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Architects Daughter"/>
      <p:regular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rchitectsDaughter-regular.fntdata"/><Relationship Id="rId21" Type="http://schemas.openxmlformats.org/officeDocument/2006/relationships/slide" Target="slides/slide16.xml"/><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fb68457f5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fb68457f5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fb68457f58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fb68457f58_1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fb68457f58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fb68457f58_1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fb68457f58_1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fb68457f58_1_2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fb68457f58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fb68457f58_1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fb68457f58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fb68457f58_1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fb68457f58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fb68457f58_1_3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fb68457f58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fb68457f58_1_3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fb68457f58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fb68457f58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b68457f58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fb68457f58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fb68457f58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fb68457f58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fb68457f58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fb68457f58_1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fb68457f58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fb68457f58_1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b68457f58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fb68457f58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fb68457f58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fb68457f58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fb68457f58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fb68457f58_1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4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0270" l="0" r="0" t="7499"/>
          <a:stretch/>
        </p:blipFill>
        <p:spPr>
          <a:xfrm>
            <a:off x="0" y="0"/>
            <a:ext cx="9144003" cy="5143498"/>
          </a:xfrm>
          <a:prstGeom prst="rect">
            <a:avLst/>
          </a:prstGeom>
          <a:noFill/>
          <a:ln>
            <a:noFill/>
          </a:ln>
        </p:spPr>
      </p:pic>
      <p:pic>
        <p:nvPicPr>
          <p:cNvPr id="11" name="Google Shape;11;p2"/>
          <p:cNvPicPr preferRelativeResize="0"/>
          <p:nvPr/>
        </p:nvPicPr>
        <p:blipFill rotWithShape="1">
          <a:blip r:embed="rId3">
            <a:alphaModFix/>
          </a:blip>
          <a:srcRect b="71874" l="0" r="0" t="0"/>
          <a:stretch/>
        </p:blipFill>
        <p:spPr>
          <a:xfrm>
            <a:off x="0" y="4191600"/>
            <a:ext cx="9144003" cy="951900"/>
          </a:xfrm>
          <a:prstGeom prst="rect">
            <a:avLst/>
          </a:prstGeom>
          <a:noFill/>
          <a:ln>
            <a:noFill/>
          </a:ln>
        </p:spPr>
      </p:pic>
      <p:sp>
        <p:nvSpPr>
          <p:cNvPr id="12" name="Google Shape;12;p2"/>
          <p:cNvSpPr/>
          <p:nvPr/>
        </p:nvSpPr>
        <p:spPr>
          <a:xfrm rot="5400000">
            <a:off x="-869699" y="2123689"/>
            <a:ext cx="7205364" cy="3936636"/>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p:nvPr/>
        </p:nvSpPr>
        <p:spPr>
          <a:xfrm>
            <a:off x="1426442" y="1578779"/>
            <a:ext cx="2613082" cy="1985942"/>
          </a:xfrm>
          <a:custGeom>
            <a:rect b="b" l="l" r="r" t="t"/>
            <a:pathLst>
              <a:path extrusionOk="0" h="3971884" w="5226163">
                <a:moveTo>
                  <a:pt x="0" y="0"/>
                </a:moveTo>
                <a:lnTo>
                  <a:pt x="5226163" y="0"/>
                </a:lnTo>
                <a:lnTo>
                  <a:pt x="5226163" y="3971884"/>
                </a:lnTo>
                <a:lnTo>
                  <a:pt x="0" y="3971884"/>
                </a:lnTo>
                <a:lnTo>
                  <a:pt x="0" y="0"/>
                </a:lnTo>
                <a:close/>
              </a:path>
            </a:pathLst>
          </a:custGeom>
          <a:blipFill rotWithShape="1">
            <a:blip r:embed="rId4">
              <a:alphaModFix/>
            </a:blip>
            <a:stretch>
              <a:fillRect b="0" l="0" r="0" t="0"/>
            </a:stretch>
          </a:blipFill>
          <a:ln>
            <a:noFill/>
          </a:ln>
        </p:spPr>
      </p:sp>
      <p:sp>
        <p:nvSpPr>
          <p:cNvPr id="14" name="Google Shape;14;p2"/>
          <p:cNvSpPr txBox="1"/>
          <p:nvPr>
            <p:ph type="ctrTitle"/>
          </p:nvPr>
        </p:nvSpPr>
        <p:spPr>
          <a:xfrm>
            <a:off x="879583" y="3348450"/>
            <a:ext cx="3706800" cy="13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15" name="Google Shape;15;p2"/>
          <p:cNvSpPr txBox="1"/>
          <p:nvPr>
            <p:ph idx="1" type="subTitle"/>
          </p:nvPr>
        </p:nvSpPr>
        <p:spPr>
          <a:xfrm>
            <a:off x="1227133" y="677475"/>
            <a:ext cx="3011700" cy="912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0" y="-337"/>
            <a:ext cx="9144003" cy="5143501"/>
          </a:xfrm>
          <a:prstGeom prst="rect">
            <a:avLst/>
          </a:prstGeom>
          <a:noFill/>
          <a:ln>
            <a:noFill/>
          </a:ln>
        </p:spPr>
      </p:pic>
      <p:pic>
        <p:nvPicPr>
          <p:cNvPr id="19" name="Google Shape;19;p3"/>
          <p:cNvPicPr preferRelativeResize="0"/>
          <p:nvPr/>
        </p:nvPicPr>
        <p:blipFill rotWithShape="1">
          <a:blip r:embed="rId3">
            <a:alphaModFix/>
          </a:blip>
          <a:srcRect b="10795" l="82198" r="0" t="12588"/>
          <a:stretch/>
        </p:blipFill>
        <p:spPr>
          <a:xfrm>
            <a:off x="1" y="-325"/>
            <a:ext cx="462749" cy="5143501"/>
          </a:xfrm>
          <a:prstGeom prst="rect">
            <a:avLst/>
          </a:prstGeom>
          <a:noFill/>
          <a:ln>
            <a:noFill/>
          </a:ln>
        </p:spPr>
      </p:pic>
      <p:pic>
        <p:nvPicPr>
          <p:cNvPr id="20" name="Google Shape;20;p3"/>
          <p:cNvPicPr preferRelativeResize="0"/>
          <p:nvPr/>
        </p:nvPicPr>
        <p:blipFill rotWithShape="1">
          <a:blip r:embed="rId4">
            <a:alphaModFix/>
          </a:blip>
          <a:srcRect b="2389" l="0" r="69202" t="18490"/>
          <a:stretch/>
        </p:blipFill>
        <p:spPr>
          <a:xfrm>
            <a:off x="8368750" y="-325"/>
            <a:ext cx="775251" cy="5143501"/>
          </a:xfrm>
          <a:prstGeom prst="rect">
            <a:avLst/>
          </a:prstGeom>
          <a:noFill/>
          <a:ln>
            <a:noFill/>
          </a:ln>
        </p:spPr>
      </p:pic>
      <p:sp>
        <p:nvSpPr>
          <p:cNvPr id="21" name="Google Shape;21;p3"/>
          <p:cNvSpPr/>
          <p:nvPr/>
        </p:nvSpPr>
        <p:spPr>
          <a:xfrm rot="10800000">
            <a:off x="961902" y="603046"/>
            <a:ext cx="5260787" cy="3936636"/>
          </a:xfrm>
          <a:custGeom>
            <a:rect b="b" l="l" r="r" t="t"/>
            <a:pathLst>
              <a:path extrusionOk="0" h="2589892" w="3461044">
                <a:moveTo>
                  <a:pt x="3439327" y="199009"/>
                </a:moveTo>
                <a:cubicBezTo>
                  <a:pt x="3435644" y="12700"/>
                  <a:pt x="3461044" y="12700"/>
                  <a:pt x="3276132" y="35814"/>
                </a:cubicBezTo>
                <a:lnTo>
                  <a:pt x="3240445" y="48514"/>
                </a:lnTo>
                <a:cubicBezTo>
                  <a:pt x="3240445" y="48514"/>
                  <a:pt x="3181644" y="38100"/>
                  <a:pt x="3074456" y="35814"/>
                </a:cubicBezTo>
                <a:cubicBezTo>
                  <a:pt x="2966252" y="33528"/>
                  <a:pt x="2942630" y="23114"/>
                  <a:pt x="2942630" y="23114"/>
                </a:cubicBezTo>
                <a:lnTo>
                  <a:pt x="2876844" y="35814"/>
                </a:lnTo>
                <a:lnTo>
                  <a:pt x="2867446" y="254000"/>
                </a:lnTo>
                <a:lnTo>
                  <a:pt x="2821345" y="254000"/>
                </a:lnTo>
                <a:lnTo>
                  <a:pt x="2825663" y="209677"/>
                </a:lnTo>
                <a:lnTo>
                  <a:pt x="2806232" y="142113"/>
                </a:lnTo>
                <a:cubicBezTo>
                  <a:pt x="2786801" y="104013"/>
                  <a:pt x="2786801" y="91059"/>
                  <a:pt x="2786801" y="91059"/>
                </a:cubicBezTo>
                <a:cubicBezTo>
                  <a:pt x="2786801" y="27813"/>
                  <a:pt x="2786801" y="40513"/>
                  <a:pt x="2723428" y="24130"/>
                </a:cubicBezTo>
                <a:lnTo>
                  <a:pt x="2507807" y="27813"/>
                </a:lnTo>
                <a:cubicBezTo>
                  <a:pt x="2507807" y="27813"/>
                  <a:pt x="2207516" y="27813"/>
                  <a:pt x="1886250" y="26543"/>
                </a:cubicBezTo>
                <a:cubicBezTo>
                  <a:pt x="1850440" y="26289"/>
                  <a:pt x="1815142" y="26035"/>
                  <a:pt x="1781890" y="25781"/>
                </a:cubicBezTo>
                <a:cubicBezTo>
                  <a:pt x="1371611" y="22098"/>
                  <a:pt x="1073366" y="25781"/>
                  <a:pt x="107336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073877" y="2564238"/>
                </a:cubicBezTo>
                <a:cubicBezTo>
                  <a:pt x="1073877" y="2564238"/>
                  <a:pt x="1313292" y="2567159"/>
                  <a:pt x="1657578" y="2565127"/>
                </a:cubicBezTo>
                <a:cubicBezTo>
                  <a:pt x="2001864" y="2567159"/>
                  <a:pt x="2241279" y="2564238"/>
                  <a:pt x="2241279" y="2564238"/>
                </a:cubicBezTo>
                <a:cubicBezTo>
                  <a:pt x="2791754" y="2560555"/>
                  <a:pt x="2787944" y="2589892"/>
                  <a:pt x="2756448" y="2477243"/>
                </a:cubicBezTo>
                <a:lnTo>
                  <a:pt x="2762417" y="2378056"/>
                </a:lnTo>
                <a:cubicBezTo>
                  <a:pt x="2762417" y="2378056"/>
                  <a:pt x="2761020" y="2367515"/>
                  <a:pt x="2759496" y="2348592"/>
                </a:cubicBezTo>
                <a:lnTo>
                  <a:pt x="2815503" y="2348592"/>
                </a:lnTo>
                <a:lnTo>
                  <a:pt x="2813344" y="2382628"/>
                </a:lnTo>
                <a:lnTo>
                  <a:pt x="2826044" y="2450192"/>
                </a:lnTo>
                <a:cubicBezTo>
                  <a:pt x="2838744" y="2488292"/>
                  <a:pt x="2838744" y="2501246"/>
                  <a:pt x="2838744" y="2501246"/>
                </a:cubicBezTo>
                <a:cubicBezTo>
                  <a:pt x="2838744" y="2564492"/>
                  <a:pt x="2838744" y="2551792"/>
                  <a:pt x="2880273" y="2568175"/>
                </a:cubicBezTo>
                <a:lnTo>
                  <a:pt x="2978444" y="2564492"/>
                </a:lnTo>
                <a:cubicBezTo>
                  <a:pt x="2978444" y="2564492"/>
                  <a:pt x="3080044" y="2564492"/>
                  <a:pt x="3146719" y="2568175"/>
                </a:cubicBezTo>
                <a:cubicBezTo>
                  <a:pt x="3213394" y="2571858"/>
                  <a:pt x="3261908" y="2568175"/>
                  <a:pt x="3261908" y="2568175"/>
                </a:cubicBezTo>
                <a:cubicBezTo>
                  <a:pt x="3448217" y="2564492"/>
                  <a:pt x="3448217" y="2589892"/>
                  <a:pt x="3425103" y="2404980"/>
                </a:cubicBezTo>
                <a:lnTo>
                  <a:pt x="3412403" y="2369293"/>
                </a:lnTo>
                <a:cubicBezTo>
                  <a:pt x="3412403" y="2369293"/>
                  <a:pt x="3422817" y="2310492"/>
                  <a:pt x="3425103" y="2203304"/>
                </a:cubicBezTo>
                <a:cubicBezTo>
                  <a:pt x="3427389" y="2095100"/>
                  <a:pt x="3437803" y="2071478"/>
                  <a:pt x="3437803" y="2071478"/>
                </a:cubicBezTo>
                <a:lnTo>
                  <a:pt x="3425103" y="2005692"/>
                </a:lnTo>
                <a:lnTo>
                  <a:pt x="3206917" y="1996294"/>
                </a:lnTo>
                <a:lnTo>
                  <a:pt x="3206917" y="1950193"/>
                </a:lnTo>
                <a:lnTo>
                  <a:pt x="3251240" y="1954511"/>
                </a:lnTo>
                <a:lnTo>
                  <a:pt x="3318804" y="1935080"/>
                </a:lnTo>
                <a:cubicBezTo>
                  <a:pt x="3356904" y="1915649"/>
                  <a:pt x="3369858" y="1915649"/>
                  <a:pt x="3369858" y="1915649"/>
                </a:cubicBezTo>
                <a:cubicBezTo>
                  <a:pt x="3433104" y="1915649"/>
                  <a:pt x="3420404" y="1915649"/>
                  <a:pt x="3436787" y="1852276"/>
                </a:cubicBezTo>
                <a:lnTo>
                  <a:pt x="3433739" y="1725911"/>
                </a:lnTo>
                <a:cubicBezTo>
                  <a:pt x="3434120" y="1708004"/>
                  <a:pt x="3434628" y="1690732"/>
                  <a:pt x="3435263" y="1674730"/>
                </a:cubicBezTo>
                <a:cubicBezTo>
                  <a:pt x="3438946" y="1565812"/>
                  <a:pt x="3435263" y="1197605"/>
                  <a:pt x="3435263" y="1197605"/>
                </a:cubicBezTo>
                <a:cubicBezTo>
                  <a:pt x="3431580" y="669544"/>
                  <a:pt x="3460917" y="673354"/>
                  <a:pt x="3348268" y="704850"/>
                </a:cubicBezTo>
                <a:lnTo>
                  <a:pt x="3249081" y="698881"/>
                </a:lnTo>
                <a:cubicBezTo>
                  <a:pt x="3249081" y="698881"/>
                  <a:pt x="3238540" y="700278"/>
                  <a:pt x="3219617" y="701802"/>
                </a:cubicBezTo>
                <a:lnTo>
                  <a:pt x="3219617" y="645795"/>
                </a:lnTo>
                <a:lnTo>
                  <a:pt x="3253653" y="647954"/>
                </a:lnTo>
                <a:lnTo>
                  <a:pt x="3321217" y="635254"/>
                </a:lnTo>
                <a:cubicBezTo>
                  <a:pt x="3359317" y="622554"/>
                  <a:pt x="3372271" y="622554"/>
                  <a:pt x="3372271" y="622554"/>
                </a:cubicBezTo>
                <a:cubicBezTo>
                  <a:pt x="3435517" y="622554"/>
                  <a:pt x="3422817" y="622554"/>
                  <a:pt x="3439200" y="581025"/>
                </a:cubicBezTo>
                <a:lnTo>
                  <a:pt x="3435517" y="482854"/>
                </a:lnTo>
                <a:cubicBezTo>
                  <a:pt x="3435517" y="482854"/>
                  <a:pt x="3435517" y="381254"/>
                  <a:pt x="3439200" y="314579"/>
                </a:cubicBezTo>
                <a:cubicBezTo>
                  <a:pt x="3442883" y="247904"/>
                  <a:pt x="3439200" y="199390"/>
                  <a:pt x="3439200"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rPr lang="en"/>
              <a:t>-</a:t>
            </a:r>
            <a:endParaRPr/>
          </a:p>
        </p:txBody>
      </p:sp>
      <p:sp>
        <p:nvSpPr>
          <p:cNvPr id="22" name="Google Shape;22;p3"/>
          <p:cNvSpPr/>
          <p:nvPr/>
        </p:nvSpPr>
        <p:spPr>
          <a:xfrm rot="10800000">
            <a:off x="5210969" y="327286"/>
            <a:ext cx="3406968" cy="4486988"/>
          </a:xfrm>
          <a:custGeom>
            <a:rect b="b" l="l" r="r" t="t"/>
            <a:pathLst>
              <a:path extrusionOk="0" h="2589892" w="1966504">
                <a:moveTo>
                  <a:pt x="1944787" y="199009"/>
                </a:moveTo>
                <a:cubicBezTo>
                  <a:pt x="1941104" y="12700"/>
                  <a:pt x="1966504" y="12700"/>
                  <a:pt x="1781592" y="35814"/>
                </a:cubicBezTo>
                <a:lnTo>
                  <a:pt x="1745905" y="48514"/>
                </a:lnTo>
                <a:cubicBezTo>
                  <a:pt x="1745905" y="48514"/>
                  <a:pt x="1687104" y="38100"/>
                  <a:pt x="1579916" y="35814"/>
                </a:cubicBezTo>
                <a:cubicBezTo>
                  <a:pt x="1471712" y="33528"/>
                  <a:pt x="1448090" y="23114"/>
                  <a:pt x="1448090" y="23114"/>
                </a:cubicBezTo>
                <a:lnTo>
                  <a:pt x="1382304" y="35814"/>
                </a:lnTo>
                <a:lnTo>
                  <a:pt x="1372906" y="254000"/>
                </a:lnTo>
                <a:lnTo>
                  <a:pt x="1326805" y="254000"/>
                </a:lnTo>
                <a:lnTo>
                  <a:pt x="1331123" y="209677"/>
                </a:lnTo>
                <a:lnTo>
                  <a:pt x="1311692" y="142113"/>
                </a:lnTo>
                <a:cubicBezTo>
                  <a:pt x="1292261" y="104013"/>
                  <a:pt x="1292261" y="91059"/>
                  <a:pt x="1292261" y="91059"/>
                </a:cubicBezTo>
                <a:cubicBezTo>
                  <a:pt x="1292261" y="27813"/>
                  <a:pt x="1292261" y="40513"/>
                  <a:pt x="1228888" y="24130"/>
                </a:cubicBezTo>
                <a:lnTo>
                  <a:pt x="1090244" y="27813"/>
                </a:lnTo>
                <a:cubicBezTo>
                  <a:pt x="1090244" y="27813"/>
                  <a:pt x="1054198" y="27813"/>
                  <a:pt x="1015635" y="26543"/>
                </a:cubicBezTo>
                <a:cubicBezTo>
                  <a:pt x="1011336" y="26289"/>
                  <a:pt x="1007099" y="26035"/>
                  <a:pt x="1003108" y="25781"/>
                </a:cubicBezTo>
                <a:cubicBezTo>
                  <a:pt x="953860" y="22098"/>
                  <a:pt x="918059" y="25781"/>
                  <a:pt x="918059"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918121" y="2564238"/>
                </a:cubicBezTo>
                <a:cubicBezTo>
                  <a:pt x="918121" y="2564238"/>
                  <a:pt x="946859" y="2567159"/>
                  <a:pt x="988186" y="2565127"/>
                </a:cubicBezTo>
                <a:cubicBezTo>
                  <a:pt x="1029513" y="2567159"/>
                  <a:pt x="1058251" y="2564238"/>
                  <a:pt x="1058251" y="2564238"/>
                </a:cubicBezTo>
                <a:cubicBezTo>
                  <a:pt x="1297214" y="2560555"/>
                  <a:pt x="1293404" y="2589892"/>
                  <a:pt x="1261908" y="2477243"/>
                </a:cubicBezTo>
                <a:lnTo>
                  <a:pt x="1267877" y="2378056"/>
                </a:lnTo>
                <a:cubicBezTo>
                  <a:pt x="1267877" y="2378056"/>
                  <a:pt x="1266480" y="2367515"/>
                  <a:pt x="1264956" y="2348592"/>
                </a:cubicBezTo>
                <a:lnTo>
                  <a:pt x="1320963" y="2348592"/>
                </a:lnTo>
                <a:lnTo>
                  <a:pt x="1318804" y="2382628"/>
                </a:lnTo>
                <a:lnTo>
                  <a:pt x="1331504" y="2450192"/>
                </a:lnTo>
                <a:cubicBezTo>
                  <a:pt x="1344204" y="2488292"/>
                  <a:pt x="1344204" y="2501246"/>
                  <a:pt x="1344204" y="2501246"/>
                </a:cubicBezTo>
                <a:cubicBezTo>
                  <a:pt x="1344204" y="2564492"/>
                  <a:pt x="1344204" y="2551792"/>
                  <a:pt x="1385733" y="2568175"/>
                </a:cubicBezTo>
                <a:lnTo>
                  <a:pt x="1483904" y="2564492"/>
                </a:lnTo>
                <a:cubicBezTo>
                  <a:pt x="1483904" y="2564492"/>
                  <a:pt x="1585504" y="2564492"/>
                  <a:pt x="1652179" y="2568175"/>
                </a:cubicBezTo>
                <a:cubicBezTo>
                  <a:pt x="1718854" y="2571858"/>
                  <a:pt x="1767368" y="2568175"/>
                  <a:pt x="1767368" y="2568175"/>
                </a:cubicBezTo>
                <a:cubicBezTo>
                  <a:pt x="1953677" y="2564492"/>
                  <a:pt x="1953677" y="2589892"/>
                  <a:pt x="1930562" y="2404980"/>
                </a:cubicBezTo>
                <a:lnTo>
                  <a:pt x="1917862" y="2369293"/>
                </a:lnTo>
                <a:cubicBezTo>
                  <a:pt x="1917862" y="2369293"/>
                  <a:pt x="1928277" y="2310492"/>
                  <a:pt x="1930562" y="2203304"/>
                </a:cubicBezTo>
                <a:cubicBezTo>
                  <a:pt x="1932849" y="2095100"/>
                  <a:pt x="1943262" y="2071478"/>
                  <a:pt x="1943262" y="2071478"/>
                </a:cubicBezTo>
                <a:lnTo>
                  <a:pt x="1930562" y="2005692"/>
                </a:lnTo>
                <a:lnTo>
                  <a:pt x="1712377" y="1996294"/>
                </a:lnTo>
                <a:lnTo>
                  <a:pt x="1712377" y="1950193"/>
                </a:lnTo>
                <a:lnTo>
                  <a:pt x="1756700" y="1954511"/>
                </a:lnTo>
                <a:lnTo>
                  <a:pt x="1824264" y="1935080"/>
                </a:lnTo>
                <a:cubicBezTo>
                  <a:pt x="1862364" y="1915649"/>
                  <a:pt x="1875318" y="1915649"/>
                  <a:pt x="1875318" y="1915649"/>
                </a:cubicBezTo>
                <a:cubicBezTo>
                  <a:pt x="1938564" y="1915649"/>
                  <a:pt x="1925864" y="1915649"/>
                  <a:pt x="1942247" y="1852276"/>
                </a:cubicBezTo>
                <a:lnTo>
                  <a:pt x="1939199" y="1725911"/>
                </a:lnTo>
                <a:cubicBezTo>
                  <a:pt x="1939580" y="1708004"/>
                  <a:pt x="1940087" y="1690732"/>
                  <a:pt x="1940723" y="1674730"/>
                </a:cubicBezTo>
                <a:cubicBezTo>
                  <a:pt x="1944406" y="1565812"/>
                  <a:pt x="1940723" y="1197605"/>
                  <a:pt x="1940723" y="1197605"/>
                </a:cubicBezTo>
                <a:cubicBezTo>
                  <a:pt x="1937040" y="669544"/>
                  <a:pt x="1966377" y="673354"/>
                  <a:pt x="1853728" y="704850"/>
                </a:cubicBezTo>
                <a:lnTo>
                  <a:pt x="1754541" y="698881"/>
                </a:lnTo>
                <a:cubicBezTo>
                  <a:pt x="1754541" y="698881"/>
                  <a:pt x="1744000" y="700278"/>
                  <a:pt x="1725077" y="701802"/>
                </a:cubicBezTo>
                <a:lnTo>
                  <a:pt x="1725077" y="645795"/>
                </a:lnTo>
                <a:lnTo>
                  <a:pt x="1759112" y="647954"/>
                </a:lnTo>
                <a:lnTo>
                  <a:pt x="1826677" y="635254"/>
                </a:lnTo>
                <a:cubicBezTo>
                  <a:pt x="1864777" y="622554"/>
                  <a:pt x="1877731" y="622554"/>
                  <a:pt x="1877731" y="622554"/>
                </a:cubicBezTo>
                <a:cubicBezTo>
                  <a:pt x="1940977" y="622554"/>
                  <a:pt x="1928277" y="622554"/>
                  <a:pt x="1944660" y="581025"/>
                </a:cubicBezTo>
                <a:lnTo>
                  <a:pt x="1940977" y="482854"/>
                </a:lnTo>
                <a:cubicBezTo>
                  <a:pt x="1940977" y="482854"/>
                  <a:pt x="1940977" y="381254"/>
                  <a:pt x="1944660" y="314579"/>
                </a:cubicBezTo>
                <a:cubicBezTo>
                  <a:pt x="1948343" y="247904"/>
                  <a:pt x="1944660" y="199390"/>
                  <a:pt x="1944660"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3" name="Google Shape;23;p3"/>
          <p:cNvGrpSpPr/>
          <p:nvPr/>
        </p:nvGrpSpPr>
        <p:grpSpPr>
          <a:xfrm>
            <a:off x="5827074" y="1065002"/>
            <a:ext cx="2192447" cy="2192447"/>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3"/>
          <p:cNvSpPr/>
          <p:nvPr>
            <p:ph idx="2" type="pic"/>
          </p:nvPr>
        </p:nvSpPr>
        <p:spPr>
          <a:xfrm>
            <a:off x="5914848" y="1152775"/>
            <a:ext cx="2016900" cy="2016900"/>
          </a:xfrm>
          <a:prstGeom prst="ellipse">
            <a:avLst/>
          </a:prstGeom>
          <a:noFill/>
          <a:ln>
            <a:noFill/>
          </a:ln>
        </p:spPr>
      </p:sp>
      <p:sp>
        <p:nvSpPr>
          <p:cNvPr id="27" name="Google Shape;27;p3"/>
          <p:cNvSpPr txBox="1"/>
          <p:nvPr>
            <p:ph type="title"/>
          </p:nvPr>
        </p:nvSpPr>
        <p:spPr>
          <a:xfrm>
            <a:off x="1072500" y="2150850"/>
            <a:ext cx="4138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pic>
        <p:nvPicPr>
          <p:cNvPr id="30" name="Google Shape;30;p4"/>
          <p:cNvPicPr preferRelativeResize="0"/>
          <p:nvPr/>
        </p:nvPicPr>
        <p:blipFill>
          <a:blip r:embed="rId2">
            <a:alphaModFix/>
          </a:blip>
          <a:stretch>
            <a:fillRect/>
          </a:stretch>
        </p:blipFill>
        <p:spPr>
          <a:xfrm>
            <a:off x="0" y="0"/>
            <a:ext cx="9144003" cy="5143501"/>
          </a:xfrm>
          <a:prstGeom prst="rect">
            <a:avLst/>
          </a:prstGeom>
          <a:noFill/>
          <a:ln>
            <a:noFill/>
          </a:ln>
        </p:spPr>
      </p:pic>
      <p:sp>
        <p:nvSpPr>
          <p:cNvPr id="31" name="Google Shape;31;p4"/>
          <p:cNvSpPr/>
          <p:nvPr/>
        </p:nvSpPr>
        <p:spPr>
          <a:xfrm>
            <a:off x="693227" y="2940652"/>
            <a:ext cx="3784327" cy="1970702"/>
          </a:xfrm>
          <a:custGeom>
            <a:rect b="b" l="l" r="r" t="t"/>
            <a:pathLst>
              <a:path extrusionOk="0" h="3941404" w="7568654">
                <a:moveTo>
                  <a:pt x="0" y="0"/>
                </a:moveTo>
                <a:lnTo>
                  <a:pt x="7568654" y="0"/>
                </a:lnTo>
                <a:lnTo>
                  <a:pt x="7568654" y="3941403"/>
                </a:lnTo>
                <a:lnTo>
                  <a:pt x="0" y="3941403"/>
                </a:lnTo>
                <a:lnTo>
                  <a:pt x="0" y="0"/>
                </a:lnTo>
                <a:close/>
              </a:path>
            </a:pathLst>
          </a:custGeom>
          <a:blipFill rotWithShape="1">
            <a:blip r:embed="rId3">
              <a:alphaModFix/>
            </a:blip>
            <a:stretch>
              <a:fillRect b="0" l="-20359" r="-23289" t="0"/>
            </a:stretch>
          </a:blipFill>
          <a:ln>
            <a:noFill/>
          </a:ln>
        </p:spPr>
      </p:sp>
      <p:sp>
        <p:nvSpPr>
          <p:cNvPr id="32" name="Google Shape;32;p4"/>
          <p:cNvSpPr/>
          <p:nvPr/>
        </p:nvSpPr>
        <p:spPr>
          <a:xfrm rot="5400000">
            <a:off x="3451749" y="2093838"/>
            <a:ext cx="6553563" cy="3910737"/>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 name="Google Shape;33;p4"/>
          <p:cNvSpPr/>
          <p:nvPr/>
        </p:nvSpPr>
        <p:spPr>
          <a:xfrm rot="10800000">
            <a:off x="778119" y="497338"/>
            <a:ext cx="3604416" cy="1961843"/>
          </a:xfrm>
          <a:custGeom>
            <a:rect b="b" l="l" r="r" t="t"/>
            <a:pathLst>
              <a:path extrusionOk="0" h="2589892" w="4758305">
                <a:moveTo>
                  <a:pt x="4736588" y="199009"/>
                </a:moveTo>
                <a:cubicBezTo>
                  <a:pt x="4732905" y="12700"/>
                  <a:pt x="4758305" y="12700"/>
                  <a:pt x="4573393" y="35814"/>
                </a:cubicBezTo>
                <a:lnTo>
                  <a:pt x="4537706" y="48514"/>
                </a:lnTo>
                <a:cubicBezTo>
                  <a:pt x="4537706" y="48514"/>
                  <a:pt x="4478905" y="38100"/>
                  <a:pt x="4371717" y="35814"/>
                </a:cubicBezTo>
                <a:cubicBezTo>
                  <a:pt x="4263513" y="33528"/>
                  <a:pt x="4239891" y="23114"/>
                  <a:pt x="4239891" y="23114"/>
                </a:cubicBezTo>
                <a:lnTo>
                  <a:pt x="4174105" y="35814"/>
                </a:lnTo>
                <a:lnTo>
                  <a:pt x="4164707" y="254000"/>
                </a:lnTo>
                <a:lnTo>
                  <a:pt x="4118606" y="254000"/>
                </a:lnTo>
                <a:lnTo>
                  <a:pt x="4122924" y="209677"/>
                </a:lnTo>
                <a:lnTo>
                  <a:pt x="4103493" y="142113"/>
                </a:lnTo>
                <a:cubicBezTo>
                  <a:pt x="4084062" y="104013"/>
                  <a:pt x="4084062" y="91059"/>
                  <a:pt x="4084062" y="91059"/>
                </a:cubicBezTo>
                <a:cubicBezTo>
                  <a:pt x="4084062" y="27813"/>
                  <a:pt x="4084062" y="40513"/>
                  <a:pt x="4020689" y="24130"/>
                </a:cubicBezTo>
                <a:lnTo>
                  <a:pt x="3738252" y="27813"/>
                </a:lnTo>
                <a:cubicBezTo>
                  <a:pt x="3738252" y="27813"/>
                  <a:pt x="3208595" y="27813"/>
                  <a:pt x="2641944" y="26543"/>
                </a:cubicBezTo>
                <a:cubicBezTo>
                  <a:pt x="2578782" y="26289"/>
                  <a:pt x="2516523" y="26035"/>
                  <a:pt x="2457872" y="25781"/>
                </a:cubicBezTo>
                <a:cubicBezTo>
                  <a:pt x="1734219" y="22098"/>
                  <a:pt x="1208172" y="25781"/>
                  <a:pt x="1208172"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9074" y="2564238"/>
                </a:cubicBezTo>
                <a:cubicBezTo>
                  <a:pt x="1209074" y="2564238"/>
                  <a:pt x="1631355" y="2567159"/>
                  <a:pt x="2238610" y="2565127"/>
                </a:cubicBezTo>
                <a:cubicBezTo>
                  <a:pt x="2845866" y="2567159"/>
                  <a:pt x="3268147" y="2564238"/>
                  <a:pt x="3268147" y="2564238"/>
                </a:cubicBezTo>
                <a:cubicBezTo>
                  <a:pt x="4089015" y="2560555"/>
                  <a:pt x="4085205" y="2589892"/>
                  <a:pt x="4053709" y="2477243"/>
                </a:cubicBezTo>
                <a:lnTo>
                  <a:pt x="4059678" y="2378056"/>
                </a:lnTo>
                <a:cubicBezTo>
                  <a:pt x="4059678" y="2378056"/>
                  <a:pt x="4058281" y="2367515"/>
                  <a:pt x="4056757" y="2348592"/>
                </a:cubicBezTo>
                <a:lnTo>
                  <a:pt x="4112764" y="2348592"/>
                </a:lnTo>
                <a:lnTo>
                  <a:pt x="4110605" y="2382628"/>
                </a:lnTo>
                <a:lnTo>
                  <a:pt x="4123305" y="2450192"/>
                </a:lnTo>
                <a:cubicBezTo>
                  <a:pt x="4136005" y="2488292"/>
                  <a:pt x="4136005" y="2501246"/>
                  <a:pt x="4136005" y="2501246"/>
                </a:cubicBezTo>
                <a:cubicBezTo>
                  <a:pt x="4136005" y="2564492"/>
                  <a:pt x="4136005" y="2551792"/>
                  <a:pt x="4177534" y="2568175"/>
                </a:cubicBezTo>
                <a:lnTo>
                  <a:pt x="4275705" y="2564492"/>
                </a:lnTo>
                <a:cubicBezTo>
                  <a:pt x="4275705" y="2564492"/>
                  <a:pt x="4377305" y="2564492"/>
                  <a:pt x="4443980" y="2568175"/>
                </a:cubicBezTo>
                <a:cubicBezTo>
                  <a:pt x="4510655" y="2571858"/>
                  <a:pt x="4559169" y="2568175"/>
                  <a:pt x="4559169" y="2568175"/>
                </a:cubicBezTo>
                <a:cubicBezTo>
                  <a:pt x="4745478" y="2564492"/>
                  <a:pt x="4745478" y="2589892"/>
                  <a:pt x="4722364" y="2404980"/>
                </a:cubicBezTo>
                <a:lnTo>
                  <a:pt x="4709664" y="2369293"/>
                </a:lnTo>
                <a:cubicBezTo>
                  <a:pt x="4709664" y="2369293"/>
                  <a:pt x="4720078" y="2310492"/>
                  <a:pt x="4722364" y="2203304"/>
                </a:cubicBezTo>
                <a:cubicBezTo>
                  <a:pt x="4724650" y="2095100"/>
                  <a:pt x="4735064" y="2071478"/>
                  <a:pt x="4735064" y="2071478"/>
                </a:cubicBezTo>
                <a:lnTo>
                  <a:pt x="4722364" y="2005692"/>
                </a:lnTo>
                <a:lnTo>
                  <a:pt x="4504178" y="1996294"/>
                </a:lnTo>
                <a:lnTo>
                  <a:pt x="4504178" y="1950193"/>
                </a:lnTo>
                <a:lnTo>
                  <a:pt x="4548501" y="1954511"/>
                </a:lnTo>
                <a:lnTo>
                  <a:pt x="4616065" y="1935080"/>
                </a:lnTo>
                <a:cubicBezTo>
                  <a:pt x="4654165" y="1915649"/>
                  <a:pt x="4667119" y="1915649"/>
                  <a:pt x="4667119" y="1915649"/>
                </a:cubicBezTo>
                <a:cubicBezTo>
                  <a:pt x="4730365" y="1915649"/>
                  <a:pt x="4717665" y="1915649"/>
                  <a:pt x="4734048" y="1852276"/>
                </a:cubicBezTo>
                <a:lnTo>
                  <a:pt x="4731000" y="1725911"/>
                </a:lnTo>
                <a:cubicBezTo>
                  <a:pt x="4731381" y="1708004"/>
                  <a:pt x="4731889" y="1690732"/>
                  <a:pt x="4732524" y="1674730"/>
                </a:cubicBezTo>
                <a:cubicBezTo>
                  <a:pt x="4736207" y="1565812"/>
                  <a:pt x="4732524" y="1197605"/>
                  <a:pt x="4732524" y="1197605"/>
                </a:cubicBezTo>
                <a:cubicBezTo>
                  <a:pt x="4728841" y="669544"/>
                  <a:pt x="4758178" y="673354"/>
                  <a:pt x="4645529" y="704850"/>
                </a:cubicBezTo>
                <a:lnTo>
                  <a:pt x="4546342" y="698881"/>
                </a:lnTo>
                <a:cubicBezTo>
                  <a:pt x="4546342" y="698881"/>
                  <a:pt x="4535801" y="700278"/>
                  <a:pt x="4516878" y="701802"/>
                </a:cubicBezTo>
                <a:lnTo>
                  <a:pt x="4516878" y="645795"/>
                </a:lnTo>
                <a:lnTo>
                  <a:pt x="4550914" y="647954"/>
                </a:lnTo>
                <a:lnTo>
                  <a:pt x="4618478" y="635254"/>
                </a:lnTo>
                <a:cubicBezTo>
                  <a:pt x="4656578" y="622554"/>
                  <a:pt x="4669532" y="622554"/>
                  <a:pt x="4669532" y="622554"/>
                </a:cubicBezTo>
                <a:cubicBezTo>
                  <a:pt x="4732778" y="622554"/>
                  <a:pt x="4720078" y="622554"/>
                  <a:pt x="4736461" y="581025"/>
                </a:cubicBezTo>
                <a:lnTo>
                  <a:pt x="4732778" y="482854"/>
                </a:lnTo>
                <a:cubicBezTo>
                  <a:pt x="4732778" y="482854"/>
                  <a:pt x="4732778" y="381254"/>
                  <a:pt x="4736461" y="314579"/>
                </a:cubicBezTo>
                <a:cubicBezTo>
                  <a:pt x="4740144" y="247904"/>
                  <a:pt x="4736461" y="199390"/>
                  <a:pt x="4736461"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4"/>
          <p:cNvSpPr/>
          <p:nvPr/>
        </p:nvSpPr>
        <p:spPr>
          <a:xfrm>
            <a:off x="1199649" y="2249355"/>
            <a:ext cx="2477502" cy="2486544"/>
          </a:xfrm>
          <a:custGeom>
            <a:rect b="b" l="l" r="r" t="t"/>
            <a:pathLst>
              <a:path extrusionOk="0" h="4973087" w="4955003">
                <a:moveTo>
                  <a:pt x="0" y="0"/>
                </a:moveTo>
                <a:lnTo>
                  <a:pt x="4955004" y="0"/>
                </a:lnTo>
                <a:lnTo>
                  <a:pt x="4955004" y="4973088"/>
                </a:lnTo>
                <a:lnTo>
                  <a:pt x="0" y="4973088"/>
                </a:lnTo>
                <a:lnTo>
                  <a:pt x="0" y="0"/>
                </a:lnTo>
                <a:close/>
              </a:path>
            </a:pathLst>
          </a:custGeom>
          <a:blipFill rotWithShape="1">
            <a:blip r:embed="rId4">
              <a:alphaModFix/>
            </a:blip>
            <a:stretch>
              <a:fillRect b="0" l="0" r="0" t="0"/>
            </a:stretch>
          </a:blipFill>
          <a:ln>
            <a:noFill/>
          </a:ln>
        </p:spPr>
      </p:sp>
      <p:sp>
        <p:nvSpPr>
          <p:cNvPr id="35" name="Google Shape;35;p4"/>
          <p:cNvSpPr txBox="1"/>
          <p:nvPr>
            <p:ph type="title"/>
          </p:nvPr>
        </p:nvSpPr>
        <p:spPr>
          <a:xfrm>
            <a:off x="827070" y="941525"/>
            <a:ext cx="3511200" cy="1389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FFA348"/>
              </a:buClr>
              <a:buSzPts val="2800"/>
              <a:buNone/>
              <a:defRPr>
                <a:solidFill>
                  <a:srgbClr val="FFA348"/>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6" name="Google Shape;36;p4"/>
          <p:cNvSpPr txBox="1"/>
          <p:nvPr>
            <p:ph idx="1" type="body"/>
          </p:nvPr>
        </p:nvSpPr>
        <p:spPr>
          <a:xfrm>
            <a:off x="4854600" y="1152475"/>
            <a:ext cx="39777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pic>
        <p:nvPicPr>
          <p:cNvPr id="39" name="Google Shape;39;p5"/>
          <p:cNvPicPr preferRelativeResize="0"/>
          <p:nvPr/>
        </p:nvPicPr>
        <p:blipFill>
          <a:blip r:embed="rId2">
            <a:alphaModFix/>
          </a:blip>
          <a:stretch>
            <a:fillRect/>
          </a:stretch>
        </p:blipFill>
        <p:spPr>
          <a:xfrm>
            <a:off x="0" y="0"/>
            <a:ext cx="9144003" cy="5143501"/>
          </a:xfrm>
          <a:prstGeom prst="rect">
            <a:avLst/>
          </a:prstGeom>
          <a:noFill/>
          <a:ln>
            <a:noFill/>
          </a:ln>
        </p:spPr>
      </p:pic>
      <p:sp>
        <p:nvSpPr>
          <p:cNvPr id="40" name="Google Shape;40;p5"/>
          <p:cNvSpPr/>
          <p:nvPr/>
        </p:nvSpPr>
        <p:spPr>
          <a:xfrm rot="-5400000">
            <a:off x="1047385" y="832923"/>
            <a:ext cx="2679202" cy="4176582"/>
          </a:xfrm>
          <a:custGeom>
            <a:rect b="b" l="l" r="r" t="t"/>
            <a:pathLst>
              <a:path extrusionOk="0" h="2747751" w="1762633">
                <a:moveTo>
                  <a:pt x="1740916" y="199009"/>
                </a:moveTo>
                <a:cubicBezTo>
                  <a:pt x="1737233" y="12700"/>
                  <a:pt x="1762633" y="12700"/>
                  <a:pt x="1577721" y="35814"/>
                </a:cubicBezTo>
                <a:lnTo>
                  <a:pt x="1542034" y="48514"/>
                </a:lnTo>
                <a:cubicBezTo>
                  <a:pt x="1542034" y="48514"/>
                  <a:pt x="1483233" y="38100"/>
                  <a:pt x="1376045" y="35814"/>
                </a:cubicBezTo>
                <a:cubicBezTo>
                  <a:pt x="1267841" y="33528"/>
                  <a:pt x="1244219" y="23114"/>
                  <a:pt x="1244219" y="23114"/>
                </a:cubicBezTo>
                <a:lnTo>
                  <a:pt x="1178433" y="35814"/>
                </a:lnTo>
                <a:lnTo>
                  <a:pt x="1169035" y="254000"/>
                </a:lnTo>
                <a:lnTo>
                  <a:pt x="1122934" y="254000"/>
                </a:lnTo>
                <a:lnTo>
                  <a:pt x="1127252" y="209677"/>
                </a:lnTo>
                <a:lnTo>
                  <a:pt x="1107821" y="142113"/>
                </a:lnTo>
                <a:cubicBezTo>
                  <a:pt x="1088390" y="104013"/>
                  <a:pt x="1088390" y="91059"/>
                  <a:pt x="1088390" y="91059"/>
                </a:cubicBezTo>
                <a:cubicBezTo>
                  <a:pt x="1088390" y="27813"/>
                  <a:pt x="1088390" y="40513"/>
                  <a:pt x="1025017" y="24130"/>
                </a:cubicBezTo>
                <a:lnTo>
                  <a:pt x="896874" y="27813"/>
                </a:lnTo>
                <a:cubicBezTo>
                  <a:pt x="896874" y="27813"/>
                  <a:pt x="896874" y="27813"/>
                  <a:pt x="896874" y="26543"/>
                </a:cubicBezTo>
                <a:cubicBezTo>
                  <a:pt x="896874" y="26289"/>
                  <a:pt x="896874" y="26035"/>
                  <a:pt x="896874" y="25781"/>
                </a:cubicBezTo>
                <a:cubicBezTo>
                  <a:pt x="896874" y="22098"/>
                  <a:pt x="896874" y="25781"/>
                  <a:pt x="896874"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896874" y="2722097"/>
                </a:cubicBezTo>
                <a:cubicBezTo>
                  <a:pt x="896874" y="2722097"/>
                  <a:pt x="896874" y="2725018"/>
                  <a:pt x="896874" y="2722986"/>
                </a:cubicBezTo>
                <a:cubicBezTo>
                  <a:pt x="896874" y="2725018"/>
                  <a:pt x="896874" y="2722097"/>
                  <a:pt x="896874" y="2722097"/>
                </a:cubicBezTo>
                <a:cubicBezTo>
                  <a:pt x="1093343" y="2718414"/>
                  <a:pt x="1089533" y="2747751"/>
                  <a:pt x="1058037" y="2635102"/>
                </a:cubicBezTo>
                <a:lnTo>
                  <a:pt x="1064006" y="2535915"/>
                </a:lnTo>
                <a:cubicBezTo>
                  <a:pt x="1064006" y="2535915"/>
                  <a:pt x="1062609" y="2525374"/>
                  <a:pt x="1061085" y="2506451"/>
                </a:cubicBezTo>
                <a:lnTo>
                  <a:pt x="1117092" y="2506451"/>
                </a:lnTo>
                <a:lnTo>
                  <a:pt x="1114933" y="2540487"/>
                </a:lnTo>
                <a:lnTo>
                  <a:pt x="1127633" y="2608051"/>
                </a:lnTo>
                <a:cubicBezTo>
                  <a:pt x="1140333" y="2646151"/>
                  <a:pt x="1140333" y="2659105"/>
                  <a:pt x="1140333" y="2659105"/>
                </a:cubicBezTo>
                <a:cubicBezTo>
                  <a:pt x="1140333" y="2722351"/>
                  <a:pt x="1140333" y="2709651"/>
                  <a:pt x="1181862" y="2726034"/>
                </a:cubicBezTo>
                <a:lnTo>
                  <a:pt x="1280033" y="2722351"/>
                </a:lnTo>
                <a:cubicBezTo>
                  <a:pt x="1280033" y="2722351"/>
                  <a:pt x="1381633" y="2722351"/>
                  <a:pt x="1448308" y="2726034"/>
                </a:cubicBezTo>
                <a:cubicBezTo>
                  <a:pt x="1514983" y="2729717"/>
                  <a:pt x="1563497" y="2726034"/>
                  <a:pt x="1563497" y="2726034"/>
                </a:cubicBezTo>
                <a:cubicBezTo>
                  <a:pt x="1749806" y="2722351"/>
                  <a:pt x="1749806" y="2747751"/>
                  <a:pt x="1726692" y="2562839"/>
                </a:cubicBezTo>
                <a:lnTo>
                  <a:pt x="1713992" y="2527152"/>
                </a:lnTo>
                <a:cubicBezTo>
                  <a:pt x="1713992" y="2527152"/>
                  <a:pt x="1724406" y="2468351"/>
                  <a:pt x="1726692" y="2361163"/>
                </a:cubicBezTo>
                <a:cubicBezTo>
                  <a:pt x="1728978" y="2252959"/>
                  <a:pt x="1739392" y="2229337"/>
                  <a:pt x="1739392" y="2229337"/>
                </a:cubicBezTo>
                <a:lnTo>
                  <a:pt x="1726692" y="2163551"/>
                </a:lnTo>
                <a:lnTo>
                  <a:pt x="1508506" y="2154153"/>
                </a:lnTo>
                <a:lnTo>
                  <a:pt x="1508506" y="2108052"/>
                </a:lnTo>
                <a:lnTo>
                  <a:pt x="1552829" y="2112370"/>
                </a:lnTo>
                <a:lnTo>
                  <a:pt x="1620393" y="2092939"/>
                </a:lnTo>
                <a:cubicBezTo>
                  <a:pt x="1658493" y="2073508"/>
                  <a:pt x="1671447" y="2073508"/>
                  <a:pt x="1671447" y="2073508"/>
                </a:cubicBezTo>
                <a:cubicBezTo>
                  <a:pt x="1734693" y="2073508"/>
                  <a:pt x="1721993" y="2073508"/>
                  <a:pt x="1738376" y="2010135"/>
                </a:cubicBezTo>
                <a:lnTo>
                  <a:pt x="1735328" y="1883770"/>
                </a:lnTo>
                <a:cubicBezTo>
                  <a:pt x="1735709" y="1865863"/>
                  <a:pt x="1736217" y="1848591"/>
                  <a:pt x="1736852" y="1832589"/>
                </a:cubicBezTo>
                <a:cubicBezTo>
                  <a:pt x="1740535" y="1721625"/>
                  <a:pt x="1736852" y="1268203"/>
                  <a:pt x="1736852" y="1268203"/>
                </a:cubicBezTo>
                <a:cubicBezTo>
                  <a:pt x="1733169" y="669544"/>
                  <a:pt x="1762506" y="673354"/>
                  <a:pt x="1649857" y="704850"/>
                </a:cubicBezTo>
                <a:lnTo>
                  <a:pt x="1550670" y="698881"/>
                </a:lnTo>
                <a:cubicBezTo>
                  <a:pt x="1550670" y="698881"/>
                  <a:pt x="1540129" y="700278"/>
                  <a:pt x="1521206" y="701802"/>
                </a:cubicBezTo>
                <a:lnTo>
                  <a:pt x="1521206" y="645795"/>
                </a:lnTo>
                <a:lnTo>
                  <a:pt x="1555242" y="647954"/>
                </a:lnTo>
                <a:lnTo>
                  <a:pt x="1622806" y="635254"/>
                </a:lnTo>
                <a:cubicBezTo>
                  <a:pt x="1660906" y="622554"/>
                  <a:pt x="1673860" y="622554"/>
                  <a:pt x="1673860" y="622554"/>
                </a:cubicBezTo>
                <a:cubicBezTo>
                  <a:pt x="1737106" y="622554"/>
                  <a:pt x="1724406" y="622554"/>
                  <a:pt x="1740789" y="581025"/>
                </a:cubicBezTo>
                <a:lnTo>
                  <a:pt x="1737106" y="482854"/>
                </a:lnTo>
                <a:cubicBezTo>
                  <a:pt x="1737106" y="482854"/>
                  <a:pt x="1737106" y="381254"/>
                  <a:pt x="1740789" y="314579"/>
                </a:cubicBezTo>
                <a:cubicBezTo>
                  <a:pt x="1744472" y="247904"/>
                  <a:pt x="1740789" y="199390"/>
                  <a:pt x="1740789"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 name="Google Shape;41;p5"/>
          <p:cNvSpPr/>
          <p:nvPr/>
        </p:nvSpPr>
        <p:spPr>
          <a:xfrm rot="-5400000">
            <a:off x="5418197" y="832923"/>
            <a:ext cx="2679202" cy="4176582"/>
          </a:xfrm>
          <a:custGeom>
            <a:rect b="b" l="l" r="r" t="t"/>
            <a:pathLst>
              <a:path extrusionOk="0" h="2747751" w="1762633">
                <a:moveTo>
                  <a:pt x="1740916" y="199009"/>
                </a:moveTo>
                <a:cubicBezTo>
                  <a:pt x="1737233" y="12700"/>
                  <a:pt x="1762633" y="12700"/>
                  <a:pt x="1577721" y="35814"/>
                </a:cubicBezTo>
                <a:lnTo>
                  <a:pt x="1542034" y="48514"/>
                </a:lnTo>
                <a:cubicBezTo>
                  <a:pt x="1542034" y="48514"/>
                  <a:pt x="1483233" y="38100"/>
                  <a:pt x="1376045" y="35814"/>
                </a:cubicBezTo>
                <a:cubicBezTo>
                  <a:pt x="1267841" y="33528"/>
                  <a:pt x="1244219" y="23114"/>
                  <a:pt x="1244219" y="23114"/>
                </a:cubicBezTo>
                <a:lnTo>
                  <a:pt x="1178433" y="35814"/>
                </a:lnTo>
                <a:lnTo>
                  <a:pt x="1169035" y="254000"/>
                </a:lnTo>
                <a:lnTo>
                  <a:pt x="1122934" y="254000"/>
                </a:lnTo>
                <a:lnTo>
                  <a:pt x="1127252" y="209677"/>
                </a:lnTo>
                <a:lnTo>
                  <a:pt x="1107821" y="142113"/>
                </a:lnTo>
                <a:cubicBezTo>
                  <a:pt x="1088390" y="104013"/>
                  <a:pt x="1088390" y="91059"/>
                  <a:pt x="1088390" y="91059"/>
                </a:cubicBezTo>
                <a:cubicBezTo>
                  <a:pt x="1088390" y="27813"/>
                  <a:pt x="1088390" y="40513"/>
                  <a:pt x="1025017" y="24130"/>
                </a:cubicBezTo>
                <a:lnTo>
                  <a:pt x="896874" y="27813"/>
                </a:lnTo>
                <a:cubicBezTo>
                  <a:pt x="896874" y="27813"/>
                  <a:pt x="896874" y="27813"/>
                  <a:pt x="896874" y="26543"/>
                </a:cubicBezTo>
                <a:cubicBezTo>
                  <a:pt x="896874" y="26289"/>
                  <a:pt x="896874" y="26035"/>
                  <a:pt x="896874" y="25781"/>
                </a:cubicBezTo>
                <a:cubicBezTo>
                  <a:pt x="896874" y="22098"/>
                  <a:pt x="896874" y="25781"/>
                  <a:pt x="896874"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896874" y="2722097"/>
                </a:cubicBezTo>
                <a:cubicBezTo>
                  <a:pt x="896874" y="2722097"/>
                  <a:pt x="896874" y="2725018"/>
                  <a:pt x="896874" y="2722986"/>
                </a:cubicBezTo>
                <a:cubicBezTo>
                  <a:pt x="896874" y="2725018"/>
                  <a:pt x="896874" y="2722097"/>
                  <a:pt x="896874" y="2722097"/>
                </a:cubicBezTo>
                <a:cubicBezTo>
                  <a:pt x="1093343" y="2718414"/>
                  <a:pt x="1089533" y="2747751"/>
                  <a:pt x="1058037" y="2635102"/>
                </a:cubicBezTo>
                <a:lnTo>
                  <a:pt x="1064006" y="2535915"/>
                </a:lnTo>
                <a:cubicBezTo>
                  <a:pt x="1064006" y="2535915"/>
                  <a:pt x="1062609" y="2525374"/>
                  <a:pt x="1061085" y="2506451"/>
                </a:cubicBezTo>
                <a:lnTo>
                  <a:pt x="1117092" y="2506451"/>
                </a:lnTo>
                <a:lnTo>
                  <a:pt x="1114933" y="2540487"/>
                </a:lnTo>
                <a:lnTo>
                  <a:pt x="1127633" y="2608051"/>
                </a:lnTo>
                <a:cubicBezTo>
                  <a:pt x="1140333" y="2646151"/>
                  <a:pt x="1140333" y="2659105"/>
                  <a:pt x="1140333" y="2659105"/>
                </a:cubicBezTo>
                <a:cubicBezTo>
                  <a:pt x="1140333" y="2722351"/>
                  <a:pt x="1140333" y="2709651"/>
                  <a:pt x="1181862" y="2726034"/>
                </a:cubicBezTo>
                <a:lnTo>
                  <a:pt x="1280033" y="2722351"/>
                </a:lnTo>
                <a:cubicBezTo>
                  <a:pt x="1280033" y="2722351"/>
                  <a:pt x="1381633" y="2722351"/>
                  <a:pt x="1448308" y="2726034"/>
                </a:cubicBezTo>
                <a:cubicBezTo>
                  <a:pt x="1514983" y="2729717"/>
                  <a:pt x="1563497" y="2726034"/>
                  <a:pt x="1563497" y="2726034"/>
                </a:cubicBezTo>
                <a:cubicBezTo>
                  <a:pt x="1749806" y="2722351"/>
                  <a:pt x="1749806" y="2747751"/>
                  <a:pt x="1726692" y="2562839"/>
                </a:cubicBezTo>
                <a:lnTo>
                  <a:pt x="1713992" y="2527152"/>
                </a:lnTo>
                <a:cubicBezTo>
                  <a:pt x="1713992" y="2527152"/>
                  <a:pt x="1724406" y="2468351"/>
                  <a:pt x="1726692" y="2361163"/>
                </a:cubicBezTo>
                <a:cubicBezTo>
                  <a:pt x="1728978" y="2252959"/>
                  <a:pt x="1739392" y="2229337"/>
                  <a:pt x="1739392" y="2229337"/>
                </a:cubicBezTo>
                <a:lnTo>
                  <a:pt x="1726692" y="2163551"/>
                </a:lnTo>
                <a:lnTo>
                  <a:pt x="1508506" y="2154153"/>
                </a:lnTo>
                <a:lnTo>
                  <a:pt x="1508506" y="2108052"/>
                </a:lnTo>
                <a:lnTo>
                  <a:pt x="1552829" y="2112370"/>
                </a:lnTo>
                <a:lnTo>
                  <a:pt x="1620393" y="2092939"/>
                </a:lnTo>
                <a:cubicBezTo>
                  <a:pt x="1658493" y="2073508"/>
                  <a:pt x="1671447" y="2073508"/>
                  <a:pt x="1671447" y="2073508"/>
                </a:cubicBezTo>
                <a:cubicBezTo>
                  <a:pt x="1734693" y="2073508"/>
                  <a:pt x="1721993" y="2073508"/>
                  <a:pt x="1738376" y="2010135"/>
                </a:cubicBezTo>
                <a:lnTo>
                  <a:pt x="1735328" y="1883770"/>
                </a:lnTo>
                <a:cubicBezTo>
                  <a:pt x="1735709" y="1865863"/>
                  <a:pt x="1736217" y="1848591"/>
                  <a:pt x="1736852" y="1832589"/>
                </a:cubicBezTo>
                <a:cubicBezTo>
                  <a:pt x="1740535" y="1721625"/>
                  <a:pt x="1736852" y="1268203"/>
                  <a:pt x="1736852" y="1268203"/>
                </a:cubicBezTo>
                <a:cubicBezTo>
                  <a:pt x="1733169" y="669544"/>
                  <a:pt x="1762506" y="673354"/>
                  <a:pt x="1649857" y="704850"/>
                </a:cubicBezTo>
                <a:lnTo>
                  <a:pt x="1550670" y="698881"/>
                </a:lnTo>
                <a:cubicBezTo>
                  <a:pt x="1550670" y="698881"/>
                  <a:pt x="1540129" y="700278"/>
                  <a:pt x="1521206" y="701802"/>
                </a:cubicBezTo>
                <a:lnTo>
                  <a:pt x="1521206" y="645795"/>
                </a:lnTo>
                <a:lnTo>
                  <a:pt x="1555242" y="647954"/>
                </a:lnTo>
                <a:lnTo>
                  <a:pt x="1622806" y="635254"/>
                </a:lnTo>
                <a:cubicBezTo>
                  <a:pt x="1660906" y="622554"/>
                  <a:pt x="1673860" y="622554"/>
                  <a:pt x="1673860" y="622554"/>
                </a:cubicBezTo>
                <a:cubicBezTo>
                  <a:pt x="1737106" y="622554"/>
                  <a:pt x="1724406" y="622554"/>
                  <a:pt x="1740789" y="581025"/>
                </a:cubicBezTo>
                <a:lnTo>
                  <a:pt x="1737106" y="482854"/>
                </a:lnTo>
                <a:cubicBezTo>
                  <a:pt x="1737106" y="482854"/>
                  <a:pt x="1737106" y="381254"/>
                  <a:pt x="1740789" y="314579"/>
                </a:cubicBezTo>
                <a:cubicBezTo>
                  <a:pt x="1744472" y="247904"/>
                  <a:pt x="1740789" y="199390"/>
                  <a:pt x="1740789"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 name="Google Shape;42;p5"/>
          <p:cNvSpPr/>
          <p:nvPr/>
        </p:nvSpPr>
        <p:spPr>
          <a:xfrm rot="10800000">
            <a:off x="1480876" y="-1071302"/>
            <a:ext cx="6179183" cy="2460397"/>
          </a:xfrm>
          <a:custGeom>
            <a:rect b="b" l="l" r="r" t="t"/>
            <a:pathLst>
              <a:path extrusionOk="0" h="2589892" w="6504403">
                <a:moveTo>
                  <a:pt x="6482686" y="199009"/>
                </a:moveTo>
                <a:cubicBezTo>
                  <a:pt x="6479003" y="12700"/>
                  <a:pt x="6504403" y="12700"/>
                  <a:pt x="6319491" y="35814"/>
                </a:cubicBezTo>
                <a:lnTo>
                  <a:pt x="6283804" y="48514"/>
                </a:lnTo>
                <a:cubicBezTo>
                  <a:pt x="6283804" y="48514"/>
                  <a:pt x="6225003" y="38100"/>
                  <a:pt x="6117815" y="35814"/>
                </a:cubicBezTo>
                <a:cubicBezTo>
                  <a:pt x="6009611" y="33528"/>
                  <a:pt x="5985989" y="23114"/>
                  <a:pt x="5985989" y="23114"/>
                </a:cubicBezTo>
                <a:lnTo>
                  <a:pt x="5920203" y="35814"/>
                </a:lnTo>
                <a:lnTo>
                  <a:pt x="5910805" y="254000"/>
                </a:lnTo>
                <a:lnTo>
                  <a:pt x="5864704" y="254000"/>
                </a:lnTo>
                <a:lnTo>
                  <a:pt x="5869022" y="209677"/>
                </a:lnTo>
                <a:lnTo>
                  <a:pt x="5849591" y="142113"/>
                </a:lnTo>
                <a:cubicBezTo>
                  <a:pt x="5830160" y="104013"/>
                  <a:pt x="5830160" y="91059"/>
                  <a:pt x="5830160" y="91059"/>
                </a:cubicBezTo>
                <a:cubicBezTo>
                  <a:pt x="5830160" y="27813"/>
                  <a:pt x="5830160" y="40513"/>
                  <a:pt x="5766787" y="24130"/>
                </a:cubicBezTo>
                <a:lnTo>
                  <a:pt x="5394415" y="27813"/>
                </a:lnTo>
                <a:cubicBezTo>
                  <a:pt x="5394415" y="27813"/>
                  <a:pt x="4556036" y="27813"/>
                  <a:pt x="3659099" y="26543"/>
                </a:cubicBezTo>
                <a:cubicBezTo>
                  <a:pt x="3559122" y="26289"/>
                  <a:pt x="3460573" y="26035"/>
                  <a:pt x="3367737" y="25781"/>
                </a:cubicBezTo>
                <a:cubicBezTo>
                  <a:pt x="2222286" y="22098"/>
                  <a:pt x="1389619" y="25781"/>
                  <a:pt x="1389619"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391047" y="2564238"/>
                </a:cubicBezTo>
                <a:cubicBezTo>
                  <a:pt x="1391047" y="2564238"/>
                  <a:pt x="2059465" y="2567159"/>
                  <a:pt x="3020673" y="2565127"/>
                </a:cubicBezTo>
                <a:cubicBezTo>
                  <a:pt x="3981881" y="2567159"/>
                  <a:pt x="4650299" y="2564238"/>
                  <a:pt x="4650299" y="2564238"/>
                </a:cubicBezTo>
                <a:cubicBezTo>
                  <a:pt x="5835113" y="2560555"/>
                  <a:pt x="5831303" y="2589892"/>
                  <a:pt x="5799807" y="2477243"/>
                </a:cubicBezTo>
                <a:lnTo>
                  <a:pt x="5805776" y="2378056"/>
                </a:lnTo>
                <a:cubicBezTo>
                  <a:pt x="5805776" y="2378056"/>
                  <a:pt x="5804379" y="2367515"/>
                  <a:pt x="5802855" y="2348592"/>
                </a:cubicBezTo>
                <a:lnTo>
                  <a:pt x="5858862" y="2348592"/>
                </a:lnTo>
                <a:lnTo>
                  <a:pt x="5856703" y="2382628"/>
                </a:lnTo>
                <a:lnTo>
                  <a:pt x="5869403" y="2450192"/>
                </a:lnTo>
                <a:cubicBezTo>
                  <a:pt x="5882103" y="2488292"/>
                  <a:pt x="5882103" y="2501246"/>
                  <a:pt x="5882103" y="2501246"/>
                </a:cubicBezTo>
                <a:cubicBezTo>
                  <a:pt x="5882103" y="2564492"/>
                  <a:pt x="5882103" y="2551792"/>
                  <a:pt x="5923632" y="2568175"/>
                </a:cubicBezTo>
                <a:lnTo>
                  <a:pt x="6021803" y="2564492"/>
                </a:lnTo>
                <a:cubicBezTo>
                  <a:pt x="6021803" y="2564492"/>
                  <a:pt x="6123403" y="2564492"/>
                  <a:pt x="6190078" y="2568175"/>
                </a:cubicBezTo>
                <a:cubicBezTo>
                  <a:pt x="6256753" y="2571858"/>
                  <a:pt x="6305267" y="2568175"/>
                  <a:pt x="6305267" y="2568175"/>
                </a:cubicBezTo>
                <a:cubicBezTo>
                  <a:pt x="6491576" y="2564492"/>
                  <a:pt x="6491576" y="2589892"/>
                  <a:pt x="6468462" y="2404980"/>
                </a:cubicBezTo>
                <a:lnTo>
                  <a:pt x="6455762" y="2369293"/>
                </a:lnTo>
                <a:cubicBezTo>
                  <a:pt x="6455762" y="2369293"/>
                  <a:pt x="6466176" y="2310492"/>
                  <a:pt x="6468462" y="2203304"/>
                </a:cubicBezTo>
                <a:cubicBezTo>
                  <a:pt x="6470748" y="2095100"/>
                  <a:pt x="6481162" y="2071478"/>
                  <a:pt x="6481162" y="2071478"/>
                </a:cubicBezTo>
                <a:lnTo>
                  <a:pt x="6468462" y="2005692"/>
                </a:lnTo>
                <a:lnTo>
                  <a:pt x="6250276" y="1996294"/>
                </a:lnTo>
                <a:lnTo>
                  <a:pt x="6250276" y="1950193"/>
                </a:lnTo>
                <a:lnTo>
                  <a:pt x="6294599" y="1954511"/>
                </a:lnTo>
                <a:lnTo>
                  <a:pt x="6362163" y="1935080"/>
                </a:lnTo>
                <a:cubicBezTo>
                  <a:pt x="6400263" y="1915649"/>
                  <a:pt x="6413217" y="1915649"/>
                  <a:pt x="6413217" y="1915649"/>
                </a:cubicBezTo>
                <a:cubicBezTo>
                  <a:pt x="6476463" y="1915649"/>
                  <a:pt x="6463763" y="1915649"/>
                  <a:pt x="6480146" y="1852276"/>
                </a:cubicBezTo>
                <a:lnTo>
                  <a:pt x="6477098" y="1725911"/>
                </a:lnTo>
                <a:cubicBezTo>
                  <a:pt x="6477479" y="1708004"/>
                  <a:pt x="6477987" y="1690732"/>
                  <a:pt x="6478622" y="1674730"/>
                </a:cubicBezTo>
                <a:cubicBezTo>
                  <a:pt x="6482305" y="1565812"/>
                  <a:pt x="6478622" y="1197605"/>
                  <a:pt x="6478622" y="1197605"/>
                </a:cubicBezTo>
                <a:cubicBezTo>
                  <a:pt x="6474939" y="669544"/>
                  <a:pt x="6504276" y="673354"/>
                  <a:pt x="6391627" y="704850"/>
                </a:cubicBezTo>
                <a:lnTo>
                  <a:pt x="6292440" y="698881"/>
                </a:lnTo>
                <a:cubicBezTo>
                  <a:pt x="6292440" y="698881"/>
                  <a:pt x="6281899" y="700278"/>
                  <a:pt x="6262976" y="701802"/>
                </a:cubicBezTo>
                <a:lnTo>
                  <a:pt x="6262976" y="645795"/>
                </a:lnTo>
                <a:lnTo>
                  <a:pt x="6297012" y="647954"/>
                </a:lnTo>
                <a:lnTo>
                  <a:pt x="6364576" y="635254"/>
                </a:lnTo>
                <a:cubicBezTo>
                  <a:pt x="6402676" y="622554"/>
                  <a:pt x="6415630" y="622554"/>
                  <a:pt x="6415630" y="622554"/>
                </a:cubicBezTo>
                <a:cubicBezTo>
                  <a:pt x="6478876" y="622554"/>
                  <a:pt x="6466176" y="622554"/>
                  <a:pt x="6482559" y="581025"/>
                </a:cubicBezTo>
                <a:lnTo>
                  <a:pt x="6478876" y="482854"/>
                </a:lnTo>
                <a:cubicBezTo>
                  <a:pt x="6478876" y="482854"/>
                  <a:pt x="6478876" y="381254"/>
                  <a:pt x="6482559" y="314579"/>
                </a:cubicBezTo>
                <a:cubicBezTo>
                  <a:pt x="6486242" y="247904"/>
                  <a:pt x="6482559" y="199390"/>
                  <a:pt x="6482559"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 name="Google Shape;4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FFA348"/>
              </a:buClr>
              <a:buSzPts val="2800"/>
              <a:buNone/>
              <a:defRPr>
                <a:solidFill>
                  <a:srgbClr val="FFA34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5"/>
          <p:cNvSpPr txBox="1"/>
          <p:nvPr>
            <p:ph idx="1" type="body"/>
          </p:nvPr>
        </p:nvSpPr>
        <p:spPr>
          <a:xfrm>
            <a:off x="311700" y="18382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5"/>
          <p:cNvSpPr txBox="1"/>
          <p:nvPr>
            <p:ph idx="2" type="body"/>
          </p:nvPr>
        </p:nvSpPr>
        <p:spPr>
          <a:xfrm>
            <a:off x="4832400" y="18382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pic>
        <p:nvPicPr>
          <p:cNvPr id="48" name="Google Shape;48;p6"/>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49" name="Google Shape;49;p6"/>
          <p:cNvGrpSpPr/>
          <p:nvPr/>
        </p:nvGrpSpPr>
        <p:grpSpPr>
          <a:xfrm>
            <a:off x="6587867" y="879116"/>
            <a:ext cx="2192447" cy="2192447"/>
            <a:chOff x="0" y="0"/>
            <a:chExt cx="812800" cy="812800"/>
          </a:xfrm>
        </p:grpSpPr>
        <p:sp>
          <p:nvSpPr>
            <p:cNvPr id="50" name="Google Shape;5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 name="Google Shape;51;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 name="Google Shape;52;p6"/>
          <p:cNvGrpSpPr/>
          <p:nvPr/>
        </p:nvGrpSpPr>
        <p:grpSpPr>
          <a:xfrm>
            <a:off x="3470877" y="2091934"/>
            <a:ext cx="2192447" cy="2192447"/>
            <a:chOff x="0" y="0"/>
            <a:chExt cx="812800" cy="812800"/>
          </a:xfrm>
        </p:grpSpPr>
        <p:sp>
          <p:nvSpPr>
            <p:cNvPr id="53" name="Google Shape;5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 name="Google Shape;54;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 name="Google Shape;55;p6"/>
          <p:cNvGrpSpPr/>
          <p:nvPr/>
        </p:nvGrpSpPr>
        <p:grpSpPr>
          <a:xfrm>
            <a:off x="323524" y="879116"/>
            <a:ext cx="2192447" cy="2192447"/>
            <a:chOff x="0" y="0"/>
            <a:chExt cx="812800" cy="812800"/>
          </a:xfrm>
        </p:grpSpPr>
        <p:sp>
          <p:nvSpPr>
            <p:cNvPr id="56" name="Google Shape;5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 name="Google Shape;57;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 name="Google Shape;58;p6"/>
          <p:cNvSpPr/>
          <p:nvPr>
            <p:ph idx="2" type="pic"/>
          </p:nvPr>
        </p:nvSpPr>
        <p:spPr>
          <a:xfrm>
            <a:off x="397663" y="960600"/>
            <a:ext cx="2029500" cy="2029500"/>
          </a:xfrm>
          <a:prstGeom prst="ellipse">
            <a:avLst/>
          </a:prstGeom>
          <a:solidFill>
            <a:srgbClr val="EFEDE2"/>
          </a:solidFill>
          <a:ln>
            <a:noFill/>
          </a:ln>
        </p:spPr>
      </p:sp>
      <p:sp>
        <p:nvSpPr>
          <p:cNvPr id="59" name="Google Shape;59;p6"/>
          <p:cNvSpPr/>
          <p:nvPr>
            <p:ph idx="3" type="pic"/>
          </p:nvPr>
        </p:nvSpPr>
        <p:spPr>
          <a:xfrm>
            <a:off x="3537163" y="2173400"/>
            <a:ext cx="2029500" cy="2029500"/>
          </a:xfrm>
          <a:prstGeom prst="ellipse">
            <a:avLst/>
          </a:prstGeom>
          <a:solidFill>
            <a:srgbClr val="EFEDE2"/>
          </a:solidFill>
          <a:ln>
            <a:noFill/>
          </a:ln>
        </p:spPr>
      </p:sp>
      <p:sp>
        <p:nvSpPr>
          <p:cNvPr id="60" name="Google Shape;60;p6"/>
          <p:cNvSpPr/>
          <p:nvPr>
            <p:ph idx="4" type="pic"/>
          </p:nvPr>
        </p:nvSpPr>
        <p:spPr>
          <a:xfrm>
            <a:off x="6672722" y="960600"/>
            <a:ext cx="2029500" cy="2029500"/>
          </a:xfrm>
          <a:prstGeom prst="ellipse">
            <a:avLst/>
          </a:prstGeom>
          <a:solidFill>
            <a:srgbClr val="EFEDE2"/>
          </a:solidFill>
          <a:ln>
            <a:noFill/>
          </a:ln>
        </p:spPr>
      </p:sp>
      <p:sp>
        <p:nvSpPr>
          <p:cNvPr id="61" name="Google Shape;61;p6"/>
          <p:cNvSpPr/>
          <p:nvPr/>
        </p:nvSpPr>
        <p:spPr>
          <a:xfrm rot="10800000">
            <a:off x="238926" y="106441"/>
            <a:ext cx="4983614" cy="1394484"/>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 name="Google Shape;62;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pic>
        <p:nvPicPr>
          <p:cNvPr id="65" name="Google Shape;65;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66" name="Google Shape;66;p7"/>
          <p:cNvSpPr/>
          <p:nvPr/>
        </p:nvSpPr>
        <p:spPr>
          <a:xfrm rot="206018">
            <a:off x="4273238" y="2165654"/>
            <a:ext cx="9542130" cy="3531303"/>
          </a:xfrm>
          <a:custGeom>
            <a:rect b="b" l="l" r="r" t="t"/>
            <a:pathLst>
              <a:path extrusionOk="0" h="7049927" w="19050000">
                <a:moveTo>
                  <a:pt x="0" y="0"/>
                </a:moveTo>
                <a:lnTo>
                  <a:pt x="19050000" y="0"/>
                </a:lnTo>
                <a:lnTo>
                  <a:pt x="19050000" y="7049926"/>
                </a:lnTo>
                <a:lnTo>
                  <a:pt x="0" y="7049926"/>
                </a:lnTo>
                <a:lnTo>
                  <a:pt x="0" y="0"/>
                </a:lnTo>
                <a:close/>
              </a:path>
            </a:pathLst>
          </a:custGeom>
          <a:blipFill rotWithShape="1">
            <a:blip r:embed="rId3">
              <a:alphaModFix/>
            </a:blip>
            <a:stretch>
              <a:fillRect b="0" l="0" r="-2089" t="0"/>
            </a:stretch>
          </a:blipFill>
          <a:ln>
            <a:noFill/>
          </a:ln>
        </p:spPr>
      </p:sp>
      <p:sp>
        <p:nvSpPr>
          <p:cNvPr id="67" name="Google Shape;67;p7"/>
          <p:cNvSpPr/>
          <p:nvPr/>
        </p:nvSpPr>
        <p:spPr>
          <a:xfrm rot="5400000">
            <a:off x="-331648" y="698150"/>
            <a:ext cx="6272109" cy="3782185"/>
          </a:xfrm>
          <a:custGeom>
            <a:rect b="b" l="l" r="r" t="t"/>
            <a:pathLst>
              <a:path extrusionOk="0" h="2687165" w="4456205">
                <a:moveTo>
                  <a:pt x="4434487" y="199009"/>
                </a:moveTo>
                <a:cubicBezTo>
                  <a:pt x="4430805" y="12700"/>
                  <a:pt x="4456205" y="12700"/>
                  <a:pt x="4271292" y="35814"/>
                </a:cubicBezTo>
                <a:lnTo>
                  <a:pt x="4235605" y="48514"/>
                </a:lnTo>
                <a:cubicBezTo>
                  <a:pt x="4235605" y="48514"/>
                  <a:pt x="4176805" y="38100"/>
                  <a:pt x="4069617" y="35814"/>
                </a:cubicBezTo>
                <a:cubicBezTo>
                  <a:pt x="3961412" y="33528"/>
                  <a:pt x="3937791" y="23114"/>
                  <a:pt x="3937791" y="23114"/>
                </a:cubicBezTo>
                <a:lnTo>
                  <a:pt x="3872004" y="35814"/>
                </a:lnTo>
                <a:lnTo>
                  <a:pt x="3862606" y="254000"/>
                </a:lnTo>
                <a:lnTo>
                  <a:pt x="3816505" y="254000"/>
                </a:lnTo>
                <a:lnTo>
                  <a:pt x="3820823" y="209677"/>
                </a:lnTo>
                <a:lnTo>
                  <a:pt x="3801392" y="142113"/>
                </a:lnTo>
                <a:cubicBezTo>
                  <a:pt x="3781961" y="104013"/>
                  <a:pt x="3781961" y="91059"/>
                  <a:pt x="3781961" y="91059"/>
                </a:cubicBezTo>
                <a:cubicBezTo>
                  <a:pt x="3781961" y="27813"/>
                  <a:pt x="3781961" y="40513"/>
                  <a:pt x="3718588" y="24130"/>
                </a:cubicBezTo>
                <a:lnTo>
                  <a:pt x="3451711" y="27813"/>
                </a:lnTo>
                <a:cubicBezTo>
                  <a:pt x="3451711" y="27813"/>
                  <a:pt x="2975468" y="27813"/>
                  <a:pt x="2465961" y="26543"/>
                </a:cubicBezTo>
                <a:cubicBezTo>
                  <a:pt x="2409169" y="26289"/>
                  <a:pt x="2353188" y="26035"/>
                  <a:pt x="2300452" y="25781"/>
                </a:cubicBezTo>
                <a:cubicBezTo>
                  <a:pt x="1649777" y="22098"/>
                  <a:pt x="1176779" y="25781"/>
                  <a:pt x="1176779"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13378"/>
                  <a:pt x="14605" y="1434507"/>
                </a:cubicBezTo>
                <a:lnTo>
                  <a:pt x="13716" y="1434507"/>
                </a:lnTo>
                <a:cubicBezTo>
                  <a:pt x="13970" y="1500177"/>
                  <a:pt x="14097" y="1566568"/>
                  <a:pt x="14224" y="1630794"/>
                </a:cubicBezTo>
                <a:cubicBezTo>
                  <a:pt x="14097" y="1676118"/>
                  <a:pt x="13843" y="1687675"/>
                  <a:pt x="13716" y="1699232"/>
                </a:cubicBezTo>
                <a:lnTo>
                  <a:pt x="14605" y="1699232"/>
                </a:lnTo>
                <a:cubicBezTo>
                  <a:pt x="15113" y="1755620"/>
                  <a:pt x="15113" y="1799689"/>
                  <a:pt x="15113" y="1799689"/>
                </a:cubicBezTo>
                <a:lnTo>
                  <a:pt x="11430" y="1949549"/>
                </a:lnTo>
                <a:cubicBezTo>
                  <a:pt x="27813" y="2012922"/>
                  <a:pt x="15113" y="2012922"/>
                  <a:pt x="78359" y="2012922"/>
                </a:cubicBezTo>
                <a:cubicBezTo>
                  <a:pt x="78359" y="2012922"/>
                  <a:pt x="91313" y="2012922"/>
                  <a:pt x="129413" y="2032353"/>
                </a:cubicBezTo>
                <a:lnTo>
                  <a:pt x="196977" y="2051784"/>
                </a:lnTo>
                <a:lnTo>
                  <a:pt x="241300" y="2047466"/>
                </a:lnTo>
                <a:lnTo>
                  <a:pt x="241300" y="2093567"/>
                </a:lnTo>
                <a:lnTo>
                  <a:pt x="23114" y="2102965"/>
                </a:lnTo>
                <a:lnTo>
                  <a:pt x="10414" y="2168751"/>
                </a:lnTo>
                <a:cubicBezTo>
                  <a:pt x="10414" y="2168751"/>
                  <a:pt x="20828" y="2192373"/>
                  <a:pt x="23114" y="2300577"/>
                </a:cubicBezTo>
                <a:cubicBezTo>
                  <a:pt x="25400" y="2407765"/>
                  <a:pt x="35814" y="2466566"/>
                  <a:pt x="35814" y="2466566"/>
                </a:cubicBezTo>
                <a:lnTo>
                  <a:pt x="23114" y="2502253"/>
                </a:lnTo>
                <a:cubicBezTo>
                  <a:pt x="0" y="2687165"/>
                  <a:pt x="0" y="2661765"/>
                  <a:pt x="186309" y="2665448"/>
                </a:cubicBezTo>
                <a:cubicBezTo>
                  <a:pt x="186309" y="2665448"/>
                  <a:pt x="234823" y="2669131"/>
                  <a:pt x="301498" y="2665448"/>
                </a:cubicBezTo>
                <a:cubicBezTo>
                  <a:pt x="368173" y="2661765"/>
                  <a:pt x="469773" y="2661765"/>
                  <a:pt x="469773" y="2661765"/>
                </a:cubicBezTo>
                <a:lnTo>
                  <a:pt x="567944" y="2665448"/>
                </a:lnTo>
                <a:cubicBezTo>
                  <a:pt x="609473" y="2649065"/>
                  <a:pt x="609473" y="2661765"/>
                  <a:pt x="609473" y="2598519"/>
                </a:cubicBezTo>
                <a:cubicBezTo>
                  <a:pt x="609473" y="2598519"/>
                  <a:pt x="609473" y="2585565"/>
                  <a:pt x="622173" y="2547465"/>
                </a:cubicBezTo>
                <a:lnTo>
                  <a:pt x="634873" y="2479901"/>
                </a:lnTo>
                <a:lnTo>
                  <a:pt x="632714" y="2445865"/>
                </a:lnTo>
                <a:lnTo>
                  <a:pt x="688721" y="2445865"/>
                </a:lnTo>
                <a:cubicBezTo>
                  <a:pt x="687197" y="2464788"/>
                  <a:pt x="685800" y="2475329"/>
                  <a:pt x="685800" y="2475329"/>
                </a:cubicBezTo>
                <a:lnTo>
                  <a:pt x="691769" y="2574516"/>
                </a:lnTo>
                <a:cubicBezTo>
                  <a:pt x="660146" y="2687165"/>
                  <a:pt x="656463" y="2657828"/>
                  <a:pt x="1177590" y="2661511"/>
                </a:cubicBezTo>
                <a:cubicBezTo>
                  <a:pt x="1177590" y="2661511"/>
                  <a:pt x="1557286" y="2664432"/>
                  <a:pt x="2103302" y="2662400"/>
                </a:cubicBezTo>
                <a:cubicBezTo>
                  <a:pt x="2649318" y="2664432"/>
                  <a:pt x="3029014" y="2661511"/>
                  <a:pt x="3029014" y="2661511"/>
                </a:cubicBezTo>
                <a:cubicBezTo>
                  <a:pt x="3786914" y="2657828"/>
                  <a:pt x="3783104" y="2687165"/>
                  <a:pt x="3751609" y="2574516"/>
                </a:cubicBezTo>
                <a:lnTo>
                  <a:pt x="3757578" y="2475329"/>
                </a:lnTo>
                <a:cubicBezTo>
                  <a:pt x="3757578" y="2475329"/>
                  <a:pt x="3756180" y="2464788"/>
                  <a:pt x="3754656" y="2445865"/>
                </a:cubicBezTo>
                <a:lnTo>
                  <a:pt x="3810663" y="2445865"/>
                </a:lnTo>
                <a:lnTo>
                  <a:pt x="3808504" y="2479901"/>
                </a:lnTo>
                <a:lnTo>
                  <a:pt x="3821204" y="2547465"/>
                </a:lnTo>
                <a:cubicBezTo>
                  <a:pt x="3833904" y="2585565"/>
                  <a:pt x="3833904" y="2598519"/>
                  <a:pt x="3833904" y="2598519"/>
                </a:cubicBezTo>
                <a:cubicBezTo>
                  <a:pt x="3833904" y="2661765"/>
                  <a:pt x="3833904" y="2649065"/>
                  <a:pt x="3875434" y="2665448"/>
                </a:cubicBezTo>
                <a:lnTo>
                  <a:pt x="3973604" y="2661765"/>
                </a:lnTo>
                <a:cubicBezTo>
                  <a:pt x="3973604" y="2661765"/>
                  <a:pt x="4075204" y="2661765"/>
                  <a:pt x="4141879" y="2665448"/>
                </a:cubicBezTo>
                <a:cubicBezTo>
                  <a:pt x="4208554" y="2669131"/>
                  <a:pt x="4257068" y="2665448"/>
                  <a:pt x="4257068" y="2665448"/>
                </a:cubicBezTo>
                <a:cubicBezTo>
                  <a:pt x="4443378" y="2661765"/>
                  <a:pt x="4443378" y="2687165"/>
                  <a:pt x="4420263" y="2502253"/>
                </a:cubicBezTo>
                <a:lnTo>
                  <a:pt x="4407563" y="2466566"/>
                </a:lnTo>
                <a:cubicBezTo>
                  <a:pt x="4407563" y="2466566"/>
                  <a:pt x="4417978" y="2407765"/>
                  <a:pt x="4420263" y="2300577"/>
                </a:cubicBezTo>
                <a:cubicBezTo>
                  <a:pt x="4422549" y="2192373"/>
                  <a:pt x="4432963" y="2168751"/>
                  <a:pt x="4432963" y="2168751"/>
                </a:cubicBezTo>
                <a:lnTo>
                  <a:pt x="4420263" y="2102965"/>
                </a:lnTo>
                <a:lnTo>
                  <a:pt x="4202078" y="2093567"/>
                </a:lnTo>
                <a:lnTo>
                  <a:pt x="4202078" y="2047466"/>
                </a:lnTo>
                <a:lnTo>
                  <a:pt x="4246400" y="2051784"/>
                </a:lnTo>
                <a:lnTo>
                  <a:pt x="4313964" y="2032353"/>
                </a:lnTo>
                <a:cubicBezTo>
                  <a:pt x="4352064" y="2012922"/>
                  <a:pt x="4365018" y="2012922"/>
                  <a:pt x="4365018" y="2012922"/>
                </a:cubicBezTo>
                <a:cubicBezTo>
                  <a:pt x="4428264" y="2012922"/>
                  <a:pt x="4415564" y="2012922"/>
                  <a:pt x="4431947" y="1949549"/>
                </a:cubicBezTo>
                <a:lnTo>
                  <a:pt x="4428899" y="1823184"/>
                </a:lnTo>
                <a:cubicBezTo>
                  <a:pt x="4429280" y="1805277"/>
                  <a:pt x="4429788" y="1788005"/>
                  <a:pt x="4430423" y="1772003"/>
                </a:cubicBezTo>
                <a:cubicBezTo>
                  <a:pt x="4434106" y="1661824"/>
                  <a:pt x="4430423" y="1241108"/>
                  <a:pt x="4430423" y="1241108"/>
                </a:cubicBezTo>
                <a:cubicBezTo>
                  <a:pt x="4426741" y="669544"/>
                  <a:pt x="4456078" y="673354"/>
                  <a:pt x="4343429" y="704850"/>
                </a:cubicBezTo>
                <a:lnTo>
                  <a:pt x="4244241" y="698881"/>
                </a:lnTo>
                <a:cubicBezTo>
                  <a:pt x="4244241" y="698881"/>
                  <a:pt x="4233700" y="700278"/>
                  <a:pt x="4214778" y="701802"/>
                </a:cubicBezTo>
                <a:lnTo>
                  <a:pt x="4214778" y="645795"/>
                </a:lnTo>
                <a:lnTo>
                  <a:pt x="4248813" y="647954"/>
                </a:lnTo>
                <a:lnTo>
                  <a:pt x="4316378" y="635254"/>
                </a:lnTo>
                <a:cubicBezTo>
                  <a:pt x="4354478" y="622554"/>
                  <a:pt x="4367431" y="622554"/>
                  <a:pt x="4367431" y="622554"/>
                </a:cubicBezTo>
                <a:cubicBezTo>
                  <a:pt x="4430678" y="622554"/>
                  <a:pt x="4417978" y="622554"/>
                  <a:pt x="4434360" y="581025"/>
                </a:cubicBezTo>
                <a:lnTo>
                  <a:pt x="4430678" y="482854"/>
                </a:lnTo>
                <a:cubicBezTo>
                  <a:pt x="4430678" y="482854"/>
                  <a:pt x="4430678" y="381254"/>
                  <a:pt x="4434360" y="314579"/>
                </a:cubicBezTo>
                <a:cubicBezTo>
                  <a:pt x="4438043" y="247904"/>
                  <a:pt x="4434360" y="199390"/>
                  <a:pt x="4434360"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 name="Google Shape;68;p7"/>
          <p:cNvSpPr/>
          <p:nvPr/>
        </p:nvSpPr>
        <p:spPr>
          <a:xfrm>
            <a:off x="6138918" y="2323839"/>
            <a:ext cx="2728715" cy="2604683"/>
          </a:xfrm>
          <a:custGeom>
            <a:rect b="b" l="l" r="r" t="t"/>
            <a:pathLst>
              <a:path extrusionOk="0" h="5209366" w="5457431">
                <a:moveTo>
                  <a:pt x="0" y="0"/>
                </a:moveTo>
                <a:lnTo>
                  <a:pt x="5457431" y="0"/>
                </a:lnTo>
                <a:lnTo>
                  <a:pt x="5457431" y="5209366"/>
                </a:lnTo>
                <a:lnTo>
                  <a:pt x="0" y="5209366"/>
                </a:lnTo>
                <a:lnTo>
                  <a:pt x="0" y="0"/>
                </a:lnTo>
                <a:close/>
              </a:path>
            </a:pathLst>
          </a:custGeom>
          <a:blipFill rotWithShape="1">
            <a:blip r:embed="rId4">
              <a:alphaModFix/>
            </a:blip>
            <a:stretch>
              <a:fillRect b="0" l="0" r="0" t="0"/>
            </a:stretch>
          </a:blipFill>
          <a:ln>
            <a:noFill/>
          </a:ln>
        </p:spPr>
      </p:sp>
      <p:sp>
        <p:nvSpPr>
          <p:cNvPr id="69" name="Google Shape;69;p7"/>
          <p:cNvSpPr txBox="1"/>
          <p:nvPr>
            <p:ph type="title"/>
          </p:nvPr>
        </p:nvSpPr>
        <p:spPr>
          <a:xfrm>
            <a:off x="1144374" y="436525"/>
            <a:ext cx="3470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600"/>
              <a:buNone/>
              <a:defRPr sz="4600"/>
            </a:lvl1pPr>
            <a:lvl2pPr lvl="1">
              <a:spcBef>
                <a:spcPts val="0"/>
              </a:spcBef>
              <a:spcAft>
                <a:spcPts val="0"/>
              </a:spcAft>
              <a:buSzPts val="4600"/>
              <a:buNone/>
              <a:defRPr sz="4600"/>
            </a:lvl2pPr>
            <a:lvl3pPr lvl="2">
              <a:spcBef>
                <a:spcPts val="0"/>
              </a:spcBef>
              <a:spcAft>
                <a:spcPts val="0"/>
              </a:spcAft>
              <a:buSzPts val="4600"/>
              <a:buNone/>
              <a:defRPr sz="4600"/>
            </a:lvl3pPr>
            <a:lvl4pPr lvl="3">
              <a:spcBef>
                <a:spcPts val="0"/>
              </a:spcBef>
              <a:spcAft>
                <a:spcPts val="0"/>
              </a:spcAft>
              <a:buSzPts val="4600"/>
              <a:buNone/>
              <a:defRPr sz="4600"/>
            </a:lvl4pPr>
            <a:lvl5pPr lvl="4">
              <a:spcBef>
                <a:spcPts val="0"/>
              </a:spcBef>
              <a:spcAft>
                <a:spcPts val="0"/>
              </a:spcAft>
              <a:buSzPts val="4600"/>
              <a:buNone/>
              <a:defRPr sz="4600"/>
            </a:lvl5pPr>
            <a:lvl6pPr lvl="5">
              <a:spcBef>
                <a:spcPts val="0"/>
              </a:spcBef>
              <a:spcAft>
                <a:spcPts val="0"/>
              </a:spcAft>
              <a:buSzPts val="4600"/>
              <a:buNone/>
              <a:defRPr sz="4600"/>
            </a:lvl6pPr>
            <a:lvl7pPr lvl="6">
              <a:spcBef>
                <a:spcPts val="0"/>
              </a:spcBef>
              <a:spcAft>
                <a:spcPts val="0"/>
              </a:spcAft>
              <a:buSzPts val="4600"/>
              <a:buNone/>
              <a:defRPr sz="4600"/>
            </a:lvl7pPr>
            <a:lvl8pPr lvl="7">
              <a:spcBef>
                <a:spcPts val="0"/>
              </a:spcBef>
              <a:spcAft>
                <a:spcPts val="0"/>
              </a:spcAft>
              <a:buSzPts val="4600"/>
              <a:buNone/>
              <a:defRPr sz="4600"/>
            </a:lvl8pPr>
            <a:lvl9pPr lvl="8">
              <a:spcBef>
                <a:spcPts val="0"/>
              </a:spcBef>
              <a:spcAft>
                <a:spcPts val="0"/>
              </a:spcAft>
              <a:buSzPts val="4600"/>
              <a:buNone/>
              <a:defRPr sz="4600"/>
            </a:lvl9pPr>
          </a:lstStyle>
          <a:p/>
        </p:txBody>
      </p:sp>
      <p:sp>
        <p:nvSpPr>
          <p:cNvPr id="70" name="Google Shape;7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 name="Shape 71"/>
        <p:cNvGrpSpPr/>
        <p:nvPr/>
      </p:nvGrpSpPr>
      <p:grpSpPr>
        <a:xfrm>
          <a:off x="0" y="0"/>
          <a:ext cx="0" cy="0"/>
          <a:chOff x="0" y="0"/>
          <a:chExt cx="0" cy="0"/>
        </a:xfrm>
      </p:grpSpPr>
      <p:pic>
        <p:nvPicPr>
          <p:cNvPr id="72" name="Google Shape;72;p8"/>
          <p:cNvPicPr preferRelativeResize="0"/>
          <p:nvPr/>
        </p:nvPicPr>
        <p:blipFill>
          <a:blip r:embed="rId2">
            <a:alphaModFix/>
          </a:blip>
          <a:stretch>
            <a:fillRect/>
          </a:stretch>
        </p:blipFill>
        <p:spPr>
          <a:xfrm>
            <a:off x="0" y="0"/>
            <a:ext cx="9144003" cy="5143501"/>
          </a:xfrm>
          <a:prstGeom prst="rect">
            <a:avLst/>
          </a:prstGeom>
          <a:noFill/>
          <a:ln>
            <a:noFill/>
          </a:ln>
        </p:spPr>
      </p:pic>
      <p:sp>
        <p:nvSpPr>
          <p:cNvPr id="73" name="Google Shape;73;p8"/>
          <p:cNvSpPr/>
          <p:nvPr/>
        </p:nvSpPr>
        <p:spPr>
          <a:xfrm rot="10800000">
            <a:off x="599881" y="726491"/>
            <a:ext cx="3811868" cy="3609334"/>
          </a:xfrm>
          <a:custGeom>
            <a:rect b="b" l="l" r="r" t="t"/>
            <a:pathLst>
              <a:path extrusionOk="0" h="5661700" w="5133829">
                <a:moveTo>
                  <a:pt x="5112112" y="199009"/>
                </a:moveTo>
                <a:cubicBezTo>
                  <a:pt x="5108429" y="12700"/>
                  <a:pt x="5133829" y="12700"/>
                  <a:pt x="4948917" y="35814"/>
                </a:cubicBezTo>
                <a:lnTo>
                  <a:pt x="4913230" y="48514"/>
                </a:lnTo>
                <a:cubicBezTo>
                  <a:pt x="4913230" y="48514"/>
                  <a:pt x="4854429" y="38100"/>
                  <a:pt x="4747241" y="35814"/>
                </a:cubicBezTo>
                <a:cubicBezTo>
                  <a:pt x="4639037" y="33528"/>
                  <a:pt x="4615415" y="23114"/>
                  <a:pt x="4615415" y="23114"/>
                </a:cubicBezTo>
                <a:lnTo>
                  <a:pt x="4549629" y="35814"/>
                </a:lnTo>
                <a:lnTo>
                  <a:pt x="4540231" y="254000"/>
                </a:lnTo>
                <a:lnTo>
                  <a:pt x="4494130" y="254000"/>
                </a:lnTo>
                <a:lnTo>
                  <a:pt x="4498448" y="209677"/>
                </a:lnTo>
                <a:lnTo>
                  <a:pt x="4479017" y="142113"/>
                </a:lnTo>
                <a:cubicBezTo>
                  <a:pt x="4459586" y="104013"/>
                  <a:pt x="4459586" y="91059"/>
                  <a:pt x="4459586" y="91059"/>
                </a:cubicBezTo>
                <a:cubicBezTo>
                  <a:pt x="4459586" y="27813"/>
                  <a:pt x="4459586" y="40513"/>
                  <a:pt x="4396213" y="24130"/>
                </a:cubicBezTo>
                <a:lnTo>
                  <a:pt x="4094434" y="27813"/>
                </a:lnTo>
                <a:cubicBezTo>
                  <a:pt x="4094434" y="27813"/>
                  <a:pt x="3498382" y="27813"/>
                  <a:pt x="2860698" y="26543"/>
                </a:cubicBezTo>
                <a:cubicBezTo>
                  <a:pt x="2789619" y="26289"/>
                  <a:pt x="2719555" y="26035"/>
                  <a:pt x="2653552" y="25781"/>
                </a:cubicBezTo>
                <a:cubicBezTo>
                  <a:pt x="1839185" y="22098"/>
                  <a:pt x="1247195" y="25781"/>
                  <a:pt x="1247195"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956163"/>
                  <a:pt x="14605" y="3502910"/>
                </a:cubicBezTo>
                <a:lnTo>
                  <a:pt x="13716" y="3502910"/>
                </a:lnTo>
                <a:cubicBezTo>
                  <a:pt x="13970" y="3819213"/>
                  <a:pt x="14097" y="4138989"/>
                  <a:pt x="14224" y="4448339"/>
                </a:cubicBezTo>
                <a:cubicBezTo>
                  <a:pt x="14097" y="4650653"/>
                  <a:pt x="13843" y="4662210"/>
                  <a:pt x="13716" y="4673767"/>
                </a:cubicBezTo>
                <a:lnTo>
                  <a:pt x="14605" y="4673767"/>
                </a:lnTo>
                <a:cubicBezTo>
                  <a:pt x="15113" y="4730154"/>
                  <a:pt x="15113" y="4774223"/>
                  <a:pt x="15113" y="4774223"/>
                </a:cubicBezTo>
                <a:lnTo>
                  <a:pt x="11430" y="4924084"/>
                </a:lnTo>
                <a:cubicBezTo>
                  <a:pt x="27813" y="4987457"/>
                  <a:pt x="15113" y="4987457"/>
                  <a:pt x="78359" y="4987457"/>
                </a:cubicBezTo>
                <a:cubicBezTo>
                  <a:pt x="78359" y="4987457"/>
                  <a:pt x="91313" y="4987457"/>
                  <a:pt x="129413" y="5006888"/>
                </a:cubicBezTo>
                <a:lnTo>
                  <a:pt x="196977" y="5026319"/>
                </a:lnTo>
                <a:lnTo>
                  <a:pt x="241300" y="5022001"/>
                </a:lnTo>
                <a:lnTo>
                  <a:pt x="241300" y="5068102"/>
                </a:lnTo>
                <a:lnTo>
                  <a:pt x="23114" y="5077500"/>
                </a:lnTo>
                <a:lnTo>
                  <a:pt x="10414" y="5143286"/>
                </a:lnTo>
                <a:cubicBezTo>
                  <a:pt x="10414" y="5143286"/>
                  <a:pt x="20828" y="5166908"/>
                  <a:pt x="23114" y="5275112"/>
                </a:cubicBezTo>
                <a:cubicBezTo>
                  <a:pt x="25400" y="5382300"/>
                  <a:pt x="35814" y="5441101"/>
                  <a:pt x="35814" y="5441101"/>
                </a:cubicBezTo>
                <a:lnTo>
                  <a:pt x="23114" y="5476788"/>
                </a:lnTo>
                <a:cubicBezTo>
                  <a:pt x="0" y="5661700"/>
                  <a:pt x="0" y="5636300"/>
                  <a:pt x="186309" y="5639983"/>
                </a:cubicBezTo>
                <a:cubicBezTo>
                  <a:pt x="186309" y="5639983"/>
                  <a:pt x="234823" y="5643666"/>
                  <a:pt x="301498" y="5639983"/>
                </a:cubicBezTo>
                <a:cubicBezTo>
                  <a:pt x="368173" y="5636300"/>
                  <a:pt x="469773" y="5636300"/>
                  <a:pt x="469773" y="5636300"/>
                </a:cubicBezTo>
                <a:lnTo>
                  <a:pt x="567944" y="5639983"/>
                </a:lnTo>
                <a:cubicBezTo>
                  <a:pt x="609473" y="5623600"/>
                  <a:pt x="609473" y="5636300"/>
                  <a:pt x="609473" y="5573053"/>
                </a:cubicBezTo>
                <a:cubicBezTo>
                  <a:pt x="609473" y="5573053"/>
                  <a:pt x="609473" y="5560100"/>
                  <a:pt x="622173" y="5522000"/>
                </a:cubicBezTo>
                <a:lnTo>
                  <a:pt x="634873" y="5454435"/>
                </a:lnTo>
                <a:lnTo>
                  <a:pt x="632714" y="5420400"/>
                </a:lnTo>
                <a:lnTo>
                  <a:pt x="688721" y="5420400"/>
                </a:lnTo>
                <a:cubicBezTo>
                  <a:pt x="687197" y="5439322"/>
                  <a:pt x="685800" y="5449864"/>
                  <a:pt x="685800" y="5449864"/>
                </a:cubicBezTo>
                <a:lnTo>
                  <a:pt x="691769" y="5549051"/>
                </a:lnTo>
                <a:cubicBezTo>
                  <a:pt x="660146" y="5661700"/>
                  <a:pt x="656463" y="5632363"/>
                  <a:pt x="1248210" y="5636046"/>
                </a:cubicBezTo>
                <a:cubicBezTo>
                  <a:pt x="1248210" y="5636046"/>
                  <a:pt x="1723426" y="5638966"/>
                  <a:pt x="2406804" y="5636935"/>
                </a:cubicBezTo>
                <a:cubicBezTo>
                  <a:pt x="3090182" y="5638966"/>
                  <a:pt x="3565399" y="5636046"/>
                  <a:pt x="3565399" y="5636046"/>
                </a:cubicBezTo>
                <a:cubicBezTo>
                  <a:pt x="4464539" y="5632363"/>
                  <a:pt x="4460729" y="5661700"/>
                  <a:pt x="4429233" y="5549051"/>
                </a:cubicBezTo>
                <a:lnTo>
                  <a:pt x="4435202" y="5449864"/>
                </a:lnTo>
                <a:cubicBezTo>
                  <a:pt x="4435202" y="5449864"/>
                  <a:pt x="4433805" y="5439322"/>
                  <a:pt x="4432281" y="5420400"/>
                </a:cubicBezTo>
                <a:lnTo>
                  <a:pt x="4488288" y="5420400"/>
                </a:lnTo>
                <a:lnTo>
                  <a:pt x="4486129" y="5454435"/>
                </a:lnTo>
                <a:lnTo>
                  <a:pt x="4498829" y="5522000"/>
                </a:lnTo>
                <a:cubicBezTo>
                  <a:pt x="4511529" y="5560100"/>
                  <a:pt x="4511529" y="5573053"/>
                  <a:pt x="4511529" y="5573053"/>
                </a:cubicBezTo>
                <a:cubicBezTo>
                  <a:pt x="4511529" y="5636300"/>
                  <a:pt x="4511529" y="5623600"/>
                  <a:pt x="4553058" y="5639983"/>
                </a:cubicBezTo>
                <a:lnTo>
                  <a:pt x="4651229" y="5636300"/>
                </a:lnTo>
                <a:cubicBezTo>
                  <a:pt x="4651229" y="5636300"/>
                  <a:pt x="4752829" y="5636300"/>
                  <a:pt x="4819504" y="5639983"/>
                </a:cubicBezTo>
                <a:cubicBezTo>
                  <a:pt x="4886179" y="5643666"/>
                  <a:pt x="4934693" y="5639983"/>
                  <a:pt x="4934693" y="5639983"/>
                </a:cubicBezTo>
                <a:cubicBezTo>
                  <a:pt x="5121002" y="5636300"/>
                  <a:pt x="5121002" y="5661700"/>
                  <a:pt x="5097888" y="5476788"/>
                </a:cubicBezTo>
                <a:lnTo>
                  <a:pt x="5085188" y="5441101"/>
                </a:lnTo>
                <a:cubicBezTo>
                  <a:pt x="5085188" y="5441101"/>
                  <a:pt x="5095602" y="5382300"/>
                  <a:pt x="5097888" y="5275112"/>
                </a:cubicBezTo>
                <a:cubicBezTo>
                  <a:pt x="5100174" y="5166908"/>
                  <a:pt x="5110588" y="5143286"/>
                  <a:pt x="5110588" y="5143286"/>
                </a:cubicBezTo>
                <a:lnTo>
                  <a:pt x="5097888" y="5077500"/>
                </a:lnTo>
                <a:lnTo>
                  <a:pt x="4879702" y="5068102"/>
                </a:lnTo>
                <a:lnTo>
                  <a:pt x="4879702" y="5022001"/>
                </a:lnTo>
                <a:lnTo>
                  <a:pt x="4924025" y="5026319"/>
                </a:lnTo>
                <a:lnTo>
                  <a:pt x="4991589" y="5006888"/>
                </a:lnTo>
                <a:cubicBezTo>
                  <a:pt x="5029689" y="4987457"/>
                  <a:pt x="5042643" y="4987457"/>
                  <a:pt x="5042643" y="4987457"/>
                </a:cubicBezTo>
                <a:cubicBezTo>
                  <a:pt x="5105889" y="4987457"/>
                  <a:pt x="5093189" y="4987457"/>
                  <a:pt x="5109572" y="4924084"/>
                </a:cubicBezTo>
                <a:lnTo>
                  <a:pt x="5106524" y="4797719"/>
                </a:lnTo>
                <a:cubicBezTo>
                  <a:pt x="5106905" y="4779812"/>
                  <a:pt x="5107413" y="4762540"/>
                  <a:pt x="5108048" y="4746538"/>
                </a:cubicBezTo>
                <a:cubicBezTo>
                  <a:pt x="5111731" y="4597800"/>
                  <a:pt x="5108048" y="2571386"/>
                  <a:pt x="5108048" y="2571386"/>
                </a:cubicBezTo>
                <a:cubicBezTo>
                  <a:pt x="5104365" y="669544"/>
                  <a:pt x="5133702" y="673354"/>
                  <a:pt x="5021053" y="704850"/>
                </a:cubicBezTo>
                <a:lnTo>
                  <a:pt x="4921866" y="698881"/>
                </a:lnTo>
                <a:cubicBezTo>
                  <a:pt x="4921866" y="698881"/>
                  <a:pt x="4911325" y="700278"/>
                  <a:pt x="4892402" y="701802"/>
                </a:cubicBezTo>
                <a:lnTo>
                  <a:pt x="4892402" y="645795"/>
                </a:lnTo>
                <a:lnTo>
                  <a:pt x="4926438" y="647954"/>
                </a:lnTo>
                <a:lnTo>
                  <a:pt x="4994002" y="635254"/>
                </a:lnTo>
                <a:cubicBezTo>
                  <a:pt x="5032102" y="622554"/>
                  <a:pt x="5045056" y="622554"/>
                  <a:pt x="5045056" y="622554"/>
                </a:cubicBezTo>
                <a:cubicBezTo>
                  <a:pt x="5108302" y="622554"/>
                  <a:pt x="5095602" y="622554"/>
                  <a:pt x="5111985" y="581025"/>
                </a:cubicBezTo>
                <a:lnTo>
                  <a:pt x="5108302" y="482854"/>
                </a:lnTo>
                <a:cubicBezTo>
                  <a:pt x="5108302" y="482854"/>
                  <a:pt x="5108302" y="381254"/>
                  <a:pt x="5111985" y="314579"/>
                </a:cubicBezTo>
                <a:cubicBezTo>
                  <a:pt x="5115668" y="247904"/>
                  <a:pt x="5111985" y="199390"/>
                  <a:pt x="5111985"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8"/>
          <p:cNvSpPr txBox="1"/>
          <p:nvPr>
            <p:ph type="title"/>
          </p:nvPr>
        </p:nvSpPr>
        <p:spPr>
          <a:xfrm>
            <a:off x="632015" y="1233175"/>
            <a:ext cx="37476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A348"/>
              </a:buClr>
              <a:buSzPts val="3700"/>
              <a:buNone/>
              <a:defRPr sz="3700">
                <a:solidFill>
                  <a:srgbClr val="FFA348"/>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5" name="Google Shape;75;p8"/>
          <p:cNvSpPr txBox="1"/>
          <p:nvPr>
            <p:ph idx="1" type="subTitle"/>
          </p:nvPr>
        </p:nvSpPr>
        <p:spPr>
          <a:xfrm>
            <a:off x="897816" y="2803075"/>
            <a:ext cx="32160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76" name="Google Shape;76;p8"/>
          <p:cNvSpPr/>
          <p:nvPr/>
        </p:nvSpPr>
        <p:spPr>
          <a:xfrm rot="5400000">
            <a:off x="3581219" y="879013"/>
            <a:ext cx="6553563" cy="4086406"/>
          </a:xfrm>
          <a:custGeom>
            <a:rect b="b" l="l" r="r" t="t"/>
            <a:pathLst>
              <a:path extrusionOk="0" h="2955809"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89494"/>
                  <a:pt x="14605" y="1621315"/>
                </a:cubicBezTo>
                <a:lnTo>
                  <a:pt x="13716" y="1621315"/>
                </a:lnTo>
                <a:cubicBezTo>
                  <a:pt x="13970" y="1709620"/>
                  <a:pt x="14097" y="1798895"/>
                  <a:pt x="14224" y="1885259"/>
                </a:cubicBezTo>
                <a:cubicBezTo>
                  <a:pt x="14097" y="1944762"/>
                  <a:pt x="13843" y="1956319"/>
                  <a:pt x="13716" y="1967876"/>
                </a:cubicBezTo>
                <a:lnTo>
                  <a:pt x="14605" y="1967876"/>
                </a:lnTo>
                <a:cubicBezTo>
                  <a:pt x="15113" y="2024264"/>
                  <a:pt x="15113" y="2068333"/>
                  <a:pt x="15113" y="2068333"/>
                </a:cubicBezTo>
                <a:lnTo>
                  <a:pt x="11430" y="2218193"/>
                </a:lnTo>
                <a:cubicBezTo>
                  <a:pt x="27813" y="2281566"/>
                  <a:pt x="15113" y="2281566"/>
                  <a:pt x="78359" y="2281566"/>
                </a:cubicBezTo>
                <a:cubicBezTo>
                  <a:pt x="78359" y="2281566"/>
                  <a:pt x="91313" y="2281566"/>
                  <a:pt x="129413" y="2300997"/>
                </a:cubicBezTo>
                <a:lnTo>
                  <a:pt x="196977" y="2320428"/>
                </a:lnTo>
                <a:lnTo>
                  <a:pt x="241300" y="2316110"/>
                </a:lnTo>
                <a:lnTo>
                  <a:pt x="241300" y="2362211"/>
                </a:lnTo>
                <a:lnTo>
                  <a:pt x="23114" y="2371609"/>
                </a:lnTo>
                <a:lnTo>
                  <a:pt x="10414" y="2437395"/>
                </a:lnTo>
                <a:cubicBezTo>
                  <a:pt x="10414" y="2437395"/>
                  <a:pt x="20828" y="2461017"/>
                  <a:pt x="23114" y="2569221"/>
                </a:cubicBezTo>
                <a:cubicBezTo>
                  <a:pt x="25400" y="2676409"/>
                  <a:pt x="35814" y="2735210"/>
                  <a:pt x="35814" y="2735210"/>
                </a:cubicBezTo>
                <a:lnTo>
                  <a:pt x="23114" y="2770897"/>
                </a:lnTo>
                <a:cubicBezTo>
                  <a:pt x="0" y="2955809"/>
                  <a:pt x="0" y="2930409"/>
                  <a:pt x="186309" y="2934092"/>
                </a:cubicBezTo>
                <a:cubicBezTo>
                  <a:pt x="186309" y="2934092"/>
                  <a:pt x="234823" y="2937775"/>
                  <a:pt x="301498" y="2934092"/>
                </a:cubicBezTo>
                <a:cubicBezTo>
                  <a:pt x="368173" y="2930409"/>
                  <a:pt x="469773" y="2930409"/>
                  <a:pt x="469773" y="2930409"/>
                </a:cubicBezTo>
                <a:lnTo>
                  <a:pt x="567944" y="2934092"/>
                </a:lnTo>
                <a:cubicBezTo>
                  <a:pt x="609473" y="2917709"/>
                  <a:pt x="609473" y="2930409"/>
                  <a:pt x="609473" y="2867163"/>
                </a:cubicBezTo>
                <a:cubicBezTo>
                  <a:pt x="609473" y="2867163"/>
                  <a:pt x="609473" y="2854209"/>
                  <a:pt x="622173" y="2816109"/>
                </a:cubicBezTo>
                <a:lnTo>
                  <a:pt x="634873" y="2748545"/>
                </a:lnTo>
                <a:lnTo>
                  <a:pt x="632714" y="2714509"/>
                </a:lnTo>
                <a:lnTo>
                  <a:pt x="688721" y="2714509"/>
                </a:lnTo>
                <a:cubicBezTo>
                  <a:pt x="687197" y="2733432"/>
                  <a:pt x="685800" y="2743973"/>
                  <a:pt x="685800" y="2743973"/>
                </a:cubicBezTo>
                <a:lnTo>
                  <a:pt x="691769" y="2843160"/>
                </a:lnTo>
                <a:cubicBezTo>
                  <a:pt x="660146" y="2955809"/>
                  <a:pt x="656463" y="2926472"/>
                  <a:pt x="1207205" y="2930155"/>
                </a:cubicBezTo>
                <a:cubicBezTo>
                  <a:pt x="1207205" y="2930155"/>
                  <a:pt x="1626958" y="2933076"/>
                  <a:pt x="2230577" y="2931044"/>
                </a:cubicBezTo>
                <a:cubicBezTo>
                  <a:pt x="2834197" y="2933076"/>
                  <a:pt x="3253951" y="2930155"/>
                  <a:pt x="3253951" y="2930155"/>
                </a:cubicBezTo>
                <a:cubicBezTo>
                  <a:pt x="4071080" y="2926472"/>
                  <a:pt x="4067270" y="2955809"/>
                  <a:pt x="4035774" y="2843160"/>
                </a:cubicBezTo>
                <a:lnTo>
                  <a:pt x="4041744" y="2743973"/>
                </a:lnTo>
                <a:cubicBezTo>
                  <a:pt x="4041744" y="2743973"/>
                  <a:pt x="4040346" y="2733432"/>
                  <a:pt x="4038822" y="2714509"/>
                </a:cubicBezTo>
                <a:lnTo>
                  <a:pt x="4094829" y="2714509"/>
                </a:lnTo>
                <a:lnTo>
                  <a:pt x="4092670" y="2748545"/>
                </a:lnTo>
                <a:lnTo>
                  <a:pt x="4105370" y="2816109"/>
                </a:lnTo>
                <a:cubicBezTo>
                  <a:pt x="4118070" y="2854209"/>
                  <a:pt x="4118070" y="2867163"/>
                  <a:pt x="4118070" y="2867163"/>
                </a:cubicBezTo>
                <a:cubicBezTo>
                  <a:pt x="4118070" y="2930409"/>
                  <a:pt x="4118070" y="2917709"/>
                  <a:pt x="4159599" y="2934092"/>
                </a:cubicBezTo>
                <a:lnTo>
                  <a:pt x="4257770" y="2930409"/>
                </a:lnTo>
                <a:cubicBezTo>
                  <a:pt x="4257770" y="2930409"/>
                  <a:pt x="4359370" y="2930409"/>
                  <a:pt x="4426045" y="2934092"/>
                </a:cubicBezTo>
                <a:cubicBezTo>
                  <a:pt x="4492720" y="2937775"/>
                  <a:pt x="4541234" y="2934092"/>
                  <a:pt x="4541234" y="2934092"/>
                </a:cubicBezTo>
                <a:cubicBezTo>
                  <a:pt x="4727544" y="2930409"/>
                  <a:pt x="4727544" y="2955809"/>
                  <a:pt x="4704429" y="2770897"/>
                </a:cubicBezTo>
                <a:lnTo>
                  <a:pt x="4691729" y="2735210"/>
                </a:lnTo>
                <a:cubicBezTo>
                  <a:pt x="4691729" y="2735210"/>
                  <a:pt x="4702144" y="2676409"/>
                  <a:pt x="4704429" y="2569221"/>
                </a:cubicBezTo>
                <a:cubicBezTo>
                  <a:pt x="4706715" y="2461017"/>
                  <a:pt x="4717129" y="2437395"/>
                  <a:pt x="4717129" y="2437395"/>
                </a:cubicBezTo>
                <a:lnTo>
                  <a:pt x="4704429" y="2371609"/>
                </a:lnTo>
                <a:lnTo>
                  <a:pt x="4486244" y="2362211"/>
                </a:lnTo>
                <a:lnTo>
                  <a:pt x="4486244" y="2316110"/>
                </a:lnTo>
                <a:lnTo>
                  <a:pt x="4530566" y="2320428"/>
                </a:lnTo>
                <a:lnTo>
                  <a:pt x="4598130" y="2300997"/>
                </a:lnTo>
                <a:cubicBezTo>
                  <a:pt x="4636230" y="2281566"/>
                  <a:pt x="4649184" y="2281566"/>
                  <a:pt x="4649184" y="2281566"/>
                </a:cubicBezTo>
                <a:cubicBezTo>
                  <a:pt x="4712430" y="2281566"/>
                  <a:pt x="4699730" y="2281566"/>
                  <a:pt x="4716113" y="2218193"/>
                </a:cubicBezTo>
                <a:lnTo>
                  <a:pt x="4713065" y="2091828"/>
                </a:lnTo>
                <a:cubicBezTo>
                  <a:pt x="4713446" y="2073921"/>
                  <a:pt x="4713954" y="2056649"/>
                  <a:pt x="4714589" y="2040647"/>
                </a:cubicBezTo>
                <a:cubicBezTo>
                  <a:pt x="4718272" y="1926986"/>
                  <a:pt x="4714589" y="1361252"/>
                  <a:pt x="4714589" y="1361252"/>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 name="Google Shape;7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8" name="Google Shape;7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9" name="Shape 79"/>
        <p:cNvGrpSpPr/>
        <p:nvPr/>
      </p:nvGrpSpPr>
      <p:grpSpPr>
        <a:xfrm>
          <a:off x="0" y="0"/>
          <a:ext cx="0" cy="0"/>
          <a:chOff x="0" y="0"/>
          <a:chExt cx="0" cy="0"/>
        </a:xfrm>
      </p:grpSpPr>
      <p:pic>
        <p:nvPicPr>
          <p:cNvPr id="80" name="Google Shape;80;p9"/>
          <p:cNvPicPr preferRelativeResize="0"/>
          <p:nvPr/>
        </p:nvPicPr>
        <p:blipFill rotWithShape="1">
          <a:blip r:embed="rId2">
            <a:alphaModFix/>
          </a:blip>
          <a:srcRect b="17830" l="0" r="0" t="0"/>
          <a:stretch/>
        </p:blipFill>
        <p:spPr>
          <a:xfrm>
            <a:off x="0" y="0"/>
            <a:ext cx="9144003" cy="5143500"/>
          </a:xfrm>
          <a:prstGeom prst="rect">
            <a:avLst/>
          </a:prstGeom>
          <a:noFill/>
          <a:ln>
            <a:noFill/>
          </a:ln>
        </p:spPr>
      </p:pic>
      <p:sp>
        <p:nvSpPr>
          <p:cNvPr id="81" name="Google Shape;81;p9"/>
          <p:cNvSpPr/>
          <p:nvPr/>
        </p:nvSpPr>
        <p:spPr>
          <a:xfrm rot="10800000">
            <a:off x="2494435" y="1704538"/>
            <a:ext cx="4150057" cy="2460397"/>
          </a:xfrm>
          <a:custGeom>
            <a:rect b="b" l="l" r="r" t="t"/>
            <a:pathLst>
              <a:path extrusionOk="0" h="2589892" w="4368481">
                <a:moveTo>
                  <a:pt x="4346764" y="199009"/>
                </a:moveTo>
                <a:cubicBezTo>
                  <a:pt x="4343081" y="12700"/>
                  <a:pt x="4368481" y="12700"/>
                  <a:pt x="4183569" y="35814"/>
                </a:cubicBezTo>
                <a:lnTo>
                  <a:pt x="4147882" y="48514"/>
                </a:lnTo>
                <a:cubicBezTo>
                  <a:pt x="4147882" y="48514"/>
                  <a:pt x="4089081" y="38100"/>
                  <a:pt x="3981893" y="35814"/>
                </a:cubicBezTo>
                <a:cubicBezTo>
                  <a:pt x="3873689" y="33528"/>
                  <a:pt x="3850067" y="23114"/>
                  <a:pt x="3850067" y="23114"/>
                </a:cubicBezTo>
                <a:lnTo>
                  <a:pt x="3784281" y="35814"/>
                </a:lnTo>
                <a:lnTo>
                  <a:pt x="3774883" y="254000"/>
                </a:lnTo>
                <a:lnTo>
                  <a:pt x="3728782" y="254000"/>
                </a:lnTo>
                <a:lnTo>
                  <a:pt x="3733100" y="209677"/>
                </a:lnTo>
                <a:lnTo>
                  <a:pt x="3713669" y="142113"/>
                </a:lnTo>
                <a:cubicBezTo>
                  <a:pt x="3694238" y="104013"/>
                  <a:pt x="3694238" y="91059"/>
                  <a:pt x="3694238" y="91059"/>
                </a:cubicBezTo>
                <a:cubicBezTo>
                  <a:pt x="3694238" y="27813"/>
                  <a:pt x="3694238" y="40513"/>
                  <a:pt x="3630865" y="24130"/>
                </a:cubicBezTo>
                <a:lnTo>
                  <a:pt x="3368506" y="27813"/>
                </a:lnTo>
                <a:cubicBezTo>
                  <a:pt x="3368506" y="27813"/>
                  <a:pt x="2907773" y="27813"/>
                  <a:pt x="2414859" y="26543"/>
                </a:cubicBezTo>
                <a:cubicBezTo>
                  <a:pt x="2359917" y="26289"/>
                  <a:pt x="2305759" y="26035"/>
                  <a:pt x="2254741" y="25781"/>
                </a:cubicBezTo>
                <a:cubicBezTo>
                  <a:pt x="1625256" y="22098"/>
                  <a:pt x="1167663" y="25781"/>
                  <a:pt x="1167663"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168447" y="2564238"/>
                </a:cubicBezTo>
                <a:cubicBezTo>
                  <a:pt x="1168447" y="2564238"/>
                  <a:pt x="1535778" y="2567159"/>
                  <a:pt x="2064011" y="2565127"/>
                </a:cubicBezTo>
                <a:cubicBezTo>
                  <a:pt x="2592245" y="2567159"/>
                  <a:pt x="2959575" y="2564238"/>
                  <a:pt x="2959575" y="2564238"/>
                </a:cubicBezTo>
                <a:cubicBezTo>
                  <a:pt x="3699191" y="2560555"/>
                  <a:pt x="3695381" y="2589892"/>
                  <a:pt x="3663885" y="2477243"/>
                </a:cubicBezTo>
                <a:lnTo>
                  <a:pt x="3669854" y="2378056"/>
                </a:lnTo>
                <a:cubicBezTo>
                  <a:pt x="3669854" y="2378056"/>
                  <a:pt x="3668457" y="2367515"/>
                  <a:pt x="3666933" y="2348592"/>
                </a:cubicBezTo>
                <a:lnTo>
                  <a:pt x="3722940" y="2348592"/>
                </a:lnTo>
                <a:lnTo>
                  <a:pt x="3720781" y="2382628"/>
                </a:lnTo>
                <a:lnTo>
                  <a:pt x="3733481" y="2450192"/>
                </a:lnTo>
                <a:cubicBezTo>
                  <a:pt x="3746181" y="2488292"/>
                  <a:pt x="3746181" y="2501246"/>
                  <a:pt x="3746181" y="2501246"/>
                </a:cubicBezTo>
                <a:cubicBezTo>
                  <a:pt x="3746181" y="2564492"/>
                  <a:pt x="3746181" y="2551792"/>
                  <a:pt x="3787710" y="2568175"/>
                </a:cubicBezTo>
                <a:lnTo>
                  <a:pt x="3885881" y="2564492"/>
                </a:lnTo>
                <a:cubicBezTo>
                  <a:pt x="3885881" y="2564492"/>
                  <a:pt x="3987481" y="2564492"/>
                  <a:pt x="4054156" y="2568175"/>
                </a:cubicBezTo>
                <a:cubicBezTo>
                  <a:pt x="4120831" y="2571858"/>
                  <a:pt x="4169345" y="2568175"/>
                  <a:pt x="4169345" y="2568175"/>
                </a:cubicBezTo>
                <a:cubicBezTo>
                  <a:pt x="4355654" y="2564492"/>
                  <a:pt x="4355654" y="2589892"/>
                  <a:pt x="4332540" y="2404980"/>
                </a:cubicBezTo>
                <a:lnTo>
                  <a:pt x="4319840" y="2369293"/>
                </a:lnTo>
                <a:cubicBezTo>
                  <a:pt x="4319840" y="2369293"/>
                  <a:pt x="4330254" y="2310492"/>
                  <a:pt x="4332540" y="2203304"/>
                </a:cubicBezTo>
                <a:cubicBezTo>
                  <a:pt x="4334826" y="2095100"/>
                  <a:pt x="4345240" y="2071478"/>
                  <a:pt x="4345240" y="2071478"/>
                </a:cubicBezTo>
                <a:lnTo>
                  <a:pt x="4332540" y="2005692"/>
                </a:lnTo>
                <a:lnTo>
                  <a:pt x="4114354" y="1996294"/>
                </a:lnTo>
                <a:lnTo>
                  <a:pt x="4114354" y="1950193"/>
                </a:lnTo>
                <a:lnTo>
                  <a:pt x="4158677" y="1954511"/>
                </a:lnTo>
                <a:lnTo>
                  <a:pt x="4226241" y="1935080"/>
                </a:lnTo>
                <a:cubicBezTo>
                  <a:pt x="4264341" y="1915649"/>
                  <a:pt x="4277295" y="1915649"/>
                  <a:pt x="4277295" y="1915649"/>
                </a:cubicBezTo>
                <a:cubicBezTo>
                  <a:pt x="4340541" y="1915649"/>
                  <a:pt x="4327841" y="1915649"/>
                  <a:pt x="4344224" y="1852276"/>
                </a:cubicBezTo>
                <a:lnTo>
                  <a:pt x="4341176" y="1725911"/>
                </a:lnTo>
                <a:cubicBezTo>
                  <a:pt x="4341557" y="1708004"/>
                  <a:pt x="4342065" y="1690732"/>
                  <a:pt x="4342700" y="1674730"/>
                </a:cubicBezTo>
                <a:cubicBezTo>
                  <a:pt x="4346383" y="1565812"/>
                  <a:pt x="4342700" y="1197605"/>
                  <a:pt x="4342700" y="1197605"/>
                </a:cubicBezTo>
                <a:cubicBezTo>
                  <a:pt x="4339017" y="669544"/>
                  <a:pt x="4368354" y="673354"/>
                  <a:pt x="4255705" y="704850"/>
                </a:cubicBezTo>
                <a:lnTo>
                  <a:pt x="4156518" y="698881"/>
                </a:lnTo>
                <a:cubicBezTo>
                  <a:pt x="4156518" y="698881"/>
                  <a:pt x="4145977" y="700278"/>
                  <a:pt x="4127054" y="701802"/>
                </a:cubicBezTo>
                <a:lnTo>
                  <a:pt x="4127054" y="645795"/>
                </a:lnTo>
                <a:lnTo>
                  <a:pt x="4161090" y="647954"/>
                </a:lnTo>
                <a:lnTo>
                  <a:pt x="4228654" y="635254"/>
                </a:lnTo>
                <a:cubicBezTo>
                  <a:pt x="4266754" y="622554"/>
                  <a:pt x="4279708" y="622554"/>
                  <a:pt x="4279708" y="622554"/>
                </a:cubicBezTo>
                <a:cubicBezTo>
                  <a:pt x="4342954" y="622554"/>
                  <a:pt x="4330254" y="622554"/>
                  <a:pt x="4346637" y="581025"/>
                </a:cubicBezTo>
                <a:lnTo>
                  <a:pt x="4342954" y="482854"/>
                </a:lnTo>
                <a:cubicBezTo>
                  <a:pt x="4342954" y="482854"/>
                  <a:pt x="4342954" y="381254"/>
                  <a:pt x="4346637" y="314579"/>
                </a:cubicBezTo>
                <a:cubicBezTo>
                  <a:pt x="4350320" y="247904"/>
                  <a:pt x="4346637" y="199390"/>
                  <a:pt x="4346637"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 name="Google Shape;82;p9"/>
          <p:cNvSpPr/>
          <p:nvPr/>
        </p:nvSpPr>
        <p:spPr>
          <a:xfrm>
            <a:off x="3618115" y="-427183"/>
            <a:ext cx="1907771" cy="2057400"/>
          </a:xfrm>
          <a:custGeom>
            <a:rect b="b" l="l" r="r" t="t"/>
            <a:pathLst>
              <a:path extrusionOk="0" h="4114800" w="3815542">
                <a:moveTo>
                  <a:pt x="0" y="0"/>
                </a:moveTo>
                <a:lnTo>
                  <a:pt x="3815542" y="0"/>
                </a:lnTo>
                <a:lnTo>
                  <a:pt x="3815542" y="4114800"/>
                </a:lnTo>
                <a:lnTo>
                  <a:pt x="0" y="4114800"/>
                </a:lnTo>
                <a:lnTo>
                  <a:pt x="0" y="0"/>
                </a:lnTo>
                <a:close/>
              </a:path>
            </a:pathLst>
          </a:custGeom>
          <a:blipFill rotWithShape="1">
            <a:blip r:embed="rId3">
              <a:alphaModFix/>
            </a:blip>
            <a:stretch>
              <a:fillRect b="0" l="0" r="0" t="0"/>
            </a:stretch>
          </a:blipFill>
          <a:ln>
            <a:noFill/>
          </a:ln>
        </p:spPr>
      </p:sp>
      <p:sp>
        <p:nvSpPr>
          <p:cNvPr id="83" name="Google Shape;83;p9"/>
          <p:cNvSpPr txBox="1"/>
          <p:nvPr>
            <p:ph idx="1" type="body"/>
          </p:nvPr>
        </p:nvSpPr>
        <p:spPr>
          <a:xfrm>
            <a:off x="2565200" y="1767675"/>
            <a:ext cx="4020000" cy="22893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chemeClr val="lt2"/>
              </a:buClr>
              <a:buSzPts val="1800"/>
              <a:buNone/>
              <a:defRPr>
                <a:solidFill>
                  <a:schemeClr val="lt2"/>
                </a:solidFill>
              </a:defRPr>
            </a:lvl1pPr>
          </a:lstStyle>
          <a:p/>
        </p:txBody>
      </p:sp>
      <p:sp>
        <p:nvSpPr>
          <p:cNvPr id="84" name="Google Shape;8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tects Daughter"/>
              <a:buChar char="●"/>
              <a:defRPr sz="1800">
                <a:solidFill>
                  <a:schemeClr val="dk2"/>
                </a:solidFill>
                <a:latin typeface="Architects Daughter"/>
                <a:ea typeface="Architects Daughter"/>
                <a:cs typeface="Architects Daughter"/>
                <a:sym typeface="Architects Daughter"/>
              </a:defRPr>
            </a:lvl1pPr>
            <a:lvl2pPr indent="-317500" lvl="1" marL="9144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9.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2.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42.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34.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9AAB"/>
        </a:solidFill>
      </p:bgPr>
    </p:bg>
    <p:spTree>
      <p:nvGrpSpPr>
        <p:cNvPr id="90"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b="10270" l="0" r="0" t="7499"/>
          <a:stretch/>
        </p:blipFill>
        <p:spPr>
          <a:xfrm>
            <a:off x="0" y="0"/>
            <a:ext cx="9144003" cy="5143498"/>
          </a:xfrm>
          <a:prstGeom prst="rect">
            <a:avLst/>
          </a:prstGeom>
          <a:noFill/>
          <a:ln>
            <a:noFill/>
          </a:ln>
        </p:spPr>
      </p:pic>
      <p:pic>
        <p:nvPicPr>
          <p:cNvPr id="92" name="Google Shape;92;p11"/>
          <p:cNvPicPr preferRelativeResize="0"/>
          <p:nvPr/>
        </p:nvPicPr>
        <p:blipFill rotWithShape="1">
          <a:blip r:embed="rId4">
            <a:alphaModFix/>
          </a:blip>
          <a:srcRect b="71874" l="0" r="0" t="0"/>
          <a:stretch/>
        </p:blipFill>
        <p:spPr>
          <a:xfrm>
            <a:off x="0" y="4191600"/>
            <a:ext cx="9144003" cy="951900"/>
          </a:xfrm>
          <a:prstGeom prst="rect">
            <a:avLst/>
          </a:prstGeom>
          <a:noFill/>
          <a:ln>
            <a:noFill/>
          </a:ln>
        </p:spPr>
      </p:pic>
      <p:sp>
        <p:nvSpPr>
          <p:cNvPr id="93" name="Google Shape;93;p11"/>
          <p:cNvSpPr/>
          <p:nvPr/>
        </p:nvSpPr>
        <p:spPr>
          <a:xfrm rot="5400000">
            <a:off x="-869425" y="2123609"/>
            <a:ext cx="7205010" cy="3936443"/>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11"/>
          <p:cNvSpPr/>
          <p:nvPr/>
        </p:nvSpPr>
        <p:spPr>
          <a:xfrm>
            <a:off x="1426828" y="1578779"/>
            <a:ext cx="2613082" cy="1985942"/>
          </a:xfrm>
          <a:custGeom>
            <a:rect b="b" l="l" r="r" t="t"/>
            <a:pathLst>
              <a:path extrusionOk="0" h="3971884" w="5226163">
                <a:moveTo>
                  <a:pt x="0" y="0"/>
                </a:moveTo>
                <a:lnTo>
                  <a:pt x="5226163" y="0"/>
                </a:lnTo>
                <a:lnTo>
                  <a:pt x="5226163" y="3971884"/>
                </a:lnTo>
                <a:lnTo>
                  <a:pt x="0" y="3971884"/>
                </a:lnTo>
                <a:lnTo>
                  <a:pt x="0" y="0"/>
                </a:lnTo>
                <a:close/>
              </a:path>
            </a:pathLst>
          </a:custGeom>
          <a:blipFill rotWithShape="1">
            <a:blip r:embed="rId5">
              <a:alphaModFix/>
            </a:blip>
            <a:stretch>
              <a:fillRect b="0" l="0" r="0" t="0"/>
            </a:stretch>
          </a:blipFill>
          <a:ln>
            <a:noFill/>
          </a:ln>
        </p:spPr>
      </p:sp>
      <p:sp>
        <p:nvSpPr>
          <p:cNvPr id="95" name="Google Shape;95;p11"/>
          <p:cNvSpPr txBox="1"/>
          <p:nvPr/>
        </p:nvSpPr>
        <p:spPr>
          <a:xfrm>
            <a:off x="1426825" y="4238184"/>
            <a:ext cx="2729700" cy="785100"/>
          </a:xfrm>
          <a:prstGeom prst="rect">
            <a:avLst/>
          </a:prstGeom>
          <a:noFill/>
          <a:ln>
            <a:noFill/>
          </a:ln>
        </p:spPr>
        <p:txBody>
          <a:bodyPr anchorCtr="0" anchor="t" bIns="0" lIns="0" spcFirstLastPara="1" rIns="0" wrap="square" tIns="0">
            <a:spAutoFit/>
          </a:bodyPr>
          <a:lstStyle/>
          <a:p>
            <a:pPr indent="0" lvl="0" marL="0" marR="0" rtl="0" algn="ctr">
              <a:lnSpc>
                <a:spcPct val="175009"/>
              </a:lnSpc>
              <a:spcBef>
                <a:spcPts val="0"/>
              </a:spcBef>
              <a:spcAft>
                <a:spcPts val="0"/>
              </a:spcAft>
              <a:buNone/>
            </a:pPr>
            <a:r>
              <a:rPr b="0" i="0" lang="en" sz="5100" u="none" cap="none" strike="noStrike">
                <a:solidFill>
                  <a:srgbClr val="364E59"/>
                </a:solidFill>
                <a:latin typeface="Architects Daughter"/>
                <a:ea typeface="Architects Daughter"/>
                <a:cs typeface="Architects Daughter"/>
                <a:sym typeface="Architects Daughter"/>
              </a:rPr>
              <a:t>Landslide</a:t>
            </a:r>
            <a:endParaRPr sz="700"/>
          </a:p>
        </p:txBody>
      </p:sp>
      <p:sp>
        <p:nvSpPr>
          <p:cNvPr id="96" name="Google Shape;96;p11"/>
          <p:cNvSpPr txBox="1"/>
          <p:nvPr/>
        </p:nvSpPr>
        <p:spPr>
          <a:xfrm>
            <a:off x="1227326" y="788769"/>
            <a:ext cx="3012087" cy="51854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364E59"/>
                </a:solidFill>
                <a:latin typeface="Architects Daughter"/>
                <a:ea typeface="Architects Daughter"/>
                <a:cs typeface="Architects Daughter"/>
                <a:sym typeface="Architects Daughter"/>
              </a:rPr>
              <a:t>Biology Subject</a:t>
            </a:r>
            <a:endParaRPr sz="700"/>
          </a:p>
          <a:p>
            <a:pPr indent="0" lvl="0" marL="0" marR="0" rtl="0" algn="ctr">
              <a:lnSpc>
                <a:spcPct val="140013"/>
              </a:lnSpc>
              <a:spcBef>
                <a:spcPts val="0"/>
              </a:spcBef>
              <a:spcAft>
                <a:spcPts val="0"/>
              </a:spcAft>
              <a:buNone/>
            </a:pPr>
            <a:r>
              <a:rPr b="0" i="0" lang="en" sz="1500" u="none" cap="none" strike="noStrike">
                <a:solidFill>
                  <a:srgbClr val="364E59"/>
                </a:solidFill>
                <a:latin typeface="Architects Daughter"/>
                <a:ea typeface="Architects Daughter"/>
                <a:cs typeface="Architects Daughter"/>
                <a:sym typeface="Architects Daughter"/>
              </a:rPr>
              <a:t>for High School: </a:t>
            </a:r>
            <a:endParaRPr sz="700"/>
          </a:p>
        </p:txBody>
      </p:sp>
      <p:sp>
        <p:nvSpPr>
          <p:cNvPr id="97" name="Google Shape;97;p11"/>
          <p:cNvSpPr txBox="1"/>
          <p:nvPr/>
        </p:nvSpPr>
        <p:spPr>
          <a:xfrm>
            <a:off x="1995163" y="3733855"/>
            <a:ext cx="1476300" cy="5541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1500" u="none" cap="none" strike="noStrike">
                <a:solidFill>
                  <a:srgbClr val="364E59"/>
                </a:solidFill>
                <a:latin typeface="Architects Daughter"/>
                <a:ea typeface="Architects Daughter"/>
                <a:cs typeface="Architects Daughter"/>
                <a:sym typeface="Architects Daughter"/>
              </a:rPr>
              <a:t>Natural Disasters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0"/>
          <p:cNvPicPr preferRelativeResize="0"/>
          <p:nvPr/>
        </p:nvPicPr>
        <p:blipFill>
          <a:blip r:embed="rId3">
            <a:alphaModFix/>
          </a:blip>
          <a:stretch>
            <a:fillRect/>
          </a:stretch>
        </p:blipFill>
        <p:spPr>
          <a:xfrm>
            <a:off x="0" y="0"/>
            <a:ext cx="9144003" cy="5143501"/>
          </a:xfrm>
          <a:prstGeom prst="rect">
            <a:avLst/>
          </a:prstGeom>
          <a:noFill/>
          <a:ln>
            <a:noFill/>
          </a:ln>
        </p:spPr>
      </p:pic>
      <p:sp>
        <p:nvSpPr>
          <p:cNvPr id="294" name="Google Shape;294;p20"/>
          <p:cNvSpPr/>
          <p:nvPr/>
        </p:nvSpPr>
        <p:spPr>
          <a:xfrm rot="10800000">
            <a:off x="595483" y="732536"/>
            <a:ext cx="3267338" cy="3603293"/>
          </a:xfrm>
          <a:custGeom>
            <a:rect b="b" l="l" r="r" t="t"/>
            <a:pathLst>
              <a:path extrusionOk="0" h="5661700" w="5133829">
                <a:moveTo>
                  <a:pt x="5112112" y="199009"/>
                </a:moveTo>
                <a:cubicBezTo>
                  <a:pt x="5108429" y="12700"/>
                  <a:pt x="5133829" y="12700"/>
                  <a:pt x="4948917" y="35814"/>
                </a:cubicBezTo>
                <a:lnTo>
                  <a:pt x="4913230" y="48514"/>
                </a:lnTo>
                <a:cubicBezTo>
                  <a:pt x="4913230" y="48514"/>
                  <a:pt x="4854429" y="38100"/>
                  <a:pt x="4747241" y="35814"/>
                </a:cubicBezTo>
                <a:cubicBezTo>
                  <a:pt x="4639037" y="33528"/>
                  <a:pt x="4615415" y="23114"/>
                  <a:pt x="4615415" y="23114"/>
                </a:cubicBezTo>
                <a:lnTo>
                  <a:pt x="4549629" y="35814"/>
                </a:lnTo>
                <a:lnTo>
                  <a:pt x="4540231" y="254000"/>
                </a:lnTo>
                <a:lnTo>
                  <a:pt x="4494130" y="254000"/>
                </a:lnTo>
                <a:lnTo>
                  <a:pt x="4498448" y="209677"/>
                </a:lnTo>
                <a:lnTo>
                  <a:pt x="4479017" y="142113"/>
                </a:lnTo>
                <a:cubicBezTo>
                  <a:pt x="4459586" y="104013"/>
                  <a:pt x="4459586" y="91059"/>
                  <a:pt x="4459586" y="91059"/>
                </a:cubicBezTo>
                <a:cubicBezTo>
                  <a:pt x="4459586" y="27813"/>
                  <a:pt x="4459586" y="40513"/>
                  <a:pt x="4396213" y="24130"/>
                </a:cubicBezTo>
                <a:lnTo>
                  <a:pt x="4094434" y="27813"/>
                </a:lnTo>
                <a:cubicBezTo>
                  <a:pt x="4094434" y="27813"/>
                  <a:pt x="3498382" y="27813"/>
                  <a:pt x="2860698" y="26543"/>
                </a:cubicBezTo>
                <a:cubicBezTo>
                  <a:pt x="2789619" y="26289"/>
                  <a:pt x="2719555" y="26035"/>
                  <a:pt x="2653552" y="25781"/>
                </a:cubicBezTo>
                <a:cubicBezTo>
                  <a:pt x="1839185" y="22098"/>
                  <a:pt x="1247195" y="25781"/>
                  <a:pt x="1247195"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956163"/>
                  <a:pt x="14605" y="3502910"/>
                </a:cubicBezTo>
                <a:lnTo>
                  <a:pt x="13716" y="3502910"/>
                </a:lnTo>
                <a:cubicBezTo>
                  <a:pt x="13970" y="3819213"/>
                  <a:pt x="14097" y="4138989"/>
                  <a:pt x="14224" y="4448339"/>
                </a:cubicBezTo>
                <a:cubicBezTo>
                  <a:pt x="14097" y="4650653"/>
                  <a:pt x="13843" y="4662210"/>
                  <a:pt x="13716" y="4673767"/>
                </a:cubicBezTo>
                <a:lnTo>
                  <a:pt x="14605" y="4673767"/>
                </a:lnTo>
                <a:cubicBezTo>
                  <a:pt x="15113" y="4730154"/>
                  <a:pt x="15113" y="4774223"/>
                  <a:pt x="15113" y="4774223"/>
                </a:cubicBezTo>
                <a:lnTo>
                  <a:pt x="11430" y="4924084"/>
                </a:lnTo>
                <a:cubicBezTo>
                  <a:pt x="27813" y="4987457"/>
                  <a:pt x="15113" y="4987457"/>
                  <a:pt x="78359" y="4987457"/>
                </a:cubicBezTo>
                <a:cubicBezTo>
                  <a:pt x="78359" y="4987457"/>
                  <a:pt x="91313" y="4987457"/>
                  <a:pt x="129413" y="5006888"/>
                </a:cubicBezTo>
                <a:lnTo>
                  <a:pt x="196977" y="5026319"/>
                </a:lnTo>
                <a:lnTo>
                  <a:pt x="241300" y="5022001"/>
                </a:lnTo>
                <a:lnTo>
                  <a:pt x="241300" y="5068102"/>
                </a:lnTo>
                <a:lnTo>
                  <a:pt x="23114" y="5077500"/>
                </a:lnTo>
                <a:lnTo>
                  <a:pt x="10414" y="5143286"/>
                </a:lnTo>
                <a:cubicBezTo>
                  <a:pt x="10414" y="5143286"/>
                  <a:pt x="20828" y="5166908"/>
                  <a:pt x="23114" y="5275112"/>
                </a:cubicBezTo>
                <a:cubicBezTo>
                  <a:pt x="25400" y="5382300"/>
                  <a:pt x="35814" y="5441101"/>
                  <a:pt x="35814" y="5441101"/>
                </a:cubicBezTo>
                <a:lnTo>
                  <a:pt x="23114" y="5476788"/>
                </a:lnTo>
                <a:cubicBezTo>
                  <a:pt x="0" y="5661700"/>
                  <a:pt x="0" y="5636300"/>
                  <a:pt x="186309" y="5639983"/>
                </a:cubicBezTo>
                <a:cubicBezTo>
                  <a:pt x="186309" y="5639983"/>
                  <a:pt x="234823" y="5643666"/>
                  <a:pt x="301498" y="5639983"/>
                </a:cubicBezTo>
                <a:cubicBezTo>
                  <a:pt x="368173" y="5636300"/>
                  <a:pt x="469773" y="5636300"/>
                  <a:pt x="469773" y="5636300"/>
                </a:cubicBezTo>
                <a:lnTo>
                  <a:pt x="567944" y="5639983"/>
                </a:lnTo>
                <a:cubicBezTo>
                  <a:pt x="609473" y="5623600"/>
                  <a:pt x="609473" y="5636300"/>
                  <a:pt x="609473" y="5573053"/>
                </a:cubicBezTo>
                <a:cubicBezTo>
                  <a:pt x="609473" y="5573053"/>
                  <a:pt x="609473" y="5560100"/>
                  <a:pt x="622173" y="5522000"/>
                </a:cubicBezTo>
                <a:lnTo>
                  <a:pt x="634873" y="5454435"/>
                </a:lnTo>
                <a:lnTo>
                  <a:pt x="632714" y="5420400"/>
                </a:lnTo>
                <a:lnTo>
                  <a:pt x="688721" y="5420400"/>
                </a:lnTo>
                <a:cubicBezTo>
                  <a:pt x="687197" y="5439322"/>
                  <a:pt x="685800" y="5449864"/>
                  <a:pt x="685800" y="5449864"/>
                </a:cubicBezTo>
                <a:lnTo>
                  <a:pt x="691769" y="5549051"/>
                </a:lnTo>
                <a:cubicBezTo>
                  <a:pt x="660146" y="5661700"/>
                  <a:pt x="656463" y="5632363"/>
                  <a:pt x="1248210" y="5636046"/>
                </a:cubicBezTo>
                <a:cubicBezTo>
                  <a:pt x="1248210" y="5636046"/>
                  <a:pt x="1723426" y="5638966"/>
                  <a:pt x="2406804" y="5636935"/>
                </a:cubicBezTo>
                <a:cubicBezTo>
                  <a:pt x="3090182" y="5638966"/>
                  <a:pt x="3565399" y="5636046"/>
                  <a:pt x="3565399" y="5636046"/>
                </a:cubicBezTo>
                <a:cubicBezTo>
                  <a:pt x="4464539" y="5632363"/>
                  <a:pt x="4460729" y="5661700"/>
                  <a:pt x="4429233" y="5549051"/>
                </a:cubicBezTo>
                <a:lnTo>
                  <a:pt x="4435202" y="5449864"/>
                </a:lnTo>
                <a:cubicBezTo>
                  <a:pt x="4435202" y="5449864"/>
                  <a:pt x="4433805" y="5439322"/>
                  <a:pt x="4432281" y="5420400"/>
                </a:cubicBezTo>
                <a:lnTo>
                  <a:pt x="4488288" y="5420400"/>
                </a:lnTo>
                <a:lnTo>
                  <a:pt x="4486129" y="5454435"/>
                </a:lnTo>
                <a:lnTo>
                  <a:pt x="4498829" y="5522000"/>
                </a:lnTo>
                <a:cubicBezTo>
                  <a:pt x="4511529" y="5560100"/>
                  <a:pt x="4511529" y="5573053"/>
                  <a:pt x="4511529" y="5573053"/>
                </a:cubicBezTo>
                <a:cubicBezTo>
                  <a:pt x="4511529" y="5636300"/>
                  <a:pt x="4511529" y="5623600"/>
                  <a:pt x="4553058" y="5639983"/>
                </a:cubicBezTo>
                <a:lnTo>
                  <a:pt x="4651229" y="5636300"/>
                </a:lnTo>
                <a:cubicBezTo>
                  <a:pt x="4651229" y="5636300"/>
                  <a:pt x="4752829" y="5636300"/>
                  <a:pt x="4819504" y="5639983"/>
                </a:cubicBezTo>
                <a:cubicBezTo>
                  <a:pt x="4886179" y="5643666"/>
                  <a:pt x="4934693" y="5639983"/>
                  <a:pt x="4934693" y="5639983"/>
                </a:cubicBezTo>
                <a:cubicBezTo>
                  <a:pt x="5121002" y="5636300"/>
                  <a:pt x="5121002" y="5661700"/>
                  <a:pt x="5097888" y="5476788"/>
                </a:cubicBezTo>
                <a:lnTo>
                  <a:pt x="5085188" y="5441101"/>
                </a:lnTo>
                <a:cubicBezTo>
                  <a:pt x="5085188" y="5441101"/>
                  <a:pt x="5095602" y="5382300"/>
                  <a:pt x="5097888" y="5275112"/>
                </a:cubicBezTo>
                <a:cubicBezTo>
                  <a:pt x="5100174" y="5166908"/>
                  <a:pt x="5110588" y="5143286"/>
                  <a:pt x="5110588" y="5143286"/>
                </a:cubicBezTo>
                <a:lnTo>
                  <a:pt x="5097888" y="5077500"/>
                </a:lnTo>
                <a:lnTo>
                  <a:pt x="4879702" y="5068102"/>
                </a:lnTo>
                <a:lnTo>
                  <a:pt x="4879702" y="5022001"/>
                </a:lnTo>
                <a:lnTo>
                  <a:pt x="4924025" y="5026319"/>
                </a:lnTo>
                <a:lnTo>
                  <a:pt x="4991589" y="5006888"/>
                </a:lnTo>
                <a:cubicBezTo>
                  <a:pt x="5029689" y="4987457"/>
                  <a:pt x="5042643" y="4987457"/>
                  <a:pt x="5042643" y="4987457"/>
                </a:cubicBezTo>
                <a:cubicBezTo>
                  <a:pt x="5105889" y="4987457"/>
                  <a:pt x="5093189" y="4987457"/>
                  <a:pt x="5109572" y="4924084"/>
                </a:cubicBezTo>
                <a:lnTo>
                  <a:pt x="5106524" y="4797719"/>
                </a:lnTo>
                <a:cubicBezTo>
                  <a:pt x="5106905" y="4779812"/>
                  <a:pt x="5107413" y="4762540"/>
                  <a:pt x="5108048" y="4746538"/>
                </a:cubicBezTo>
                <a:cubicBezTo>
                  <a:pt x="5111731" y="4597800"/>
                  <a:pt x="5108048" y="2571386"/>
                  <a:pt x="5108048" y="2571386"/>
                </a:cubicBezTo>
                <a:cubicBezTo>
                  <a:pt x="5104365" y="669544"/>
                  <a:pt x="5133702" y="673354"/>
                  <a:pt x="5021053" y="704850"/>
                </a:cubicBezTo>
                <a:lnTo>
                  <a:pt x="4921866" y="698881"/>
                </a:lnTo>
                <a:cubicBezTo>
                  <a:pt x="4921866" y="698881"/>
                  <a:pt x="4911325" y="700278"/>
                  <a:pt x="4892402" y="701802"/>
                </a:cubicBezTo>
                <a:lnTo>
                  <a:pt x="4892402" y="645795"/>
                </a:lnTo>
                <a:lnTo>
                  <a:pt x="4926438" y="647954"/>
                </a:lnTo>
                <a:lnTo>
                  <a:pt x="4994002" y="635254"/>
                </a:lnTo>
                <a:cubicBezTo>
                  <a:pt x="5032102" y="622554"/>
                  <a:pt x="5045056" y="622554"/>
                  <a:pt x="5045056" y="622554"/>
                </a:cubicBezTo>
                <a:cubicBezTo>
                  <a:pt x="5108302" y="622554"/>
                  <a:pt x="5095602" y="622554"/>
                  <a:pt x="5111985" y="581025"/>
                </a:cubicBezTo>
                <a:lnTo>
                  <a:pt x="5108302" y="482854"/>
                </a:lnTo>
                <a:cubicBezTo>
                  <a:pt x="5108302" y="482854"/>
                  <a:pt x="5108302" y="381254"/>
                  <a:pt x="5111985" y="314579"/>
                </a:cubicBezTo>
                <a:cubicBezTo>
                  <a:pt x="5115668" y="247904"/>
                  <a:pt x="5111985" y="199390"/>
                  <a:pt x="5111985"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20"/>
          <p:cNvSpPr/>
          <p:nvPr/>
        </p:nvSpPr>
        <p:spPr>
          <a:xfrm>
            <a:off x="957171" y="1144289"/>
            <a:ext cx="2658717" cy="2780027"/>
          </a:xfrm>
          <a:custGeom>
            <a:rect b="b" l="l" r="r" t="t"/>
            <a:pathLst>
              <a:path extrusionOk="0" h="5560054" w="5317433">
                <a:moveTo>
                  <a:pt x="0" y="0"/>
                </a:moveTo>
                <a:lnTo>
                  <a:pt x="5317433" y="0"/>
                </a:lnTo>
                <a:lnTo>
                  <a:pt x="5317433" y="5560054"/>
                </a:lnTo>
                <a:lnTo>
                  <a:pt x="0" y="5560054"/>
                </a:lnTo>
                <a:lnTo>
                  <a:pt x="0" y="0"/>
                </a:lnTo>
                <a:close/>
              </a:path>
            </a:pathLst>
          </a:custGeom>
          <a:blipFill rotWithShape="1">
            <a:blip r:embed="rId4">
              <a:alphaModFix/>
            </a:blip>
            <a:stretch>
              <a:fillRect b="0" l="0" r="0" t="0"/>
            </a:stretch>
          </a:blipFill>
          <a:ln>
            <a:noFill/>
          </a:ln>
        </p:spPr>
      </p:sp>
      <p:sp>
        <p:nvSpPr>
          <p:cNvPr id="296" name="Google Shape;296;p20"/>
          <p:cNvSpPr/>
          <p:nvPr/>
        </p:nvSpPr>
        <p:spPr>
          <a:xfrm rot="5400000">
            <a:off x="3309760" y="879398"/>
            <a:ext cx="6555607" cy="4087681"/>
          </a:xfrm>
          <a:custGeom>
            <a:rect b="b" l="l" r="r" t="t"/>
            <a:pathLst>
              <a:path extrusionOk="0" h="2955809"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89494"/>
                  <a:pt x="14605" y="1621315"/>
                </a:cubicBezTo>
                <a:lnTo>
                  <a:pt x="13716" y="1621315"/>
                </a:lnTo>
                <a:cubicBezTo>
                  <a:pt x="13970" y="1709620"/>
                  <a:pt x="14097" y="1798895"/>
                  <a:pt x="14224" y="1885259"/>
                </a:cubicBezTo>
                <a:cubicBezTo>
                  <a:pt x="14097" y="1944762"/>
                  <a:pt x="13843" y="1956319"/>
                  <a:pt x="13716" y="1967876"/>
                </a:cubicBezTo>
                <a:lnTo>
                  <a:pt x="14605" y="1967876"/>
                </a:lnTo>
                <a:cubicBezTo>
                  <a:pt x="15113" y="2024264"/>
                  <a:pt x="15113" y="2068333"/>
                  <a:pt x="15113" y="2068333"/>
                </a:cubicBezTo>
                <a:lnTo>
                  <a:pt x="11430" y="2218193"/>
                </a:lnTo>
                <a:cubicBezTo>
                  <a:pt x="27813" y="2281566"/>
                  <a:pt x="15113" y="2281566"/>
                  <a:pt x="78359" y="2281566"/>
                </a:cubicBezTo>
                <a:cubicBezTo>
                  <a:pt x="78359" y="2281566"/>
                  <a:pt x="91313" y="2281566"/>
                  <a:pt x="129413" y="2300997"/>
                </a:cubicBezTo>
                <a:lnTo>
                  <a:pt x="196977" y="2320428"/>
                </a:lnTo>
                <a:lnTo>
                  <a:pt x="241300" y="2316110"/>
                </a:lnTo>
                <a:lnTo>
                  <a:pt x="241300" y="2362211"/>
                </a:lnTo>
                <a:lnTo>
                  <a:pt x="23114" y="2371609"/>
                </a:lnTo>
                <a:lnTo>
                  <a:pt x="10414" y="2437395"/>
                </a:lnTo>
                <a:cubicBezTo>
                  <a:pt x="10414" y="2437395"/>
                  <a:pt x="20828" y="2461017"/>
                  <a:pt x="23114" y="2569221"/>
                </a:cubicBezTo>
                <a:cubicBezTo>
                  <a:pt x="25400" y="2676409"/>
                  <a:pt x="35814" y="2735210"/>
                  <a:pt x="35814" y="2735210"/>
                </a:cubicBezTo>
                <a:lnTo>
                  <a:pt x="23114" y="2770897"/>
                </a:lnTo>
                <a:cubicBezTo>
                  <a:pt x="0" y="2955809"/>
                  <a:pt x="0" y="2930409"/>
                  <a:pt x="186309" y="2934092"/>
                </a:cubicBezTo>
                <a:cubicBezTo>
                  <a:pt x="186309" y="2934092"/>
                  <a:pt x="234823" y="2937775"/>
                  <a:pt x="301498" y="2934092"/>
                </a:cubicBezTo>
                <a:cubicBezTo>
                  <a:pt x="368173" y="2930409"/>
                  <a:pt x="469773" y="2930409"/>
                  <a:pt x="469773" y="2930409"/>
                </a:cubicBezTo>
                <a:lnTo>
                  <a:pt x="567944" y="2934092"/>
                </a:lnTo>
                <a:cubicBezTo>
                  <a:pt x="609473" y="2917709"/>
                  <a:pt x="609473" y="2930409"/>
                  <a:pt x="609473" y="2867163"/>
                </a:cubicBezTo>
                <a:cubicBezTo>
                  <a:pt x="609473" y="2867163"/>
                  <a:pt x="609473" y="2854209"/>
                  <a:pt x="622173" y="2816109"/>
                </a:cubicBezTo>
                <a:lnTo>
                  <a:pt x="634873" y="2748545"/>
                </a:lnTo>
                <a:lnTo>
                  <a:pt x="632714" y="2714509"/>
                </a:lnTo>
                <a:lnTo>
                  <a:pt x="688721" y="2714509"/>
                </a:lnTo>
                <a:cubicBezTo>
                  <a:pt x="687197" y="2733432"/>
                  <a:pt x="685800" y="2743973"/>
                  <a:pt x="685800" y="2743973"/>
                </a:cubicBezTo>
                <a:lnTo>
                  <a:pt x="691769" y="2843160"/>
                </a:lnTo>
                <a:cubicBezTo>
                  <a:pt x="660146" y="2955809"/>
                  <a:pt x="656463" y="2926472"/>
                  <a:pt x="1207205" y="2930155"/>
                </a:cubicBezTo>
                <a:cubicBezTo>
                  <a:pt x="1207205" y="2930155"/>
                  <a:pt x="1626958" y="2933076"/>
                  <a:pt x="2230577" y="2931044"/>
                </a:cubicBezTo>
                <a:cubicBezTo>
                  <a:pt x="2834197" y="2933076"/>
                  <a:pt x="3253951" y="2930155"/>
                  <a:pt x="3253951" y="2930155"/>
                </a:cubicBezTo>
                <a:cubicBezTo>
                  <a:pt x="4071080" y="2926472"/>
                  <a:pt x="4067270" y="2955809"/>
                  <a:pt x="4035774" y="2843160"/>
                </a:cubicBezTo>
                <a:lnTo>
                  <a:pt x="4041744" y="2743973"/>
                </a:lnTo>
                <a:cubicBezTo>
                  <a:pt x="4041744" y="2743973"/>
                  <a:pt x="4040346" y="2733432"/>
                  <a:pt x="4038822" y="2714509"/>
                </a:cubicBezTo>
                <a:lnTo>
                  <a:pt x="4094829" y="2714509"/>
                </a:lnTo>
                <a:lnTo>
                  <a:pt x="4092670" y="2748545"/>
                </a:lnTo>
                <a:lnTo>
                  <a:pt x="4105370" y="2816109"/>
                </a:lnTo>
                <a:cubicBezTo>
                  <a:pt x="4118070" y="2854209"/>
                  <a:pt x="4118070" y="2867163"/>
                  <a:pt x="4118070" y="2867163"/>
                </a:cubicBezTo>
                <a:cubicBezTo>
                  <a:pt x="4118070" y="2930409"/>
                  <a:pt x="4118070" y="2917709"/>
                  <a:pt x="4159599" y="2934092"/>
                </a:cubicBezTo>
                <a:lnTo>
                  <a:pt x="4257770" y="2930409"/>
                </a:lnTo>
                <a:cubicBezTo>
                  <a:pt x="4257770" y="2930409"/>
                  <a:pt x="4359370" y="2930409"/>
                  <a:pt x="4426045" y="2934092"/>
                </a:cubicBezTo>
                <a:cubicBezTo>
                  <a:pt x="4492720" y="2937775"/>
                  <a:pt x="4541234" y="2934092"/>
                  <a:pt x="4541234" y="2934092"/>
                </a:cubicBezTo>
                <a:cubicBezTo>
                  <a:pt x="4727544" y="2930409"/>
                  <a:pt x="4727544" y="2955809"/>
                  <a:pt x="4704429" y="2770897"/>
                </a:cubicBezTo>
                <a:lnTo>
                  <a:pt x="4691729" y="2735210"/>
                </a:lnTo>
                <a:cubicBezTo>
                  <a:pt x="4691729" y="2735210"/>
                  <a:pt x="4702144" y="2676409"/>
                  <a:pt x="4704429" y="2569221"/>
                </a:cubicBezTo>
                <a:cubicBezTo>
                  <a:pt x="4706715" y="2461017"/>
                  <a:pt x="4717129" y="2437395"/>
                  <a:pt x="4717129" y="2437395"/>
                </a:cubicBezTo>
                <a:lnTo>
                  <a:pt x="4704429" y="2371609"/>
                </a:lnTo>
                <a:lnTo>
                  <a:pt x="4486244" y="2362211"/>
                </a:lnTo>
                <a:lnTo>
                  <a:pt x="4486244" y="2316110"/>
                </a:lnTo>
                <a:lnTo>
                  <a:pt x="4530566" y="2320428"/>
                </a:lnTo>
                <a:lnTo>
                  <a:pt x="4598130" y="2300997"/>
                </a:lnTo>
                <a:cubicBezTo>
                  <a:pt x="4636230" y="2281566"/>
                  <a:pt x="4649184" y="2281566"/>
                  <a:pt x="4649184" y="2281566"/>
                </a:cubicBezTo>
                <a:cubicBezTo>
                  <a:pt x="4712430" y="2281566"/>
                  <a:pt x="4699730" y="2281566"/>
                  <a:pt x="4716113" y="2218193"/>
                </a:cubicBezTo>
                <a:lnTo>
                  <a:pt x="4713065" y="2091828"/>
                </a:lnTo>
                <a:cubicBezTo>
                  <a:pt x="4713446" y="2073921"/>
                  <a:pt x="4713954" y="2056649"/>
                  <a:pt x="4714589" y="2040647"/>
                </a:cubicBezTo>
                <a:cubicBezTo>
                  <a:pt x="4718272" y="1926986"/>
                  <a:pt x="4714589" y="1361252"/>
                  <a:pt x="4714589" y="1361252"/>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20"/>
          <p:cNvSpPr txBox="1"/>
          <p:nvPr/>
        </p:nvSpPr>
        <p:spPr>
          <a:xfrm>
            <a:off x="5441796" y="2009560"/>
            <a:ext cx="2292062"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98" name="Google Shape;298;p20"/>
          <p:cNvSpPr txBox="1"/>
          <p:nvPr/>
        </p:nvSpPr>
        <p:spPr>
          <a:xfrm>
            <a:off x="5441796" y="3524593"/>
            <a:ext cx="2292062"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99" name="Google Shape;299;p20"/>
          <p:cNvSpPr txBox="1"/>
          <p:nvPr/>
        </p:nvSpPr>
        <p:spPr>
          <a:xfrm>
            <a:off x="4857863" y="2386655"/>
            <a:ext cx="34599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Lorem ipsum dolor sit amet, consectetur adipiscing elit. Aliquam libero mauris, tempus quis gravida ut, maximus quis quam. In in est eu augue porta sollicitudin eget eleifend massa. </a:t>
            </a:r>
            <a:endParaRPr sz="700"/>
          </a:p>
        </p:txBody>
      </p:sp>
      <p:sp>
        <p:nvSpPr>
          <p:cNvPr id="300" name="Google Shape;300;p20"/>
          <p:cNvSpPr txBox="1"/>
          <p:nvPr/>
        </p:nvSpPr>
        <p:spPr>
          <a:xfrm>
            <a:off x="4857863" y="3901688"/>
            <a:ext cx="3459900" cy="609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In in est eu augue porta sollicitudin eget eleifend massa. Morbi euismod ipsum vel accumsan elementum. Etiam nec finibus neque.</a:t>
            </a:r>
            <a:endParaRPr sz="700"/>
          </a:p>
        </p:txBody>
      </p:sp>
      <p:sp>
        <p:nvSpPr>
          <p:cNvPr id="301" name="Google Shape;301;p20"/>
          <p:cNvSpPr txBox="1"/>
          <p:nvPr/>
        </p:nvSpPr>
        <p:spPr>
          <a:xfrm>
            <a:off x="4790300" y="467450"/>
            <a:ext cx="3527400" cy="1344600"/>
          </a:xfrm>
          <a:prstGeom prst="rect">
            <a:avLst/>
          </a:prstGeom>
          <a:noFill/>
          <a:ln>
            <a:noFill/>
          </a:ln>
        </p:spPr>
        <p:txBody>
          <a:bodyPr anchorCtr="0" anchor="t" bIns="0" lIns="0" spcFirstLastPara="1" rIns="0" wrap="square" tIns="0">
            <a:spAutoFit/>
          </a:bodyPr>
          <a:lstStyle/>
          <a:p>
            <a:pPr indent="0" lvl="0" marL="0" marR="0" rtl="0" algn="ctr">
              <a:lnSpc>
                <a:spcPct val="108006"/>
              </a:lnSpc>
              <a:spcBef>
                <a:spcPts val="0"/>
              </a:spcBef>
              <a:spcAft>
                <a:spcPts val="0"/>
              </a:spcAft>
              <a:buNone/>
            </a:pPr>
            <a:r>
              <a:rPr b="0" i="0" lang="en" sz="4200" u="none" cap="none" strike="noStrike">
                <a:solidFill>
                  <a:srgbClr val="FFA348"/>
                </a:solidFill>
                <a:latin typeface="Architects Daughter"/>
                <a:ea typeface="Architects Daughter"/>
                <a:cs typeface="Architects Daughter"/>
                <a:sym typeface="Architects Daughter"/>
              </a:rPr>
              <a:t>Landslide Warning Signs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21"/>
          <p:cNvPicPr preferRelativeResize="0"/>
          <p:nvPr/>
        </p:nvPicPr>
        <p:blipFill>
          <a:blip r:embed="rId3">
            <a:alphaModFix/>
          </a:blip>
          <a:stretch>
            <a:fillRect/>
          </a:stretch>
        </p:blipFill>
        <p:spPr>
          <a:xfrm>
            <a:off x="0" y="11"/>
            <a:ext cx="9143946" cy="5143501"/>
          </a:xfrm>
          <a:prstGeom prst="rect">
            <a:avLst/>
          </a:prstGeom>
          <a:noFill/>
          <a:ln>
            <a:noFill/>
          </a:ln>
        </p:spPr>
      </p:pic>
      <p:sp>
        <p:nvSpPr>
          <p:cNvPr id="307" name="Google Shape;307;p21"/>
          <p:cNvSpPr/>
          <p:nvPr/>
        </p:nvSpPr>
        <p:spPr>
          <a:xfrm rot="-5400000">
            <a:off x="4305681" y="1422107"/>
            <a:ext cx="4176352" cy="4480111"/>
          </a:xfrm>
          <a:custGeom>
            <a:rect b="b" l="l" r="r" t="t"/>
            <a:pathLst>
              <a:path extrusionOk="0" h="2947586" w="2747735">
                <a:moveTo>
                  <a:pt x="2726018" y="199009"/>
                </a:moveTo>
                <a:cubicBezTo>
                  <a:pt x="2722335" y="12700"/>
                  <a:pt x="2747735" y="12700"/>
                  <a:pt x="2562823" y="35814"/>
                </a:cubicBezTo>
                <a:lnTo>
                  <a:pt x="2527136" y="48514"/>
                </a:lnTo>
                <a:cubicBezTo>
                  <a:pt x="2527136" y="48514"/>
                  <a:pt x="2468335" y="38100"/>
                  <a:pt x="2361147" y="35814"/>
                </a:cubicBezTo>
                <a:cubicBezTo>
                  <a:pt x="2252943" y="33528"/>
                  <a:pt x="2229321" y="23114"/>
                  <a:pt x="2229321" y="23114"/>
                </a:cubicBezTo>
                <a:lnTo>
                  <a:pt x="2163535" y="35814"/>
                </a:lnTo>
                <a:lnTo>
                  <a:pt x="2154137" y="254000"/>
                </a:lnTo>
                <a:lnTo>
                  <a:pt x="2108036" y="254000"/>
                </a:lnTo>
                <a:lnTo>
                  <a:pt x="2112354" y="209677"/>
                </a:lnTo>
                <a:lnTo>
                  <a:pt x="2092923" y="142113"/>
                </a:lnTo>
                <a:cubicBezTo>
                  <a:pt x="2073492" y="104013"/>
                  <a:pt x="2073492" y="91059"/>
                  <a:pt x="2073492" y="91059"/>
                </a:cubicBezTo>
                <a:cubicBezTo>
                  <a:pt x="2073492" y="27813"/>
                  <a:pt x="2073492" y="40513"/>
                  <a:pt x="2010119" y="24130"/>
                </a:cubicBezTo>
                <a:lnTo>
                  <a:pt x="1831238" y="27813"/>
                </a:lnTo>
                <a:cubicBezTo>
                  <a:pt x="1831238" y="27813"/>
                  <a:pt x="1657064" y="27813"/>
                  <a:pt x="1470726" y="26543"/>
                </a:cubicBezTo>
                <a:cubicBezTo>
                  <a:pt x="1449956" y="26289"/>
                  <a:pt x="1429482" y="26035"/>
                  <a:pt x="1410195" y="25781"/>
                </a:cubicBezTo>
                <a:cubicBezTo>
                  <a:pt x="1172228" y="22098"/>
                  <a:pt x="999242" y="25781"/>
                  <a:pt x="999242"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87164"/>
                  <a:pt x="14605" y="1615597"/>
                </a:cubicBezTo>
                <a:lnTo>
                  <a:pt x="13716" y="1615597"/>
                </a:lnTo>
                <a:cubicBezTo>
                  <a:pt x="13970" y="1703209"/>
                  <a:pt x="14097" y="1791784"/>
                  <a:pt x="14224" y="1877470"/>
                </a:cubicBezTo>
                <a:cubicBezTo>
                  <a:pt x="14097" y="1936539"/>
                  <a:pt x="13843" y="1948096"/>
                  <a:pt x="13716" y="1959653"/>
                </a:cubicBezTo>
                <a:lnTo>
                  <a:pt x="14605" y="1959653"/>
                </a:lnTo>
                <a:cubicBezTo>
                  <a:pt x="15113" y="2016041"/>
                  <a:pt x="15113" y="2060110"/>
                  <a:pt x="15113" y="2060110"/>
                </a:cubicBezTo>
                <a:lnTo>
                  <a:pt x="11430" y="2209970"/>
                </a:lnTo>
                <a:cubicBezTo>
                  <a:pt x="27813" y="2273343"/>
                  <a:pt x="15113" y="2273343"/>
                  <a:pt x="78359" y="2273343"/>
                </a:cubicBezTo>
                <a:cubicBezTo>
                  <a:pt x="78359" y="2273343"/>
                  <a:pt x="91313" y="2273343"/>
                  <a:pt x="129413" y="2292774"/>
                </a:cubicBezTo>
                <a:lnTo>
                  <a:pt x="196977" y="2312205"/>
                </a:lnTo>
                <a:lnTo>
                  <a:pt x="241300" y="2307887"/>
                </a:lnTo>
                <a:lnTo>
                  <a:pt x="241300" y="2353988"/>
                </a:lnTo>
                <a:lnTo>
                  <a:pt x="23114" y="2363386"/>
                </a:lnTo>
                <a:lnTo>
                  <a:pt x="10414" y="2429172"/>
                </a:lnTo>
                <a:cubicBezTo>
                  <a:pt x="10414" y="2429172"/>
                  <a:pt x="20828" y="2452794"/>
                  <a:pt x="23114" y="2560998"/>
                </a:cubicBezTo>
                <a:cubicBezTo>
                  <a:pt x="25400" y="2668186"/>
                  <a:pt x="35814" y="2726987"/>
                  <a:pt x="35814" y="2726987"/>
                </a:cubicBezTo>
                <a:lnTo>
                  <a:pt x="23114" y="2762674"/>
                </a:lnTo>
                <a:cubicBezTo>
                  <a:pt x="0" y="2947586"/>
                  <a:pt x="0" y="2922186"/>
                  <a:pt x="186309" y="2925869"/>
                </a:cubicBezTo>
                <a:cubicBezTo>
                  <a:pt x="186309" y="2925869"/>
                  <a:pt x="234823" y="2929552"/>
                  <a:pt x="301498" y="2925869"/>
                </a:cubicBezTo>
                <a:cubicBezTo>
                  <a:pt x="368173" y="2922186"/>
                  <a:pt x="469773" y="2922186"/>
                  <a:pt x="469773" y="2922186"/>
                </a:cubicBezTo>
                <a:lnTo>
                  <a:pt x="567944" y="2925869"/>
                </a:lnTo>
                <a:cubicBezTo>
                  <a:pt x="609473" y="2909486"/>
                  <a:pt x="609473" y="2922186"/>
                  <a:pt x="609473" y="2858940"/>
                </a:cubicBezTo>
                <a:cubicBezTo>
                  <a:pt x="609473" y="2858940"/>
                  <a:pt x="609473" y="2845986"/>
                  <a:pt x="622173" y="2807886"/>
                </a:cubicBezTo>
                <a:lnTo>
                  <a:pt x="634873" y="2740322"/>
                </a:lnTo>
                <a:lnTo>
                  <a:pt x="632714" y="2706286"/>
                </a:lnTo>
                <a:lnTo>
                  <a:pt x="688721" y="2706286"/>
                </a:lnTo>
                <a:cubicBezTo>
                  <a:pt x="687197" y="2725209"/>
                  <a:pt x="685800" y="2735750"/>
                  <a:pt x="685800" y="2735750"/>
                </a:cubicBezTo>
                <a:lnTo>
                  <a:pt x="691769" y="2834937"/>
                </a:lnTo>
                <a:cubicBezTo>
                  <a:pt x="660146" y="2947586"/>
                  <a:pt x="656463" y="2918249"/>
                  <a:pt x="999538" y="2921932"/>
                </a:cubicBezTo>
                <a:cubicBezTo>
                  <a:pt x="999538" y="2921932"/>
                  <a:pt x="1138402" y="2924853"/>
                  <a:pt x="1338093" y="2922821"/>
                </a:cubicBezTo>
                <a:cubicBezTo>
                  <a:pt x="1537784" y="2924853"/>
                  <a:pt x="1676648" y="2921932"/>
                  <a:pt x="1676648" y="2921932"/>
                </a:cubicBezTo>
                <a:cubicBezTo>
                  <a:pt x="2078445" y="2918249"/>
                  <a:pt x="2074635" y="2947586"/>
                  <a:pt x="2043139" y="2834937"/>
                </a:cubicBezTo>
                <a:lnTo>
                  <a:pt x="2049108" y="2735750"/>
                </a:lnTo>
                <a:cubicBezTo>
                  <a:pt x="2049108" y="2735750"/>
                  <a:pt x="2047711" y="2725209"/>
                  <a:pt x="2046187" y="2706286"/>
                </a:cubicBezTo>
                <a:lnTo>
                  <a:pt x="2102194" y="2706286"/>
                </a:lnTo>
                <a:lnTo>
                  <a:pt x="2100035" y="2740322"/>
                </a:lnTo>
                <a:lnTo>
                  <a:pt x="2112735" y="2807886"/>
                </a:lnTo>
                <a:cubicBezTo>
                  <a:pt x="2125435" y="2845986"/>
                  <a:pt x="2125435" y="2858940"/>
                  <a:pt x="2125435" y="2858940"/>
                </a:cubicBezTo>
                <a:cubicBezTo>
                  <a:pt x="2125435" y="2922186"/>
                  <a:pt x="2125435" y="2909486"/>
                  <a:pt x="2166964" y="2925869"/>
                </a:cubicBezTo>
                <a:lnTo>
                  <a:pt x="2265135" y="2922186"/>
                </a:lnTo>
                <a:cubicBezTo>
                  <a:pt x="2265135" y="2922186"/>
                  <a:pt x="2366735" y="2922186"/>
                  <a:pt x="2433410" y="2925869"/>
                </a:cubicBezTo>
                <a:cubicBezTo>
                  <a:pt x="2500085" y="2929552"/>
                  <a:pt x="2548599" y="2925869"/>
                  <a:pt x="2548599" y="2925869"/>
                </a:cubicBezTo>
                <a:cubicBezTo>
                  <a:pt x="2734908" y="2922186"/>
                  <a:pt x="2734908" y="2947586"/>
                  <a:pt x="2711794" y="2762674"/>
                </a:cubicBezTo>
                <a:lnTo>
                  <a:pt x="2699094" y="2726987"/>
                </a:lnTo>
                <a:cubicBezTo>
                  <a:pt x="2699094" y="2726987"/>
                  <a:pt x="2709508" y="2668186"/>
                  <a:pt x="2711794" y="2560998"/>
                </a:cubicBezTo>
                <a:cubicBezTo>
                  <a:pt x="2714080" y="2452794"/>
                  <a:pt x="2724494" y="2429172"/>
                  <a:pt x="2724494" y="2429172"/>
                </a:cubicBezTo>
                <a:lnTo>
                  <a:pt x="2711794" y="2363386"/>
                </a:lnTo>
                <a:lnTo>
                  <a:pt x="2493608" y="2353988"/>
                </a:lnTo>
                <a:lnTo>
                  <a:pt x="2493608" y="2307887"/>
                </a:lnTo>
                <a:lnTo>
                  <a:pt x="2537931" y="2312205"/>
                </a:lnTo>
                <a:lnTo>
                  <a:pt x="2605495" y="2292774"/>
                </a:lnTo>
                <a:cubicBezTo>
                  <a:pt x="2643595" y="2273343"/>
                  <a:pt x="2656549" y="2273343"/>
                  <a:pt x="2656549" y="2273343"/>
                </a:cubicBezTo>
                <a:cubicBezTo>
                  <a:pt x="2719795" y="2273343"/>
                  <a:pt x="2707095" y="2273343"/>
                  <a:pt x="2723478" y="2209970"/>
                </a:cubicBezTo>
                <a:lnTo>
                  <a:pt x="2720430" y="2083605"/>
                </a:lnTo>
                <a:cubicBezTo>
                  <a:pt x="2720811" y="2065698"/>
                  <a:pt x="2721319" y="2048426"/>
                  <a:pt x="2721954" y="2032424"/>
                </a:cubicBezTo>
                <a:cubicBezTo>
                  <a:pt x="2725637" y="1918869"/>
                  <a:pt x="2721954" y="1357574"/>
                  <a:pt x="2721954" y="1357574"/>
                </a:cubicBezTo>
                <a:cubicBezTo>
                  <a:pt x="2718271" y="669544"/>
                  <a:pt x="2747608" y="673354"/>
                  <a:pt x="2634959" y="704850"/>
                </a:cubicBezTo>
                <a:lnTo>
                  <a:pt x="2535772" y="698881"/>
                </a:lnTo>
                <a:cubicBezTo>
                  <a:pt x="2535772" y="698881"/>
                  <a:pt x="2525231" y="700278"/>
                  <a:pt x="2506308" y="701802"/>
                </a:cubicBezTo>
                <a:lnTo>
                  <a:pt x="2506308" y="645795"/>
                </a:lnTo>
                <a:lnTo>
                  <a:pt x="2540344" y="647954"/>
                </a:lnTo>
                <a:lnTo>
                  <a:pt x="2607908" y="635254"/>
                </a:lnTo>
                <a:cubicBezTo>
                  <a:pt x="2646008" y="622554"/>
                  <a:pt x="2658962" y="622554"/>
                  <a:pt x="2658962" y="622554"/>
                </a:cubicBezTo>
                <a:cubicBezTo>
                  <a:pt x="2722208" y="622554"/>
                  <a:pt x="2709508" y="622554"/>
                  <a:pt x="2725891" y="581025"/>
                </a:cubicBezTo>
                <a:lnTo>
                  <a:pt x="2722208" y="482854"/>
                </a:lnTo>
                <a:cubicBezTo>
                  <a:pt x="2722208" y="482854"/>
                  <a:pt x="2722208" y="381254"/>
                  <a:pt x="2725891" y="314579"/>
                </a:cubicBezTo>
                <a:cubicBezTo>
                  <a:pt x="2729574" y="247904"/>
                  <a:pt x="2725891" y="199390"/>
                  <a:pt x="2725891"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21"/>
          <p:cNvSpPr/>
          <p:nvPr/>
        </p:nvSpPr>
        <p:spPr>
          <a:xfrm rot="10800000">
            <a:off x="4165219" y="-1073736"/>
            <a:ext cx="4292360" cy="2462832"/>
          </a:xfrm>
          <a:custGeom>
            <a:rect b="b" l="l" r="r" t="t"/>
            <a:pathLst>
              <a:path extrusionOk="0" h="2589892" w="4513808">
                <a:moveTo>
                  <a:pt x="4492091" y="199009"/>
                </a:moveTo>
                <a:cubicBezTo>
                  <a:pt x="4488408" y="12700"/>
                  <a:pt x="4513808" y="12700"/>
                  <a:pt x="4328896" y="35814"/>
                </a:cubicBezTo>
                <a:lnTo>
                  <a:pt x="4293209" y="48514"/>
                </a:lnTo>
                <a:cubicBezTo>
                  <a:pt x="4293209" y="48514"/>
                  <a:pt x="4234408" y="38100"/>
                  <a:pt x="4127220" y="35814"/>
                </a:cubicBezTo>
                <a:cubicBezTo>
                  <a:pt x="4019016" y="33528"/>
                  <a:pt x="3995394" y="23114"/>
                  <a:pt x="3995394" y="23114"/>
                </a:cubicBezTo>
                <a:lnTo>
                  <a:pt x="3929608" y="35814"/>
                </a:lnTo>
                <a:lnTo>
                  <a:pt x="3920210" y="254000"/>
                </a:lnTo>
                <a:lnTo>
                  <a:pt x="3874109" y="254000"/>
                </a:lnTo>
                <a:lnTo>
                  <a:pt x="3878427" y="209677"/>
                </a:lnTo>
                <a:lnTo>
                  <a:pt x="3858996" y="142113"/>
                </a:lnTo>
                <a:cubicBezTo>
                  <a:pt x="3839565" y="104013"/>
                  <a:pt x="3839565" y="91059"/>
                  <a:pt x="3839565" y="91059"/>
                </a:cubicBezTo>
                <a:cubicBezTo>
                  <a:pt x="3839565" y="27813"/>
                  <a:pt x="3839565" y="40513"/>
                  <a:pt x="3776192" y="24130"/>
                </a:cubicBezTo>
                <a:lnTo>
                  <a:pt x="3506348" y="27813"/>
                </a:lnTo>
                <a:cubicBezTo>
                  <a:pt x="3506348" y="27813"/>
                  <a:pt x="3019920" y="27813"/>
                  <a:pt x="2499517" y="26543"/>
                </a:cubicBezTo>
                <a:cubicBezTo>
                  <a:pt x="2441510" y="26289"/>
                  <a:pt x="2384332" y="26035"/>
                  <a:pt x="2330469" y="25781"/>
                </a:cubicBezTo>
                <a:cubicBezTo>
                  <a:pt x="1665878" y="22098"/>
                  <a:pt x="1182765" y="25781"/>
                  <a:pt x="1182765"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183593" y="2564238"/>
                </a:cubicBezTo>
                <a:cubicBezTo>
                  <a:pt x="1183593" y="2564238"/>
                  <a:pt x="1571409" y="2567159"/>
                  <a:pt x="2129102" y="2565127"/>
                </a:cubicBezTo>
                <a:cubicBezTo>
                  <a:pt x="2686795" y="2567159"/>
                  <a:pt x="3074611" y="2564238"/>
                  <a:pt x="3074611" y="2564238"/>
                </a:cubicBezTo>
                <a:cubicBezTo>
                  <a:pt x="3844518" y="2560555"/>
                  <a:pt x="3840708" y="2589892"/>
                  <a:pt x="3809212" y="2477243"/>
                </a:cubicBezTo>
                <a:lnTo>
                  <a:pt x="3815181" y="2378056"/>
                </a:lnTo>
                <a:cubicBezTo>
                  <a:pt x="3815181" y="2378056"/>
                  <a:pt x="3813784" y="2367515"/>
                  <a:pt x="3812260" y="2348592"/>
                </a:cubicBezTo>
                <a:lnTo>
                  <a:pt x="3868267" y="2348592"/>
                </a:lnTo>
                <a:lnTo>
                  <a:pt x="3866108" y="2382628"/>
                </a:lnTo>
                <a:lnTo>
                  <a:pt x="3878808" y="2450192"/>
                </a:lnTo>
                <a:cubicBezTo>
                  <a:pt x="3891508" y="2488292"/>
                  <a:pt x="3891508" y="2501246"/>
                  <a:pt x="3891508" y="2501246"/>
                </a:cubicBezTo>
                <a:cubicBezTo>
                  <a:pt x="3891508" y="2564492"/>
                  <a:pt x="3891508" y="2551792"/>
                  <a:pt x="3933037" y="2568175"/>
                </a:cubicBezTo>
                <a:lnTo>
                  <a:pt x="4031208" y="2564492"/>
                </a:lnTo>
                <a:cubicBezTo>
                  <a:pt x="4031208" y="2564492"/>
                  <a:pt x="4132808" y="2564492"/>
                  <a:pt x="4199483" y="2568175"/>
                </a:cubicBezTo>
                <a:cubicBezTo>
                  <a:pt x="4266158" y="2571858"/>
                  <a:pt x="4314672" y="2568175"/>
                  <a:pt x="4314672" y="2568175"/>
                </a:cubicBezTo>
                <a:cubicBezTo>
                  <a:pt x="4500981" y="2564492"/>
                  <a:pt x="4500981" y="2589892"/>
                  <a:pt x="4477867" y="2404980"/>
                </a:cubicBezTo>
                <a:lnTo>
                  <a:pt x="4465167" y="2369293"/>
                </a:lnTo>
                <a:cubicBezTo>
                  <a:pt x="4465167" y="2369293"/>
                  <a:pt x="4475581" y="2310492"/>
                  <a:pt x="4477867" y="2203304"/>
                </a:cubicBezTo>
                <a:cubicBezTo>
                  <a:pt x="4480153" y="2095100"/>
                  <a:pt x="4490567" y="2071478"/>
                  <a:pt x="4490567" y="2071478"/>
                </a:cubicBezTo>
                <a:lnTo>
                  <a:pt x="4477867" y="2005692"/>
                </a:lnTo>
                <a:lnTo>
                  <a:pt x="4259681" y="1996294"/>
                </a:lnTo>
                <a:lnTo>
                  <a:pt x="4259681" y="1950193"/>
                </a:lnTo>
                <a:lnTo>
                  <a:pt x="4304003" y="1954511"/>
                </a:lnTo>
                <a:lnTo>
                  <a:pt x="4371568" y="1935080"/>
                </a:lnTo>
                <a:cubicBezTo>
                  <a:pt x="4409668" y="1915649"/>
                  <a:pt x="4422622" y="1915649"/>
                  <a:pt x="4422622" y="1915649"/>
                </a:cubicBezTo>
                <a:cubicBezTo>
                  <a:pt x="4485868" y="1915649"/>
                  <a:pt x="4473168" y="1915649"/>
                  <a:pt x="4489551" y="1852276"/>
                </a:cubicBezTo>
                <a:lnTo>
                  <a:pt x="4486503" y="1725911"/>
                </a:lnTo>
                <a:cubicBezTo>
                  <a:pt x="4486884" y="1708004"/>
                  <a:pt x="4487392" y="1690732"/>
                  <a:pt x="4488027" y="1674730"/>
                </a:cubicBezTo>
                <a:cubicBezTo>
                  <a:pt x="4491710" y="1565812"/>
                  <a:pt x="4488027" y="1197605"/>
                  <a:pt x="4488027" y="1197605"/>
                </a:cubicBezTo>
                <a:cubicBezTo>
                  <a:pt x="4484344" y="669544"/>
                  <a:pt x="4513681" y="673354"/>
                  <a:pt x="4401032" y="704850"/>
                </a:cubicBezTo>
                <a:lnTo>
                  <a:pt x="4301845" y="698881"/>
                </a:lnTo>
                <a:cubicBezTo>
                  <a:pt x="4301845" y="698881"/>
                  <a:pt x="4291303" y="700278"/>
                  <a:pt x="4272381" y="701802"/>
                </a:cubicBezTo>
                <a:lnTo>
                  <a:pt x="4272381" y="645795"/>
                </a:lnTo>
                <a:lnTo>
                  <a:pt x="4306417" y="647954"/>
                </a:lnTo>
                <a:lnTo>
                  <a:pt x="4373981" y="635254"/>
                </a:lnTo>
                <a:cubicBezTo>
                  <a:pt x="4412081" y="622554"/>
                  <a:pt x="4425035" y="622554"/>
                  <a:pt x="4425035" y="622554"/>
                </a:cubicBezTo>
                <a:cubicBezTo>
                  <a:pt x="4488281" y="622554"/>
                  <a:pt x="4475581" y="622554"/>
                  <a:pt x="4491964" y="581025"/>
                </a:cubicBezTo>
                <a:lnTo>
                  <a:pt x="4488281" y="482854"/>
                </a:lnTo>
                <a:cubicBezTo>
                  <a:pt x="4488281" y="482854"/>
                  <a:pt x="4488281" y="381254"/>
                  <a:pt x="4491964" y="314579"/>
                </a:cubicBezTo>
                <a:cubicBezTo>
                  <a:pt x="4495647" y="247904"/>
                  <a:pt x="4491964" y="199390"/>
                  <a:pt x="4491964"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21"/>
          <p:cNvSpPr/>
          <p:nvPr/>
        </p:nvSpPr>
        <p:spPr>
          <a:xfrm>
            <a:off x="5544230" y="1962374"/>
            <a:ext cx="1841413" cy="1854904"/>
          </a:xfrm>
          <a:custGeom>
            <a:rect b="b" l="l" r="r" t="t"/>
            <a:pathLst>
              <a:path extrusionOk="0" h="3709807" w="3682826">
                <a:moveTo>
                  <a:pt x="0" y="0"/>
                </a:moveTo>
                <a:lnTo>
                  <a:pt x="3682827" y="0"/>
                </a:lnTo>
                <a:lnTo>
                  <a:pt x="3682827" y="3709807"/>
                </a:lnTo>
                <a:lnTo>
                  <a:pt x="0" y="3709807"/>
                </a:lnTo>
                <a:lnTo>
                  <a:pt x="0" y="0"/>
                </a:lnTo>
                <a:close/>
              </a:path>
            </a:pathLst>
          </a:custGeom>
          <a:blipFill rotWithShape="1">
            <a:blip r:embed="rId4">
              <a:alphaModFix/>
            </a:blip>
            <a:stretch>
              <a:fillRect b="0" l="0" r="0" t="0"/>
            </a:stretch>
          </a:blipFill>
          <a:ln>
            <a:noFill/>
          </a:ln>
        </p:spPr>
      </p:sp>
      <p:sp>
        <p:nvSpPr>
          <p:cNvPr id="310" name="Google Shape;310;p21"/>
          <p:cNvSpPr txBox="1"/>
          <p:nvPr/>
        </p:nvSpPr>
        <p:spPr>
          <a:xfrm>
            <a:off x="4585719" y="4009818"/>
            <a:ext cx="36156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Landslides can have a significant impact on wildlife and domestic animals. When a landslide occurs, it can destroy natural habitats, leading to the displacement or death of animals. </a:t>
            </a:r>
            <a:endParaRPr sz="700"/>
          </a:p>
        </p:txBody>
      </p:sp>
      <p:sp>
        <p:nvSpPr>
          <p:cNvPr id="311" name="Google Shape;311;p21"/>
          <p:cNvSpPr txBox="1"/>
          <p:nvPr/>
        </p:nvSpPr>
        <p:spPr>
          <a:xfrm>
            <a:off x="3681348" y="418793"/>
            <a:ext cx="5309426" cy="641211"/>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Urban Areas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2"/>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17" name="Google Shape;317;p22"/>
          <p:cNvGrpSpPr/>
          <p:nvPr/>
        </p:nvGrpSpPr>
        <p:grpSpPr>
          <a:xfrm>
            <a:off x="2490329" y="-1073736"/>
            <a:ext cx="4154163" cy="2462832"/>
            <a:chOff x="-50884" y="-51850"/>
            <a:chExt cx="11077767" cy="6567551"/>
          </a:xfrm>
        </p:grpSpPr>
        <p:sp>
          <p:nvSpPr>
            <p:cNvPr id="318" name="Google Shape;318;p22"/>
            <p:cNvSpPr/>
            <p:nvPr/>
          </p:nvSpPr>
          <p:spPr>
            <a:xfrm rot="10800000">
              <a:off x="-50884" y="-51850"/>
              <a:ext cx="11077767" cy="6567551"/>
            </a:xfrm>
            <a:custGeom>
              <a:rect b="b" l="l" r="r" t="t"/>
              <a:pathLst>
                <a:path extrusionOk="0" h="2589892" w="4368481">
                  <a:moveTo>
                    <a:pt x="4346764" y="199009"/>
                  </a:moveTo>
                  <a:cubicBezTo>
                    <a:pt x="4343081" y="12700"/>
                    <a:pt x="4368481" y="12700"/>
                    <a:pt x="4183569" y="35814"/>
                  </a:cubicBezTo>
                  <a:lnTo>
                    <a:pt x="4147882" y="48514"/>
                  </a:lnTo>
                  <a:cubicBezTo>
                    <a:pt x="4147882" y="48514"/>
                    <a:pt x="4089081" y="38100"/>
                    <a:pt x="3981893" y="35814"/>
                  </a:cubicBezTo>
                  <a:cubicBezTo>
                    <a:pt x="3873689" y="33528"/>
                    <a:pt x="3850067" y="23114"/>
                    <a:pt x="3850067" y="23114"/>
                  </a:cubicBezTo>
                  <a:lnTo>
                    <a:pt x="3784281" y="35814"/>
                  </a:lnTo>
                  <a:lnTo>
                    <a:pt x="3774883" y="254000"/>
                  </a:lnTo>
                  <a:lnTo>
                    <a:pt x="3728782" y="254000"/>
                  </a:lnTo>
                  <a:lnTo>
                    <a:pt x="3733100" y="209677"/>
                  </a:lnTo>
                  <a:lnTo>
                    <a:pt x="3713669" y="142113"/>
                  </a:lnTo>
                  <a:cubicBezTo>
                    <a:pt x="3694238" y="104013"/>
                    <a:pt x="3694238" y="91059"/>
                    <a:pt x="3694238" y="91059"/>
                  </a:cubicBezTo>
                  <a:cubicBezTo>
                    <a:pt x="3694238" y="27813"/>
                    <a:pt x="3694238" y="40513"/>
                    <a:pt x="3630865" y="24130"/>
                  </a:cubicBezTo>
                  <a:lnTo>
                    <a:pt x="3368506" y="27813"/>
                  </a:lnTo>
                  <a:cubicBezTo>
                    <a:pt x="3368506" y="27813"/>
                    <a:pt x="2907773" y="27813"/>
                    <a:pt x="2414859" y="26543"/>
                  </a:cubicBezTo>
                  <a:cubicBezTo>
                    <a:pt x="2359917" y="26289"/>
                    <a:pt x="2305759" y="26035"/>
                    <a:pt x="2254741" y="25781"/>
                  </a:cubicBezTo>
                  <a:cubicBezTo>
                    <a:pt x="1625256" y="22098"/>
                    <a:pt x="1167663" y="25781"/>
                    <a:pt x="1167663"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168447" y="2564238"/>
                  </a:cubicBezTo>
                  <a:cubicBezTo>
                    <a:pt x="1168447" y="2564238"/>
                    <a:pt x="1535778" y="2567159"/>
                    <a:pt x="2064011" y="2565127"/>
                  </a:cubicBezTo>
                  <a:cubicBezTo>
                    <a:pt x="2592245" y="2567159"/>
                    <a:pt x="2959575" y="2564238"/>
                    <a:pt x="2959575" y="2564238"/>
                  </a:cubicBezTo>
                  <a:cubicBezTo>
                    <a:pt x="3699191" y="2560555"/>
                    <a:pt x="3695381" y="2589892"/>
                    <a:pt x="3663885" y="2477243"/>
                  </a:cubicBezTo>
                  <a:lnTo>
                    <a:pt x="3669854" y="2378056"/>
                  </a:lnTo>
                  <a:cubicBezTo>
                    <a:pt x="3669854" y="2378056"/>
                    <a:pt x="3668457" y="2367515"/>
                    <a:pt x="3666933" y="2348592"/>
                  </a:cubicBezTo>
                  <a:lnTo>
                    <a:pt x="3722940" y="2348592"/>
                  </a:lnTo>
                  <a:lnTo>
                    <a:pt x="3720781" y="2382628"/>
                  </a:lnTo>
                  <a:lnTo>
                    <a:pt x="3733481" y="2450192"/>
                  </a:lnTo>
                  <a:cubicBezTo>
                    <a:pt x="3746181" y="2488292"/>
                    <a:pt x="3746181" y="2501246"/>
                    <a:pt x="3746181" y="2501246"/>
                  </a:cubicBezTo>
                  <a:cubicBezTo>
                    <a:pt x="3746181" y="2564492"/>
                    <a:pt x="3746181" y="2551792"/>
                    <a:pt x="3787710" y="2568175"/>
                  </a:cubicBezTo>
                  <a:lnTo>
                    <a:pt x="3885881" y="2564492"/>
                  </a:lnTo>
                  <a:cubicBezTo>
                    <a:pt x="3885881" y="2564492"/>
                    <a:pt x="3987481" y="2564492"/>
                    <a:pt x="4054156" y="2568175"/>
                  </a:cubicBezTo>
                  <a:cubicBezTo>
                    <a:pt x="4120831" y="2571858"/>
                    <a:pt x="4169345" y="2568175"/>
                    <a:pt x="4169345" y="2568175"/>
                  </a:cubicBezTo>
                  <a:cubicBezTo>
                    <a:pt x="4355654" y="2564492"/>
                    <a:pt x="4355654" y="2589892"/>
                    <a:pt x="4332540" y="2404980"/>
                  </a:cubicBezTo>
                  <a:lnTo>
                    <a:pt x="4319840" y="2369293"/>
                  </a:lnTo>
                  <a:cubicBezTo>
                    <a:pt x="4319840" y="2369293"/>
                    <a:pt x="4330254" y="2310492"/>
                    <a:pt x="4332540" y="2203304"/>
                  </a:cubicBezTo>
                  <a:cubicBezTo>
                    <a:pt x="4334826" y="2095100"/>
                    <a:pt x="4345240" y="2071478"/>
                    <a:pt x="4345240" y="2071478"/>
                  </a:cubicBezTo>
                  <a:lnTo>
                    <a:pt x="4332540" y="2005692"/>
                  </a:lnTo>
                  <a:lnTo>
                    <a:pt x="4114354" y="1996294"/>
                  </a:lnTo>
                  <a:lnTo>
                    <a:pt x="4114354" y="1950193"/>
                  </a:lnTo>
                  <a:lnTo>
                    <a:pt x="4158677" y="1954511"/>
                  </a:lnTo>
                  <a:lnTo>
                    <a:pt x="4226241" y="1935080"/>
                  </a:lnTo>
                  <a:cubicBezTo>
                    <a:pt x="4264341" y="1915649"/>
                    <a:pt x="4277295" y="1915649"/>
                    <a:pt x="4277295" y="1915649"/>
                  </a:cubicBezTo>
                  <a:cubicBezTo>
                    <a:pt x="4340541" y="1915649"/>
                    <a:pt x="4327841" y="1915649"/>
                    <a:pt x="4344224" y="1852276"/>
                  </a:cubicBezTo>
                  <a:lnTo>
                    <a:pt x="4341176" y="1725911"/>
                  </a:lnTo>
                  <a:cubicBezTo>
                    <a:pt x="4341557" y="1708004"/>
                    <a:pt x="4342065" y="1690732"/>
                    <a:pt x="4342700" y="1674730"/>
                  </a:cubicBezTo>
                  <a:cubicBezTo>
                    <a:pt x="4346383" y="1565812"/>
                    <a:pt x="4342700" y="1197605"/>
                    <a:pt x="4342700" y="1197605"/>
                  </a:cubicBezTo>
                  <a:cubicBezTo>
                    <a:pt x="4339017" y="669544"/>
                    <a:pt x="4368354" y="673354"/>
                    <a:pt x="4255705" y="704850"/>
                  </a:cubicBezTo>
                  <a:lnTo>
                    <a:pt x="4156518" y="698881"/>
                  </a:lnTo>
                  <a:cubicBezTo>
                    <a:pt x="4156518" y="698881"/>
                    <a:pt x="4145977" y="700278"/>
                    <a:pt x="4127054" y="701802"/>
                  </a:cubicBezTo>
                  <a:lnTo>
                    <a:pt x="4127054" y="645795"/>
                  </a:lnTo>
                  <a:lnTo>
                    <a:pt x="4161090" y="647954"/>
                  </a:lnTo>
                  <a:lnTo>
                    <a:pt x="4228654" y="635254"/>
                  </a:lnTo>
                  <a:cubicBezTo>
                    <a:pt x="4266754" y="622554"/>
                    <a:pt x="4279708" y="622554"/>
                    <a:pt x="4279708" y="622554"/>
                  </a:cubicBezTo>
                  <a:cubicBezTo>
                    <a:pt x="4342954" y="622554"/>
                    <a:pt x="4330254" y="622554"/>
                    <a:pt x="4346637" y="581025"/>
                  </a:cubicBezTo>
                  <a:lnTo>
                    <a:pt x="4342954" y="482854"/>
                  </a:lnTo>
                  <a:cubicBezTo>
                    <a:pt x="4342954" y="482854"/>
                    <a:pt x="4342954" y="381254"/>
                    <a:pt x="4346637" y="314579"/>
                  </a:cubicBezTo>
                  <a:cubicBezTo>
                    <a:pt x="4350320" y="247904"/>
                    <a:pt x="4346637" y="199390"/>
                    <a:pt x="4346637"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22"/>
            <p:cNvSpPr txBox="1"/>
            <p:nvPr/>
          </p:nvSpPr>
          <p:spPr>
            <a:xfrm>
              <a:off x="555150" y="3893302"/>
              <a:ext cx="9890175" cy="1744821"/>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Homework</a:t>
              </a:r>
              <a:endParaRPr sz="700"/>
            </a:p>
          </p:txBody>
        </p:sp>
      </p:grpSp>
      <p:sp>
        <p:nvSpPr>
          <p:cNvPr id="320" name="Google Shape;320;p22"/>
          <p:cNvSpPr/>
          <p:nvPr/>
        </p:nvSpPr>
        <p:spPr>
          <a:xfrm rot="-5400000">
            <a:off x="733152" y="1147288"/>
            <a:ext cx="3307463" cy="4176377"/>
          </a:xfrm>
          <a:custGeom>
            <a:rect b="b" l="l" r="r" t="t"/>
            <a:pathLst>
              <a:path extrusionOk="0" h="2747751" w="2176070">
                <a:moveTo>
                  <a:pt x="2154353" y="199009"/>
                </a:moveTo>
                <a:cubicBezTo>
                  <a:pt x="2150670" y="12700"/>
                  <a:pt x="2176070" y="12700"/>
                  <a:pt x="1991158" y="35814"/>
                </a:cubicBezTo>
                <a:lnTo>
                  <a:pt x="1955471" y="48514"/>
                </a:lnTo>
                <a:cubicBezTo>
                  <a:pt x="1955471" y="48514"/>
                  <a:pt x="1896670" y="38100"/>
                  <a:pt x="1789482" y="35814"/>
                </a:cubicBezTo>
                <a:cubicBezTo>
                  <a:pt x="1681278" y="33528"/>
                  <a:pt x="1657656" y="23114"/>
                  <a:pt x="1657656" y="23114"/>
                </a:cubicBezTo>
                <a:lnTo>
                  <a:pt x="1591870" y="35814"/>
                </a:lnTo>
                <a:lnTo>
                  <a:pt x="1582472" y="254000"/>
                </a:lnTo>
                <a:lnTo>
                  <a:pt x="1536371" y="254000"/>
                </a:lnTo>
                <a:lnTo>
                  <a:pt x="1540689" y="209677"/>
                </a:lnTo>
                <a:lnTo>
                  <a:pt x="1521258" y="142113"/>
                </a:lnTo>
                <a:cubicBezTo>
                  <a:pt x="1501827" y="104013"/>
                  <a:pt x="1501827" y="91059"/>
                  <a:pt x="1501827" y="91059"/>
                </a:cubicBezTo>
                <a:cubicBezTo>
                  <a:pt x="1501827" y="27813"/>
                  <a:pt x="1501827" y="40513"/>
                  <a:pt x="1438454" y="24130"/>
                </a:cubicBezTo>
                <a:lnTo>
                  <a:pt x="1289016" y="27813"/>
                </a:lnTo>
                <a:cubicBezTo>
                  <a:pt x="1289016" y="27813"/>
                  <a:pt x="1215918" y="27813"/>
                  <a:pt x="1137713" y="26543"/>
                </a:cubicBezTo>
                <a:cubicBezTo>
                  <a:pt x="1128996" y="26289"/>
                  <a:pt x="1120404" y="26035"/>
                  <a:pt x="1112309" y="25781"/>
                </a:cubicBezTo>
                <a:cubicBezTo>
                  <a:pt x="1012437" y="22098"/>
                  <a:pt x="939837" y="25781"/>
                  <a:pt x="939837"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939961" y="2722097"/>
                </a:cubicBezTo>
                <a:cubicBezTo>
                  <a:pt x="939961" y="2722097"/>
                  <a:pt x="998241" y="2725018"/>
                  <a:pt x="1082049" y="2722986"/>
                </a:cubicBezTo>
                <a:cubicBezTo>
                  <a:pt x="1165857" y="2725018"/>
                  <a:pt x="1224137" y="2722097"/>
                  <a:pt x="1224137" y="2722097"/>
                </a:cubicBezTo>
                <a:cubicBezTo>
                  <a:pt x="1506780" y="2718414"/>
                  <a:pt x="1502970" y="2747751"/>
                  <a:pt x="1471474" y="2635102"/>
                </a:cubicBezTo>
                <a:lnTo>
                  <a:pt x="1477443" y="2535915"/>
                </a:lnTo>
                <a:cubicBezTo>
                  <a:pt x="1477443" y="2535915"/>
                  <a:pt x="1476046" y="2525374"/>
                  <a:pt x="1474522" y="2506451"/>
                </a:cubicBezTo>
                <a:lnTo>
                  <a:pt x="1530529" y="2506451"/>
                </a:lnTo>
                <a:lnTo>
                  <a:pt x="1528370" y="2540487"/>
                </a:lnTo>
                <a:lnTo>
                  <a:pt x="1541070" y="2608051"/>
                </a:lnTo>
                <a:cubicBezTo>
                  <a:pt x="1553770" y="2646151"/>
                  <a:pt x="1553770" y="2659105"/>
                  <a:pt x="1553770" y="2659105"/>
                </a:cubicBezTo>
                <a:cubicBezTo>
                  <a:pt x="1553770" y="2722351"/>
                  <a:pt x="1553770" y="2709651"/>
                  <a:pt x="1595299" y="2726034"/>
                </a:cubicBezTo>
                <a:lnTo>
                  <a:pt x="1693470" y="2722351"/>
                </a:lnTo>
                <a:cubicBezTo>
                  <a:pt x="1693470" y="2722351"/>
                  <a:pt x="1795070" y="2722351"/>
                  <a:pt x="1861745" y="2726034"/>
                </a:cubicBezTo>
                <a:cubicBezTo>
                  <a:pt x="1928420" y="2729717"/>
                  <a:pt x="1976934" y="2726034"/>
                  <a:pt x="1976934" y="2726034"/>
                </a:cubicBezTo>
                <a:cubicBezTo>
                  <a:pt x="2163243" y="2722351"/>
                  <a:pt x="2163243" y="2747751"/>
                  <a:pt x="2140129" y="2562839"/>
                </a:cubicBezTo>
                <a:lnTo>
                  <a:pt x="2127429" y="2527152"/>
                </a:lnTo>
                <a:cubicBezTo>
                  <a:pt x="2127429" y="2527152"/>
                  <a:pt x="2137843" y="2468351"/>
                  <a:pt x="2140129" y="2361163"/>
                </a:cubicBezTo>
                <a:cubicBezTo>
                  <a:pt x="2142415" y="2252959"/>
                  <a:pt x="2152829" y="2229337"/>
                  <a:pt x="2152829" y="2229337"/>
                </a:cubicBezTo>
                <a:lnTo>
                  <a:pt x="2140129" y="2163551"/>
                </a:lnTo>
                <a:lnTo>
                  <a:pt x="1921943" y="2154153"/>
                </a:lnTo>
                <a:lnTo>
                  <a:pt x="1921943" y="2108052"/>
                </a:lnTo>
                <a:lnTo>
                  <a:pt x="1966266" y="2112370"/>
                </a:lnTo>
                <a:lnTo>
                  <a:pt x="2033830" y="2092939"/>
                </a:lnTo>
                <a:cubicBezTo>
                  <a:pt x="2071930" y="2073508"/>
                  <a:pt x="2084884" y="2073508"/>
                  <a:pt x="2084884" y="2073508"/>
                </a:cubicBezTo>
                <a:cubicBezTo>
                  <a:pt x="2148130" y="2073508"/>
                  <a:pt x="2135430" y="2073508"/>
                  <a:pt x="2151813" y="2010135"/>
                </a:cubicBezTo>
                <a:lnTo>
                  <a:pt x="2148765" y="1883770"/>
                </a:lnTo>
                <a:cubicBezTo>
                  <a:pt x="2149146" y="1865863"/>
                  <a:pt x="2149654" y="1848591"/>
                  <a:pt x="2150289" y="1832589"/>
                </a:cubicBezTo>
                <a:cubicBezTo>
                  <a:pt x="2153972" y="1721625"/>
                  <a:pt x="2150289" y="1268203"/>
                  <a:pt x="2150289" y="1268203"/>
                </a:cubicBezTo>
                <a:cubicBezTo>
                  <a:pt x="2146606" y="669544"/>
                  <a:pt x="2175943" y="673354"/>
                  <a:pt x="2063294" y="704850"/>
                </a:cubicBezTo>
                <a:lnTo>
                  <a:pt x="1964107" y="698881"/>
                </a:lnTo>
                <a:cubicBezTo>
                  <a:pt x="1964107" y="698881"/>
                  <a:pt x="1953566" y="700278"/>
                  <a:pt x="1934643" y="701802"/>
                </a:cubicBezTo>
                <a:lnTo>
                  <a:pt x="1934643" y="645795"/>
                </a:lnTo>
                <a:lnTo>
                  <a:pt x="1968679" y="647954"/>
                </a:lnTo>
                <a:lnTo>
                  <a:pt x="2036243" y="635254"/>
                </a:lnTo>
                <a:cubicBezTo>
                  <a:pt x="2074343" y="622554"/>
                  <a:pt x="2087297" y="622554"/>
                  <a:pt x="2087297" y="622554"/>
                </a:cubicBezTo>
                <a:cubicBezTo>
                  <a:pt x="2150543" y="622554"/>
                  <a:pt x="2137843" y="622554"/>
                  <a:pt x="2154226" y="581025"/>
                </a:cubicBezTo>
                <a:lnTo>
                  <a:pt x="2150543" y="482854"/>
                </a:lnTo>
                <a:cubicBezTo>
                  <a:pt x="2150543" y="482854"/>
                  <a:pt x="2150543" y="381254"/>
                  <a:pt x="2154226" y="314579"/>
                </a:cubicBezTo>
                <a:cubicBezTo>
                  <a:pt x="2157909" y="247904"/>
                  <a:pt x="2154226" y="199390"/>
                  <a:pt x="21542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 name="Google Shape;321;p22"/>
          <p:cNvSpPr txBox="1"/>
          <p:nvPr/>
        </p:nvSpPr>
        <p:spPr>
          <a:xfrm>
            <a:off x="873082" y="2020146"/>
            <a:ext cx="3027025" cy="9036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What is a landslide, and how does it differ from other types of natural disasters?</a:t>
            </a:r>
            <a:endParaRPr sz="700"/>
          </a:p>
        </p:txBody>
      </p:sp>
      <p:sp>
        <p:nvSpPr>
          <p:cNvPr id="322" name="Google Shape;322;p22"/>
          <p:cNvSpPr/>
          <p:nvPr/>
        </p:nvSpPr>
        <p:spPr>
          <a:xfrm rot="10800000">
            <a:off x="4751716" y="1601872"/>
            <a:ext cx="3883216" cy="1510104"/>
          </a:xfrm>
          <a:custGeom>
            <a:rect b="b" l="l" r="r" t="t"/>
            <a:pathLst>
              <a:path extrusionOk="0" h="2977173" w="7655768">
                <a:moveTo>
                  <a:pt x="7634051" y="199009"/>
                </a:moveTo>
                <a:cubicBezTo>
                  <a:pt x="7630368" y="12700"/>
                  <a:pt x="7655768" y="12700"/>
                  <a:pt x="7470856" y="35814"/>
                </a:cubicBezTo>
                <a:lnTo>
                  <a:pt x="7435169" y="48514"/>
                </a:lnTo>
                <a:cubicBezTo>
                  <a:pt x="7435169" y="48514"/>
                  <a:pt x="7376368" y="38100"/>
                  <a:pt x="7269180" y="35814"/>
                </a:cubicBezTo>
                <a:cubicBezTo>
                  <a:pt x="7160976" y="33528"/>
                  <a:pt x="7137354" y="23114"/>
                  <a:pt x="7137354" y="23114"/>
                </a:cubicBezTo>
                <a:lnTo>
                  <a:pt x="7071568" y="35814"/>
                </a:lnTo>
                <a:lnTo>
                  <a:pt x="7062170" y="254000"/>
                </a:lnTo>
                <a:lnTo>
                  <a:pt x="7016069" y="254000"/>
                </a:lnTo>
                <a:lnTo>
                  <a:pt x="7020387" y="209677"/>
                </a:lnTo>
                <a:lnTo>
                  <a:pt x="7000956" y="142113"/>
                </a:lnTo>
                <a:cubicBezTo>
                  <a:pt x="6981525" y="104013"/>
                  <a:pt x="6981525" y="91059"/>
                  <a:pt x="6981525" y="91059"/>
                </a:cubicBezTo>
                <a:cubicBezTo>
                  <a:pt x="6981525" y="27813"/>
                  <a:pt x="6981525" y="40513"/>
                  <a:pt x="6918152" y="24130"/>
                </a:cubicBezTo>
                <a:lnTo>
                  <a:pt x="6486478" y="27813"/>
                </a:lnTo>
                <a:cubicBezTo>
                  <a:pt x="6486478" y="27813"/>
                  <a:pt x="5444529" y="27813"/>
                  <a:pt x="4329804" y="26543"/>
                </a:cubicBezTo>
                <a:cubicBezTo>
                  <a:pt x="4205551" y="26289"/>
                  <a:pt x="4083073" y="26035"/>
                  <a:pt x="3967695" y="25781"/>
                </a:cubicBezTo>
                <a:cubicBezTo>
                  <a:pt x="2544113" y="22098"/>
                  <a:pt x="1509264" y="25781"/>
                  <a:pt x="1509264"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95547"/>
                  <a:pt x="14605" y="1636170"/>
                </a:cubicBezTo>
                <a:lnTo>
                  <a:pt x="13716" y="1636170"/>
                </a:lnTo>
                <a:cubicBezTo>
                  <a:pt x="13970" y="1726276"/>
                  <a:pt x="14097" y="1817371"/>
                  <a:pt x="14224" y="1905496"/>
                </a:cubicBezTo>
                <a:cubicBezTo>
                  <a:pt x="14097" y="1966126"/>
                  <a:pt x="13843" y="1977683"/>
                  <a:pt x="13716" y="1989240"/>
                </a:cubicBezTo>
                <a:lnTo>
                  <a:pt x="14605" y="1989240"/>
                </a:lnTo>
                <a:cubicBezTo>
                  <a:pt x="15113" y="2045628"/>
                  <a:pt x="15113" y="2089697"/>
                  <a:pt x="15113" y="2089697"/>
                </a:cubicBezTo>
                <a:lnTo>
                  <a:pt x="11430" y="2239557"/>
                </a:lnTo>
                <a:cubicBezTo>
                  <a:pt x="27813" y="2302930"/>
                  <a:pt x="15113" y="2302930"/>
                  <a:pt x="78359" y="2302930"/>
                </a:cubicBezTo>
                <a:cubicBezTo>
                  <a:pt x="78359" y="2302930"/>
                  <a:pt x="91313" y="2302930"/>
                  <a:pt x="129413" y="2322361"/>
                </a:cubicBezTo>
                <a:lnTo>
                  <a:pt x="196977" y="2341792"/>
                </a:lnTo>
                <a:lnTo>
                  <a:pt x="241300" y="2337474"/>
                </a:lnTo>
                <a:lnTo>
                  <a:pt x="241300" y="2383575"/>
                </a:lnTo>
                <a:lnTo>
                  <a:pt x="23114" y="2392973"/>
                </a:lnTo>
                <a:lnTo>
                  <a:pt x="10414" y="2458759"/>
                </a:lnTo>
                <a:cubicBezTo>
                  <a:pt x="10414" y="2458759"/>
                  <a:pt x="20828" y="2482381"/>
                  <a:pt x="23114" y="2590585"/>
                </a:cubicBezTo>
                <a:cubicBezTo>
                  <a:pt x="25400" y="2697773"/>
                  <a:pt x="35814" y="2756574"/>
                  <a:pt x="35814" y="2756574"/>
                </a:cubicBezTo>
                <a:lnTo>
                  <a:pt x="23114" y="2792261"/>
                </a:lnTo>
                <a:cubicBezTo>
                  <a:pt x="0" y="2977173"/>
                  <a:pt x="0" y="2951773"/>
                  <a:pt x="186309" y="2955456"/>
                </a:cubicBezTo>
                <a:cubicBezTo>
                  <a:pt x="186309" y="2955456"/>
                  <a:pt x="234823" y="2959139"/>
                  <a:pt x="301498" y="2955456"/>
                </a:cubicBezTo>
                <a:cubicBezTo>
                  <a:pt x="368173" y="2951773"/>
                  <a:pt x="469773" y="2951773"/>
                  <a:pt x="469773" y="2951773"/>
                </a:cubicBezTo>
                <a:lnTo>
                  <a:pt x="567944" y="2955456"/>
                </a:lnTo>
                <a:cubicBezTo>
                  <a:pt x="609473" y="2939073"/>
                  <a:pt x="609473" y="2951773"/>
                  <a:pt x="609473" y="2888527"/>
                </a:cubicBezTo>
                <a:cubicBezTo>
                  <a:pt x="609473" y="2888527"/>
                  <a:pt x="609473" y="2875573"/>
                  <a:pt x="622173" y="2837473"/>
                </a:cubicBezTo>
                <a:lnTo>
                  <a:pt x="634873" y="2769909"/>
                </a:lnTo>
                <a:lnTo>
                  <a:pt x="632714" y="2735873"/>
                </a:lnTo>
                <a:lnTo>
                  <a:pt x="688721" y="2735873"/>
                </a:lnTo>
                <a:cubicBezTo>
                  <a:pt x="687197" y="2754796"/>
                  <a:pt x="685800" y="2765337"/>
                  <a:pt x="685800" y="2765337"/>
                </a:cubicBezTo>
                <a:lnTo>
                  <a:pt x="691769" y="2864524"/>
                </a:lnTo>
                <a:cubicBezTo>
                  <a:pt x="660146" y="2977173"/>
                  <a:pt x="656463" y="2947836"/>
                  <a:pt x="1511038" y="2951519"/>
                </a:cubicBezTo>
                <a:cubicBezTo>
                  <a:pt x="1511038" y="2951519"/>
                  <a:pt x="2341758" y="2954440"/>
                  <a:pt x="3536359" y="2952408"/>
                </a:cubicBezTo>
                <a:cubicBezTo>
                  <a:pt x="4730962" y="2954440"/>
                  <a:pt x="5561681" y="2951519"/>
                  <a:pt x="5561681" y="2951519"/>
                </a:cubicBezTo>
                <a:cubicBezTo>
                  <a:pt x="6986478" y="2947836"/>
                  <a:pt x="6982667" y="2977173"/>
                  <a:pt x="6951172" y="2864524"/>
                </a:cubicBezTo>
                <a:lnTo>
                  <a:pt x="6957141" y="2765337"/>
                </a:lnTo>
                <a:cubicBezTo>
                  <a:pt x="6957141" y="2765337"/>
                  <a:pt x="6955744" y="2754796"/>
                  <a:pt x="6954220" y="2735873"/>
                </a:cubicBezTo>
                <a:lnTo>
                  <a:pt x="7010227" y="2735873"/>
                </a:lnTo>
                <a:lnTo>
                  <a:pt x="7008067" y="2769909"/>
                </a:lnTo>
                <a:lnTo>
                  <a:pt x="7020767" y="2837473"/>
                </a:lnTo>
                <a:cubicBezTo>
                  <a:pt x="7033467" y="2875573"/>
                  <a:pt x="7033467" y="2888527"/>
                  <a:pt x="7033467" y="2888527"/>
                </a:cubicBezTo>
                <a:cubicBezTo>
                  <a:pt x="7033467" y="2951773"/>
                  <a:pt x="7033467" y="2939073"/>
                  <a:pt x="7074997" y="2955456"/>
                </a:cubicBezTo>
                <a:lnTo>
                  <a:pt x="7173167" y="2951773"/>
                </a:lnTo>
                <a:cubicBezTo>
                  <a:pt x="7173167" y="2951773"/>
                  <a:pt x="7274767" y="2951773"/>
                  <a:pt x="7341442" y="2955456"/>
                </a:cubicBezTo>
                <a:cubicBezTo>
                  <a:pt x="7408117" y="2959139"/>
                  <a:pt x="7456632" y="2955456"/>
                  <a:pt x="7456632" y="2955456"/>
                </a:cubicBezTo>
                <a:cubicBezTo>
                  <a:pt x="7642941" y="2951773"/>
                  <a:pt x="7642941" y="2977173"/>
                  <a:pt x="7619827" y="2792261"/>
                </a:cubicBezTo>
                <a:lnTo>
                  <a:pt x="7607127" y="2756574"/>
                </a:lnTo>
                <a:cubicBezTo>
                  <a:pt x="7607127" y="2756574"/>
                  <a:pt x="7617541" y="2697773"/>
                  <a:pt x="7619827" y="2590585"/>
                </a:cubicBezTo>
                <a:cubicBezTo>
                  <a:pt x="7622113" y="2482381"/>
                  <a:pt x="7632527" y="2458759"/>
                  <a:pt x="7632527" y="2458759"/>
                </a:cubicBezTo>
                <a:lnTo>
                  <a:pt x="7619827" y="2392973"/>
                </a:lnTo>
                <a:lnTo>
                  <a:pt x="7401641" y="2383575"/>
                </a:lnTo>
                <a:lnTo>
                  <a:pt x="7401641" y="2337474"/>
                </a:lnTo>
                <a:lnTo>
                  <a:pt x="7445964" y="2341792"/>
                </a:lnTo>
                <a:lnTo>
                  <a:pt x="7513528" y="2322361"/>
                </a:lnTo>
                <a:cubicBezTo>
                  <a:pt x="7551628" y="2302930"/>
                  <a:pt x="7564582" y="2302930"/>
                  <a:pt x="7564582" y="2302930"/>
                </a:cubicBezTo>
                <a:cubicBezTo>
                  <a:pt x="7627828" y="2302930"/>
                  <a:pt x="7615128" y="2302930"/>
                  <a:pt x="7631511" y="2239557"/>
                </a:cubicBezTo>
                <a:lnTo>
                  <a:pt x="7628463" y="2113192"/>
                </a:lnTo>
                <a:cubicBezTo>
                  <a:pt x="7628844" y="2095285"/>
                  <a:pt x="7629352" y="2078013"/>
                  <a:pt x="7629987" y="2062011"/>
                </a:cubicBezTo>
                <a:cubicBezTo>
                  <a:pt x="7633670" y="1948073"/>
                  <a:pt x="7629987" y="1370806"/>
                  <a:pt x="7629987" y="1370806"/>
                </a:cubicBezTo>
                <a:cubicBezTo>
                  <a:pt x="7626304" y="669544"/>
                  <a:pt x="7655641" y="673354"/>
                  <a:pt x="7542992" y="704850"/>
                </a:cubicBezTo>
                <a:lnTo>
                  <a:pt x="7443804" y="698881"/>
                </a:lnTo>
                <a:cubicBezTo>
                  <a:pt x="7443804" y="698881"/>
                  <a:pt x="7433264" y="700278"/>
                  <a:pt x="7414341" y="701802"/>
                </a:cubicBezTo>
                <a:lnTo>
                  <a:pt x="7414341" y="645795"/>
                </a:lnTo>
                <a:lnTo>
                  <a:pt x="7448377" y="647954"/>
                </a:lnTo>
                <a:lnTo>
                  <a:pt x="7515941" y="635254"/>
                </a:lnTo>
                <a:cubicBezTo>
                  <a:pt x="7554041" y="622554"/>
                  <a:pt x="7566995" y="622554"/>
                  <a:pt x="7566995" y="622554"/>
                </a:cubicBezTo>
                <a:cubicBezTo>
                  <a:pt x="7630241" y="622554"/>
                  <a:pt x="7617541" y="622554"/>
                  <a:pt x="7633924" y="581025"/>
                </a:cubicBezTo>
                <a:lnTo>
                  <a:pt x="7630241" y="482854"/>
                </a:lnTo>
                <a:cubicBezTo>
                  <a:pt x="7630241" y="482854"/>
                  <a:pt x="7630241" y="381254"/>
                  <a:pt x="7633924" y="314579"/>
                </a:cubicBezTo>
                <a:cubicBezTo>
                  <a:pt x="7637607" y="247904"/>
                  <a:pt x="7633924" y="199390"/>
                  <a:pt x="7633924"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 name="Google Shape;323;p22"/>
          <p:cNvSpPr/>
          <p:nvPr/>
        </p:nvSpPr>
        <p:spPr>
          <a:xfrm rot="10800000">
            <a:off x="4751716" y="3334315"/>
            <a:ext cx="3883216" cy="1548829"/>
          </a:xfrm>
          <a:custGeom>
            <a:rect b="b" l="l" r="r" t="t"/>
            <a:pathLst>
              <a:path extrusionOk="0" h="3053518" w="7655768">
                <a:moveTo>
                  <a:pt x="7634051" y="199009"/>
                </a:moveTo>
                <a:cubicBezTo>
                  <a:pt x="7630368" y="12700"/>
                  <a:pt x="7655768" y="12700"/>
                  <a:pt x="7470856" y="35814"/>
                </a:cubicBezTo>
                <a:lnTo>
                  <a:pt x="7435169" y="48514"/>
                </a:lnTo>
                <a:cubicBezTo>
                  <a:pt x="7435169" y="48514"/>
                  <a:pt x="7376368" y="38100"/>
                  <a:pt x="7269180" y="35814"/>
                </a:cubicBezTo>
                <a:cubicBezTo>
                  <a:pt x="7160976" y="33528"/>
                  <a:pt x="7137354" y="23114"/>
                  <a:pt x="7137354" y="23114"/>
                </a:cubicBezTo>
                <a:lnTo>
                  <a:pt x="7071568" y="35814"/>
                </a:lnTo>
                <a:lnTo>
                  <a:pt x="7062170" y="254000"/>
                </a:lnTo>
                <a:lnTo>
                  <a:pt x="7016069" y="254000"/>
                </a:lnTo>
                <a:lnTo>
                  <a:pt x="7020387" y="209677"/>
                </a:lnTo>
                <a:lnTo>
                  <a:pt x="7000956" y="142113"/>
                </a:lnTo>
                <a:cubicBezTo>
                  <a:pt x="6981525" y="104013"/>
                  <a:pt x="6981525" y="91059"/>
                  <a:pt x="6981525" y="91059"/>
                </a:cubicBezTo>
                <a:cubicBezTo>
                  <a:pt x="6981525" y="27813"/>
                  <a:pt x="6981525" y="40513"/>
                  <a:pt x="6918152" y="24130"/>
                </a:cubicBezTo>
                <a:lnTo>
                  <a:pt x="6486478" y="27813"/>
                </a:lnTo>
                <a:cubicBezTo>
                  <a:pt x="6486478" y="27813"/>
                  <a:pt x="5444529" y="27813"/>
                  <a:pt x="4329804" y="26543"/>
                </a:cubicBezTo>
                <a:cubicBezTo>
                  <a:pt x="4205551" y="26289"/>
                  <a:pt x="4083073" y="26035"/>
                  <a:pt x="3967695" y="25781"/>
                </a:cubicBezTo>
                <a:cubicBezTo>
                  <a:pt x="2544113" y="22098"/>
                  <a:pt x="1509264" y="25781"/>
                  <a:pt x="1509264"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217178"/>
                  <a:pt x="14605" y="1689259"/>
                </a:cubicBezTo>
                <a:lnTo>
                  <a:pt x="13716" y="1689259"/>
                </a:lnTo>
                <a:cubicBezTo>
                  <a:pt x="13970" y="1785797"/>
                  <a:pt x="14097" y="1883395"/>
                  <a:pt x="14224" y="1977812"/>
                </a:cubicBezTo>
                <a:cubicBezTo>
                  <a:pt x="14097" y="2042471"/>
                  <a:pt x="13843" y="2054028"/>
                  <a:pt x="13716" y="2065585"/>
                </a:cubicBezTo>
                <a:lnTo>
                  <a:pt x="14605" y="2065585"/>
                </a:lnTo>
                <a:cubicBezTo>
                  <a:pt x="15113" y="2121973"/>
                  <a:pt x="15113" y="2166042"/>
                  <a:pt x="15113" y="2166042"/>
                </a:cubicBezTo>
                <a:lnTo>
                  <a:pt x="11430" y="2315902"/>
                </a:lnTo>
                <a:cubicBezTo>
                  <a:pt x="27813" y="2379275"/>
                  <a:pt x="15113" y="2379275"/>
                  <a:pt x="78359" y="2379275"/>
                </a:cubicBezTo>
                <a:cubicBezTo>
                  <a:pt x="78359" y="2379275"/>
                  <a:pt x="91313" y="2379275"/>
                  <a:pt x="129413" y="2398706"/>
                </a:cubicBezTo>
                <a:lnTo>
                  <a:pt x="196977" y="2418137"/>
                </a:lnTo>
                <a:lnTo>
                  <a:pt x="241300" y="2413819"/>
                </a:lnTo>
                <a:lnTo>
                  <a:pt x="241300" y="2459920"/>
                </a:lnTo>
                <a:lnTo>
                  <a:pt x="23114" y="2469318"/>
                </a:lnTo>
                <a:lnTo>
                  <a:pt x="10414" y="2535104"/>
                </a:lnTo>
                <a:cubicBezTo>
                  <a:pt x="10414" y="2535104"/>
                  <a:pt x="20828" y="2558726"/>
                  <a:pt x="23114" y="2666930"/>
                </a:cubicBezTo>
                <a:cubicBezTo>
                  <a:pt x="25400" y="2774118"/>
                  <a:pt x="35814" y="2832919"/>
                  <a:pt x="35814" y="2832919"/>
                </a:cubicBezTo>
                <a:lnTo>
                  <a:pt x="23114" y="2868606"/>
                </a:lnTo>
                <a:cubicBezTo>
                  <a:pt x="0" y="3053518"/>
                  <a:pt x="0" y="3028118"/>
                  <a:pt x="186309" y="3031801"/>
                </a:cubicBezTo>
                <a:cubicBezTo>
                  <a:pt x="186309" y="3031801"/>
                  <a:pt x="234823" y="3035484"/>
                  <a:pt x="301498" y="3031801"/>
                </a:cubicBezTo>
                <a:cubicBezTo>
                  <a:pt x="368173" y="3028118"/>
                  <a:pt x="469773" y="3028118"/>
                  <a:pt x="469773" y="3028118"/>
                </a:cubicBezTo>
                <a:lnTo>
                  <a:pt x="567944" y="3031801"/>
                </a:lnTo>
                <a:cubicBezTo>
                  <a:pt x="609473" y="3015418"/>
                  <a:pt x="609473" y="3028118"/>
                  <a:pt x="609473" y="2964872"/>
                </a:cubicBezTo>
                <a:cubicBezTo>
                  <a:pt x="609473" y="2964872"/>
                  <a:pt x="609473" y="2951918"/>
                  <a:pt x="622173" y="2913818"/>
                </a:cubicBezTo>
                <a:lnTo>
                  <a:pt x="634873" y="2846254"/>
                </a:lnTo>
                <a:lnTo>
                  <a:pt x="632714" y="2812218"/>
                </a:lnTo>
                <a:lnTo>
                  <a:pt x="688721" y="2812218"/>
                </a:lnTo>
                <a:cubicBezTo>
                  <a:pt x="687197" y="2831141"/>
                  <a:pt x="685800" y="2841682"/>
                  <a:pt x="685800" y="2841682"/>
                </a:cubicBezTo>
                <a:lnTo>
                  <a:pt x="691769" y="2940869"/>
                </a:lnTo>
                <a:cubicBezTo>
                  <a:pt x="660146" y="3053518"/>
                  <a:pt x="656463" y="3024181"/>
                  <a:pt x="1511038" y="3027864"/>
                </a:cubicBezTo>
                <a:cubicBezTo>
                  <a:pt x="1511038" y="3027864"/>
                  <a:pt x="2341758" y="3030785"/>
                  <a:pt x="3536359" y="3028753"/>
                </a:cubicBezTo>
                <a:cubicBezTo>
                  <a:pt x="4730962" y="3030785"/>
                  <a:pt x="5561681" y="3027864"/>
                  <a:pt x="5561681" y="3027864"/>
                </a:cubicBezTo>
                <a:cubicBezTo>
                  <a:pt x="6986478" y="3024181"/>
                  <a:pt x="6982667" y="3053518"/>
                  <a:pt x="6951172" y="2940869"/>
                </a:cubicBezTo>
                <a:lnTo>
                  <a:pt x="6957141" y="2841682"/>
                </a:lnTo>
                <a:cubicBezTo>
                  <a:pt x="6957141" y="2841682"/>
                  <a:pt x="6955744" y="2831141"/>
                  <a:pt x="6954220" y="2812218"/>
                </a:cubicBezTo>
                <a:lnTo>
                  <a:pt x="7010227" y="2812218"/>
                </a:lnTo>
                <a:lnTo>
                  <a:pt x="7008067" y="2846254"/>
                </a:lnTo>
                <a:lnTo>
                  <a:pt x="7020767" y="2913818"/>
                </a:lnTo>
                <a:cubicBezTo>
                  <a:pt x="7033467" y="2951918"/>
                  <a:pt x="7033467" y="2964872"/>
                  <a:pt x="7033467" y="2964872"/>
                </a:cubicBezTo>
                <a:cubicBezTo>
                  <a:pt x="7033467" y="3028118"/>
                  <a:pt x="7033467" y="3015418"/>
                  <a:pt x="7074997" y="3031801"/>
                </a:cubicBezTo>
                <a:lnTo>
                  <a:pt x="7173167" y="3028118"/>
                </a:lnTo>
                <a:cubicBezTo>
                  <a:pt x="7173167" y="3028118"/>
                  <a:pt x="7274767" y="3028118"/>
                  <a:pt x="7341442" y="3031801"/>
                </a:cubicBezTo>
                <a:cubicBezTo>
                  <a:pt x="7408117" y="3035484"/>
                  <a:pt x="7456632" y="3031801"/>
                  <a:pt x="7456632" y="3031801"/>
                </a:cubicBezTo>
                <a:cubicBezTo>
                  <a:pt x="7642941" y="3028118"/>
                  <a:pt x="7642941" y="3053518"/>
                  <a:pt x="7619827" y="2868606"/>
                </a:cubicBezTo>
                <a:lnTo>
                  <a:pt x="7607127" y="2832919"/>
                </a:lnTo>
                <a:cubicBezTo>
                  <a:pt x="7607127" y="2832919"/>
                  <a:pt x="7617541" y="2774118"/>
                  <a:pt x="7619827" y="2666930"/>
                </a:cubicBezTo>
                <a:cubicBezTo>
                  <a:pt x="7622113" y="2558726"/>
                  <a:pt x="7632527" y="2535104"/>
                  <a:pt x="7632527" y="2535104"/>
                </a:cubicBezTo>
                <a:lnTo>
                  <a:pt x="7619827" y="2469318"/>
                </a:lnTo>
                <a:lnTo>
                  <a:pt x="7401641" y="2459920"/>
                </a:lnTo>
                <a:lnTo>
                  <a:pt x="7401641" y="2413819"/>
                </a:lnTo>
                <a:lnTo>
                  <a:pt x="7445964" y="2418137"/>
                </a:lnTo>
                <a:lnTo>
                  <a:pt x="7513528" y="2398706"/>
                </a:lnTo>
                <a:cubicBezTo>
                  <a:pt x="7551628" y="2379275"/>
                  <a:pt x="7564582" y="2379275"/>
                  <a:pt x="7564582" y="2379275"/>
                </a:cubicBezTo>
                <a:cubicBezTo>
                  <a:pt x="7627828" y="2379275"/>
                  <a:pt x="7615128" y="2379275"/>
                  <a:pt x="7631511" y="2315902"/>
                </a:cubicBezTo>
                <a:lnTo>
                  <a:pt x="7628463" y="2189537"/>
                </a:lnTo>
                <a:cubicBezTo>
                  <a:pt x="7628844" y="2171630"/>
                  <a:pt x="7629352" y="2154358"/>
                  <a:pt x="7629987" y="2138356"/>
                </a:cubicBezTo>
                <a:cubicBezTo>
                  <a:pt x="7633670" y="2023428"/>
                  <a:pt x="7629987" y="1404949"/>
                  <a:pt x="7629987" y="1404949"/>
                </a:cubicBezTo>
                <a:cubicBezTo>
                  <a:pt x="7626304" y="669544"/>
                  <a:pt x="7655641" y="673354"/>
                  <a:pt x="7542992" y="704850"/>
                </a:cubicBezTo>
                <a:lnTo>
                  <a:pt x="7443804" y="698881"/>
                </a:lnTo>
                <a:cubicBezTo>
                  <a:pt x="7443804" y="698881"/>
                  <a:pt x="7433264" y="700278"/>
                  <a:pt x="7414341" y="701802"/>
                </a:cubicBezTo>
                <a:lnTo>
                  <a:pt x="7414341" y="645795"/>
                </a:lnTo>
                <a:lnTo>
                  <a:pt x="7448377" y="647954"/>
                </a:lnTo>
                <a:lnTo>
                  <a:pt x="7515941" y="635254"/>
                </a:lnTo>
                <a:cubicBezTo>
                  <a:pt x="7554041" y="622554"/>
                  <a:pt x="7566995" y="622554"/>
                  <a:pt x="7566995" y="622554"/>
                </a:cubicBezTo>
                <a:cubicBezTo>
                  <a:pt x="7630241" y="622554"/>
                  <a:pt x="7617541" y="622554"/>
                  <a:pt x="7633924" y="581025"/>
                </a:cubicBezTo>
                <a:lnTo>
                  <a:pt x="7630241" y="482854"/>
                </a:lnTo>
                <a:cubicBezTo>
                  <a:pt x="7630241" y="482854"/>
                  <a:pt x="7630241" y="381254"/>
                  <a:pt x="7633924" y="314579"/>
                </a:cubicBezTo>
                <a:cubicBezTo>
                  <a:pt x="7637607" y="247904"/>
                  <a:pt x="7633924" y="199390"/>
                  <a:pt x="7633924"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 name="Google Shape;324;p22"/>
          <p:cNvSpPr txBox="1"/>
          <p:nvPr/>
        </p:nvSpPr>
        <p:spPr>
          <a:xfrm>
            <a:off x="5022067" y="1850600"/>
            <a:ext cx="3407840"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List and describe the three main types of landslides.</a:t>
            </a:r>
            <a:endParaRPr sz="700"/>
          </a:p>
        </p:txBody>
      </p:sp>
      <p:sp>
        <p:nvSpPr>
          <p:cNvPr id="325" name="Google Shape;325;p22"/>
          <p:cNvSpPr txBox="1"/>
          <p:nvPr/>
        </p:nvSpPr>
        <p:spPr>
          <a:xfrm>
            <a:off x="5022067" y="3582811"/>
            <a:ext cx="3407840"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Explain the role of water in triggering landslides.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3"/>
          <p:cNvPicPr preferRelativeResize="0"/>
          <p:nvPr/>
        </p:nvPicPr>
        <p:blipFill>
          <a:blip r:embed="rId3">
            <a:alphaModFix/>
          </a:blip>
          <a:stretch>
            <a:fillRect/>
          </a:stretch>
        </p:blipFill>
        <p:spPr>
          <a:xfrm>
            <a:off x="0" y="0"/>
            <a:ext cx="9144003" cy="5143501"/>
          </a:xfrm>
          <a:prstGeom prst="rect">
            <a:avLst/>
          </a:prstGeom>
          <a:noFill/>
          <a:ln>
            <a:noFill/>
          </a:ln>
        </p:spPr>
      </p:pic>
      <p:sp>
        <p:nvSpPr>
          <p:cNvPr id="331" name="Google Shape;331;p23"/>
          <p:cNvSpPr/>
          <p:nvPr/>
        </p:nvSpPr>
        <p:spPr>
          <a:xfrm rot="5400000">
            <a:off x="-506706" y="3628291"/>
            <a:ext cx="4417491" cy="2413488"/>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2" name="Google Shape;332;p23"/>
          <p:cNvSpPr/>
          <p:nvPr/>
        </p:nvSpPr>
        <p:spPr>
          <a:xfrm rot="5400000">
            <a:off x="2363077" y="3628291"/>
            <a:ext cx="4417491" cy="2413488"/>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23"/>
          <p:cNvSpPr/>
          <p:nvPr/>
        </p:nvSpPr>
        <p:spPr>
          <a:xfrm rot="5400000">
            <a:off x="5234111" y="3628291"/>
            <a:ext cx="4417491" cy="2413488"/>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34" name="Google Shape;334;p23"/>
          <p:cNvGrpSpPr/>
          <p:nvPr/>
        </p:nvGrpSpPr>
        <p:grpSpPr>
          <a:xfrm>
            <a:off x="725055" y="1707939"/>
            <a:ext cx="1954323" cy="1954323"/>
            <a:chOff x="0" y="0"/>
            <a:chExt cx="812800" cy="812800"/>
          </a:xfrm>
        </p:grpSpPr>
        <p:sp>
          <p:nvSpPr>
            <p:cNvPr id="335" name="Google Shape;33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7" name="Google Shape;337;p23"/>
          <p:cNvGrpSpPr/>
          <p:nvPr/>
        </p:nvGrpSpPr>
        <p:grpSpPr>
          <a:xfrm>
            <a:off x="3594838" y="1707939"/>
            <a:ext cx="1954323" cy="1954323"/>
            <a:chOff x="0" y="0"/>
            <a:chExt cx="812800" cy="812800"/>
          </a:xfrm>
        </p:grpSpPr>
        <p:sp>
          <p:nvSpPr>
            <p:cNvPr id="338" name="Google Shape;33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0" name="Google Shape;340;p23"/>
          <p:cNvGrpSpPr/>
          <p:nvPr/>
        </p:nvGrpSpPr>
        <p:grpSpPr>
          <a:xfrm>
            <a:off x="6465872" y="1707939"/>
            <a:ext cx="1954323" cy="1954323"/>
            <a:chOff x="0" y="0"/>
            <a:chExt cx="812800" cy="812800"/>
          </a:xfrm>
        </p:grpSpPr>
        <p:sp>
          <p:nvSpPr>
            <p:cNvPr id="341" name="Google Shape;34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2" name="Google Shape;342;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43" name="Google Shape;343;p23"/>
          <p:cNvPicPr preferRelativeResize="0"/>
          <p:nvPr/>
        </p:nvPicPr>
        <p:blipFill>
          <a:blip r:embed="rId4">
            <a:alphaModFix/>
          </a:blip>
          <a:stretch>
            <a:fillRect/>
          </a:stretch>
        </p:blipFill>
        <p:spPr>
          <a:xfrm>
            <a:off x="798025" y="1789517"/>
            <a:ext cx="1805150" cy="1802109"/>
          </a:xfrm>
          <a:prstGeom prst="rect">
            <a:avLst/>
          </a:prstGeom>
          <a:noFill/>
          <a:ln>
            <a:noFill/>
          </a:ln>
        </p:spPr>
      </p:pic>
      <p:pic>
        <p:nvPicPr>
          <p:cNvPr id="344" name="Google Shape;344;p23"/>
          <p:cNvPicPr preferRelativeResize="0"/>
          <p:nvPr/>
        </p:nvPicPr>
        <p:blipFill>
          <a:blip r:embed="rId5">
            <a:alphaModFix/>
          </a:blip>
          <a:stretch>
            <a:fillRect/>
          </a:stretch>
        </p:blipFill>
        <p:spPr>
          <a:xfrm>
            <a:off x="3669863" y="1786475"/>
            <a:ext cx="1805150" cy="1805150"/>
          </a:xfrm>
          <a:prstGeom prst="rect">
            <a:avLst/>
          </a:prstGeom>
          <a:noFill/>
          <a:ln>
            <a:noFill/>
          </a:ln>
        </p:spPr>
      </p:pic>
      <p:pic>
        <p:nvPicPr>
          <p:cNvPr id="345" name="Google Shape;345;p23"/>
          <p:cNvPicPr preferRelativeResize="0"/>
          <p:nvPr/>
        </p:nvPicPr>
        <p:blipFill>
          <a:blip r:embed="rId6">
            <a:alphaModFix/>
          </a:blip>
          <a:stretch>
            <a:fillRect/>
          </a:stretch>
        </p:blipFill>
        <p:spPr>
          <a:xfrm>
            <a:off x="6538875" y="1786500"/>
            <a:ext cx="1805125" cy="1805125"/>
          </a:xfrm>
          <a:prstGeom prst="rect">
            <a:avLst/>
          </a:prstGeom>
          <a:noFill/>
          <a:ln>
            <a:noFill/>
          </a:ln>
        </p:spPr>
      </p:pic>
      <p:sp>
        <p:nvSpPr>
          <p:cNvPr id="346" name="Google Shape;346;p23"/>
          <p:cNvSpPr/>
          <p:nvPr/>
        </p:nvSpPr>
        <p:spPr>
          <a:xfrm rot="10800000">
            <a:off x="2251640" y="-1108739"/>
            <a:ext cx="4524862" cy="2462832"/>
          </a:xfrm>
          <a:custGeom>
            <a:rect b="b" l="l" r="r" t="t"/>
            <a:pathLst>
              <a:path extrusionOk="0" h="2589892" w="4758305">
                <a:moveTo>
                  <a:pt x="4736588" y="199009"/>
                </a:moveTo>
                <a:cubicBezTo>
                  <a:pt x="4732905" y="12700"/>
                  <a:pt x="4758305" y="12700"/>
                  <a:pt x="4573393" y="35814"/>
                </a:cubicBezTo>
                <a:lnTo>
                  <a:pt x="4537706" y="48514"/>
                </a:lnTo>
                <a:cubicBezTo>
                  <a:pt x="4537706" y="48514"/>
                  <a:pt x="4478905" y="38100"/>
                  <a:pt x="4371717" y="35814"/>
                </a:cubicBezTo>
                <a:cubicBezTo>
                  <a:pt x="4263513" y="33528"/>
                  <a:pt x="4239891" y="23114"/>
                  <a:pt x="4239891" y="23114"/>
                </a:cubicBezTo>
                <a:lnTo>
                  <a:pt x="4174105" y="35814"/>
                </a:lnTo>
                <a:lnTo>
                  <a:pt x="4164707" y="254000"/>
                </a:lnTo>
                <a:lnTo>
                  <a:pt x="4118606" y="254000"/>
                </a:lnTo>
                <a:lnTo>
                  <a:pt x="4122924" y="209677"/>
                </a:lnTo>
                <a:lnTo>
                  <a:pt x="4103493" y="142113"/>
                </a:lnTo>
                <a:cubicBezTo>
                  <a:pt x="4084062" y="104013"/>
                  <a:pt x="4084062" y="91059"/>
                  <a:pt x="4084062" y="91059"/>
                </a:cubicBezTo>
                <a:cubicBezTo>
                  <a:pt x="4084062" y="27813"/>
                  <a:pt x="4084062" y="40513"/>
                  <a:pt x="4020689" y="24130"/>
                </a:cubicBezTo>
                <a:lnTo>
                  <a:pt x="3738252" y="27813"/>
                </a:lnTo>
                <a:cubicBezTo>
                  <a:pt x="3738252" y="27813"/>
                  <a:pt x="3208595" y="27813"/>
                  <a:pt x="2641944" y="26543"/>
                </a:cubicBezTo>
                <a:cubicBezTo>
                  <a:pt x="2578782" y="26289"/>
                  <a:pt x="2516523" y="26035"/>
                  <a:pt x="2457872" y="25781"/>
                </a:cubicBezTo>
                <a:cubicBezTo>
                  <a:pt x="1734219" y="22098"/>
                  <a:pt x="1208172" y="25781"/>
                  <a:pt x="1208172"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9074" y="2564238"/>
                </a:cubicBezTo>
                <a:cubicBezTo>
                  <a:pt x="1209074" y="2564238"/>
                  <a:pt x="1631355" y="2567159"/>
                  <a:pt x="2238610" y="2565127"/>
                </a:cubicBezTo>
                <a:cubicBezTo>
                  <a:pt x="2845866" y="2567159"/>
                  <a:pt x="3268147" y="2564238"/>
                  <a:pt x="3268147" y="2564238"/>
                </a:cubicBezTo>
                <a:cubicBezTo>
                  <a:pt x="4089015" y="2560555"/>
                  <a:pt x="4085205" y="2589892"/>
                  <a:pt x="4053709" y="2477243"/>
                </a:cubicBezTo>
                <a:lnTo>
                  <a:pt x="4059678" y="2378056"/>
                </a:lnTo>
                <a:cubicBezTo>
                  <a:pt x="4059678" y="2378056"/>
                  <a:pt x="4058281" y="2367515"/>
                  <a:pt x="4056757" y="2348592"/>
                </a:cubicBezTo>
                <a:lnTo>
                  <a:pt x="4112764" y="2348592"/>
                </a:lnTo>
                <a:lnTo>
                  <a:pt x="4110605" y="2382628"/>
                </a:lnTo>
                <a:lnTo>
                  <a:pt x="4123305" y="2450192"/>
                </a:lnTo>
                <a:cubicBezTo>
                  <a:pt x="4136005" y="2488292"/>
                  <a:pt x="4136005" y="2501246"/>
                  <a:pt x="4136005" y="2501246"/>
                </a:cubicBezTo>
                <a:cubicBezTo>
                  <a:pt x="4136005" y="2564492"/>
                  <a:pt x="4136005" y="2551792"/>
                  <a:pt x="4177534" y="2568175"/>
                </a:cubicBezTo>
                <a:lnTo>
                  <a:pt x="4275705" y="2564492"/>
                </a:lnTo>
                <a:cubicBezTo>
                  <a:pt x="4275705" y="2564492"/>
                  <a:pt x="4377305" y="2564492"/>
                  <a:pt x="4443980" y="2568175"/>
                </a:cubicBezTo>
                <a:cubicBezTo>
                  <a:pt x="4510655" y="2571858"/>
                  <a:pt x="4559169" y="2568175"/>
                  <a:pt x="4559169" y="2568175"/>
                </a:cubicBezTo>
                <a:cubicBezTo>
                  <a:pt x="4745478" y="2564492"/>
                  <a:pt x="4745478" y="2589892"/>
                  <a:pt x="4722364" y="2404980"/>
                </a:cubicBezTo>
                <a:lnTo>
                  <a:pt x="4709664" y="2369293"/>
                </a:lnTo>
                <a:cubicBezTo>
                  <a:pt x="4709664" y="2369293"/>
                  <a:pt x="4720078" y="2310492"/>
                  <a:pt x="4722364" y="2203304"/>
                </a:cubicBezTo>
                <a:cubicBezTo>
                  <a:pt x="4724650" y="2095100"/>
                  <a:pt x="4735064" y="2071478"/>
                  <a:pt x="4735064" y="2071478"/>
                </a:cubicBezTo>
                <a:lnTo>
                  <a:pt x="4722364" y="2005692"/>
                </a:lnTo>
                <a:lnTo>
                  <a:pt x="4504178" y="1996294"/>
                </a:lnTo>
                <a:lnTo>
                  <a:pt x="4504178" y="1950193"/>
                </a:lnTo>
                <a:lnTo>
                  <a:pt x="4548501" y="1954511"/>
                </a:lnTo>
                <a:lnTo>
                  <a:pt x="4616065" y="1935080"/>
                </a:lnTo>
                <a:cubicBezTo>
                  <a:pt x="4654165" y="1915649"/>
                  <a:pt x="4667119" y="1915649"/>
                  <a:pt x="4667119" y="1915649"/>
                </a:cubicBezTo>
                <a:cubicBezTo>
                  <a:pt x="4730365" y="1915649"/>
                  <a:pt x="4717665" y="1915649"/>
                  <a:pt x="4734048" y="1852276"/>
                </a:cubicBezTo>
                <a:lnTo>
                  <a:pt x="4731000" y="1725911"/>
                </a:lnTo>
                <a:cubicBezTo>
                  <a:pt x="4731381" y="1708004"/>
                  <a:pt x="4731889" y="1690732"/>
                  <a:pt x="4732524" y="1674730"/>
                </a:cubicBezTo>
                <a:cubicBezTo>
                  <a:pt x="4736207" y="1565812"/>
                  <a:pt x="4732524" y="1197605"/>
                  <a:pt x="4732524" y="1197605"/>
                </a:cubicBezTo>
                <a:cubicBezTo>
                  <a:pt x="4728841" y="669544"/>
                  <a:pt x="4758178" y="673354"/>
                  <a:pt x="4645529" y="704850"/>
                </a:cubicBezTo>
                <a:lnTo>
                  <a:pt x="4546342" y="698881"/>
                </a:lnTo>
                <a:cubicBezTo>
                  <a:pt x="4546342" y="698881"/>
                  <a:pt x="4535801" y="700278"/>
                  <a:pt x="4516878" y="701802"/>
                </a:cubicBezTo>
                <a:lnTo>
                  <a:pt x="4516878" y="645795"/>
                </a:lnTo>
                <a:lnTo>
                  <a:pt x="4550914" y="647954"/>
                </a:lnTo>
                <a:lnTo>
                  <a:pt x="4618478" y="635254"/>
                </a:lnTo>
                <a:cubicBezTo>
                  <a:pt x="4656578" y="622554"/>
                  <a:pt x="4669532" y="622554"/>
                  <a:pt x="4669532" y="622554"/>
                </a:cubicBezTo>
                <a:cubicBezTo>
                  <a:pt x="4732778" y="622554"/>
                  <a:pt x="4720078" y="622554"/>
                  <a:pt x="4736461" y="581025"/>
                </a:cubicBezTo>
                <a:lnTo>
                  <a:pt x="4732778" y="482854"/>
                </a:lnTo>
                <a:cubicBezTo>
                  <a:pt x="4732778" y="482854"/>
                  <a:pt x="4732778" y="381254"/>
                  <a:pt x="4736461" y="314579"/>
                </a:cubicBezTo>
                <a:cubicBezTo>
                  <a:pt x="4740144" y="247904"/>
                  <a:pt x="4736461" y="199390"/>
                  <a:pt x="4736461"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23"/>
          <p:cNvSpPr txBox="1"/>
          <p:nvPr/>
        </p:nvSpPr>
        <p:spPr>
          <a:xfrm>
            <a:off x="2445017" y="427419"/>
            <a:ext cx="4253967" cy="641211"/>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EFEDE2"/>
                </a:solidFill>
                <a:latin typeface="Architects Daughter"/>
                <a:ea typeface="Architects Daughter"/>
                <a:cs typeface="Architects Daughter"/>
                <a:sym typeface="Architects Daughter"/>
              </a:rPr>
              <a:t>Our Students: </a:t>
            </a:r>
            <a:endParaRPr sz="700"/>
          </a:p>
        </p:txBody>
      </p:sp>
      <p:sp>
        <p:nvSpPr>
          <p:cNvPr id="348" name="Google Shape;348;p23"/>
          <p:cNvSpPr txBox="1"/>
          <p:nvPr/>
        </p:nvSpPr>
        <p:spPr>
          <a:xfrm>
            <a:off x="681386" y="3810958"/>
            <a:ext cx="2041662"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A348"/>
                </a:solidFill>
                <a:latin typeface="Architects Daughter"/>
                <a:ea typeface="Architects Daughter"/>
                <a:cs typeface="Architects Daughter"/>
                <a:sym typeface="Architects Daughter"/>
              </a:rPr>
              <a:t>Student's Name</a:t>
            </a:r>
            <a:endParaRPr sz="700"/>
          </a:p>
        </p:txBody>
      </p:sp>
      <p:sp>
        <p:nvSpPr>
          <p:cNvPr id="349" name="Google Shape;349;p23"/>
          <p:cNvSpPr txBox="1"/>
          <p:nvPr/>
        </p:nvSpPr>
        <p:spPr>
          <a:xfrm>
            <a:off x="3551170" y="3810958"/>
            <a:ext cx="2041662"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A348"/>
                </a:solidFill>
                <a:latin typeface="Architects Daughter"/>
                <a:ea typeface="Architects Daughter"/>
                <a:cs typeface="Architects Daughter"/>
                <a:sym typeface="Architects Daughter"/>
              </a:rPr>
              <a:t>Student's Name</a:t>
            </a:r>
            <a:endParaRPr sz="700"/>
          </a:p>
        </p:txBody>
      </p:sp>
      <p:sp>
        <p:nvSpPr>
          <p:cNvPr id="350" name="Google Shape;350;p23"/>
          <p:cNvSpPr txBox="1"/>
          <p:nvPr/>
        </p:nvSpPr>
        <p:spPr>
          <a:xfrm>
            <a:off x="6422203" y="3810958"/>
            <a:ext cx="2041662"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A348"/>
                </a:solidFill>
                <a:latin typeface="Architects Daughter"/>
                <a:ea typeface="Architects Daughter"/>
                <a:cs typeface="Architects Daughter"/>
                <a:sym typeface="Architects Daughter"/>
              </a:rPr>
              <a:t>Student's Name</a:t>
            </a:r>
            <a:endParaRPr sz="700"/>
          </a:p>
        </p:txBody>
      </p:sp>
      <p:sp>
        <p:nvSpPr>
          <p:cNvPr id="351" name="Google Shape;351;p23"/>
          <p:cNvSpPr txBox="1"/>
          <p:nvPr/>
        </p:nvSpPr>
        <p:spPr>
          <a:xfrm>
            <a:off x="735763" y="4222842"/>
            <a:ext cx="1869021" cy="6219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Landslides are the movement of rock, earth, or debris down a slope. </a:t>
            </a:r>
            <a:endParaRPr sz="700"/>
          </a:p>
        </p:txBody>
      </p:sp>
      <p:sp>
        <p:nvSpPr>
          <p:cNvPr id="352" name="Google Shape;352;p23"/>
          <p:cNvSpPr txBox="1"/>
          <p:nvPr/>
        </p:nvSpPr>
        <p:spPr>
          <a:xfrm>
            <a:off x="3605546" y="4222842"/>
            <a:ext cx="1869021" cy="6219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Landslides are the movement of rock, earth, or debris down a slope. </a:t>
            </a:r>
            <a:endParaRPr sz="700"/>
          </a:p>
        </p:txBody>
      </p:sp>
      <p:sp>
        <p:nvSpPr>
          <p:cNvPr id="353" name="Google Shape;353;p23"/>
          <p:cNvSpPr txBox="1"/>
          <p:nvPr/>
        </p:nvSpPr>
        <p:spPr>
          <a:xfrm>
            <a:off x="6476579" y="4222842"/>
            <a:ext cx="1869021" cy="6219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Landslides are the movement of rock, earth, or debris down a slope.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24"/>
          <p:cNvPicPr preferRelativeResize="0"/>
          <p:nvPr/>
        </p:nvPicPr>
        <p:blipFill rotWithShape="1">
          <a:blip r:embed="rId3">
            <a:alphaModFix/>
          </a:blip>
          <a:srcRect b="17830" l="0" r="0" t="0"/>
          <a:stretch/>
        </p:blipFill>
        <p:spPr>
          <a:xfrm>
            <a:off x="0" y="0"/>
            <a:ext cx="9144003" cy="5143500"/>
          </a:xfrm>
          <a:prstGeom prst="rect">
            <a:avLst/>
          </a:prstGeom>
          <a:noFill/>
          <a:ln>
            <a:noFill/>
          </a:ln>
        </p:spPr>
      </p:pic>
      <p:sp>
        <p:nvSpPr>
          <p:cNvPr id="359" name="Google Shape;359;p24"/>
          <p:cNvSpPr/>
          <p:nvPr/>
        </p:nvSpPr>
        <p:spPr>
          <a:xfrm rot="10800000">
            <a:off x="2490329" y="1702103"/>
            <a:ext cx="4154163" cy="2462832"/>
          </a:xfrm>
          <a:custGeom>
            <a:rect b="b" l="l" r="r" t="t"/>
            <a:pathLst>
              <a:path extrusionOk="0" h="2589892" w="4368481">
                <a:moveTo>
                  <a:pt x="4346764" y="199009"/>
                </a:moveTo>
                <a:cubicBezTo>
                  <a:pt x="4343081" y="12700"/>
                  <a:pt x="4368481" y="12700"/>
                  <a:pt x="4183569" y="35814"/>
                </a:cubicBezTo>
                <a:lnTo>
                  <a:pt x="4147882" y="48514"/>
                </a:lnTo>
                <a:cubicBezTo>
                  <a:pt x="4147882" y="48514"/>
                  <a:pt x="4089081" y="38100"/>
                  <a:pt x="3981893" y="35814"/>
                </a:cubicBezTo>
                <a:cubicBezTo>
                  <a:pt x="3873689" y="33528"/>
                  <a:pt x="3850067" y="23114"/>
                  <a:pt x="3850067" y="23114"/>
                </a:cubicBezTo>
                <a:lnTo>
                  <a:pt x="3784281" y="35814"/>
                </a:lnTo>
                <a:lnTo>
                  <a:pt x="3774883" y="254000"/>
                </a:lnTo>
                <a:lnTo>
                  <a:pt x="3728782" y="254000"/>
                </a:lnTo>
                <a:lnTo>
                  <a:pt x="3733100" y="209677"/>
                </a:lnTo>
                <a:lnTo>
                  <a:pt x="3713669" y="142113"/>
                </a:lnTo>
                <a:cubicBezTo>
                  <a:pt x="3694238" y="104013"/>
                  <a:pt x="3694238" y="91059"/>
                  <a:pt x="3694238" y="91059"/>
                </a:cubicBezTo>
                <a:cubicBezTo>
                  <a:pt x="3694238" y="27813"/>
                  <a:pt x="3694238" y="40513"/>
                  <a:pt x="3630865" y="24130"/>
                </a:cubicBezTo>
                <a:lnTo>
                  <a:pt x="3368506" y="27813"/>
                </a:lnTo>
                <a:cubicBezTo>
                  <a:pt x="3368506" y="27813"/>
                  <a:pt x="2907773" y="27813"/>
                  <a:pt x="2414859" y="26543"/>
                </a:cubicBezTo>
                <a:cubicBezTo>
                  <a:pt x="2359917" y="26289"/>
                  <a:pt x="2305759" y="26035"/>
                  <a:pt x="2254741" y="25781"/>
                </a:cubicBezTo>
                <a:cubicBezTo>
                  <a:pt x="1625256" y="22098"/>
                  <a:pt x="1167663" y="25781"/>
                  <a:pt x="1167663"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168447" y="2564238"/>
                </a:cubicBezTo>
                <a:cubicBezTo>
                  <a:pt x="1168447" y="2564238"/>
                  <a:pt x="1535778" y="2567159"/>
                  <a:pt x="2064011" y="2565127"/>
                </a:cubicBezTo>
                <a:cubicBezTo>
                  <a:pt x="2592245" y="2567159"/>
                  <a:pt x="2959575" y="2564238"/>
                  <a:pt x="2959575" y="2564238"/>
                </a:cubicBezTo>
                <a:cubicBezTo>
                  <a:pt x="3699191" y="2560555"/>
                  <a:pt x="3695381" y="2589892"/>
                  <a:pt x="3663885" y="2477243"/>
                </a:cubicBezTo>
                <a:lnTo>
                  <a:pt x="3669854" y="2378056"/>
                </a:lnTo>
                <a:cubicBezTo>
                  <a:pt x="3669854" y="2378056"/>
                  <a:pt x="3668457" y="2367515"/>
                  <a:pt x="3666933" y="2348592"/>
                </a:cubicBezTo>
                <a:lnTo>
                  <a:pt x="3722940" y="2348592"/>
                </a:lnTo>
                <a:lnTo>
                  <a:pt x="3720781" y="2382628"/>
                </a:lnTo>
                <a:lnTo>
                  <a:pt x="3733481" y="2450192"/>
                </a:lnTo>
                <a:cubicBezTo>
                  <a:pt x="3746181" y="2488292"/>
                  <a:pt x="3746181" y="2501246"/>
                  <a:pt x="3746181" y="2501246"/>
                </a:cubicBezTo>
                <a:cubicBezTo>
                  <a:pt x="3746181" y="2564492"/>
                  <a:pt x="3746181" y="2551792"/>
                  <a:pt x="3787710" y="2568175"/>
                </a:cubicBezTo>
                <a:lnTo>
                  <a:pt x="3885881" y="2564492"/>
                </a:lnTo>
                <a:cubicBezTo>
                  <a:pt x="3885881" y="2564492"/>
                  <a:pt x="3987481" y="2564492"/>
                  <a:pt x="4054156" y="2568175"/>
                </a:cubicBezTo>
                <a:cubicBezTo>
                  <a:pt x="4120831" y="2571858"/>
                  <a:pt x="4169345" y="2568175"/>
                  <a:pt x="4169345" y="2568175"/>
                </a:cubicBezTo>
                <a:cubicBezTo>
                  <a:pt x="4355654" y="2564492"/>
                  <a:pt x="4355654" y="2589892"/>
                  <a:pt x="4332540" y="2404980"/>
                </a:cubicBezTo>
                <a:lnTo>
                  <a:pt x="4319840" y="2369293"/>
                </a:lnTo>
                <a:cubicBezTo>
                  <a:pt x="4319840" y="2369293"/>
                  <a:pt x="4330254" y="2310492"/>
                  <a:pt x="4332540" y="2203304"/>
                </a:cubicBezTo>
                <a:cubicBezTo>
                  <a:pt x="4334826" y="2095100"/>
                  <a:pt x="4345240" y="2071478"/>
                  <a:pt x="4345240" y="2071478"/>
                </a:cubicBezTo>
                <a:lnTo>
                  <a:pt x="4332540" y="2005692"/>
                </a:lnTo>
                <a:lnTo>
                  <a:pt x="4114354" y="1996294"/>
                </a:lnTo>
                <a:lnTo>
                  <a:pt x="4114354" y="1950193"/>
                </a:lnTo>
                <a:lnTo>
                  <a:pt x="4158677" y="1954511"/>
                </a:lnTo>
                <a:lnTo>
                  <a:pt x="4226241" y="1935080"/>
                </a:lnTo>
                <a:cubicBezTo>
                  <a:pt x="4264341" y="1915649"/>
                  <a:pt x="4277295" y="1915649"/>
                  <a:pt x="4277295" y="1915649"/>
                </a:cubicBezTo>
                <a:cubicBezTo>
                  <a:pt x="4340541" y="1915649"/>
                  <a:pt x="4327841" y="1915649"/>
                  <a:pt x="4344224" y="1852276"/>
                </a:cubicBezTo>
                <a:lnTo>
                  <a:pt x="4341176" y="1725911"/>
                </a:lnTo>
                <a:cubicBezTo>
                  <a:pt x="4341557" y="1708004"/>
                  <a:pt x="4342065" y="1690732"/>
                  <a:pt x="4342700" y="1674730"/>
                </a:cubicBezTo>
                <a:cubicBezTo>
                  <a:pt x="4346383" y="1565812"/>
                  <a:pt x="4342700" y="1197605"/>
                  <a:pt x="4342700" y="1197605"/>
                </a:cubicBezTo>
                <a:cubicBezTo>
                  <a:pt x="4339017" y="669544"/>
                  <a:pt x="4368354" y="673354"/>
                  <a:pt x="4255705" y="704850"/>
                </a:cubicBezTo>
                <a:lnTo>
                  <a:pt x="4156518" y="698881"/>
                </a:lnTo>
                <a:cubicBezTo>
                  <a:pt x="4156518" y="698881"/>
                  <a:pt x="4145977" y="700278"/>
                  <a:pt x="4127054" y="701802"/>
                </a:cubicBezTo>
                <a:lnTo>
                  <a:pt x="4127054" y="645795"/>
                </a:lnTo>
                <a:lnTo>
                  <a:pt x="4161090" y="647954"/>
                </a:lnTo>
                <a:lnTo>
                  <a:pt x="4228654" y="635254"/>
                </a:lnTo>
                <a:cubicBezTo>
                  <a:pt x="4266754" y="622554"/>
                  <a:pt x="4279708" y="622554"/>
                  <a:pt x="4279708" y="622554"/>
                </a:cubicBezTo>
                <a:cubicBezTo>
                  <a:pt x="4342954" y="622554"/>
                  <a:pt x="4330254" y="622554"/>
                  <a:pt x="4346637" y="581025"/>
                </a:cubicBezTo>
                <a:lnTo>
                  <a:pt x="4342954" y="482854"/>
                </a:lnTo>
                <a:cubicBezTo>
                  <a:pt x="4342954" y="482854"/>
                  <a:pt x="4342954" y="381254"/>
                  <a:pt x="4346637" y="314579"/>
                </a:cubicBezTo>
                <a:cubicBezTo>
                  <a:pt x="4350320" y="247904"/>
                  <a:pt x="4346637" y="199390"/>
                  <a:pt x="4346637"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4"/>
          <p:cNvSpPr/>
          <p:nvPr/>
        </p:nvSpPr>
        <p:spPr>
          <a:xfrm>
            <a:off x="3618115" y="-427183"/>
            <a:ext cx="1907771" cy="2057400"/>
          </a:xfrm>
          <a:custGeom>
            <a:rect b="b" l="l" r="r" t="t"/>
            <a:pathLst>
              <a:path extrusionOk="0" h="4114800" w="3815542">
                <a:moveTo>
                  <a:pt x="0" y="0"/>
                </a:moveTo>
                <a:lnTo>
                  <a:pt x="3815542" y="0"/>
                </a:lnTo>
                <a:lnTo>
                  <a:pt x="3815542" y="4114800"/>
                </a:lnTo>
                <a:lnTo>
                  <a:pt x="0" y="4114800"/>
                </a:lnTo>
                <a:lnTo>
                  <a:pt x="0" y="0"/>
                </a:lnTo>
                <a:close/>
              </a:path>
            </a:pathLst>
          </a:custGeom>
          <a:blipFill rotWithShape="1">
            <a:blip r:embed="rId4">
              <a:alphaModFix/>
            </a:blip>
            <a:stretch>
              <a:fillRect b="0" l="0" r="0" t="0"/>
            </a:stretch>
          </a:blipFill>
          <a:ln>
            <a:noFill/>
          </a:ln>
        </p:spPr>
      </p:sp>
      <p:sp>
        <p:nvSpPr>
          <p:cNvPr id="361" name="Google Shape;361;p24"/>
          <p:cNvSpPr txBox="1"/>
          <p:nvPr/>
        </p:nvSpPr>
        <p:spPr>
          <a:xfrm>
            <a:off x="2717592" y="2292489"/>
            <a:ext cx="3708816" cy="641211"/>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Thank you!</a:t>
            </a:r>
            <a:endParaRPr sz="700"/>
          </a:p>
        </p:txBody>
      </p:sp>
      <p:sp>
        <p:nvSpPr>
          <p:cNvPr id="362" name="Google Shape;362;p24"/>
          <p:cNvSpPr txBox="1"/>
          <p:nvPr/>
        </p:nvSpPr>
        <p:spPr>
          <a:xfrm>
            <a:off x="3826573" y="3204046"/>
            <a:ext cx="1491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F6F0E2"/>
                </a:solidFill>
                <a:latin typeface="Lato"/>
                <a:ea typeface="Lato"/>
                <a:cs typeface="Lato"/>
                <a:sym typeface="Lato"/>
              </a:rPr>
              <a:t>Elaborate on what you want to discuss.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5"/>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68" name="Google Shape;368;p25"/>
          <p:cNvGrpSpPr/>
          <p:nvPr/>
        </p:nvGrpSpPr>
        <p:grpSpPr>
          <a:xfrm>
            <a:off x="387109" y="1106783"/>
            <a:ext cx="2548821" cy="3736326"/>
            <a:chOff x="0" y="-19050"/>
            <a:chExt cx="1342589" cy="1968106"/>
          </a:xfrm>
        </p:grpSpPr>
        <p:sp>
          <p:nvSpPr>
            <p:cNvPr id="369" name="Google Shape;369;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0" name="Google Shape;370;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1" name="Google Shape;371;p25"/>
          <p:cNvGrpSpPr/>
          <p:nvPr/>
        </p:nvGrpSpPr>
        <p:grpSpPr>
          <a:xfrm>
            <a:off x="3054992" y="1106783"/>
            <a:ext cx="5756490" cy="3736326"/>
            <a:chOff x="0" y="-19050"/>
            <a:chExt cx="3032225" cy="1968106"/>
          </a:xfrm>
        </p:grpSpPr>
        <p:sp>
          <p:nvSpPr>
            <p:cNvPr id="372" name="Google Shape;372;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4" name="Google Shape;374;p25"/>
          <p:cNvGrpSpPr/>
          <p:nvPr/>
        </p:nvGrpSpPr>
        <p:grpSpPr>
          <a:xfrm>
            <a:off x="569502" y="1247142"/>
            <a:ext cx="2184034" cy="359784"/>
            <a:chOff x="0" y="-19050"/>
            <a:chExt cx="1150437" cy="189516"/>
          </a:xfrm>
        </p:grpSpPr>
        <p:sp>
          <p:nvSpPr>
            <p:cNvPr id="375" name="Google Shape;375;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5"/>
          <p:cNvGrpSpPr/>
          <p:nvPr/>
        </p:nvGrpSpPr>
        <p:grpSpPr>
          <a:xfrm>
            <a:off x="4841220" y="1247142"/>
            <a:ext cx="2184034" cy="359784"/>
            <a:chOff x="0" y="-19050"/>
            <a:chExt cx="1150437" cy="189516"/>
          </a:xfrm>
        </p:grpSpPr>
        <p:sp>
          <p:nvSpPr>
            <p:cNvPr id="378" name="Google Shape;378;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25"/>
          <p:cNvGrpSpPr/>
          <p:nvPr/>
        </p:nvGrpSpPr>
        <p:grpSpPr>
          <a:xfrm>
            <a:off x="569502" y="3564341"/>
            <a:ext cx="2184034" cy="359784"/>
            <a:chOff x="0" y="-19050"/>
            <a:chExt cx="1150437" cy="189516"/>
          </a:xfrm>
        </p:grpSpPr>
        <p:sp>
          <p:nvSpPr>
            <p:cNvPr id="381" name="Google Shape;381;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2" name="Google Shape;382;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3" name="Google Shape;383;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84" name="Google Shape;384;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85" name="Google Shape;385;p25"/>
          <p:cNvSpPr txBox="1"/>
          <p:nvPr/>
        </p:nvSpPr>
        <p:spPr>
          <a:xfrm>
            <a:off x="466623" y="2060346"/>
            <a:ext cx="23898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ARCHITECTURES DAUGHTER</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ARCHITECTURES DAUGHTER</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LATO</a:t>
            </a:r>
            <a:endParaRPr sz="700"/>
          </a:p>
        </p:txBody>
      </p:sp>
      <p:grpSp>
        <p:nvGrpSpPr>
          <p:cNvPr id="386" name="Google Shape;386;p25"/>
          <p:cNvGrpSpPr/>
          <p:nvPr/>
        </p:nvGrpSpPr>
        <p:grpSpPr>
          <a:xfrm>
            <a:off x="830594" y="4048637"/>
            <a:ext cx="610687" cy="537898"/>
            <a:chOff x="0" y="-23569"/>
            <a:chExt cx="1628498" cy="1434394"/>
          </a:xfrm>
        </p:grpSpPr>
        <p:grpSp>
          <p:nvGrpSpPr>
            <p:cNvPr id="387" name="Google Shape;387;p25"/>
            <p:cNvGrpSpPr/>
            <p:nvPr/>
          </p:nvGrpSpPr>
          <p:grpSpPr>
            <a:xfrm>
              <a:off x="311446" y="-23569"/>
              <a:ext cx="1005606" cy="1029175"/>
              <a:chOff x="0" y="-19050"/>
              <a:chExt cx="812800" cy="831850"/>
            </a:xfrm>
          </p:grpSpPr>
          <p:sp>
            <p:nvSpPr>
              <p:cNvPr id="388" name="Google Shape;388;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6F0E2"/>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0" name="Google Shape;390;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#F6F0E2</a:t>
              </a:r>
              <a:endParaRPr sz="700"/>
            </a:p>
          </p:txBody>
        </p:sp>
      </p:grpSp>
      <p:grpSp>
        <p:nvGrpSpPr>
          <p:cNvPr id="391" name="Google Shape;391;p25"/>
          <p:cNvGrpSpPr/>
          <p:nvPr/>
        </p:nvGrpSpPr>
        <p:grpSpPr>
          <a:xfrm>
            <a:off x="1356176" y="4048637"/>
            <a:ext cx="610687" cy="537898"/>
            <a:chOff x="0" y="-23569"/>
            <a:chExt cx="1628498" cy="1434394"/>
          </a:xfrm>
        </p:grpSpPr>
        <p:grpSp>
          <p:nvGrpSpPr>
            <p:cNvPr id="392" name="Google Shape;392;p25"/>
            <p:cNvGrpSpPr/>
            <p:nvPr/>
          </p:nvGrpSpPr>
          <p:grpSpPr>
            <a:xfrm>
              <a:off x="311446" y="-23569"/>
              <a:ext cx="1005606" cy="1029175"/>
              <a:chOff x="0" y="-19050"/>
              <a:chExt cx="812800" cy="831850"/>
            </a:xfrm>
          </p:grpSpPr>
          <p:sp>
            <p:nvSpPr>
              <p:cNvPr id="393" name="Google Shape;393;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5" name="Google Shape;395;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#5C7437</a:t>
              </a:r>
              <a:endParaRPr sz="700"/>
            </a:p>
          </p:txBody>
        </p:sp>
      </p:grpSp>
      <p:grpSp>
        <p:nvGrpSpPr>
          <p:cNvPr id="396" name="Google Shape;396;p25"/>
          <p:cNvGrpSpPr/>
          <p:nvPr/>
        </p:nvGrpSpPr>
        <p:grpSpPr>
          <a:xfrm>
            <a:off x="1881758" y="4048637"/>
            <a:ext cx="610687" cy="537898"/>
            <a:chOff x="0" y="-23569"/>
            <a:chExt cx="1628498" cy="1434394"/>
          </a:xfrm>
        </p:grpSpPr>
        <p:grpSp>
          <p:nvGrpSpPr>
            <p:cNvPr id="397" name="Google Shape;397;p25"/>
            <p:cNvGrpSpPr/>
            <p:nvPr/>
          </p:nvGrpSpPr>
          <p:grpSpPr>
            <a:xfrm>
              <a:off x="311446" y="-23569"/>
              <a:ext cx="1005606" cy="1029175"/>
              <a:chOff x="0" y="-19050"/>
              <a:chExt cx="812800" cy="831850"/>
            </a:xfrm>
          </p:grpSpPr>
          <p:sp>
            <p:nvSpPr>
              <p:cNvPr id="398" name="Google Shape;398;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0" name="Google Shape;400;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#FFA348</a:t>
              </a:r>
              <a:endParaRPr sz="700"/>
            </a:p>
          </p:txBody>
        </p:sp>
      </p:grpSp>
      <p:sp>
        <p:nvSpPr>
          <p:cNvPr id="401" name="Google Shape;401;p25"/>
          <p:cNvSpPr txBox="1"/>
          <p:nvPr/>
        </p:nvSpPr>
        <p:spPr>
          <a:xfrm>
            <a:off x="2105002" y="830211"/>
            <a:ext cx="4933995"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6F0E2"/>
                </a:solidFill>
                <a:latin typeface="Lato"/>
                <a:ea typeface="Lato"/>
                <a:cs typeface="Lato"/>
                <a:sym typeface="Lato"/>
              </a:rPr>
              <a:t>Use these design resources in your Canva Presentation.</a:t>
            </a:r>
            <a:endParaRPr sz="700"/>
          </a:p>
        </p:txBody>
      </p:sp>
      <p:sp>
        <p:nvSpPr>
          <p:cNvPr id="402" name="Google Shape;402;p25"/>
          <p:cNvSpPr txBox="1"/>
          <p:nvPr/>
        </p:nvSpPr>
        <p:spPr>
          <a:xfrm>
            <a:off x="4841220" y="4888714"/>
            <a:ext cx="3970262" cy="202882"/>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6F0E2"/>
                </a:solidFill>
                <a:latin typeface="Lato"/>
                <a:ea typeface="Lato"/>
                <a:cs typeface="Lato"/>
                <a:sym typeface="Lato"/>
              </a:rPr>
              <a:t>Don't forget to delete this page before presenting. </a:t>
            </a:r>
            <a:endParaRPr sz="700"/>
          </a:p>
        </p:txBody>
      </p:sp>
      <p:sp>
        <p:nvSpPr>
          <p:cNvPr id="403" name="Google Shape;403;p25"/>
          <p:cNvSpPr txBox="1"/>
          <p:nvPr/>
        </p:nvSpPr>
        <p:spPr>
          <a:xfrm>
            <a:off x="2010554" y="266000"/>
            <a:ext cx="5122892" cy="497537"/>
          </a:xfrm>
          <a:prstGeom prst="rect">
            <a:avLst/>
          </a:prstGeom>
          <a:noFill/>
          <a:ln>
            <a:noFill/>
          </a:ln>
        </p:spPr>
        <p:txBody>
          <a:bodyPr anchorCtr="0" anchor="t" bIns="0" lIns="0" spcFirstLastPara="1" rIns="0" wrap="square" tIns="0">
            <a:spAutoFit/>
          </a:bodyPr>
          <a:lstStyle/>
          <a:p>
            <a:pPr indent="0" lvl="0" marL="0" marR="0" rtl="0" algn="ctr">
              <a:lnSpc>
                <a:spcPct val="108012"/>
              </a:lnSpc>
              <a:spcBef>
                <a:spcPts val="0"/>
              </a:spcBef>
              <a:spcAft>
                <a:spcPts val="0"/>
              </a:spcAft>
              <a:buNone/>
            </a:pPr>
            <a:r>
              <a:rPr b="0" i="0" lang="en" sz="3600" u="none" cap="none" strike="noStrike">
                <a:solidFill>
                  <a:srgbClr val="EFEDE2"/>
                </a:solidFill>
                <a:latin typeface="Architects Daughter"/>
                <a:ea typeface="Architects Daughter"/>
                <a:cs typeface="Architects Daughter"/>
                <a:sym typeface="Architects Daughter"/>
              </a:rPr>
              <a:t>Resource Page</a:t>
            </a:r>
            <a:endParaRPr sz="700"/>
          </a:p>
        </p:txBody>
      </p:sp>
      <p:sp>
        <p:nvSpPr>
          <p:cNvPr id="404" name="Google Shape;404;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405" name="Google Shape;405;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406" name="Google Shape;406;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407" name="Google Shape;407;p25"/>
          <p:cNvSpPr/>
          <p:nvPr/>
        </p:nvSpPr>
        <p:spPr>
          <a:xfrm>
            <a:off x="3174456" y="1351454"/>
            <a:ext cx="1550226" cy="1178172"/>
          </a:xfrm>
          <a:custGeom>
            <a:rect b="b" l="l" r="r" t="t"/>
            <a:pathLst>
              <a:path extrusionOk="0" h="2356344" w="3100453">
                <a:moveTo>
                  <a:pt x="0" y="0"/>
                </a:moveTo>
                <a:lnTo>
                  <a:pt x="3100453" y="0"/>
                </a:lnTo>
                <a:lnTo>
                  <a:pt x="3100453" y="2356344"/>
                </a:lnTo>
                <a:lnTo>
                  <a:pt x="0" y="2356344"/>
                </a:lnTo>
                <a:lnTo>
                  <a:pt x="0" y="0"/>
                </a:lnTo>
                <a:close/>
              </a:path>
            </a:pathLst>
          </a:custGeom>
          <a:blipFill rotWithShape="1">
            <a:blip r:embed="rId4">
              <a:alphaModFix/>
            </a:blip>
            <a:stretch>
              <a:fillRect b="0" l="0" r="0" t="0"/>
            </a:stretch>
          </a:blipFill>
          <a:ln>
            <a:noFill/>
          </a:ln>
        </p:spPr>
      </p:sp>
      <p:sp>
        <p:nvSpPr>
          <p:cNvPr id="408" name="Google Shape;408;p25"/>
          <p:cNvSpPr/>
          <p:nvPr/>
        </p:nvSpPr>
        <p:spPr>
          <a:xfrm>
            <a:off x="3054992" y="2782038"/>
            <a:ext cx="1955638" cy="1962776"/>
          </a:xfrm>
          <a:custGeom>
            <a:rect b="b" l="l" r="r" t="t"/>
            <a:pathLst>
              <a:path extrusionOk="0" h="3925551" w="3911277">
                <a:moveTo>
                  <a:pt x="0" y="0"/>
                </a:moveTo>
                <a:lnTo>
                  <a:pt x="3911276" y="0"/>
                </a:lnTo>
                <a:lnTo>
                  <a:pt x="3911276" y="3925551"/>
                </a:lnTo>
                <a:lnTo>
                  <a:pt x="0" y="3925551"/>
                </a:lnTo>
                <a:lnTo>
                  <a:pt x="0" y="0"/>
                </a:lnTo>
                <a:close/>
              </a:path>
            </a:pathLst>
          </a:custGeom>
          <a:blipFill rotWithShape="1">
            <a:blip r:embed="rId5">
              <a:alphaModFix/>
            </a:blip>
            <a:stretch>
              <a:fillRect b="0" l="0" r="0" t="0"/>
            </a:stretch>
          </a:blipFill>
          <a:ln>
            <a:noFill/>
          </a:ln>
        </p:spPr>
      </p:sp>
      <p:sp>
        <p:nvSpPr>
          <p:cNvPr id="409" name="Google Shape;409;p25"/>
          <p:cNvSpPr/>
          <p:nvPr/>
        </p:nvSpPr>
        <p:spPr>
          <a:xfrm>
            <a:off x="5159630" y="1697413"/>
            <a:ext cx="1485238" cy="1417727"/>
          </a:xfrm>
          <a:custGeom>
            <a:rect b="b" l="l" r="r" t="t"/>
            <a:pathLst>
              <a:path extrusionOk="0" h="2835454" w="2970475">
                <a:moveTo>
                  <a:pt x="0" y="0"/>
                </a:moveTo>
                <a:lnTo>
                  <a:pt x="2970476" y="0"/>
                </a:lnTo>
                <a:lnTo>
                  <a:pt x="2970476" y="2835454"/>
                </a:lnTo>
                <a:lnTo>
                  <a:pt x="0" y="2835454"/>
                </a:lnTo>
                <a:lnTo>
                  <a:pt x="0" y="0"/>
                </a:lnTo>
                <a:close/>
              </a:path>
            </a:pathLst>
          </a:custGeom>
          <a:blipFill rotWithShape="1">
            <a:blip r:embed="rId6">
              <a:alphaModFix/>
            </a:blip>
            <a:stretch>
              <a:fillRect b="0" l="0" r="0" t="0"/>
            </a:stretch>
          </a:blipFill>
          <a:ln>
            <a:noFill/>
          </a:ln>
        </p:spPr>
      </p:sp>
      <p:sp>
        <p:nvSpPr>
          <p:cNvPr id="410" name="Google Shape;410;p25"/>
          <p:cNvSpPr/>
          <p:nvPr/>
        </p:nvSpPr>
        <p:spPr>
          <a:xfrm>
            <a:off x="5145603" y="3225996"/>
            <a:ext cx="1648264" cy="1228706"/>
          </a:xfrm>
          <a:custGeom>
            <a:rect b="b" l="l" r="r" t="t"/>
            <a:pathLst>
              <a:path extrusionOk="0" h="2457412" w="3296528">
                <a:moveTo>
                  <a:pt x="0" y="0"/>
                </a:moveTo>
                <a:lnTo>
                  <a:pt x="3296528" y="0"/>
                </a:lnTo>
                <a:lnTo>
                  <a:pt x="3296528" y="2457411"/>
                </a:lnTo>
                <a:lnTo>
                  <a:pt x="0" y="2457411"/>
                </a:lnTo>
                <a:lnTo>
                  <a:pt x="0" y="0"/>
                </a:lnTo>
                <a:close/>
              </a:path>
            </a:pathLst>
          </a:custGeom>
          <a:blipFill rotWithShape="1">
            <a:blip r:embed="rId7">
              <a:alphaModFix/>
            </a:blip>
            <a:stretch>
              <a:fillRect b="0" l="0" r="0" t="0"/>
            </a:stretch>
          </a:blipFill>
          <a:ln>
            <a:noFill/>
          </a:ln>
        </p:spPr>
      </p:sp>
      <p:sp>
        <p:nvSpPr>
          <p:cNvPr id="411" name="Google Shape;411;p25"/>
          <p:cNvSpPr/>
          <p:nvPr/>
        </p:nvSpPr>
        <p:spPr>
          <a:xfrm>
            <a:off x="7025254" y="3161104"/>
            <a:ext cx="1426721" cy="1491820"/>
          </a:xfrm>
          <a:custGeom>
            <a:rect b="b" l="l" r="r" t="t"/>
            <a:pathLst>
              <a:path extrusionOk="0" h="2983639" w="2853443">
                <a:moveTo>
                  <a:pt x="0" y="0"/>
                </a:moveTo>
                <a:lnTo>
                  <a:pt x="2853443" y="0"/>
                </a:lnTo>
                <a:lnTo>
                  <a:pt x="2853443" y="2983639"/>
                </a:lnTo>
                <a:lnTo>
                  <a:pt x="0" y="2983639"/>
                </a:lnTo>
                <a:lnTo>
                  <a:pt x="0" y="0"/>
                </a:lnTo>
                <a:close/>
              </a:path>
            </a:pathLst>
          </a:custGeom>
          <a:blipFill rotWithShape="1">
            <a:blip r:embed="rId8">
              <a:alphaModFix/>
            </a:blip>
            <a:stretch>
              <a:fillRect b="0" l="0" r="0" t="0"/>
            </a:stretch>
          </a:blipFill>
          <a:ln>
            <a:noFill/>
          </a:ln>
        </p:spPr>
      </p:sp>
      <p:sp>
        <p:nvSpPr>
          <p:cNvPr id="412" name="Google Shape;412;p25"/>
          <p:cNvSpPr/>
          <p:nvPr/>
        </p:nvSpPr>
        <p:spPr>
          <a:xfrm>
            <a:off x="6793867" y="1351454"/>
            <a:ext cx="1706660" cy="1719163"/>
          </a:xfrm>
          <a:custGeom>
            <a:rect b="b" l="l" r="r" t="t"/>
            <a:pathLst>
              <a:path extrusionOk="0" h="3438326" w="3413320">
                <a:moveTo>
                  <a:pt x="0" y="0"/>
                </a:moveTo>
                <a:lnTo>
                  <a:pt x="3413319" y="0"/>
                </a:lnTo>
                <a:lnTo>
                  <a:pt x="3413319" y="3438325"/>
                </a:lnTo>
                <a:lnTo>
                  <a:pt x="0" y="343832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26"/>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418" name="Google Shape;418;p26"/>
          <p:cNvPicPr preferRelativeResize="0"/>
          <p:nvPr/>
        </p:nvPicPr>
        <p:blipFill rotWithShape="1">
          <a:blip r:embed="rId4">
            <a:alphaModFix/>
          </a:blip>
          <a:srcRect b="0" l="0" r="4168" t="0"/>
          <a:stretch/>
        </p:blipFill>
        <p:spPr>
          <a:xfrm>
            <a:off x="0" y="0"/>
            <a:ext cx="9144003" cy="5143500"/>
          </a:xfrm>
          <a:prstGeom prst="rect">
            <a:avLst/>
          </a:prstGeom>
          <a:noFill/>
          <a:ln>
            <a:noFill/>
          </a:ln>
        </p:spPr>
      </p:pic>
      <p:grpSp>
        <p:nvGrpSpPr>
          <p:cNvPr id="419" name="Google Shape;419;p26"/>
          <p:cNvGrpSpPr/>
          <p:nvPr/>
        </p:nvGrpSpPr>
        <p:grpSpPr>
          <a:xfrm>
            <a:off x="2997636" y="1314181"/>
            <a:ext cx="3148728" cy="1287724"/>
            <a:chOff x="0" y="-19050"/>
            <a:chExt cx="1658589" cy="678307"/>
          </a:xfrm>
        </p:grpSpPr>
        <p:sp>
          <p:nvSpPr>
            <p:cNvPr id="420" name="Google Shape;420;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2" name="Google Shape;422;p26"/>
          <p:cNvSpPr/>
          <p:nvPr/>
        </p:nvSpPr>
        <p:spPr>
          <a:xfrm>
            <a:off x="3389498" y="15758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grpSp>
        <p:nvGrpSpPr>
          <p:cNvPr id="423" name="Google Shape;423;p26"/>
          <p:cNvGrpSpPr/>
          <p:nvPr/>
        </p:nvGrpSpPr>
        <p:grpSpPr>
          <a:xfrm>
            <a:off x="2997636" y="2851489"/>
            <a:ext cx="3148728" cy="1287724"/>
            <a:chOff x="0" y="-19050"/>
            <a:chExt cx="1658589" cy="678307"/>
          </a:xfrm>
        </p:grpSpPr>
        <p:sp>
          <p:nvSpPr>
            <p:cNvPr id="424" name="Google Shape;424;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5" name="Google Shape;425;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6" name="Google Shape;426;p26"/>
          <p:cNvSpPr txBox="1"/>
          <p:nvPr/>
        </p:nvSpPr>
        <p:spPr>
          <a:xfrm>
            <a:off x="1433446" y="882669"/>
            <a:ext cx="6277109" cy="20288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6F0E2"/>
                </a:solidFill>
                <a:latin typeface="Lato"/>
                <a:ea typeface="Lato"/>
                <a:cs typeface="Lato"/>
                <a:sym typeface="Lato"/>
              </a:rPr>
              <a:t>This presentation template is free for everyone to use thanks to the following:</a:t>
            </a:r>
            <a:endParaRPr sz="700"/>
          </a:p>
        </p:txBody>
      </p:sp>
      <p:sp>
        <p:nvSpPr>
          <p:cNvPr id="427" name="Google Shape;427;p26"/>
          <p:cNvSpPr txBox="1"/>
          <p:nvPr/>
        </p:nvSpPr>
        <p:spPr>
          <a:xfrm>
            <a:off x="3157264" y="4483513"/>
            <a:ext cx="2829473" cy="319848"/>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0" i="0" lang="en" sz="2300" u="none" cap="none" strike="noStrike">
                <a:solidFill>
                  <a:srgbClr val="FFFFFF"/>
                </a:solidFill>
                <a:latin typeface="Architects Daughter"/>
                <a:ea typeface="Architects Daughter"/>
                <a:cs typeface="Architects Daughter"/>
                <a:sym typeface="Architects Daughter"/>
              </a:rPr>
              <a:t>Happy designing!</a:t>
            </a:r>
            <a:endParaRPr sz="700"/>
          </a:p>
        </p:txBody>
      </p:sp>
      <p:sp>
        <p:nvSpPr>
          <p:cNvPr id="428" name="Google Shape;428;p26"/>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29" name="Google Shape;429;p26"/>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30" name="Google Shape;430;p26"/>
          <p:cNvSpPr txBox="1"/>
          <p:nvPr/>
        </p:nvSpPr>
        <p:spPr>
          <a:xfrm>
            <a:off x="2734987" y="443206"/>
            <a:ext cx="3674027" cy="497226"/>
          </a:xfrm>
          <a:prstGeom prst="rect">
            <a:avLst/>
          </a:prstGeom>
          <a:noFill/>
          <a:ln>
            <a:noFill/>
          </a:ln>
        </p:spPr>
        <p:txBody>
          <a:bodyPr anchorCtr="0" anchor="t" bIns="0" lIns="0" spcFirstLastPara="1" rIns="0" wrap="square" tIns="0">
            <a:spAutoFit/>
          </a:bodyPr>
          <a:lstStyle/>
          <a:p>
            <a:pPr indent="0" lvl="0" marL="0" marR="0" rtl="0" algn="ctr">
              <a:lnSpc>
                <a:spcPct val="108012"/>
              </a:lnSpc>
              <a:spcBef>
                <a:spcPts val="0"/>
              </a:spcBef>
              <a:spcAft>
                <a:spcPts val="0"/>
              </a:spcAft>
              <a:buNone/>
            </a:pPr>
            <a:r>
              <a:rPr b="0" i="0" lang="en" sz="3600" u="none" cap="none" strike="noStrike">
                <a:solidFill>
                  <a:srgbClr val="FFFFFF"/>
                </a:solidFill>
                <a:latin typeface="Architects Daughter"/>
                <a:ea typeface="Architects Daughter"/>
                <a:cs typeface="Architects Daughter"/>
                <a:sym typeface="Architects Daughter"/>
              </a:rPr>
              <a:t>Credits</a:t>
            </a:r>
            <a:endParaRPr sz="700"/>
          </a:p>
        </p:txBody>
      </p:sp>
      <p:sp>
        <p:nvSpPr>
          <p:cNvPr id="431" name="Google Shape;431;p26"/>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2"/>
          <p:cNvPicPr preferRelativeResize="0"/>
          <p:nvPr/>
        </p:nvPicPr>
        <p:blipFill>
          <a:blip r:embed="rId3">
            <a:alphaModFix/>
          </a:blip>
          <a:stretch>
            <a:fillRect/>
          </a:stretch>
        </p:blipFill>
        <p:spPr>
          <a:xfrm>
            <a:off x="0" y="-337"/>
            <a:ext cx="9144003" cy="5143501"/>
          </a:xfrm>
          <a:prstGeom prst="rect">
            <a:avLst/>
          </a:prstGeom>
          <a:noFill/>
          <a:ln>
            <a:noFill/>
          </a:ln>
        </p:spPr>
      </p:pic>
      <p:sp>
        <p:nvSpPr>
          <p:cNvPr id="103" name="Google Shape;103;p12"/>
          <p:cNvSpPr/>
          <p:nvPr/>
        </p:nvSpPr>
        <p:spPr>
          <a:xfrm rot="10800000">
            <a:off x="962160" y="603239"/>
            <a:ext cx="5260528" cy="3936443"/>
          </a:xfrm>
          <a:custGeom>
            <a:rect b="b" l="l" r="r" t="t"/>
            <a:pathLst>
              <a:path extrusionOk="0" h="2589892" w="3461044">
                <a:moveTo>
                  <a:pt x="3439327" y="199009"/>
                </a:moveTo>
                <a:cubicBezTo>
                  <a:pt x="3435644" y="12700"/>
                  <a:pt x="3461044" y="12700"/>
                  <a:pt x="3276132" y="35814"/>
                </a:cubicBezTo>
                <a:lnTo>
                  <a:pt x="3240445" y="48514"/>
                </a:lnTo>
                <a:cubicBezTo>
                  <a:pt x="3240445" y="48514"/>
                  <a:pt x="3181644" y="38100"/>
                  <a:pt x="3074456" y="35814"/>
                </a:cubicBezTo>
                <a:cubicBezTo>
                  <a:pt x="2966252" y="33528"/>
                  <a:pt x="2942630" y="23114"/>
                  <a:pt x="2942630" y="23114"/>
                </a:cubicBezTo>
                <a:lnTo>
                  <a:pt x="2876844" y="35814"/>
                </a:lnTo>
                <a:lnTo>
                  <a:pt x="2867446" y="254000"/>
                </a:lnTo>
                <a:lnTo>
                  <a:pt x="2821345" y="254000"/>
                </a:lnTo>
                <a:lnTo>
                  <a:pt x="2825663" y="209677"/>
                </a:lnTo>
                <a:lnTo>
                  <a:pt x="2806232" y="142113"/>
                </a:lnTo>
                <a:cubicBezTo>
                  <a:pt x="2786801" y="104013"/>
                  <a:pt x="2786801" y="91059"/>
                  <a:pt x="2786801" y="91059"/>
                </a:cubicBezTo>
                <a:cubicBezTo>
                  <a:pt x="2786801" y="27813"/>
                  <a:pt x="2786801" y="40513"/>
                  <a:pt x="2723428" y="24130"/>
                </a:cubicBezTo>
                <a:lnTo>
                  <a:pt x="2507807" y="27813"/>
                </a:lnTo>
                <a:cubicBezTo>
                  <a:pt x="2507807" y="27813"/>
                  <a:pt x="2207516" y="27813"/>
                  <a:pt x="1886250" y="26543"/>
                </a:cubicBezTo>
                <a:cubicBezTo>
                  <a:pt x="1850440" y="26289"/>
                  <a:pt x="1815142" y="26035"/>
                  <a:pt x="1781890" y="25781"/>
                </a:cubicBezTo>
                <a:cubicBezTo>
                  <a:pt x="1371611" y="22098"/>
                  <a:pt x="1073366" y="25781"/>
                  <a:pt x="107336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073877" y="2564238"/>
                </a:cubicBezTo>
                <a:cubicBezTo>
                  <a:pt x="1073877" y="2564238"/>
                  <a:pt x="1313292" y="2567159"/>
                  <a:pt x="1657578" y="2565127"/>
                </a:cubicBezTo>
                <a:cubicBezTo>
                  <a:pt x="2001864" y="2567159"/>
                  <a:pt x="2241279" y="2564238"/>
                  <a:pt x="2241279" y="2564238"/>
                </a:cubicBezTo>
                <a:cubicBezTo>
                  <a:pt x="2791754" y="2560555"/>
                  <a:pt x="2787944" y="2589892"/>
                  <a:pt x="2756448" y="2477243"/>
                </a:cubicBezTo>
                <a:lnTo>
                  <a:pt x="2762417" y="2378056"/>
                </a:lnTo>
                <a:cubicBezTo>
                  <a:pt x="2762417" y="2378056"/>
                  <a:pt x="2761020" y="2367515"/>
                  <a:pt x="2759496" y="2348592"/>
                </a:cubicBezTo>
                <a:lnTo>
                  <a:pt x="2815503" y="2348592"/>
                </a:lnTo>
                <a:lnTo>
                  <a:pt x="2813344" y="2382628"/>
                </a:lnTo>
                <a:lnTo>
                  <a:pt x="2826044" y="2450192"/>
                </a:lnTo>
                <a:cubicBezTo>
                  <a:pt x="2838744" y="2488292"/>
                  <a:pt x="2838744" y="2501246"/>
                  <a:pt x="2838744" y="2501246"/>
                </a:cubicBezTo>
                <a:cubicBezTo>
                  <a:pt x="2838744" y="2564492"/>
                  <a:pt x="2838744" y="2551792"/>
                  <a:pt x="2880273" y="2568175"/>
                </a:cubicBezTo>
                <a:lnTo>
                  <a:pt x="2978444" y="2564492"/>
                </a:lnTo>
                <a:cubicBezTo>
                  <a:pt x="2978444" y="2564492"/>
                  <a:pt x="3080044" y="2564492"/>
                  <a:pt x="3146719" y="2568175"/>
                </a:cubicBezTo>
                <a:cubicBezTo>
                  <a:pt x="3213394" y="2571858"/>
                  <a:pt x="3261908" y="2568175"/>
                  <a:pt x="3261908" y="2568175"/>
                </a:cubicBezTo>
                <a:cubicBezTo>
                  <a:pt x="3448217" y="2564492"/>
                  <a:pt x="3448217" y="2589892"/>
                  <a:pt x="3425103" y="2404980"/>
                </a:cubicBezTo>
                <a:lnTo>
                  <a:pt x="3412403" y="2369293"/>
                </a:lnTo>
                <a:cubicBezTo>
                  <a:pt x="3412403" y="2369293"/>
                  <a:pt x="3422817" y="2310492"/>
                  <a:pt x="3425103" y="2203304"/>
                </a:cubicBezTo>
                <a:cubicBezTo>
                  <a:pt x="3427389" y="2095100"/>
                  <a:pt x="3437803" y="2071478"/>
                  <a:pt x="3437803" y="2071478"/>
                </a:cubicBezTo>
                <a:lnTo>
                  <a:pt x="3425103" y="2005692"/>
                </a:lnTo>
                <a:lnTo>
                  <a:pt x="3206917" y="1996294"/>
                </a:lnTo>
                <a:lnTo>
                  <a:pt x="3206917" y="1950193"/>
                </a:lnTo>
                <a:lnTo>
                  <a:pt x="3251240" y="1954511"/>
                </a:lnTo>
                <a:lnTo>
                  <a:pt x="3318804" y="1935080"/>
                </a:lnTo>
                <a:cubicBezTo>
                  <a:pt x="3356904" y="1915649"/>
                  <a:pt x="3369858" y="1915649"/>
                  <a:pt x="3369858" y="1915649"/>
                </a:cubicBezTo>
                <a:cubicBezTo>
                  <a:pt x="3433104" y="1915649"/>
                  <a:pt x="3420404" y="1915649"/>
                  <a:pt x="3436787" y="1852276"/>
                </a:cubicBezTo>
                <a:lnTo>
                  <a:pt x="3433739" y="1725911"/>
                </a:lnTo>
                <a:cubicBezTo>
                  <a:pt x="3434120" y="1708004"/>
                  <a:pt x="3434628" y="1690732"/>
                  <a:pt x="3435263" y="1674730"/>
                </a:cubicBezTo>
                <a:cubicBezTo>
                  <a:pt x="3438946" y="1565812"/>
                  <a:pt x="3435263" y="1197605"/>
                  <a:pt x="3435263" y="1197605"/>
                </a:cubicBezTo>
                <a:cubicBezTo>
                  <a:pt x="3431580" y="669544"/>
                  <a:pt x="3460917" y="673354"/>
                  <a:pt x="3348268" y="704850"/>
                </a:cubicBezTo>
                <a:lnTo>
                  <a:pt x="3249081" y="698881"/>
                </a:lnTo>
                <a:cubicBezTo>
                  <a:pt x="3249081" y="698881"/>
                  <a:pt x="3238540" y="700278"/>
                  <a:pt x="3219617" y="701802"/>
                </a:cubicBezTo>
                <a:lnTo>
                  <a:pt x="3219617" y="645795"/>
                </a:lnTo>
                <a:lnTo>
                  <a:pt x="3253653" y="647954"/>
                </a:lnTo>
                <a:lnTo>
                  <a:pt x="3321217" y="635254"/>
                </a:lnTo>
                <a:cubicBezTo>
                  <a:pt x="3359317" y="622554"/>
                  <a:pt x="3372271" y="622554"/>
                  <a:pt x="3372271" y="622554"/>
                </a:cubicBezTo>
                <a:cubicBezTo>
                  <a:pt x="3435517" y="622554"/>
                  <a:pt x="3422817" y="622554"/>
                  <a:pt x="3439200" y="581025"/>
                </a:cubicBezTo>
                <a:lnTo>
                  <a:pt x="3435517" y="482854"/>
                </a:lnTo>
                <a:cubicBezTo>
                  <a:pt x="3435517" y="482854"/>
                  <a:pt x="3435517" y="381254"/>
                  <a:pt x="3439200" y="314579"/>
                </a:cubicBezTo>
                <a:cubicBezTo>
                  <a:pt x="3442883" y="247904"/>
                  <a:pt x="3439200" y="199390"/>
                  <a:pt x="3439200"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rPr lang="en"/>
              <a:t>-</a:t>
            </a:r>
            <a:endParaRPr/>
          </a:p>
        </p:txBody>
      </p:sp>
      <p:sp>
        <p:nvSpPr>
          <p:cNvPr id="104" name="Google Shape;104;p12"/>
          <p:cNvSpPr/>
          <p:nvPr/>
        </p:nvSpPr>
        <p:spPr>
          <a:xfrm rot="10800000">
            <a:off x="5210969" y="327286"/>
            <a:ext cx="3406968" cy="4486988"/>
          </a:xfrm>
          <a:custGeom>
            <a:rect b="b" l="l" r="r" t="t"/>
            <a:pathLst>
              <a:path extrusionOk="0" h="2589892" w="1966504">
                <a:moveTo>
                  <a:pt x="1944787" y="199009"/>
                </a:moveTo>
                <a:cubicBezTo>
                  <a:pt x="1941104" y="12700"/>
                  <a:pt x="1966504" y="12700"/>
                  <a:pt x="1781592" y="35814"/>
                </a:cubicBezTo>
                <a:lnTo>
                  <a:pt x="1745905" y="48514"/>
                </a:lnTo>
                <a:cubicBezTo>
                  <a:pt x="1745905" y="48514"/>
                  <a:pt x="1687104" y="38100"/>
                  <a:pt x="1579916" y="35814"/>
                </a:cubicBezTo>
                <a:cubicBezTo>
                  <a:pt x="1471712" y="33528"/>
                  <a:pt x="1448090" y="23114"/>
                  <a:pt x="1448090" y="23114"/>
                </a:cubicBezTo>
                <a:lnTo>
                  <a:pt x="1382304" y="35814"/>
                </a:lnTo>
                <a:lnTo>
                  <a:pt x="1372906" y="254000"/>
                </a:lnTo>
                <a:lnTo>
                  <a:pt x="1326805" y="254000"/>
                </a:lnTo>
                <a:lnTo>
                  <a:pt x="1331123" y="209677"/>
                </a:lnTo>
                <a:lnTo>
                  <a:pt x="1311692" y="142113"/>
                </a:lnTo>
                <a:cubicBezTo>
                  <a:pt x="1292261" y="104013"/>
                  <a:pt x="1292261" y="91059"/>
                  <a:pt x="1292261" y="91059"/>
                </a:cubicBezTo>
                <a:cubicBezTo>
                  <a:pt x="1292261" y="27813"/>
                  <a:pt x="1292261" y="40513"/>
                  <a:pt x="1228888" y="24130"/>
                </a:cubicBezTo>
                <a:lnTo>
                  <a:pt x="1090244" y="27813"/>
                </a:lnTo>
                <a:cubicBezTo>
                  <a:pt x="1090244" y="27813"/>
                  <a:pt x="1054198" y="27813"/>
                  <a:pt x="1015635" y="26543"/>
                </a:cubicBezTo>
                <a:cubicBezTo>
                  <a:pt x="1011336" y="26289"/>
                  <a:pt x="1007099" y="26035"/>
                  <a:pt x="1003108" y="25781"/>
                </a:cubicBezTo>
                <a:cubicBezTo>
                  <a:pt x="953860" y="22098"/>
                  <a:pt x="918059" y="25781"/>
                  <a:pt x="918059"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918121" y="2564238"/>
                </a:cubicBezTo>
                <a:cubicBezTo>
                  <a:pt x="918121" y="2564238"/>
                  <a:pt x="946859" y="2567159"/>
                  <a:pt x="988186" y="2565127"/>
                </a:cubicBezTo>
                <a:cubicBezTo>
                  <a:pt x="1029513" y="2567159"/>
                  <a:pt x="1058251" y="2564238"/>
                  <a:pt x="1058251" y="2564238"/>
                </a:cubicBezTo>
                <a:cubicBezTo>
                  <a:pt x="1297214" y="2560555"/>
                  <a:pt x="1293404" y="2589892"/>
                  <a:pt x="1261908" y="2477243"/>
                </a:cubicBezTo>
                <a:lnTo>
                  <a:pt x="1267877" y="2378056"/>
                </a:lnTo>
                <a:cubicBezTo>
                  <a:pt x="1267877" y="2378056"/>
                  <a:pt x="1266480" y="2367515"/>
                  <a:pt x="1264956" y="2348592"/>
                </a:cubicBezTo>
                <a:lnTo>
                  <a:pt x="1320963" y="2348592"/>
                </a:lnTo>
                <a:lnTo>
                  <a:pt x="1318804" y="2382628"/>
                </a:lnTo>
                <a:lnTo>
                  <a:pt x="1331504" y="2450192"/>
                </a:lnTo>
                <a:cubicBezTo>
                  <a:pt x="1344204" y="2488292"/>
                  <a:pt x="1344204" y="2501246"/>
                  <a:pt x="1344204" y="2501246"/>
                </a:cubicBezTo>
                <a:cubicBezTo>
                  <a:pt x="1344204" y="2564492"/>
                  <a:pt x="1344204" y="2551792"/>
                  <a:pt x="1385733" y="2568175"/>
                </a:cubicBezTo>
                <a:lnTo>
                  <a:pt x="1483904" y="2564492"/>
                </a:lnTo>
                <a:cubicBezTo>
                  <a:pt x="1483904" y="2564492"/>
                  <a:pt x="1585504" y="2564492"/>
                  <a:pt x="1652179" y="2568175"/>
                </a:cubicBezTo>
                <a:cubicBezTo>
                  <a:pt x="1718854" y="2571858"/>
                  <a:pt x="1767368" y="2568175"/>
                  <a:pt x="1767368" y="2568175"/>
                </a:cubicBezTo>
                <a:cubicBezTo>
                  <a:pt x="1953677" y="2564492"/>
                  <a:pt x="1953677" y="2589892"/>
                  <a:pt x="1930562" y="2404980"/>
                </a:cubicBezTo>
                <a:lnTo>
                  <a:pt x="1917862" y="2369293"/>
                </a:lnTo>
                <a:cubicBezTo>
                  <a:pt x="1917862" y="2369293"/>
                  <a:pt x="1928277" y="2310492"/>
                  <a:pt x="1930562" y="2203304"/>
                </a:cubicBezTo>
                <a:cubicBezTo>
                  <a:pt x="1932849" y="2095100"/>
                  <a:pt x="1943262" y="2071478"/>
                  <a:pt x="1943262" y="2071478"/>
                </a:cubicBezTo>
                <a:lnTo>
                  <a:pt x="1930562" y="2005692"/>
                </a:lnTo>
                <a:lnTo>
                  <a:pt x="1712377" y="1996294"/>
                </a:lnTo>
                <a:lnTo>
                  <a:pt x="1712377" y="1950193"/>
                </a:lnTo>
                <a:lnTo>
                  <a:pt x="1756700" y="1954511"/>
                </a:lnTo>
                <a:lnTo>
                  <a:pt x="1824264" y="1935080"/>
                </a:lnTo>
                <a:cubicBezTo>
                  <a:pt x="1862364" y="1915649"/>
                  <a:pt x="1875318" y="1915649"/>
                  <a:pt x="1875318" y="1915649"/>
                </a:cubicBezTo>
                <a:cubicBezTo>
                  <a:pt x="1938564" y="1915649"/>
                  <a:pt x="1925864" y="1915649"/>
                  <a:pt x="1942247" y="1852276"/>
                </a:cubicBezTo>
                <a:lnTo>
                  <a:pt x="1939199" y="1725911"/>
                </a:lnTo>
                <a:cubicBezTo>
                  <a:pt x="1939580" y="1708004"/>
                  <a:pt x="1940087" y="1690732"/>
                  <a:pt x="1940723" y="1674730"/>
                </a:cubicBezTo>
                <a:cubicBezTo>
                  <a:pt x="1944406" y="1565812"/>
                  <a:pt x="1940723" y="1197605"/>
                  <a:pt x="1940723" y="1197605"/>
                </a:cubicBezTo>
                <a:cubicBezTo>
                  <a:pt x="1937040" y="669544"/>
                  <a:pt x="1966377" y="673354"/>
                  <a:pt x="1853728" y="704850"/>
                </a:cubicBezTo>
                <a:lnTo>
                  <a:pt x="1754541" y="698881"/>
                </a:lnTo>
                <a:cubicBezTo>
                  <a:pt x="1754541" y="698881"/>
                  <a:pt x="1744000" y="700278"/>
                  <a:pt x="1725077" y="701802"/>
                </a:cubicBezTo>
                <a:lnTo>
                  <a:pt x="1725077" y="645795"/>
                </a:lnTo>
                <a:lnTo>
                  <a:pt x="1759112" y="647954"/>
                </a:lnTo>
                <a:lnTo>
                  <a:pt x="1826677" y="635254"/>
                </a:lnTo>
                <a:cubicBezTo>
                  <a:pt x="1864777" y="622554"/>
                  <a:pt x="1877731" y="622554"/>
                  <a:pt x="1877731" y="622554"/>
                </a:cubicBezTo>
                <a:cubicBezTo>
                  <a:pt x="1940977" y="622554"/>
                  <a:pt x="1928277" y="622554"/>
                  <a:pt x="1944660" y="581025"/>
                </a:cubicBezTo>
                <a:lnTo>
                  <a:pt x="1940977" y="482854"/>
                </a:lnTo>
                <a:cubicBezTo>
                  <a:pt x="1940977" y="482854"/>
                  <a:pt x="1940977" y="381254"/>
                  <a:pt x="1944660" y="314579"/>
                </a:cubicBezTo>
                <a:cubicBezTo>
                  <a:pt x="1948343" y="247904"/>
                  <a:pt x="1944660" y="199390"/>
                  <a:pt x="1944660"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05" name="Google Shape;105;p12"/>
          <p:cNvGrpSpPr/>
          <p:nvPr/>
        </p:nvGrpSpPr>
        <p:grpSpPr>
          <a:xfrm>
            <a:off x="5827074" y="1065002"/>
            <a:ext cx="2192447" cy="2192447"/>
            <a:chOff x="0" y="0"/>
            <a:chExt cx="812800" cy="812800"/>
          </a:xfrm>
        </p:grpSpPr>
        <p:sp>
          <p:nvSpPr>
            <p:cNvPr id="106" name="Google Shape;10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 name="Google Shape;107;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8" name="Google Shape;108;p12"/>
          <p:cNvPicPr preferRelativeResize="0"/>
          <p:nvPr/>
        </p:nvPicPr>
        <p:blipFill>
          <a:blip r:embed="rId4">
            <a:alphaModFix/>
          </a:blip>
          <a:stretch>
            <a:fillRect/>
          </a:stretch>
        </p:blipFill>
        <p:spPr>
          <a:xfrm>
            <a:off x="5910335" y="1149783"/>
            <a:ext cx="2025926" cy="2022884"/>
          </a:xfrm>
          <a:prstGeom prst="rect">
            <a:avLst/>
          </a:prstGeom>
          <a:noFill/>
          <a:ln>
            <a:noFill/>
          </a:ln>
        </p:spPr>
      </p:pic>
      <p:grpSp>
        <p:nvGrpSpPr>
          <p:cNvPr id="109" name="Google Shape;109;p12"/>
          <p:cNvGrpSpPr/>
          <p:nvPr/>
        </p:nvGrpSpPr>
        <p:grpSpPr>
          <a:xfrm>
            <a:off x="1515525" y="1177649"/>
            <a:ext cx="3405839" cy="2611066"/>
            <a:chOff x="0" y="-485775"/>
            <a:chExt cx="8484900" cy="6962843"/>
          </a:xfrm>
        </p:grpSpPr>
        <p:sp>
          <p:nvSpPr>
            <p:cNvPr id="110" name="Google Shape;110;p12"/>
            <p:cNvSpPr txBox="1"/>
            <p:nvPr/>
          </p:nvSpPr>
          <p:spPr>
            <a:xfrm>
              <a:off x="315011" y="-485775"/>
              <a:ext cx="7854900" cy="18882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0" i="0" lang="en" sz="4600" u="none" cap="none" strike="noStrike">
                  <a:solidFill>
                    <a:srgbClr val="364E59"/>
                  </a:solidFill>
                  <a:latin typeface="Architects Daughter"/>
                  <a:ea typeface="Architects Daughter"/>
                  <a:cs typeface="Architects Daughter"/>
                  <a:sym typeface="Architects Daughter"/>
                </a:rPr>
                <a:t>Hello There!</a:t>
              </a:r>
              <a:endParaRPr sz="700"/>
            </a:p>
          </p:txBody>
        </p:sp>
        <p:sp>
          <p:nvSpPr>
            <p:cNvPr id="111" name="Google Shape;111;p12"/>
            <p:cNvSpPr txBox="1"/>
            <p:nvPr/>
          </p:nvSpPr>
          <p:spPr>
            <a:xfrm>
              <a:off x="0" y="2585768"/>
              <a:ext cx="8484900" cy="38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Welcome, students! In this presentation, we will explore the fascinating and powerful pheno</a:t>
              </a:r>
              <a:endParaRPr sz="700"/>
            </a:p>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enon of landslides. You will learn about their causes, effects, and how to stay safe.</a:t>
              </a:r>
              <a:endParaRPr sz="700"/>
            </a:p>
            <a:p>
              <a:pPr indent="0" lvl="0" marL="0" marR="0" rtl="0" algn="ctr">
                <a:lnSpc>
                  <a:spcPct val="115000"/>
                </a:lnSpc>
                <a:spcBef>
                  <a:spcPts val="0"/>
                </a:spcBef>
                <a:spcAft>
                  <a:spcPts val="0"/>
                </a:spcAft>
                <a:buNone/>
              </a:pPr>
              <a:r>
                <a:t/>
              </a:r>
              <a:endParaRPr b="0" i="0" sz="1200" u="none" cap="none" strike="noStrike">
                <a:solidFill>
                  <a:srgbClr val="364E59"/>
                </a:solidFill>
                <a:latin typeface="Lato"/>
                <a:ea typeface="Lato"/>
                <a:cs typeface="Lato"/>
                <a:sym typeface="Lato"/>
              </a:endParaRPr>
            </a:p>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Let's embark on this journey to understand one of nature's most dynamic events.</a:t>
              </a:r>
              <a:endParaRPr sz="700"/>
            </a:p>
          </p:txBody>
        </p:sp>
      </p:grpSp>
      <p:pic>
        <p:nvPicPr>
          <p:cNvPr id="112" name="Google Shape;112;p12"/>
          <p:cNvPicPr preferRelativeResize="0"/>
          <p:nvPr/>
        </p:nvPicPr>
        <p:blipFill rotWithShape="1">
          <a:blip r:embed="rId5">
            <a:alphaModFix/>
          </a:blip>
          <a:srcRect b="10795" l="82198" r="0" t="12588"/>
          <a:stretch/>
        </p:blipFill>
        <p:spPr>
          <a:xfrm>
            <a:off x="1" y="-325"/>
            <a:ext cx="462749" cy="5143501"/>
          </a:xfrm>
          <a:prstGeom prst="rect">
            <a:avLst/>
          </a:prstGeom>
          <a:noFill/>
          <a:ln>
            <a:noFill/>
          </a:ln>
        </p:spPr>
      </p:pic>
      <p:pic>
        <p:nvPicPr>
          <p:cNvPr id="113" name="Google Shape;113;p12"/>
          <p:cNvPicPr preferRelativeResize="0"/>
          <p:nvPr/>
        </p:nvPicPr>
        <p:blipFill rotWithShape="1">
          <a:blip r:embed="rId6">
            <a:alphaModFix/>
          </a:blip>
          <a:srcRect b="2389" l="0" r="69202" t="18490"/>
          <a:stretch/>
        </p:blipFill>
        <p:spPr>
          <a:xfrm>
            <a:off x="8368750" y="-325"/>
            <a:ext cx="775251" cy="5143501"/>
          </a:xfrm>
          <a:prstGeom prst="rect">
            <a:avLst/>
          </a:prstGeom>
          <a:noFill/>
          <a:ln>
            <a:noFill/>
          </a:ln>
        </p:spPr>
      </p:pic>
      <p:sp>
        <p:nvSpPr>
          <p:cNvPr id="114" name="Google Shape;114;p12"/>
          <p:cNvSpPr txBox="1"/>
          <p:nvPr/>
        </p:nvSpPr>
        <p:spPr>
          <a:xfrm>
            <a:off x="5751675" y="3479625"/>
            <a:ext cx="2267700" cy="628200"/>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FFA348"/>
                </a:solidFill>
                <a:latin typeface="Architects Daughter"/>
                <a:ea typeface="Architects Daughter"/>
                <a:cs typeface="Architects Daughter"/>
                <a:sym typeface="Architects Daughter"/>
              </a:rPr>
              <a:t>Teacher's Name</a:t>
            </a:r>
            <a:endParaRPr sz="700"/>
          </a:p>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Biology - High School:</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3"/>
          <p:cNvPicPr preferRelativeResize="0"/>
          <p:nvPr/>
        </p:nvPicPr>
        <p:blipFill>
          <a:blip r:embed="rId3">
            <a:alphaModFix/>
          </a:blip>
          <a:stretch>
            <a:fillRect/>
          </a:stretch>
        </p:blipFill>
        <p:spPr>
          <a:xfrm>
            <a:off x="0" y="0"/>
            <a:ext cx="9144003" cy="5143501"/>
          </a:xfrm>
          <a:prstGeom prst="rect">
            <a:avLst/>
          </a:prstGeom>
          <a:noFill/>
          <a:ln>
            <a:noFill/>
          </a:ln>
        </p:spPr>
      </p:pic>
      <p:sp>
        <p:nvSpPr>
          <p:cNvPr id="120" name="Google Shape;120;p13"/>
          <p:cNvSpPr/>
          <p:nvPr/>
        </p:nvSpPr>
        <p:spPr>
          <a:xfrm>
            <a:off x="693227" y="2940652"/>
            <a:ext cx="3784327" cy="1970702"/>
          </a:xfrm>
          <a:custGeom>
            <a:rect b="b" l="l" r="r" t="t"/>
            <a:pathLst>
              <a:path extrusionOk="0" h="3941404" w="7568654">
                <a:moveTo>
                  <a:pt x="0" y="0"/>
                </a:moveTo>
                <a:lnTo>
                  <a:pt x="7568654" y="0"/>
                </a:lnTo>
                <a:lnTo>
                  <a:pt x="7568654" y="3941403"/>
                </a:lnTo>
                <a:lnTo>
                  <a:pt x="0" y="3941403"/>
                </a:lnTo>
                <a:lnTo>
                  <a:pt x="0" y="0"/>
                </a:lnTo>
                <a:close/>
              </a:path>
            </a:pathLst>
          </a:custGeom>
          <a:blipFill rotWithShape="1">
            <a:blip r:embed="rId4">
              <a:alphaModFix/>
            </a:blip>
            <a:stretch>
              <a:fillRect b="0" l="-20355" r="-23295" t="0"/>
            </a:stretch>
          </a:blipFill>
          <a:ln>
            <a:noFill/>
          </a:ln>
        </p:spPr>
      </p:sp>
      <p:sp>
        <p:nvSpPr>
          <p:cNvPr id="121" name="Google Shape;121;p13"/>
          <p:cNvSpPr/>
          <p:nvPr/>
        </p:nvSpPr>
        <p:spPr>
          <a:xfrm rot="5400000">
            <a:off x="3309760" y="3127207"/>
            <a:ext cx="6555607" cy="3581643"/>
          </a:xfrm>
          <a:custGeom>
            <a:rect b="b" l="l" r="r" t="t"/>
            <a:pathLst>
              <a:path extrusionOk="0" h="2589892" w="4740371">
                <a:moveTo>
                  <a:pt x="4718653" y="199009"/>
                </a:moveTo>
                <a:cubicBezTo>
                  <a:pt x="4714971" y="12700"/>
                  <a:pt x="4740371" y="12700"/>
                  <a:pt x="4555458" y="35814"/>
                </a:cubicBezTo>
                <a:lnTo>
                  <a:pt x="4519771" y="48514"/>
                </a:lnTo>
                <a:cubicBezTo>
                  <a:pt x="4519771" y="48514"/>
                  <a:pt x="4460971" y="38100"/>
                  <a:pt x="4353783" y="35814"/>
                </a:cubicBezTo>
                <a:cubicBezTo>
                  <a:pt x="4245578" y="33528"/>
                  <a:pt x="4221957" y="23114"/>
                  <a:pt x="4221957" y="23114"/>
                </a:cubicBezTo>
                <a:lnTo>
                  <a:pt x="4156171" y="35814"/>
                </a:lnTo>
                <a:lnTo>
                  <a:pt x="4146772" y="254000"/>
                </a:lnTo>
                <a:lnTo>
                  <a:pt x="4100672" y="254000"/>
                </a:lnTo>
                <a:lnTo>
                  <a:pt x="4104990" y="209677"/>
                </a:lnTo>
                <a:lnTo>
                  <a:pt x="4085559" y="142113"/>
                </a:lnTo>
                <a:cubicBezTo>
                  <a:pt x="4066128" y="104013"/>
                  <a:pt x="4066128" y="91059"/>
                  <a:pt x="4066128" y="91059"/>
                </a:cubicBezTo>
                <a:cubicBezTo>
                  <a:pt x="4066128" y="27813"/>
                  <a:pt x="4066128" y="40513"/>
                  <a:pt x="4002754" y="24130"/>
                </a:cubicBezTo>
                <a:lnTo>
                  <a:pt x="3721241" y="27813"/>
                </a:lnTo>
                <a:cubicBezTo>
                  <a:pt x="3721241" y="27813"/>
                  <a:pt x="3194755" y="27813"/>
                  <a:pt x="2631496" y="26543"/>
                </a:cubicBezTo>
                <a:cubicBezTo>
                  <a:pt x="2568713" y="26289"/>
                  <a:pt x="2506826" y="26035"/>
                  <a:pt x="2448527" y="25781"/>
                </a:cubicBezTo>
                <a:cubicBezTo>
                  <a:pt x="1729206" y="22098"/>
                  <a:pt x="1206308" y="25781"/>
                  <a:pt x="1206308"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7205" y="2564238"/>
                </a:cubicBezTo>
                <a:cubicBezTo>
                  <a:pt x="1207205" y="2564238"/>
                  <a:pt x="1626958" y="2567159"/>
                  <a:pt x="2230577" y="2565127"/>
                </a:cubicBezTo>
                <a:cubicBezTo>
                  <a:pt x="2834197" y="2567159"/>
                  <a:pt x="3253951" y="2564238"/>
                  <a:pt x="3253951" y="2564238"/>
                </a:cubicBezTo>
                <a:cubicBezTo>
                  <a:pt x="4071080" y="2560555"/>
                  <a:pt x="4067270" y="2589892"/>
                  <a:pt x="4035774" y="2477243"/>
                </a:cubicBezTo>
                <a:lnTo>
                  <a:pt x="4041744" y="2378056"/>
                </a:lnTo>
                <a:cubicBezTo>
                  <a:pt x="4041744" y="2378056"/>
                  <a:pt x="4040346" y="2367515"/>
                  <a:pt x="4038822" y="2348592"/>
                </a:cubicBezTo>
                <a:lnTo>
                  <a:pt x="4094829" y="2348592"/>
                </a:lnTo>
                <a:lnTo>
                  <a:pt x="4092670" y="2382628"/>
                </a:lnTo>
                <a:lnTo>
                  <a:pt x="4105370" y="2450192"/>
                </a:lnTo>
                <a:cubicBezTo>
                  <a:pt x="4118070" y="2488292"/>
                  <a:pt x="4118070" y="2501246"/>
                  <a:pt x="4118070" y="2501246"/>
                </a:cubicBezTo>
                <a:cubicBezTo>
                  <a:pt x="4118070" y="2564492"/>
                  <a:pt x="4118070" y="2551792"/>
                  <a:pt x="4159599" y="2568175"/>
                </a:cubicBezTo>
                <a:lnTo>
                  <a:pt x="4257770" y="2564492"/>
                </a:lnTo>
                <a:cubicBezTo>
                  <a:pt x="4257770" y="2564492"/>
                  <a:pt x="4359370" y="2564492"/>
                  <a:pt x="4426045" y="2568175"/>
                </a:cubicBezTo>
                <a:cubicBezTo>
                  <a:pt x="4492720" y="2571858"/>
                  <a:pt x="4541234" y="2568175"/>
                  <a:pt x="4541234" y="2568175"/>
                </a:cubicBezTo>
                <a:cubicBezTo>
                  <a:pt x="4727544" y="2564492"/>
                  <a:pt x="4727544" y="2589892"/>
                  <a:pt x="4704429" y="2404980"/>
                </a:cubicBezTo>
                <a:lnTo>
                  <a:pt x="4691729" y="2369293"/>
                </a:lnTo>
                <a:cubicBezTo>
                  <a:pt x="4691729" y="2369293"/>
                  <a:pt x="4702144" y="2310492"/>
                  <a:pt x="4704429" y="2203304"/>
                </a:cubicBezTo>
                <a:cubicBezTo>
                  <a:pt x="4706715" y="2095100"/>
                  <a:pt x="4717129" y="2071478"/>
                  <a:pt x="4717129" y="2071478"/>
                </a:cubicBezTo>
                <a:lnTo>
                  <a:pt x="4704429" y="2005692"/>
                </a:lnTo>
                <a:lnTo>
                  <a:pt x="4486244" y="1996294"/>
                </a:lnTo>
                <a:lnTo>
                  <a:pt x="4486244" y="1950193"/>
                </a:lnTo>
                <a:lnTo>
                  <a:pt x="4530566" y="1954511"/>
                </a:lnTo>
                <a:lnTo>
                  <a:pt x="4598130" y="1935080"/>
                </a:lnTo>
                <a:cubicBezTo>
                  <a:pt x="4636230" y="1915649"/>
                  <a:pt x="4649184" y="1915649"/>
                  <a:pt x="4649184" y="1915649"/>
                </a:cubicBezTo>
                <a:cubicBezTo>
                  <a:pt x="4712430" y="1915649"/>
                  <a:pt x="4699730" y="1915649"/>
                  <a:pt x="4716113" y="1852276"/>
                </a:cubicBezTo>
                <a:lnTo>
                  <a:pt x="4713065" y="1725911"/>
                </a:lnTo>
                <a:cubicBezTo>
                  <a:pt x="4713446" y="1708004"/>
                  <a:pt x="4713954" y="1690732"/>
                  <a:pt x="4714589" y="1674730"/>
                </a:cubicBezTo>
                <a:cubicBezTo>
                  <a:pt x="4718272" y="1565812"/>
                  <a:pt x="4714589" y="1197605"/>
                  <a:pt x="4714589" y="1197605"/>
                </a:cubicBezTo>
                <a:cubicBezTo>
                  <a:pt x="4710907" y="669544"/>
                  <a:pt x="4740244" y="673354"/>
                  <a:pt x="4627595" y="704850"/>
                </a:cubicBezTo>
                <a:lnTo>
                  <a:pt x="4528407" y="698881"/>
                </a:lnTo>
                <a:cubicBezTo>
                  <a:pt x="4528407" y="698881"/>
                  <a:pt x="4517866" y="700278"/>
                  <a:pt x="4498944" y="701802"/>
                </a:cubicBezTo>
                <a:lnTo>
                  <a:pt x="4498944" y="645795"/>
                </a:lnTo>
                <a:lnTo>
                  <a:pt x="4532979" y="647954"/>
                </a:lnTo>
                <a:lnTo>
                  <a:pt x="4600544" y="635254"/>
                </a:lnTo>
                <a:cubicBezTo>
                  <a:pt x="4638644" y="622554"/>
                  <a:pt x="4651597" y="622554"/>
                  <a:pt x="4651597" y="622554"/>
                </a:cubicBezTo>
                <a:cubicBezTo>
                  <a:pt x="4714844" y="622554"/>
                  <a:pt x="4702144" y="622554"/>
                  <a:pt x="4718526" y="581025"/>
                </a:cubicBezTo>
                <a:lnTo>
                  <a:pt x="4714844" y="482854"/>
                </a:lnTo>
                <a:cubicBezTo>
                  <a:pt x="4714844" y="482854"/>
                  <a:pt x="4714844" y="381254"/>
                  <a:pt x="4718526" y="314579"/>
                </a:cubicBezTo>
                <a:cubicBezTo>
                  <a:pt x="4722209" y="247904"/>
                  <a:pt x="4718526" y="199390"/>
                  <a:pt x="4718526"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3"/>
          <p:cNvSpPr/>
          <p:nvPr/>
        </p:nvSpPr>
        <p:spPr>
          <a:xfrm rot="10800000">
            <a:off x="780940" y="498874"/>
            <a:ext cx="3601595" cy="1960308"/>
          </a:xfrm>
          <a:custGeom>
            <a:rect b="b" l="l" r="r" t="t"/>
            <a:pathLst>
              <a:path extrusionOk="0" h="2589892" w="4758305">
                <a:moveTo>
                  <a:pt x="4736588" y="199009"/>
                </a:moveTo>
                <a:cubicBezTo>
                  <a:pt x="4732905" y="12700"/>
                  <a:pt x="4758305" y="12700"/>
                  <a:pt x="4573393" y="35814"/>
                </a:cubicBezTo>
                <a:lnTo>
                  <a:pt x="4537706" y="48514"/>
                </a:lnTo>
                <a:cubicBezTo>
                  <a:pt x="4537706" y="48514"/>
                  <a:pt x="4478905" y="38100"/>
                  <a:pt x="4371717" y="35814"/>
                </a:cubicBezTo>
                <a:cubicBezTo>
                  <a:pt x="4263513" y="33528"/>
                  <a:pt x="4239891" y="23114"/>
                  <a:pt x="4239891" y="23114"/>
                </a:cubicBezTo>
                <a:lnTo>
                  <a:pt x="4174105" y="35814"/>
                </a:lnTo>
                <a:lnTo>
                  <a:pt x="4164707" y="254000"/>
                </a:lnTo>
                <a:lnTo>
                  <a:pt x="4118606" y="254000"/>
                </a:lnTo>
                <a:lnTo>
                  <a:pt x="4122924" y="209677"/>
                </a:lnTo>
                <a:lnTo>
                  <a:pt x="4103493" y="142113"/>
                </a:lnTo>
                <a:cubicBezTo>
                  <a:pt x="4084062" y="104013"/>
                  <a:pt x="4084062" y="91059"/>
                  <a:pt x="4084062" y="91059"/>
                </a:cubicBezTo>
                <a:cubicBezTo>
                  <a:pt x="4084062" y="27813"/>
                  <a:pt x="4084062" y="40513"/>
                  <a:pt x="4020689" y="24130"/>
                </a:cubicBezTo>
                <a:lnTo>
                  <a:pt x="3738252" y="27813"/>
                </a:lnTo>
                <a:cubicBezTo>
                  <a:pt x="3738252" y="27813"/>
                  <a:pt x="3208595" y="27813"/>
                  <a:pt x="2641944" y="26543"/>
                </a:cubicBezTo>
                <a:cubicBezTo>
                  <a:pt x="2578782" y="26289"/>
                  <a:pt x="2516523" y="26035"/>
                  <a:pt x="2457872" y="25781"/>
                </a:cubicBezTo>
                <a:cubicBezTo>
                  <a:pt x="1734219" y="22098"/>
                  <a:pt x="1208172" y="25781"/>
                  <a:pt x="1208172"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209074" y="2564238"/>
                </a:cubicBezTo>
                <a:cubicBezTo>
                  <a:pt x="1209074" y="2564238"/>
                  <a:pt x="1631355" y="2567159"/>
                  <a:pt x="2238610" y="2565127"/>
                </a:cubicBezTo>
                <a:cubicBezTo>
                  <a:pt x="2845866" y="2567159"/>
                  <a:pt x="3268147" y="2564238"/>
                  <a:pt x="3268147" y="2564238"/>
                </a:cubicBezTo>
                <a:cubicBezTo>
                  <a:pt x="4089015" y="2560555"/>
                  <a:pt x="4085205" y="2589892"/>
                  <a:pt x="4053709" y="2477243"/>
                </a:cubicBezTo>
                <a:lnTo>
                  <a:pt x="4059678" y="2378056"/>
                </a:lnTo>
                <a:cubicBezTo>
                  <a:pt x="4059678" y="2378056"/>
                  <a:pt x="4058281" y="2367515"/>
                  <a:pt x="4056757" y="2348592"/>
                </a:cubicBezTo>
                <a:lnTo>
                  <a:pt x="4112764" y="2348592"/>
                </a:lnTo>
                <a:lnTo>
                  <a:pt x="4110605" y="2382628"/>
                </a:lnTo>
                <a:lnTo>
                  <a:pt x="4123305" y="2450192"/>
                </a:lnTo>
                <a:cubicBezTo>
                  <a:pt x="4136005" y="2488292"/>
                  <a:pt x="4136005" y="2501246"/>
                  <a:pt x="4136005" y="2501246"/>
                </a:cubicBezTo>
                <a:cubicBezTo>
                  <a:pt x="4136005" y="2564492"/>
                  <a:pt x="4136005" y="2551792"/>
                  <a:pt x="4177534" y="2568175"/>
                </a:cubicBezTo>
                <a:lnTo>
                  <a:pt x="4275705" y="2564492"/>
                </a:lnTo>
                <a:cubicBezTo>
                  <a:pt x="4275705" y="2564492"/>
                  <a:pt x="4377305" y="2564492"/>
                  <a:pt x="4443980" y="2568175"/>
                </a:cubicBezTo>
                <a:cubicBezTo>
                  <a:pt x="4510655" y="2571858"/>
                  <a:pt x="4559169" y="2568175"/>
                  <a:pt x="4559169" y="2568175"/>
                </a:cubicBezTo>
                <a:cubicBezTo>
                  <a:pt x="4745478" y="2564492"/>
                  <a:pt x="4745478" y="2589892"/>
                  <a:pt x="4722364" y="2404980"/>
                </a:cubicBezTo>
                <a:lnTo>
                  <a:pt x="4709664" y="2369293"/>
                </a:lnTo>
                <a:cubicBezTo>
                  <a:pt x="4709664" y="2369293"/>
                  <a:pt x="4720078" y="2310492"/>
                  <a:pt x="4722364" y="2203304"/>
                </a:cubicBezTo>
                <a:cubicBezTo>
                  <a:pt x="4724650" y="2095100"/>
                  <a:pt x="4735064" y="2071478"/>
                  <a:pt x="4735064" y="2071478"/>
                </a:cubicBezTo>
                <a:lnTo>
                  <a:pt x="4722364" y="2005692"/>
                </a:lnTo>
                <a:lnTo>
                  <a:pt x="4504178" y="1996294"/>
                </a:lnTo>
                <a:lnTo>
                  <a:pt x="4504178" y="1950193"/>
                </a:lnTo>
                <a:lnTo>
                  <a:pt x="4548501" y="1954511"/>
                </a:lnTo>
                <a:lnTo>
                  <a:pt x="4616065" y="1935080"/>
                </a:lnTo>
                <a:cubicBezTo>
                  <a:pt x="4654165" y="1915649"/>
                  <a:pt x="4667119" y="1915649"/>
                  <a:pt x="4667119" y="1915649"/>
                </a:cubicBezTo>
                <a:cubicBezTo>
                  <a:pt x="4730365" y="1915649"/>
                  <a:pt x="4717665" y="1915649"/>
                  <a:pt x="4734048" y="1852276"/>
                </a:cubicBezTo>
                <a:lnTo>
                  <a:pt x="4731000" y="1725911"/>
                </a:lnTo>
                <a:cubicBezTo>
                  <a:pt x="4731381" y="1708004"/>
                  <a:pt x="4731889" y="1690732"/>
                  <a:pt x="4732524" y="1674730"/>
                </a:cubicBezTo>
                <a:cubicBezTo>
                  <a:pt x="4736207" y="1565812"/>
                  <a:pt x="4732524" y="1197605"/>
                  <a:pt x="4732524" y="1197605"/>
                </a:cubicBezTo>
                <a:cubicBezTo>
                  <a:pt x="4728841" y="669544"/>
                  <a:pt x="4758178" y="673354"/>
                  <a:pt x="4645529" y="704850"/>
                </a:cubicBezTo>
                <a:lnTo>
                  <a:pt x="4546342" y="698881"/>
                </a:lnTo>
                <a:cubicBezTo>
                  <a:pt x="4546342" y="698881"/>
                  <a:pt x="4535801" y="700278"/>
                  <a:pt x="4516878" y="701802"/>
                </a:cubicBezTo>
                <a:lnTo>
                  <a:pt x="4516878" y="645795"/>
                </a:lnTo>
                <a:lnTo>
                  <a:pt x="4550914" y="647954"/>
                </a:lnTo>
                <a:lnTo>
                  <a:pt x="4618478" y="635254"/>
                </a:lnTo>
                <a:cubicBezTo>
                  <a:pt x="4656578" y="622554"/>
                  <a:pt x="4669532" y="622554"/>
                  <a:pt x="4669532" y="622554"/>
                </a:cubicBezTo>
                <a:cubicBezTo>
                  <a:pt x="4732778" y="622554"/>
                  <a:pt x="4720078" y="622554"/>
                  <a:pt x="4736461" y="581025"/>
                </a:cubicBezTo>
                <a:lnTo>
                  <a:pt x="4732778" y="482854"/>
                </a:lnTo>
                <a:cubicBezTo>
                  <a:pt x="4732778" y="482854"/>
                  <a:pt x="4732778" y="381254"/>
                  <a:pt x="4736461" y="314579"/>
                </a:cubicBezTo>
                <a:cubicBezTo>
                  <a:pt x="4740144" y="247904"/>
                  <a:pt x="4736461" y="199390"/>
                  <a:pt x="4736461"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3" name="Google Shape;123;p13"/>
          <p:cNvSpPr/>
          <p:nvPr/>
        </p:nvSpPr>
        <p:spPr>
          <a:xfrm>
            <a:off x="1199649" y="2249355"/>
            <a:ext cx="2477502" cy="2486544"/>
          </a:xfrm>
          <a:custGeom>
            <a:rect b="b" l="l" r="r" t="t"/>
            <a:pathLst>
              <a:path extrusionOk="0" h="4973087" w="4955003">
                <a:moveTo>
                  <a:pt x="0" y="0"/>
                </a:moveTo>
                <a:lnTo>
                  <a:pt x="4955004" y="0"/>
                </a:lnTo>
                <a:lnTo>
                  <a:pt x="4955004" y="4973088"/>
                </a:lnTo>
                <a:lnTo>
                  <a:pt x="0" y="4973088"/>
                </a:lnTo>
                <a:lnTo>
                  <a:pt x="0" y="0"/>
                </a:lnTo>
                <a:close/>
              </a:path>
            </a:pathLst>
          </a:custGeom>
          <a:blipFill rotWithShape="1">
            <a:blip r:embed="rId5">
              <a:alphaModFix/>
            </a:blip>
            <a:stretch>
              <a:fillRect b="0" l="0" r="0" t="0"/>
            </a:stretch>
          </a:blipFill>
          <a:ln>
            <a:noFill/>
          </a:ln>
        </p:spPr>
      </p:sp>
      <p:sp>
        <p:nvSpPr>
          <p:cNvPr id="124" name="Google Shape;124;p13"/>
          <p:cNvSpPr txBox="1"/>
          <p:nvPr/>
        </p:nvSpPr>
        <p:spPr>
          <a:xfrm>
            <a:off x="605214" y="720416"/>
            <a:ext cx="3872400" cy="14727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Table of </a:t>
            </a:r>
            <a:endParaRPr sz="700"/>
          </a:p>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Contents</a:t>
            </a:r>
            <a:endParaRPr sz="700"/>
          </a:p>
        </p:txBody>
      </p:sp>
      <p:grpSp>
        <p:nvGrpSpPr>
          <p:cNvPr id="125" name="Google Shape;125;p13"/>
          <p:cNvGrpSpPr/>
          <p:nvPr/>
        </p:nvGrpSpPr>
        <p:grpSpPr>
          <a:xfrm>
            <a:off x="5107995" y="2354130"/>
            <a:ext cx="2959665" cy="2275020"/>
            <a:chOff x="0" y="-66675"/>
            <a:chExt cx="7892440" cy="6066719"/>
          </a:xfrm>
        </p:grpSpPr>
        <p:sp>
          <p:nvSpPr>
            <p:cNvPr id="126" name="Google Shape;126;p13"/>
            <p:cNvSpPr txBox="1"/>
            <p:nvPr/>
          </p:nvSpPr>
          <p:spPr>
            <a:xfrm>
              <a:off x="0" y="-66675"/>
              <a:ext cx="7892440"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Write an agenda here.</a:t>
              </a:r>
              <a:endParaRPr sz="700"/>
            </a:p>
          </p:txBody>
        </p:sp>
        <p:sp>
          <p:nvSpPr>
            <p:cNvPr id="127" name="Google Shape;127;p13"/>
            <p:cNvSpPr txBox="1"/>
            <p:nvPr/>
          </p:nvSpPr>
          <p:spPr>
            <a:xfrm>
              <a:off x="0" y="1259509"/>
              <a:ext cx="7892440"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Write an agenda here.</a:t>
              </a:r>
              <a:endParaRPr sz="700"/>
            </a:p>
          </p:txBody>
        </p:sp>
        <p:sp>
          <p:nvSpPr>
            <p:cNvPr id="128" name="Google Shape;128;p13"/>
            <p:cNvSpPr txBox="1"/>
            <p:nvPr/>
          </p:nvSpPr>
          <p:spPr>
            <a:xfrm>
              <a:off x="0" y="2585693"/>
              <a:ext cx="7892440"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Write an agenda here.</a:t>
              </a:r>
              <a:endParaRPr sz="700"/>
            </a:p>
          </p:txBody>
        </p:sp>
        <p:sp>
          <p:nvSpPr>
            <p:cNvPr id="129" name="Google Shape;129;p13"/>
            <p:cNvSpPr txBox="1"/>
            <p:nvPr/>
          </p:nvSpPr>
          <p:spPr>
            <a:xfrm>
              <a:off x="0" y="3911877"/>
              <a:ext cx="7892440"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Write an agenda here.</a:t>
              </a:r>
              <a:endParaRPr sz="700"/>
            </a:p>
          </p:txBody>
        </p:sp>
        <p:sp>
          <p:nvSpPr>
            <p:cNvPr id="130" name="Google Shape;130;p13"/>
            <p:cNvSpPr txBox="1"/>
            <p:nvPr/>
          </p:nvSpPr>
          <p:spPr>
            <a:xfrm>
              <a:off x="0" y="5238061"/>
              <a:ext cx="7892440"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Write an agenda here.</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136" name="Google Shape;136;p14"/>
          <p:cNvSpPr/>
          <p:nvPr/>
        </p:nvSpPr>
        <p:spPr>
          <a:xfrm rot="10800000">
            <a:off x="1670895" y="483272"/>
            <a:ext cx="5787538" cy="4176377"/>
          </a:xfrm>
          <a:custGeom>
            <a:rect b="b" l="l" r="r" t="t"/>
            <a:pathLst>
              <a:path extrusionOk="0" h="2747751" w="3807778">
                <a:moveTo>
                  <a:pt x="3786060" y="199009"/>
                </a:moveTo>
                <a:cubicBezTo>
                  <a:pt x="3782378" y="12700"/>
                  <a:pt x="3807778" y="12700"/>
                  <a:pt x="3622865" y="35814"/>
                </a:cubicBezTo>
                <a:lnTo>
                  <a:pt x="3587178" y="48514"/>
                </a:lnTo>
                <a:cubicBezTo>
                  <a:pt x="3587178" y="48514"/>
                  <a:pt x="3528378" y="38100"/>
                  <a:pt x="3421190" y="35814"/>
                </a:cubicBezTo>
                <a:cubicBezTo>
                  <a:pt x="3312985" y="33528"/>
                  <a:pt x="3289363" y="23114"/>
                  <a:pt x="3289363" y="23114"/>
                </a:cubicBezTo>
                <a:lnTo>
                  <a:pt x="3223577" y="35814"/>
                </a:lnTo>
                <a:lnTo>
                  <a:pt x="3214179" y="254000"/>
                </a:lnTo>
                <a:lnTo>
                  <a:pt x="3168078" y="254000"/>
                </a:lnTo>
                <a:lnTo>
                  <a:pt x="3172396" y="209677"/>
                </a:lnTo>
                <a:lnTo>
                  <a:pt x="3152965" y="142113"/>
                </a:lnTo>
                <a:cubicBezTo>
                  <a:pt x="3133534" y="104013"/>
                  <a:pt x="3133534" y="91059"/>
                  <a:pt x="3133534" y="91059"/>
                </a:cubicBezTo>
                <a:cubicBezTo>
                  <a:pt x="3133534" y="27813"/>
                  <a:pt x="3133534" y="40513"/>
                  <a:pt x="3070161" y="24130"/>
                </a:cubicBezTo>
                <a:lnTo>
                  <a:pt x="2836682" y="27813"/>
                </a:lnTo>
                <a:cubicBezTo>
                  <a:pt x="2836682" y="27813"/>
                  <a:pt x="2475085" y="27813"/>
                  <a:pt x="2088233" y="26543"/>
                </a:cubicBezTo>
                <a:cubicBezTo>
                  <a:pt x="2045112" y="26289"/>
                  <a:pt x="2002608" y="26035"/>
                  <a:pt x="1962567" y="25781"/>
                </a:cubicBezTo>
                <a:cubicBezTo>
                  <a:pt x="1468529" y="22098"/>
                  <a:pt x="1109397" y="25781"/>
                  <a:pt x="1109397"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10013" y="2722097"/>
                </a:cubicBezTo>
                <a:cubicBezTo>
                  <a:pt x="1110013" y="2722097"/>
                  <a:pt x="1398304" y="2725018"/>
                  <a:pt x="1812877" y="2722986"/>
                </a:cubicBezTo>
                <a:cubicBezTo>
                  <a:pt x="2227450" y="2725018"/>
                  <a:pt x="2515741" y="2722097"/>
                  <a:pt x="2515741" y="2722097"/>
                </a:cubicBezTo>
                <a:cubicBezTo>
                  <a:pt x="3138487" y="2718414"/>
                  <a:pt x="3134677" y="2747751"/>
                  <a:pt x="3103181" y="2635102"/>
                </a:cubicBezTo>
                <a:lnTo>
                  <a:pt x="3109150" y="2535915"/>
                </a:lnTo>
                <a:cubicBezTo>
                  <a:pt x="3109150" y="2535915"/>
                  <a:pt x="3107753" y="2525374"/>
                  <a:pt x="3106229" y="2506451"/>
                </a:cubicBezTo>
                <a:lnTo>
                  <a:pt x="3162236" y="2506451"/>
                </a:lnTo>
                <a:lnTo>
                  <a:pt x="3160077" y="2540487"/>
                </a:lnTo>
                <a:lnTo>
                  <a:pt x="3172777" y="2608051"/>
                </a:lnTo>
                <a:cubicBezTo>
                  <a:pt x="3185477" y="2646151"/>
                  <a:pt x="3185477" y="2659105"/>
                  <a:pt x="3185477" y="2659105"/>
                </a:cubicBezTo>
                <a:cubicBezTo>
                  <a:pt x="3185477" y="2722351"/>
                  <a:pt x="3185477" y="2709651"/>
                  <a:pt x="3227006" y="2726034"/>
                </a:cubicBezTo>
                <a:lnTo>
                  <a:pt x="3325177" y="2722351"/>
                </a:lnTo>
                <a:cubicBezTo>
                  <a:pt x="3325177" y="2722351"/>
                  <a:pt x="3426777" y="2722351"/>
                  <a:pt x="3493452" y="2726034"/>
                </a:cubicBezTo>
                <a:cubicBezTo>
                  <a:pt x="3560127" y="2729717"/>
                  <a:pt x="3608641" y="2726034"/>
                  <a:pt x="3608641" y="2726034"/>
                </a:cubicBezTo>
                <a:cubicBezTo>
                  <a:pt x="3794950" y="2722351"/>
                  <a:pt x="3794950" y="2747751"/>
                  <a:pt x="3771836" y="2562839"/>
                </a:cubicBezTo>
                <a:lnTo>
                  <a:pt x="3759136" y="2527152"/>
                </a:lnTo>
                <a:cubicBezTo>
                  <a:pt x="3759136" y="2527152"/>
                  <a:pt x="3769550" y="2468351"/>
                  <a:pt x="3771836" y="2361163"/>
                </a:cubicBezTo>
                <a:cubicBezTo>
                  <a:pt x="3774122" y="2252959"/>
                  <a:pt x="3784536" y="2229337"/>
                  <a:pt x="3784536" y="2229337"/>
                </a:cubicBezTo>
                <a:lnTo>
                  <a:pt x="3771836" y="2163551"/>
                </a:lnTo>
                <a:lnTo>
                  <a:pt x="3553650" y="2154153"/>
                </a:lnTo>
                <a:lnTo>
                  <a:pt x="3553650" y="2108052"/>
                </a:lnTo>
                <a:lnTo>
                  <a:pt x="3597973" y="2112370"/>
                </a:lnTo>
                <a:lnTo>
                  <a:pt x="3665537" y="2092939"/>
                </a:lnTo>
                <a:cubicBezTo>
                  <a:pt x="3703637" y="2073508"/>
                  <a:pt x="3716591" y="2073508"/>
                  <a:pt x="3716591" y="2073508"/>
                </a:cubicBezTo>
                <a:cubicBezTo>
                  <a:pt x="3779837" y="2073508"/>
                  <a:pt x="3767137" y="2073508"/>
                  <a:pt x="3783520" y="2010135"/>
                </a:cubicBezTo>
                <a:lnTo>
                  <a:pt x="3780472" y="1883770"/>
                </a:lnTo>
                <a:cubicBezTo>
                  <a:pt x="3780853" y="1865863"/>
                  <a:pt x="3781361" y="1848591"/>
                  <a:pt x="3781996" y="1832589"/>
                </a:cubicBezTo>
                <a:cubicBezTo>
                  <a:pt x="3785679" y="1721625"/>
                  <a:pt x="3781996" y="1268203"/>
                  <a:pt x="3781996" y="1268203"/>
                </a:cubicBezTo>
                <a:cubicBezTo>
                  <a:pt x="3778313" y="669544"/>
                  <a:pt x="3807650" y="673354"/>
                  <a:pt x="3695002" y="704850"/>
                </a:cubicBezTo>
                <a:lnTo>
                  <a:pt x="3595814" y="698881"/>
                </a:lnTo>
                <a:cubicBezTo>
                  <a:pt x="3595814" y="698881"/>
                  <a:pt x="3585273" y="700278"/>
                  <a:pt x="3566350" y="701802"/>
                </a:cubicBezTo>
                <a:lnTo>
                  <a:pt x="3566350" y="645795"/>
                </a:lnTo>
                <a:lnTo>
                  <a:pt x="3600386" y="647954"/>
                </a:lnTo>
                <a:lnTo>
                  <a:pt x="3667950" y="635254"/>
                </a:lnTo>
                <a:cubicBezTo>
                  <a:pt x="3706050" y="622554"/>
                  <a:pt x="3719004" y="622554"/>
                  <a:pt x="3719004" y="622554"/>
                </a:cubicBezTo>
                <a:cubicBezTo>
                  <a:pt x="3782250" y="622554"/>
                  <a:pt x="3769550" y="622554"/>
                  <a:pt x="3785933" y="581025"/>
                </a:cubicBezTo>
                <a:lnTo>
                  <a:pt x="3782250" y="482854"/>
                </a:lnTo>
                <a:cubicBezTo>
                  <a:pt x="3782250" y="482854"/>
                  <a:pt x="3782250" y="381254"/>
                  <a:pt x="3785933" y="314579"/>
                </a:cubicBezTo>
                <a:cubicBezTo>
                  <a:pt x="3789616" y="247904"/>
                  <a:pt x="3785933" y="199390"/>
                  <a:pt x="37859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37" name="Google Shape;137;p14"/>
          <p:cNvGrpSpPr/>
          <p:nvPr/>
        </p:nvGrpSpPr>
        <p:grpSpPr>
          <a:xfrm>
            <a:off x="2445016" y="1004872"/>
            <a:ext cx="4253963" cy="3101866"/>
            <a:chOff x="0" y="-98425"/>
            <a:chExt cx="11343900" cy="8271641"/>
          </a:xfrm>
        </p:grpSpPr>
        <p:sp>
          <p:nvSpPr>
            <p:cNvPr id="138" name="Google Shape;138;p14"/>
            <p:cNvSpPr txBox="1"/>
            <p:nvPr/>
          </p:nvSpPr>
          <p:spPr>
            <a:xfrm>
              <a:off x="0" y="-98425"/>
              <a:ext cx="11343900" cy="39273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5C7437"/>
                  </a:solidFill>
                  <a:latin typeface="Architects Daughter"/>
                  <a:ea typeface="Architects Daughter"/>
                  <a:cs typeface="Architects Daughter"/>
                  <a:sym typeface="Architects Daughter"/>
                </a:rPr>
                <a:t>Introduction to Landslides</a:t>
              </a:r>
              <a:endParaRPr sz="700"/>
            </a:p>
          </p:txBody>
        </p:sp>
        <p:sp>
          <p:nvSpPr>
            <p:cNvPr id="139" name="Google Shape;139;p14"/>
            <p:cNvSpPr txBox="1"/>
            <p:nvPr/>
          </p:nvSpPr>
          <p:spPr>
            <a:xfrm>
              <a:off x="537456" y="4281916"/>
              <a:ext cx="10269000" cy="38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Landslides are the movement of rock, earth, or debris down a slope. This natural disaster can occur suddenly or slowly over time and is often triggered by factors such as heavy rainfall, earthquakes, volcanic activity, and human activities like deforestation and construction. Understanding landslides is crucial for mitigating their effects and protecting communities at risk.</a:t>
              </a: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5"/>
          <p:cNvPicPr preferRelativeResize="0"/>
          <p:nvPr/>
        </p:nvPicPr>
        <p:blipFill>
          <a:blip r:embed="rId3">
            <a:alphaModFix/>
          </a:blip>
          <a:stretch>
            <a:fillRect/>
          </a:stretch>
        </p:blipFill>
        <p:spPr>
          <a:xfrm>
            <a:off x="0" y="0"/>
            <a:ext cx="9144003" cy="5143501"/>
          </a:xfrm>
          <a:prstGeom prst="rect">
            <a:avLst/>
          </a:prstGeom>
          <a:noFill/>
          <a:ln>
            <a:noFill/>
          </a:ln>
        </p:spPr>
      </p:pic>
      <p:sp>
        <p:nvSpPr>
          <p:cNvPr id="145" name="Google Shape;145;p15"/>
          <p:cNvSpPr/>
          <p:nvPr/>
        </p:nvSpPr>
        <p:spPr>
          <a:xfrm rot="-5400000">
            <a:off x="1047348" y="833091"/>
            <a:ext cx="2679070" cy="4176377"/>
          </a:xfrm>
          <a:custGeom>
            <a:rect b="b" l="l" r="r" t="t"/>
            <a:pathLst>
              <a:path extrusionOk="0" h="2747751" w="1762633">
                <a:moveTo>
                  <a:pt x="1740916" y="199009"/>
                </a:moveTo>
                <a:cubicBezTo>
                  <a:pt x="1737233" y="12700"/>
                  <a:pt x="1762633" y="12700"/>
                  <a:pt x="1577721" y="35814"/>
                </a:cubicBezTo>
                <a:lnTo>
                  <a:pt x="1542034" y="48514"/>
                </a:lnTo>
                <a:cubicBezTo>
                  <a:pt x="1542034" y="48514"/>
                  <a:pt x="1483233" y="38100"/>
                  <a:pt x="1376045" y="35814"/>
                </a:cubicBezTo>
                <a:cubicBezTo>
                  <a:pt x="1267841" y="33528"/>
                  <a:pt x="1244219" y="23114"/>
                  <a:pt x="1244219" y="23114"/>
                </a:cubicBezTo>
                <a:lnTo>
                  <a:pt x="1178433" y="35814"/>
                </a:lnTo>
                <a:lnTo>
                  <a:pt x="1169035" y="254000"/>
                </a:lnTo>
                <a:lnTo>
                  <a:pt x="1122934" y="254000"/>
                </a:lnTo>
                <a:lnTo>
                  <a:pt x="1127252" y="209677"/>
                </a:lnTo>
                <a:lnTo>
                  <a:pt x="1107821" y="142113"/>
                </a:lnTo>
                <a:cubicBezTo>
                  <a:pt x="1088390" y="104013"/>
                  <a:pt x="1088390" y="91059"/>
                  <a:pt x="1088390" y="91059"/>
                </a:cubicBezTo>
                <a:cubicBezTo>
                  <a:pt x="1088390" y="27813"/>
                  <a:pt x="1088390" y="40513"/>
                  <a:pt x="1025017" y="24130"/>
                </a:cubicBezTo>
                <a:lnTo>
                  <a:pt x="896874" y="27813"/>
                </a:lnTo>
                <a:cubicBezTo>
                  <a:pt x="896874" y="27813"/>
                  <a:pt x="896874" y="27813"/>
                  <a:pt x="896874" y="26543"/>
                </a:cubicBezTo>
                <a:cubicBezTo>
                  <a:pt x="896874" y="26289"/>
                  <a:pt x="896874" y="26035"/>
                  <a:pt x="896874" y="25781"/>
                </a:cubicBezTo>
                <a:cubicBezTo>
                  <a:pt x="896874" y="22098"/>
                  <a:pt x="896874" y="25781"/>
                  <a:pt x="896874"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896874" y="2722097"/>
                </a:cubicBezTo>
                <a:cubicBezTo>
                  <a:pt x="896874" y="2722097"/>
                  <a:pt x="896874" y="2725018"/>
                  <a:pt x="896874" y="2722986"/>
                </a:cubicBezTo>
                <a:cubicBezTo>
                  <a:pt x="896874" y="2725018"/>
                  <a:pt x="896874" y="2722097"/>
                  <a:pt x="896874" y="2722097"/>
                </a:cubicBezTo>
                <a:cubicBezTo>
                  <a:pt x="1093343" y="2718414"/>
                  <a:pt x="1089533" y="2747751"/>
                  <a:pt x="1058037" y="2635102"/>
                </a:cubicBezTo>
                <a:lnTo>
                  <a:pt x="1064006" y="2535915"/>
                </a:lnTo>
                <a:cubicBezTo>
                  <a:pt x="1064006" y="2535915"/>
                  <a:pt x="1062609" y="2525374"/>
                  <a:pt x="1061085" y="2506451"/>
                </a:cubicBezTo>
                <a:lnTo>
                  <a:pt x="1117092" y="2506451"/>
                </a:lnTo>
                <a:lnTo>
                  <a:pt x="1114933" y="2540487"/>
                </a:lnTo>
                <a:lnTo>
                  <a:pt x="1127633" y="2608051"/>
                </a:lnTo>
                <a:cubicBezTo>
                  <a:pt x="1140333" y="2646151"/>
                  <a:pt x="1140333" y="2659105"/>
                  <a:pt x="1140333" y="2659105"/>
                </a:cubicBezTo>
                <a:cubicBezTo>
                  <a:pt x="1140333" y="2722351"/>
                  <a:pt x="1140333" y="2709651"/>
                  <a:pt x="1181862" y="2726034"/>
                </a:cubicBezTo>
                <a:lnTo>
                  <a:pt x="1280033" y="2722351"/>
                </a:lnTo>
                <a:cubicBezTo>
                  <a:pt x="1280033" y="2722351"/>
                  <a:pt x="1381633" y="2722351"/>
                  <a:pt x="1448308" y="2726034"/>
                </a:cubicBezTo>
                <a:cubicBezTo>
                  <a:pt x="1514983" y="2729717"/>
                  <a:pt x="1563497" y="2726034"/>
                  <a:pt x="1563497" y="2726034"/>
                </a:cubicBezTo>
                <a:cubicBezTo>
                  <a:pt x="1749806" y="2722351"/>
                  <a:pt x="1749806" y="2747751"/>
                  <a:pt x="1726692" y="2562839"/>
                </a:cubicBezTo>
                <a:lnTo>
                  <a:pt x="1713992" y="2527152"/>
                </a:lnTo>
                <a:cubicBezTo>
                  <a:pt x="1713992" y="2527152"/>
                  <a:pt x="1724406" y="2468351"/>
                  <a:pt x="1726692" y="2361163"/>
                </a:cubicBezTo>
                <a:cubicBezTo>
                  <a:pt x="1728978" y="2252959"/>
                  <a:pt x="1739392" y="2229337"/>
                  <a:pt x="1739392" y="2229337"/>
                </a:cubicBezTo>
                <a:lnTo>
                  <a:pt x="1726692" y="2163551"/>
                </a:lnTo>
                <a:lnTo>
                  <a:pt x="1508506" y="2154153"/>
                </a:lnTo>
                <a:lnTo>
                  <a:pt x="1508506" y="2108052"/>
                </a:lnTo>
                <a:lnTo>
                  <a:pt x="1552829" y="2112370"/>
                </a:lnTo>
                <a:lnTo>
                  <a:pt x="1620393" y="2092939"/>
                </a:lnTo>
                <a:cubicBezTo>
                  <a:pt x="1658493" y="2073508"/>
                  <a:pt x="1671447" y="2073508"/>
                  <a:pt x="1671447" y="2073508"/>
                </a:cubicBezTo>
                <a:cubicBezTo>
                  <a:pt x="1734693" y="2073508"/>
                  <a:pt x="1721993" y="2073508"/>
                  <a:pt x="1738376" y="2010135"/>
                </a:cubicBezTo>
                <a:lnTo>
                  <a:pt x="1735328" y="1883770"/>
                </a:lnTo>
                <a:cubicBezTo>
                  <a:pt x="1735709" y="1865863"/>
                  <a:pt x="1736217" y="1848591"/>
                  <a:pt x="1736852" y="1832589"/>
                </a:cubicBezTo>
                <a:cubicBezTo>
                  <a:pt x="1740535" y="1721625"/>
                  <a:pt x="1736852" y="1268203"/>
                  <a:pt x="1736852" y="1268203"/>
                </a:cubicBezTo>
                <a:cubicBezTo>
                  <a:pt x="1733169" y="669544"/>
                  <a:pt x="1762506" y="673354"/>
                  <a:pt x="1649857" y="704850"/>
                </a:cubicBezTo>
                <a:lnTo>
                  <a:pt x="1550670" y="698881"/>
                </a:lnTo>
                <a:cubicBezTo>
                  <a:pt x="1550670" y="698881"/>
                  <a:pt x="1540129" y="700278"/>
                  <a:pt x="1521206" y="701802"/>
                </a:cubicBezTo>
                <a:lnTo>
                  <a:pt x="1521206" y="645795"/>
                </a:lnTo>
                <a:lnTo>
                  <a:pt x="1555242" y="647954"/>
                </a:lnTo>
                <a:lnTo>
                  <a:pt x="1622806" y="635254"/>
                </a:lnTo>
                <a:cubicBezTo>
                  <a:pt x="1660906" y="622554"/>
                  <a:pt x="1673860" y="622554"/>
                  <a:pt x="1673860" y="622554"/>
                </a:cubicBezTo>
                <a:cubicBezTo>
                  <a:pt x="1737106" y="622554"/>
                  <a:pt x="1724406" y="622554"/>
                  <a:pt x="1740789" y="581025"/>
                </a:cubicBezTo>
                <a:lnTo>
                  <a:pt x="1737106" y="482854"/>
                </a:lnTo>
                <a:cubicBezTo>
                  <a:pt x="1737106" y="482854"/>
                  <a:pt x="1737106" y="381254"/>
                  <a:pt x="1740789" y="314579"/>
                </a:cubicBezTo>
                <a:cubicBezTo>
                  <a:pt x="1744472" y="247904"/>
                  <a:pt x="1740789" y="199390"/>
                  <a:pt x="1740789"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6" name="Google Shape;146;p15"/>
          <p:cNvSpPr txBox="1"/>
          <p:nvPr/>
        </p:nvSpPr>
        <p:spPr>
          <a:xfrm>
            <a:off x="978279" y="2396167"/>
            <a:ext cx="2855400" cy="103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Landslides can have a significant impact on wildlife and domestic animals. When a landslide occurs, it can destroy natural habitats, leading to the displacement or death of animals. </a:t>
            </a:r>
            <a:endParaRPr sz="700"/>
          </a:p>
        </p:txBody>
      </p:sp>
      <p:sp>
        <p:nvSpPr>
          <p:cNvPr id="147" name="Google Shape;147;p15"/>
          <p:cNvSpPr/>
          <p:nvPr/>
        </p:nvSpPr>
        <p:spPr>
          <a:xfrm rot="-5400000">
            <a:off x="5418160" y="833091"/>
            <a:ext cx="2679070" cy="4176377"/>
          </a:xfrm>
          <a:custGeom>
            <a:rect b="b" l="l" r="r" t="t"/>
            <a:pathLst>
              <a:path extrusionOk="0" h="2747751" w="1762633">
                <a:moveTo>
                  <a:pt x="1740916" y="199009"/>
                </a:moveTo>
                <a:cubicBezTo>
                  <a:pt x="1737233" y="12700"/>
                  <a:pt x="1762633" y="12700"/>
                  <a:pt x="1577721" y="35814"/>
                </a:cubicBezTo>
                <a:lnTo>
                  <a:pt x="1542034" y="48514"/>
                </a:lnTo>
                <a:cubicBezTo>
                  <a:pt x="1542034" y="48514"/>
                  <a:pt x="1483233" y="38100"/>
                  <a:pt x="1376045" y="35814"/>
                </a:cubicBezTo>
                <a:cubicBezTo>
                  <a:pt x="1267841" y="33528"/>
                  <a:pt x="1244219" y="23114"/>
                  <a:pt x="1244219" y="23114"/>
                </a:cubicBezTo>
                <a:lnTo>
                  <a:pt x="1178433" y="35814"/>
                </a:lnTo>
                <a:lnTo>
                  <a:pt x="1169035" y="254000"/>
                </a:lnTo>
                <a:lnTo>
                  <a:pt x="1122934" y="254000"/>
                </a:lnTo>
                <a:lnTo>
                  <a:pt x="1127252" y="209677"/>
                </a:lnTo>
                <a:lnTo>
                  <a:pt x="1107821" y="142113"/>
                </a:lnTo>
                <a:cubicBezTo>
                  <a:pt x="1088390" y="104013"/>
                  <a:pt x="1088390" y="91059"/>
                  <a:pt x="1088390" y="91059"/>
                </a:cubicBezTo>
                <a:cubicBezTo>
                  <a:pt x="1088390" y="27813"/>
                  <a:pt x="1088390" y="40513"/>
                  <a:pt x="1025017" y="24130"/>
                </a:cubicBezTo>
                <a:lnTo>
                  <a:pt x="896874" y="27813"/>
                </a:lnTo>
                <a:cubicBezTo>
                  <a:pt x="896874" y="27813"/>
                  <a:pt x="896874" y="27813"/>
                  <a:pt x="896874" y="26543"/>
                </a:cubicBezTo>
                <a:cubicBezTo>
                  <a:pt x="896874" y="26289"/>
                  <a:pt x="896874" y="26035"/>
                  <a:pt x="896874" y="25781"/>
                </a:cubicBezTo>
                <a:cubicBezTo>
                  <a:pt x="896874" y="22098"/>
                  <a:pt x="896874" y="25781"/>
                  <a:pt x="896874"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896874" y="2722097"/>
                </a:cubicBezTo>
                <a:cubicBezTo>
                  <a:pt x="896874" y="2722097"/>
                  <a:pt x="896874" y="2725018"/>
                  <a:pt x="896874" y="2722986"/>
                </a:cubicBezTo>
                <a:cubicBezTo>
                  <a:pt x="896874" y="2725018"/>
                  <a:pt x="896874" y="2722097"/>
                  <a:pt x="896874" y="2722097"/>
                </a:cubicBezTo>
                <a:cubicBezTo>
                  <a:pt x="1093343" y="2718414"/>
                  <a:pt x="1089533" y="2747751"/>
                  <a:pt x="1058037" y="2635102"/>
                </a:cubicBezTo>
                <a:lnTo>
                  <a:pt x="1064006" y="2535915"/>
                </a:lnTo>
                <a:cubicBezTo>
                  <a:pt x="1064006" y="2535915"/>
                  <a:pt x="1062609" y="2525374"/>
                  <a:pt x="1061085" y="2506451"/>
                </a:cubicBezTo>
                <a:lnTo>
                  <a:pt x="1117092" y="2506451"/>
                </a:lnTo>
                <a:lnTo>
                  <a:pt x="1114933" y="2540487"/>
                </a:lnTo>
                <a:lnTo>
                  <a:pt x="1127633" y="2608051"/>
                </a:lnTo>
                <a:cubicBezTo>
                  <a:pt x="1140333" y="2646151"/>
                  <a:pt x="1140333" y="2659105"/>
                  <a:pt x="1140333" y="2659105"/>
                </a:cubicBezTo>
                <a:cubicBezTo>
                  <a:pt x="1140333" y="2722351"/>
                  <a:pt x="1140333" y="2709651"/>
                  <a:pt x="1181862" y="2726034"/>
                </a:cubicBezTo>
                <a:lnTo>
                  <a:pt x="1280033" y="2722351"/>
                </a:lnTo>
                <a:cubicBezTo>
                  <a:pt x="1280033" y="2722351"/>
                  <a:pt x="1381633" y="2722351"/>
                  <a:pt x="1448308" y="2726034"/>
                </a:cubicBezTo>
                <a:cubicBezTo>
                  <a:pt x="1514983" y="2729717"/>
                  <a:pt x="1563497" y="2726034"/>
                  <a:pt x="1563497" y="2726034"/>
                </a:cubicBezTo>
                <a:cubicBezTo>
                  <a:pt x="1749806" y="2722351"/>
                  <a:pt x="1749806" y="2747751"/>
                  <a:pt x="1726692" y="2562839"/>
                </a:cubicBezTo>
                <a:lnTo>
                  <a:pt x="1713992" y="2527152"/>
                </a:lnTo>
                <a:cubicBezTo>
                  <a:pt x="1713992" y="2527152"/>
                  <a:pt x="1724406" y="2468351"/>
                  <a:pt x="1726692" y="2361163"/>
                </a:cubicBezTo>
                <a:cubicBezTo>
                  <a:pt x="1728978" y="2252959"/>
                  <a:pt x="1739392" y="2229337"/>
                  <a:pt x="1739392" y="2229337"/>
                </a:cubicBezTo>
                <a:lnTo>
                  <a:pt x="1726692" y="2163551"/>
                </a:lnTo>
                <a:lnTo>
                  <a:pt x="1508506" y="2154153"/>
                </a:lnTo>
                <a:lnTo>
                  <a:pt x="1508506" y="2108052"/>
                </a:lnTo>
                <a:lnTo>
                  <a:pt x="1552829" y="2112370"/>
                </a:lnTo>
                <a:lnTo>
                  <a:pt x="1620393" y="2092939"/>
                </a:lnTo>
                <a:cubicBezTo>
                  <a:pt x="1658493" y="2073508"/>
                  <a:pt x="1671447" y="2073508"/>
                  <a:pt x="1671447" y="2073508"/>
                </a:cubicBezTo>
                <a:cubicBezTo>
                  <a:pt x="1734693" y="2073508"/>
                  <a:pt x="1721993" y="2073508"/>
                  <a:pt x="1738376" y="2010135"/>
                </a:cubicBezTo>
                <a:lnTo>
                  <a:pt x="1735328" y="1883770"/>
                </a:lnTo>
                <a:cubicBezTo>
                  <a:pt x="1735709" y="1865863"/>
                  <a:pt x="1736217" y="1848591"/>
                  <a:pt x="1736852" y="1832589"/>
                </a:cubicBezTo>
                <a:cubicBezTo>
                  <a:pt x="1740535" y="1721625"/>
                  <a:pt x="1736852" y="1268203"/>
                  <a:pt x="1736852" y="1268203"/>
                </a:cubicBezTo>
                <a:cubicBezTo>
                  <a:pt x="1733169" y="669544"/>
                  <a:pt x="1762506" y="673354"/>
                  <a:pt x="1649857" y="704850"/>
                </a:cubicBezTo>
                <a:lnTo>
                  <a:pt x="1550670" y="698881"/>
                </a:lnTo>
                <a:cubicBezTo>
                  <a:pt x="1550670" y="698881"/>
                  <a:pt x="1540129" y="700278"/>
                  <a:pt x="1521206" y="701802"/>
                </a:cubicBezTo>
                <a:lnTo>
                  <a:pt x="1521206" y="645795"/>
                </a:lnTo>
                <a:lnTo>
                  <a:pt x="1555242" y="647954"/>
                </a:lnTo>
                <a:lnTo>
                  <a:pt x="1622806" y="635254"/>
                </a:lnTo>
                <a:cubicBezTo>
                  <a:pt x="1660906" y="622554"/>
                  <a:pt x="1673860" y="622554"/>
                  <a:pt x="1673860" y="622554"/>
                </a:cubicBezTo>
                <a:cubicBezTo>
                  <a:pt x="1737106" y="622554"/>
                  <a:pt x="1724406" y="622554"/>
                  <a:pt x="1740789" y="581025"/>
                </a:cubicBezTo>
                <a:lnTo>
                  <a:pt x="1737106" y="482854"/>
                </a:lnTo>
                <a:cubicBezTo>
                  <a:pt x="1737106" y="482854"/>
                  <a:pt x="1737106" y="381254"/>
                  <a:pt x="1740789" y="314579"/>
                </a:cubicBezTo>
                <a:cubicBezTo>
                  <a:pt x="1744472" y="247904"/>
                  <a:pt x="1740789" y="199390"/>
                  <a:pt x="1740789"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5"/>
          <p:cNvSpPr txBox="1"/>
          <p:nvPr/>
        </p:nvSpPr>
        <p:spPr>
          <a:xfrm>
            <a:off x="5224800" y="2291400"/>
            <a:ext cx="3114000" cy="124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Additionally, landslides can disrupt food chains by removing vegetation and altering the landscape, making it difficult for animals to find food and shelter. Some species may even face long-term threats to their survival if their habitats are permanently altered or lost.</a:t>
            </a:r>
            <a:endParaRPr sz="700"/>
          </a:p>
        </p:txBody>
      </p:sp>
      <p:sp>
        <p:nvSpPr>
          <p:cNvPr id="149" name="Google Shape;149;p15"/>
          <p:cNvSpPr/>
          <p:nvPr/>
        </p:nvSpPr>
        <p:spPr>
          <a:xfrm rot="10800000">
            <a:off x="1474762" y="-1073736"/>
            <a:ext cx="6185296" cy="2462832"/>
          </a:xfrm>
          <a:custGeom>
            <a:rect b="b" l="l" r="r" t="t"/>
            <a:pathLst>
              <a:path extrusionOk="0" h="2589892" w="6504403">
                <a:moveTo>
                  <a:pt x="6482686" y="199009"/>
                </a:moveTo>
                <a:cubicBezTo>
                  <a:pt x="6479003" y="12700"/>
                  <a:pt x="6504403" y="12700"/>
                  <a:pt x="6319491" y="35814"/>
                </a:cubicBezTo>
                <a:lnTo>
                  <a:pt x="6283804" y="48514"/>
                </a:lnTo>
                <a:cubicBezTo>
                  <a:pt x="6283804" y="48514"/>
                  <a:pt x="6225003" y="38100"/>
                  <a:pt x="6117815" y="35814"/>
                </a:cubicBezTo>
                <a:cubicBezTo>
                  <a:pt x="6009611" y="33528"/>
                  <a:pt x="5985989" y="23114"/>
                  <a:pt x="5985989" y="23114"/>
                </a:cubicBezTo>
                <a:lnTo>
                  <a:pt x="5920203" y="35814"/>
                </a:lnTo>
                <a:lnTo>
                  <a:pt x="5910805" y="254000"/>
                </a:lnTo>
                <a:lnTo>
                  <a:pt x="5864704" y="254000"/>
                </a:lnTo>
                <a:lnTo>
                  <a:pt x="5869022" y="209677"/>
                </a:lnTo>
                <a:lnTo>
                  <a:pt x="5849591" y="142113"/>
                </a:lnTo>
                <a:cubicBezTo>
                  <a:pt x="5830160" y="104013"/>
                  <a:pt x="5830160" y="91059"/>
                  <a:pt x="5830160" y="91059"/>
                </a:cubicBezTo>
                <a:cubicBezTo>
                  <a:pt x="5830160" y="27813"/>
                  <a:pt x="5830160" y="40513"/>
                  <a:pt x="5766787" y="24130"/>
                </a:cubicBezTo>
                <a:lnTo>
                  <a:pt x="5394415" y="27813"/>
                </a:lnTo>
                <a:cubicBezTo>
                  <a:pt x="5394415" y="27813"/>
                  <a:pt x="4556036" y="27813"/>
                  <a:pt x="3659099" y="26543"/>
                </a:cubicBezTo>
                <a:cubicBezTo>
                  <a:pt x="3559122" y="26289"/>
                  <a:pt x="3460573" y="26035"/>
                  <a:pt x="3367737" y="25781"/>
                </a:cubicBezTo>
                <a:cubicBezTo>
                  <a:pt x="2222286" y="22098"/>
                  <a:pt x="1389619" y="25781"/>
                  <a:pt x="1389619"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391047" y="2564238"/>
                </a:cubicBezTo>
                <a:cubicBezTo>
                  <a:pt x="1391047" y="2564238"/>
                  <a:pt x="2059465" y="2567159"/>
                  <a:pt x="3020673" y="2565127"/>
                </a:cubicBezTo>
                <a:cubicBezTo>
                  <a:pt x="3981881" y="2567159"/>
                  <a:pt x="4650299" y="2564238"/>
                  <a:pt x="4650299" y="2564238"/>
                </a:cubicBezTo>
                <a:cubicBezTo>
                  <a:pt x="5835113" y="2560555"/>
                  <a:pt x="5831303" y="2589892"/>
                  <a:pt x="5799807" y="2477243"/>
                </a:cubicBezTo>
                <a:lnTo>
                  <a:pt x="5805776" y="2378056"/>
                </a:lnTo>
                <a:cubicBezTo>
                  <a:pt x="5805776" y="2378056"/>
                  <a:pt x="5804379" y="2367515"/>
                  <a:pt x="5802855" y="2348592"/>
                </a:cubicBezTo>
                <a:lnTo>
                  <a:pt x="5858862" y="2348592"/>
                </a:lnTo>
                <a:lnTo>
                  <a:pt x="5856703" y="2382628"/>
                </a:lnTo>
                <a:lnTo>
                  <a:pt x="5869403" y="2450192"/>
                </a:lnTo>
                <a:cubicBezTo>
                  <a:pt x="5882103" y="2488292"/>
                  <a:pt x="5882103" y="2501246"/>
                  <a:pt x="5882103" y="2501246"/>
                </a:cubicBezTo>
                <a:cubicBezTo>
                  <a:pt x="5882103" y="2564492"/>
                  <a:pt x="5882103" y="2551792"/>
                  <a:pt x="5923632" y="2568175"/>
                </a:cubicBezTo>
                <a:lnTo>
                  <a:pt x="6021803" y="2564492"/>
                </a:lnTo>
                <a:cubicBezTo>
                  <a:pt x="6021803" y="2564492"/>
                  <a:pt x="6123403" y="2564492"/>
                  <a:pt x="6190078" y="2568175"/>
                </a:cubicBezTo>
                <a:cubicBezTo>
                  <a:pt x="6256753" y="2571858"/>
                  <a:pt x="6305267" y="2568175"/>
                  <a:pt x="6305267" y="2568175"/>
                </a:cubicBezTo>
                <a:cubicBezTo>
                  <a:pt x="6491576" y="2564492"/>
                  <a:pt x="6491576" y="2589892"/>
                  <a:pt x="6468462" y="2404980"/>
                </a:cubicBezTo>
                <a:lnTo>
                  <a:pt x="6455762" y="2369293"/>
                </a:lnTo>
                <a:cubicBezTo>
                  <a:pt x="6455762" y="2369293"/>
                  <a:pt x="6466176" y="2310492"/>
                  <a:pt x="6468462" y="2203304"/>
                </a:cubicBezTo>
                <a:cubicBezTo>
                  <a:pt x="6470748" y="2095100"/>
                  <a:pt x="6481162" y="2071478"/>
                  <a:pt x="6481162" y="2071478"/>
                </a:cubicBezTo>
                <a:lnTo>
                  <a:pt x="6468462" y="2005692"/>
                </a:lnTo>
                <a:lnTo>
                  <a:pt x="6250276" y="1996294"/>
                </a:lnTo>
                <a:lnTo>
                  <a:pt x="6250276" y="1950193"/>
                </a:lnTo>
                <a:lnTo>
                  <a:pt x="6294599" y="1954511"/>
                </a:lnTo>
                <a:lnTo>
                  <a:pt x="6362163" y="1935080"/>
                </a:lnTo>
                <a:cubicBezTo>
                  <a:pt x="6400263" y="1915649"/>
                  <a:pt x="6413217" y="1915649"/>
                  <a:pt x="6413217" y="1915649"/>
                </a:cubicBezTo>
                <a:cubicBezTo>
                  <a:pt x="6476463" y="1915649"/>
                  <a:pt x="6463763" y="1915649"/>
                  <a:pt x="6480146" y="1852276"/>
                </a:cubicBezTo>
                <a:lnTo>
                  <a:pt x="6477098" y="1725911"/>
                </a:lnTo>
                <a:cubicBezTo>
                  <a:pt x="6477479" y="1708004"/>
                  <a:pt x="6477987" y="1690732"/>
                  <a:pt x="6478622" y="1674730"/>
                </a:cubicBezTo>
                <a:cubicBezTo>
                  <a:pt x="6482305" y="1565812"/>
                  <a:pt x="6478622" y="1197605"/>
                  <a:pt x="6478622" y="1197605"/>
                </a:cubicBezTo>
                <a:cubicBezTo>
                  <a:pt x="6474939" y="669544"/>
                  <a:pt x="6504276" y="673354"/>
                  <a:pt x="6391627" y="704850"/>
                </a:cubicBezTo>
                <a:lnTo>
                  <a:pt x="6292440" y="698881"/>
                </a:lnTo>
                <a:cubicBezTo>
                  <a:pt x="6292440" y="698881"/>
                  <a:pt x="6281899" y="700278"/>
                  <a:pt x="6262976" y="701802"/>
                </a:cubicBezTo>
                <a:lnTo>
                  <a:pt x="6262976" y="645795"/>
                </a:lnTo>
                <a:lnTo>
                  <a:pt x="6297012" y="647954"/>
                </a:lnTo>
                <a:lnTo>
                  <a:pt x="6364576" y="635254"/>
                </a:lnTo>
                <a:cubicBezTo>
                  <a:pt x="6402676" y="622554"/>
                  <a:pt x="6415630" y="622554"/>
                  <a:pt x="6415630" y="622554"/>
                </a:cubicBezTo>
                <a:cubicBezTo>
                  <a:pt x="6478876" y="622554"/>
                  <a:pt x="6466176" y="622554"/>
                  <a:pt x="6482559" y="581025"/>
                </a:cubicBezTo>
                <a:lnTo>
                  <a:pt x="6478876" y="482854"/>
                </a:lnTo>
                <a:cubicBezTo>
                  <a:pt x="6478876" y="482854"/>
                  <a:pt x="6478876" y="381254"/>
                  <a:pt x="6482559" y="314579"/>
                </a:cubicBezTo>
                <a:cubicBezTo>
                  <a:pt x="6486242" y="247904"/>
                  <a:pt x="6482559" y="199390"/>
                  <a:pt x="6482559"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0" name="Google Shape;150;p15"/>
          <p:cNvSpPr txBox="1"/>
          <p:nvPr/>
        </p:nvSpPr>
        <p:spPr>
          <a:xfrm>
            <a:off x="1603768" y="418793"/>
            <a:ext cx="5976609" cy="641211"/>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Landslides and Animals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6"/>
          <p:cNvPicPr preferRelativeResize="0"/>
          <p:nvPr/>
        </p:nvPicPr>
        <p:blipFill>
          <a:blip r:embed="rId3">
            <a:alphaModFix/>
          </a:blip>
          <a:stretch>
            <a:fillRect/>
          </a:stretch>
        </p:blipFill>
        <p:spPr>
          <a:xfrm>
            <a:off x="0" y="0"/>
            <a:ext cx="9144003" cy="5143501"/>
          </a:xfrm>
          <a:prstGeom prst="rect">
            <a:avLst/>
          </a:prstGeom>
          <a:noFill/>
          <a:ln>
            <a:noFill/>
          </a:ln>
        </p:spPr>
      </p:pic>
      <p:sp>
        <p:nvSpPr>
          <p:cNvPr id="156" name="Google Shape;156;p16"/>
          <p:cNvSpPr/>
          <p:nvPr/>
        </p:nvSpPr>
        <p:spPr>
          <a:xfrm rot="212150">
            <a:off x="4269789" y="2173436"/>
            <a:ext cx="9525000" cy="3524964"/>
          </a:xfrm>
          <a:custGeom>
            <a:rect b="b" l="l" r="r" t="t"/>
            <a:pathLst>
              <a:path extrusionOk="0" h="7049927" w="19050000">
                <a:moveTo>
                  <a:pt x="0" y="0"/>
                </a:moveTo>
                <a:lnTo>
                  <a:pt x="19050000" y="0"/>
                </a:lnTo>
                <a:lnTo>
                  <a:pt x="19050000" y="7049926"/>
                </a:lnTo>
                <a:lnTo>
                  <a:pt x="0" y="7049926"/>
                </a:lnTo>
                <a:lnTo>
                  <a:pt x="0" y="0"/>
                </a:lnTo>
                <a:close/>
              </a:path>
            </a:pathLst>
          </a:custGeom>
          <a:blipFill rotWithShape="1">
            <a:blip r:embed="rId4">
              <a:alphaModFix/>
            </a:blip>
            <a:stretch>
              <a:fillRect b="0" l="0" r="-2088" t="0"/>
            </a:stretch>
          </a:blipFill>
          <a:ln>
            <a:noFill/>
          </a:ln>
        </p:spPr>
      </p:sp>
      <p:sp>
        <p:nvSpPr>
          <p:cNvPr id="157" name="Google Shape;157;p16"/>
          <p:cNvSpPr/>
          <p:nvPr/>
        </p:nvSpPr>
        <p:spPr>
          <a:xfrm rot="5400000">
            <a:off x="-332731" y="698419"/>
            <a:ext cx="6273461" cy="3783000"/>
          </a:xfrm>
          <a:custGeom>
            <a:rect b="b" l="l" r="r" t="t"/>
            <a:pathLst>
              <a:path extrusionOk="0" h="2687165" w="4456205">
                <a:moveTo>
                  <a:pt x="4434487" y="199009"/>
                </a:moveTo>
                <a:cubicBezTo>
                  <a:pt x="4430805" y="12700"/>
                  <a:pt x="4456205" y="12700"/>
                  <a:pt x="4271292" y="35814"/>
                </a:cubicBezTo>
                <a:lnTo>
                  <a:pt x="4235605" y="48514"/>
                </a:lnTo>
                <a:cubicBezTo>
                  <a:pt x="4235605" y="48514"/>
                  <a:pt x="4176805" y="38100"/>
                  <a:pt x="4069617" y="35814"/>
                </a:cubicBezTo>
                <a:cubicBezTo>
                  <a:pt x="3961412" y="33528"/>
                  <a:pt x="3937791" y="23114"/>
                  <a:pt x="3937791" y="23114"/>
                </a:cubicBezTo>
                <a:lnTo>
                  <a:pt x="3872004" y="35814"/>
                </a:lnTo>
                <a:lnTo>
                  <a:pt x="3862606" y="254000"/>
                </a:lnTo>
                <a:lnTo>
                  <a:pt x="3816505" y="254000"/>
                </a:lnTo>
                <a:lnTo>
                  <a:pt x="3820823" y="209677"/>
                </a:lnTo>
                <a:lnTo>
                  <a:pt x="3801392" y="142113"/>
                </a:lnTo>
                <a:cubicBezTo>
                  <a:pt x="3781961" y="104013"/>
                  <a:pt x="3781961" y="91059"/>
                  <a:pt x="3781961" y="91059"/>
                </a:cubicBezTo>
                <a:cubicBezTo>
                  <a:pt x="3781961" y="27813"/>
                  <a:pt x="3781961" y="40513"/>
                  <a:pt x="3718588" y="24130"/>
                </a:cubicBezTo>
                <a:lnTo>
                  <a:pt x="3451711" y="27813"/>
                </a:lnTo>
                <a:cubicBezTo>
                  <a:pt x="3451711" y="27813"/>
                  <a:pt x="2975468" y="27813"/>
                  <a:pt x="2465961" y="26543"/>
                </a:cubicBezTo>
                <a:cubicBezTo>
                  <a:pt x="2409169" y="26289"/>
                  <a:pt x="2353188" y="26035"/>
                  <a:pt x="2300452" y="25781"/>
                </a:cubicBezTo>
                <a:cubicBezTo>
                  <a:pt x="1649777" y="22098"/>
                  <a:pt x="1176779" y="25781"/>
                  <a:pt x="1176779"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13378"/>
                  <a:pt x="14605" y="1434507"/>
                </a:cubicBezTo>
                <a:lnTo>
                  <a:pt x="13716" y="1434507"/>
                </a:lnTo>
                <a:cubicBezTo>
                  <a:pt x="13970" y="1500177"/>
                  <a:pt x="14097" y="1566568"/>
                  <a:pt x="14224" y="1630794"/>
                </a:cubicBezTo>
                <a:cubicBezTo>
                  <a:pt x="14097" y="1676118"/>
                  <a:pt x="13843" y="1687675"/>
                  <a:pt x="13716" y="1699232"/>
                </a:cubicBezTo>
                <a:lnTo>
                  <a:pt x="14605" y="1699232"/>
                </a:lnTo>
                <a:cubicBezTo>
                  <a:pt x="15113" y="1755620"/>
                  <a:pt x="15113" y="1799689"/>
                  <a:pt x="15113" y="1799689"/>
                </a:cubicBezTo>
                <a:lnTo>
                  <a:pt x="11430" y="1949549"/>
                </a:lnTo>
                <a:cubicBezTo>
                  <a:pt x="27813" y="2012922"/>
                  <a:pt x="15113" y="2012922"/>
                  <a:pt x="78359" y="2012922"/>
                </a:cubicBezTo>
                <a:cubicBezTo>
                  <a:pt x="78359" y="2012922"/>
                  <a:pt x="91313" y="2012922"/>
                  <a:pt x="129413" y="2032353"/>
                </a:cubicBezTo>
                <a:lnTo>
                  <a:pt x="196977" y="2051784"/>
                </a:lnTo>
                <a:lnTo>
                  <a:pt x="241300" y="2047466"/>
                </a:lnTo>
                <a:lnTo>
                  <a:pt x="241300" y="2093567"/>
                </a:lnTo>
                <a:lnTo>
                  <a:pt x="23114" y="2102965"/>
                </a:lnTo>
                <a:lnTo>
                  <a:pt x="10414" y="2168751"/>
                </a:lnTo>
                <a:cubicBezTo>
                  <a:pt x="10414" y="2168751"/>
                  <a:pt x="20828" y="2192373"/>
                  <a:pt x="23114" y="2300577"/>
                </a:cubicBezTo>
                <a:cubicBezTo>
                  <a:pt x="25400" y="2407765"/>
                  <a:pt x="35814" y="2466566"/>
                  <a:pt x="35814" y="2466566"/>
                </a:cubicBezTo>
                <a:lnTo>
                  <a:pt x="23114" y="2502253"/>
                </a:lnTo>
                <a:cubicBezTo>
                  <a:pt x="0" y="2687165"/>
                  <a:pt x="0" y="2661765"/>
                  <a:pt x="186309" y="2665448"/>
                </a:cubicBezTo>
                <a:cubicBezTo>
                  <a:pt x="186309" y="2665448"/>
                  <a:pt x="234823" y="2669131"/>
                  <a:pt x="301498" y="2665448"/>
                </a:cubicBezTo>
                <a:cubicBezTo>
                  <a:pt x="368173" y="2661765"/>
                  <a:pt x="469773" y="2661765"/>
                  <a:pt x="469773" y="2661765"/>
                </a:cubicBezTo>
                <a:lnTo>
                  <a:pt x="567944" y="2665448"/>
                </a:lnTo>
                <a:cubicBezTo>
                  <a:pt x="609473" y="2649065"/>
                  <a:pt x="609473" y="2661765"/>
                  <a:pt x="609473" y="2598519"/>
                </a:cubicBezTo>
                <a:cubicBezTo>
                  <a:pt x="609473" y="2598519"/>
                  <a:pt x="609473" y="2585565"/>
                  <a:pt x="622173" y="2547465"/>
                </a:cubicBezTo>
                <a:lnTo>
                  <a:pt x="634873" y="2479901"/>
                </a:lnTo>
                <a:lnTo>
                  <a:pt x="632714" y="2445865"/>
                </a:lnTo>
                <a:lnTo>
                  <a:pt x="688721" y="2445865"/>
                </a:lnTo>
                <a:cubicBezTo>
                  <a:pt x="687197" y="2464788"/>
                  <a:pt x="685800" y="2475329"/>
                  <a:pt x="685800" y="2475329"/>
                </a:cubicBezTo>
                <a:lnTo>
                  <a:pt x="691769" y="2574516"/>
                </a:lnTo>
                <a:cubicBezTo>
                  <a:pt x="660146" y="2687165"/>
                  <a:pt x="656463" y="2657828"/>
                  <a:pt x="1177590" y="2661511"/>
                </a:cubicBezTo>
                <a:cubicBezTo>
                  <a:pt x="1177590" y="2661511"/>
                  <a:pt x="1557286" y="2664432"/>
                  <a:pt x="2103302" y="2662400"/>
                </a:cubicBezTo>
                <a:cubicBezTo>
                  <a:pt x="2649318" y="2664432"/>
                  <a:pt x="3029014" y="2661511"/>
                  <a:pt x="3029014" y="2661511"/>
                </a:cubicBezTo>
                <a:cubicBezTo>
                  <a:pt x="3786914" y="2657828"/>
                  <a:pt x="3783104" y="2687165"/>
                  <a:pt x="3751609" y="2574516"/>
                </a:cubicBezTo>
                <a:lnTo>
                  <a:pt x="3757578" y="2475329"/>
                </a:lnTo>
                <a:cubicBezTo>
                  <a:pt x="3757578" y="2475329"/>
                  <a:pt x="3756180" y="2464788"/>
                  <a:pt x="3754656" y="2445865"/>
                </a:cubicBezTo>
                <a:lnTo>
                  <a:pt x="3810663" y="2445865"/>
                </a:lnTo>
                <a:lnTo>
                  <a:pt x="3808504" y="2479901"/>
                </a:lnTo>
                <a:lnTo>
                  <a:pt x="3821204" y="2547465"/>
                </a:lnTo>
                <a:cubicBezTo>
                  <a:pt x="3833904" y="2585565"/>
                  <a:pt x="3833904" y="2598519"/>
                  <a:pt x="3833904" y="2598519"/>
                </a:cubicBezTo>
                <a:cubicBezTo>
                  <a:pt x="3833904" y="2661765"/>
                  <a:pt x="3833904" y="2649065"/>
                  <a:pt x="3875434" y="2665448"/>
                </a:cubicBezTo>
                <a:lnTo>
                  <a:pt x="3973604" y="2661765"/>
                </a:lnTo>
                <a:cubicBezTo>
                  <a:pt x="3973604" y="2661765"/>
                  <a:pt x="4075204" y="2661765"/>
                  <a:pt x="4141879" y="2665448"/>
                </a:cubicBezTo>
                <a:cubicBezTo>
                  <a:pt x="4208554" y="2669131"/>
                  <a:pt x="4257068" y="2665448"/>
                  <a:pt x="4257068" y="2665448"/>
                </a:cubicBezTo>
                <a:cubicBezTo>
                  <a:pt x="4443378" y="2661765"/>
                  <a:pt x="4443378" y="2687165"/>
                  <a:pt x="4420263" y="2502253"/>
                </a:cubicBezTo>
                <a:lnTo>
                  <a:pt x="4407563" y="2466566"/>
                </a:lnTo>
                <a:cubicBezTo>
                  <a:pt x="4407563" y="2466566"/>
                  <a:pt x="4417978" y="2407765"/>
                  <a:pt x="4420263" y="2300577"/>
                </a:cubicBezTo>
                <a:cubicBezTo>
                  <a:pt x="4422549" y="2192373"/>
                  <a:pt x="4432963" y="2168751"/>
                  <a:pt x="4432963" y="2168751"/>
                </a:cubicBezTo>
                <a:lnTo>
                  <a:pt x="4420263" y="2102965"/>
                </a:lnTo>
                <a:lnTo>
                  <a:pt x="4202078" y="2093567"/>
                </a:lnTo>
                <a:lnTo>
                  <a:pt x="4202078" y="2047466"/>
                </a:lnTo>
                <a:lnTo>
                  <a:pt x="4246400" y="2051784"/>
                </a:lnTo>
                <a:lnTo>
                  <a:pt x="4313964" y="2032353"/>
                </a:lnTo>
                <a:cubicBezTo>
                  <a:pt x="4352064" y="2012922"/>
                  <a:pt x="4365018" y="2012922"/>
                  <a:pt x="4365018" y="2012922"/>
                </a:cubicBezTo>
                <a:cubicBezTo>
                  <a:pt x="4428264" y="2012922"/>
                  <a:pt x="4415564" y="2012922"/>
                  <a:pt x="4431947" y="1949549"/>
                </a:cubicBezTo>
                <a:lnTo>
                  <a:pt x="4428899" y="1823184"/>
                </a:lnTo>
                <a:cubicBezTo>
                  <a:pt x="4429280" y="1805277"/>
                  <a:pt x="4429788" y="1788005"/>
                  <a:pt x="4430423" y="1772003"/>
                </a:cubicBezTo>
                <a:cubicBezTo>
                  <a:pt x="4434106" y="1661824"/>
                  <a:pt x="4430423" y="1241108"/>
                  <a:pt x="4430423" y="1241108"/>
                </a:cubicBezTo>
                <a:cubicBezTo>
                  <a:pt x="4426741" y="669544"/>
                  <a:pt x="4456078" y="673354"/>
                  <a:pt x="4343429" y="704850"/>
                </a:cubicBezTo>
                <a:lnTo>
                  <a:pt x="4244241" y="698881"/>
                </a:lnTo>
                <a:cubicBezTo>
                  <a:pt x="4244241" y="698881"/>
                  <a:pt x="4233700" y="700278"/>
                  <a:pt x="4214778" y="701802"/>
                </a:cubicBezTo>
                <a:lnTo>
                  <a:pt x="4214778" y="645795"/>
                </a:lnTo>
                <a:lnTo>
                  <a:pt x="4248813" y="647954"/>
                </a:lnTo>
                <a:lnTo>
                  <a:pt x="4316378" y="635254"/>
                </a:lnTo>
                <a:cubicBezTo>
                  <a:pt x="4354478" y="622554"/>
                  <a:pt x="4367431" y="622554"/>
                  <a:pt x="4367431" y="622554"/>
                </a:cubicBezTo>
                <a:cubicBezTo>
                  <a:pt x="4430678" y="622554"/>
                  <a:pt x="4417978" y="622554"/>
                  <a:pt x="4434360" y="581025"/>
                </a:cubicBezTo>
                <a:lnTo>
                  <a:pt x="4430678" y="482854"/>
                </a:lnTo>
                <a:cubicBezTo>
                  <a:pt x="4430678" y="482854"/>
                  <a:pt x="4430678" y="381254"/>
                  <a:pt x="4434360" y="314579"/>
                </a:cubicBezTo>
                <a:cubicBezTo>
                  <a:pt x="4438043" y="247904"/>
                  <a:pt x="4434360" y="199390"/>
                  <a:pt x="4434360"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6"/>
          <p:cNvSpPr txBox="1"/>
          <p:nvPr/>
        </p:nvSpPr>
        <p:spPr>
          <a:xfrm>
            <a:off x="1286384" y="525537"/>
            <a:ext cx="3618300" cy="1472700"/>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0" i="0" lang="en" sz="4600" u="none" cap="none" strike="noStrike">
                <a:solidFill>
                  <a:srgbClr val="5C7437"/>
                </a:solidFill>
                <a:latin typeface="Architects Daughter"/>
                <a:ea typeface="Architects Daughter"/>
                <a:cs typeface="Architects Daughter"/>
                <a:sym typeface="Architects Daughter"/>
              </a:rPr>
              <a:t>Types of Landslides</a:t>
            </a:r>
            <a:endParaRPr sz="700"/>
          </a:p>
        </p:txBody>
      </p:sp>
      <p:grpSp>
        <p:nvGrpSpPr>
          <p:cNvPr id="159" name="Google Shape;159;p16"/>
          <p:cNvGrpSpPr/>
          <p:nvPr/>
        </p:nvGrpSpPr>
        <p:grpSpPr>
          <a:xfrm>
            <a:off x="722128" y="2100648"/>
            <a:ext cx="438312" cy="438313"/>
            <a:chOff x="0" y="0"/>
            <a:chExt cx="1168834" cy="1168834"/>
          </a:xfrm>
        </p:grpSpPr>
        <p:grpSp>
          <p:nvGrpSpPr>
            <p:cNvPr id="160" name="Google Shape;160;p16"/>
            <p:cNvGrpSpPr/>
            <p:nvPr/>
          </p:nvGrpSpPr>
          <p:grpSpPr>
            <a:xfrm>
              <a:off x="0" y="0"/>
              <a:ext cx="1168834" cy="1168834"/>
              <a:chOff x="0" y="0"/>
              <a:chExt cx="812800" cy="812800"/>
            </a:xfrm>
          </p:grpSpPr>
          <p:sp>
            <p:nvSpPr>
              <p:cNvPr id="161" name="Google Shape;1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 name="Google Shape;162;p16"/>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 name="Google Shape;163;p16"/>
            <p:cNvSpPr txBox="1"/>
            <p:nvPr/>
          </p:nvSpPr>
          <p:spPr>
            <a:xfrm>
              <a:off x="251562" y="120258"/>
              <a:ext cx="729296" cy="76520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01.</a:t>
              </a:r>
              <a:endParaRPr sz="700"/>
            </a:p>
          </p:txBody>
        </p:sp>
      </p:grpSp>
      <p:sp>
        <p:nvSpPr>
          <p:cNvPr id="164" name="Google Shape;164;p16"/>
          <p:cNvSpPr txBox="1"/>
          <p:nvPr/>
        </p:nvSpPr>
        <p:spPr>
          <a:xfrm>
            <a:off x="1362584" y="2138053"/>
            <a:ext cx="2292063" cy="294078"/>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165" name="Google Shape;165;p16"/>
          <p:cNvSpPr txBox="1"/>
          <p:nvPr/>
        </p:nvSpPr>
        <p:spPr>
          <a:xfrm>
            <a:off x="1362575" y="2515150"/>
            <a:ext cx="3129000" cy="18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166" name="Google Shape;166;p16"/>
          <p:cNvGrpSpPr/>
          <p:nvPr/>
        </p:nvGrpSpPr>
        <p:grpSpPr>
          <a:xfrm>
            <a:off x="722128" y="2924548"/>
            <a:ext cx="438312" cy="438313"/>
            <a:chOff x="0" y="0"/>
            <a:chExt cx="812800" cy="812800"/>
          </a:xfrm>
        </p:grpSpPr>
        <p:sp>
          <p:nvSpPr>
            <p:cNvPr id="167" name="Google Shape;16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8" name="Google Shape;168;p16"/>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9" name="Google Shape;169;p16"/>
          <p:cNvSpPr txBox="1"/>
          <p:nvPr/>
        </p:nvSpPr>
        <p:spPr>
          <a:xfrm>
            <a:off x="816464" y="2961310"/>
            <a:ext cx="273486" cy="60129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02.</a:t>
            </a:r>
            <a:endParaRPr sz="700"/>
          </a:p>
        </p:txBody>
      </p:sp>
      <p:sp>
        <p:nvSpPr>
          <p:cNvPr id="170" name="Google Shape;170;p16"/>
          <p:cNvSpPr txBox="1"/>
          <p:nvPr/>
        </p:nvSpPr>
        <p:spPr>
          <a:xfrm>
            <a:off x="1362584" y="2961953"/>
            <a:ext cx="2292063" cy="294078"/>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171" name="Google Shape;171;p16"/>
          <p:cNvSpPr txBox="1"/>
          <p:nvPr/>
        </p:nvSpPr>
        <p:spPr>
          <a:xfrm>
            <a:off x="1362575" y="3339047"/>
            <a:ext cx="3209400" cy="18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172" name="Google Shape;172;p16"/>
          <p:cNvGrpSpPr/>
          <p:nvPr/>
        </p:nvGrpSpPr>
        <p:grpSpPr>
          <a:xfrm>
            <a:off x="722128" y="3748447"/>
            <a:ext cx="438312" cy="438313"/>
            <a:chOff x="0" y="0"/>
            <a:chExt cx="812800" cy="812800"/>
          </a:xfrm>
        </p:grpSpPr>
        <p:sp>
          <p:nvSpPr>
            <p:cNvPr id="173" name="Google Shape;17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4" name="Google Shape;174;p16"/>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5" name="Google Shape;175;p16"/>
          <p:cNvSpPr txBox="1"/>
          <p:nvPr/>
        </p:nvSpPr>
        <p:spPr>
          <a:xfrm>
            <a:off x="816464" y="3785210"/>
            <a:ext cx="273486" cy="295286"/>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03.</a:t>
            </a:r>
            <a:endParaRPr sz="700"/>
          </a:p>
        </p:txBody>
      </p:sp>
      <p:sp>
        <p:nvSpPr>
          <p:cNvPr id="176" name="Google Shape;176;p16"/>
          <p:cNvSpPr txBox="1"/>
          <p:nvPr/>
        </p:nvSpPr>
        <p:spPr>
          <a:xfrm>
            <a:off x="1362584" y="3785853"/>
            <a:ext cx="2292063" cy="294078"/>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177" name="Google Shape;177;p16"/>
          <p:cNvSpPr txBox="1"/>
          <p:nvPr/>
        </p:nvSpPr>
        <p:spPr>
          <a:xfrm>
            <a:off x="1362575" y="4162943"/>
            <a:ext cx="3129000" cy="18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sp>
        <p:nvSpPr>
          <p:cNvPr id="178" name="Google Shape;178;p16"/>
          <p:cNvSpPr/>
          <p:nvPr/>
        </p:nvSpPr>
        <p:spPr>
          <a:xfrm>
            <a:off x="6138918" y="2323839"/>
            <a:ext cx="2728715" cy="2604683"/>
          </a:xfrm>
          <a:custGeom>
            <a:rect b="b" l="l" r="r" t="t"/>
            <a:pathLst>
              <a:path extrusionOk="0" h="5209366" w="5457431">
                <a:moveTo>
                  <a:pt x="0" y="0"/>
                </a:moveTo>
                <a:lnTo>
                  <a:pt x="5457431" y="0"/>
                </a:lnTo>
                <a:lnTo>
                  <a:pt x="5457431" y="5209366"/>
                </a:lnTo>
                <a:lnTo>
                  <a:pt x="0" y="520936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7"/>
          <p:cNvPicPr preferRelativeResize="0"/>
          <p:nvPr/>
        </p:nvPicPr>
        <p:blipFill>
          <a:blip r:embed="rId3">
            <a:alphaModFix/>
          </a:blip>
          <a:stretch>
            <a:fillRect/>
          </a:stretch>
        </p:blipFill>
        <p:spPr>
          <a:xfrm>
            <a:off x="0" y="0"/>
            <a:ext cx="9144003" cy="5143501"/>
          </a:xfrm>
          <a:prstGeom prst="rect">
            <a:avLst/>
          </a:prstGeom>
          <a:noFill/>
          <a:ln>
            <a:noFill/>
          </a:ln>
        </p:spPr>
      </p:pic>
      <p:sp>
        <p:nvSpPr>
          <p:cNvPr id="184" name="Google Shape;184;p17"/>
          <p:cNvSpPr/>
          <p:nvPr/>
        </p:nvSpPr>
        <p:spPr>
          <a:xfrm rot="10800000">
            <a:off x="299296" y="483272"/>
            <a:ext cx="8530737" cy="4176377"/>
          </a:xfrm>
          <a:custGeom>
            <a:rect b="b" l="l" r="r" t="t"/>
            <a:pathLst>
              <a:path extrusionOk="0" h="2747751" w="5612603">
                <a:moveTo>
                  <a:pt x="5590886" y="199009"/>
                </a:moveTo>
                <a:cubicBezTo>
                  <a:pt x="5587203" y="12700"/>
                  <a:pt x="5612603" y="12700"/>
                  <a:pt x="5427691" y="35814"/>
                </a:cubicBezTo>
                <a:lnTo>
                  <a:pt x="5392004" y="48514"/>
                </a:lnTo>
                <a:cubicBezTo>
                  <a:pt x="5392004" y="48514"/>
                  <a:pt x="5333203" y="38100"/>
                  <a:pt x="5226015" y="35814"/>
                </a:cubicBezTo>
                <a:cubicBezTo>
                  <a:pt x="5117811" y="33528"/>
                  <a:pt x="5094189" y="23114"/>
                  <a:pt x="5094189" y="23114"/>
                </a:cubicBezTo>
                <a:lnTo>
                  <a:pt x="5028403" y="35814"/>
                </a:lnTo>
                <a:lnTo>
                  <a:pt x="5019005" y="254000"/>
                </a:lnTo>
                <a:lnTo>
                  <a:pt x="4972904" y="254000"/>
                </a:lnTo>
                <a:lnTo>
                  <a:pt x="4977222" y="209677"/>
                </a:lnTo>
                <a:lnTo>
                  <a:pt x="4957791" y="142113"/>
                </a:lnTo>
                <a:cubicBezTo>
                  <a:pt x="4938360" y="104013"/>
                  <a:pt x="4938360" y="91059"/>
                  <a:pt x="4938360" y="91059"/>
                </a:cubicBezTo>
                <a:cubicBezTo>
                  <a:pt x="4938360" y="27813"/>
                  <a:pt x="4938360" y="40513"/>
                  <a:pt x="4874987" y="24130"/>
                </a:cubicBezTo>
                <a:lnTo>
                  <a:pt x="4548548" y="27813"/>
                </a:lnTo>
                <a:cubicBezTo>
                  <a:pt x="4548548" y="27813"/>
                  <a:pt x="3867845" y="27813"/>
                  <a:pt x="3139598" y="26543"/>
                </a:cubicBezTo>
                <a:cubicBezTo>
                  <a:pt x="3058424" y="26289"/>
                  <a:pt x="2978410" y="26035"/>
                  <a:pt x="2903034" y="25781"/>
                </a:cubicBezTo>
                <a:cubicBezTo>
                  <a:pt x="1973011" y="22098"/>
                  <a:pt x="1296947" y="25781"/>
                  <a:pt x="1296947"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298106" y="2722097"/>
                </a:cubicBezTo>
                <a:cubicBezTo>
                  <a:pt x="1298106" y="2722097"/>
                  <a:pt x="1840813" y="2725018"/>
                  <a:pt x="2621243" y="2722986"/>
                </a:cubicBezTo>
                <a:cubicBezTo>
                  <a:pt x="3401674" y="2725018"/>
                  <a:pt x="3944380" y="2722097"/>
                  <a:pt x="3944380" y="2722097"/>
                </a:cubicBezTo>
                <a:cubicBezTo>
                  <a:pt x="4943313" y="2718414"/>
                  <a:pt x="4939503" y="2747751"/>
                  <a:pt x="4908007" y="2635102"/>
                </a:cubicBezTo>
                <a:lnTo>
                  <a:pt x="4913976" y="2535915"/>
                </a:lnTo>
                <a:cubicBezTo>
                  <a:pt x="4913976" y="2535915"/>
                  <a:pt x="4912579" y="2525374"/>
                  <a:pt x="4911055" y="2506451"/>
                </a:cubicBezTo>
                <a:lnTo>
                  <a:pt x="4967062" y="2506451"/>
                </a:lnTo>
                <a:lnTo>
                  <a:pt x="4964903" y="2540487"/>
                </a:lnTo>
                <a:lnTo>
                  <a:pt x="4977603" y="2608051"/>
                </a:lnTo>
                <a:cubicBezTo>
                  <a:pt x="4990303" y="2646151"/>
                  <a:pt x="4990303" y="2659105"/>
                  <a:pt x="4990303" y="2659105"/>
                </a:cubicBezTo>
                <a:cubicBezTo>
                  <a:pt x="4990303" y="2722351"/>
                  <a:pt x="4990303" y="2709651"/>
                  <a:pt x="5031832" y="2726034"/>
                </a:cubicBezTo>
                <a:lnTo>
                  <a:pt x="5130003" y="2722351"/>
                </a:lnTo>
                <a:cubicBezTo>
                  <a:pt x="5130003" y="2722351"/>
                  <a:pt x="5231603" y="2722351"/>
                  <a:pt x="5298278" y="2726034"/>
                </a:cubicBezTo>
                <a:cubicBezTo>
                  <a:pt x="5364953" y="2729717"/>
                  <a:pt x="5413467" y="2726034"/>
                  <a:pt x="5413467" y="2726034"/>
                </a:cubicBezTo>
                <a:cubicBezTo>
                  <a:pt x="5599776" y="2722351"/>
                  <a:pt x="5599776" y="2747751"/>
                  <a:pt x="5576662" y="2562839"/>
                </a:cubicBezTo>
                <a:lnTo>
                  <a:pt x="5563962" y="2527152"/>
                </a:lnTo>
                <a:cubicBezTo>
                  <a:pt x="5563962" y="2527152"/>
                  <a:pt x="5574376" y="2468351"/>
                  <a:pt x="5576662" y="2361163"/>
                </a:cubicBezTo>
                <a:cubicBezTo>
                  <a:pt x="5578948" y="2252959"/>
                  <a:pt x="5589362" y="2229337"/>
                  <a:pt x="5589362" y="2229337"/>
                </a:cubicBezTo>
                <a:lnTo>
                  <a:pt x="5576662" y="2163551"/>
                </a:lnTo>
                <a:lnTo>
                  <a:pt x="5358476" y="2154153"/>
                </a:lnTo>
                <a:lnTo>
                  <a:pt x="5358476" y="2108052"/>
                </a:lnTo>
                <a:lnTo>
                  <a:pt x="5402799" y="2112370"/>
                </a:lnTo>
                <a:lnTo>
                  <a:pt x="5470363" y="2092939"/>
                </a:lnTo>
                <a:cubicBezTo>
                  <a:pt x="5508463" y="2073508"/>
                  <a:pt x="5521417" y="2073508"/>
                  <a:pt x="5521417" y="2073508"/>
                </a:cubicBezTo>
                <a:cubicBezTo>
                  <a:pt x="5584663" y="2073508"/>
                  <a:pt x="5571963" y="2073508"/>
                  <a:pt x="5588346" y="2010135"/>
                </a:cubicBezTo>
                <a:lnTo>
                  <a:pt x="5585298" y="1883770"/>
                </a:lnTo>
                <a:cubicBezTo>
                  <a:pt x="5585679" y="1865863"/>
                  <a:pt x="5586187" y="1848591"/>
                  <a:pt x="5586822" y="1832589"/>
                </a:cubicBezTo>
                <a:cubicBezTo>
                  <a:pt x="5590505" y="1721625"/>
                  <a:pt x="5586822" y="1268203"/>
                  <a:pt x="5586822" y="1268203"/>
                </a:cubicBezTo>
                <a:cubicBezTo>
                  <a:pt x="5583139" y="669544"/>
                  <a:pt x="5612476" y="673354"/>
                  <a:pt x="5499827" y="704850"/>
                </a:cubicBezTo>
                <a:lnTo>
                  <a:pt x="5400640" y="698881"/>
                </a:lnTo>
                <a:cubicBezTo>
                  <a:pt x="5400640" y="698881"/>
                  <a:pt x="5390099" y="700278"/>
                  <a:pt x="5371176" y="701802"/>
                </a:cubicBezTo>
                <a:lnTo>
                  <a:pt x="5371176" y="645795"/>
                </a:lnTo>
                <a:lnTo>
                  <a:pt x="5405212" y="647954"/>
                </a:lnTo>
                <a:lnTo>
                  <a:pt x="5472776" y="635254"/>
                </a:lnTo>
                <a:cubicBezTo>
                  <a:pt x="5510876" y="622554"/>
                  <a:pt x="5523830" y="622554"/>
                  <a:pt x="5523830" y="622554"/>
                </a:cubicBezTo>
                <a:cubicBezTo>
                  <a:pt x="5587076" y="622554"/>
                  <a:pt x="5574376" y="622554"/>
                  <a:pt x="5590759" y="581025"/>
                </a:cubicBezTo>
                <a:lnTo>
                  <a:pt x="5587076" y="482854"/>
                </a:lnTo>
                <a:cubicBezTo>
                  <a:pt x="5587076" y="482854"/>
                  <a:pt x="5587076" y="381254"/>
                  <a:pt x="5590759" y="314579"/>
                </a:cubicBezTo>
                <a:cubicBezTo>
                  <a:pt x="5594442" y="247904"/>
                  <a:pt x="5590759" y="199390"/>
                  <a:pt x="5590759"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85" name="Google Shape;185;p17"/>
          <p:cNvGrpSpPr/>
          <p:nvPr/>
        </p:nvGrpSpPr>
        <p:grpSpPr>
          <a:xfrm>
            <a:off x="217863" y="916518"/>
            <a:ext cx="438313" cy="438313"/>
            <a:chOff x="0" y="0"/>
            <a:chExt cx="812800" cy="812800"/>
          </a:xfrm>
        </p:grpSpPr>
        <p:sp>
          <p:nvSpPr>
            <p:cNvPr id="186" name="Google Shape;18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17"/>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8" name="Google Shape;188;p17"/>
          <p:cNvSpPr txBox="1"/>
          <p:nvPr/>
        </p:nvSpPr>
        <p:spPr>
          <a:xfrm>
            <a:off x="312198" y="953280"/>
            <a:ext cx="273486" cy="29528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01.</a:t>
            </a:r>
            <a:endParaRPr sz="700"/>
          </a:p>
        </p:txBody>
      </p:sp>
      <p:sp>
        <p:nvSpPr>
          <p:cNvPr id="189" name="Google Shape;189;p17"/>
          <p:cNvSpPr txBox="1"/>
          <p:nvPr/>
        </p:nvSpPr>
        <p:spPr>
          <a:xfrm>
            <a:off x="858318" y="953924"/>
            <a:ext cx="2292063" cy="294078"/>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190" name="Google Shape;190;p17"/>
          <p:cNvSpPr txBox="1"/>
          <p:nvPr/>
        </p:nvSpPr>
        <p:spPr>
          <a:xfrm>
            <a:off x="858318" y="1331018"/>
            <a:ext cx="18291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191" name="Google Shape;191;p17"/>
          <p:cNvGrpSpPr/>
          <p:nvPr/>
        </p:nvGrpSpPr>
        <p:grpSpPr>
          <a:xfrm>
            <a:off x="217863" y="2158284"/>
            <a:ext cx="438313" cy="438313"/>
            <a:chOff x="0" y="0"/>
            <a:chExt cx="812800" cy="812800"/>
          </a:xfrm>
        </p:grpSpPr>
        <p:sp>
          <p:nvSpPr>
            <p:cNvPr id="192" name="Google Shape;1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7"/>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17"/>
          <p:cNvSpPr txBox="1"/>
          <p:nvPr/>
        </p:nvSpPr>
        <p:spPr>
          <a:xfrm>
            <a:off x="225301" y="2195046"/>
            <a:ext cx="447279" cy="29528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02.</a:t>
            </a:r>
            <a:endParaRPr sz="700"/>
          </a:p>
        </p:txBody>
      </p:sp>
      <p:sp>
        <p:nvSpPr>
          <p:cNvPr id="195" name="Google Shape;195;p17"/>
          <p:cNvSpPr txBox="1"/>
          <p:nvPr/>
        </p:nvSpPr>
        <p:spPr>
          <a:xfrm>
            <a:off x="858318" y="2195689"/>
            <a:ext cx="2292063" cy="294078"/>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196" name="Google Shape;196;p17"/>
          <p:cNvSpPr txBox="1"/>
          <p:nvPr/>
        </p:nvSpPr>
        <p:spPr>
          <a:xfrm>
            <a:off x="858318" y="2572784"/>
            <a:ext cx="18291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197" name="Google Shape;197;p17"/>
          <p:cNvGrpSpPr/>
          <p:nvPr/>
        </p:nvGrpSpPr>
        <p:grpSpPr>
          <a:xfrm>
            <a:off x="217863" y="3400050"/>
            <a:ext cx="438313" cy="438313"/>
            <a:chOff x="0" y="0"/>
            <a:chExt cx="812800" cy="812800"/>
          </a:xfrm>
        </p:grpSpPr>
        <p:sp>
          <p:nvSpPr>
            <p:cNvPr id="198" name="Google Shape;1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17"/>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0" name="Google Shape;200;p17"/>
          <p:cNvSpPr txBox="1"/>
          <p:nvPr/>
        </p:nvSpPr>
        <p:spPr>
          <a:xfrm>
            <a:off x="312198" y="3436811"/>
            <a:ext cx="273486" cy="295286"/>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03.</a:t>
            </a:r>
            <a:endParaRPr sz="700"/>
          </a:p>
        </p:txBody>
      </p:sp>
      <p:sp>
        <p:nvSpPr>
          <p:cNvPr id="201" name="Google Shape;201;p17"/>
          <p:cNvSpPr txBox="1"/>
          <p:nvPr/>
        </p:nvSpPr>
        <p:spPr>
          <a:xfrm>
            <a:off x="858318" y="3437455"/>
            <a:ext cx="2292063" cy="294078"/>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02" name="Google Shape;202;p17"/>
          <p:cNvSpPr txBox="1"/>
          <p:nvPr/>
        </p:nvSpPr>
        <p:spPr>
          <a:xfrm>
            <a:off x="858318" y="3814550"/>
            <a:ext cx="18291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203" name="Google Shape;203;p17"/>
          <p:cNvGrpSpPr/>
          <p:nvPr/>
        </p:nvGrpSpPr>
        <p:grpSpPr>
          <a:xfrm>
            <a:off x="8595049" y="916518"/>
            <a:ext cx="438313" cy="438313"/>
            <a:chOff x="0" y="0"/>
            <a:chExt cx="812800" cy="812800"/>
          </a:xfrm>
        </p:grpSpPr>
        <p:sp>
          <p:nvSpPr>
            <p:cNvPr id="204" name="Google Shape;20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5" name="Google Shape;205;p17"/>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6" name="Google Shape;206;p17"/>
          <p:cNvSpPr txBox="1"/>
          <p:nvPr/>
        </p:nvSpPr>
        <p:spPr>
          <a:xfrm>
            <a:off x="8618893" y="953280"/>
            <a:ext cx="414468" cy="29528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04.</a:t>
            </a:r>
            <a:endParaRPr sz="700"/>
          </a:p>
        </p:txBody>
      </p:sp>
      <p:sp>
        <p:nvSpPr>
          <p:cNvPr id="207" name="Google Shape;207;p17"/>
          <p:cNvSpPr txBox="1"/>
          <p:nvPr/>
        </p:nvSpPr>
        <p:spPr>
          <a:xfrm>
            <a:off x="6119264" y="953924"/>
            <a:ext cx="2292063" cy="294078"/>
          </a:xfrm>
          <a:prstGeom prst="rect">
            <a:avLst/>
          </a:prstGeom>
          <a:noFill/>
          <a:ln>
            <a:noFill/>
          </a:ln>
        </p:spPr>
        <p:txBody>
          <a:bodyPr anchorCtr="0" anchor="t" bIns="0" lIns="0" spcFirstLastPara="1" rIns="0" wrap="square" tIns="0">
            <a:spAutoFit/>
          </a:bodyPr>
          <a:lstStyle/>
          <a:p>
            <a:pPr indent="0" lvl="0" marL="0" marR="0" rtl="0" algn="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08" name="Google Shape;208;p17"/>
          <p:cNvSpPr txBox="1"/>
          <p:nvPr/>
        </p:nvSpPr>
        <p:spPr>
          <a:xfrm>
            <a:off x="6582176" y="1331018"/>
            <a:ext cx="1829100" cy="397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209" name="Google Shape;209;p17"/>
          <p:cNvGrpSpPr/>
          <p:nvPr/>
        </p:nvGrpSpPr>
        <p:grpSpPr>
          <a:xfrm>
            <a:off x="8595049" y="2158284"/>
            <a:ext cx="438313" cy="438313"/>
            <a:chOff x="0" y="0"/>
            <a:chExt cx="812800" cy="812800"/>
          </a:xfrm>
        </p:grpSpPr>
        <p:sp>
          <p:nvSpPr>
            <p:cNvPr id="210" name="Google Shape;2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17"/>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2" name="Google Shape;212;p17"/>
          <p:cNvSpPr txBox="1"/>
          <p:nvPr/>
        </p:nvSpPr>
        <p:spPr>
          <a:xfrm>
            <a:off x="8572900" y="2195046"/>
            <a:ext cx="506454" cy="295285"/>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05.</a:t>
            </a:r>
            <a:endParaRPr sz="700"/>
          </a:p>
        </p:txBody>
      </p:sp>
      <p:sp>
        <p:nvSpPr>
          <p:cNvPr id="213" name="Google Shape;213;p17"/>
          <p:cNvSpPr txBox="1"/>
          <p:nvPr/>
        </p:nvSpPr>
        <p:spPr>
          <a:xfrm>
            <a:off x="6119264" y="2195689"/>
            <a:ext cx="2292063" cy="294078"/>
          </a:xfrm>
          <a:prstGeom prst="rect">
            <a:avLst/>
          </a:prstGeom>
          <a:noFill/>
          <a:ln>
            <a:noFill/>
          </a:ln>
        </p:spPr>
        <p:txBody>
          <a:bodyPr anchorCtr="0" anchor="t" bIns="0" lIns="0" spcFirstLastPara="1" rIns="0" wrap="square" tIns="0">
            <a:spAutoFit/>
          </a:bodyPr>
          <a:lstStyle/>
          <a:p>
            <a:pPr indent="0" lvl="0" marL="0" marR="0" rtl="0" algn="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14" name="Google Shape;214;p17"/>
          <p:cNvSpPr txBox="1"/>
          <p:nvPr/>
        </p:nvSpPr>
        <p:spPr>
          <a:xfrm>
            <a:off x="6582176" y="2572784"/>
            <a:ext cx="1829100" cy="397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grpSp>
        <p:nvGrpSpPr>
          <p:cNvPr id="215" name="Google Shape;215;p17"/>
          <p:cNvGrpSpPr/>
          <p:nvPr/>
        </p:nvGrpSpPr>
        <p:grpSpPr>
          <a:xfrm>
            <a:off x="8595049" y="3400050"/>
            <a:ext cx="438313" cy="438313"/>
            <a:chOff x="0" y="0"/>
            <a:chExt cx="812800" cy="812800"/>
          </a:xfrm>
        </p:grpSpPr>
        <p:sp>
          <p:nvSpPr>
            <p:cNvPr id="216" name="Google Shape;21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7"/>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8" name="Google Shape;218;p17"/>
          <p:cNvSpPr txBox="1"/>
          <p:nvPr/>
        </p:nvSpPr>
        <p:spPr>
          <a:xfrm>
            <a:off x="8618893" y="3436811"/>
            <a:ext cx="414468" cy="295286"/>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06.</a:t>
            </a:r>
            <a:endParaRPr sz="700"/>
          </a:p>
        </p:txBody>
      </p:sp>
      <p:sp>
        <p:nvSpPr>
          <p:cNvPr id="219" name="Google Shape;219;p17"/>
          <p:cNvSpPr txBox="1"/>
          <p:nvPr/>
        </p:nvSpPr>
        <p:spPr>
          <a:xfrm>
            <a:off x="6119264" y="3437455"/>
            <a:ext cx="2292063" cy="294078"/>
          </a:xfrm>
          <a:prstGeom prst="rect">
            <a:avLst/>
          </a:prstGeom>
          <a:noFill/>
          <a:ln>
            <a:noFill/>
          </a:ln>
        </p:spPr>
        <p:txBody>
          <a:bodyPr anchorCtr="0" anchor="t" bIns="0" lIns="0" spcFirstLastPara="1" rIns="0" wrap="square" tIns="0">
            <a:spAutoFit/>
          </a:bodyPr>
          <a:lstStyle/>
          <a:p>
            <a:pPr indent="0" lvl="0" marL="0" marR="0" rtl="0" algn="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20" name="Google Shape;220;p17"/>
          <p:cNvSpPr txBox="1"/>
          <p:nvPr/>
        </p:nvSpPr>
        <p:spPr>
          <a:xfrm>
            <a:off x="6582176" y="3814550"/>
            <a:ext cx="1829100" cy="397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Briefly elaborate on what you want to discuss. </a:t>
            </a:r>
            <a:endParaRPr sz="700"/>
          </a:p>
        </p:txBody>
      </p:sp>
      <p:sp>
        <p:nvSpPr>
          <p:cNvPr id="221" name="Google Shape;221;p17"/>
          <p:cNvSpPr/>
          <p:nvPr/>
        </p:nvSpPr>
        <p:spPr>
          <a:xfrm>
            <a:off x="3208460" y="2310931"/>
            <a:ext cx="2727081" cy="2032915"/>
          </a:xfrm>
          <a:custGeom>
            <a:rect b="b" l="l" r="r" t="t"/>
            <a:pathLst>
              <a:path extrusionOk="0" h="4065830" w="5454162">
                <a:moveTo>
                  <a:pt x="0" y="0"/>
                </a:moveTo>
                <a:lnTo>
                  <a:pt x="5454162" y="0"/>
                </a:lnTo>
                <a:lnTo>
                  <a:pt x="5454162" y="4065829"/>
                </a:lnTo>
                <a:lnTo>
                  <a:pt x="0" y="4065829"/>
                </a:lnTo>
                <a:lnTo>
                  <a:pt x="0" y="0"/>
                </a:lnTo>
                <a:close/>
              </a:path>
            </a:pathLst>
          </a:custGeom>
          <a:blipFill rotWithShape="1">
            <a:blip r:embed="rId4">
              <a:alphaModFix/>
            </a:blip>
            <a:stretch>
              <a:fillRect b="0" l="0" r="0" t="0"/>
            </a:stretch>
          </a:blipFill>
          <a:ln>
            <a:noFill/>
          </a:ln>
        </p:spPr>
      </p:sp>
      <p:sp>
        <p:nvSpPr>
          <p:cNvPr id="222" name="Google Shape;222;p17"/>
          <p:cNvSpPr txBox="1"/>
          <p:nvPr/>
        </p:nvSpPr>
        <p:spPr>
          <a:xfrm>
            <a:off x="2762902" y="823180"/>
            <a:ext cx="3618196" cy="1265099"/>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5C7437"/>
                </a:solidFill>
                <a:latin typeface="Architects Daughter"/>
                <a:ea typeface="Architects Daughter"/>
                <a:cs typeface="Architects Daughter"/>
                <a:sym typeface="Architects Daughter"/>
              </a:rPr>
              <a:t>Human Activities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8"/>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28" name="Google Shape;228;p18"/>
          <p:cNvGrpSpPr/>
          <p:nvPr/>
        </p:nvGrpSpPr>
        <p:grpSpPr>
          <a:xfrm>
            <a:off x="6587867" y="879116"/>
            <a:ext cx="2192448" cy="2192448"/>
            <a:chOff x="0" y="0"/>
            <a:chExt cx="812800" cy="812800"/>
          </a:xfrm>
        </p:grpSpPr>
        <p:sp>
          <p:nvSpPr>
            <p:cNvPr id="229" name="Google Shape;22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8"/>
          <p:cNvGrpSpPr/>
          <p:nvPr/>
        </p:nvGrpSpPr>
        <p:grpSpPr>
          <a:xfrm>
            <a:off x="3470877" y="2091934"/>
            <a:ext cx="2192447" cy="2192447"/>
            <a:chOff x="0" y="0"/>
            <a:chExt cx="812800" cy="812800"/>
          </a:xfrm>
        </p:grpSpPr>
        <p:sp>
          <p:nvSpPr>
            <p:cNvPr id="232" name="Google Shape;23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4" name="Google Shape;234;p18"/>
          <p:cNvGrpSpPr/>
          <p:nvPr/>
        </p:nvGrpSpPr>
        <p:grpSpPr>
          <a:xfrm>
            <a:off x="323524" y="879116"/>
            <a:ext cx="2192448" cy="2192448"/>
            <a:chOff x="0" y="0"/>
            <a:chExt cx="812800" cy="812800"/>
          </a:xfrm>
        </p:grpSpPr>
        <p:sp>
          <p:nvSpPr>
            <p:cNvPr id="235" name="Google Shape;2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34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18"/>
          <p:cNvSpPr/>
          <p:nvPr/>
        </p:nvSpPr>
        <p:spPr>
          <a:xfrm rot="10800000">
            <a:off x="313346" y="2900825"/>
            <a:ext cx="2198110" cy="1393735"/>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8"/>
          <p:cNvSpPr/>
          <p:nvPr/>
        </p:nvSpPr>
        <p:spPr>
          <a:xfrm rot="10800000">
            <a:off x="6582588" y="2900825"/>
            <a:ext cx="2198110" cy="1393735"/>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18"/>
          <p:cNvSpPr txBox="1"/>
          <p:nvPr/>
        </p:nvSpPr>
        <p:spPr>
          <a:xfrm>
            <a:off x="583697" y="3150557"/>
            <a:ext cx="1662304"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40" name="Google Shape;240;p18"/>
          <p:cNvSpPr txBox="1"/>
          <p:nvPr/>
        </p:nvSpPr>
        <p:spPr>
          <a:xfrm>
            <a:off x="6852939" y="3150557"/>
            <a:ext cx="1662304"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41" name="Google Shape;241;p18"/>
          <p:cNvSpPr txBox="1"/>
          <p:nvPr/>
        </p:nvSpPr>
        <p:spPr>
          <a:xfrm>
            <a:off x="669422" y="3599252"/>
            <a:ext cx="1491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sp>
        <p:nvSpPr>
          <p:cNvPr id="242" name="Google Shape;242;p18"/>
          <p:cNvSpPr txBox="1"/>
          <p:nvPr/>
        </p:nvSpPr>
        <p:spPr>
          <a:xfrm>
            <a:off x="6981858" y="3599252"/>
            <a:ext cx="1491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sp>
        <p:nvSpPr>
          <p:cNvPr id="243" name="Google Shape;243;p18"/>
          <p:cNvSpPr/>
          <p:nvPr/>
        </p:nvSpPr>
        <p:spPr>
          <a:xfrm rot="10800000">
            <a:off x="3470497" y="908296"/>
            <a:ext cx="2198110" cy="1393735"/>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18"/>
          <p:cNvSpPr txBox="1"/>
          <p:nvPr/>
        </p:nvSpPr>
        <p:spPr>
          <a:xfrm>
            <a:off x="3740848" y="1158028"/>
            <a:ext cx="1662304"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45" name="Google Shape;245;p18"/>
          <p:cNvSpPr txBox="1"/>
          <p:nvPr/>
        </p:nvSpPr>
        <p:spPr>
          <a:xfrm>
            <a:off x="3826573" y="1606722"/>
            <a:ext cx="1491000" cy="39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pic>
        <p:nvPicPr>
          <p:cNvPr id="246" name="Google Shape;246;p18"/>
          <p:cNvPicPr preferRelativeResize="0"/>
          <p:nvPr/>
        </p:nvPicPr>
        <p:blipFill>
          <a:blip r:embed="rId4">
            <a:alphaModFix/>
          </a:blip>
          <a:stretch>
            <a:fillRect/>
          </a:stretch>
        </p:blipFill>
        <p:spPr>
          <a:xfrm>
            <a:off x="3552362" y="2173405"/>
            <a:ext cx="2029475" cy="2029505"/>
          </a:xfrm>
          <a:prstGeom prst="rect">
            <a:avLst/>
          </a:prstGeom>
          <a:noFill/>
          <a:ln>
            <a:noFill/>
          </a:ln>
        </p:spPr>
      </p:pic>
      <p:pic>
        <p:nvPicPr>
          <p:cNvPr id="247" name="Google Shape;247;p18"/>
          <p:cNvPicPr preferRelativeResize="0"/>
          <p:nvPr/>
        </p:nvPicPr>
        <p:blipFill>
          <a:blip r:embed="rId5">
            <a:alphaModFix/>
          </a:blip>
          <a:stretch>
            <a:fillRect/>
          </a:stretch>
        </p:blipFill>
        <p:spPr>
          <a:xfrm>
            <a:off x="6669350" y="960600"/>
            <a:ext cx="2029475" cy="2029475"/>
          </a:xfrm>
          <a:prstGeom prst="rect">
            <a:avLst/>
          </a:prstGeom>
          <a:noFill/>
          <a:ln>
            <a:noFill/>
          </a:ln>
        </p:spPr>
      </p:pic>
      <p:pic>
        <p:nvPicPr>
          <p:cNvPr id="248" name="Google Shape;248;p18"/>
          <p:cNvPicPr preferRelativeResize="0"/>
          <p:nvPr/>
        </p:nvPicPr>
        <p:blipFill>
          <a:blip r:embed="rId6">
            <a:alphaModFix/>
          </a:blip>
          <a:stretch>
            <a:fillRect/>
          </a:stretch>
        </p:blipFill>
        <p:spPr>
          <a:xfrm>
            <a:off x="397663" y="960600"/>
            <a:ext cx="2029475" cy="2029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19"/>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54" name="Google Shape;254;p19"/>
          <p:cNvGrpSpPr/>
          <p:nvPr/>
        </p:nvGrpSpPr>
        <p:grpSpPr>
          <a:xfrm>
            <a:off x="1287850" y="-1073736"/>
            <a:ext cx="6559122" cy="2462832"/>
            <a:chOff x="-50882" y="-51850"/>
            <a:chExt cx="17490992" cy="6567551"/>
          </a:xfrm>
        </p:grpSpPr>
        <p:sp>
          <p:nvSpPr>
            <p:cNvPr id="255" name="Google Shape;255;p19"/>
            <p:cNvSpPr/>
            <p:nvPr/>
          </p:nvSpPr>
          <p:spPr>
            <a:xfrm rot="10800000">
              <a:off x="-50882" y="-51850"/>
              <a:ext cx="17490992" cy="6567551"/>
            </a:xfrm>
            <a:custGeom>
              <a:rect b="b" l="l" r="r" t="t"/>
              <a:pathLst>
                <a:path extrusionOk="0" h="2589892" w="6897515">
                  <a:moveTo>
                    <a:pt x="6875799" y="199009"/>
                  </a:moveTo>
                  <a:cubicBezTo>
                    <a:pt x="6872115" y="12700"/>
                    <a:pt x="6897515" y="12700"/>
                    <a:pt x="6712603" y="35814"/>
                  </a:cubicBezTo>
                  <a:lnTo>
                    <a:pt x="6676916" y="48514"/>
                  </a:lnTo>
                  <a:cubicBezTo>
                    <a:pt x="6676916" y="48514"/>
                    <a:pt x="6618115" y="38100"/>
                    <a:pt x="6510928" y="35814"/>
                  </a:cubicBezTo>
                  <a:cubicBezTo>
                    <a:pt x="6402723" y="33528"/>
                    <a:pt x="6379102" y="23114"/>
                    <a:pt x="6379102" y="23114"/>
                  </a:cubicBezTo>
                  <a:lnTo>
                    <a:pt x="6313316" y="35814"/>
                  </a:lnTo>
                  <a:lnTo>
                    <a:pt x="6303918" y="254000"/>
                  </a:lnTo>
                  <a:lnTo>
                    <a:pt x="6257817" y="254000"/>
                  </a:lnTo>
                  <a:lnTo>
                    <a:pt x="6262135" y="209677"/>
                  </a:lnTo>
                  <a:lnTo>
                    <a:pt x="6242704" y="142113"/>
                  </a:lnTo>
                  <a:cubicBezTo>
                    <a:pt x="6223273" y="104013"/>
                    <a:pt x="6223273" y="91059"/>
                    <a:pt x="6223273" y="91059"/>
                  </a:cubicBezTo>
                  <a:cubicBezTo>
                    <a:pt x="6223273" y="27813"/>
                    <a:pt x="6223273" y="40513"/>
                    <a:pt x="6159899" y="24130"/>
                  </a:cubicBezTo>
                  <a:lnTo>
                    <a:pt x="5767280" y="27813"/>
                  </a:lnTo>
                  <a:cubicBezTo>
                    <a:pt x="5767280" y="27813"/>
                    <a:pt x="4859396" y="27813"/>
                    <a:pt x="3888099" y="26543"/>
                  </a:cubicBezTo>
                  <a:cubicBezTo>
                    <a:pt x="3779834" y="26289"/>
                    <a:pt x="3673114" y="26035"/>
                    <a:pt x="3572582" y="25781"/>
                  </a:cubicBezTo>
                  <a:cubicBezTo>
                    <a:pt x="2332168" y="22098"/>
                    <a:pt x="1430470" y="25781"/>
                    <a:pt x="1430470"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085817"/>
                    <a:pt x="14605" y="1366867"/>
                  </a:cubicBezTo>
                  <a:lnTo>
                    <a:pt x="13716" y="1366867"/>
                  </a:lnTo>
                  <a:cubicBezTo>
                    <a:pt x="13970" y="1424340"/>
                    <a:pt x="14097" y="1482445"/>
                    <a:pt x="14224" y="1538655"/>
                  </a:cubicBezTo>
                  <a:cubicBezTo>
                    <a:pt x="14097" y="1578845"/>
                    <a:pt x="13843" y="1590402"/>
                    <a:pt x="13716" y="1601959"/>
                  </a:cubicBezTo>
                  <a:lnTo>
                    <a:pt x="14605" y="1601959"/>
                  </a:lnTo>
                  <a:cubicBezTo>
                    <a:pt x="15113" y="1658347"/>
                    <a:pt x="15113" y="1702416"/>
                    <a:pt x="15113" y="1702416"/>
                  </a:cubicBezTo>
                  <a:lnTo>
                    <a:pt x="11430" y="1852276"/>
                  </a:lnTo>
                  <a:cubicBezTo>
                    <a:pt x="27813" y="1915649"/>
                    <a:pt x="15113" y="1915649"/>
                    <a:pt x="78359" y="1915649"/>
                  </a:cubicBezTo>
                  <a:cubicBezTo>
                    <a:pt x="78359" y="1915649"/>
                    <a:pt x="91313" y="1915649"/>
                    <a:pt x="129413" y="1935080"/>
                  </a:cubicBezTo>
                  <a:lnTo>
                    <a:pt x="196977" y="1954511"/>
                  </a:lnTo>
                  <a:lnTo>
                    <a:pt x="241300" y="1950193"/>
                  </a:lnTo>
                  <a:lnTo>
                    <a:pt x="241300" y="1996294"/>
                  </a:lnTo>
                  <a:lnTo>
                    <a:pt x="23114" y="2005692"/>
                  </a:lnTo>
                  <a:lnTo>
                    <a:pt x="10414" y="2071478"/>
                  </a:lnTo>
                  <a:cubicBezTo>
                    <a:pt x="10414" y="2071478"/>
                    <a:pt x="20828" y="2095100"/>
                    <a:pt x="23114" y="2203304"/>
                  </a:cubicBezTo>
                  <a:cubicBezTo>
                    <a:pt x="25400" y="2310492"/>
                    <a:pt x="35814" y="2369293"/>
                    <a:pt x="35814" y="2369293"/>
                  </a:cubicBezTo>
                  <a:lnTo>
                    <a:pt x="23114" y="2404980"/>
                  </a:lnTo>
                  <a:cubicBezTo>
                    <a:pt x="0" y="2589892"/>
                    <a:pt x="0" y="2564492"/>
                    <a:pt x="186309" y="2568175"/>
                  </a:cubicBezTo>
                  <a:cubicBezTo>
                    <a:pt x="186309" y="2568175"/>
                    <a:pt x="234823" y="2571858"/>
                    <a:pt x="301498" y="2568175"/>
                  </a:cubicBezTo>
                  <a:cubicBezTo>
                    <a:pt x="368173" y="2564492"/>
                    <a:pt x="469773" y="2564492"/>
                    <a:pt x="469773" y="2564492"/>
                  </a:cubicBezTo>
                  <a:lnTo>
                    <a:pt x="567944" y="2568175"/>
                  </a:lnTo>
                  <a:cubicBezTo>
                    <a:pt x="609473" y="2551792"/>
                    <a:pt x="609473" y="2564492"/>
                    <a:pt x="609473" y="2501246"/>
                  </a:cubicBezTo>
                  <a:cubicBezTo>
                    <a:pt x="609473" y="2501246"/>
                    <a:pt x="609473" y="2488292"/>
                    <a:pt x="622173" y="2450192"/>
                  </a:cubicBezTo>
                  <a:lnTo>
                    <a:pt x="634873" y="2382628"/>
                  </a:lnTo>
                  <a:lnTo>
                    <a:pt x="632714" y="2348592"/>
                  </a:lnTo>
                  <a:lnTo>
                    <a:pt x="688721" y="2348592"/>
                  </a:lnTo>
                  <a:cubicBezTo>
                    <a:pt x="687197" y="2367515"/>
                    <a:pt x="685800" y="2378056"/>
                    <a:pt x="685800" y="2378056"/>
                  </a:cubicBezTo>
                  <a:lnTo>
                    <a:pt x="691769" y="2477243"/>
                  </a:lnTo>
                  <a:cubicBezTo>
                    <a:pt x="660146" y="2589892"/>
                    <a:pt x="656463" y="2560555"/>
                    <a:pt x="1432016" y="2564238"/>
                  </a:cubicBezTo>
                  <a:cubicBezTo>
                    <a:pt x="1432016" y="2564238"/>
                    <a:pt x="2155849" y="2567159"/>
                    <a:pt x="3196744" y="2565127"/>
                  </a:cubicBezTo>
                  <a:cubicBezTo>
                    <a:pt x="4237641" y="2567159"/>
                    <a:pt x="4961474" y="2564238"/>
                    <a:pt x="4961474" y="2564238"/>
                  </a:cubicBezTo>
                  <a:cubicBezTo>
                    <a:pt x="6228226" y="2560555"/>
                    <a:pt x="6224415" y="2589892"/>
                    <a:pt x="6192920" y="2477243"/>
                  </a:cubicBezTo>
                  <a:lnTo>
                    <a:pt x="6198889" y="2378056"/>
                  </a:lnTo>
                  <a:cubicBezTo>
                    <a:pt x="6198889" y="2378056"/>
                    <a:pt x="6197491" y="2367515"/>
                    <a:pt x="6195967" y="2348592"/>
                  </a:cubicBezTo>
                  <a:lnTo>
                    <a:pt x="6251974" y="2348592"/>
                  </a:lnTo>
                  <a:lnTo>
                    <a:pt x="6249815" y="2382628"/>
                  </a:lnTo>
                  <a:lnTo>
                    <a:pt x="6262515" y="2450192"/>
                  </a:lnTo>
                  <a:cubicBezTo>
                    <a:pt x="6275215" y="2488292"/>
                    <a:pt x="6275215" y="2501246"/>
                    <a:pt x="6275215" y="2501246"/>
                  </a:cubicBezTo>
                  <a:cubicBezTo>
                    <a:pt x="6275215" y="2564492"/>
                    <a:pt x="6275215" y="2551792"/>
                    <a:pt x="6316745" y="2568175"/>
                  </a:cubicBezTo>
                  <a:lnTo>
                    <a:pt x="6414915" y="2564492"/>
                  </a:lnTo>
                  <a:cubicBezTo>
                    <a:pt x="6414915" y="2564492"/>
                    <a:pt x="6516515" y="2564492"/>
                    <a:pt x="6583190" y="2568175"/>
                  </a:cubicBezTo>
                  <a:cubicBezTo>
                    <a:pt x="6649865" y="2571858"/>
                    <a:pt x="6698379" y="2568175"/>
                    <a:pt x="6698379" y="2568175"/>
                  </a:cubicBezTo>
                  <a:cubicBezTo>
                    <a:pt x="6884688" y="2564492"/>
                    <a:pt x="6884688" y="2589892"/>
                    <a:pt x="6861574" y="2404980"/>
                  </a:cubicBezTo>
                  <a:lnTo>
                    <a:pt x="6848874" y="2369293"/>
                  </a:lnTo>
                  <a:cubicBezTo>
                    <a:pt x="6848874" y="2369293"/>
                    <a:pt x="6859288" y="2310492"/>
                    <a:pt x="6861574" y="2203304"/>
                  </a:cubicBezTo>
                  <a:cubicBezTo>
                    <a:pt x="6863861" y="2095100"/>
                    <a:pt x="6874274" y="2071478"/>
                    <a:pt x="6874274" y="2071478"/>
                  </a:cubicBezTo>
                  <a:lnTo>
                    <a:pt x="6861574" y="2005692"/>
                  </a:lnTo>
                  <a:lnTo>
                    <a:pt x="6643388" y="1996294"/>
                  </a:lnTo>
                  <a:lnTo>
                    <a:pt x="6643388" y="1950193"/>
                  </a:lnTo>
                  <a:lnTo>
                    <a:pt x="6687712" y="1954511"/>
                  </a:lnTo>
                  <a:lnTo>
                    <a:pt x="6755275" y="1935080"/>
                  </a:lnTo>
                  <a:cubicBezTo>
                    <a:pt x="6793375" y="1915649"/>
                    <a:pt x="6806329" y="1915649"/>
                    <a:pt x="6806329" y="1915649"/>
                  </a:cubicBezTo>
                  <a:cubicBezTo>
                    <a:pt x="6869575" y="1915649"/>
                    <a:pt x="6856875" y="1915649"/>
                    <a:pt x="6873259" y="1852276"/>
                  </a:cubicBezTo>
                  <a:lnTo>
                    <a:pt x="6870211" y="1725911"/>
                  </a:lnTo>
                  <a:cubicBezTo>
                    <a:pt x="6870591" y="1708004"/>
                    <a:pt x="6871099" y="1690732"/>
                    <a:pt x="6871735" y="1674730"/>
                  </a:cubicBezTo>
                  <a:cubicBezTo>
                    <a:pt x="6875417" y="1565812"/>
                    <a:pt x="6871735" y="1197605"/>
                    <a:pt x="6871735" y="1197605"/>
                  </a:cubicBezTo>
                  <a:cubicBezTo>
                    <a:pt x="6868051" y="669544"/>
                    <a:pt x="6897388" y="673354"/>
                    <a:pt x="6784739" y="704850"/>
                  </a:cubicBezTo>
                  <a:lnTo>
                    <a:pt x="6685552" y="698881"/>
                  </a:lnTo>
                  <a:cubicBezTo>
                    <a:pt x="6685552" y="698881"/>
                    <a:pt x="6675012" y="700278"/>
                    <a:pt x="6656088" y="701802"/>
                  </a:cubicBezTo>
                  <a:lnTo>
                    <a:pt x="6656088" y="645795"/>
                  </a:lnTo>
                  <a:lnTo>
                    <a:pt x="6690124" y="647954"/>
                  </a:lnTo>
                  <a:lnTo>
                    <a:pt x="6757688" y="635254"/>
                  </a:lnTo>
                  <a:cubicBezTo>
                    <a:pt x="6795788" y="622554"/>
                    <a:pt x="6808742" y="622554"/>
                    <a:pt x="6808742" y="622554"/>
                  </a:cubicBezTo>
                  <a:cubicBezTo>
                    <a:pt x="6871988" y="622554"/>
                    <a:pt x="6859288" y="622554"/>
                    <a:pt x="6875672" y="581025"/>
                  </a:cubicBezTo>
                  <a:lnTo>
                    <a:pt x="6871988" y="482854"/>
                  </a:lnTo>
                  <a:cubicBezTo>
                    <a:pt x="6871988" y="482854"/>
                    <a:pt x="6871988" y="381254"/>
                    <a:pt x="6875672" y="314579"/>
                  </a:cubicBezTo>
                  <a:cubicBezTo>
                    <a:pt x="6879354" y="247904"/>
                    <a:pt x="6875672" y="199390"/>
                    <a:pt x="6875672" y="19939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6" name="Google Shape;256;p19"/>
            <p:cNvSpPr txBox="1"/>
            <p:nvPr/>
          </p:nvSpPr>
          <p:spPr>
            <a:xfrm>
              <a:off x="679277" y="3893302"/>
              <a:ext cx="16055148" cy="1744821"/>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 sz="4600" u="none" cap="none" strike="noStrike">
                  <a:solidFill>
                    <a:srgbClr val="FFA348"/>
                  </a:solidFill>
                  <a:latin typeface="Architects Daughter"/>
                  <a:ea typeface="Architects Daughter"/>
                  <a:cs typeface="Architects Daughter"/>
                  <a:sym typeface="Architects Daughter"/>
                </a:rPr>
                <a:t>Causes of Landslides</a:t>
              </a:r>
              <a:endParaRPr sz="700"/>
            </a:p>
          </p:txBody>
        </p:sp>
      </p:grpSp>
      <p:grpSp>
        <p:nvGrpSpPr>
          <p:cNvPr id="257" name="Google Shape;257;p19"/>
          <p:cNvGrpSpPr/>
          <p:nvPr/>
        </p:nvGrpSpPr>
        <p:grpSpPr>
          <a:xfrm>
            <a:off x="2274434" y="1616818"/>
            <a:ext cx="2198110" cy="1393735"/>
            <a:chOff x="-27141" y="-27657"/>
            <a:chExt cx="5861625" cy="3716627"/>
          </a:xfrm>
        </p:grpSpPr>
        <p:sp>
          <p:nvSpPr>
            <p:cNvPr id="258" name="Google Shape;258;p19"/>
            <p:cNvSpPr/>
            <p:nvPr/>
          </p:nvSpPr>
          <p:spPr>
            <a:xfrm rot="10800000">
              <a:off x="-27141" y="-27657"/>
              <a:ext cx="5861625" cy="3716627"/>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9" name="Google Shape;259;p19"/>
            <p:cNvSpPr txBox="1"/>
            <p:nvPr/>
          </p:nvSpPr>
          <p:spPr>
            <a:xfrm>
              <a:off x="693793" y="660520"/>
              <a:ext cx="4432812"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60" name="Google Shape;260;p19"/>
            <p:cNvSpPr txBox="1"/>
            <p:nvPr/>
          </p:nvSpPr>
          <p:spPr>
            <a:xfrm>
              <a:off x="922393" y="1850689"/>
              <a:ext cx="3975612" cy="10839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grpSp>
      <p:grpSp>
        <p:nvGrpSpPr>
          <p:cNvPr id="261" name="Google Shape;261;p19"/>
          <p:cNvGrpSpPr/>
          <p:nvPr/>
        </p:nvGrpSpPr>
        <p:grpSpPr>
          <a:xfrm>
            <a:off x="2274434" y="3245593"/>
            <a:ext cx="2198110" cy="1393735"/>
            <a:chOff x="-27141" y="-27657"/>
            <a:chExt cx="5861625" cy="3716627"/>
          </a:xfrm>
        </p:grpSpPr>
        <p:sp>
          <p:nvSpPr>
            <p:cNvPr id="262" name="Google Shape;262;p19"/>
            <p:cNvSpPr/>
            <p:nvPr/>
          </p:nvSpPr>
          <p:spPr>
            <a:xfrm rot="10800000">
              <a:off x="-27141" y="-27657"/>
              <a:ext cx="5861625" cy="3716627"/>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19"/>
            <p:cNvSpPr txBox="1"/>
            <p:nvPr/>
          </p:nvSpPr>
          <p:spPr>
            <a:xfrm>
              <a:off x="693793" y="660520"/>
              <a:ext cx="4432812"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64" name="Google Shape;264;p19"/>
            <p:cNvSpPr txBox="1"/>
            <p:nvPr/>
          </p:nvSpPr>
          <p:spPr>
            <a:xfrm>
              <a:off x="922393" y="1850689"/>
              <a:ext cx="3975612" cy="10839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grpSp>
      <p:grpSp>
        <p:nvGrpSpPr>
          <p:cNvPr id="265" name="Google Shape;265;p19"/>
          <p:cNvGrpSpPr/>
          <p:nvPr/>
        </p:nvGrpSpPr>
        <p:grpSpPr>
          <a:xfrm>
            <a:off x="4874759" y="1616818"/>
            <a:ext cx="2198110" cy="1393735"/>
            <a:chOff x="-27141" y="-27657"/>
            <a:chExt cx="5861625" cy="3716627"/>
          </a:xfrm>
        </p:grpSpPr>
        <p:sp>
          <p:nvSpPr>
            <p:cNvPr id="266" name="Google Shape;266;p19"/>
            <p:cNvSpPr/>
            <p:nvPr/>
          </p:nvSpPr>
          <p:spPr>
            <a:xfrm rot="10800000">
              <a:off x="-27141" y="-27657"/>
              <a:ext cx="5861625" cy="3716627"/>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19"/>
            <p:cNvSpPr txBox="1"/>
            <p:nvPr/>
          </p:nvSpPr>
          <p:spPr>
            <a:xfrm>
              <a:off x="693793" y="660520"/>
              <a:ext cx="4432812" cy="76198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68" name="Google Shape;268;p19"/>
            <p:cNvSpPr txBox="1"/>
            <p:nvPr/>
          </p:nvSpPr>
          <p:spPr>
            <a:xfrm>
              <a:off x="922393" y="1850689"/>
              <a:ext cx="3975612" cy="10839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grpSp>
      <p:sp>
        <p:nvSpPr>
          <p:cNvPr id="269" name="Google Shape;269;p19"/>
          <p:cNvSpPr/>
          <p:nvPr/>
        </p:nvSpPr>
        <p:spPr>
          <a:xfrm rot="10800000">
            <a:off x="4874759" y="3245593"/>
            <a:ext cx="2198110" cy="1393735"/>
          </a:xfrm>
          <a:custGeom>
            <a:rect b="b" l="l" r="r" t="t"/>
            <a:pathLst>
              <a:path extrusionOk="0" h="2747751" w="4333577">
                <a:moveTo>
                  <a:pt x="4311860" y="199009"/>
                </a:moveTo>
                <a:cubicBezTo>
                  <a:pt x="4308177" y="12700"/>
                  <a:pt x="4333577" y="12700"/>
                  <a:pt x="4148665" y="35814"/>
                </a:cubicBezTo>
                <a:lnTo>
                  <a:pt x="4112978" y="48514"/>
                </a:lnTo>
                <a:cubicBezTo>
                  <a:pt x="4112978" y="48514"/>
                  <a:pt x="4054177" y="38100"/>
                  <a:pt x="3946989" y="35814"/>
                </a:cubicBezTo>
                <a:cubicBezTo>
                  <a:pt x="3838785" y="33528"/>
                  <a:pt x="3815163" y="23114"/>
                  <a:pt x="3815163" y="23114"/>
                </a:cubicBezTo>
                <a:lnTo>
                  <a:pt x="3749377" y="35814"/>
                </a:lnTo>
                <a:lnTo>
                  <a:pt x="3739979" y="254000"/>
                </a:lnTo>
                <a:lnTo>
                  <a:pt x="3693878" y="254000"/>
                </a:lnTo>
                <a:lnTo>
                  <a:pt x="3698196" y="209677"/>
                </a:lnTo>
                <a:lnTo>
                  <a:pt x="3678765" y="142113"/>
                </a:lnTo>
                <a:cubicBezTo>
                  <a:pt x="3659334" y="104013"/>
                  <a:pt x="3659334" y="91059"/>
                  <a:pt x="3659334" y="91059"/>
                </a:cubicBezTo>
                <a:cubicBezTo>
                  <a:pt x="3659334" y="27813"/>
                  <a:pt x="3659334" y="40513"/>
                  <a:pt x="3595961" y="24130"/>
                </a:cubicBezTo>
                <a:lnTo>
                  <a:pt x="3335399" y="27813"/>
                </a:lnTo>
                <a:cubicBezTo>
                  <a:pt x="3335399" y="27813"/>
                  <a:pt x="2880838" y="27813"/>
                  <a:pt x="2394527" y="26543"/>
                </a:cubicBezTo>
                <a:cubicBezTo>
                  <a:pt x="2340320" y="26289"/>
                  <a:pt x="2286888" y="26035"/>
                  <a:pt x="2236553" y="25781"/>
                </a:cubicBezTo>
                <a:cubicBezTo>
                  <a:pt x="1615500" y="22098"/>
                  <a:pt x="1164036" y="25781"/>
                  <a:pt x="1164036" y="25781"/>
                </a:cubicBezTo>
                <a:cubicBezTo>
                  <a:pt x="656336" y="29464"/>
                  <a:pt x="660146" y="127"/>
                  <a:pt x="691642" y="112776"/>
                </a:cubicBezTo>
                <a:lnTo>
                  <a:pt x="685673" y="211963"/>
                </a:lnTo>
                <a:cubicBezTo>
                  <a:pt x="685673" y="211963"/>
                  <a:pt x="687070" y="222504"/>
                  <a:pt x="688594" y="241427"/>
                </a:cubicBezTo>
                <a:lnTo>
                  <a:pt x="632587" y="241427"/>
                </a:lnTo>
                <a:lnTo>
                  <a:pt x="634746" y="207391"/>
                </a:lnTo>
                <a:lnTo>
                  <a:pt x="622046" y="139827"/>
                </a:lnTo>
                <a:cubicBezTo>
                  <a:pt x="609346" y="101727"/>
                  <a:pt x="609346" y="88773"/>
                  <a:pt x="609346" y="88773"/>
                </a:cubicBezTo>
                <a:cubicBezTo>
                  <a:pt x="609346" y="25527"/>
                  <a:pt x="609346" y="38227"/>
                  <a:pt x="567817" y="21844"/>
                </a:cubicBezTo>
                <a:lnTo>
                  <a:pt x="469646" y="25527"/>
                </a:lnTo>
                <a:cubicBezTo>
                  <a:pt x="469646" y="25527"/>
                  <a:pt x="368046" y="25527"/>
                  <a:pt x="301371" y="21844"/>
                </a:cubicBezTo>
                <a:cubicBezTo>
                  <a:pt x="234823" y="18034"/>
                  <a:pt x="186309" y="21717"/>
                  <a:pt x="186309" y="21717"/>
                </a:cubicBezTo>
                <a:cubicBezTo>
                  <a:pt x="0" y="25400"/>
                  <a:pt x="0" y="0"/>
                  <a:pt x="23114" y="184912"/>
                </a:cubicBezTo>
                <a:lnTo>
                  <a:pt x="35814" y="220599"/>
                </a:lnTo>
                <a:cubicBezTo>
                  <a:pt x="35814" y="220599"/>
                  <a:pt x="25400" y="279400"/>
                  <a:pt x="23114" y="386588"/>
                </a:cubicBezTo>
                <a:cubicBezTo>
                  <a:pt x="20828" y="494792"/>
                  <a:pt x="10414" y="518414"/>
                  <a:pt x="10414" y="518414"/>
                </a:cubicBezTo>
                <a:lnTo>
                  <a:pt x="23114" y="584200"/>
                </a:lnTo>
                <a:lnTo>
                  <a:pt x="241300" y="593598"/>
                </a:lnTo>
                <a:lnTo>
                  <a:pt x="241300" y="639699"/>
                </a:lnTo>
                <a:lnTo>
                  <a:pt x="196977" y="635381"/>
                </a:lnTo>
                <a:lnTo>
                  <a:pt x="129413" y="654812"/>
                </a:lnTo>
                <a:cubicBezTo>
                  <a:pt x="91313" y="674243"/>
                  <a:pt x="78359" y="674243"/>
                  <a:pt x="78359" y="674243"/>
                </a:cubicBezTo>
                <a:cubicBezTo>
                  <a:pt x="15113" y="674243"/>
                  <a:pt x="27813" y="674243"/>
                  <a:pt x="11430" y="737616"/>
                </a:cubicBezTo>
                <a:lnTo>
                  <a:pt x="15113" y="887476"/>
                </a:lnTo>
                <a:cubicBezTo>
                  <a:pt x="15113" y="887476"/>
                  <a:pt x="15113" y="1130544"/>
                  <a:pt x="14605" y="1476637"/>
                </a:cubicBezTo>
                <a:lnTo>
                  <a:pt x="13716" y="1476637"/>
                </a:lnTo>
                <a:cubicBezTo>
                  <a:pt x="13970" y="1547412"/>
                  <a:pt x="14097" y="1618964"/>
                  <a:pt x="14224" y="1688182"/>
                </a:cubicBezTo>
                <a:cubicBezTo>
                  <a:pt x="14097" y="1736704"/>
                  <a:pt x="13843" y="1748261"/>
                  <a:pt x="13716" y="1759818"/>
                </a:cubicBezTo>
                <a:lnTo>
                  <a:pt x="14605" y="1759818"/>
                </a:lnTo>
                <a:cubicBezTo>
                  <a:pt x="15113" y="1816206"/>
                  <a:pt x="15113" y="1860275"/>
                  <a:pt x="15113" y="1860275"/>
                </a:cubicBezTo>
                <a:lnTo>
                  <a:pt x="11430" y="2010135"/>
                </a:lnTo>
                <a:cubicBezTo>
                  <a:pt x="27813" y="2073508"/>
                  <a:pt x="15113" y="2073508"/>
                  <a:pt x="78359" y="2073508"/>
                </a:cubicBezTo>
                <a:cubicBezTo>
                  <a:pt x="78359" y="2073508"/>
                  <a:pt x="91313" y="2073508"/>
                  <a:pt x="129413" y="2092939"/>
                </a:cubicBezTo>
                <a:lnTo>
                  <a:pt x="196977" y="2112370"/>
                </a:lnTo>
                <a:lnTo>
                  <a:pt x="241300" y="2108052"/>
                </a:lnTo>
                <a:lnTo>
                  <a:pt x="241300" y="2154153"/>
                </a:lnTo>
                <a:lnTo>
                  <a:pt x="23114" y="2163551"/>
                </a:lnTo>
                <a:lnTo>
                  <a:pt x="10414" y="2229337"/>
                </a:lnTo>
                <a:cubicBezTo>
                  <a:pt x="10414" y="2229337"/>
                  <a:pt x="20828" y="2252959"/>
                  <a:pt x="23114" y="2361163"/>
                </a:cubicBezTo>
                <a:cubicBezTo>
                  <a:pt x="25400" y="2468351"/>
                  <a:pt x="35814" y="2527152"/>
                  <a:pt x="35814" y="2527152"/>
                </a:cubicBezTo>
                <a:lnTo>
                  <a:pt x="23114" y="2562839"/>
                </a:lnTo>
                <a:cubicBezTo>
                  <a:pt x="0" y="2747751"/>
                  <a:pt x="0" y="2722351"/>
                  <a:pt x="186309" y="2726034"/>
                </a:cubicBezTo>
                <a:cubicBezTo>
                  <a:pt x="186309" y="2726034"/>
                  <a:pt x="234823" y="2729717"/>
                  <a:pt x="301498" y="2726034"/>
                </a:cubicBezTo>
                <a:cubicBezTo>
                  <a:pt x="368173" y="2722351"/>
                  <a:pt x="469773" y="2722351"/>
                  <a:pt x="469773" y="2722351"/>
                </a:cubicBezTo>
                <a:lnTo>
                  <a:pt x="567944" y="2726034"/>
                </a:lnTo>
                <a:cubicBezTo>
                  <a:pt x="609473" y="2709651"/>
                  <a:pt x="609473" y="2722351"/>
                  <a:pt x="609473" y="2659105"/>
                </a:cubicBezTo>
                <a:cubicBezTo>
                  <a:pt x="609473" y="2659105"/>
                  <a:pt x="609473" y="2646151"/>
                  <a:pt x="622173" y="2608051"/>
                </a:cubicBezTo>
                <a:lnTo>
                  <a:pt x="634873" y="2540487"/>
                </a:lnTo>
                <a:lnTo>
                  <a:pt x="632714" y="2506451"/>
                </a:lnTo>
                <a:lnTo>
                  <a:pt x="688721" y="2506451"/>
                </a:lnTo>
                <a:cubicBezTo>
                  <a:pt x="687197" y="2525374"/>
                  <a:pt x="685800" y="2535915"/>
                  <a:pt x="685800" y="2535915"/>
                </a:cubicBezTo>
                <a:lnTo>
                  <a:pt x="691769" y="2635102"/>
                </a:lnTo>
                <a:cubicBezTo>
                  <a:pt x="660146" y="2747751"/>
                  <a:pt x="656463" y="2718414"/>
                  <a:pt x="1164810" y="2722097"/>
                </a:cubicBezTo>
                <a:cubicBezTo>
                  <a:pt x="1164810" y="2722097"/>
                  <a:pt x="1527220" y="2725018"/>
                  <a:pt x="2048378" y="2722986"/>
                </a:cubicBezTo>
                <a:cubicBezTo>
                  <a:pt x="2569536" y="2725018"/>
                  <a:pt x="2931947" y="2722097"/>
                  <a:pt x="2931947" y="2722097"/>
                </a:cubicBezTo>
                <a:cubicBezTo>
                  <a:pt x="3664287" y="2718414"/>
                  <a:pt x="3660477" y="2747751"/>
                  <a:pt x="3628981" y="2635102"/>
                </a:cubicBezTo>
                <a:lnTo>
                  <a:pt x="3634950" y="2535915"/>
                </a:lnTo>
                <a:cubicBezTo>
                  <a:pt x="3634950" y="2535915"/>
                  <a:pt x="3633553" y="2525374"/>
                  <a:pt x="3632029" y="2506451"/>
                </a:cubicBezTo>
                <a:lnTo>
                  <a:pt x="3688036" y="2506451"/>
                </a:lnTo>
                <a:lnTo>
                  <a:pt x="3685877" y="2540487"/>
                </a:lnTo>
                <a:lnTo>
                  <a:pt x="3698577" y="2608051"/>
                </a:lnTo>
                <a:cubicBezTo>
                  <a:pt x="3711277" y="2646151"/>
                  <a:pt x="3711277" y="2659105"/>
                  <a:pt x="3711277" y="2659105"/>
                </a:cubicBezTo>
                <a:cubicBezTo>
                  <a:pt x="3711277" y="2722351"/>
                  <a:pt x="3711277" y="2709651"/>
                  <a:pt x="3752806" y="2726034"/>
                </a:cubicBezTo>
                <a:lnTo>
                  <a:pt x="3850977" y="2722351"/>
                </a:lnTo>
                <a:cubicBezTo>
                  <a:pt x="3850977" y="2722351"/>
                  <a:pt x="3952577" y="2722351"/>
                  <a:pt x="4019252" y="2726034"/>
                </a:cubicBezTo>
                <a:cubicBezTo>
                  <a:pt x="4085927" y="2729717"/>
                  <a:pt x="4134441" y="2726034"/>
                  <a:pt x="4134441" y="2726034"/>
                </a:cubicBezTo>
                <a:cubicBezTo>
                  <a:pt x="4320750" y="2722351"/>
                  <a:pt x="4320750" y="2747751"/>
                  <a:pt x="4297636" y="2562839"/>
                </a:cubicBezTo>
                <a:lnTo>
                  <a:pt x="4284936" y="2527152"/>
                </a:lnTo>
                <a:cubicBezTo>
                  <a:pt x="4284936" y="2527152"/>
                  <a:pt x="4295350" y="2468351"/>
                  <a:pt x="4297636" y="2361163"/>
                </a:cubicBezTo>
                <a:cubicBezTo>
                  <a:pt x="4299922" y="2252959"/>
                  <a:pt x="4310336" y="2229337"/>
                  <a:pt x="4310336" y="2229337"/>
                </a:cubicBezTo>
                <a:lnTo>
                  <a:pt x="4297636" y="2163551"/>
                </a:lnTo>
                <a:lnTo>
                  <a:pt x="4079450" y="2154153"/>
                </a:lnTo>
                <a:lnTo>
                  <a:pt x="4079450" y="2108052"/>
                </a:lnTo>
                <a:lnTo>
                  <a:pt x="4123773" y="2112370"/>
                </a:lnTo>
                <a:lnTo>
                  <a:pt x="4191337" y="2092939"/>
                </a:lnTo>
                <a:cubicBezTo>
                  <a:pt x="4229437" y="2073508"/>
                  <a:pt x="4242391" y="2073508"/>
                  <a:pt x="4242391" y="2073508"/>
                </a:cubicBezTo>
                <a:cubicBezTo>
                  <a:pt x="4305637" y="2073508"/>
                  <a:pt x="4292937" y="2073508"/>
                  <a:pt x="4309320" y="2010135"/>
                </a:cubicBezTo>
                <a:lnTo>
                  <a:pt x="4306272" y="1883770"/>
                </a:lnTo>
                <a:cubicBezTo>
                  <a:pt x="4306653" y="1865863"/>
                  <a:pt x="4307161" y="1848591"/>
                  <a:pt x="4307796" y="1832589"/>
                </a:cubicBezTo>
                <a:cubicBezTo>
                  <a:pt x="4311479" y="1721625"/>
                  <a:pt x="4307796" y="1268203"/>
                  <a:pt x="4307796" y="1268203"/>
                </a:cubicBezTo>
                <a:cubicBezTo>
                  <a:pt x="4304113" y="669544"/>
                  <a:pt x="4333450" y="673354"/>
                  <a:pt x="4220801" y="704850"/>
                </a:cubicBezTo>
                <a:lnTo>
                  <a:pt x="4121614" y="698881"/>
                </a:lnTo>
                <a:cubicBezTo>
                  <a:pt x="4121614" y="698881"/>
                  <a:pt x="4111073" y="700278"/>
                  <a:pt x="4092150" y="701802"/>
                </a:cubicBezTo>
                <a:lnTo>
                  <a:pt x="4092150" y="645795"/>
                </a:lnTo>
                <a:lnTo>
                  <a:pt x="4126186" y="647954"/>
                </a:lnTo>
                <a:lnTo>
                  <a:pt x="4193750" y="635254"/>
                </a:lnTo>
                <a:cubicBezTo>
                  <a:pt x="4231850" y="622554"/>
                  <a:pt x="4244804" y="622554"/>
                  <a:pt x="4244804" y="622554"/>
                </a:cubicBezTo>
                <a:cubicBezTo>
                  <a:pt x="4308050" y="622554"/>
                  <a:pt x="4295350" y="622554"/>
                  <a:pt x="4311733" y="581025"/>
                </a:cubicBezTo>
                <a:lnTo>
                  <a:pt x="4308050" y="482854"/>
                </a:lnTo>
                <a:cubicBezTo>
                  <a:pt x="4308050" y="482854"/>
                  <a:pt x="4308050" y="381254"/>
                  <a:pt x="4311733" y="314579"/>
                </a:cubicBezTo>
                <a:cubicBezTo>
                  <a:pt x="4315416" y="247904"/>
                  <a:pt x="4311733" y="199390"/>
                  <a:pt x="4311733" y="199390"/>
                </a:cubicBezTo>
                <a:close/>
              </a:path>
            </a:pathLst>
          </a:custGeom>
          <a:solidFill>
            <a:srgbClr val="EFEDE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0" name="Google Shape;270;p19"/>
          <p:cNvSpPr txBox="1"/>
          <p:nvPr/>
        </p:nvSpPr>
        <p:spPr>
          <a:xfrm>
            <a:off x="5145110" y="3495325"/>
            <a:ext cx="1662304" cy="2940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5C7437"/>
                </a:solidFill>
                <a:latin typeface="Architects Daughter"/>
                <a:ea typeface="Architects Daughter"/>
                <a:cs typeface="Architects Daughter"/>
                <a:sym typeface="Architects Daughter"/>
              </a:rPr>
              <a:t>Add a main point</a:t>
            </a:r>
            <a:endParaRPr sz="700"/>
          </a:p>
        </p:txBody>
      </p:sp>
      <p:sp>
        <p:nvSpPr>
          <p:cNvPr id="271" name="Google Shape;271;p19"/>
          <p:cNvSpPr txBox="1"/>
          <p:nvPr/>
        </p:nvSpPr>
        <p:spPr>
          <a:xfrm>
            <a:off x="5230835" y="3944020"/>
            <a:ext cx="1490854" cy="41243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364E59"/>
                </a:solidFill>
                <a:latin typeface="Lato"/>
                <a:ea typeface="Lato"/>
                <a:cs typeface="Lato"/>
                <a:sym typeface="Lato"/>
              </a:rPr>
              <a:t>Elaborate on what you want to discuss. </a:t>
            </a:r>
            <a:endParaRPr sz="700"/>
          </a:p>
        </p:txBody>
      </p:sp>
      <p:grpSp>
        <p:nvGrpSpPr>
          <p:cNvPr id="272" name="Google Shape;272;p19"/>
          <p:cNvGrpSpPr/>
          <p:nvPr/>
        </p:nvGrpSpPr>
        <p:grpSpPr>
          <a:xfrm>
            <a:off x="2076414" y="1536715"/>
            <a:ext cx="438313" cy="438313"/>
            <a:chOff x="0" y="0"/>
            <a:chExt cx="1168834" cy="1168834"/>
          </a:xfrm>
        </p:grpSpPr>
        <p:grpSp>
          <p:nvGrpSpPr>
            <p:cNvPr id="273" name="Google Shape;273;p19"/>
            <p:cNvGrpSpPr/>
            <p:nvPr/>
          </p:nvGrpSpPr>
          <p:grpSpPr>
            <a:xfrm>
              <a:off x="0" y="0"/>
              <a:ext cx="1168834" cy="1168834"/>
              <a:chOff x="0" y="0"/>
              <a:chExt cx="812800" cy="812800"/>
            </a:xfrm>
          </p:grpSpPr>
          <p:sp>
            <p:nvSpPr>
              <p:cNvPr id="274" name="Google Shape;27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5" name="Google Shape;275;p19"/>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6" name="Google Shape;276;p19"/>
            <p:cNvSpPr txBox="1"/>
            <p:nvPr/>
          </p:nvSpPr>
          <p:spPr>
            <a:xfrm>
              <a:off x="251562" y="120258"/>
              <a:ext cx="729296" cy="765203"/>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1.</a:t>
              </a:r>
              <a:endParaRPr sz="700"/>
            </a:p>
          </p:txBody>
        </p:sp>
      </p:grpSp>
      <p:grpSp>
        <p:nvGrpSpPr>
          <p:cNvPr id="277" name="Google Shape;277;p19"/>
          <p:cNvGrpSpPr/>
          <p:nvPr/>
        </p:nvGrpSpPr>
        <p:grpSpPr>
          <a:xfrm>
            <a:off x="2076414" y="3168473"/>
            <a:ext cx="438313" cy="438313"/>
            <a:chOff x="0" y="0"/>
            <a:chExt cx="812800" cy="812800"/>
          </a:xfrm>
        </p:grpSpPr>
        <p:sp>
          <p:nvSpPr>
            <p:cNvPr id="278" name="Google Shape;2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9"/>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0" name="Google Shape;280;p19"/>
          <p:cNvSpPr txBox="1"/>
          <p:nvPr/>
        </p:nvSpPr>
        <p:spPr>
          <a:xfrm>
            <a:off x="2170750" y="3205234"/>
            <a:ext cx="273486" cy="295286"/>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3.</a:t>
            </a:r>
            <a:endParaRPr sz="700"/>
          </a:p>
        </p:txBody>
      </p:sp>
      <p:grpSp>
        <p:nvGrpSpPr>
          <p:cNvPr id="281" name="Google Shape;281;p19"/>
          <p:cNvGrpSpPr/>
          <p:nvPr/>
        </p:nvGrpSpPr>
        <p:grpSpPr>
          <a:xfrm>
            <a:off x="4693485" y="1536715"/>
            <a:ext cx="438313" cy="438313"/>
            <a:chOff x="0" y="0"/>
            <a:chExt cx="812800" cy="812800"/>
          </a:xfrm>
        </p:grpSpPr>
        <p:sp>
          <p:nvSpPr>
            <p:cNvPr id="282" name="Google Shape;2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9"/>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4" name="Google Shape;284;p19"/>
          <p:cNvSpPr txBox="1"/>
          <p:nvPr/>
        </p:nvSpPr>
        <p:spPr>
          <a:xfrm>
            <a:off x="4787820" y="1573477"/>
            <a:ext cx="273486" cy="295286"/>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2.</a:t>
            </a:r>
            <a:endParaRPr sz="700"/>
          </a:p>
        </p:txBody>
      </p:sp>
      <p:grpSp>
        <p:nvGrpSpPr>
          <p:cNvPr id="285" name="Google Shape;285;p19"/>
          <p:cNvGrpSpPr/>
          <p:nvPr/>
        </p:nvGrpSpPr>
        <p:grpSpPr>
          <a:xfrm>
            <a:off x="4693485" y="3168473"/>
            <a:ext cx="438313" cy="438313"/>
            <a:chOff x="0" y="0"/>
            <a:chExt cx="812800" cy="812800"/>
          </a:xfrm>
        </p:grpSpPr>
        <p:sp>
          <p:nvSpPr>
            <p:cNvPr id="286" name="Google Shape;28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743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7" name="Google Shape;287;p19"/>
            <p:cNvSpPr txBox="1"/>
            <p:nvPr/>
          </p:nvSpPr>
          <p:spPr>
            <a:xfrm>
              <a:off x="76200" y="38100"/>
              <a:ext cx="660400" cy="698500"/>
            </a:xfrm>
            <a:prstGeom prst="rect">
              <a:avLst/>
            </a:prstGeom>
            <a:noFill/>
            <a:ln>
              <a:noFill/>
            </a:ln>
          </p:spPr>
          <p:txBody>
            <a:bodyPr anchorCtr="0" anchor="ctr" bIns="21200" lIns="21200" spcFirstLastPara="1" rIns="21200" wrap="square" tIns="212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8" name="Google Shape;288;p19"/>
          <p:cNvSpPr txBox="1"/>
          <p:nvPr/>
        </p:nvSpPr>
        <p:spPr>
          <a:xfrm>
            <a:off x="4787820" y="3205234"/>
            <a:ext cx="273486" cy="295286"/>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EFEDE2"/>
                </a:solidFill>
                <a:latin typeface="Architects Daughter"/>
                <a:ea typeface="Architects Daughter"/>
                <a:cs typeface="Architects Daughter"/>
                <a:sym typeface="Architects Daughter"/>
              </a:rPr>
              <a:t>4.</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5C7437"/>
      </a:dk1>
      <a:lt1>
        <a:srgbClr val="FFFFFF"/>
      </a:lt1>
      <a:dk2>
        <a:srgbClr val="888888"/>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