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Martel Sans Black"/>
      <p:bold r:id="rId23"/>
    </p:embeddedFont>
    <p:embeddedFont>
      <p:font typeface="Martel DemiBold"/>
      <p:regular r:id="rId24"/>
      <p:bold r:id="rId25"/>
    </p:embeddedFont>
    <p:embeddedFont>
      <p:font typeface="Martel"/>
      <p:regular r:id="rId26"/>
      <p:bold r:id="rId27"/>
    </p:embeddedFont>
    <p:embeddedFont>
      <p:font typeface="Martel Sans"/>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artelDemiBold-regular.fntdata"/><Relationship Id="rId23" Type="http://schemas.openxmlformats.org/officeDocument/2006/relationships/font" Target="fonts/MartelSansBlack-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artel-regular.fntdata"/><Relationship Id="rId25" Type="http://schemas.openxmlformats.org/officeDocument/2006/relationships/font" Target="fonts/MartelDemiBold-bold.fntdata"/><Relationship Id="rId28" Type="http://schemas.openxmlformats.org/officeDocument/2006/relationships/font" Target="fonts/MartelSans-regular.fntdata"/><Relationship Id="rId27" Type="http://schemas.openxmlformats.org/officeDocument/2006/relationships/font" Target="fonts/Martel-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artelSans-bold.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fb6d9553ee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fb6d9553ee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fb6d9553ee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fb6d9553ee_1_2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fb6d9553ee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fb6d9553ee_1_2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fb6d9553ee_1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fb6d9553ee_1_2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fb6d9553ee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fb6d9553ee_1_2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fb6d9553ee_1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fb6d9553ee_1_3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fb6d9553ee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fb6d9553ee_1_3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fb6d9553ee_1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fb6d9553ee_1_3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fb6d9553ee_1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fb6d9553ee_1_4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fb6d9553ee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fb6d9553ee_1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fb6d9553ee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fb6d9553ee_1_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b6d9553ee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fb6d9553ee_1_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fb6d9553ee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fb6d9553ee_1_1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fb6d9553ee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fb6d9553ee_1_1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fb6d9553ee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fb6d9553ee_1_1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fb6d9553ee_1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fb6d9553ee_1_1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fb6d9553ee_1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fb6d9553ee_1_2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7896" l="0" r="0" t="7643"/>
          <a:stretch/>
        </p:blipFill>
        <p:spPr>
          <a:xfrm>
            <a:off x="11725" y="0"/>
            <a:ext cx="9144003" cy="5143501"/>
          </a:xfrm>
          <a:prstGeom prst="rect">
            <a:avLst/>
          </a:prstGeom>
          <a:noFill/>
          <a:ln>
            <a:noFill/>
          </a:ln>
        </p:spPr>
      </p:pic>
      <p:grpSp>
        <p:nvGrpSpPr>
          <p:cNvPr id="11" name="Google Shape;11;p2"/>
          <p:cNvGrpSpPr/>
          <p:nvPr/>
        </p:nvGrpSpPr>
        <p:grpSpPr>
          <a:xfrm>
            <a:off x="361128" y="298758"/>
            <a:ext cx="8421671" cy="4477829"/>
            <a:chOff x="0" y="-38100"/>
            <a:chExt cx="4705633" cy="2502000"/>
          </a:xfrm>
        </p:grpSpPr>
        <p:sp>
          <p:nvSpPr>
            <p:cNvPr id="12" name="Google Shape;12;p2"/>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 name="Google Shape;13;p2"/>
            <p:cNvSpPr txBox="1"/>
            <p:nvPr/>
          </p:nvSpPr>
          <p:spPr>
            <a:xfrm>
              <a:off x="0" y="-38100"/>
              <a:ext cx="4705500" cy="25020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 name="Google Shape;14;p2"/>
          <p:cNvSpPr/>
          <p:nvPr>
            <p:ph idx="2" type="pic"/>
          </p:nvPr>
        </p:nvSpPr>
        <p:spPr>
          <a:xfrm>
            <a:off x="5354800" y="515400"/>
            <a:ext cx="3240900" cy="4112700"/>
          </a:xfrm>
          <a:prstGeom prst="roundRect">
            <a:avLst>
              <a:gd fmla="val 5116" name="adj"/>
            </a:avLst>
          </a:prstGeom>
          <a:noFill/>
          <a:ln>
            <a:noFill/>
          </a:ln>
        </p:spPr>
      </p:sp>
      <p:cxnSp>
        <p:nvCxnSpPr>
          <p:cNvPr id="15" name="Google Shape;15;p2"/>
          <p:cNvCxnSpPr/>
          <p:nvPr/>
        </p:nvCxnSpPr>
        <p:spPr>
          <a:xfrm>
            <a:off x="5200393" y="366946"/>
            <a:ext cx="0" cy="4409700"/>
          </a:xfrm>
          <a:prstGeom prst="straightConnector1">
            <a:avLst/>
          </a:prstGeom>
          <a:noFill/>
          <a:ln cap="flat" cmpd="sng" w="28575">
            <a:solidFill>
              <a:srgbClr val="707070"/>
            </a:solidFill>
            <a:prstDash val="solid"/>
            <a:round/>
            <a:headEnd len="sm" w="sm" type="none"/>
            <a:tailEnd len="sm" w="sm" type="none"/>
          </a:ln>
        </p:spPr>
      </p:cxnSp>
      <p:sp>
        <p:nvSpPr>
          <p:cNvPr id="16" name="Google Shape;16;p2"/>
          <p:cNvSpPr/>
          <p:nvPr/>
        </p:nvSpPr>
        <p:spPr>
          <a:xfrm>
            <a:off x="2294182" y="3351863"/>
            <a:ext cx="1031386" cy="1010758"/>
          </a:xfrm>
          <a:custGeom>
            <a:rect b="b" l="l" r="r" t="t"/>
            <a:pathLst>
              <a:path extrusionOk="0" h="2021516" w="2062771">
                <a:moveTo>
                  <a:pt x="0" y="0"/>
                </a:moveTo>
                <a:lnTo>
                  <a:pt x="2062771" y="0"/>
                </a:lnTo>
                <a:lnTo>
                  <a:pt x="2062771" y="2021515"/>
                </a:lnTo>
                <a:lnTo>
                  <a:pt x="0" y="2021515"/>
                </a:lnTo>
                <a:lnTo>
                  <a:pt x="0" y="0"/>
                </a:lnTo>
                <a:close/>
              </a:path>
            </a:pathLst>
          </a:custGeom>
          <a:blipFill rotWithShape="1">
            <a:blip r:embed="rId3">
              <a:alphaModFix/>
            </a:blip>
            <a:stretch>
              <a:fillRect b="0" l="0" r="0" t="0"/>
            </a:stretch>
          </a:blipFill>
          <a:ln>
            <a:noFill/>
          </a:ln>
        </p:spPr>
      </p:sp>
      <p:sp>
        <p:nvSpPr>
          <p:cNvPr id="17" name="Google Shape;17;p2"/>
          <p:cNvSpPr txBox="1"/>
          <p:nvPr>
            <p:ph type="ctrTitle"/>
          </p:nvPr>
        </p:nvSpPr>
        <p:spPr>
          <a:xfrm>
            <a:off x="311704" y="744575"/>
            <a:ext cx="48888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100"/>
              <a:buNone/>
              <a:defRPr sz="4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9" name="Google Shape;19;p2"/>
          <p:cNvGrpSpPr/>
          <p:nvPr/>
        </p:nvGrpSpPr>
        <p:grpSpPr>
          <a:xfrm>
            <a:off x="557830" y="4437751"/>
            <a:ext cx="4488215" cy="442416"/>
            <a:chOff x="0" y="-38100"/>
            <a:chExt cx="1393899" cy="247201"/>
          </a:xfrm>
        </p:grpSpPr>
        <p:sp>
          <p:nvSpPr>
            <p:cNvPr id="20" name="Google Shape;20;p2"/>
            <p:cNvSpPr/>
            <p:nvPr/>
          </p:nvSpPr>
          <p:spPr>
            <a:xfrm>
              <a:off x="0" y="0"/>
              <a:ext cx="1393899" cy="209101"/>
            </a:xfrm>
            <a:custGeom>
              <a:rect b="b" l="l" r="r" t="t"/>
              <a:pathLst>
                <a:path extrusionOk="0" h="209101" w="1393899">
                  <a:moveTo>
                    <a:pt x="46551" y="0"/>
                  </a:moveTo>
                  <a:lnTo>
                    <a:pt x="1347348" y="0"/>
                  </a:lnTo>
                  <a:cubicBezTo>
                    <a:pt x="1359694" y="0"/>
                    <a:pt x="1371534" y="4904"/>
                    <a:pt x="1380264" y="13634"/>
                  </a:cubicBezTo>
                  <a:cubicBezTo>
                    <a:pt x="1388994" y="22364"/>
                    <a:pt x="1393899" y="34205"/>
                    <a:pt x="1393899" y="46551"/>
                  </a:cubicBezTo>
                  <a:lnTo>
                    <a:pt x="1393899" y="162550"/>
                  </a:lnTo>
                  <a:cubicBezTo>
                    <a:pt x="1393899" y="174896"/>
                    <a:pt x="1388994" y="186737"/>
                    <a:pt x="1380264" y="195466"/>
                  </a:cubicBezTo>
                  <a:cubicBezTo>
                    <a:pt x="1371534" y="204196"/>
                    <a:pt x="1359694" y="209101"/>
                    <a:pt x="1347348" y="209101"/>
                  </a:cubicBezTo>
                  <a:lnTo>
                    <a:pt x="46551" y="209101"/>
                  </a:lnTo>
                  <a:cubicBezTo>
                    <a:pt x="20841" y="209101"/>
                    <a:pt x="0" y="188259"/>
                    <a:pt x="0" y="162550"/>
                  </a:cubicBezTo>
                  <a:lnTo>
                    <a:pt x="0" y="46551"/>
                  </a:lnTo>
                  <a:cubicBezTo>
                    <a:pt x="0" y="34205"/>
                    <a:pt x="4904" y="22364"/>
                    <a:pt x="13634" y="13634"/>
                  </a:cubicBezTo>
                  <a:cubicBezTo>
                    <a:pt x="22364" y="4904"/>
                    <a:pt x="34205" y="0"/>
                    <a:pt x="46551"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 name="Google Shape;21;p2"/>
            <p:cNvSpPr txBox="1"/>
            <p:nvPr/>
          </p:nvSpPr>
          <p:spPr>
            <a:xfrm>
              <a:off x="0" y="-38100"/>
              <a:ext cx="1393800" cy="247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 name="Google Shape;22;p2"/>
          <p:cNvSpPr txBox="1"/>
          <p:nvPr>
            <p:ph idx="1" type="subTitle"/>
          </p:nvPr>
        </p:nvSpPr>
        <p:spPr>
          <a:xfrm>
            <a:off x="357550" y="4461210"/>
            <a:ext cx="4888800" cy="442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pic>
        <p:nvPicPr>
          <p:cNvPr id="24" name="Google Shape;24;p3"/>
          <p:cNvPicPr preferRelativeResize="0"/>
          <p:nvPr/>
        </p:nvPicPr>
        <p:blipFill rotWithShape="1">
          <a:blip r:embed="rId2">
            <a:alphaModFix/>
          </a:blip>
          <a:srcRect b="7896" l="0" r="0" t="7643"/>
          <a:stretch/>
        </p:blipFill>
        <p:spPr>
          <a:xfrm>
            <a:off x="11725" y="14216"/>
            <a:ext cx="9144003" cy="5143501"/>
          </a:xfrm>
          <a:prstGeom prst="rect">
            <a:avLst/>
          </a:prstGeom>
          <a:noFill/>
          <a:ln>
            <a:noFill/>
          </a:ln>
        </p:spPr>
      </p:pic>
      <p:grpSp>
        <p:nvGrpSpPr>
          <p:cNvPr id="25" name="Google Shape;25;p3"/>
          <p:cNvGrpSpPr/>
          <p:nvPr/>
        </p:nvGrpSpPr>
        <p:grpSpPr>
          <a:xfrm>
            <a:off x="361128" y="298758"/>
            <a:ext cx="8421671" cy="4477829"/>
            <a:chOff x="0" y="-38100"/>
            <a:chExt cx="4705633" cy="2502000"/>
          </a:xfrm>
        </p:grpSpPr>
        <p:sp>
          <p:nvSpPr>
            <p:cNvPr id="26" name="Google Shape;26;p3"/>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 name="Google Shape;27;p3"/>
            <p:cNvSpPr txBox="1"/>
            <p:nvPr/>
          </p:nvSpPr>
          <p:spPr>
            <a:xfrm>
              <a:off x="0" y="-38100"/>
              <a:ext cx="4705500" cy="25020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 name="Google Shape;28;p3"/>
          <p:cNvSpPr/>
          <p:nvPr>
            <p:ph idx="2" type="pic"/>
          </p:nvPr>
        </p:nvSpPr>
        <p:spPr>
          <a:xfrm>
            <a:off x="5539300" y="515400"/>
            <a:ext cx="3056400" cy="4112700"/>
          </a:xfrm>
          <a:prstGeom prst="roundRect">
            <a:avLst>
              <a:gd fmla="val 5116" name="adj"/>
            </a:avLst>
          </a:prstGeom>
          <a:noFill/>
          <a:ln>
            <a:noFill/>
          </a:ln>
        </p:spPr>
      </p:sp>
      <p:sp>
        <p:nvSpPr>
          <p:cNvPr id="29" name="Google Shape;29;p3"/>
          <p:cNvSpPr/>
          <p:nvPr/>
        </p:nvSpPr>
        <p:spPr>
          <a:xfrm>
            <a:off x="-171150" y="2719155"/>
            <a:ext cx="2557973" cy="2057400"/>
          </a:xfrm>
          <a:custGeom>
            <a:rect b="b" l="l" r="r" t="t"/>
            <a:pathLst>
              <a:path extrusionOk="0" h="4114800" w="5115946">
                <a:moveTo>
                  <a:pt x="0" y="0"/>
                </a:moveTo>
                <a:lnTo>
                  <a:pt x="5115945" y="0"/>
                </a:lnTo>
                <a:lnTo>
                  <a:pt x="5115945" y="4114800"/>
                </a:lnTo>
                <a:lnTo>
                  <a:pt x="0" y="4114800"/>
                </a:lnTo>
                <a:lnTo>
                  <a:pt x="0" y="0"/>
                </a:lnTo>
                <a:close/>
              </a:path>
            </a:pathLst>
          </a:custGeom>
          <a:blipFill rotWithShape="1">
            <a:blip r:embed="rId3">
              <a:alphaModFix/>
            </a:blip>
            <a:stretch>
              <a:fillRect b="0" l="0" r="0" t="0"/>
            </a:stretch>
          </a:blipFill>
          <a:ln>
            <a:noFill/>
          </a:ln>
        </p:spPr>
      </p:sp>
      <p:cxnSp>
        <p:nvCxnSpPr>
          <p:cNvPr id="30" name="Google Shape;30;p3"/>
          <p:cNvCxnSpPr/>
          <p:nvPr/>
        </p:nvCxnSpPr>
        <p:spPr>
          <a:xfrm>
            <a:off x="5376045" y="366946"/>
            <a:ext cx="0" cy="4409700"/>
          </a:xfrm>
          <a:prstGeom prst="straightConnector1">
            <a:avLst/>
          </a:prstGeom>
          <a:noFill/>
          <a:ln cap="flat" cmpd="sng" w="28575">
            <a:solidFill>
              <a:srgbClr val="707070"/>
            </a:solidFill>
            <a:prstDash val="solid"/>
            <a:round/>
            <a:headEnd len="sm" w="sm" type="none"/>
            <a:tailEnd len="sm" w="sm" type="none"/>
          </a:ln>
        </p:spPr>
      </p:cxnSp>
      <p:sp>
        <p:nvSpPr>
          <p:cNvPr id="31" name="Google Shape;31;p3"/>
          <p:cNvSpPr txBox="1"/>
          <p:nvPr>
            <p:ph type="title"/>
          </p:nvPr>
        </p:nvSpPr>
        <p:spPr>
          <a:xfrm>
            <a:off x="311700" y="2150850"/>
            <a:ext cx="49011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2" name="Google Shape;32;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pic>
        <p:nvPicPr>
          <p:cNvPr id="34" name="Google Shape;34;p4"/>
          <p:cNvPicPr preferRelativeResize="0"/>
          <p:nvPr/>
        </p:nvPicPr>
        <p:blipFill rotWithShape="1">
          <a:blip r:embed="rId2">
            <a:alphaModFix/>
          </a:blip>
          <a:srcRect b="7896" l="0" r="0" t="7643"/>
          <a:stretch/>
        </p:blipFill>
        <p:spPr>
          <a:xfrm>
            <a:off x="11725" y="0"/>
            <a:ext cx="9144003" cy="5143501"/>
          </a:xfrm>
          <a:prstGeom prst="rect">
            <a:avLst/>
          </a:prstGeom>
          <a:noFill/>
          <a:ln>
            <a:noFill/>
          </a:ln>
        </p:spPr>
      </p:pic>
      <p:grpSp>
        <p:nvGrpSpPr>
          <p:cNvPr id="35" name="Google Shape;35;p4"/>
          <p:cNvGrpSpPr/>
          <p:nvPr/>
        </p:nvGrpSpPr>
        <p:grpSpPr>
          <a:xfrm>
            <a:off x="361128" y="298758"/>
            <a:ext cx="8421671" cy="4477829"/>
            <a:chOff x="0" y="-38100"/>
            <a:chExt cx="4705633" cy="2502000"/>
          </a:xfrm>
        </p:grpSpPr>
        <p:sp>
          <p:nvSpPr>
            <p:cNvPr id="36" name="Google Shape;36;p4"/>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 name="Google Shape;37;p4"/>
            <p:cNvSpPr txBox="1"/>
            <p:nvPr/>
          </p:nvSpPr>
          <p:spPr>
            <a:xfrm>
              <a:off x="0" y="-38100"/>
              <a:ext cx="4705500" cy="25020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 name="Google Shape;38;p4"/>
          <p:cNvSpPr txBox="1"/>
          <p:nvPr>
            <p:ph type="title"/>
          </p:nvPr>
        </p:nvSpPr>
        <p:spPr>
          <a:xfrm>
            <a:off x="540300" y="673625"/>
            <a:ext cx="6615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4"/>
          <p:cNvSpPr txBox="1"/>
          <p:nvPr>
            <p:ph idx="1" type="body"/>
          </p:nvPr>
        </p:nvSpPr>
        <p:spPr>
          <a:xfrm>
            <a:off x="540300" y="13810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4"/>
          <p:cNvSpPr/>
          <p:nvPr/>
        </p:nvSpPr>
        <p:spPr>
          <a:xfrm>
            <a:off x="5593876" y="1566318"/>
            <a:ext cx="2367686" cy="2466340"/>
          </a:xfrm>
          <a:custGeom>
            <a:rect b="b" l="l" r="r" t="t"/>
            <a:pathLst>
              <a:path extrusionOk="0" h="4932679" w="4735372">
                <a:moveTo>
                  <a:pt x="0" y="0"/>
                </a:moveTo>
                <a:lnTo>
                  <a:pt x="4735373" y="0"/>
                </a:lnTo>
                <a:lnTo>
                  <a:pt x="4735373" y="4932679"/>
                </a:lnTo>
                <a:lnTo>
                  <a:pt x="0" y="493267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pic>
        <p:nvPicPr>
          <p:cNvPr id="43" name="Google Shape;43;p5"/>
          <p:cNvPicPr preferRelativeResize="0"/>
          <p:nvPr/>
        </p:nvPicPr>
        <p:blipFill rotWithShape="1">
          <a:blip r:embed="rId2">
            <a:alphaModFix/>
          </a:blip>
          <a:srcRect b="7896" l="0" r="0" t="7643"/>
          <a:stretch/>
        </p:blipFill>
        <p:spPr>
          <a:xfrm>
            <a:off x="11725" y="0"/>
            <a:ext cx="9144003" cy="5143501"/>
          </a:xfrm>
          <a:prstGeom prst="rect">
            <a:avLst/>
          </a:prstGeom>
          <a:noFill/>
          <a:ln>
            <a:noFill/>
          </a:ln>
        </p:spPr>
      </p:pic>
      <p:grpSp>
        <p:nvGrpSpPr>
          <p:cNvPr id="44" name="Google Shape;44;p5"/>
          <p:cNvGrpSpPr/>
          <p:nvPr/>
        </p:nvGrpSpPr>
        <p:grpSpPr>
          <a:xfrm>
            <a:off x="361128" y="298758"/>
            <a:ext cx="8421671" cy="4477829"/>
            <a:chOff x="0" y="-38100"/>
            <a:chExt cx="4705633" cy="2502000"/>
          </a:xfrm>
        </p:grpSpPr>
        <p:sp>
          <p:nvSpPr>
            <p:cNvPr id="45" name="Google Shape;45;p5"/>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 name="Google Shape;46;p5"/>
            <p:cNvSpPr txBox="1"/>
            <p:nvPr/>
          </p:nvSpPr>
          <p:spPr>
            <a:xfrm>
              <a:off x="0" y="-38100"/>
              <a:ext cx="4705500" cy="25020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 name="Google Shape;4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 name="Google Shape;48;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 name="Google Shape;49;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0" name="Google Shape;5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5"/>
          <p:cNvSpPr/>
          <p:nvPr/>
        </p:nvSpPr>
        <p:spPr>
          <a:xfrm flipH="1">
            <a:off x="4090899" y="2719155"/>
            <a:ext cx="2249642" cy="2057400"/>
          </a:xfrm>
          <a:custGeom>
            <a:rect b="b" l="l" r="r" t="t"/>
            <a:pathLst>
              <a:path extrusionOk="0" h="4114800" w="4499284">
                <a:moveTo>
                  <a:pt x="4499284" y="0"/>
                </a:moveTo>
                <a:lnTo>
                  <a:pt x="0" y="0"/>
                </a:lnTo>
                <a:lnTo>
                  <a:pt x="0" y="4114800"/>
                </a:lnTo>
                <a:lnTo>
                  <a:pt x="4499284" y="4114800"/>
                </a:lnTo>
                <a:lnTo>
                  <a:pt x="4499284"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pic>
        <p:nvPicPr>
          <p:cNvPr id="53" name="Google Shape;53;p6"/>
          <p:cNvPicPr preferRelativeResize="0"/>
          <p:nvPr/>
        </p:nvPicPr>
        <p:blipFill rotWithShape="1">
          <a:blip r:embed="rId2">
            <a:alphaModFix/>
          </a:blip>
          <a:srcRect b="7896" l="0" r="0" t="7643"/>
          <a:stretch/>
        </p:blipFill>
        <p:spPr>
          <a:xfrm>
            <a:off x="11725" y="0"/>
            <a:ext cx="9144003" cy="5143501"/>
          </a:xfrm>
          <a:prstGeom prst="rect">
            <a:avLst/>
          </a:prstGeom>
          <a:noFill/>
          <a:ln>
            <a:noFill/>
          </a:ln>
        </p:spPr>
      </p:pic>
      <p:grpSp>
        <p:nvGrpSpPr>
          <p:cNvPr id="54" name="Google Shape;54;p6"/>
          <p:cNvGrpSpPr/>
          <p:nvPr/>
        </p:nvGrpSpPr>
        <p:grpSpPr>
          <a:xfrm>
            <a:off x="361128" y="298758"/>
            <a:ext cx="8421671" cy="4477829"/>
            <a:chOff x="0" y="-38100"/>
            <a:chExt cx="4705633" cy="2502000"/>
          </a:xfrm>
        </p:grpSpPr>
        <p:sp>
          <p:nvSpPr>
            <p:cNvPr id="55" name="Google Shape;55;p6"/>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 name="Google Shape;56;p6"/>
            <p:cNvSpPr txBox="1"/>
            <p:nvPr/>
          </p:nvSpPr>
          <p:spPr>
            <a:xfrm>
              <a:off x="0" y="-38100"/>
              <a:ext cx="4705500" cy="25020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 name="Google Shape;57;p6"/>
          <p:cNvSpPr txBox="1"/>
          <p:nvPr>
            <p:ph type="title"/>
          </p:nvPr>
        </p:nvSpPr>
        <p:spPr>
          <a:xfrm>
            <a:off x="498750" y="445025"/>
            <a:ext cx="81465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 name="Google Shape;5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59" name="Google Shape;59;p6"/>
          <p:cNvCxnSpPr/>
          <p:nvPr/>
        </p:nvCxnSpPr>
        <p:spPr>
          <a:xfrm>
            <a:off x="361128" y="2852794"/>
            <a:ext cx="8417100" cy="0"/>
          </a:xfrm>
          <a:prstGeom prst="straightConnector1">
            <a:avLst/>
          </a:prstGeom>
          <a:noFill/>
          <a:ln cap="flat" cmpd="sng" w="28575">
            <a:solidFill>
              <a:srgbClr val="707070"/>
            </a:solidFill>
            <a:prstDash val="solid"/>
            <a:round/>
            <a:headEnd len="sm" w="sm" type="none"/>
            <a:tailEnd len="sm" w="sm" type="none"/>
          </a:ln>
        </p:spPr>
      </p:cxnSp>
      <p:cxnSp>
        <p:nvCxnSpPr>
          <p:cNvPr id="60" name="Google Shape;60;p6"/>
          <p:cNvCxnSpPr/>
          <p:nvPr/>
        </p:nvCxnSpPr>
        <p:spPr>
          <a:xfrm>
            <a:off x="3136044" y="2852793"/>
            <a:ext cx="0" cy="1923900"/>
          </a:xfrm>
          <a:prstGeom prst="straightConnector1">
            <a:avLst/>
          </a:prstGeom>
          <a:noFill/>
          <a:ln cap="flat" cmpd="sng" w="28575">
            <a:solidFill>
              <a:srgbClr val="707070"/>
            </a:solidFill>
            <a:prstDash val="solid"/>
            <a:round/>
            <a:headEnd len="sm" w="sm" type="none"/>
            <a:tailEnd len="sm" w="sm" type="none"/>
          </a:ln>
        </p:spPr>
      </p:cxnSp>
      <p:cxnSp>
        <p:nvCxnSpPr>
          <p:cNvPr id="61" name="Google Shape;61;p6"/>
          <p:cNvCxnSpPr/>
          <p:nvPr/>
        </p:nvCxnSpPr>
        <p:spPr>
          <a:xfrm>
            <a:off x="6007957" y="2852793"/>
            <a:ext cx="0" cy="1923900"/>
          </a:xfrm>
          <a:prstGeom prst="straightConnector1">
            <a:avLst/>
          </a:prstGeom>
          <a:noFill/>
          <a:ln cap="flat" cmpd="sng" w="28575">
            <a:solidFill>
              <a:srgbClr val="707070"/>
            </a:solidFill>
            <a:prstDash val="solid"/>
            <a:round/>
            <a:headEnd len="sm" w="sm" type="none"/>
            <a:tailEnd len="sm" w="sm" type="none"/>
          </a:ln>
        </p:spPr>
      </p:cxnSp>
      <p:sp>
        <p:nvSpPr>
          <p:cNvPr id="62" name="Google Shape;62;p6"/>
          <p:cNvSpPr/>
          <p:nvPr/>
        </p:nvSpPr>
        <p:spPr>
          <a:xfrm>
            <a:off x="809068" y="3004423"/>
            <a:ext cx="1794848" cy="1478301"/>
          </a:xfrm>
          <a:custGeom>
            <a:rect b="b" l="l" r="r" t="t"/>
            <a:pathLst>
              <a:path extrusionOk="0" h="2956603" w="3589695">
                <a:moveTo>
                  <a:pt x="0" y="0"/>
                </a:moveTo>
                <a:lnTo>
                  <a:pt x="3589696" y="0"/>
                </a:lnTo>
                <a:lnTo>
                  <a:pt x="3589696" y="2956603"/>
                </a:lnTo>
                <a:lnTo>
                  <a:pt x="0" y="2956603"/>
                </a:lnTo>
                <a:lnTo>
                  <a:pt x="0" y="0"/>
                </a:lnTo>
                <a:close/>
              </a:path>
            </a:pathLst>
          </a:custGeom>
          <a:blipFill rotWithShape="1">
            <a:blip r:embed="rId3">
              <a:alphaModFix/>
            </a:blip>
            <a:stretch>
              <a:fillRect b="0" l="0" r="0" t="0"/>
            </a:stretch>
          </a:blipFill>
          <a:ln>
            <a:noFill/>
          </a:ln>
        </p:spPr>
      </p:sp>
      <p:sp>
        <p:nvSpPr>
          <p:cNvPr id="63" name="Google Shape;63;p6"/>
          <p:cNvSpPr/>
          <p:nvPr/>
        </p:nvSpPr>
        <p:spPr>
          <a:xfrm>
            <a:off x="3725057" y="3004423"/>
            <a:ext cx="1693888" cy="1478301"/>
          </a:xfrm>
          <a:custGeom>
            <a:rect b="b" l="l" r="r" t="t"/>
            <a:pathLst>
              <a:path extrusionOk="0" h="2956603" w="3387775">
                <a:moveTo>
                  <a:pt x="0" y="0"/>
                </a:moveTo>
                <a:lnTo>
                  <a:pt x="3387774" y="0"/>
                </a:lnTo>
                <a:lnTo>
                  <a:pt x="3387774" y="2956603"/>
                </a:lnTo>
                <a:lnTo>
                  <a:pt x="0" y="2956603"/>
                </a:lnTo>
                <a:lnTo>
                  <a:pt x="0" y="0"/>
                </a:lnTo>
                <a:close/>
              </a:path>
            </a:pathLst>
          </a:custGeom>
          <a:blipFill rotWithShape="1">
            <a:blip r:embed="rId4">
              <a:alphaModFix/>
            </a:blip>
            <a:stretch>
              <a:fillRect b="0" l="0" r="0" t="0"/>
            </a:stretch>
          </a:blipFill>
          <a:ln>
            <a:noFill/>
          </a:ln>
        </p:spPr>
      </p:sp>
      <p:sp>
        <p:nvSpPr>
          <p:cNvPr id="64" name="Google Shape;64;p6"/>
          <p:cNvSpPr/>
          <p:nvPr/>
        </p:nvSpPr>
        <p:spPr>
          <a:xfrm>
            <a:off x="6541013" y="3063965"/>
            <a:ext cx="1779929" cy="1359219"/>
          </a:xfrm>
          <a:custGeom>
            <a:rect b="b" l="l" r="r" t="t"/>
            <a:pathLst>
              <a:path extrusionOk="0" h="2718437" w="3559858">
                <a:moveTo>
                  <a:pt x="0" y="0"/>
                </a:moveTo>
                <a:lnTo>
                  <a:pt x="3559858" y="0"/>
                </a:lnTo>
                <a:lnTo>
                  <a:pt x="3559858" y="2718437"/>
                </a:lnTo>
                <a:lnTo>
                  <a:pt x="0" y="2718437"/>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 name="Shape 65"/>
        <p:cNvGrpSpPr/>
        <p:nvPr/>
      </p:nvGrpSpPr>
      <p:grpSpPr>
        <a:xfrm>
          <a:off x="0" y="0"/>
          <a:ext cx="0" cy="0"/>
          <a:chOff x="0" y="0"/>
          <a:chExt cx="0" cy="0"/>
        </a:xfrm>
      </p:grpSpPr>
      <p:pic>
        <p:nvPicPr>
          <p:cNvPr id="66" name="Google Shape;66;p7"/>
          <p:cNvPicPr preferRelativeResize="0"/>
          <p:nvPr/>
        </p:nvPicPr>
        <p:blipFill rotWithShape="1">
          <a:blip r:embed="rId2">
            <a:alphaModFix/>
          </a:blip>
          <a:srcRect b="7896" l="0" r="0" t="7643"/>
          <a:stretch/>
        </p:blipFill>
        <p:spPr>
          <a:xfrm>
            <a:off x="11725" y="0"/>
            <a:ext cx="9144003" cy="5143501"/>
          </a:xfrm>
          <a:prstGeom prst="rect">
            <a:avLst/>
          </a:prstGeom>
          <a:noFill/>
          <a:ln>
            <a:noFill/>
          </a:ln>
        </p:spPr>
      </p:pic>
      <p:grpSp>
        <p:nvGrpSpPr>
          <p:cNvPr id="67" name="Google Shape;67;p7"/>
          <p:cNvGrpSpPr/>
          <p:nvPr/>
        </p:nvGrpSpPr>
        <p:grpSpPr>
          <a:xfrm>
            <a:off x="2431172" y="298750"/>
            <a:ext cx="4281655" cy="4477829"/>
            <a:chOff x="0" y="-38100"/>
            <a:chExt cx="4705633" cy="2502000"/>
          </a:xfrm>
        </p:grpSpPr>
        <p:sp>
          <p:nvSpPr>
            <p:cNvPr id="68" name="Google Shape;68;p7"/>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 name="Google Shape;69;p7"/>
            <p:cNvSpPr txBox="1"/>
            <p:nvPr/>
          </p:nvSpPr>
          <p:spPr>
            <a:xfrm>
              <a:off x="0" y="-38100"/>
              <a:ext cx="4705500" cy="25020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0" name="Google Shape;70;p7"/>
          <p:cNvSpPr txBox="1"/>
          <p:nvPr>
            <p:ph type="title"/>
          </p:nvPr>
        </p:nvSpPr>
        <p:spPr>
          <a:xfrm>
            <a:off x="2431200" y="1050600"/>
            <a:ext cx="4281600" cy="304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1" name="Google Shape;7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2" name="Google Shape;72;p7"/>
          <p:cNvGrpSpPr/>
          <p:nvPr/>
        </p:nvGrpSpPr>
        <p:grpSpPr>
          <a:xfrm>
            <a:off x="1303357" y="172157"/>
            <a:ext cx="1654048" cy="1654048"/>
            <a:chOff x="0" y="0"/>
            <a:chExt cx="812800" cy="812800"/>
          </a:xfrm>
        </p:grpSpPr>
        <p:sp>
          <p:nvSpPr>
            <p:cNvPr id="73" name="Google Shape;7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 name="Google Shape;74;p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5" name="Google Shape;75;p7"/>
          <p:cNvSpPr/>
          <p:nvPr/>
        </p:nvSpPr>
        <p:spPr>
          <a:xfrm>
            <a:off x="1603984" y="304762"/>
            <a:ext cx="1052796" cy="1247926"/>
          </a:xfrm>
          <a:custGeom>
            <a:rect b="b" l="l" r="r" t="t"/>
            <a:pathLst>
              <a:path extrusionOk="0" h="2495852" w="2105591">
                <a:moveTo>
                  <a:pt x="0" y="0"/>
                </a:moveTo>
                <a:lnTo>
                  <a:pt x="2105592" y="0"/>
                </a:lnTo>
                <a:lnTo>
                  <a:pt x="2105592" y="2495852"/>
                </a:lnTo>
                <a:lnTo>
                  <a:pt x="0" y="249585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6" name="Shape 76"/>
        <p:cNvGrpSpPr/>
        <p:nvPr/>
      </p:nvGrpSpPr>
      <p:grpSpPr>
        <a:xfrm>
          <a:off x="0" y="0"/>
          <a:ext cx="0" cy="0"/>
          <a:chOff x="0" y="0"/>
          <a:chExt cx="0" cy="0"/>
        </a:xfrm>
      </p:grpSpPr>
      <p:pic>
        <p:nvPicPr>
          <p:cNvPr id="77" name="Google Shape;77;p8"/>
          <p:cNvPicPr preferRelativeResize="0"/>
          <p:nvPr/>
        </p:nvPicPr>
        <p:blipFill rotWithShape="1">
          <a:blip r:embed="rId2">
            <a:alphaModFix/>
          </a:blip>
          <a:srcRect b="7896" l="0" r="0" t="7643"/>
          <a:stretch/>
        </p:blipFill>
        <p:spPr>
          <a:xfrm>
            <a:off x="11725" y="0"/>
            <a:ext cx="9144003" cy="5143501"/>
          </a:xfrm>
          <a:prstGeom prst="rect">
            <a:avLst/>
          </a:prstGeom>
          <a:noFill/>
          <a:ln>
            <a:noFill/>
          </a:ln>
        </p:spPr>
      </p:pic>
      <p:grpSp>
        <p:nvGrpSpPr>
          <p:cNvPr id="78" name="Google Shape;78;p8"/>
          <p:cNvGrpSpPr/>
          <p:nvPr/>
        </p:nvGrpSpPr>
        <p:grpSpPr>
          <a:xfrm>
            <a:off x="361128" y="298758"/>
            <a:ext cx="8421671" cy="4477829"/>
            <a:chOff x="0" y="-38100"/>
            <a:chExt cx="4705633" cy="2502000"/>
          </a:xfrm>
        </p:grpSpPr>
        <p:sp>
          <p:nvSpPr>
            <p:cNvPr id="79" name="Google Shape;79;p8"/>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 name="Google Shape;80;p8"/>
            <p:cNvSpPr txBox="1"/>
            <p:nvPr/>
          </p:nvSpPr>
          <p:spPr>
            <a:xfrm>
              <a:off x="0" y="-38100"/>
              <a:ext cx="4705500" cy="25020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1" name="Google Shape;81;p8"/>
          <p:cNvSpPr txBox="1"/>
          <p:nvPr>
            <p:ph type="title"/>
          </p:nvPr>
        </p:nvSpPr>
        <p:spPr>
          <a:xfrm>
            <a:off x="646500" y="16903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2" name="Google Shape;82;p8"/>
          <p:cNvSpPr txBox="1"/>
          <p:nvPr>
            <p:ph idx="1" type="subTitle"/>
          </p:nvPr>
        </p:nvSpPr>
        <p:spPr>
          <a:xfrm>
            <a:off x="927750" y="3260275"/>
            <a:ext cx="34827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3" name="Google Shape;83;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4" name="Google Shape;8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85" name="Google Shape;85;p8"/>
          <p:cNvCxnSpPr/>
          <p:nvPr/>
        </p:nvCxnSpPr>
        <p:spPr>
          <a:xfrm>
            <a:off x="4939495" y="366946"/>
            <a:ext cx="0" cy="4409700"/>
          </a:xfrm>
          <a:prstGeom prst="straightConnector1">
            <a:avLst/>
          </a:prstGeom>
          <a:noFill/>
          <a:ln cap="flat" cmpd="sng" w="28575">
            <a:solidFill>
              <a:srgbClr val="707070"/>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pic>
        <p:nvPicPr>
          <p:cNvPr id="87" name="Google Shape;87;p9"/>
          <p:cNvPicPr preferRelativeResize="0"/>
          <p:nvPr/>
        </p:nvPicPr>
        <p:blipFill rotWithShape="1">
          <a:blip r:embed="rId2">
            <a:alphaModFix/>
          </a:blip>
          <a:srcRect b="7896" l="0" r="0" t="7643"/>
          <a:stretch/>
        </p:blipFill>
        <p:spPr>
          <a:xfrm>
            <a:off x="11725" y="0"/>
            <a:ext cx="9144003" cy="5143501"/>
          </a:xfrm>
          <a:prstGeom prst="rect">
            <a:avLst/>
          </a:prstGeom>
          <a:noFill/>
          <a:ln>
            <a:noFill/>
          </a:ln>
        </p:spPr>
      </p:pic>
      <p:grpSp>
        <p:nvGrpSpPr>
          <p:cNvPr id="88" name="Google Shape;88;p9"/>
          <p:cNvGrpSpPr/>
          <p:nvPr/>
        </p:nvGrpSpPr>
        <p:grpSpPr>
          <a:xfrm>
            <a:off x="954126" y="3398325"/>
            <a:ext cx="1654048" cy="1654048"/>
            <a:chOff x="0" y="0"/>
            <a:chExt cx="812800" cy="812800"/>
          </a:xfrm>
        </p:grpSpPr>
        <p:sp>
          <p:nvSpPr>
            <p:cNvPr id="89" name="Google Shape;8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 name="Google Shape;90;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1" name="Google Shape;91;p9"/>
          <p:cNvGrpSpPr/>
          <p:nvPr/>
        </p:nvGrpSpPr>
        <p:grpSpPr>
          <a:xfrm>
            <a:off x="3744974" y="3398325"/>
            <a:ext cx="1654048" cy="1654048"/>
            <a:chOff x="0" y="0"/>
            <a:chExt cx="812800" cy="812800"/>
          </a:xfrm>
        </p:grpSpPr>
        <p:sp>
          <p:nvSpPr>
            <p:cNvPr id="92" name="Google Shape;9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 name="Google Shape;93;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4" name="Google Shape;94;p9"/>
          <p:cNvGrpSpPr/>
          <p:nvPr/>
        </p:nvGrpSpPr>
        <p:grpSpPr>
          <a:xfrm>
            <a:off x="6535441" y="3398325"/>
            <a:ext cx="1654048" cy="1654048"/>
            <a:chOff x="0" y="0"/>
            <a:chExt cx="812800" cy="812800"/>
          </a:xfrm>
        </p:grpSpPr>
        <p:sp>
          <p:nvSpPr>
            <p:cNvPr id="95" name="Google Shape;9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6" name="Google Shape;96;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7" name="Google Shape;97;p9"/>
          <p:cNvGrpSpPr/>
          <p:nvPr/>
        </p:nvGrpSpPr>
        <p:grpSpPr>
          <a:xfrm>
            <a:off x="361128" y="298758"/>
            <a:ext cx="8421671" cy="4477829"/>
            <a:chOff x="0" y="-38100"/>
            <a:chExt cx="4705633" cy="2502000"/>
          </a:xfrm>
        </p:grpSpPr>
        <p:sp>
          <p:nvSpPr>
            <p:cNvPr id="98" name="Google Shape;98;p9"/>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 name="Google Shape;99;p9"/>
            <p:cNvSpPr txBox="1"/>
            <p:nvPr/>
          </p:nvSpPr>
          <p:spPr>
            <a:xfrm>
              <a:off x="0" y="-38100"/>
              <a:ext cx="4705500" cy="25020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00" name="Google Shape;100;p9"/>
          <p:cNvCxnSpPr/>
          <p:nvPr/>
        </p:nvCxnSpPr>
        <p:spPr>
          <a:xfrm>
            <a:off x="3136044" y="1387725"/>
            <a:ext cx="0" cy="3388800"/>
          </a:xfrm>
          <a:prstGeom prst="straightConnector1">
            <a:avLst/>
          </a:prstGeom>
          <a:noFill/>
          <a:ln cap="flat" cmpd="sng" w="28575">
            <a:solidFill>
              <a:srgbClr val="707070"/>
            </a:solidFill>
            <a:prstDash val="solid"/>
            <a:round/>
            <a:headEnd len="sm" w="sm" type="none"/>
            <a:tailEnd len="sm" w="sm" type="none"/>
          </a:ln>
        </p:spPr>
      </p:cxnSp>
      <p:cxnSp>
        <p:nvCxnSpPr>
          <p:cNvPr id="101" name="Google Shape;101;p9"/>
          <p:cNvCxnSpPr/>
          <p:nvPr/>
        </p:nvCxnSpPr>
        <p:spPr>
          <a:xfrm>
            <a:off x="6007957" y="1387725"/>
            <a:ext cx="0" cy="3388800"/>
          </a:xfrm>
          <a:prstGeom prst="straightConnector1">
            <a:avLst/>
          </a:prstGeom>
          <a:noFill/>
          <a:ln cap="flat" cmpd="sng" w="28575">
            <a:solidFill>
              <a:srgbClr val="707070"/>
            </a:solidFill>
            <a:prstDash val="solid"/>
            <a:round/>
            <a:headEnd len="sm" w="sm" type="none"/>
            <a:tailEnd len="sm" w="sm" type="none"/>
          </a:ln>
        </p:spPr>
      </p:cxnSp>
      <p:cxnSp>
        <p:nvCxnSpPr>
          <p:cNvPr id="102" name="Google Shape;102;p9"/>
          <p:cNvCxnSpPr/>
          <p:nvPr/>
        </p:nvCxnSpPr>
        <p:spPr>
          <a:xfrm>
            <a:off x="361128" y="1387725"/>
            <a:ext cx="8417100" cy="0"/>
          </a:xfrm>
          <a:prstGeom prst="straightConnector1">
            <a:avLst/>
          </a:prstGeom>
          <a:noFill/>
          <a:ln cap="flat" cmpd="sng" w="28575">
            <a:solidFill>
              <a:srgbClr val="707070"/>
            </a:solidFill>
            <a:prstDash val="solid"/>
            <a:round/>
            <a:headEnd len="sm" w="sm" type="none"/>
            <a:tailEnd len="sm" w="sm" type="none"/>
          </a:ln>
        </p:spPr>
      </p:cxnSp>
      <p:grpSp>
        <p:nvGrpSpPr>
          <p:cNvPr id="103" name="Google Shape;103;p9"/>
          <p:cNvGrpSpPr/>
          <p:nvPr/>
        </p:nvGrpSpPr>
        <p:grpSpPr>
          <a:xfrm>
            <a:off x="972406" y="3416605"/>
            <a:ext cx="1617472" cy="1617472"/>
            <a:chOff x="0" y="0"/>
            <a:chExt cx="812800" cy="812800"/>
          </a:xfrm>
        </p:grpSpPr>
        <p:sp>
          <p:nvSpPr>
            <p:cNvPr id="104" name="Google Shape;10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5" name="Google Shape;105;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6" name="Google Shape;106;p9"/>
          <p:cNvGrpSpPr/>
          <p:nvPr/>
        </p:nvGrpSpPr>
        <p:grpSpPr>
          <a:xfrm>
            <a:off x="3763255" y="3416605"/>
            <a:ext cx="1617472" cy="1617472"/>
            <a:chOff x="0" y="0"/>
            <a:chExt cx="812800" cy="812800"/>
          </a:xfrm>
        </p:grpSpPr>
        <p:sp>
          <p:nvSpPr>
            <p:cNvPr id="107" name="Google Shape;10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8" name="Google Shape;108;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9" name="Google Shape;109;p9"/>
          <p:cNvGrpSpPr/>
          <p:nvPr/>
        </p:nvGrpSpPr>
        <p:grpSpPr>
          <a:xfrm>
            <a:off x="6553722" y="3416605"/>
            <a:ext cx="1617472" cy="1617472"/>
            <a:chOff x="0" y="0"/>
            <a:chExt cx="812800" cy="812800"/>
          </a:xfrm>
        </p:grpSpPr>
        <p:sp>
          <p:nvSpPr>
            <p:cNvPr id="110" name="Google Shape;11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1" name="Google Shape;111;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2" name="Google Shape;112;p9"/>
          <p:cNvSpPr/>
          <p:nvPr/>
        </p:nvSpPr>
        <p:spPr>
          <a:xfrm>
            <a:off x="1217652" y="3674146"/>
            <a:ext cx="1126997" cy="1102408"/>
          </a:xfrm>
          <a:custGeom>
            <a:rect b="b" l="l" r="r" t="t"/>
            <a:pathLst>
              <a:path extrusionOk="0" h="2204816" w="2253994">
                <a:moveTo>
                  <a:pt x="0" y="0"/>
                </a:moveTo>
                <a:lnTo>
                  <a:pt x="2253994" y="0"/>
                </a:lnTo>
                <a:lnTo>
                  <a:pt x="2253994" y="2204816"/>
                </a:lnTo>
                <a:lnTo>
                  <a:pt x="0" y="2204816"/>
                </a:lnTo>
                <a:lnTo>
                  <a:pt x="0" y="0"/>
                </a:lnTo>
                <a:close/>
              </a:path>
            </a:pathLst>
          </a:custGeom>
          <a:blipFill rotWithShape="1">
            <a:blip r:embed="rId3">
              <a:alphaModFix/>
            </a:blip>
            <a:stretch>
              <a:fillRect b="0" l="0" r="0" t="0"/>
            </a:stretch>
          </a:blipFill>
          <a:ln>
            <a:noFill/>
          </a:ln>
        </p:spPr>
      </p:sp>
      <p:sp>
        <p:nvSpPr>
          <p:cNvPr id="113" name="Google Shape;113;p9"/>
          <p:cNvSpPr/>
          <p:nvPr/>
        </p:nvSpPr>
        <p:spPr>
          <a:xfrm>
            <a:off x="3997298" y="3723793"/>
            <a:ext cx="1149404" cy="1003116"/>
          </a:xfrm>
          <a:custGeom>
            <a:rect b="b" l="l" r="r" t="t"/>
            <a:pathLst>
              <a:path extrusionOk="0" h="2006232" w="2298808">
                <a:moveTo>
                  <a:pt x="0" y="0"/>
                </a:moveTo>
                <a:lnTo>
                  <a:pt x="2298808" y="0"/>
                </a:lnTo>
                <a:lnTo>
                  <a:pt x="2298808" y="2006232"/>
                </a:lnTo>
                <a:lnTo>
                  <a:pt x="0" y="2006232"/>
                </a:lnTo>
                <a:lnTo>
                  <a:pt x="0" y="0"/>
                </a:lnTo>
                <a:close/>
              </a:path>
            </a:pathLst>
          </a:custGeom>
          <a:blipFill rotWithShape="1">
            <a:blip r:embed="rId4">
              <a:alphaModFix/>
            </a:blip>
            <a:stretch>
              <a:fillRect b="0" l="0" r="0" t="0"/>
            </a:stretch>
          </a:blipFill>
          <a:ln>
            <a:noFill/>
          </a:ln>
        </p:spPr>
      </p:sp>
      <p:sp>
        <p:nvSpPr>
          <p:cNvPr id="114" name="Google Shape;114;p9"/>
          <p:cNvSpPr/>
          <p:nvPr/>
        </p:nvSpPr>
        <p:spPr>
          <a:xfrm rot="-2188154">
            <a:off x="7004329" y="3750520"/>
            <a:ext cx="717075" cy="917189"/>
          </a:xfrm>
          <a:custGeom>
            <a:rect b="b" l="l" r="r" t="t"/>
            <a:pathLst>
              <a:path extrusionOk="0" h="1832501" w="1432683">
                <a:moveTo>
                  <a:pt x="0" y="0"/>
                </a:moveTo>
                <a:lnTo>
                  <a:pt x="1432683" y="0"/>
                </a:lnTo>
                <a:lnTo>
                  <a:pt x="1432683" y="1832502"/>
                </a:lnTo>
                <a:lnTo>
                  <a:pt x="0" y="1832502"/>
                </a:lnTo>
                <a:lnTo>
                  <a:pt x="0" y="0"/>
                </a:lnTo>
                <a:close/>
              </a:path>
            </a:pathLst>
          </a:custGeom>
          <a:blipFill rotWithShape="1">
            <a:blip r:embed="rId5">
              <a:alphaModFix/>
            </a:blip>
            <a:stretch>
              <a:fillRect b="0" l="0" r="0" t="0"/>
            </a:stretch>
          </a:blipFill>
          <a:ln>
            <a:noFill/>
          </a:ln>
        </p:spPr>
      </p:sp>
      <p:sp>
        <p:nvSpPr>
          <p:cNvPr id="115" name="Google Shape;115;p9"/>
          <p:cNvSpPr txBox="1"/>
          <p:nvPr>
            <p:ph idx="1" type="body"/>
          </p:nvPr>
        </p:nvSpPr>
        <p:spPr>
          <a:xfrm>
            <a:off x="363450" y="436650"/>
            <a:ext cx="8417100" cy="8814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116" name="Google Shape;11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 name="Shape 117"/>
        <p:cNvGrpSpPr/>
        <p:nvPr/>
      </p:nvGrpSpPr>
      <p:grpSpPr>
        <a:xfrm>
          <a:off x="0" y="0"/>
          <a:ext cx="0" cy="0"/>
          <a:chOff x="0" y="0"/>
          <a:chExt cx="0" cy="0"/>
        </a:xfrm>
      </p:grpSpPr>
      <p:pic>
        <p:nvPicPr>
          <p:cNvPr id="118" name="Google Shape;118;p10"/>
          <p:cNvPicPr preferRelativeResize="0"/>
          <p:nvPr/>
        </p:nvPicPr>
        <p:blipFill rotWithShape="1">
          <a:blip r:embed="rId2">
            <a:alphaModFix/>
          </a:blip>
          <a:srcRect b="7896" l="0" r="0" t="7643"/>
          <a:stretch/>
        </p:blipFill>
        <p:spPr>
          <a:xfrm>
            <a:off x="11725" y="0"/>
            <a:ext cx="9144003" cy="5143501"/>
          </a:xfrm>
          <a:prstGeom prst="rect">
            <a:avLst/>
          </a:prstGeom>
          <a:noFill/>
          <a:ln>
            <a:noFill/>
          </a:ln>
        </p:spPr>
      </p:pic>
      <p:sp>
        <p:nvSpPr>
          <p:cNvPr id="119" name="Google Shape;11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artel DemiBold"/>
              <a:buNone/>
              <a:defRPr sz="2800">
                <a:solidFill>
                  <a:schemeClr val="dk1"/>
                </a:solidFill>
                <a:latin typeface="Martel DemiBold"/>
                <a:ea typeface="Martel DemiBold"/>
                <a:cs typeface="Martel DemiBold"/>
                <a:sym typeface="Martel DemiBold"/>
              </a:defRPr>
            </a:lvl1pPr>
            <a:lvl2pPr lvl="1">
              <a:spcBef>
                <a:spcPts val="0"/>
              </a:spcBef>
              <a:spcAft>
                <a:spcPts val="0"/>
              </a:spcAft>
              <a:buClr>
                <a:schemeClr val="dk1"/>
              </a:buClr>
              <a:buSzPts val="2800"/>
              <a:buFont typeface="Martel DemiBold"/>
              <a:buNone/>
              <a:defRPr sz="2800">
                <a:solidFill>
                  <a:schemeClr val="dk1"/>
                </a:solidFill>
                <a:latin typeface="Martel DemiBold"/>
                <a:ea typeface="Martel DemiBold"/>
                <a:cs typeface="Martel DemiBold"/>
                <a:sym typeface="Martel DemiBold"/>
              </a:defRPr>
            </a:lvl2pPr>
            <a:lvl3pPr lvl="2">
              <a:spcBef>
                <a:spcPts val="0"/>
              </a:spcBef>
              <a:spcAft>
                <a:spcPts val="0"/>
              </a:spcAft>
              <a:buClr>
                <a:schemeClr val="dk1"/>
              </a:buClr>
              <a:buSzPts val="2800"/>
              <a:buFont typeface="Martel DemiBold"/>
              <a:buNone/>
              <a:defRPr sz="2800">
                <a:solidFill>
                  <a:schemeClr val="dk1"/>
                </a:solidFill>
                <a:latin typeface="Martel DemiBold"/>
                <a:ea typeface="Martel DemiBold"/>
                <a:cs typeface="Martel DemiBold"/>
                <a:sym typeface="Martel DemiBold"/>
              </a:defRPr>
            </a:lvl3pPr>
            <a:lvl4pPr lvl="3">
              <a:spcBef>
                <a:spcPts val="0"/>
              </a:spcBef>
              <a:spcAft>
                <a:spcPts val="0"/>
              </a:spcAft>
              <a:buClr>
                <a:schemeClr val="dk1"/>
              </a:buClr>
              <a:buSzPts val="2800"/>
              <a:buFont typeface="Martel DemiBold"/>
              <a:buNone/>
              <a:defRPr sz="2800">
                <a:solidFill>
                  <a:schemeClr val="dk1"/>
                </a:solidFill>
                <a:latin typeface="Martel DemiBold"/>
                <a:ea typeface="Martel DemiBold"/>
                <a:cs typeface="Martel DemiBold"/>
                <a:sym typeface="Martel DemiBold"/>
              </a:defRPr>
            </a:lvl4pPr>
            <a:lvl5pPr lvl="4">
              <a:spcBef>
                <a:spcPts val="0"/>
              </a:spcBef>
              <a:spcAft>
                <a:spcPts val="0"/>
              </a:spcAft>
              <a:buClr>
                <a:schemeClr val="dk1"/>
              </a:buClr>
              <a:buSzPts val="2800"/>
              <a:buFont typeface="Martel DemiBold"/>
              <a:buNone/>
              <a:defRPr sz="2800">
                <a:solidFill>
                  <a:schemeClr val="dk1"/>
                </a:solidFill>
                <a:latin typeface="Martel DemiBold"/>
                <a:ea typeface="Martel DemiBold"/>
                <a:cs typeface="Martel DemiBold"/>
                <a:sym typeface="Martel DemiBold"/>
              </a:defRPr>
            </a:lvl5pPr>
            <a:lvl6pPr lvl="5">
              <a:spcBef>
                <a:spcPts val="0"/>
              </a:spcBef>
              <a:spcAft>
                <a:spcPts val="0"/>
              </a:spcAft>
              <a:buClr>
                <a:schemeClr val="dk1"/>
              </a:buClr>
              <a:buSzPts val="2800"/>
              <a:buFont typeface="Martel DemiBold"/>
              <a:buNone/>
              <a:defRPr sz="2800">
                <a:solidFill>
                  <a:schemeClr val="dk1"/>
                </a:solidFill>
                <a:latin typeface="Martel DemiBold"/>
                <a:ea typeface="Martel DemiBold"/>
                <a:cs typeface="Martel DemiBold"/>
                <a:sym typeface="Martel DemiBold"/>
              </a:defRPr>
            </a:lvl6pPr>
            <a:lvl7pPr lvl="6">
              <a:spcBef>
                <a:spcPts val="0"/>
              </a:spcBef>
              <a:spcAft>
                <a:spcPts val="0"/>
              </a:spcAft>
              <a:buClr>
                <a:schemeClr val="dk1"/>
              </a:buClr>
              <a:buSzPts val="2800"/>
              <a:buFont typeface="Martel DemiBold"/>
              <a:buNone/>
              <a:defRPr sz="2800">
                <a:solidFill>
                  <a:schemeClr val="dk1"/>
                </a:solidFill>
                <a:latin typeface="Martel DemiBold"/>
                <a:ea typeface="Martel DemiBold"/>
                <a:cs typeface="Martel DemiBold"/>
                <a:sym typeface="Martel DemiBold"/>
              </a:defRPr>
            </a:lvl7pPr>
            <a:lvl8pPr lvl="7">
              <a:spcBef>
                <a:spcPts val="0"/>
              </a:spcBef>
              <a:spcAft>
                <a:spcPts val="0"/>
              </a:spcAft>
              <a:buClr>
                <a:schemeClr val="dk1"/>
              </a:buClr>
              <a:buSzPts val="2800"/>
              <a:buFont typeface="Martel DemiBold"/>
              <a:buNone/>
              <a:defRPr sz="2800">
                <a:solidFill>
                  <a:schemeClr val="dk1"/>
                </a:solidFill>
                <a:latin typeface="Martel DemiBold"/>
                <a:ea typeface="Martel DemiBold"/>
                <a:cs typeface="Martel DemiBold"/>
                <a:sym typeface="Martel DemiBold"/>
              </a:defRPr>
            </a:lvl8pPr>
            <a:lvl9pPr lvl="8">
              <a:spcBef>
                <a:spcPts val="0"/>
              </a:spcBef>
              <a:spcAft>
                <a:spcPts val="0"/>
              </a:spcAft>
              <a:buClr>
                <a:schemeClr val="dk1"/>
              </a:buClr>
              <a:buSzPts val="2800"/>
              <a:buFont typeface="Martel DemiBold"/>
              <a:buNone/>
              <a:defRPr sz="2800">
                <a:solidFill>
                  <a:schemeClr val="dk1"/>
                </a:solidFill>
                <a:latin typeface="Martel DemiBold"/>
                <a:ea typeface="Martel DemiBold"/>
                <a:cs typeface="Martel DemiBold"/>
                <a:sym typeface="Martel DemiBo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artel DemiBold"/>
              <a:buChar char="●"/>
              <a:defRPr sz="1800">
                <a:solidFill>
                  <a:schemeClr val="dk2"/>
                </a:solidFill>
                <a:latin typeface="Martel DemiBold"/>
                <a:ea typeface="Martel DemiBold"/>
                <a:cs typeface="Martel DemiBold"/>
                <a:sym typeface="Martel DemiBold"/>
              </a:defRPr>
            </a:lvl1pPr>
            <a:lvl2pPr indent="-317500" lvl="1" marL="914400">
              <a:lnSpc>
                <a:spcPct val="115000"/>
              </a:lnSpc>
              <a:spcBef>
                <a:spcPts val="0"/>
              </a:spcBef>
              <a:spcAft>
                <a:spcPts val="0"/>
              </a:spcAft>
              <a:buClr>
                <a:schemeClr val="dk2"/>
              </a:buClr>
              <a:buSzPts val="1400"/>
              <a:buFont typeface="Martel DemiBold"/>
              <a:buChar char="○"/>
              <a:defRPr>
                <a:solidFill>
                  <a:schemeClr val="dk2"/>
                </a:solidFill>
                <a:latin typeface="Martel DemiBold"/>
                <a:ea typeface="Martel DemiBold"/>
                <a:cs typeface="Martel DemiBold"/>
                <a:sym typeface="Martel DemiBold"/>
              </a:defRPr>
            </a:lvl2pPr>
            <a:lvl3pPr indent="-317500" lvl="2" marL="1371600">
              <a:lnSpc>
                <a:spcPct val="115000"/>
              </a:lnSpc>
              <a:spcBef>
                <a:spcPts val="0"/>
              </a:spcBef>
              <a:spcAft>
                <a:spcPts val="0"/>
              </a:spcAft>
              <a:buClr>
                <a:schemeClr val="dk2"/>
              </a:buClr>
              <a:buSzPts val="1400"/>
              <a:buFont typeface="Martel DemiBold"/>
              <a:buChar char="■"/>
              <a:defRPr>
                <a:solidFill>
                  <a:schemeClr val="dk2"/>
                </a:solidFill>
                <a:latin typeface="Martel DemiBold"/>
                <a:ea typeface="Martel DemiBold"/>
                <a:cs typeface="Martel DemiBold"/>
                <a:sym typeface="Martel DemiBold"/>
              </a:defRPr>
            </a:lvl3pPr>
            <a:lvl4pPr indent="-317500" lvl="3" marL="1828800">
              <a:lnSpc>
                <a:spcPct val="115000"/>
              </a:lnSpc>
              <a:spcBef>
                <a:spcPts val="0"/>
              </a:spcBef>
              <a:spcAft>
                <a:spcPts val="0"/>
              </a:spcAft>
              <a:buClr>
                <a:schemeClr val="dk2"/>
              </a:buClr>
              <a:buSzPts val="1400"/>
              <a:buFont typeface="Martel DemiBold"/>
              <a:buChar char="●"/>
              <a:defRPr>
                <a:solidFill>
                  <a:schemeClr val="dk2"/>
                </a:solidFill>
                <a:latin typeface="Martel DemiBold"/>
                <a:ea typeface="Martel DemiBold"/>
                <a:cs typeface="Martel DemiBold"/>
                <a:sym typeface="Martel DemiBold"/>
              </a:defRPr>
            </a:lvl4pPr>
            <a:lvl5pPr indent="-317500" lvl="4" marL="2286000">
              <a:lnSpc>
                <a:spcPct val="115000"/>
              </a:lnSpc>
              <a:spcBef>
                <a:spcPts val="0"/>
              </a:spcBef>
              <a:spcAft>
                <a:spcPts val="0"/>
              </a:spcAft>
              <a:buClr>
                <a:schemeClr val="dk2"/>
              </a:buClr>
              <a:buSzPts val="1400"/>
              <a:buFont typeface="Martel DemiBold"/>
              <a:buChar char="○"/>
              <a:defRPr>
                <a:solidFill>
                  <a:schemeClr val="dk2"/>
                </a:solidFill>
                <a:latin typeface="Martel DemiBold"/>
                <a:ea typeface="Martel DemiBold"/>
                <a:cs typeface="Martel DemiBold"/>
                <a:sym typeface="Martel DemiBold"/>
              </a:defRPr>
            </a:lvl5pPr>
            <a:lvl6pPr indent="-317500" lvl="5" marL="2743200">
              <a:lnSpc>
                <a:spcPct val="115000"/>
              </a:lnSpc>
              <a:spcBef>
                <a:spcPts val="0"/>
              </a:spcBef>
              <a:spcAft>
                <a:spcPts val="0"/>
              </a:spcAft>
              <a:buClr>
                <a:schemeClr val="dk2"/>
              </a:buClr>
              <a:buSzPts val="1400"/>
              <a:buFont typeface="Martel DemiBold"/>
              <a:buChar char="■"/>
              <a:defRPr>
                <a:solidFill>
                  <a:schemeClr val="dk2"/>
                </a:solidFill>
                <a:latin typeface="Martel DemiBold"/>
                <a:ea typeface="Martel DemiBold"/>
                <a:cs typeface="Martel DemiBold"/>
                <a:sym typeface="Martel DemiBold"/>
              </a:defRPr>
            </a:lvl6pPr>
            <a:lvl7pPr indent="-317500" lvl="6" marL="3200400">
              <a:lnSpc>
                <a:spcPct val="115000"/>
              </a:lnSpc>
              <a:spcBef>
                <a:spcPts val="0"/>
              </a:spcBef>
              <a:spcAft>
                <a:spcPts val="0"/>
              </a:spcAft>
              <a:buClr>
                <a:schemeClr val="dk2"/>
              </a:buClr>
              <a:buSzPts val="1400"/>
              <a:buFont typeface="Martel DemiBold"/>
              <a:buChar char="●"/>
              <a:defRPr>
                <a:solidFill>
                  <a:schemeClr val="dk2"/>
                </a:solidFill>
                <a:latin typeface="Martel DemiBold"/>
                <a:ea typeface="Martel DemiBold"/>
                <a:cs typeface="Martel DemiBold"/>
                <a:sym typeface="Martel DemiBold"/>
              </a:defRPr>
            </a:lvl7pPr>
            <a:lvl8pPr indent="-317500" lvl="7" marL="3657600">
              <a:lnSpc>
                <a:spcPct val="115000"/>
              </a:lnSpc>
              <a:spcBef>
                <a:spcPts val="0"/>
              </a:spcBef>
              <a:spcAft>
                <a:spcPts val="0"/>
              </a:spcAft>
              <a:buClr>
                <a:schemeClr val="dk2"/>
              </a:buClr>
              <a:buSzPts val="1400"/>
              <a:buFont typeface="Martel DemiBold"/>
              <a:buChar char="○"/>
              <a:defRPr>
                <a:solidFill>
                  <a:schemeClr val="dk2"/>
                </a:solidFill>
                <a:latin typeface="Martel DemiBold"/>
                <a:ea typeface="Martel DemiBold"/>
                <a:cs typeface="Martel DemiBold"/>
                <a:sym typeface="Martel DemiBold"/>
              </a:defRPr>
            </a:lvl8pPr>
            <a:lvl9pPr indent="-317500" lvl="8" marL="4114800">
              <a:lnSpc>
                <a:spcPct val="115000"/>
              </a:lnSpc>
              <a:spcBef>
                <a:spcPts val="0"/>
              </a:spcBef>
              <a:spcAft>
                <a:spcPts val="0"/>
              </a:spcAft>
              <a:buClr>
                <a:schemeClr val="dk2"/>
              </a:buClr>
              <a:buSzPts val="1400"/>
              <a:buFont typeface="Martel DemiBold"/>
              <a:buChar char="■"/>
              <a:defRPr>
                <a:solidFill>
                  <a:schemeClr val="dk2"/>
                </a:solidFill>
                <a:latin typeface="Martel DemiBold"/>
                <a:ea typeface="Martel DemiBold"/>
                <a:cs typeface="Martel DemiBold"/>
                <a:sym typeface="Martel DemiBold"/>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67.png"/><Relationship Id="rId5" Type="http://schemas.openxmlformats.org/officeDocument/2006/relationships/image" Target="../media/image60.png"/><Relationship Id="rId6"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40" Type="http://schemas.openxmlformats.org/officeDocument/2006/relationships/image" Target="../media/image62.png"/><Relationship Id="rId20" Type="http://schemas.openxmlformats.org/officeDocument/2006/relationships/image" Target="../media/image32.png"/><Relationship Id="rId41" Type="http://schemas.openxmlformats.org/officeDocument/2006/relationships/image" Target="../media/image65.png"/><Relationship Id="rId22" Type="http://schemas.openxmlformats.org/officeDocument/2006/relationships/image" Target="../media/image48.png"/><Relationship Id="rId21" Type="http://schemas.openxmlformats.org/officeDocument/2006/relationships/image" Target="../media/image31.png"/><Relationship Id="rId24" Type="http://schemas.openxmlformats.org/officeDocument/2006/relationships/image" Target="../media/image34.png"/><Relationship Id="rId23" Type="http://schemas.openxmlformats.org/officeDocument/2006/relationships/image" Target="../media/image36.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2.png"/><Relationship Id="rId26" Type="http://schemas.openxmlformats.org/officeDocument/2006/relationships/image" Target="../media/image40.png"/><Relationship Id="rId25" Type="http://schemas.openxmlformats.org/officeDocument/2006/relationships/image" Target="../media/image42.png"/><Relationship Id="rId28" Type="http://schemas.openxmlformats.org/officeDocument/2006/relationships/image" Target="../media/image43.png"/><Relationship Id="rId27" Type="http://schemas.openxmlformats.org/officeDocument/2006/relationships/image" Target="../media/image63.png"/><Relationship Id="rId5" Type="http://schemas.openxmlformats.org/officeDocument/2006/relationships/image" Target="../media/image18.png"/><Relationship Id="rId6" Type="http://schemas.openxmlformats.org/officeDocument/2006/relationships/image" Target="../media/image19.png"/><Relationship Id="rId29" Type="http://schemas.openxmlformats.org/officeDocument/2006/relationships/image" Target="../media/image54.png"/><Relationship Id="rId7" Type="http://schemas.openxmlformats.org/officeDocument/2006/relationships/image" Target="../media/image37.png"/><Relationship Id="rId8" Type="http://schemas.openxmlformats.org/officeDocument/2006/relationships/image" Target="../media/image20.png"/><Relationship Id="rId31" Type="http://schemas.openxmlformats.org/officeDocument/2006/relationships/image" Target="../media/image59.png"/><Relationship Id="rId30" Type="http://schemas.openxmlformats.org/officeDocument/2006/relationships/image" Target="../media/image55.png"/><Relationship Id="rId11" Type="http://schemas.openxmlformats.org/officeDocument/2006/relationships/image" Target="../media/image24.png"/><Relationship Id="rId33" Type="http://schemas.openxmlformats.org/officeDocument/2006/relationships/image" Target="../media/image51.png"/><Relationship Id="rId10" Type="http://schemas.openxmlformats.org/officeDocument/2006/relationships/image" Target="../media/image23.png"/><Relationship Id="rId32" Type="http://schemas.openxmlformats.org/officeDocument/2006/relationships/image" Target="../media/image66.png"/><Relationship Id="rId13" Type="http://schemas.openxmlformats.org/officeDocument/2006/relationships/image" Target="../media/image29.png"/><Relationship Id="rId35" Type="http://schemas.openxmlformats.org/officeDocument/2006/relationships/image" Target="../media/image56.png"/><Relationship Id="rId12" Type="http://schemas.openxmlformats.org/officeDocument/2006/relationships/image" Target="../media/image26.png"/><Relationship Id="rId34" Type="http://schemas.openxmlformats.org/officeDocument/2006/relationships/image" Target="../media/image52.png"/><Relationship Id="rId15" Type="http://schemas.openxmlformats.org/officeDocument/2006/relationships/image" Target="../media/image30.png"/><Relationship Id="rId37" Type="http://schemas.openxmlformats.org/officeDocument/2006/relationships/image" Target="../media/image53.png"/><Relationship Id="rId14" Type="http://schemas.openxmlformats.org/officeDocument/2006/relationships/image" Target="../media/image44.png"/><Relationship Id="rId36" Type="http://schemas.openxmlformats.org/officeDocument/2006/relationships/image" Target="../media/image57.png"/><Relationship Id="rId17" Type="http://schemas.openxmlformats.org/officeDocument/2006/relationships/image" Target="../media/image46.png"/><Relationship Id="rId39" Type="http://schemas.openxmlformats.org/officeDocument/2006/relationships/image" Target="../media/image68.png"/><Relationship Id="rId16" Type="http://schemas.openxmlformats.org/officeDocument/2006/relationships/image" Target="../media/image39.png"/><Relationship Id="rId38" Type="http://schemas.openxmlformats.org/officeDocument/2006/relationships/image" Target="../media/image58.png"/><Relationship Id="rId19" Type="http://schemas.openxmlformats.org/officeDocument/2006/relationships/image" Target="../media/image41.png"/><Relationship Id="rId18"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6.jp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4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8.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123" name="Shape 123"/>
        <p:cNvGrpSpPr/>
        <p:nvPr/>
      </p:nvGrpSpPr>
      <p:grpSpPr>
        <a:xfrm>
          <a:off x="0" y="0"/>
          <a:ext cx="0" cy="0"/>
          <a:chOff x="0" y="0"/>
          <a:chExt cx="0" cy="0"/>
        </a:xfrm>
      </p:grpSpPr>
      <p:grpSp>
        <p:nvGrpSpPr>
          <p:cNvPr id="124" name="Google Shape;124;p11"/>
          <p:cNvGrpSpPr/>
          <p:nvPr/>
        </p:nvGrpSpPr>
        <p:grpSpPr>
          <a:xfrm>
            <a:off x="361128" y="298757"/>
            <a:ext cx="8421745" cy="4477797"/>
            <a:chOff x="0" y="-38100"/>
            <a:chExt cx="4705633" cy="2501960"/>
          </a:xfrm>
        </p:grpSpPr>
        <p:sp>
          <p:nvSpPr>
            <p:cNvPr id="125" name="Google Shape;125;p11"/>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6" name="Google Shape;126;p11"/>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27" name="Google Shape;127;p11"/>
          <p:cNvPicPr preferRelativeResize="0"/>
          <p:nvPr/>
        </p:nvPicPr>
        <p:blipFill>
          <a:blip r:embed="rId3">
            <a:alphaModFix/>
          </a:blip>
          <a:stretch>
            <a:fillRect/>
          </a:stretch>
        </p:blipFill>
        <p:spPr>
          <a:xfrm>
            <a:off x="5354800" y="514350"/>
            <a:ext cx="3274851" cy="4112533"/>
          </a:xfrm>
          <a:prstGeom prst="rect">
            <a:avLst/>
          </a:prstGeom>
          <a:noFill/>
          <a:ln>
            <a:noFill/>
          </a:ln>
        </p:spPr>
      </p:pic>
      <p:grpSp>
        <p:nvGrpSpPr>
          <p:cNvPr id="128" name="Google Shape;128;p11"/>
          <p:cNvGrpSpPr/>
          <p:nvPr/>
        </p:nvGrpSpPr>
        <p:grpSpPr>
          <a:xfrm>
            <a:off x="1562534" y="4512885"/>
            <a:ext cx="2494684" cy="442419"/>
            <a:chOff x="0" y="-38100"/>
            <a:chExt cx="1393899" cy="247201"/>
          </a:xfrm>
        </p:grpSpPr>
        <p:sp>
          <p:nvSpPr>
            <p:cNvPr id="129" name="Google Shape;129;p11"/>
            <p:cNvSpPr/>
            <p:nvPr/>
          </p:nvSpPr>
          <p:spPr>
            <a:xfrm>
              <a:off x="0" y="0"/>
              <a:ext cx="1393899" cy="209101"/>
            </a:xfrm>
            <a:custGeom>
              <a:rect b="b" l="l" r="r" t="t"/>
              <a:pathLst>
                <a:path extrusionOk="0" h="209101" w="1393899">
                  <a:moveTo>
                    <a:pt x="46551" y="0"/>
                  </a:moveTo>
                  <a:lnTo>
                    <a:pt x="1347348" y="0"/>
                  </a:lnTo>
                  <a:cubicBezTo>
                    <a:pt x="1359694" y="0"/>
                    <a:pt x="1371534" y="4904"/>
                    <a:pt x="1380264" y="13634"/>
                  </a:cubicBezTo>
                  <a:cubicBezTo>
                    <a:pt x="1388994" y="22364"/>
                    <a:pt x="1393899" y="34205"/>
                    <a:pt x="1393899" y="46551"/>
                  </a:cubicBezTo>
                  <a:lnTo>
                    <a:pt x="1393899" y="162550"/>
                  </a:lnTo>
                  <a:cubicBezTo>
                    <a:pt x="1393899" y="174896"/>
                    <a:pt x="1388994" y="186737"/>
                    <a:pt x="1380264" y="195466"/>
                  </a:cubicBezTo>
                  <a:cubicBezTo>
                    <a:pt x="1371534" y="204196"/>
                    <a:pt x="1359694" y="209101"/>
                    <a:pt x="1347348" y="209101"/>
                  </a:cubicBezTo>
                  <a:lnTo>
                    <a:pt x="46551" y="209101"/>
                  </a:lnTo>
                  <a:cubicBezTo>
                    <a:pt x="20841" y="209101"/>
                    <a:pt x="0" y="188259"/>
                    <a:pt x="0" y="162550"/>
                  </a:cubicBezTo>
                  <a:lnTo>
                    <a:pt x="0" y="46551"/>
                  </a:lnTo>
                  <a:cubicBezTo>
                    <a:pt x="0" y="34205"/>
                    <a:pt x="4904" y="22364"/>
                    <a:pt x="13634" y="13634"/>
                  </a:cubicBezTo>
                  <a:cubicBezTo>
                    <a:pt x="22364" y="4904"/>
                    <a:pt x="34205" y="0"/>
                    <a:pt x="46551"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0" name="Google Shape;130;p11"/>
            <p:cNvSpPr txBox="1"/>
            <p:nvPr/>
          </p:nvSpPr>
          <p:spPr>
            <a:xfrm>
              <a:off x="0" y="-38100"/>
              <a:ext cx="1393898" cy="24720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31" name="Google Shape;131;p11"/>
          <p:cNvCxnSpPr/>
          <p:nvPr/>
        </p:nvCxnSpPr>
        <p:spPr>
          <a:xfrm>
            <a:off x="5200393" y="366946"/>
            <a:ext cx="0" cy="4409609"/>
          </a:xfrm>
          <a:prstGeom prst="straightConnector1">
            <a:avLst/>
          </a:prstGeom>
          <a:noFill/>
          <a:ln cap="flat" cmpd="sng" w="28575">
            <a:solidFill>
              <a:srgbClr val="707070"/>
            </a:solidFill>
            <a:prstDash val="solid"/>
            <a:round/>
            <a:headEnd len="sm" w="sm" type="none"/>
            <a:tailEnd len="sm" w="sm" type="none"/>
          </a:ln>
        </p:spPr>
      </p:cxnSp>
      <p:sp>
        <p:nvSpPr>
          <p:cNvPr id="132" name="Google Shape;132;p11"/>
          <p:cNvSpPr/>
          <p:nvPr/>
        </p:nvSpPr>
        <p:spPr>
          <a:xfrm>
            <a:off x="2294182" y="3351863"/>
            <a:ext cx="1031386" cy="1010758"/>
          </a:xfrm>
          <a:custGeom>
            <a:rect b="b" l="l" r="r" t="t"/>
            <a:pathLst>
              <a:path extrusionOk="0" h="2021516" w="2062771">
                <a:moveTo>
                  <a:pt x="0" y="0"/>
                </a:moveTo>
                <a:lnTo>
                  <a:pt x="2062771" y="0"/>
                </a:lnTo>
                <a:lnTo>
                  <a:pt x="2062771" y="2021515"/>
                </a:lnTo>
                <a:lnTo>
                  <a:pt x="0" y="2021515"/>
                </a:lnTo>
                <a:lnTo>
                  <a:pt x="0" y="0"/>
                </a:lnTo>
                <a:close/>
              </a:path>
            </a:pathLst>
          </a:custGeom>
          <a:blipFill rotWithShape="1">
            <a:blip r:embed="rId4">
              <a:alphaModFix/>
            </a:blip>
            <a:stretch>
              <a:fillRect b="0" l="0" r="0" t="0"/>
            </a:stretch>
          </a:blipFill>
          <a:ln>
            <a:noFill/>
          </a:ln>
        </p:spPr>
      </p:sp>
      <p:sp>
        <p:nvSpPr>
          <p:cNvPr id="133" name="Google Shape;133;p11"/>
          <p:cNvSpPr txBox="1"/>
          <p:nvPr/>
        </p:nvSpPr>
        <p:spPr>
          <a:xfrm>
            <a:off x="768086" y="1217554"/>
            <a:ext cx="4083600" cy="20472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Fire, Drought &amp; Deforestation Relationships</a:t>
            </a:r>
            <a:endParaRPr sz="700"/>
          </a:p>
        </p:txBody>
      </p:sp>
      <p:sp>
        <p:nvSpPr>
          <p:cNvPr id="134" name="Google Shape;134;p11"/>
          <p:cNvSpPr txBox="1"/>
          <p:nvPr/>
        </p:nvSpPr>
        <p:spPr>
          <a:xfrm>
            <a:off x="1832336" y="775325"/>
            <a:ext cx="1955100" cy="215400"/>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 sz="1400" u="sng" cap="none" strike="noStrike">
                <a:solidFill>
                  <a:srgbClr val="474747"/>
                </a:solidFill>
                <a:latin typeface="Martel"/>
                <a:ea typeface="Martel"/>
                <a:cs typeface="Martel"/>
                <a:sym typeface="Martel"/>
              </a:rPr>
              <a:t>THESIS DEFENSE</a:t>
            </a:r>
            <a:endParaRPr sz="700"/>
          </a:p>
        </p:txBody>
      </p:sp>
      <p:sp>
        <p:nvSpPr>
          <p:cNvPr id="135" name="Google Shape;135;p11"/>
          <p:cNvSpPr txBox="1"/>
          <p:nvPr/>
        </p:nvSpPr>
        <p:spPr>
          <a:xfrm>
            <a:off x="1267059" y="4656426"/>
            <a:ext cx="3085632" cy="199093"/>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Presented by</a:t>
            </a:r>
            <a:r>
              <a:rPr b="1" i="0" lang="en" sz="1200" u="none" cap="none" strike="noStrike">
                <a:solidFill>
                  <a:srgbClr val="474747"/>
                </a:solidFill>
                <a:latin typeface="Martel Sans Black"/>
                <a:ea typeface="Martel Sans Black"/>
                <a:cs typeface="Martel Sans Black"/>
                <a:sym typeface="Martel Sans Black"/>
              </a:rPr>
              <a:t> Name Surname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290" name="Shape 290"/>
        <p:cNvGrpSpPr/>
        <p:nvPr/>
      </p:nvGrpSpPr>
      <p:grpSpPr>
        <a:xfrm>
          <a:off x="0" y="0"/>
          <a:ext cx="0" cy="0"/>
          <a:chOff x="0" y="0"/>
          <a:chExt cx="0" cy="0"/>
        </a:xfrm>
      </p:grpSpPr>
      <p:grpSp>
        <p:nvGrpSpPr>
          <p:cNvPr id="291" name="Google Shape;291;p20"/>
          <p:cNvGrpSpPr/>
          <p:nvPr/>
        </p:nvGrpSpPr>
        <p:grpSpPr>
          <a:xfrm>
            <a:off x="361128" y="298757"/>
            <a:ext cx="8421745" cy="4477797"/>
            <a:chOff x="0" y="-38100"/>
            <a:chExt cx="4705633" cy="2501960"/>
          </a:xfrm>
        </p:grpSpPr>
        <p:sp>
          <p:nvSpPr>
            <p:cNvPr id="292" name="Google Shape;292;p20"/>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3" name="Google Shape;293;p20"/>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94" name="Google Shape;294;p20"/>
          <p:cNvPicPr preferRelativeResize="0"/>
          <p:nvPr/>
        </p:nvPicPr>
        <p:blipFill>
          <a:blip r:embed="rId3">
            <a:alphaModFix/>
          </a:blip>
          <a:stretch>
            <a:fillRect/>
          </a:stretch>
        </p:blipFill>
        <p:spPr>
          <a:xfrm>
            <a:off x="514350" y="514350"/>
            <a:ext cx="3962949" cy="1611747"/>
          </a:xfrm>
          <a:prstGeom prst="rect">
            <a:avLst/>
          </a:prstGeom>
          <a:noFill/>
          <a:ln>
            <a:noFill/>
          </a:ln>
        </p:spPr>
      </p:pic>
      <p:pic>
        <p:nvPicPr>
          <p:cNvPr id="295" name="Google Shape;295;p20"/>
          <p:cNvPicPr preferRelativeResize="0"/>
          <p:nvPr/>
        </p:nvPicPr>
        <p:blipFill>
          <a:blip r:embed="rId4">
            <a:alphaModFix/>
          </a:blip>
          <a:stretch>
            <a:fillRect/>
          </a:stretch>
        </p:blipFill>
        <p:spPr>
          <a:xfrm>
            <a:off x="4666700" y="514350"/>
            <a:ext cx="3962951" cy="1619141"/>
          </a:xfrm>
          <a:prstGeom prst="rect">
            <a:avLst/>
          </a:prstGeom>
          <a:noFill/>
          <a:ln>
            <a:noFill/>
          </a:ln>
        </p:spPr>
      </p:pic>
      <p:pic>
        <p:nvPicPr>
          <p:cNvPr id="296" name="Google Shape;296;p20"/>
          <p:cNvPicPr preferRelativeResize="0"/>
          <p:nvPr/>
        </p:nvPicPr>
        <p:blipFill>
          <a:blip r:embed="rId5">
            <a:alphaModFix/>
          </a:blip>
          <a:stretch>
            <a:fillRect/>
          </a:stretch>
        </p:blipFill>
        <p:spPr>
          <a:xfrm>
            <a:off x="514350" y="2253707"/>
            <a:ext cx="3986252" cy="1618167"/>
          </a:xfrm>
          <a:prstGeom prst="rect">
            <a:avLst/>
          </a:prstGeom>
          <a:noFill/>
          <a:ln>
            <a:noFill/>
          </a:ln>
        </p:spPr>
      </p:pic>
      <p:pic>
        <p:nvPicPr>
          <p:cNvPr id="297" name="Google Shape;297;p20"/>
          <p:cNvPicPr preferRelativeResize="0"/>
          <p:nvPr/>
        </p:nvPicPr>
        <p:blipFill>
          <a:blip r:embed="rId6">
            <a:alphaModFix/>
          </a:blip>
          <a:stretch>
            <a:fillRect/>
          </a:stretch>
        </p:blipFill>
        <p:spPr>
          <a:xfrm>
            <a:off x="4677368" y="2260124"/>
            <a:ext cx="3952283" cy="1611749"/>
          </a:xfrm>
          <a:prstGeom prst="rect">
            <a:avLst/>
          </a:prstGeom>
          <a:noFill/>
          <a:ln>
            <a:noFill/>
          </a:ln>
        </p:spPr>
      </p:pic>
      <p:sp>
        <p:nvSpPr>
          <p:cNvPr id="298" name="Google Shape;298;p20"/>
          <p:cNvSpPr txBox="1"/>
          <p:nvPr/>
        </p:nvSpPr>
        <p:spPr>
          <a:xfrm>
            <a:off x="786210" y="4028366"/>
            <a:ext cx="7611269" cy="60078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Image Gallery</a:t>
            </a:r>
            <a:endParaRPr sz="700"/>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302" name="Shape 302"/>
        <p:cNvGrpSpPr/>
        <p:nvPr/>
      </p:nvGrpSpPr>
      <p:grpSpPr>
        <a:xfrm>
          <a:off x="0" y="0"/>
          <a:ext cx="0" cy="0"/>
          <a:chOff x="0" y="0"/>
          <a:chExt cx="0" cy="0"/>
        </a:xfrm>
      </p:grpSpPr>
      <p:grpSp>
        <p:nvGrpSpPr>
          <p:cNvPr id="303" name="Google Shape;303;p21"/>
          <p:cNvGrpSpPr/>
          <p:nvPr/>
        </p:nvGrpSpPr>
        <p:grpSpPr>
          <a:xfrm>
            <a:off x="361128" y="298757"/>
            <a:ext cx="8421745" cy="4477797"/>
            <a:chOff x="0" y="-38100"/>
            <a:chExt cx="4705633" cy="2501960"/>
          </a:xfrm>
        </p:grpSpPr>
        <p:sp>
          <p:nvSpPr>
            <p:cNvPr id="304" name="Google Shape;304;p21"/>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5" name="Google Shape;305;p21"/>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06" name="Google Shape;306;p21"/>
          <p:cNvCxnSpPr/>
          <p:nvPr/>
        </p:nvCxnSpPr>
        <p:spPr>
          <a:xfrm>
            <a:off x="361128" y="1951381"/>
            <a:ext cx="8416983" cy="0"/>
          </a:xfrm>
          <a:prstGeom prst="straightConnector1">
            <a:avLst/>
          </a:prstGeom>
          <a:noFill/>
          <a:ln cap="flat" cmpd="sng" w="28575">
            <a:solidFill>
              <a:srgbClr val="707070"/>
            </a:solidFill>
            <a:prstDash val="solid"/>
            <a:round/>
            <a:headEnd len="sm" w="sm" type="none"/>
            <a:tailEnd len="sm" w="sm" type="none"/>
          </a:ln>
        </p:spPr>
      </p:cxnSp>
      <p:cxnSp>
        <p:nvCxnSpPr>
          <p:cNvPr id="307" name="Google Shape;307;p21"/>
          <p:cNvCxnSpPr/>
          <p:nvPr/>
        </p:nvCxnSpPr>
        <p:spPr>
          <a:xfrm>
            <a:off x="361128" y="2757723"/>
            <a:ext cx="8416983" cy="0"/>
          </a:xfrm>
          <a:prstGeom prst="straightConnector1">
            <a:avLst/>
          </a:prstGeom>
          <a:noFill/>
          <a:ln cap="flat" cmpd="sng" w="28575">
            <a:solidFill>
              <a:srgbClr val="707070"/>
            </a:solidFill>
            <a:prstDash val="solid"/>
            <a:round/>
            <a:headEnd len="sm" w="sm" type="none"/>
            <a:tailEnd len="sm" w="sm" type="none"/>
          </a:ln>
        </p:spPr>
      </p:cxnSp>
      <p:sp>
        <p:nvSpPr>
          <p:cNvPr id="308" name="Google Shape;308;p21"/>
          <p:cNvSpPr txBox="1"/>
          <p:nvPr/>
        </p:nvSpPr>
        <p:spPr>
          <a:xfrm>
            <a:off x="3275996" y="2168075"/>
            <a:ext cx="52362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Implementing land management practices that reduce deforestation, enhance forest resilience, and mitigate the impacts of drought.</a:t>
            </a:r>
            <a:endParaRPr sz="700"/>
          </a:p>
        </p:txBody>
      </p:sp>
      <p:sp>
        <p:nvSpPr>
          <p:cNvPr id="309" name="Google Shape;309;p21"/>
          <p:cNvSpPr txBox="1"/>
          <p:nvPr/>
        </p:nvSpPr>
        <p:spPr>
          <a:xfrm>
            <a:off x="627298" y="2100934"/>
            <a:ext cx="2456384" cy="5286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Integrated Land Management: </a:t>
            </a:r>
            <a:endParaRPr sz="700"/>
          </a:p>
        </p:txBody>
      </p:sp>
      <p:cxnSp>
        <p:nvCxnSpPr>
          <p:cNvPr id="310" name="Google Shape;310;p21"/>
          <p:cNvCxnSpPr/>
          <p:nvPr/>
        </p:nvCxnSpPr>
        <p:spPr>
          <a:xfrm>
            <a:off x="361128" y="3963069"/>
            <a:ext cx="8416983" cy="0"/>
          </a:xfrm>
          <a:prstGeom prst="straightConnector1">
            <a:avLst/>
          </a:prstGeom>
          <a:noFill/>
          <a:ln cap="flat" cmpd="sng" w="28575">
            <a:solidFill>
              <a:srgbClr val="707070"/>
            </a:solidFill>
            <a:prstDash val="solid"/>
            <a:round/>
            <a:headEnd len="sm" w="sm" type="none"/>
            <a:tailEnd len="sm" w="sm" type="none"/>
          </a:ln>
        </p:spPr>
      </p:cxnSp>
      <p:cxnSp>
        <p:nvCxnSpPr>
          <p:cNvPr id="311" name="Google Shape;311;p21"/>
          <p:cNvCxnSpPr/>
          <p:nvPr/>
        </p:nvCxnSpPr>
        <p:spPr>
          <a:xfrm>
            <a:off x="361128" y="2957225"/>
            <a:ext cx="8416983" cy="0"/>
          </a:xfrm>
          <a:prstGeom prst="straightConnector1">
            <a:avLst/>
          </a:prstGeom>
          <a:noFill/>
          <a:ln cap="flat" cmpd="sng" w="28575">
            <a:solidFill>
              <a:srgbClr val="707070"/>
            </a:solidFill>
            <a:prstDash val="solid"/>
            <a:round/>
            <a:headEnd len="sm" w="sm" type="none"/>
            <a:tailEnd len="sm" w="sm" type="none"/>
          </a:ln>
        </p:spPr>
      </p:cxnSp>
      <p:cxnSp>
        <p:nvCxnSpPr>
          <p:cNvPr id="312" name="Google Shape;312;p21"/>
          <p:cNvCxnSpPr/>
          <p:nvPr/>
        </p:nvCxnSpPr>
        <p:spPr>
          <a:xfrm>
            <a:off x="361128" y="3763567"/>
            <a:ext cx="8416983" cy="0"/>
          </a:xfrm>
          <a:prstGeom prst="straightConnector1">
            <a:avLst/>
          </a:prstGeom>
          <a:noFill/>
          <a:ln cap="flat" cmpd="sng" w="28575">
            <a:solidFill>
              <a:srgbClr val="707070"/>
            </a:solidFill>
            <a:prstDash val="solid"/>
            <a:round/>
            <a:headEnd len="sm" w="sm" type="none"/>
            <a:tailEnd len="sm" w="sm" type="none"/>
          </a:ln>
        </p:spPr>
      </p:cxnSp>
      <p:sp>
        <p:nvSpPr>
          <p:cNvPr id="313" name="Google Shape;313;p21"/>
          <p:cNvSpPr/>
          <p:nvPr/>
        </p:nvSpPr>
        <p:spPr>
          <a:xfrm>
            <a:off x="7108988" y="797369"/>
            <a:ext cx="1403234" cy="813876"/>
          </a:xfrm>
          <a:custGeom>
            <a:rect b="b" l="l" r="r" t="t"/>
            <a:pathLst>
              <a:path extrusionOk="0" h="1627751" w="2806467">
                <a:moveTo>
                  <a:pt x="0" y="0"/>
                </a:moveTo>
                <a:lnTo>
                  <a:pt x="2806467" y="0"/>
                </a:lnTo>
                <a:lnTo>
                  <a:pt x="2806467" y="1627751"/>
                </a:lnTo>
                <a:lnTo>
                  <a:pt x="0" y="1627751"/>
                </a:lnTo>
                <a:lnTo>
                  <a:pt x="0" y="0"/>
                </a:lnTo>
                <a:close/>
              </a:path>
            </a:pathLst>
          </a:custGeom>
          <a:blipFill rotWithShape="1">
            <a:blip r:embed="rId3">
              <a:alphaModFix/>
            </a:blip>
            <a:stretch>
              <a:fillRect b="0" l="0" r="0" t="0"/>
            </a:stretch>
          </a:blipFill>
          <a:ln>
            <a:noFill/>
          </a:ln>
        </p:spPr>
      </p:sp>
      <p:sp>
        <p:nvSpPr>
          <p:cNvPr id="314" name="Google Shape;314;p21"/>
          <p:cNvSpPr txBox="1"/>
          <p:nvPr/>
        </p:nvSpPr>
        <p:spPr>
          <a:xfrm>
            <a:off x="666986" y="603523"/>
            <a:ext cx="6624870" cy="600784"/>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Policy Recommendations</a:t>
            </a:r>
            <a:endParaRPr sz="700"/>
          </a:p>
        </p:txBody>
      </p:sp>
      <p:sp>
        <p:nvSpPr>
          <p:cNvPr id="315" name="Google Shape;315;p21"/>
          <p:cNvSpPr txBox="1"/>
          <p:nvPr/>
        </p:nvSpPr>
        <p:spPr>
          <a:xfrm>
            <a:off x="627300" y="1308200"/>
            <a:ext cx="62283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To effectively address the interconnected issues of fire, drought, and deforestation, integrated policy approaches are essential. Key recommendations include:</a:t>
            </a:r>
            <a:endParaRPr sz="700"/>
          </a:p>
        </p:txBody>
      </p:sp>
      <p:sp>
        <p:nvSpPr>
          <p:cNvPr id="316" name="Google Shape;316;p21"/>
          <p:cNvSpPr txBox="1"/>
          <p:nvPr/>
        </p:nvSpPr>
        <p:spPr>
          <a:xfrm>
            <a:off x="3275996" y="4179763"/>
            <a:ext cx="52362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Involving local communities in conservation efforts and providing them with sustainable livelihood options.</a:t>
            </a:r>
            <a:endParaRPr sz="700"/>
          </a:p>
        </p:txBody>
      </p:sp>
      <p:sp>
        <p:nvSpPr>
          <p:cNvPr id="317" name="Google Shape;317;p21"/>
          <p:cNvSpPr txBox="1"/>
          <p:nvPr/>
        </p:nvSpPr>
        <p:spPr>
          <a:xfrm>
            <a:off x="627298" y="4112622"/>
            <a:ext cx="2456384" cy="5286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Community Engagement:</a:t>
            </a:r>
            <a:endParaRPr sz="700"/>
          </a:p>
        </p:txBody>
      </p:sp>
      <p:sp>
        <p:nvSpPr>
          <p:cNvPr id="318" name="Google Shape;318;p21"/>
          <p:cNvSpPr txBox="1"/>
          <p:nvPr/>
        </p:nvSpPr>
        <p:spPr>
          <a:xfrm>
            <a:off x="3275996" y="3173919"/>
            <a:ext cx="52362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Developing and deploying early warning systems for wildfires and droughts to improve preparedness and response.</a:t>
            </a:r>
            <a:endParaRPr sz="700"/>
          </a:p>
        </p:txBody>
      </p:sp>
      <p:sp>
        <p:nvSpPr>
          <p:cNvPr id="319" name="Google Shape;319;p21"/>
          <p:cNvSpPr txBox="1"/>
          <p:nvPr/>
        </p:nvSpPr>
        <p:spPr>
          <a:xfrm>
            <a:off x="627299" y="3106778"/>
            <a:ext cx="1783128" cy="5286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Early Warning Systems:</a:t>
            </a:r>
            <a:endParaRPr sz="700"/>
          </a:p>
        </p:txBody>
      </p:sp>
      <p:cxnSp>
        <p:nvCxnSpPr>
          <p:cNvPr id="320" name="Google Shape;320;p21"/>
          <p:cNvCxnSpPr/>
          <p:nvPr/>
        </p:nvCxnSpPr>
        <p:spPr>
          <a:xfrm>
            <a:off x="6855643" y="366945"/>
            <a:ext cx="0" cy="1577292"/>
          </a:xfrm>
          <a:prstGeom prst="straightConnector1">
            <a:avLst/>
          </a:prstGeom>
          <a:noFill/>
          <a:ln cap="flat" cmpd="sng" w="28575">
            <a:solidFill>
              <a:srgbClr val="707070"/>
            </a:solidFill>
            <a:prstDash val="solid"/>
            <a:round/>
            <a:headEnd len="sm" w="sm" type="none"/>
            <a:tailEnd len="sm" w="sm" type="none"/>
          </a:ln>
        </p:spPr>
      </p:cxn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324" name="Shape 324"/>
        <p:cNvGrpSpPr/>
        <p:nvPr/>
      </p:nvGrpSpPr>
      <p:grpSpPr>
        <a:xfrm>
          <a:off x="0" y="0"/>
          <a:ext cx="0" cy="0"/>
          <a:chOff x="0" y="0"/>
          <a:chExt cx="0" cy="0"/>
        </a:xfrm>
      </p:grpSpPr>
      <p:grpSp>
        <p:nvGrpSpPr>
          <p:cNvPr id="325" name="Google Shape;325;p22"/>
          <p:cNvGrpSpPr/>
          <p:nvPr/>
        </p:nvGrpSpPr>
        <p:grpSpPr>
          <a:xfrm>
            <a:off x="361128" y="298757"/>
            <a:ext cx="8421745" cy="4477797"/>
            <a:chOff x="0" y="-38100"/>
            <a:chExt cx="4705633" cy="2501960"/>
          </a:xfrm>
        </p:grpSpPr>
        <p:sp>
          <p:nvSpPr>
            <p:cNvPr id="326" name="Google Shape;326;p22"/>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7" name="Google Shape;327;p22"/>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28" name="Google Shape;328;p22"/>
          <p:cNvPicPr preferRelativeResize="0"/>
          <p:nvPr/>
        </p:nvPicPr>
        <p:blipFill>
          <a:blip r:embed="rId3">
            <a:alphaModFix/>
          </a:blip>
          <a:stretch>
            <a:fillRect/>
          </a:stretch>
        </p:blipFill>
        <p:spPr>
          <a:xfrm>
            <a:off x="3136047" y="1400953"/>
            <a:ext cx="2860250" cy="3375597"/>
          </a:xfrm>
          <a:prstGeom prst="rect">
            <a:avLst/>
          </a:prstGeom>
          <a:noFill/>
          <a:ln>
            <a:noFill/>
          </a:ln>
        </p:spPr>
      </p:pic>
      <p:cxnSp>
        <p:nvCxnSpPr>
          <p:cNvPr id="329" name="Google Shape;329;p22"/>
          <p:cNvCxnSpPr/>
          <p:nvPr/>
        </p:nvCxnSpPr>
        <p:spPr>
          <a:xfrm>
            <a:off x="361128" y="1387725"/>
            <a:ext cx="8416983" cy="0"/>
          </a:xfrm>
          <a:prstGeom prst="straightConnector1">
            <a:avLst/>
          </a:prstGeom>
          <a:noFill/>
          <a:ln cap="flat" cmpd="sng" w="28575">
            <a:solidFill>
              <a:srgbClr val="707070"/>
            </a:solidFill>
            <a:prstDash val="solid"/>
            <a:round/>
            <a:headEnd len="sm" w="sm" type="none"/>
            <a:tailEnd len="sm" w="sm" type="none"/>
          </a:ln>
        </p:spPr>
      </p:cxnSp>
      <p:cxnSp>
        <p:nvCxnSpPr>
          <p:cNvPr id="330" name="Google Shape;330;p22"/>
          <p:cNvCxnSpPr/>
          <p:nvPr/>
        </p:nvCxnSpPr>
        <p:spPr>
          <a:xfrm>
            <a:off x="3136044" y="1387725"/>
            <a:ext cx="0" cy="3388830"/>
          </a:xfrm>
          <a:prstGeom prst="straightConnector1">
            <a:avLst/>
          </a:prstGeom>
          <a:noFill/>
          <a:ln cap="flat" cmpd="sng" w="28575">
            <a:solidFill>
              <a:srgbClr val="707070"/>
            </a:solidFill>
            <a:prstDash val="solid"/>
            <a:round/>
            <a:headEnd len="sm" w="sm" type="none"/>
            <a:tailEnd len="sm" w="sm" type="none"/>
          </a:ln>
        </p:spPr>
      </p:cxnSp>
      <p:cxnSp>
        <p:nvCxnSpPr>
          <p:cNvPr id="331" name="Google Shape;331;p22"/>
          <p:cNvCxnSpPr/>
          <p:nvPr/>
        </p:nvCxnSpPr>
        <p:spPr>
          <a:xfrm>
            <a:off x="6007957" y="1387725"/>
            <a:ext cx="0" cy="3388830"/>
          </a:xfrm>
          <a:prstGeom prst="straightConnector1">
            <a:avLst/>
          </a:prstGeom>
          <a:noFill/>
          <a:ln cap="flat" cmpd="sng" w="28575">
            <a:solidFill>
              <a:srgbClr val="707070"/>
            </a:solidFill>
            <a:prstDash val="solid"/>
            <a:round/>
            <a:headEnd len="sm" w="sm" type="none"/>
            <a:tailEnd len="sm" w="sm" type="none"/>
          </a:ln>
        </p:spPr>
      </p:cxnSp>
      <p:sp>
        <p:nvSpPr>
          <p:cNvPr id="332" name="Google Shape;332;p22"/>
          <p:cNvSpPr txBox="1"/>
          <p:nvPr/>
        </p:nvSpPr>
        <p:spPr>
          <a:xfrm>
            <a:off x="648018" y="603523"/>
            <a:ext cx="7753447" cy="60078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Climate Change Feedback Loop</a:t>
            </a:r>
            <a:endParaRPr sz="700"/>
          </a:p>
        </p:txBody>
      </p:sp>
      <p:sp>
        <p:nvSpPr>
          <p:cNvPr id="333" name="Google Shape;333;p22"/>
          <p:cNvSpPr txBox="1"/>
          <p:nvPr/>
        </p:nvSpPr>
        <p:spPr>
          <a:xfrm>
            <a:off x="735406" y="2365811"/>
            <a:ext cx="2070000" cy="209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The interplay between fire, drought, and deforestation creates a feedback loop that exacerbates climate change. As forests are cleared and fires burn, carbon stored in trees is released into the atmosphere, increasing greenhouse gas concentrations.  </a:t>
            </a:r>
            <a:endParaRPr sz="700"/>
          </a:p>
        </p:txBody>
      </p:sp>
      <p:sp>
        <p:nvSpPr>
          <p:cNvPr id="334" name="Google Shape;334;p22"/>
          <p:cNvSpPr txBox="1"/>
          <p:nvPr/>
        </p:nvSpPr>
        <p:spPr>
          <a:xfrm>
            <a:off x="6235214" y="2365811"/>
            <a:ext cx="2262300" cy="230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Breaking this destructive cycle requires a comprehensive approach that includes reducing deforestation, enhancing forest carbon storage, and implementing fire management strategies. Effective climate change mitigation requires coordinated efforts to reduce deforestation.</a:t>
            </a:r>
            <a:endParaRPr sz="700"/>
          </a:p>
        </p:txBody>
      </p:sp>
      <p:sp>
        <p:nvSpPr>
          <p:cNvPr id="335" name="Google Shape;335;p22"/>
          <p:cNvSpPr txBox="1"/>
          <p:nvPr/>
        </p:nvSpPr>
        <p:spPr>
          <a:xfrm>
            <a:off x="735406" y="1684774"/>
            <a:ext cx="2070124" cy="5286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Carbon Emissions and Warming Effects</a:t>
            </a:r>
            <a:endParaRPr sz="700"/>
          </a:p>
        </p:txBody>
      </p:sp>
      <p:sp>
        <p:nvSpPr>
          <p:cNvPr id="336" name="Google Shape;336;p22"/>
          <p:cNvSpPr txBox="1"/>
          <p:nvPr/>
        </p:nvSpPr>
        <p:spPr>
          <a:xfrm>
            <a:off x="6453684" y="1684774"/>
            <a:ext cx="1825437" cy="5286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Mitigation Strategies</a:t>
            </a:r>
            <a:endParaRPr sz="700"/>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340" name="Shape 340"/>
        <p:cNvGrpSpPr/>
        <p:nvPr/>
      </p:nvGrpSpPr>
      <p:grpSpPr>
        <a:xfrm>
          <a:off x="0" y="0"/>
          <a:ext cx="0" cy="0"/>
          <a:chOff x="0" y="0"/>
          <a:chExt cx="0" cy="0"/>
        </a:xfrm>
      </p:grpSpPr>
      <p:grpSp>
        <p:nvGrpSpPr>
          <p:cNvPr id="341" name="Google Shape;341;p23"/>
          <p:cNvGrpSpPr/>
          <p:nvPr/>
        </p:nvGrpSpPr>
        <p:grpSpPr>
          <a:xfrm>
            <a:off x="361128" y="298757"/>
            <a:ext cx="8421745" cy="4477797"/>
            <a:chOff x="0" y="-38100"/>
            <a:chExt cx="4705633" cy="2501960"/>
          </a:xfrm>
        </p:grpSpPr>
        <p:sp>
          <p:nvSpPr>
            <p:cNvPr id="342" name="Google Shape;342;p23"/>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3" name="Google Shape;343;p23"/>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44" name="Google Shape;344;p23"/>
          <p:cNvCxnSpPr/>
          <p:nvPr/>
        </p:nvCxnSpPr>
        <p:spPr>
          <a:xfrm>
            <a:off x="5185312" y="366946"/>
            <a:ext cx="0" cy="4409609"/>
          </a:xfrm>
          <a:prstGeom prst="straightConnector1">
            <a:avLst/>
          </a:prstGeom>
          <a:noFill/>
          <a:ln cap="flat" cmpd="sng" w="28575">
            <a:solidFill>
              <a:srgbClr val="707070"/>
            </a:solidFill>
            <a:prstDash val="solid"/>
            <a:round/>
            <a:headEnd len="sm" w="sm" type="none"/>
            <a:tailEnd len="sm" w="sm" type="none"/>
          </a:ln>
        </p:spPr>
      </p:cxnSp>
      <p:sp>
        <p:nvSpPr>
          <p:cNvPr id="345" name="Google Shape;345;p23"/>
          <p:cNvSpPr/>
          <p:nvPr/>
        </p:nvSpPr>
        <p:spPr>
          <a:xfrm flipH="1">
            <a:off x="1773624" y="2719155"/>
            <a:ext cx="2249642" cy="2057400"/>
          </a:xfrm>
          <a:custGeom>
            <a:rect b="b" l="l" r="r" t="t"/>
            <a:pathLst>
              <a:path extrusionOk="0" h="4114800" w="4499284">
                <a:moveTo>
                  <a:pt x="4499284" y="0"/>
                </a:moveTo>
                <a:lnTo>
                  <a:pt x="0" y="0"/>
                </a:lnTo>
                <a:lnTo>
                  <a:pt x="0" y="4114800"/>
                </a:lnTo>
                <a:lnTo>
                  <a:pt x="4499284" y="4114800"/>
                </a:lnTo>
                <a:lnTo>
                  <a:pt x="4499284" y="0"/>
                </a:lnTo>
                <a:close/>
              </a:path>
            </a:pathLst>
          </a:custGeom>
          <a:blipFill rotWithShape="1">
            <a:blip r:embed="rId3">
              <a:alphaModFix/>
            </a:blip>
            <a:stretch>
              <a:fillRect b="0" l="0" r="0" t="0"/>
            </a:stretch>
          </a:blipFill>
          <a:ln>
            <a:noFill/>
          </a:ln>
        </p:spPr>
      </p:sp>
      <p:sp>
        <p:nvSpPr>
          <p:cNvPr id="346" name="Google Shape;346;p23"/>
          <p:cNvSpPr txBox="1"/>
          <p:nvPr/>
        </p:nvSpPr>
        <p:spPr>
          <a:xfrm>
            <a:off x="760128" y="633602"/>
            <a:ext cx="3944700" cy="115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500" u="none" cap="none" strike="noStrike">
                <a:solidFill>
                  <a:srgbClr val="474747"/>
                </a:solidFill>
                <a:latin typeface="Martel"/>
                <a:ea typeface="Martel"/>
                <a:cs typeface="Martel"/>
                <a:sym typeface="Martel"/>
              </a:rPr>
              <a:t>Strategies for Fire Management</a:t>
            </a:r>
            <a:endParaRPr sz="700"/>
          </a:p>
        </p:txBody>
      </p:sp>
      <p:sp>
        <p:nvSpPr>
          <p:cNvPr id="347" name="Google Shape;347;p23"/>
          <p:cNvSpPr txBox="1"/>
          <p:nvPr/>
        </p:nvSpPr>
        <p:spPr>
          <a:xfrm>
            <a:off x="1070478" y="2074875"/>
            <a:ext cx="33240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Effective fire management is essential to reduce the risks and impacts of wildfires. </a:t>
            </a:r>
            <a:endParaRPr sz="700"/>
          </a:p>
        </p:txBody>
      </p:sp>
      <p:sp>
        <p:nvSpPr>
          <p:cNvPr id="348" name="Google Shape;348;p23"/>
          <p:cNvSpPr txBox="1"/>
          <p:nvPr/>
        </p:nvSpPr>
        <p:spPr>
          <a:xfrm>
            <a:off x="5435183" y="1056386"/>
            <a:ext cx="3077700" cy="609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Intentionally set, low-intensity fires can reduce fuel loads and prevent larger, more destructive wildfires.</a:t>
            </a:r>
            <a:endParaRPr sz="700"/>
          </a:p>
        </p:txBody>
      </p:sp>
      <p:sp>
        <p:nvSpPr>
          <p:cNvPr id="349" name="Google Shape;349;p23"/>
          <p:cNvSpPr txBox="1"/>
          <p:nvPr/>
        </p:nvSpPr>
        <p:spPr>
          <a:xfrm>
            <a:off x="5435183" y="655802"/>
            <a:ext cx="2456384" cy="26193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Controlled Burns:</a:t>
            </a:r>
            <a:endParaRPr sz="700"/>
          </a:p>
        </p:txBody>
      </p:sp>
      <p:sp>
        <p:nvSpPr>
          <p:cNvPr id="350" name="Google Shape;350;p23"/>
          <p:cNvSpPr txBox="1"/>
          <p:nvPr/>
        </p:nvSpPr>
        <p:spPr>
          <a:xfrm>
            <a:off x="5435183" y="2451040"/>
            <a:ext cx="2876700" cy="609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Removing excess vegetation and creating firebreaks can help control the spread of wildfires.</a:t>
            </a:r>
            <a:endParaRPr sz="700"/>
          </a:p>
        </p:txBody>
      </p:sp>
      <p:sp>
        <p:nvSpPr>
          <p:cNvPr id="351" name="Google Shape;351;p23"/>
          <p:cNvSpPr txBox="1"/>
          <p:nvPr/>
        </p:nvSpPr>
        <p:spPr>
          <a:xfrm>
            <a:off x="5435183" y="2050456"/>
            <a:ext cx="2456384" cy="2619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Vegetation Management: </a:t>
            </a:r>
            <a:endParaRPr sz="700"/>
          </a:p>
        </p:txBody>
      </p:sp>
      <p:sp>
        <p:nvSpPr>
          <p:cNvPr id="352" name="Google Shape;352;p23"/>
          <p:cNvSpPr txBox="1"/>
          <p:nvPr/>
        </p:nvSpPr>
        <p:spPr>
          <a:xfrm>
            <a:off x="5435183" y="3845694"/>
            <a:ext cx="3077700" cy="609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Developing and rehearsing emergency response plans ensures communities are prepared for wildfire events.</a:t>
            </a:r>
            <a:endParaRPr sz="700"/>
          </a:p>
        </p:txBody>
      </p:sp>
      <p:sp>
        <p:nvSpPr>
          <p:cNvPr id="353" name="Google Shape;353;p23"/>
          <p:cNvSpPr txBox="1"/>
          <p:nvPr/>
        </p:nvSpPr>
        <p:spPr>
          <a:xfrm>
            <a:off x="5435183" y="3445110"/>
            <a:ext cx="2456384" cy="2619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Response Plans:</a:t>
            </a:r>
            <a:endParaRPr sz="700"/>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357" name="Shape 357"/>
        <p:cNvGrpSpPr/>
        <p:nvPr/>
      </p:nvGrpSpPr>
      <p:grpSpPr>
        <a:xfrm>
          <a:off x="0" y="0"/>
          <a:ext cx="0" cy="0"/>
          <a:chOff x="0" y="0"/>
          <a:chExt cx="0" cy="0"/>
        </a:xfrm>
      </p:grpSpPr>
      <p:grpSp>
        <p:nvGrpSpPr>
          <p:cNvPr id="358" name="Google Shape;358;p24"/>
          <p:cNvGrpSpPr/>
          <p:nvPr/>
        </p:nvGrpSpPr>
        <p:grpSpPr>
          <a:xfrm>
            <a:off x="361128" y="298757"/>
            <a:ext cx="8421745" cy="4477797"/>
            <a:chOff x="0" y="-38100"/>
            <a:chExt cx="4705633" cy="2501960"/>
          </a:xfrm>
        </p:grpSpPr>
        <p:sp>
          <p:nvSpPr>
            <p:cNvPr id="359" name="Google Shape;359;p24"/>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0" name="Google Shape;360;p24"/>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61" name="Google Shape;361;p24"/>
          <p:cNvPicPr preferRelativeResize="0"/>
          <p:nvPr/>
        </p:nvPicPr>
        <p:blipFill>
          <a:blip r:embed="rId3">
            <a:alphaModFix/>
          </a:blip>
          <a:stretch>
            <a:fillRect/>
          </a:stretch>
        </p:blipFill>
        <p:spPr>
          <a:xfrm>
            <a:off x="4733350" y="2335375"/>
            <a:ext cx="3883499" cy="2322900"/>
          </a:xfrm>
          <a:prstGeom prst="rect">
            <a:avLst/>
          </a:prstGeom>
          <a:noFill/>
          <a:ln>
            <a:noFill/>
          </a:ln>
        </p:spPr>
      </p:pic>
      <p:sp>
        <p:nvSpPr>
          <p:cNvPr id="362" name="Google Shape;362;p24"/>
          <p:cNvSpPr txBox="1"/>
          <p:nvPr/>
        </p:nvSpPr>
        <p:spPr>
          <a:xfrm>
            <a:off x="722255" y="659819"/>
            <a:ext cx="7365839" cy="600784"/>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Community-Based Conservation</a:t>
            </a:r>
            <a:endParaRPr sz="700"/>
          </a:p>
        </p:txBody>
      </p:sp>
      <p:sp>
        <p:nvSpPr>
          <p:cNvPr id="363" name="Google Shape;363;p24"/>
          <p:cNvSpPr txBox="1"/>
          <p:nvPr/>
        </p:nvSpPr>
        <p:spPr>
          <a:xfrm>
            <a:off x="722255" y="1433807"/>
            <a:ext cx="7907400" cy="45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474747"/>
                </a:solidFill>
                <a:latin typeface="Martel"/>
                <a:ea typeface="Martel"/>
                <a:cs typeface="Martel"/>
                <a:sym typeface="Martel"/>
              </a:rPr>
              <a:t>Engaging local communities in conservation efforts is critical for the success of any environmental management strategy. Community-based conservation empowers residents to take an active role in protecting their environment, leveraging local knowledge and fostering a sense of stewardship. This approach can enhance the effectiveness of policies aimed at reducing fire.</a:t>
            </a:r>
            <a:endParaRPr sz="700"/>
          </a:p>
        </p:txBody>
      </p:sp>
      <p:cxnSp>
        <p:nvCxnSpPr>
          <p:cNvPr id="364" name="Google Shape;364;p24"/>
          <p:cNvCxnSpPr/>
          <p:nvPr/>
        </p:nvCxnSpPr>
        <p:spPr>
          <a:xfrm>
            <a:off x="361128" y="2168320"/>
            <a:ext cx="8416983" cy="0"/>
          </a:xfrm>
          <a:prstGeom prst="straightConnector1">
            <a:avLst/>
          </a:prstGeom>
          <a:noFill/>
          <a:ln cap="flat" cmpd="sng" w="28575">
            <a:solidFill>
              <a:srgbClr val="707070"/>
            </a:solidFill>
            <a:prstDash val="solid"/>
            <a:round/>
            <a:headEnd len="sm" w="sm" type="none"/>
            <a:tailEnd len="sm" w="sm" type="none"/>
          </a:ln>
        </p:spPr>
      </p:cxnSp>
      <p:cxnSp>
        <p:nvCxnSpPr>
          <p:cNvPr id="365" name="Google Shape;365;p24"/>
          <p:cNvCxnSpPr/>
          <p:nvPr/>
        </p:nvCxnSpPr>
        <p:spPr>
          <a:xfrm>
            <a:off x="4602956" y="2168320"/>
            <a:ext cx="0" cy="2608200"/>
          </a:xfrm>
          <a:prstGeom prst="straightConnector1">
            <a:avLst/>
          </a:prstGeom>
          <a:noFill/>
          <a:ln cap="flat" cmpd="sng" w="28575">
            <a:solidFill>
              <a:srgbClr val="707070"/>
            </a:solidFill>
            <a:prstDash val="solid"/>
            <a:round/>
            <a:headEnd len="sm" w="sm" type="none"/>
            <a:tailEnd len="sm" w="sm" type="none"/>
          </a:ln>
        </p:spPr>
      </p:cxnSp>
      <p:sp>
        <p:nvSpPr>
          <p:cNvPr id="366" name="Google Shape;366;p24"/>
          <p:cNvSpPr txBox="1"/>
          <p:nvPr/>
        </p:nvSpPr>
        <p:spPr>
          <a:xfrm>
            <a:off x="722255" y="2375488"/>
            <a:ext cx="3597900" cy="261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How You Can Help:</a:t>
            </a:r>
            <a:endParaRPr sz="700"/>
          </a:p>
        </p:txBody>
      </p:sp>
      <p:sp>
        <p:nvSpPr>
          <p:cNvPr id="367" name="Google Shape;367;p24"/>
          <p:cNvSpPr txBox="1"/>
          <p:nvPr/>
        </p:nvSpPr>
        <p:spPr>
          <a:xfrm>
            <a:off x="742017" y="2804113"/>
            <a:ext cx="34389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200" u="none" cap="none" strike="noStrike">
                <a:solidFill>
                  <a:srgbClr val="474747"/>
                </a:solidFill>
                <a:latin typeface="Martel Sans"/>
                <a:ea typeface="Martel Sans"/>
                <a:cs typeface="Martel Sans"/>
                <a:sym typeface="Martel Sans"/>
              </a:rPr>
              <a:t>Volunteer:</a:t>
            </a:r>
            <a:r>
              <a:rPr b="0" i="0" lang="en" sz="1200" u="none" cap="none" strike="noStrike">
                <a:solidFill>
                  <a:srgbClr val="474747"/>
                </a:solidFill>
                <a:latin typeface="Martel Sans"/>
                <a:ea typeface="Martel Sans"/>
                <a:cs typeface="Martel Sans"/>
                <a:sym typeface="Martel Sans"/>
              </a:rPr>
              <a:t> Participate in local conservation projects and initiatives.</a:t>
            </a:r>
            <a:endParaRPr sz="700"/>
          </a:p>
        </p:txBody>
      </p:sp>
      <p:sp>
        <p:nvSpPr>
          <p:cNvPr id="368" name="Google Shape;368;p24"/>
          <p:cNvSpPr txBox="1"/>
          <p:nvPr/>
        </p:nvSpPr>
        <p:spPr>
          <a:xfrm>
            <a:off x="742025" y="3488750"/>
            <a:ext cx="37530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200" u="none" cap="none" strike="noStrike">
                <a:solidFill>
                  <a:srgbClr val="474747"/>
                </a:solidFill>
                <a:latin typeface="Martel Sans"/>
                <a:ea typeface="Martel Sans"/>
                <a:cs typeface="Martel Sans"/>
                <a:sym typeface="Martel Sans"/>
              </a:rPr>
              <a:t>Educate: </a:t>
            </a:r>
            <a:r>
              <a:rPr b="0" i="0" lang="en" sz="1200" u="none" cap="none" strike="noStrike">
                <a:solidFill>
                  <a:srgbClr val="474747"/>
                </a:solidFill>
                <a:latin typeface="Martel Sans"/>
                <a:ea typeface="Martel Sans"/>
                <a:cs typeface="Martel Sans"/>
                <a:sym typeface="Martel Sans"/>
              </a:rPr>
              <a:t>Share information about the importance of conservation with your community.</a:t>
            </a:r>
            <a:endParaRPr sz="700"/>
          </a:p>
        </p:txBody>
      </p:sp>
      <p:sp>
        <p:nvSpPr>
          <p:cNvPr id="369" name="Google Shape;369;p24"/>
          <p:cNvSpPr txBox="1"/>
          <p:nvPr/>
        </p:nvSpPr>
        <p:spPr>
          <a:xfrm>
            <a:off x="742025" y="4091000"/>
            <a:ext cx="37530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200" u="none" cap="none" strike="noStrike">
                <a:solidFill>
                  <a:srgbClr val="474747"/>
                </a:solidFill>
                <a:latin typeface="Martel Sans"/>
                <a:ea typeface="Martel Sans"/>
                <a:cs typeface="Martel Sans"/>
                <a:sym typeface="Martel Sans"/>
              </a:rPr>
              <a:t>Advocate: </a:t>
            </a:r>
            <a:r>
              <a:rPr b="0" i="0" lang="en" sz="1200" u="none" cap="none" strike="noStrike">
                <a:solidFill>
                  <a:srgbClr val="474747"/>
                </a:solidFill>
                <a:latin typeface="Martel Sans"/>
                <a:ea typeface="Martel Sans"/>
                <a:cs typeface="Martel Sans"/>
                <a:sym typeface="Martel Sans"/>
              </a:rPr>
              <a:t>Support policies that promote sustainable land use and environmental protection.</a:t>
            </a:r>
            <a:endParaRPr sz="700"/>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373" name="Shape 373"/>
        <p:cNvGrpSpPr/>
        <p:nvPr/>
      </p:nvGrpSpPr>
      <p:grpSpPr>
        <a:xfrm>
          <a:off x="0" y="0"/>
          <a:ext cx="0" cy="0"/>
          <a:chOff x="0" y="0"/>
          <a:chExt cx="0" cy="0"/>
        </a:xfrm>
      </p:grpSpPr>
      <p:grpSp>
        <p:nvGrpSpPr>
          <p:cNvPr id="374" name="Google Shape;374;p25"/>
          <p:cNvGrpSpPr/>
          <p:nvPr/>
        </p:nvGrpSpPr>
        <p:grpSpPr>
          <a:xfrm>
            <a:off x="2130382" y="298757"/>
            <a:ext cx="4883237" cy="4477797"/>
            <a:chOff x="0" y="-38100"/>
            <a:chExt cx="2728499" cy="2501960"/>
          </a:xfrm>
        </p:grpSpPr>
        <p:sp>
          <p:nvSpPr>
            <p:cNvPr id="375" name="Google Shape;375;p25"/>
            <p:cNvSpPr/>
            <p:nvPr/>
          </p:nvSpPr>
          <p:spPr>
            <a:xfrm>
              <a:off x="0" y="0"/>
              <a:ext cx="2728499" cy="2463860"/>
            </a:xfrm>
            <a:custGeom>
              <a:rect b="b" l="l" r="r" t="t"/>
              <a:pathLst>
                <a:path extrusionOk="0" h="2463860" w="2728499">
                  <a:moveTo>
                    <a:pt x="23781" y="0"/>
                  </a:moveTo>
                  <a:lnTo>
                    <a:pt x="2704717" y="0"/>
                  </a:lnTo>
                  <a:cubicBezTo>
                    <a:pt x="2711025" y="0"/>
                    <a:pt x="2717073" y="2506"/>
                    <a:pt x="2721533" y="6965"/>
                  </a:cubicBezTo>
                  <a:cubicBezTo>
                    <a:pt x="2725993" y="11425"/>
                    <a:pt x="2728499" y="17474"/>
                    <a:pt x="2728499" y="23781"/>
                  </a:cubicBezTo>
                  <a:lnTo>
                    <a:pt x="2728499" y="2440079"/>
                  </a:lnTo>
                  <a:cubicBezTo>
                    <a:pt x="2728499" y="2446386"/>
                    <a:pt x="2725993" y="2452435"/>
                    <a:pt x="2721533" y="2456895"/>
                  </a:cubicBezTo>
                  <a:cubicBezTo>
                    <a:pt x="2717073" y="2461355"/>
                    <a:pt x="2711025" y="2463860"/>
                    <a:pt x="2704717" y="2463860"/>
                  </a:cubicBezTo>
                  <a:lnTo>
                    <a:pt x="23781" y="2463860"/>
                  </a:lnTo>
                  <a:cubicBezTo>
                    <a:pt x="17474" y="2463860"/>
                    <a:pt x="11425" y="2461355"/>
                    <a:pt x="6965" y="2456895"/>
                  </a:cubicBezTo>
                  <a:cubicBezTo>
                    <a:pt x="2506" y="2452435"/>
                    <a:pt x="0" y="2446386"/>
                    <a:pt x="0" y="2440079"/>
                  </a:cubicBezTo>
                  <a:lnTo>
                    <a:pt x="0" y="23781"/>
                  </a:lnTo>
                  <a:cubicBezTo>
                    <a:pt x="0" y="17474"/>
                    <a:pt x="2506" y="11425"/>
                    <a:pt x="6965" y="6965"/>
                  </a:cubicBezTo>
                  <a:cubicBezTo>
                    <a:pt x="11425" y="2506"/>
                    <a:pt x="17474" y="0"/>
                    <a:pt x="23781"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6" name="Google Shape;376;p25"/>
            <p:cNvSpPr txBox="1"/>
            <p:nvPr/>
          </p:nvSpPr>
          <p:spPr>
            <a:xfrm>
              <a:off x="0" y="-38100"/>
              <a:ext cx="2728499"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7" name="Google Shape;377;p25"/>
          <p:cNvGrpSpPr/>
          <p:nvPr/>
        </p:nvGrpSpPr>
        <p:grpSpPr>
          <a:xfrm>
            <a:off x="2656780" y="949176"/>
            <a:ext cx="3830400" cy="3475366"/>
            <a:chOff x="0" y="-133350"/>
            <a:chExt cx="10214400" cy="9267641"/>
          </a:xfrm>
        </p:grpSpPr>
        <p:sp>
          <p:nvSpPr>
            <p:cNvPr id="378" name="Google Shape;378;p25"/>
            <p:cNvSpPr txBox="1"/>
            <p:nvPr/>
          </p:nvSpPr>
          <p:spPr>
            <a:xfrm>
              <a:off x="1762095" y="-133350"/>
              <a:ext cx="6690320" cy="1557641"/>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Conclusion</a:t>
              </a:r>
              <a:endParaRPr sz="700"/>
            </a:p>
          </p:txBody>
        </p:sp>
        <p:sp>
          <p:nvSpPr>
            <p:cNvPr id="379" name="Google Shape;379;p25"/>
            <p:cNvSpPr txBox="1"/>
            <p:nvPr/>
          </p:nvSpPr>
          <p:spPr>
            <a:xfrm>
              <a:off x="0" y="2410991"/>
              <a:ext cx="10214400" cy="6723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In conclusion, the relationships between fire, drought, and deforestation are complex and deeply intertwined. Our research highlights the need for integrated strategies that address all three issues simultaneously. By understanding these connections, we can develop more effective conservation and management practices that protect both the environment and the communities that depend on it. Future research and policy efforts must continue to explore these relationships and implement solutions that promote sustainability and resilience.</a:t>
              </a:r>
              <a:endParaRPr sz="700"/>
            </a:p>
          </p:txBody>
        </p:sp>
      </p:grpSp>
      <p:grpSp>
        <p:nvGrpSpPr>
          <p:cNvPr id="380" name="Google Shape;380;p25"/>
          <p:cNvGrpSpPr/>
          <p:nvPr/>
        </p:nvGrpSpPr>
        <p:grpSpPr>
          <a:xfrm>
            <a:off x="1303357" y="172157"/>
            <a:ext cx="1654050" cy="1654051"/>
            <a:chOff x="0" y="0"/>
            <a:chExt cx="812800" cy="812800"/>
          </a:xfrm>
        </p:grpSpPr>
        <p:sp>
          <p:nvSpPr>
            <p:cNvPr id="381" name="Google Shape;38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2" name="Google Shape;382;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3" name="Google Shape;383;p25"/>
          <p:cNvSpPr/>
          <p:nvPr/>
        </p:nvSpPr>
        <p:spPr>
          <a:xfrm>
            <a:off x="1603984" y="304762"/>
            <a:ext cx="1052796" cy="1247926"/>
          </a:xfrm>
          <a:custGeom>
            <a:rect b="b" l="l" r="r" t="t"/>
            <a:pathLst>
              <a:path extrusionOk="0" h="2495852" w="2105591">
                <a:moveTo>
                  <a:pt x="0" y="0"/>
                </a:moveTo>
                <a:lnTo>
                  <a:pt x="2105592" y="0"/>
                </a:lnTo>
                <a:lnTo>
                  <a:pt x="2105592" y="2495852"/>
                </a:lnTo>
                <a:lnTo>
                  <a:pt x="0" y="2495852"/>
                </a:lnTo>
                <a:lnTo>
                  <a:pt x="0" y="0"/>
                </a:lnTo>
                <a:close/>
              </a:path>
            </a:pathLst>
          </a:custGeom>
          <a:blipFill rotWithShape="1">
            <a:blip r:embed="rId3">
              <a:alphaModFix/>
            </a:blip>
            <a:stretch>
              <a:fillRect b="0" l="0" r="0" t="0"/>
            </a:stretch>
          </a:blipFill>
          <a:ln>
            <a:noFill/>
          </a:ln>
        </p:spPr>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387" name="Shape 387"/>
        <p:cNvGrpSpPr/>
        <p:nvPr/>
      </p:nvGrpSpPr>
      <p:grpSpPr>
        <a:xfrm>
          <a:off x="0" y="0"/>
          <a:ext cx="0" cy="0"/>
          <a:chOff x="0" y="0"/>
          <a:chExt cx="0" cy="0"/>
        </a:xfrm>
      </p:grpSpPr>
      <p:grpSp>
        <p:nvGrpSpPr>
          <p:cNvPr id="388" name="Google Shape;388;p26"/>
          <p:cNvGrpSpPr/>
          <p:nvPr/>
        </p:nvGrpSpPr>
        <p:grpSpPr>
          <a:xfrm>
            <a:off x="387109" y="1106783"/>
            <a:ext cx="2548821" cy="3736326"/>
            <a:chOff x="0" y="-19050"/>
            <a:chExt cx="1342589" cy="1968106"/>
          </a:xfrm>
        </p:grpSpPr>
        <p:sp>
          <p:nvSpPr>
            <p:cNvPr id="389" name="Google Shape;389;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1" name="Google Shape;391;p26"/>
          <p:cNvGrpSpPr/>
          <p:nvPr/>
        </p:nvGrpSpPr>
        <p:grpSpPr>
          <a:xfrm>
            <a:off x="3054992" y="1106783"/>
            <a:ext cx="5756490" cy="3736326"/>
            <a:chOff x="0" y="-19050"/>
            <a:chExt cx="3032225" cy="1968106"/>
          </a:xfrm>
        </p:grpSpPr>
        <p:sp>
          <p:nvSpPr>
            <p:cNvPr id="392" name="Google Shape;392;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3" name="Google Shape;393;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4" name="Google Shape;394;p26"/>
          <p:cNvGrpSpPr/>
          <p:nvPr/>
        </p:nvGrpSpPr>
        <p:grpSpPr>
          <a:xfrm>
            <a:off x="569502" y="1247142"/>
            <a:ext cx="2184034" cy="359784"/>
            <a:chOff x="0" y="-19050"/>
            <a:chExt cx="1150437" cy="189516"/>
          </a:xfrm>
        </p:grpSpPr>
        <p:sp>
          <p:nvSpPr>
            <p:cNvPr id="395" name="Google Shape;39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6" name="Google Shape;396;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7" name="Google Shape;397;p26"/>
          <p:cNvGrpSpPr/>
          <p:nvPr/>
        </p:nvGrpSpPr>
        <p:grpSpPr>
          <a:xfrm>
            <a:off x="4841220" y="1247142"/>
            <a:ext cx="2184034" cy="359784"/>
            <a:chOff x="0" y="-19050"/>
            <a:chExt cx="1150437" cy="189516"/>
          </a:xfrm>
        </p:grpSpPr>
        <p:sp>
          <p:nvSpPr>
            <p:cNvPr id="398" name="Google Shape;39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0" name="Google Shape;400;p26"/>
          <p:cNvGrpSpPr/>
          <p:nvPr/>
        </p:nvGrpSpPr>
        <p:grpSpPr>
          <a:xfrm>
            <a:off x="569502" y="3564341"/>
            <a:ext cx="2184034" cy="359784"/>
            <a:chOff x="0" y="-19050"/>
            <a:chExt cx="1150437" cy="189516"/>
          </a:xfrm>
        </p:grpSpPr>
        <p:sp>
          <p:nvSpPr>
            <p:cNvPr id="401" name="Google Shape;40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2" name="Google Shape;402;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3" name="Google Shape;403;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04" name="Google Shape;404;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05" name="Google Shape;405;p26"/>
          <p:cNvSpPr txBox="1"/>
          <p:nvPr/>
        </p:nvSpPr>
        <p:spPr>
          <a:xfrm>
            <a:off x="873885" y="2090801"/>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MARTEL SERFI</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MARTEL SERFI</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MARTEL SANS</a:t>
            </a:r>
            <a:endParaRPr sz="700"/>
          </a:p>
        </p:txBody>
      </p:sp>
      <p:grpSp>
        <p:nvGrpSpPr>
          <p:cNvPr id="406" name="Google Shape;406;p26"/>
          <p:cNvGrpSpPr/>
          <p:nvPr/>
        </p:nvGrpSpPr>
        <p:grpSpPr>
          <a:xfrm>
            <a:off x="871642" y="4115312"/>
            <a:ext cx="610687" cy="537898"/>
            <a:chOff x="0" y="-23569"/>
            <a:chExt cx="1628498" cy="1434394"/>
          </a:xfrm>
        </p:grpSpPr>
        <p:grpSp>
          <p:nvGrpSpPr>
            <p:cNvPr id="407" name="Google Shape;407;p26"/>
            <p:cNvGrpSpPr/>
            <p:nvPr/>
          </p:nvGrpSpPr>
          <p:grpSpPr>
            <a:xfrm>
              <a:off x="311446" y="-23569"/>
              <a:ext cx="1005606" cy="1029175"/>
              <a:chOff x="0" y="-19050"/>
              <a:chExt cx="812800" cy="831850"/>
            </a:xfrm>
          </p:grpSpPr>
          <p:sp>
            <p:nvSpPr>
              <p:cNvPr id="408" name="Google Shape;40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DD7C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9" name="Google Shape;409;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0" name="Google Shape;410;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#EDD7CD</a:t>
              </a:r>
              <a:endParaRPr sz="700"/>
            </a:p>
          </p:txBody>
        </p:sp>
      </p:grpSp>
      <p:grpSp>
        <p:nvGrpSpPr>
          <p:cNvPr id="411" name="Google Shape;411;p26"/>
          <p:cNvGrpSpPr/>
          <p:nvPr/>
        </p:nvGrpSpPr>
        <p:grpSpPr>
          <a:xfrm>
            <a:off x="1356176" y="4115312"/>
            <a:ext cx="610687" cy="537898"/>
            <a:chOff x="0" y="-23569"/>
            <a:chExt cx="1628498" cy="1434394"/>
          </a:xfrm>
        </p:grpSpPr>
        <p:grpSp>
          <p:nvGrpSpPr>
            <p:cNvPr id="412" name="Google Shape;412;p26"/>
            <p:cNvGrpSpPr/>
            <p:nvPr/>
          </p:nvGrpSpPr>
          <p:grpSpPr>
            <a:xfrm>
              <a:off x="311446" y="-23569"/>
              <a:ext cx="1005606" cy="1029175"/>
              <a:chOff x="0" y="-19050"/>
              <a:chExt cx="812800" cy="831850"/>
            </a:xfrm>
          </p:grpSpPr>
          <p:sp>
            <p:nvSpPr>
              <p:cNvPr id="413" name="Google Shape;41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A9B8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4" name="Google Shape;414;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5" name="Google Shape;415;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#BA9B8C</a:t>
              </a:r>
              <a:endParaRPr sz="700"/>
            </a:p>
          </p:txBody>
        </p:sp>
      </p:grpSp>
      <p:grpSp>
        <p:nvGrpSpPr>
          <p:cNvPr id="416" name="Google Shape;416;p26"/>
          <p:cNvGrpSpPr/>
          <p:nvPr/>
        </p:nvGrpSpPr>
        <p:grpSpPr>
          <a:xfrm>
            <a:off x="387109" y="4115312"/>
            <a:ext cx="610687" cy="537898"/>
            <a:chOff x="0" y="-23569"/>
            <a:chExt cx="1628498" cy="1434394"/>
          </a:xfrm>
        </p:grpSpPr>
        <p:grpSp>
          <p:nvGrpSpPr>
            <p:cNvPr id="417" name="Google Shape;417;p26"/>
            <p:cNvGrpSpPr/>
            <p:nvPr/>
          </p:nvGrpSpPr>
          <p:grpSpPr>
            <a:xfrm>
              <a:off x="311446" y="-23569"/>
              <a:ext cx="1005606" cy="1029175"/>
              <a:chOff x="0" y="-19050"/>
              <a:chExt cx="812800" cy="831850"/>
            </a:xfrm>
          </p:grpSpPr>
          <p:sp>
            <p:nvSpPr>
              <p:cNvPr id="418" name="Google Shape;41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9" name="Google Shape;419;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0" name="Google Shape;420;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#FFFFFF</a:t>
              </a:r>
              <a:endParaRPr sz="700"/>
            </a:p>
          </p:txBody>
        </p:sp>
      </p:grpSp>
      <p:grpSp>
        <p:nvGrpSpPr>
          <p:cNvPr id="421" name="Google Shape;421;p26"/>
          <p:cNvGrpSpPr/>
          <p:nvPr/>
        </p:nvGrpSpPr>
        <p:grpSpPr>
          <a:xfrm>
            <a:off x="2325243" y="4115312"/>
            <a:ext cx="610687" cy="537898"/>
            <a:chOff x="0" y="-23569"/>
            <a:chExt cx="1628498" cy="1434394"/>
          </a:xfrm>
        </p:grpSpPr>
        <p:grpSp>
          <p:nvGrpSpPr>
            <p:cNvPr id="422" name="Google Shape;422;p26"/>
            <p:cNvGrpSpPr/>
            <p:nvPr/>
          </p:nvGrpSpPr>
          <p:grpSpPr>
            <a:xfrm>
              <a:off x="311446" y="-23569"/>
              <a:ext cx="1005606" cy="1029175"/>
              <a:chOff x="0" y="-19050"/>
              <a:chExt cx="812800" cy="831850"/>
            </a:xfrm>
          </p:grpSpPr>
          <p:sp>
            <p:nvSpPr>
              <p:cNvPr id="423" name="Google Shape;42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1404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4" name="Google Shape;424;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5" name="Google Shape;425;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#414042</a:t>
              </a:r>
              <a:endParaRPr sz="700"/>
            </a:p>
          </p:txBody>
        </p:sp>
      </p:grpSp>
      <p:sp>
        <p:nvSpPr>
          <p:cNvPr id="426" name="Google Shape;426;p26"/>
          <p:cNvSpPr txBox="1"/>
          <p:nvPr/>
        </p:nvSpPr>
        <p:spPr>
          <a:xfrm>
            <a:off x="2105002" y="737755"/>
            <a:ext cx="4933995" cy="199092"/>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FFFFFF"/>
                </a:solidFill>
                <a:latin typeface="Martel Sans"/>
                <a:ea typeface="Martel Sans"/>
                <a:cs typeface="Martel Sans"/>
                <a:sym typeface="Martel Sans"/>
              </a:rPr>
              <a:t>Use these design resources in your Canva Presentation.</a:t>
            </a:r>
            <a:endParaRPr sz="700"/>
          </a:p>
        </p:txBody>
      </p:sp>
      <p:sp>
        <p:nvSpPr>
          <p:cNvPr id="427" name="Google Shape;427;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E3614A"/>
                </a:solidFill>
                <a:latin typeface="Arial"/>
                <a:ea typeface="Arial"/>
                <a:cs typeface="Arial"/>
                <a:sym typeface="Arial"/>
              </a:rPr>
              <a:t>DON'T FORGET TO DELETE THIS PAGE BEFORE PRESENTING. </a:t>
            </a:r>
            <a:endParaRPr sz="700"/>
          </a:p>
        </p:txBody>
      </p:sp>
      <p:sp>
        <p:nvSpPr>
          <p:cNvPr id="428" name="Google Shape;428;p26"/>
          <p:cNvSpPr txBox="1"/>
          <p:nvPr/>
        </p:nvSpPr>
        <p:spPr>
          <a:xfrm>
            <a:off x="2960053" y="90701"/>
            <a:ext cx="3223894" cy="604861"/>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FFFFFF"/>
                </a:solidFill>
                <a:latin typeface="Martel"/>
                <a:ea typeface="Martel"/>
                <a:cs typeface="Martel"/>
                <a:sym typeface="Martel"/>
              </a:rPr>
              <a:t>Resource Page</a:t>
            </a:r>
            <a:endParaRPr sz="700"/>
          </a:p>
        </p:txBody>
      </p:sp>
      <p:sp>
        <p:nvSpPr>
          <p:cNvPr id="429" name="Google Shape;429;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430" name="Google Shape;430;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431" name="Google Shape;431;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grpSp>
        <p:nvGrpSpPr>
          <p:cNvPr id="432" name="Google Shape;432;p26"/>
          <p:cNvGrpSpPr/>
          <p:nvPr/>
        </p:nvGrpSpPr>
        <p:grpSpPr>
          <a:xfrm>
            <a:off x="4006874" y="1730823"/>
            <a:ext cx="3852727" cy="2911584"/>
            <a:chOff x="0" y="0"/>
            <a:chExt cx="10273937" cy="7764224"/>
          </a:xfrm>
        </p:grpSpPr>
        <p:sp>
          <p:nvSpPr>
            <p:cNvPr id="433" name="Google Shape;433;p26"/>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434" name="Google Shape;434;p26"/>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435" name="Google Shape;435;p26"/>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436" name="Google Shape;436;p26"/>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437" name="Google Shape;437;p26"/>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438" name="Google Shape;438;p26"/>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439" name="Google Shape;439;p26"/>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440" name="Google Shape;440;p26"/>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441" name="Google Shape;441;p26"/>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442" name="Google Shape;442;p26"/>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443" name="Google Shape;443;p26"/>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444" name="Google Shape;444;p26"/>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445" name="Google Shape;445;p26"/>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446" name="Google Shape;446;p26"/>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447" name="Google Shape;447;p26"/>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448" name="Google Shape;448;p26"/>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449" name="Google Shape;449;p26"/>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450" name="Google Shape;450;p26"/>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451" name="Google Shape;451;p26"/>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452" name="Google Shape;452;p26"/>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453" name="Google Shape;453;p26"/>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454" name="Google Shape;454;p26"/>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455" name="Google Shape;455;p26"/>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456" name="Google Shape;456;p26"/>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457" name="Google Shape;457;p26"/>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458" name="Google Shape;458;p26"/>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459" name="Google Shape;459;p26"/>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460" name="Google Shape;460;p26"/>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461" name="Google Shape;461;p26"/>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462" name="Google Shape;462;p26"/>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463" name="Google Shape;463;p26"/>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464" name="Google Shape;464;p26"/>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465" name="Google Shape;465;p26"/>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466" name="Google Shape;466;p26"/>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467" name="Google Shape;467;p26"/>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468" name="Google Shape;468;p26"/>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469" name="Google Shape;469;p26"/>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470" name="Google Shape;470;p26"/>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471" name="Google Shape;471;p26"/>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grpSp>
        <p:nvGrpSpPr>
          <p:cNvPr id="472" name="Google Shape;472;p26"/>
          <p:cNvGrpSpPr/>
          <p:nvPr/>
        </p:nvGrpSpPr>
        <p:grpSpPr>
          <a:xfrm>
            <a:off x="1840709" y="4115312"/>
            <a:ext cx="610687" cy="537898"/>
            <a:chOff x="0" y="-23569"/>
            <a:chExt cx="1628498" cy="1434394"/>
          </a:xfrm>
        </p:grpSpPr>
        <p:grpSp>
          <p:nvGrpSpPr>
            <p:cNvPr id="473" name="Google Shape;473;p26"/>
            <p:cNvGrpSpPr/>
            <p:nvPr/>
          </p:nvGrpSpPr>
          <p:grpSpPr>
            <a:xfrm>
              <a:off x="311446" y="-23569"/>
              <a:ext cx="1005606" cy="1029175"/>
              <a:chOff x="0" y="-19050"/>
              <a:chExt cx="812800" cy="831850"/>
            </a:xfrm>
          </p:grpSpPr>
          <p:sp>
            <p:nvSpPr>
              <p:cNvPr id="474" name="Google Shape;47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D976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5" name="Google Shape;475;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6" name="Google Shape;476;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#ED976A</a:t>
              </a:r>
              <a:endParaRPr sz="700"/>
            </a:p>
          </p:txBody>
        </p:sp>
      </p:gr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480" name="Shape 480"/>
        <p:cNvGrpSpPr/>
        <p:nvPr/>
      </p:nvGrpSpPr>
      <p:grpSpPr>
        <a:xfrm>
          <a:off x="0" y="0"/>
          <a:ext cx="0" cy="0"/>
          <a:chOff x="0" y="0"/>
          <a:chExt cx="0" cy="0"/>
        </a:xfrm>
      </p:grpSpPr>
      <p:grpSp>
        <p:nvGrpSpPr>
          <p:cNvPr id="481" name="Google Shape;481;p27"/>
          <p:cNvGrpSpPr/>
          <p:nvPr/>
        </p:nvGrpSpPr>
        <p:grpSpPr>
          <a:xfrm>
            <a:off x="2997636" y="1438006"/>
            <a:ext cx="3148728" cy="1287724"/>
            <a:chOff x="0" y="-19050"/>
            <a:chExt cx="1658589" cy="678307"/>
          </a:xfrm>
        </p:grpSpPr>
        <p:sp>
          <p:nvSpPr>
            <p:cNvPr id="482" name="Google Shape;482;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3" name="Google Shape;483;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4" name="Google Shape;484;p27"/>
          <p:cNvSpPr/>
          <p:nvPr/>
        </p:nvSpPr>
        <p:spPr>
          <a:xfrm>
            <a:off x="3389498" y="17138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85" name="Google Shape;485;p27"/>
          <p:cNvGrpSpPr/>
          <p:nvPr/>
        </p:nvGrpSpPr>
        <p:grpSpPr>
          <a:xfrm>
            <a:off x="2997636" y="2975314"/>
            <a:ext cx="3148728" cy="1287724"/>
            <a:chOff x="0" y="-19050"/>
            <a:chExt cx="1658589" cy="678307"/>
          </a:xfrm>
        </p:grpSpPr>
        <p:sp>
          <p:nvSpPr>
            <p:cNvPr id="486" name="Google Shape;486;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7" name="Google Shape;487;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8" name="Google Shape;488;p27"/>
          <p:cNvSpPr txBox="1"/>
          <p:nvPr/>
        </p:nvSpPr>
        <p:spPr>
          <a:xfrm>
            <a:off x="1688740" y="971570"/>
            <a:ext cx="5766520" cy="199092"/>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1200" u="none" cap="none" strike="noStrike">
                <a:solidFill>
                  <a:srgbClr val="FFFFFF"/>
                </a:solidFill>
                <a:latin typeface="Martel Sans"/>
                <a:ea typeface="Martel Sans"/>
                <a:cs typeface="Martel Sans"/>
                <a:sym typeface="Martel Sans"/>
              </a:rPr>
              <a:t>This presentation template is free for everyone to use thanks to the following:</a:t>
            </a:r>
            <a:endParaRPr sz="700"/>
          </a:p>
        </p:txBody>
      </p:sp>
      <p:sp>
        <p:nvSpPr>
          <p:cNvPr id="489" name="Google Shape;489;p27"/>
          <p:cNvSpPr txBox="1"/>
          <p:nvPr/>
        </p:nvSpPr>
        <p:spPr>
          <a:xfrm>
            <a:off x="2796084" y="4387649"/>
            <a:ext cx="3551832" cy="435377"/>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2500" u="none" cap="none" strike="noStrike">
                <a:solidFill>
                  <a:srgbClr val="FFFFFF"/>
                </a:solidFill>
                <a:latin typeface="Martel"/>
                <a:ea typeface="Martel"/>
                <a:cs typeface="Martel"/>
                <a:sym typeface="Martel"/>
              </a:rPr>
              <a:t>Happy designing!</a:t>
            </a:r>
            <a:endParaRPr sz="700"/>
          </a:p>
        </p:txBody>
      </p:sp>
      <p:sp>
        <p:nvSpPr>
          <p:cNvPr id="490" name="Google Shape;490;p27"/>
          <p:cNvSpPr txBox="1"/>
          <p:nvPr/>
        </p:nvSpPr>
        <p:spPr>
          <a:xfrm>
            <a:off x="2105002" y="2393351"/>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91" name="Google Shape;491;p27"/>
          <p:cNvSpPr txBox="1"/>
          <p:nvPr/>
        </p:nvSpPr>
        <p:spPr>
          <a:xfrm>
            <a:off x="2105002" y="3745605"/>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92" name="Google Shape;492;p27"/>
          <p:cNvSpPr txBox="1"/>
          <p:nvPr/>
        </p:nvSpPr>
        <p:spPr>
          <a:xfrm>
            <a:off x="2175245" y="296012"/>
            <a:ext cx="4793511" cy="60078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FFFFFF"/>
                </a:solidFill>
                <a:latin typeface="Martel"/>
                <a:ea typeface="Martel"/>
                <a:cs typeface="Martel"/>
                <a:sym typeface="Martel"/>
              </a:rPr>
              <a:t>Credits</a:t>
            </a:r>
            <a:endParaRPr sz="700"/>
          </a:p>
        </p:txBody>
      </p:sp>
      <p:sp>
        <p:nvSpPr>
          <p:cNvPr id="493" name="Google Shape;493;p27"/>
          <p:cNvSpPr txBox="1"/>
          <p:nvPr/>
        </p:nvSpPr>
        <p:spPr>
          <a:xfrm>
            <a:off x="3055013" y="3379371"/>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139" name="Shape 139"/>
        <p:cNvGrpSpPr/>
        <p:nvPr/>
      </p:nvGrpSpPr>
      <p:grpSpPr>
        <a:xfrm>
          <a:off x="0" y="0"/>
          <a:ext cx="0" cy="0"/>
          <a:chOff x="0" y="0"/>
          <a:chExt cx="0" cy="0"/>
        </a:xfrm>
      </p:grpSpPr>
      <p:grpSp>
        <p:nvGrpSpPr>
          <p:cNvPr id="140" name="Google Shape;140;p12"/>
          <p:cNvGrpSpPr/>
          <p:nvPr/>
        </p:nvGrpSpPr>
        <p:grpSpPr>
          <a:xfrm>
            <a:off x="361128" y="298757"/>
            <a:ext cx="8421745" cy="4477797"/>
            <a:chOff x="0" y="-38100"/>
            <a:chExt cx="4705633" cy="2501960"/>
          </a:xfrm>
        </p:grpSpPr>
        <p:sp>
          <p:nvSpPr>
            <p:cNvPr id="141" name="Google Shape;141;p12"/>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2" name="Google Shape;142;p12"/>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43" name="Google Shape;143;p12"/>
          <p:cNvCxnSpPr/>
          <p:nvPr/>
        </p:nvCxnSpPr>
        <p:spPr>
          <a:xfrm>
            <a:off x="4901784" y="366946"/>
            <a:ext cx="0" cy="4409609"/>
          </a:xfrm>
          <a:prstGeom prst="straightConnector1">
            <a:avLst/>
          </a:prstGeom>
          <a:noFill/>
          <a:ln cap="flat" cmpd="sng" w="28575">
            <a:solidFill>
              <a:srgbClr val="707070"/>
            </a:solidFill>
            <a:prstDash val="solid"/>
            <a:round/>
            <a:headEnd len="sm" w="sm" type="none"/>
            <a:tailEnd len="sm" w="sm" type="none"/>
          </a:ln>
        </p:spPr>
      </p:cxnSp>
      <p:sp>
        <p:nvSpPr>
          <p:cNvPr id="144" name="Google Shape;144;p12"/>
          <p:cNvSpPr/>
          <p:nvPr/>
        </p:nvSpPr>
        <p:spPr>
          <a:xfrm>
            <a:off x="514350" y="2644512"/>
            <a:ext cx="4223374" cy="1984639"/>
          </a:xfrm>
          <a:custGeom>
            <a:rect b="b" l="l" r="r" t="t"/>
            <a:pathLst>
              <a:path extrusionOk="0" h="614945" w="1308622">
                <a:moveTo>
                  <a:pt x="21081" y="0"/>
                </a:moveTo>
                <a:lnTo>
                  <a:pt x="1287541" y="0"/>
                </a:lnTo>
                <a:cubicBezTo>
                  <a:pt x="1293132" y="0"/>
                  <a:pt x="1298494" y="2221"/>
                  <a:pt x="1302448" y="6174"/>
                </a:cubicBezTo>
                <a:cubicBezTo>
                  <a:pt x="1306401" y="10128"/>
                  <a:pt x="1308622" y="15490"/>
                  <a:pt x="1308622" y="21081"/>
                </a:cubicBezTo>
                <a:lnTo>
                  <a:pt x="1308622" y="593864"/>
                </a:lnTo>
                <a:cubicBezTo>
                  <a:pt x="1308622" y="599455"/>
                  <a:pt x="1306401" y="604817"/>
                  <a:pt x="1302448" y="608770"/>
                </a:cubicBezTo>
                <a:cubicBezTo>
                  <a:pt x="1298494" y="612724"/>
                  <a:pt x="1293132" y="614945"/>
                  <a:pt x="1287541" y="614945"/>
                </a:cubicBezTo>
                <a:lnTo>
                  <a:pt x="21081" y="614945"/>
                </a:lnTo>
                <a:cubicBezTo>
                  <a:pt x="15490" y="614945"/>
                  <a:pt x="10128" y="612724"/>
                  <a:pt x="6174" y="608770"/>
                </a:cubicBezTo>
                <a:cubicBezTo>
                  <a:pt x="2221" y="604817"/>
                  <a:pt x="0" y="599455"/>
                  <a:pt x="0" y="593864"/>
                </a:cubicBezTo>
                <a:lnTo>
                  <a:pt x="0" y="21081"/>
                </a:lnTo>
                <a:cubicBezTo>
                  <a:pt x="0" y="15490"/>
                  <a:pt x="2221" y="10128"/>
                  <a:pt x="6174" y="6174"/>
                </a:cubicBezTo>
                <a:cubicBezTo>
                  <a:pt x="10128" y="2221"/>
                  <a:pt x="15490" y="0"/>
                  <a:pt x="21081" y="0"/>
                </a:cubicBezTo>
                <a:close/>
              </a:path>
            </a:pathLst>
          </a:custGeom>
          <a:blipFill rotWithShape="1">
            <a:blip r:embed="rId3">
              <a:alphaModFix/>
            </a:blip>
            <a:stretch>
              <a:fillRect b="-20888" l="0" r="0" t="-20889"/>
            </a:stretch>
          </a:blip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5" name="Google Shape;145;p12"/>
          <p:cNvSpPr/>
          <p:nvPr/>
        </p:nvSpPr>
        <p:spPr>
          <a:xfrm>
            <a:off x="514350" y="514350"/>
            <a:ext cx="4223374" cy="2008124"/>
          </a:xfrm>
          <a:custGeom>
            <a:rect b="b" l="l" r="r" t="t"/>
            <a:pathLst>
              <a:path extrusionOk="0" h="622222" w="1308622">
                <a:moveTo>
                  <a:pt x="21081" y="0"/>
                </a:moveTo>
                <a:lnTo>
                  <a:pt x="1287541" y="0"/>
                </a:lnTo>
                <a:cubicBezTo>
                  <a:pt x="1293132" y="0"/>
                  <a:pt x="1298494" y="2221"/>
                  <a:pt x="1302448" y="6174"/>
                </a:cubicBezTo>
                <a:cubicBezTo>
                  <a:pt x="1306401" y="10128"/>
                  <a:pt x="1308622" y="15490"/>
                  <a:pt x="1308622" y="21081"/>
                </a:cubicBezTo>
                <a:lnTo>
                  <a:pt x="1308622" y="601141"/>
                </a:lnTo>
                <a:cubicBezTo>
                  <a:pt x="1308622" y="606732"/>
                  <a:pt x="1306401" y="612094"/>
                  <a:pt x="1302448" y="616047"/>
                </a:cubicBezTo>
                <a:cubicBezTo>
                  <a:pt x="1298494" y="620001"/>
                  <a:pt x="1293132" y="622222"/>
                  <a:pt x="1287541" y="622222"/>
                </a:cubicBezTo>
                <a:lnTo>
                  <a:pt x="21081" y="622222"/>
                </a:lnTo>
                <a:cubicBezTo>
                  <a:pt x="15490" y="622222"/>
                  <a:pt x="10128" y="620001"/>
                  <a:pt x="6174" y="616047"/>
                </a:cubicBezTo>
                <a:cubicBezTo>
                  <a:pt x="2221" y="612094"/>
                  <a:pt x="0" y="606732"/>
                  <a:pt x="0" y="601141"/>
                </a:cubicBezTo>
                <a:lnTo>
                  <a:pt x="0" y="21081"/>
                </a:lnTo>
                <a:cubicBezTo>
                  <a:pt x="0" y="15490"/>
                  <a:pt x="2221" y="10128"/>
                  <a:pt x="6174" y="6174"/>
                </a:cubicBezTo>
                <a:cubicBezTo>
                  <a:pt x="10128" y="2221"/>
                  <a:pt x="15490" y="0"/>
                  <a:pt x="21081" y="0"/>
                </a:cubicBezTo>
                <a:close/>
              </a:path>
            </a:pathLst>
          </a:custGeom>
          <a:blipFill rotWithShape="1">
            <a:blip r:embed="rId4">
              <a:alphaModFix/>
            </a:blip>
            <a:stretch>
              <a:fillRect b="-20057" l="0" r="0" t="-20059"/>
            </a:stretch>
          </a:blip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46" name="Google Shape;146;p12"/>
          <p:cNvGrpSpPr/>
          <p:nvPr/>
        </p:nvGrpSpPr>
        <p:grpSpPr>
          <a:xfrm>
            <a:off x="5195082" y="934759"/>
            <a:ext cx="3285664" cy="3223976"/>
            <a:chOff x="0" y="-133350"/>
            <a:chExt cx="8761770" cy="8597269"/>
          </a:xfrm>
        </p:grpSpPr>
        <p:sp>
          <p:nvSpPr>
            <p:cNvPr id="147" name="Google Shape;147;p12"/>
            <p:cNvSpPr txBox="1"/>
            <p:nvPr/>
          </p:nvSpPr>
          <p:spPr>
            <a:xfrm>
              <a:off x="0" y="4534741"/>
              <a:ext cx="4714300" cy="515039"/>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Write an agenda here.</a:t>
              </a:r>
              <a:endParaRPr sz="700"/>
            </a:p>
          </p:txBody>
        </p:sp>
        <p:sp>
          <p:nvSpPr>
            <p:cNvPr id="148" name="Google Shape;148;p12"/>
            <p:cNvSpPr txBox="1"/>
            <p:nvPr/>
          </p:nvSpPr>
          <p:spPr>
            <a:xfrm>
              <a:off x="3676986" y="4534741"/>
              <a:ext cx="4714300" cy="515039"/>
            </a:xfrm>
            <a:prstGeom prst="rect">
              <a:avLst/>
            </a:prstGeom>
            <a:noFill/>
            <a:ln>
              <a:noFill/>
            </a:ln>
          </p:spPr>
          <p:txBody>
            <a:bodyPr anchorCtr="0" anchor="t" bIns="0" lIns="0" spcFirstLastPara="1" rIns="0" wrap="square" tIns="0">
              <a:spAutoFit/>
            </a:bodyPr>
            <a:lstStyle/>
            <a:p>
              <a:pPr indent="0" lvl="0" marL="0" marR="0" rtl="0" algn="r">
                <a:lnSpc>
                  <a:spcPct val="139991"/>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1.</a:t>
              </a:r>
              <a:endParaRPr sz="700"/>
            </a:p>
          </p:txBody>
        </p:sp>
        <p:sp>
          <p:nvSpPr>
            <p:cNvPr id="149" name="Google Shape;149;p12"/>
            <p:cNvSpPr txBox="1"/>
            <p:nvPr/>
          </p:nvSpPr>
          <p:spPr>
            <a:xfrm>
              <a:off x="0" y="7096233"/>
              <a:ext cx="4714300" cy="515039"/>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Write an agenda here.</a:t>
              </a:r>
              <a:endParaRPr sz="700"/>
            </a:p>
          </p:txBody>
        </p:sp>
        <p:sp>
          <p:nvSpPr>
            <p:cNvPr id="150" name="Google Shape;150;p12"/>
            <p:cNvSpPr txBox="1"/>
            <p:nvPr/>
          </p:nvSpPr>
          <p:spPr>
            <a:xfrm>
              <a:off x="3676986" y="7096233"/>
              <a:ext cx="4714300" cy="515039"/>
            </a:xfrm>
            <a:prstGeom prst="rect">
              <a:avLst/>
            </a:prstGeom>
            <a:noFill/>
            <a:ln>
              <a:noFill/>
            </a:ln>
          </p:spPr>
          <p:txBody>
            <a:bodyPr anchorCtr="0" anchor="t" bIns="0" lIns="0" spcFirstLastPara="1" rIns="0" wrap="square" tIns="0">
              <a:spAutoFit/>
            </a:bodyPr>
            <a:lstStyle/>
            <a:p>
              <a:pPr indent="0" lvl="0" marL="0" marR="0" rtl="0" algn="r">
                <a:lnSpc>
                  <a:spcPct val="139991"/>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4.</a:t>
              </a:r>
              <a:endParaRPr sz="700"/>
            </a:p>
          </p:txBody>
        </p:sp>
        <p:sp>
          <p:nvSpPr>
            <p:cNvPr id="151" name="Google Shape;151;p12"/>
            <p:cNvSpPr txBox="1"/>
            <p:nvPr/>
          </p:nvSpPr>
          <p:spPr>
            <a:xfrm>
              <a:off x="0" y="5390939"/>
              <a:ext cx="4714300" cy="515039"/>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Write an agenda here.</a:t>
              </a:r>
              <a:endParaRPr sz="700"/>
            </a:p>
          </p:txBody>
        </p:sp>
        <p:sp>
          <p:nvSpPr>
            <p:cNvPr id="152" name="Google Shape;152;p12"/>
            <p:cNvSpPr txBox="1"/>
            <p:nvPr/>
          </p:nvSpPr>
          <p:spPr>
            <a:xfrm>
              <a:off x="3676986" y="5390939"/>
              <a:ext cx="4714300" cy="515039"/>
            </a:xfrm>
            <a:prstGeom prst="rect">
              <a:avLst/>
            </a:prstGeom>
            <a:noFill/>
            <a:ln>
              <a:noFill/>
            </a:ln>
          </p:spPr>
          <p:txBody>
            <a:bodyPr anchorCtr="0" anchor="t" bIns="0" lIns="0" spcFirstLastPara="1" rIns="0" wrap="square" tIns="0">
              <a:spAutoFit/>
            </a:bodyPr>
            <a:lstStyle/>
            <a:p>
              <a:pPr indent="0" lvl="0" marL="0" marR="0" rtl="0" algn="r">
                <a:lnSpc>
                  <a:spcPct val="139991"/>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2.</a:t>
              </a:r>
              <a:endParaRPr sz="700"/>
            </a:p>
          </p:txBody>
        </p:sp>
        <p:sp>
          <p:nvSpPr>
            <p:cNvPr id="153" name="Google Shape;153;p12"/>
            <p:cNvSpPr txBox="1"/>
            <p:nvPr/>
          </p:nvSpPr>
          <p:spPr>
            <a:xfrm>
              <a:off x="0" y="6243586"/>
              <a:ext cx="4714300" cy="515039"/>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Write an agenda here.</a:t>
              </a:r>
              <a:endParaRPr sz="700"/>
            </a:p>
          </p:txBody>
        </p:sp>
        <p:sp>
          <p:nvSpPr>
            <p:cNvPr id="154" name="Google Shape;154;p12"/>
            <p:cNvSpPr txBox="1"/>
            <p:nvPr/>
          </p:nvSpPr>
          <p:spPr>
            <a:xfrm>
              <a:off x="3676986" y="6243586"/>
              <a:ext cx="4714300" cy="515039"/>
            </a:xfrm>
            <a:prstGeom prst="rect">
              <a:avLst/>
            </a:prstGeom>
            <a:noFill/>
            <a:ln>
              <a:noFill/>
            </a:ln>
          </p:spPr>
          <p:txBody>
            <a:bodyPr anchorCtr="0" anchor="t" bIns="0" lIns="0" spcFirstLastPara="1" rIns="0" wrap="square" tIns="0">
              <a:spAutoFit/>
            </a:bodyPr>
            <a:lstStyle/>
            <a:p>
              <a:pPr indent="0" lvl="0" marL="0" marR="0" rtl="0" algn="r">
                <a:lnSpc>
                  <a:spcPct val="139991"/>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3.</a:t>
              </a:r>
              <a:endParaRPr sz="700"/>
            </a:p>
          </p:txBody>
        </p:sp>
        <p:sp>
          <p:nvSpPr>
            <p:cNvPr id="155" name="Google Shape;155;p12"/>
            <p:cNvSpPr txBox="1"/>
            <p:nvPr/>
          </p:nvSpPr>
          <p:spPr>
            <a:xfrm>
              <a:off x="0" y="7948880"/>
              <a:ext cx="4714300" cy="515039"/>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Write an agenda here.</a:t>
              </a:r>
              <a:endParaRPr sz="700"/>
            </a:p>
          </p:txBody>
        </p:sp>
        <p:sp>
          <p:nvSpPr>
            <p:cNvPr id="156" name="Google Shape;156;p12"/>
            <p:cNvSpPr txBox="1"/>
            <p:nvPr/>
          </p:nvSpPr>
          <p:spPr>
            <a:xfrm>
              <a:off x="3676986" y="7948880"/>
              <a:ext cx="4714300" cy="515039"/>
            </a:xfrm>
            <a:prstGeom prst="rect">
              <a:avLst/>
            </a:prstGeom>
            <a:noFill/>
            <a:ln>
              <a:noFill/>
            </a:ln>
          </p:spPr>
          <p:txBody>
            <a:bodyPr anchorCtr="0" anchor="t" bIns="0" lIns="0" spcFirstLastPara="1" rIns="0" wrap="square" tIns="0">
              <a:spAutoFit/>
            </a:bodyPr>
            <a:lstStyle/>
            <a:p>
              <a:pPr indent="0" lvl="0" marL="0" marR="0" rtl="0" algn="r">
                <a:lnSpc>
                  <a:spcPct val="139991"/>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5.</a:t>
              </a:r>
              <a:endParaRPr sz="700"/>
            </a:p>
          </p:txBody>
        </p:sp>
        <p:sp>
          <p:nvSpPr>
            <p:cNvPr id="157" name="Google Shape;157;p12"/>
            <p:cNvSpPr txBox="1"/>
            <p:nvPr/>
          </p:nvSpPr>
          <p:spPr>
            <a:xfrm>
              <a:off x="0" y="-133350"/>
              <a:ext cx="8761770" cy="3221341"/>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Add an</a:t>
              </a:r>
              <a:endParaRPr sz="700"/>
            </a:p>
            <a:p>
              <a:pPr indent="0" lvl="0" marL="0" marR="0" rtl="0" algn="l">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Agenda Page</a:t>
              </a:r>
              <a:endParaRPr sz="700"/>
            </a:p>
          </p:txBody>
        </p:sp>
      </p:gr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161" name="Shape 161"/>
        <p:cNvGrpSpPr/>
        <p:nvPr/>
      </p:nvGrpSpPr>
      <p:grpSpPr>
        <a:xfrm>
          <a:off x="0" y="0"/>
          <a:ext cx="0" cy="0"/>
          <a:chOff x="0" y="0"/>
          <a:chExt cx="0" cy="0"/>
        </a:xfrm>
      </p:grpSpPr>
      <p:grpSp>
        <p:nvGrpSpPr>
          <p:cNvPr id="162" name="Google Shape;162;p13"/>
          <p:cNvGrpSpPr/>
          <p:nvPr/>
        </p:nvGrpSpPr>
        <p:grpSpPr>
          <a:xfrm>
            <a:off x="361128" y="298757"/>
            <a:ext cx="8421745" cy="4477797"/>
            <a:chOff x="0" y="-38100"/>
            <a:chExt cx="4705633" cy="2501960"/>
          </a:xfrm>
        </p:grpSpPr>
        <p:sp>
          <p:nvSpPr>
            <p:cNvPr id="163" name="Google Shape;163;p13"/>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4" name="Google Shape;164;p13"/>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65" name="Google Shape;165;p13"/>
          <p:cNvPicPr preferRelativeResize="0"/>
          <p:nvPr/>
        </p:nvPicPr>
        <p:blipFill>
          <a:blip r:embed="rId3">
            <a:alphaModFix/>
          </a:blip>
          <a:stretch>
            <a:fillRect/>
          </a:stretch>
        </p:blipFill>
        <p:spPr>
          <a:xfrm>
            <a:off x="5539226" y="533304"/>
            <a:ext cx="3090426" cy="4109471"/>
          </a:xfrm>
          <a:prstGeom prst="rect">
            <a:avLst/>
          </a:prstGeom>
          <a:noFill/>
          <a:ln>
            <a:noFill/>
          </a:ln>
        </p:spPr>
      </p:pic>
      <p:sp>
        <p:nvSpPr>
          <p:cNvPr id="166" name="Google Shape;166;p13"/>
          <p:cNvSpPr/>
          <p:nvPr/>
        </p:nvSpPr>
        <p:spPr>
          <a:xfrm>
            <a:off x="-171150" y="2719155"/>
            <a:ext cx="2557973" cy="2057400"/>
          </a:xfrm>
          <a:custGeom>
            <a:rect b="b" l="l" r="r" t="t"/>
            <a:pathLst>
              <a:path extrusionOk="0" h="4114800" w="5115946">
                <a:moveTo>
                  <a:pt x="0" y="0"/>
                </a:moveTo>
                <a:lnTo>
                  <a:pt x="5115945" y="0"/>
                </a:lnTo>
                <a:lnTo>
                  <a:pt x="5115945" y="4114800"/>
                </a:lnTo>
                <a:lnTo>
                  <a:pt x="0" y="4114800"/>
                </a:lnTo>
                <a:lnTo>
                  <a:pt x="0" y="0"/>
                </a:lnTo>
                <a:close/>
              </a:path>
            </a:pathLst>
          </a:custGeom>
          <a:blipFill rotWithShape="1">
            <a:blip r:embed="rId4">
              <a:alphaModFix/>
            </a:blip>
            <a:stretch>
              <a:fillRect b="0" l="0" r="0" t="0"/>
            </a:stretch>
          </a:blipFill>
          <a:ln>
            <a:noFill/>
          </a:ln>
        </p:spPr>
      </p:sp>
      <p:sp>
        <p:nvSpPr>
          <p:cNvPr id="167" name="Google Shape;167;p13"/>
          <p:cNvSpPr txBox="1"/>
          <p:nvPr/>
        </p:nvSpPr>
        <p:spPr>
          <a:xfrm>
            <a:off x="889120" y="1715928"/>
            <a:ext cx="4249043" cy="710192"/>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 sz="4200" u="none" cap="none" strike="noStrike">
                <a:solidFill>
                  <a:srgbClr val="474747"/>
                </a:solidFill>
                <a:latin typeface="Martel"/>
                <a:ea typeface="Martel"/>
                <a:cs typeface="Martel"/>
                <a:sym typeface="Martel"/>
              </a:rPr>
              <a:t>Hello there!</a:t>
            </a:r>
            <a:endParaRPr sz="700"/>
          </a:p>
        </p:txBody>
      </p:sp>
      <p:sp>
        <p:nvSpPr>
          <p:cNvPr id="168" name="Google Shape;168;p13"/>
          <p:cNvSpPr txBox="1"/>
          <p:nvPr/>
        </p:nvSpPr>
        <p:spPr>
          <a:xfrm>
            <a:off x="3173321" y="2670752"/>
            <a:ext cx="1816013" cy="1018243"/>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I'm Rain, and I'll be sharing with you my beautiful ideas. Follow me at @reallygreatsite to learn more. </a:t>
            </a:r>
            <a:endParaRPr sz="700"/>
          </a:p>
        </p:txBody>
      </p:sp>
      <p:cxnSp>
        <p:nvCxnSpPr>
          <p:cNvPr id="169" name="Google Shape;169;p13"/>
          <p:cNvCxnSpPr/>
          <p:nvPr/>
        </p:nvCxnSpPr>
        <p:spPr>
          <a:xfrm>
            <a:off x="5376045" y="366946"/>
            <a:ext cx="0" cy="4409609"/>
          </a:xfrm>
          <a:prstGeom prst="straightConnector1">
            <a:avLst/>
          </a:prstGeom>
          <a:noFill/>
          <a:ln cap="flat" cmpd="sng" w="28575">
            <a:solidFill>
              <a:srgbClr val="707070"/>
            </a:solidFill>
            <a:prstDash val="solid"/>
            <a:round/>
            <a:headEnd len="sm" w="sm" type="none"/>
            <a:tailEnd len="sm" w="sm" type="none"/>
          </a:ln>
        </p:spPr>
      </p:cxn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173" name="Shape 173"/>
        <p:cNvGrpSpPr/>
        <p:nvPr/>
      </p:nvGrpSpPr>
      <p:grpSpPr>
        <a:xfrm>
          <a:off x="0" y="0"/>
          <a:ext cx="0" cy="0"/>
          <a:chOff x="0" y="0"/>
          <a:chExt cx="0" cy="0"/>
        </a:xfrm>
      </p:grpSpPr>
      <p:grpSp>
        <p:nvGrpSpPr>
          <p:cNvPr id="174" name="Google Shape;174;p14"/>
          <p:cNvGrpSpPr/>
          <p:nvPr/>
        </p:nvGrpSpPr>
        <p:grpSpPr>
          <a:xfrm>
            <a:off x="361128" y="298757"/>
            <a:ext cx="8421745" cy="4477797"/>
            <a:chOff x="0" y="-38100"/>
            <a:chExt cx="4705633" cy="2501960"/>
          </a:xfrm>
        </p:grpSpPr>
        <p:sp>
          <p:nvSpPr>
            <p:cNvPr id="175" name="Google Shape;175;p14"/>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6" name="Google Shape;176;p14"/>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77" name="Google Shape;177;p14"/>
          <p:cNvPicPr preferRelativeResize="0"/>
          <p:nvPr/>
        </p:nvPicPr>
        <p:blipFill>
          <a:blip r:embed="rId3">
            <a:alphaModFix/>
          </a:blip>
          <a:stretch>
            <a:fillRect/>
          </a:stretch>
        </p:blipFill>
        <p:spPr>
          <a:xfrm>
            <a:off x="514350" y="514350"/>
            <a:ext cx="3968674" cy="1614076"/>
          </a:xfrm>
          <a:prstGeom prst="rect">
            <a:avLst/>
          </a:prstGeom>
          <a:noFill/>
          <a:ln>
            <a:noFill/>
          </a:ln>
        </p:spPr>
      </p:pic>
      <p:pic>
        <p:nvPicPr>
          <p:cNvPr id="178" name="Google Shape;178;p14"/>
          <p:cNvPicPr preferRelativeResize="0"/>
          <p:nvPr/>
        </p:nvPicPr>
        <p:blipFill>
          <a:blip r:embed="rId4">
            <a:alphaModFix/>
          </a:blip>
          <a:stretch>
            <a:fillRect/>
          </a:stretch>
        </p:blipFill>
        <p:spPr>
          <a:xfrm>
            <a:off x="4684775" y="514350"/>
            <a:ext cx="3944876" cy="1611750"/>
          </a:xfrm>
          <a:prstGeom prst="rect">
            <a:avLst/>
          </a:prstGeom>
          <a:noFill/>
          <a:ln>
            <a:noFill/>
          </a:ln>
        </p:spPr>
      </p:pic>
      <p:sp>
        <p:nvSpPr>
          <p:cNvPr id="179" name="Google Shape;179;p14"/>
          <p:cNvSpPr txBox="1"/>
          <p:nvPr/>
        </p:nvSpPr>
        <p:spPr>
          <a:xfrm>
            <a:off x="786210" y="2505075"/>
            <a:ext cx="7611269" cy="60078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Amazon Rainforest</a:t>
            </a:r>
            <a:endParaRPr sz="700"/>
          </a:p>
        </p:txBody>
      </p:sp>
      <p:cxnSp>
        <p:nvCxnSpPr>
          <p:cNvPr id="180" name="Google Shape;180;p14"/>
          <p:cNvCxnSpPr/>
          <p:nvPr/>
        </p:nvCxnSpPr>
        <p:spPr>
          <a:xfrm>
            <a:off x="361128" y="2281924"/>
            <a:ext cx="8416983" cy="0"/>
          </a:xfrm>
          <a:prstGeom prst="straightConnector1">
            <a:avLst/>
          </a:prstGeom>
          <a:noFill/>
          <a:ln cap="flat" cmpd="sng" w="28575">
            <a:solidFill>
              <a:srgbClr val="707070"/>
            </a:solidFill>
            <a:prstDash val="solid"/>
            <a:round/>
            <a:headEnd len="sm" w="sm" type="none"/>
            <a:tailEnd len="sm" w="sm" type="none"/>
          </a:ln>
        </p:spPr>
      </p:cxnSp>
      <p:sp>
        <p:nvSpPr>
          <p:cNvPr id="181" name="Google Shape;181;p14"/>
          <p:cNvSpPr txBox="1"/>
          <p:nvPr/>
        </p:nvSpPr>
        <p:spPr>
          <a:xfrm>
            <a:off x="786210" y="3258871"/>
            <a:ext cx="7611269" cy="1198958"/>
          </a:xfrm>
          <a:prstGeom prst="rect">
            <a:avLst/>
          </a:prstGeom>
          <a:noFill/>
          <a:ln>
            <a:noFill/>
          </a:ln>
        </p:spPr>
        <p:txBody>
          <a:bodyPr anchorCtr="0" anchor="t" bIns="0" lIns="0" spcFirstLastPara="1" rIns="0" wrap="square" tIns="0">
            <a:spAutoFit/>
          </a:bodyPr>
          <a:lstStyle/>
          <a:p>
            <a:pPr indent="0" lvl="0" marL="0" marR="0" rtl="0" algn="ctr">
              <a:lnSpc>
                <a:spcPct val="165992"/>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The Amazon Rainforest, often referred to as the "lungs of the Earth," is a critical region for studying the relationships between fire, drought, and deforestation. Over the past few decades, the Amazon has experienced severe deforestation due to logging, agriculture, and cattle ranching. This loss of forest cover has disrupted local climate patterns, leading to prolonged droughts. These droughts, in turn, have increased the frequency and intensity of wildfires, which further degrade the forest. </a:t>
            </a:r>
            <a:endParaRPr sz="700"/>
          </a:p>
        </p:txBody>
      </p:sp>
      <p:grpSp>
        <p:nvGrpSpPr>
          <p:cNvPr id="182" name="Google Shape;182;p14"/>
          <p:cNvGrpSpPr/>
          <p:nvPr/>
        </p:nvGrpSpPr>
        <p:grpSpPr>
          <a:xfrm>
            <a:off x="127303" y="188785"/>
            <a:ext cx="1317813" cy="442419"/>
            <a:chOff x="0" y="-38100"/>
            <a:chExt cx="736325" cy="247201"/>
          </a:xfrm>
        </p:grpSpPr>
        <p:sp>
          <p:nvSpPr>
            <p:cNvPr id="183" name="Google Shape;183;p14"/>
            <p:cNvSpPr/>
            <p:nvPr/>
          </p:nvSpPr>
          <p:spPr>
            <a:xfrm>
              <a:off x="0" y="0"/>
              <a:ext cx="736325" cy="209101"/>
            </a:xfrm>
            <a:custGeom>
              <a:rect b="b" l="l" r="r" t="t"/>
              <a:pathLst>
                <a:path extrusionOk="0" h="209101" w="736325">
                  <a:moveTo>
                    <a:pt x="88122" y="0"/>
                  </a:moveTo>
                  <a:lnTo>
                    <a:pt x="648203" y="0"/>
                  </a:lnTo>
                  <a:cubicBezTo>
                    <a:pt x="696871" y="0"/>
                    <a:pt x="736325" y="39454"/>
                    <a:pt x="736325" y="88122"/>
                  </a:cubicBezTo>
                  <a:lnTo>
                    <a:pt x="736325" y="120978"/>
                  </a:lnTo>
                  <a:cubicBezTo>
                    <a:pt x="736325" y="144350"/>
                    <a:pt x="727041" y="166764"/>
                    <a:pt x="710515" y="183290"/>
                  </a:cubicBezTo>
                  <a:cubicBezTo>
                    <a:pt x="693988" y="199817"/>
                    <a:pt x="671574" y="209101"/>
                    <a:pt x="648203" y="209101"/>
                  </a:cubicBezTo>
                  <a:lnTo>
                    <a:pt x="88122" y="209101"/>
                  </a:lnTo>
                  <a:cubicBezTo>
                    <a:pt x="39454" y="209101"/>
                    <a:pt x="0" y="169647"/>
                    <a:pt x="0" y="120978"/>
                  </a:cubicBezTo>
                  <a:lnTo>
                    <a:pt x="0" y="88122"/>
                  </a:lnTo>
                  <a:cubicBezTo>
                    <a:pt x="0" y="64751"/>
                    <a:pt x="9284" y="42337"/>
                    <a:pt x="25810" y="25810"/>
                  </a:cubicBezTo>
                  <a:cubicBezTo>
                    <a:pt x="42337" y="9284"/>
                    <a:pt x="64751" y="0"/>
                    <a:pt x="88122"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4" name="Google Shape;184;p14"/>
            <p:cNvSpPr txBox="1"/>
            <p:nvPr/>
          </p:nvSpPr>
          <p:spPr>
            <a:xfrm>
              <a:off x="0" y="-38100"/>
              <a:ext cx="736325" cy="24720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5" name="Google Shape;185;p14"/>
          <p:cNvSpPr txBox="1"/>
          <p:nvPr/>
        </p:nvSpPr>
        <p:spPr>
          <a:xfrm>
            <a:off x="235829" y="332326"/>
            <a:ext cx="1100763" cy="199093"/>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 sz="1200" u="none" cap="none" strike="noStrike">
                <a:solidFill>
                  <a:srgbClr val="474747"/>
                </a:solidFill>
                <a:latin typeface="Martel Sans"/>
                <a:ea typeface="Martel Sans"/>
                <a:cs typeface="Martel Sans"/>
                <a:sym typeface="Martel Sans"/>
              </a:rPr>
              <a:t>Case Study</a:t>
            </a:r>
            <a:endParaRPr sz="700"/>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189" name="Shape 189"/>
        <p:cNvGrpSpPr/>
        <p:nvPr/>
      </p:nvGrpSpPr>
      <p:grpSpPr>
        <a:xfrm>
          <a:off x="0" y="0"/>
          <a:ext cx="0" cy="0"/>
          <a:chOff x="0" y="0"/>
          <a:chExt cx="0" cy="0"/>
        </a:xfrm>
      </p:grpSpPr>
      <p:grpSp>
        <p:nvGrpSpPr>
          <p:cNvPr id="190" name="Google Shape;190;p15"/>
          <p:cNvGrpSpPr/>
          <p:nvPr/>
        </p:nvGrpSpPr>
        <p:grpSpPr>
          <a:xfrm>
            <a:off x="361128" y="298757"/>
            <a:ext cx="8421745" cy="4477797"/>
            <a:chOff x="0" y="-38100"/>
            <a:chExt cx="4705633" cy="2501960"/>
          </a:xfrm>
        </p:grpSpPr>
        <p:sp>
          <p:nvSpPr>
            <p:cNvPr id="191" name="Google Shape;191;p15"/>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2" name="Google Shape;192;p15"/>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93" name="Google Shape;193;p15"/>
          <p:cNvCxnSpPr/>
          <p:nvPr/>
        </p:nvCxnSpPr>
        <p:spPr>
          <a:xfrm>
            <a:off x="361128" y="2852794"/>
            <a:ext cx="8416983" cy="0"/>
          </a:xfrm>
          <a:prstGeom prst="straightConnector1">
            <a:avLst/>
          </a:prstGeom>
          <a:noFill/>
          <a:ln cap="flat" cmpd="sng" w="28575">
            <a:solidFill>
              <a:srgbClr val="707070"/>
            </a:solidFill>
            <a:prstDash val="solid"/>
            <a:round/>
            <a:headEnd len="sm" w="sm" type="none"/>
            <a:tailEnd len="sm" w="sm" type="none"/>
          </a:ln>
        </p:spPr>
      </p:cxnSp>
      <p:cxnSp>
        <p:nvCxnSpPr>
          <p:cNvPr id="194" name="Google Shape;194;p15"/>
          <p:cNvCxnSpPr/>
          <p:nvPr/>
        </p:nvCxnSpPr>
        <p:spPr>
          <a:xfrm>
            <a:off x="3136044" y="2852794"/>
            <a:ext cx="0" cy="1923761"/>
          </a:xfrm>
          <a:prstGeom prst="straightConnector1">
            <a:avLst/>
          </a:prstGeom>
          <a:noFill/>
          <a:ln cap="flat" cmpd="sng" w="28575">
            <a:solidFill>
              <a:srgbClr val="707070"/>
            </a:solidFill>
            <a:prstDash val="solid"/>
            <a:round/>
            <a:headEnd len="sm" w="sm" type="none"/>
            <a:tailEnd len="sm" w="sm" type="none"/>
          </a:ln>
        </p:spPr>
      </p:cxnSp>
      <p:cxnSp>
        <p:nvCxnSpPr>
          <p:cNvPr id="195" name="Google Shape;195;p15"/>
          <p:cNvCxnSpPr/>
          <p:nvPr/>
        </p:nvCxnSpPr>
        <p:spPr>
          <a:xfrm>
            <a:off x="6007957" y="2852794"/>
            <a:ext cx="0" cy="1923761"/>
          </a:xfrm>
          <a:prstGeom prst="straightConnector1">
            <a:avLst/>
          </a:prstGeom>
          <a:noFill/>
          <a:ln cap="flat" cmpd="sng" w="28575">
            <a:solidFill>
              <a:srgbClr val="707070"/>
            </a:solidFill>
            <a:prstDash val="solid"/>
            <a:round/>
            <a:headEnd len="sm" w="sm" type="none"/>
            <a:tailEnd len="sm" w="sm" type="none"/>
          </a:ln>
        </p:spPr>
      </p:cxnSp>
      <p:sp>
        <p:nvSpPr>
          <p:cNvPr id="196" name="Google Shape;196;p15"/>
          <p:cNvSpPr/>
          <p:nvPr/>
        </p:nvSpPr>
        <p:spPr>
          <a:xfrm>
            <a:off x="809067" y="3004423"/>
            <a:ext cx="1794847" cy="1478301"/>
          </a:xfrm>
          <a:custGeom>
            <a:rect b="b" l="l" r="r" t="t"/>
            <a:pathLst>
              <a:path extrusionOk="0" h="2956603" w="3589695">
                <a:moveTo>
                  <a:pt x="0" y="0"/>
                </a:moveTo>
                <a:lnTo>
                  <a:pt x="3589696" y="0"/>
                </a:lnTo>
                <a:lnTo>
                  <a:pt x="3589696" y="2956603"/>
                </a:lnTo>
                <a:lnTo>
                  <a:pt x="0" y="2956603"/>
                </a:lnTo>
                <a:lnTo>
                  <a:pt x="0" y="0"/>
                </a:lnTo>
                <a:close/>
              </a:path>
            </a:pathLst>
          </a:custGeom>
          <a:blipFill rotWithShape="1">
            <a:blip r:embed="rId3">
              <a:alphaModFix/>
            </a:blip>
            <a:stretch>
              <a:fillRect b="0" l="0" r="0" t="0"/>
            </a:stretch>
          </a:blipFill>
          <a:ln>
            <a:noFill/>
          </a:ln>
        </p:spPr>
      </p:sp>
      <p:sp>
        <p:nvSpPr>
          <p:cNvPr id="197" name="Google Shape;197;p15"/>
          <p:cNvSpPr/>
          <p:nvPr/>
        </p:nvSpPr>
        <p:spPr>
          <a:xfrm>
            <a:off x="3725057" y="3004423"/>
            <a:ext cx="1693888" cy="1478301"/>
          </a:xfrm>
          <a:custGeom>
            <a:rect b="b" l="l" r="r" t="t"/>
            <a:pathLst>
              <a:path extrusionOk="0" h="2956603" w="3387775">
                <a:moveTo>
                  <a:pt x="0" y="0"/>
                </a:moveTo>
                <a:lnTo>
                  <a:pt x="3387774" y="0"/>
                </a:lnTo>
                <a:lnTo>
                  <a:pt x="3387774" y="2956603"/>
                </a:lnTo>
                <a:lnTo>
                  <a:pt x="0" y="2956603"/>
                </a:lnTo>
                <a:lnTo>
                  <a:pt x="0" y="0"/>
                </a:lnTo>
                <a:close/>
              </a:path>
            </a:pathLst>
          </a:custGeom>
          <a:blipFill rotWithShape="1">
            <a:blip r:embed="rId4">
              <a:alphaModFix/>
            </a:blip>
            <a:stretch>
              <a:fillRect b="0" l="0" r="0" t="0"/>
            </a:stretch>
          </a:blipFill>
          <a:ln>
            <a:noFill/>
          </a:ln>
        </p:spPr>
      </p:sp>
      <p:sp>
        <p:nvSpPr>
          <p:cNvPr id="198" name="Google Shape;198;p15"/>
          <p:cNvSpPr/>
          <p:nvPr/>
        </p:nvSpPr>
        <p:spPr>
          <a:xfrm>
            <a:off x="6541013" y="3063965"/>
            <a:ext cx="1779929" cy="1359219"/>
          </a:xfrm>
          <a:custGeom>
            <a:rect b="b" l="l" r="r" t="t"/>
            <a:pathLst>
              <a:path extrusionOk="0" h="2718437" w="3559858">
                <a:moveTo>
                  <a:pt x="0" y="0"/>
                </a:moveTo>
                <a:lnTo>
                  <a:pt x="3559858" y="0"/>
                </a:lnTo>
                <a:lnTo>
                  <a:pt x="3559858" y="2718437"/>
                </a:lnTo>
                <a:lnTo>
                  <a:pt x="0" y="2718437"/>
                </a:lnTo>
                <a:lnTo>
                  <a:pt x="0" y="0"/>
                </a:lnTo>
                <a:close/>
              </a:path>
            </a:pathLst>
          </a:custGeom>
          <a:blipFill rotWithShape="1">
            <a:blip r:embed="rId5">
              <a:alphaModFix/>
            </a:blip>
            <a:stretch>
              <a:fillRect b="0" l="0" r="0" t="0"/>
            </a:stretch>
          </a:blipFill>
          <a:ln>
            <a:noFill/>
          </a:ln>
        </p:spPr>
      </p:sp>
      <p:sp>
        <p:nvSpPr>
          <p:cNvPr id="199" name="Google Shape;199;p15"/>
          <p:cNvSpPr txBox="1"/>
          <p:nvPr/>
        </p:nvSpPr>
        <p:spPr>
          <a:xfrm>
            <a:off x="786210" y="649679"/>
            <a:ext cx="7611269" cy="60078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Background and Context</a:t>
            </a:r>
            <a:endParaRPr sz="700"/>
          </a:p>
        </p:txBody>
      </p:sp>
      <p:sp>
        <p:nvSpPr>
          <p:cNvPr id="200" name="Google Shape;200;p15"/>
          <p:cNvSpPr txBox="1"/>
          <p:nvPr/>
        </p:nvSpPr>
        <p:spPr>
          <a:xfrm>
            <a:off x="873403" y="1441904"/>
            <a:ext cx="7437000" cy="103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The relationship between fire, drought, and deforestation is complex and multifaceted. Drought conditions can exacerbate the frequency and intensity of wildfires, while deforestation can alter local climate conditions, contributing to increased drought susceptibility. This section provides an overview of the historical context and key drivers behind these phenomena, setting the stage for a deeper exploration of their interconnections.</a:t>
            </a:r>
            <a:endParaRPr sz="700"/>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204" name="Shape 204"/>
        <p:cNvGrpSpPr/>
        <p:nvPr/>
      </p:nvGrpSpPr>
      <p:grpSpPr>
        <a:xfrm>
          <a:off x="0" y="0"/>
          <a:ext cx="0" cy="0"/>
          <a:chOff x="0" y="0"/>
          <a:chExt cx="0" cy="0"/>
        </a:xfrm>
      </p:grpSpPr>
      <p:grpSp>
        <p:nvGrpSpPr>
          <p:cNvPr id="205" name="Google Shape;205;p16"/>
          <p:cNvGrpSpPr/>
          <p:nvPr/>
        </p:nvGrpSpPr>
        <p:grpSpPr>
          <a:xfrm>
            <a:off x="954126" y="3398325"/>
            <a:ext cx="1654050" cy="1654051"/>
            <a:chOff x="0" y="0"/>
            <a:chExt cx="812800" cy="812800"/>
          </a:xfrm>
        </p:grpSpPr>
        <p:sp>
          <p:nvSpPr>
            <p:cNvPr id="206" name="Google Shape;20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7" name="Google Shape;207;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8" name="Google Shape;208;p16"/>
          <p:cNvGrpSpPr/>
          <p:nvPr/>
        </p:nvGrpSpPr>
        <p:grpSpPr>
          <a:xfrm>
            <a:off x="3744975" y="3398325"/>
            <a:ext cx="1654050" cy="1654051"/>
            <a:chOff x="0" y="0"/>
            <a:chExt cx="812800" cy="812800"/>
          </a:xfrm>
        </p:grpSpPr>
        <p:sp>
          <p:nvSpPr>
            <p:cNvPr id="209" name="Google Shape;20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0" name="Google Shape;210;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1" name="Google Shape;211;p16"/>
          <p:cNvGrpSpPr/>
          <p:nvPr/>
        </p:nvGrpSpPr>
        <p:grpSpPr>
          <a:xfrm>
            <a:off x="6535441" y="3398325"/>
            <a:ext cx="1654050" cy="1654051"/>
            <a:chOff x="0" y="0"/>
            <a:chExt cx="812800" cy="812800"/>
          </a:xfrm>
        </p:grpSpPr>
        <p:sp>
          <p:nvSpPr>
            <p:cNvPr id="212" name="Google Shape;21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3" name="Google Shape;213;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4" name="Google Shape;214;p16"/>
          <p:cNvGrpSpPr/>
          <p:nvPr/>
        </p:nvGrpSpPr>
        <p:grpSpPr>
          <a:xfrm>
            <a:off x="361128" y="298757"/>
            <a:ext cx="8421745" cy="4477797"/>
            <a:chOff x="0" y="-38100"/>
            <a:chExt cx="4705633" cy="2501960"/>
          </a:xfrm>
        </p:grpSpPr>
        <p:sp>
          <p:nvSpPr>
            <p:cNvPr id="215" name="Google Shape;215;p16"/>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6" name="Google Shape;216;p16"/>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17" name="Google Shape;217;p16"/>
          <p:cNvCxnSpPr/>
          <p:nvPr/>
        </p:nvCxnSpPr>
        <p:spPr>
          <a:xfrm>
            <a:off x="3136044" y="1387725"/>
            <a:ext cx="0" cy="3388830"/>
          </a:xfrm>
          <a:prstGeom prst="straightConnector1">
            <a:avLst/>
          </a:prstGeom>
          <a:noFill/>
          <a:ln cap="flat" cmpd="sng" w="28575">
            <a:solidFill>
              <a:srgbClr val="707070"/>
            </a:solidFill>
            <a:prstDash val="solid"/>
            <a:round/>
            <a:headEnd len="sm" w="sm" type="none"/>
            <a:tailEnd len="sm" w="sm" type="none"/>
          </a:ln>
        </p:spPr>
      </p:cxnSp>
      <p:cxnSp>
        <p:nvCxnSpPr>
          <p:cNvPr id="218" name="Google Shape;218;p16"/>
          <p:cNvCxnSpPr/>
          <p:nvPr/>
        </p:nvCxnSpPr>
        <p:spPr>
          <a:xfrm>
            <a:off x="6007957" y="1387725"/>
            <a:ext cx="0" cy="3388830"/>
          </a:xfrm>
          <a:prstGeom prst="straightConnector1">
            <a:avLst/>
          </a:prstGeom>
          <a:noFill/>
          <a:ln cap="flat" cmpd="sng" w="28575">
            <a:solidFill>
              <a:srgbClr val="707070"/>
            </a:solidFill>
            <a:prstDash val="solid"/>
            <a:round/>
            <a:headEnd len="sm" w="sm" type="none"/>
            <a:tailEnd len="sm" w="sm" type="none"/>
          </a:ln>
        </p:spPr>
      </p:cxnSp>
      <p:cxnSp>
        <p:nvCxnSpPr>
          <p:cNvPr id="219" name="Google Shape;219;p16"/>
          <p:cNvCxnSpPr/>
          <p:nvPr/>
        </p:nvCxnSpPr>
        <p:spPr>
          <a:xfrm>
            <a:off x="361128" y="1387725"/>
            <a:ext cx="8416983" cy="0"/>
          </a:xfrm>
          <a:prstGeom prst="straightConnector1">
            <a:avLst/>
          </a:prstGeom>
          <a:noFill/>
          <a:ln cap="flat" cmpd="sng" w="28575">
            <a:solidFill>
              <a:srgbClr val="707070"/>
            </a:solidFill>
            <a:prstDash val="solid"/>
            <a:round/>
            <a:headEnd len="sm" w="sm" type="none"/>
            <a:tailEnd len="sm" w="sm" type="none"/>
          </a:ln>
        </p:spPr>
      </p:cxnSp>
      <p:grpSp>
        <p:nvGrpSpPr>
          <p:cNvPr id="220" name="Google Shape;220;p16"/>
          <p:cNvGrpSpPr/>
          <p:nvPr/>
        </p:nvGrpSpPr>
        <p:grpSpPr>
          <a:xfrm>
            <a:off x="972406" y="3416605"/>
            <a:ext cx="1617472" cy="1617472"/>
            <a:chOff x="0" y="0"/>
            <a:chExt cx="812800" cy="812800"/>
          </a:xfrm>
        </p:grpSpPr>
        <p:sp>
          <p:nvSpPr>
            <p:cNvPr id="221" name="Google Shape;22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2" name="Google Shape;222;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3" name="Google Shape;223;p16"/>
          <p:cNvGrpSpPr/>
          <p:nvPr/>
        </p:nvGrpSpPr>
        <p:grpSpPr>
          <a:xfrm>
            <a:off x="3763255" y="3416605"/>
            <a:ext cx="1617490" cy="1617490"/>
            <a:chOff x="0" y="0"/>
            <a:chExt cx="812800" cy="812800"/>
          </a:xfrm>
        </p:grpSpPr>
        <p:sp>
          <p:nvSpPr>
            <p:cNvPr id="224" name="Google Shape;22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5" name="Google Shape;225;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6" name="Google Shape;226;p16"/>
          <p:cNvGrpSpPr/>
          <p:nvPr/>
        </p:nvGrpSpPr>
        <p:grpSpPr>
          <a:xfrm>
            <a:off x="6553722" y="3416605"/>
            <a:ext cx="1617490" cy="1617490"/>
            <a:chOff x="0" y="0"/>
            <a:chExt cx="812800" cy="812800"/>
          </a:xfrm>
        </p:grpSpPr>
        <p:sp>
          <p:nvSpPr>
            <p:cNvPr id="227" name="Google Shape;22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8" name="Google Shape;228;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9" name="Google Shape;229;p16"/>
          <p:cNvSpPr/>
          <p:nvPr/>
        </p:nvSpPr>
        <p:spPr>
          <a:xfrm>
            <a:off x="1217652" y="3674146"/>
            <a:ext cx="1126997" cy="1102408"/>
          </a:xfrm>
          <a:custGeom>
            <a:rect b="b" l="l" r="r" t="t"/>
            <a:pathLst>
              <a:path extrusionOk="0" h="2204816" w="2253994">
                <a:moveTo>
                  <a:pt x="0" y="0"/>
                </a:moveTo>
                <a:lnTo>
                  <a:pt x="2253994" y="0"/>
                </a:lnTo>
                <a:lnTo>
                  <a:pt x="2253994" y="2204816"/>
                </a:lnTo>
                <a:lnTo>
                  <a:pt x="0" y="2204816"/>
                </a:lnTo>
                <a:lnTo>
                  <a:pt x="0" y="0"/>
                </a:lnTo>
                <a:close/>
              </a:path>
            </a:pathLst>
          </a:custGeom>
          <a:blipFill rotWithShape="1">
            <a:blip r:embed="rId3">
              <a:alphaModFix/>
            </a:blip>
            <a:stretch>
              <a:fillRect b="0" l="0" r="0" t="0"/>
            </a:stretch>
          </a:blipFill>
          <a:ln>
            <a:noFill/>
          </a:ln>
        </p:spPr>
      </p:sp>
      <p:sp>
        <p:nvSpPr>
          <p:cNvPr id="230" name="Google Shape;230;p16"/>
          <p:cNvSpPr/>
          <p:nvPr/>
        </p:nvSpPr>
        <p:spPr>
          <a:xfrm>
            <a:off x="3997298" y="3723793"/>
            <a:ext cx="1149404" cy="1003116"/>
          </a:xfrm>
          <a:custGeom>
            <a:rect b="b" l="l" r="r" t="t"/>
            <a:pathLst>
              <a:path extrusionOk="0" h="2006232" w="2298808">
                <a:moveTo>
                  <a:pt x="0" y="0"/>
                </a:moveTo>
                <a:lnTo>
                  <a:pt x="2298808" y="0"/>
                </a:lnTo>
                <a:lnTo>
                  <a:pt x="2298808" y="2006232"/>
                </a:lnTo>
                <a:lnTo>
                  <a:pt x="0" y="2006232"/>
                </a:lnTo>
                <a:lnTo>
                  <a:pt x="0" y="0"/>
                </a:lnTo>
                <a:close/>
              </a:path>
            </a:pathLst>
          </a:custGeom>
          <a:blipFill rotWithShape="1">
            <a:blip r:embed="rId4">
              <a:alphaModFix/>
            </a:blip>
            <a:stretch>
              <a:fillRect b="0" l="0" r="0" t="0"/>
            </a:stretch>
          </a:blipFill>
          <a:ln>
            <a:noFill/>
          </a:ln>
        </p:spPr>
      </p:sp>
      <p:sp>
        <p:nvSpPr>
          <p:cNvPr id="231" name="Google Shape;231;p16"/>
          <p:cNvSpPr/>
          <p:nvPr/>
        </p:nvSpPr>
        <p:spPr>
          <a:xfrm rot="-2192005">
            <a:off x="7004296" y="3750203"/>
            <a:ext cx="716342" cy="916250"/>
          </a:xfrm>
          <a:custGeom>
            <a:rect b="b" l="l" r="r" t="t"/>
            <a:pathLst>
              <a:path extrusionOk="0" h="1832501" w="1432683">
                <a:moveTo>
                  <a:pt x="0" y="0"/>
                </a:moveTo>
                <a:lnTo>
                  <a:pt x="1432683" y="0"/>
                </a:lnTo>
                <a:lnTo>
                  <a:pt x="1432683" y="1832502"/>
                </a:lnTo>
                <a:lnTo>
                  <a:pt x="0" y="1832502"/>
                </a:lnTo>
                <a:lnTo>
                  <a:pt x="0" y="0"/>
                </a:lnTo>
                <a:close/>
              </a:path>
            </a:pathLst>
          </a:custGeom>
          <a:blipFill rotWithShape="1">
            <a:blip r:embed="rId5">
              <a:alphaModFix/>
            </a:blip>
            <a:stretch>
              <a:fillRect b="0" l="0" r="0" t="0"/>
            </a:stretch>
          </a:blipFill>
          <a:ln>
            <a:noFill/>
          </a:ln>
        </p:spPr>
      </p:sp>
      <p:sp>
        <p:nvSpPr>
          <p:cNvPr id="232" name="Google Shape;232;p16"/>
          <p:cNvSpPr txBox="1"/>
          <p:nvPr/>
        </p:nvSpPr>
        <p:spPr>
          <a:xfrm>
            <a:off x="786210" y="603523"/>
            <a:ext cx="7611269" cy="60078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Key Findings</a:t>
            </a:r>
            <a:endParaRPr sz="700"/>
          </a:p>
        </p:txBody>
      </p:sp>
      <p:sp>
        <p:nvSpPr>
          <p:cNvPr id="233" name="Google Shape;233;p16"/>
          <p:cNvSpPr txBox="1"/>
          <p:nvPr/>
        </p:nvSpPr>
        <p:spPr>
          <a:xfrm>
            <a:off x="613981" y="2444420"/>
            <a:ext cx="23343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Fire, drought, &amp; deforestation are tightly interlinked, with changes in one often triggering changes in the others.</a:t>
            </a:r>
            <a:endParaRPr sz="700"/>
          </a:p>
        </p:txBody>
      </p:sp>
      <p:sp>
        <p:nvSpPr>
          <p:cNvPr id="234" name="Google Shape;234;p16"/>
          <p:cNvSpPr txBox="1"/>
          <p:nvPr/>
        </p:nvSpPr>
        <p:spPr>
          <a:xfrm>
            <a:off x="3577059" y="2444420"/>
            <a:ext cx="19899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Deforestation can amplify drought conditions, which in turn increase the likelihood of wildfires.</a:t>
            </a:r>
            <a:endParaRPr sz="700"/>
          </a:p>
        </p:txBody>
      </p:sp>
      <p:sp>
        <p:nvSpPr>
          <p:cNvPr id="235" name="Google Shape;235;p16"/>
          <p:cNvSpPr txBox="1"/>
          <p:nvPr/>
        </p:nvSpPr>
        <p:spPr>
          <a:xfrm>
            <a:off x="6367526" y="2444420"/>
            <a:ext cx="1989900" cy="103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Current environmental policies often fail to address the interconnected nature of these phenomena.</a:t>
            </a:r>
            <a:endParaRPr sz="700"/>
          </a:p>
        </p:txBody>
      </p:sp>
      <p:sp>
        <p:nvSpPr>
          <p:cNvPr id="236" name="Google Shape;236;p16"/>
          <p:cNvSpPr txBox="1"/>
          <p:nvPr/>
        </p:nvSpPr>
        <p:spPr>
          <a:xfrm>
            <a:off x="954126" y="1650563"/>
            <a:ext cx="1654050" cy="5286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Interconnected Dynamics:</a:t>
            </a:r>
            <a:endParaRPr sz="700"/>
          </a:p>
        </p:txBody>
      </p:sp>
      <p:sp>
        <p:nvSpPr>
          <p:cNvPr id="237" name="Google Shape;237;p16"/>
          <p:cNvSpPr txBox="1"/>
          <p:nvPr/>
        </p:nvSpPr>
        <p:spPr>
          <a:xfrm>
            <a:off x="3744975" y="1650563"/>
            <a:ext cx="1654050" cy="5286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Amplification Effect:</a:t>
            </a:r>
            <a:endParaRPr sz="700"/>
          </a:p>
        </p:txBody>
      </p:sp>
      <p:sp>
        <p:nvSpPr>
          <p:cNvPr id="238" name="Google Shape;238;p16"/>
          <p:cNvSpPr txBox="1"/>
          <p:nvPr/>
        </p:nvSpPr>
        <p:spPr>
          <a:xfrm>
            <a:off x="6535441" y="1650563"/>
            <a:ext cx="1654050" cy="5286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Policy</a:t>
            </a:r>
            <a:endParaRPr sz="700"/>
          </a:p>
          <a:p>
            <a:pPr indent="0" lvl="0" marL="0" marR="0" rtl="0" algn="ctr">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Gaps:</a:t>
            </a:r>
            <a:endParaRPr sz="700"/>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242" name="Shape 242"/>
        <p:cNvGrpSpPr/>
        <p:nvPr/>
      </p:nvGrpSpPr>
      <p:grpSpPr>
        <a:xfrm>
          <a:off x="0" y="0"/>
          <a:ext cx="0" cy="0"/>
          <a:chOff x="0" y="0"/>
          <a:chExt cx="0" cy="0"/>
        </a:xfrm>
      </p:grpSpPr>
      <p:sp>
        <p:nvSpPr>
          <p:cNvPr id="243" name="Google Shape;243;p17"/>
          <p:cNvSpPr/>
          <p:nvPr/>
        </p:nvSpPr>
        <p:spPr>
          <a:xfrm>
            <a:off x="-122807" y="-556164"/>
            <a:ext cx="9389613" cy="6255830"/>
          </a:xfrm>
          <a:custGeom>
            <a:rect b="b" l="l" r="r" t="t"/>
            <a:pathLst>
              <a:path extrusionOk="0" h="12511659" w="18779225">
                <a:moveTo>
                  <a:pt x="0" y="0"/>
                </a:moveTo>
                <a:lnTo>
                  <a:pt x="18779226" y="0"/>
                </a:lnTo>
                <a:lnTo>
                  <a:pt x="18779226" y="12511658"/>
                </a:lnTo>
                <a:lnTo>
                  <a:pt x="0" y="12511658"/>
                </a:lnTo>
                <a:lnTo>
                  <a:pt x="0" y="0"/>
                </a:lnTo>
                <a:close/>
              </a:path>
            </a:pathLst>
          </a:custGeom>
          <a:blipFill rotWithShape="1">
            <a:blip r:embed="rId3">
              <a:alphaModFix amt="84000"/>
            </a:blip>
            <a:stretch>
              <a:fillRect b="0" l="0" r="0" t="0"/>
            </a:stretch>
          </a:blipFill>
          <a:ln>
            <a:noFill/>
          </a:ln>
        </p:spPr>
      </p:sp>
      <p:grpSp>
        <p:nvGrpSpPr>
          <p:cNvPr id="244" name="Google Shape;244;p17"/>
          <p:cNvGrpSpPr/>
          <p:nvPr/>
        </p:nvGrpSpPr>
        <p:grpSpPr>
          <a:xfrm>
            <a:off x="361128" y="298757"/>
            <a:ext cx="8421745" cy="4477797"/>
            <a:chOff x="0" y="-38100"/>
            <a:chExt cx="4705633" cy="2501960"/>
          </a:xfrm>
        </p:grpSpPr>
        <p:sp>
          <p:nvSpPr>
            <p:cNvPr id="245" name="Google Shape;245;p17"/>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6" name="Google Shape;246;p17"/>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47" name="Google Shape;247;p17"/>
          <p:cNvCxnSpPr/>
          <p:nvPr/>
        </p:nvCxnSpPr>
        <p:spPr>
          <a:xfrm>
            <a:off x="361128" y="3159002"/>
            <a:ext cx="8416983" cy="0"/>
          </a:xfrm>
          <a:prstGeom prst="straightConnector1">
            <a:avLst/>
          </a:prstGeom>
          <a:noFill/>
          <a:ln cap="flat" cmpd="sng" w="28575">
            <a:solidFill>
              <a:srgbClr val="707070"/>
            </a:solidFill>
            <a:prstDash val="solid"/>
            <a:round/>
            <a:headEnd len="sm" w="sm" type="none"/>
            <a:tailEnd len="sm" w="sm" type="none"/>
          </a:ln>
        </p:spPr>
      </p:cxnSp>
      <p:cxnSp>
        <p:nvCxnSpPr>
          <p:cNvPr id="248" name="Google Shape;248;p17"/>
          <p:cNvCxnSpPr/>
          <p:nvPr/>
        </p:nvCxnSpPr>
        <p:spPr>
          <a:xfrm>
            <a:off x="4564856" y="1387725"/>
            <a:ext cx="0" cy="3388830"/>
          </a:xfrm>
          <a:prstGeom prst="straightConnector1">
            <a:avLst/>
          </a:prstGeom>
          <a:noFill/>
          <a:ln cap="flat" cmpd="sng" w="28575">
            <a:solidFill>
              <a:srgbClr val="707070"/>
            </a:solidFill>
            <a:prstDash val="solid"/>
            <a:round/>
            <a:headEnd len="sm" w="sm" type="none"/>
            <a:tailEnd len="sm" w="sm" type="none"/>
          </a:ln>
        </p:spPr>
      </p:cxnSp>
      <p:cxnSp>
        <p:nvCxnSpPr>
          <p:cNvPr id="249" name="Google Shape;249;p17"/>
          <p:cNvCxnSpPr/>
          <p:nvPr/>
        </p:nvCxnSpPr>
        <p:spPr>
          <a:xfrm>
            <a:off x="361128" y="1387725"/>
            <a:ext cx="8416983" cy="0"/>
          </a:xfrm>
          <a:prstGeom prst="straightConnector1">
            <a:avLst/>
          </a:prstGeom>
          <a:noFill/>
          <a:ln cap="flat" cmpd="sng" w="28575">
            <a:solidFill>
              <a:srgbClr val="707070"/>
            </a:solidFill>
            <a:prstDash val="solid"/>
            <a:round/>
            <a:headEnd len="sm" w="sm" type="none"/>
            <a:tailEnd len="sm" w="sm" type="none"/>
          </a:ln>
        </p:spPr>
      </p:cxnSp>
      <p:sp>
        <p:nvSpPr>
          <p:cNvPr id="250" name="Google Shape;250;p17"/>
          <p:cNvSpPr/>
          <p:nvPr/>
        </p:nvSpPr>
        <p:spPr>
          <a:xfrm>
            <a:off x="3347675" y="1566318"/>
            <a:ext cx="2367686" cy="2466340"/>
          </a:xfrm>
          <a:custGeom>
            <a:rect b="b" l="l" r="r" t="t"/>
            <a:pathLst>
              <a:path extrusionOk="0" h="4932679" w="4735372">
                <a:moveTo>
                  <a:pt x="0" y="0"/>
                </a:moveTo>
                <a:lnTo>
                  <a:pt x="4735373" y="0"/>
                </a:lnTo>
                <a:lnTo>
                  <a:pt x="4735373" y="4932679"/>
                </a:lnTo>
                <a:lnTo>
                  <a:pt x="0" y="4932679"/>
                </a:lnTo>
                <a:lnTo>
                  <a:pt x="0" y="0"/>
                </a:lnTo>
                <a:close/>
              </a:path>
            </a:pathLst>
          </a:custGeom>
          <a:blipFill rotWithShape="1">
            <a:blip r:embed="rId4">
              <a:alphaModFix/>
            </a:blip>
            <a:stretch>
              <a:fillRect b="0" l="0" r="0" t="0"/>
            </a:stretch>
          </a:blipFill>
          <a:ln>
            <a:noFill/>
          </a:ln>
        </p:spPr>
      </p:sp>
      <p:sp>
        <p:nvSpPr>
          <p:cNvPr id="251" name="Google Shape;251;p17"/>
          <p:cNvSpPr txBox="1"/>
          <p:nvPr/>
        </p:nvSpPr>
        <p:spPr>
          <a:xfrm>
            <a:off x="786210" y="594059"/>
            <a:ext cx="7611269" cy="60078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Socioeconomic Consequences</a:t>
            </a:r>
            <a:endParaRPr sz="700"/>
          </a:p>
        </p:txBody>
      </p:sp>
      <p:sp>
        <p:nvSpPr>
          <p:cNvPr id="252" name="Google Shape;252;p17"/>
          <p:cNvSpPr txBox="1"/>
          <p:nvPr/>
        </p:nvSpPr>
        <p:spPr>
          <a:xfrm>
            <a:off x="786210" y="2125398"/>
            <a:ext cx="2271600" cy="822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Local communities that depend on forests for their livelihoods are often the hardest hit.</a:t>
            </a:r>
            <a:endParaRPr sz="700"/>
          </a:p>
        </p:txBody>
      </p:sp>
      <p:sp>
        <p:nvSpPr>
          <p:cNvPr id="253" name="Google Shape;253;p17"/>
          <p:cNvSpPr txBox="1"/>
          <p:nvPr/>
        </p:nvSpPr>
        <p:spPr>
          <a:xfrm>
            <a:off x="6125768" y="2125398"/>
            <a:ext cx="22716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Local communities that depend on forests for their livelihoods are often the hardest hit.</a:t>
            </a:r>
            <a:endParaRPr sz="700"/>
          </a:p>
        </p:txBody>
      </p:sp>
      <p:sp>
        <p:nvSpPr>
          <p:cNvPr id="254" name="Google Shape;254;p17"/>
          <p:cNvSpPr txBox="1"/>
          <p:nvPr/>
        </p:nvSpPr>
        <p:spPr>
          <a:xfrm>
            <a:off x="786210" y="3818588"/>
            <a:ext cx="1989900" cy="609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Reduced forest cover and increased drought lead to lower water availability.</a:t>
            </a:r>
            <a:endParaRPr sz="700"/>
          </a:p>
        </p:txBody>
      </p:sp>
      <p:sp>
        <p:nvSpPr>
          <p:cNvPr id="255" name="Google Shape;255;p17"/>
          <p:cNvSpPr txBox="1"/>
          <p:nvPr/>
        </p:nvSpPr>
        <p:spPr>
          <a:xfrm>
            <a:off x="6407596" y="3818588"/>
            <a:ext cx="1989900" cy="609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Increased healthcare costs burden both individuals and healthcare systems.</a:t>
            </a:r>
            <a:endParaRPr sz="700"/>
          </a:p>
        </p:txBody>
      </p:sp>
      <p:sp>
        <p:nvSpPr>
          <p:cNvPr id="256" name="Google Shape;256;p17"/>
          <p:cNvSpPr txBox="1"/>
          <p:nvPr/>
        </p:nvSpPr>
        <p:spPr>
          <a:xfrm>
            <a:off x="786210" y="1777756"/>
            <a:ext cx="2641635" cy="2619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Livelihood Disruption</a:t>
            </a:r>
            <a:endParaRPr sz="700"/>
          </a:p>
        </p:txBody>
      </p:sp>
      <p:sp>
        <p:nvSpPr>
          <p:cNvPr id="257" name="Google Shape;257;p17"/>
          <p:cNvSpPr txBox="1"/>
          <p:nvPr/>
        </p:nvSpPr>
        <p:spPr>
          <a:xfrm>
            <a:off x="5755843" y="1777756"/>
            <a:ext cx="2641635" cy="261938"/>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Population Displacement</a:t>
            </a:r>
            <a:endParaRPr sz="700"/>
          </a:p>
        </p:txBody>
      </p:sp>
      <p:sp>
        <p:nvSpPr>
          <p:cNvPr id="258" name="Google Shape;258;p17"/>
          <p:cNvSpPr txBox="1"/>
          <p:nvPr/>
        </p:nvSpPr>
        <p:spPr>
          <a:xfrm>
            <a:off x="786210" y="3470946"/>
            <a:ext cx="2641635" cy="2619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Water Scarcity</a:t>
            </a:r>
            <a:endParaRPr sz="700"/>
          </a:p>
        </p:txBody>
      </p:sp>
      <p:sp>
        <p:nvSpPr>
          <p:cNvPr id="259" name="Google Shape;259;p17"/>
          <p:cNvSpPr txBox="1"/>
          <p:nvPr/>
        </p:nvSpPr>
        <p:spPr>
          <a:xfrm>
            <a:off x="5755843" y="3470946"/>
            <a:ext cx="2641635" cy="261938"/>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Health Impacts</a:t>
            </a:r>
            <a:endParaRPr sz="700"/>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263" name="Shape 263"/>
        <p:cNvGrpSpPr/>
        <p:nvPr/>
      </p:nvGrpSpPr>
      <p:grpSpPr>
        <a:xfrm>
          <a:off x="0" y="0"/>
          <a:ext cx="0" cy="0"/>
          <a:chOff x="0" y="0"/>
          <a:chExt cx="0" cy="0"/>
        </a:xfrm>
      </p:grpSpPr>
      <p:grpSp>
        <p:nvGrpSpPr>
          <p:cNvPr id="264" name="Google Shape;264;p18"/>
          <p:cNvGrpSpPr/>
          <p:nvPr/>
        </p:nvGrpSpPr>
        <p:grpSpPr>
          <a:xfrm>
            <a:off x="361128" y="298757"/>
            <a:ext cx="8421745" cy="4477797"/>
            <a:chOff x="0" y="-38100"/>
            <a:chExt cx="4705633" cy="2501960"/>
          </a:xfrm>
        </p:grpSpPr>
        <p:sp>
          <p:nvSpPr>
            <p:cNvPr id="265" name="Google Shape;265;p18"/>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6" name="Google Shape;266;p18"/>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7" name="Google Shape;267;p18"/>
          <p:cNvPicPr preferRelativeResize="0"/>
          <p:nvPr/>
        </p:nvPicPr>
        <p:blipFill>
          <a:blip r:embed="rId3">
            <a:alphaModFix/>
          </a:blip>
          <a:stretch>
            <a:fillRect/>
          </a:stretch>
        </p:blipFill>
        <p:spPr>
          <a:xfrm>
            <a:off x="663125" y="2151326"/>
            <a:ext cx="4212390" cy="2274276"/>
          </a:xfrm>
          <a:prstGeom prst="rect">
            <a:avLst/>
          </a:prstGeom>
          <a:noFill/>
          <a:ln>
            <a:noFill/>
          </a:ln>
        </p:spPr>
      </p:pic>
      <p:sp>
        <p:nvSpPr>
          <p:cNvPr id="268" name="Google Shape;268;p18"/>
          <p:cNvSpPr txBox="1"/>
          <p:nvPr/>
        </p:nvSpPr>
        <p:spPr>
          <a:xfrm>
            <a:off x="1021067" y="555699"/>
            <a:ext cx="3548100" cy="12930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474747"/>
                </a:solidFill>
                <a:latin typeface="Martel"/>
                <a:ea typeface="Martel"/>
                <a:cs typeface="Martel"/>
                <a:sym typeface="Martel"/>
              </a:rPr>
              <a:t>Impact on Biodiversity</a:t>
            </a:r>
            <a:endParaRPr sz="700"/>
          </a:p>
        </p:txBody>
      </p:sp>
      <p:cxnSp>
        <p:nvCxnSpPr>
          <p:cNvPr id="269" name="Google Shape;269;p18"/>
          <p:cNvCxnSpPr/>
          <p:nvPr/>
        </p:nvCxnSpPr>
        <p:spPr>
          <a:xfrm>
            <a:off x="5235131" y="366946"/>
            <a:ext cx="0" cy="4409609"/>
          </a:xfrm>
          <a:prstGeom prst="straightConnector1">
            <a:avLst/>
          </a:prstGeom>
          <a:noFill/>
          <a:ln cap="flat" cmpd="sng" w="28575">
            <a:solidFill>
              <a:srgbClr val="707070"/>
            </a:solidFill>
            <a:prstDash val="solid"/>
            <a:round/>
            <a:headEnd len="sm" w="sm" type="none"/>
            <a:tailEnd len="sm" w="sm" type="none"/>
          </a:ln>
        </p:spPr>
      </p:cxnSp>
      <p:sp>
        <p:nvSpPr>
          <p:cNvPr id="270" name="Google Shape;270;p18"/>
          <p:cNvSpPr txBox="1"/>
          <p:nvPr/>
        </p:nvSpPr>
        <p:spPr>
          <a:xfrm>
            <a:off x="5633166" y="555699"/>
            <a:ext cx="2817900" cy="400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The interplay between fire, drought, and deforestation has devastating effects on biodiversity. As forests are cleared and fires become more frequent, many species lose their habitats, leading to a decline in biodiversity. Droughts exacerbate this problem by reducing water availability, which is essential for the survival of many plants and animals.</a:t>
            </a:r>
            <a:endParaRPr sz="700"/>
          </a:p>
          <a:p>
            <a:pPr indent="0" lvl="0" marL="0" marR="0" rtl="0" algn="l">
              <a:lnSpc>
                <a:spcPct val="115000"/>
              </a:lnSpc>
              <a:spcBef>
                <a:spcPts val="0"/>
              </a:spcBef>
              <a:spcAft>
                <a:spcPts val="0"/>
              </a:spcAft>
              <a:buNone/>
            </a:pPr>
            <a:r>
              <a:t/>
            </a:r>
            <a:endParaRPr b="0" i="0" sz="1200" u="none" cap="none" strike="noStrike">
              <a:solidFill>
                <a:srgbClr val="474747"/>
              </a:solidFill>
              <a:latin typeface="Martel Sans"/>
              <a:ea typeface="Martel Sans"/>
              <a:cs typeface="Martel Sans"/>
              <a:sym typeface="Martel Sans"/>
            </a:endParaRPr>
          </a:p>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The loss of biodiversity not only affects ecosystem stability but also reduces the resilience of forests to future environmental changes. Protecting biodiversity requires comprehensive strategies that consider the interconnected nature of these threats.</a:t>
            </a:r>
            <a:endParaRPr sz="700"/>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7CD"/>
        </a:solidFill>
      </p:bgPr>
    </p:bg>
    <p:spTree>
      <p:nvGrpSpPr>
        <p:cNvPr id="274" name="Shape 274"/>
        <p:cNvGrpSpPr/>
        <p:nvPr/>
      </p:nvGrpSpPr>
      <p:grpSpPr>
        <a:xfrm>
          <a:off x="0" y="0"/>
          <a:ext cx="0" cy="0"/>
          <a:chOff x="0" y="0"/>
          <a:chExt cx="0" cy="0"/>
        </a:xfrm>
      </p:grpSpPr>
      <p:grpSp>
        <p:nvGrpSpPr>
          <p:cNvPr id="275" name="Google Shape;275;p19"/>
          <p:cNvGrpSpPr/>
          <p:nvPr/>
        </p:nvGrpSpPr>
        <p:grpSpPr>
          <a:xfrm>
            <a:off x="361128" y="298757"/>
            <a:ext cx="8421745" cy="4477797"/>
            <a:chOff x="0" y="-38100"/>
            <a:chExt cx="4705633" cy="2501960"/>
          </a:xfrm>
        </p:grpSpPr>
        <p:sp>
          <p:nvSpPr>
            <p:cNvPr id="276" name="Google Shape;276;p19"/>
            <p:cNvSpPr/>
            <p:nvPr/>
          </p:nvSpPr>
          <p:spPr>
            <a:xfrm>
              <a:off x="0" y="0"/>
              <a:ext cx="4705633" cy="2463860"/>
            </a:xfrm>
            <a:custGeom>
              <a:rect b="b" l="l" r="r" t="t"/>
              <a:pathLst>
                <a:path extrusionOk="0" h="2463860" w="4705633">
                  <a:moveTo>
                    <a:pt x="13789" y="0"/>
                  </a:moveTo>
                  <a:lnTo>
                    <a:pt x="4691844" y="0"/>
                  </a:lnTo>
                  <a:cubicBezTo>
                    <a:pt x="4699459" y="0"/>
                    <a:pt x="4705633" y="6174"/>
                    <a:pt x="4705633" y="13789"/>
                  </a:cubicBezTo>
                  <a:lnTo>
                    <a:pt x="4705633" y="2450071"/>
                  </a:lnTo>
                  <a:cubicBezTo>
                    <a:pt x="4705633" y="2457686"/>
                    <a:pt x="4699459" y="2463860"/>
                    <a:pt x="4691844" y="2463860"/>
                  </a:cubicBezTo>
                  <a:lnTo>
                    <a:pt x="13789" y="2463860"/>
                  </a:lnTo>
                  <a:cubicBezTo>
                    <a:pt x="10132" y="2463860"/>
                    <a:pt x="6625" y="2462407"/>
                    <a:pt x="4039" y="2459821"/>
                  </a:cubicBezTo>
                  <a:cubicBezTo>
                    <a:pt x="1453" y="2457235"/>
                    <a:pt x="0" y="2453728"/>
                    <a:pt x="0" y="2450071"/>
                  </a:cubicBezTo>
                  <a:lnTo>
                    <a:pt x="0" y="13789"/>
                  </a:lnTo>
                  <a:cubicBezTo>
                    <a:pt x="0" y="10132"/>
                    <a:pt x="1453" y="6625"/>
                    <a:pt x="4039" y="4039"/>
                  </a:cubicBezTo>
                  <a:cubicBezTo>
                    <a:pt x="6625" y="1453"/>
                    <a:pt x="10132" y="0"/>
                    <a:pt x="13789" y="0"/>
                  </a:cubicBezTo>
                  <a:close/>
                </a:path>
              </a:pathLst>
            </a:custGeom>
            <a:solidFill>
              <a:srgbClr val="FFFFFF"/>
            </a:solidFill>
            <a:ln cap="rnd" cmpd="sng" w="28575">
              <a:solidFill>
                <a:srgbClr val="70707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7" name="Google Shape;277;p19"/>
            <p:cNvSpPr txBox="1"/>
            <p:nvPr/>
          </p:nvSpPr>
          <p:spPr>
            <a:xfrm>
              <a:off x="0" y="-38100"/>
              <a:ext cx="4705633" cy="250196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8" name="Google Shape;278;p19"/>
          <p:cNvSpPr txBox="1"/>
          <p:nvPr/>
        </p:nvSpPr>
        <p:spPr>
          <a:xfrm>
            <a:off x="742017" y="596722"/>
            <a:ext cx="3615629" cy="713383"/>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 sz="4200" u="none" cap="none" strike="noStrike">
                <a:solidFill>
                  <a:srgbClr val="414042"/>
                </a:solidFill>
                <a:latin typeface="Martel"/>
                <a:ea typeface="Martel"/>
                <a:cs typeface="Martel"/>
                <a:sym typeface="Martel"/>
              </a:rPr>
              <a:t>Research </a:t>
            </a:r>
            <a:endParaRPr sz="700"/>
          </a:p>
        </p:txBody>
      </p:sp>
      <p:pic>
        <p:nvPicPr>
          <p:cNvPr id="279" name="Google Shape;279;p19"/>
          <p:cNvPicPr preferRelativeResize="0"/>
          <p:nvPr/>
        </p:nvPicPr>
        <p:blipFill rotWithShape="1">
          <a:blip r:embed="rId3">
            <a:alphaModFix/>
          </a:blip>
          <a:srcRect b="0" l="0" r="0" t="0"/>
          <a:stretch/>
        </p:blipFill>
        <p:spPr>
          <a:xfrm>
            <a:off x="4511822" y="298872"/>
            <a:ext cx="3999186" cy="4545757"/>
          </a:xfrm>
          <a:prstGeom prst="rect">
            <a:avLst/>
          </a:prstGeom>
          <a:noFill/>
          <a:ln>
            <a:noFill/>
          </a:ln>
        </p:spPr>
      </p:pic>
      <p:sp>
        <p:nvSpPr>
          <p:cNvPr id="280" name="Google Shape;280;p19"/>
          <p:cNvSpPr txBox="1"/>
          <p:nvPr/>
        </p:nvSpPr>
        <p:spPr>
          <a:xfrm>
            <a:off x="742025" y="1968275"/>
            <a:ext cx="36156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Presentations are communication tools that can use as lectures, speeches, reports, and more. </a:t>
            </a:r>
            <a:endParaRPr sz="700"/>
          </a:p>
        </p:txBody>
      </p:sp>
      <p:sp>
        <p:nvSpPr>
          <p:cNvPr id="281" name="Google Shape;281;p19"/>
          <p:cNvSpPr txBox="1"/>
          <p:nvPr/>
        </p:nvSpPr>
        <p:spPr>
          <a:xfrm>
            <a:off x="742016" y="1627227"/>
            <a:ext cx="1654051" cy="2619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Identify</a:t>
            </a:r>
            <a:endParaRPr sz="700"/>
          </a:p>
        </p:txBody>
      </p:sp>
      <p:sp>
        <p:nvSpPr>
          <p:cNvPr id="282" name="Google Shape;282;p19"/>
          <p:cNvSpPr txBox="1"/>
          <p:nvPr/>
        </p:nvSpPr>
        <p:spPr>
          <a:xfrm>
            <a:off x="742025" y="2984860"/>
            <a:ext cx="36156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Presentations are communication tools that can use as lectures, speeches, reports, and more. </a:t>
            </a:r>
            <a:endParaRPr sz="700"/>
          </a:p>
        </p:txBody>
      </p:sp>
      <p:sp>
        <p:nvSpPr>
          <p:cNvPr id="283" name="Google Shape;283;p19"/>
          <p:cNvSpPr txBox="1"/>
          <p:nvPr/>
        </p:nvSpPr>
        <p:spPr>
          <a:xfrm>
            <a:off x="742016" y="2643804"/>
            <a:ext cx="1654051" cy="2619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Analyze</a:t>
            </a:r>
            <a:endParaRPr sz="700"/>
          </a:p>
        </p:txBody>
      </p:sp>
      <p:cxnSp>
        <p:nvCxnSpPr>
          <p:cNvPr id="284" name="Google Shape;284;p19"/>
          <p:cNvCxnSpPr/>
          <p:nvPr/>
        </p:nvCxnSpPr>
        <p:spPr>
          <a:xfrm>
            <a:off x="4564856" y="366946"/>
            <a:ext cx="0" cy="4409609"/>
          </a:xfrm>
          <a:prstGeom prst="straightConnector1">
            <a:avLst/>
          </a:prstGeom>
          <a:noFill/>
          <a:ln cap="flat" cmpd="sng" w="28575">
            <a:solidFill>
              <a:srgbClr val="707070"/>
            </a:solidFill>
            <a:prstDash val="solid"/>
            <a:round/>
            <a:headEnd len="sm" w="sm" type="none"/>
            <a:tailEnd len="sm" w="sm" type="none"/>
          </a:ln>
        </p:spPr>
      </p:cxnSp>
      <p:sp>
        <p:nvSpPr>
          <p:cNvPr id="285" name="Google Shape;285;p19"/>
          <p:cNvSpPr txBox="1"/>
          <p:nvPr/>
        </p:nvSpPr>
        <p:spPr>
          <a:xfrm>
            <a:off x="742025" y="4001445"/>
            <a:ext cx="36156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474747"/>
                </a:solidFill>
                <a:latin typeface="Martel Sans"/>
                <a:ea typeface="Martel Sans"/>
                <a:cs typeface="Martel Sans"/>
                <a:sym typeface="Martel Sans"/>
              </a:rPr>
              <a:t>Presentations are communication tools that can use as lectures, speeches, reports, and more. </a:t>
            </a:r>
            <a:endParaRPr sz="700"/>
          </a:p>
        </p:txBody>
      </p:sp>
      <p:sp>
        <p:nvSpPr>
          <p:cNvPr id="286" name="Google Shape;286;p19"/>
          <p:cNvSpPr txBox="1"/>
          <p:nvPr/>
        </p:nvSpPr>
        <p:spPr>
          <a:xfrm>
            <a:off x="742016" y="3660381"/>
            <a:ext cx="1654051" cy="2619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500" u="none" cap="none" strike="noStrike">
                <a:solidFill>
                  <a:srgbClr val="414042"/>
                </a:solidFill>
                <a:latin typeface="Martel"/>
                <a:ea typeface="Martel"/>
                <a:cs typeface="Martel"/>
                <a:sym typeface="Martel"/>
              </a:rPr>
              <a:t>Evaluate</a:t>
            </a:r>
            <a:endParaRPr sz="700"/>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name="Simple Light">
  <a:themeElements>
    <a:clrScheme name="Simple Light">
      <a:dk1>
        <a:srgbClr val="414042"/>
      </a:dk1>
      <a:lt1>
        <a:srgbClr val="FFFFFF"/>
      </a:lt1>
      <a:dk2>
        <a:srgbClr val="414042"/>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