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Anton"/>
      <p:regular r:id="rId27"/>
    </p:embeddedFont>
    <p:embeddedFont>
      <p:font typeface="Constantia"/>
      <p:regular r:id="rId28"/>
      <p:bold r:id="rId29"/>
      <p:italic r:id="rId30"/>
      <p:boldItalic r:id="rId31"/>
    </p:embeddedFont>
    <p:embeddedFont>
      <p:font typeface="Crimson Pr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Constantia-regular.fntdata"/><Relationship Id="rId27" Type="http://schemas.openxmlformats.org/officeDocument/2006/relationships/font" Target="fonts/Anton-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onstantia-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onstantia-boldItalic.fntdata"/><Relationship Id="rId30" Type="http://schemas.openxmlformats.org/officeDocument/2006/relationships/font" Target="fonts/Constantia-italic.fntdata"/><Relationship Id="rId11" Type="http://schemas.openxmlformats.org/officeDocument/2006/relationships/slide" Target="slides/slide6.xml"/><Relationship Id="rId33" Type="http://schemas.openxmlformats.org/officeDocument/2006/relationships/font" Target="fonts/CrimsonPro-bold.fntdata"/><Relationship Id="rId10" Type="http://schemas.openxmlformats.org/officeDocument/2006/relationships/slide" Target="slides/slide5.xml"/><Relationship Id="rId32" Type="http://schemas.openxmlformats.org/officeDocument/2006/relationships/font" Target="fonts/CrimsonPro-regular.fntdata"/><Relationship Id="rId13" Type="http://schemas.openxmlformats.org/officeDocument/2006/relationships/slide" Target="slides/slide8.xml"/><Relationship Id="rId35" Type="http://schemas.openxmlformats.org/officeDocument/2006/relationships/font" Target="fonts/CrimsonPro-boldItalic.fntdata"/><Relationship Id="rId12" Type="http://schemas.openxmlformats.org/officeDocument/2006/relationships/slide" Target="slides/slide7.xml"/><Relationship Id="rId34" Type="http://schemas.openxmlformats.org/officeDocument/2006/relationships/font" Target="fonts/CrimsonPro-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fb69f7702b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fb69f7702b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fb69f7702b_1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fb69f7702b_1_1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fb69f7702b_1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fb69f7702b_1_2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fb69f7702b_1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fb69f7702b_1_2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fb69f7702b_1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fb69f7702b_1_2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fb69f7702b_1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fb69f7702b_1_2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fb69f7702b_1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fb69f7702b_1_2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fb69f7702b_1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fb69f7702b_1_2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fb69f7702b_1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fb69f7702b_1_3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fb69f7702b_1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fb69f7702b_1_3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fb69f7702b_1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fb69f7702b_1_3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fb69f7702b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fb69f7702b_1_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fb69f7702b_1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fb69f7702b_1_3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fb69f7702b_1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fb69f7702b_1_4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fb69f7702b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2fb69f7702b_1_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fb69f7702b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2fb69f7702b_1_1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fb69f7702b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fb69f7702b_1_1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fb69f7702b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fb69f7702b_1_1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fb69f7702b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fb69f7702b_1_1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fb69f7702b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fb69f7702b_1_1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fb69f7702b_1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fb69f7702b_1_1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1624900" y="1125575"/>
            <a:ext cx="5546400" cy="20526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FFFFFF"/>
              </a:buClr>
              <a:buSzPts val="5300"/>
              <a:buNone/>
              <a:defRPr sz="5300">
                <a:solidFill>
                  <a:srgbClr val="FFFFFF"/>
                </a:solidFill>
              </a:defRPr>
            </a:lvl1pPr>
            <a:lvl2pPr lvl="1" algn="ctr">
              <a:spcBef>
                <a:spcPts val="0"/>
              </a:spcBef>
              <a:spcAft>
                <a:spcPts val="0"/>
              </a:spcAft>
              <a:buClr>
                <a:srgbClr val="FFFFFF"/>
              </a:buClr>
              <a:buSzPts val="5200"/>
              <a:buNone/>
              <a:defRPr sz="5200">
                <a:solidFill>
                  <a:srgbClr val="FFFFFF"/>
                </a:solidFill>
              </a:defRPr>
            </a:lvl2pPr>
            <a:lvl3pPr lvl="2" algn="ctr">
              <a:spcBef>
                <a:spcPts val="0"/>
              </a:spcBef>
              <a:spcAft>
                <a:spcPts val="0"/>
              </a:spcAft>
              <a:buClr>
                <a:srgbClr val="FFFFFF"/>
              </a:buClr>
              <a:buSzPts val="5200"/>
              <a:buNone/>
              <a:defRPr sz="5200">
                <a:solidFill>
                  <a:srgbClr val="FFFFFF"/>
                </a:solidFill>
              </a:defRPr>
            </a:lvl3pPr>
            <a:lvl4pPr lvl="3" algn="ctr">
              <a:spcBef>
                <a:spcPts val="0"/>
              </a:spcBef>
              <a:spcAft>
                <a:spcPts val="0"/>
              </a:spcAft>
              <a:buClr>
                <a:srgbClr val="FFFFFF"/>
              </a:buClr>
              <a:buSzPts val="5200"/>
              <a:buNone/>
              <a:defRPr sz="5200">
                <a:solidFill>
                  <a:srgbClr val="FFFFFF"/>
                </a:solidFill>
              </a:defRPr>
            </a:lvl4pPr>
            <a:lvl5pPr lvl="4" algn="ctr">
              <a:spcBef>
                <a:spcPts val="0"/>
              </a:spcBef>
              <a:spcAft>
                <a:spcPts val="0"/>
              </a:spcAft>
              <a:buClr>
                <a:srgbClr val="FFFFFF"/>
              </a:buClr>
              <a:buSzPts val="5200"/>
              <a:buNone/>
              <a:defRPr sz="5200">
                <a:solidFill>
                  <a:srgbClr val="FFFFFF"/>
                </a:solidFill>
              </a:defRPr>
            </a:lvl5pPr>
            <a:lvl6pPr lvl="5" algn="ctr">
              <a:spcBef>
                <a:spcPts val="0"/>
              </a:spcBef>
              <a:spcAft>
                <a:spcPts val="0"/>
              </a:spcAft>
              <a:buClr>
                <a:srgbClr val="FFFFFF"/>
              </a:buClr>
              <a:buSzPts val="5200"/>
              <a:buNone/>
              <a:defRPr sz="5200">
                <a:solidFill>
                  <a:srgbClr val="FFFFFF"/>
                </a:solidFill>
              </a:defRPr>
            </a:lvl6pPr>
            <a:lvl7pPr lvl="6" algn="ctr">
              <a:spcBef>
                <a:spcPts val="0"/>
              </a:spcBef>
              <a:spcAft>
                <a:spcPts val="0"/>
              </a:spcAft>
              <a:buClr>
                <a:srgbClr val="FFFFFF"/>
              </a:buClr>
              <a:buSzPts val="5200"/>
              <a:buNone/>
              <a:defRPr sz="5200">
                <a:solidFill>
                  <a:srgbClr val="FFFFFF"/>
                </a:solidFill>
              </a:defRPr>
            </a:lvl7pPr>
            <a:lvl8pPr lvl="7" algn="ctr">
              <a:spcBef>
                <a:spcPts val="0"/>
              </a:spcBef>
              <a:spcAft>
                <a:spcPts val="0"/>
              </a:spcAft>
              <a:buClr>
                <a:srgbClr val="FFFFFF"/>
              </a:buClr>
              <a:buSzPts val="5200"/>
              <a:buNone/>
              <a:defRPr sz="5200">
                <a:solidFill>
                  <a:srgbClr val="FFFFFF"/>
                </a:solidFill>
              </a:defRPr>
            </a:lvl8pPr>
            <a:lvl9pPr lvl="8" algn="ctr">
              <a:spcBef>
                <a:spcPts val="0"/>
              </a:spcBef>
              <a:spcAft>
                <a:spcPts val="0"/>
              </a:spcAft>
              <a:buClr>
                <a:srgbClr val="FFFFFF"/>
              </a:buClr>
              <a:buSzPts val="5200"/>
              <a:buNone/>
              <a:defRPr sz="5200">
                <a:solidFill>
                  <a:srgbClr val="FFFFFF"/>
                </a:solidFill>
              </a:defRPr>
            </a:lvl9pPr>
          </a:lstStyle>
          <a:p/>
        </p:txBody>
      </p:sp>
      <p:sp>
        <p:nvSpPr>
          <p:cNvPr id="11" name="Google Shape;11;p2"/>
          <p:cNvSpPr txBox="1"/>
          <p:nvPr>
            <p:ph idx="1" type="subTitle"/>
          </p:nvPr>
        </p:nvSpPr>
        <p:spPr>
          <a:xfrm>
            <a:off x="311700" y="750600"/>
            <a:ext cx="8520600" cy="449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Constantia"/>
              <a:buNone/>
              <a:defRPr sz="2100">
                <a:latin typeface="Constantia"/>
                <a:ea typeface="Constantia"/>
                <a:cs typeface="Constantia"/>
                <a:sym typeface="Constantia"/>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2702135" y="2845267"/>
            <a:ext cx="3739729" cy="2298233"/>
          </a:xfrm>
          <a:custGeom>
            <a:rect b="b" l="l" r="r" t="t"/>
            <a:pathLst>
              <a:path extrusionOk="0" h="4596466" w="7479457">
                <a:moveTo>
                  <a:pt x="0" y="0"/>
                </a:moveTo>
                <a:lnTo>
                  <a:pt x="7479458" y="0"/>
                </a:lnTo>
                <a:lnTo>
                  <a:pt x="7479458" y="4596466"/>
                </a:lnTo>
                <a:lnTo>
                  <a:pt x="0" y="4596466"/>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grpSp>
        <p:nvGrpSpPr>
          <p:cNvPr id="15" name="Google Shape;15;p3"/>
          <p:cNvGrpSpPr/>
          <p:nvPr/>
        </p:nvGrpSpPr>
        <p:grpSpPr>
          <a:xfrm>
            <a:off x="4572000" y="-90411"/>
            <a:ext cx="4604569" cy="5233889"/>
            <a:chOff x="0" y="-47625"/>
            <a:chExt cx="2425500" cy="2757000"/>
          </a:xfrm>
        </p:grpSpPr>
        <p:sp>
          <p:nvSpPr>
            <p:cNvPr id="16" name="Google Shape;16;p3"/>
            <p:cNvSpPr/>
            <p:nvPr/>
          </p:nvSpPr>
          <p:spPr>
            <a:xfrm>
              <a:off x="0" y="0"/>
              <a:ext cx="2425415" cy="2709333"/>
            </a:xfrm>
            <a:custGeom>
              <a:rect b="b" l="l" r="r" t="t"/>
              <a:pathLst>
                <a:path extrusionOk="0" h="2709333" w="2425415">
                  <a:moveTo>
                    <a:pt x="0" y="0"/>
                  </a:moveTo>
                  <a:lnTo>
                    <a:pt x="2425415" y="0"/>
                  </a:lnTo>
                  <a:lnTo>
                    <a:pt x="2425415" y="2709333"/>
                  </a:lnTo>
                  <a:lnTo>
                    <a:pt x="0" y="2709333"/>
                  </a:lnTo>
                  <a:close/>
                </a:path>
              </a:pathLst>
            </a:custGeom>
            <a:solidFill>
              <a:srgbClr val="55ADE3"/>
            </a:solidFill>
            <a:ln>
              <a:noFill/>
            </a:ln>
          </p:spPr>
        </p:sp>
        <p:sp>
          <p:nvSpPr>
            <p:cNvPr id="17" name="Google Shape;17;p3"/>
            <p:cNvSpPr txBox="1"/>
            <p:nvPr/>
          </p:nvSpPr>
          <p:spPr>
            <a:xfrm>
              <a:off x="0" y="-47625"/>
              <a:ext cx="2425500" cy="2757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 name="Google Shape;18;p3"/>
          <p:cNvSpPr/>
          <p:nvPr/>
        </p:nvSpPr>
        <p:spPr>
          <a:xfrm>
            <a:off x="4832361" y="1170886"/>
            <a:ext cx="4083778" cy="2836369"/>
          </a:xfrm>
          <a:custGeom>
            <a:rect b="b" l="l" r="r" t="t"/>
            <a:pathLst>
              <a:path extrusionOk="0" h="5672738" w="8167555">
                <a:moveTo>
                  <a:pt x="0" y="0"/>
                </a:moveTo>
                <a:lnTo>
                  <a:pt x="8167555" y="0"/>
                </a:lnTo>
                <a:lnTo>
                  <a:pt x="8167555" y="5672739"/>
                </a:lnTo>
                <a:lnTo>
                  <a:pt x="0" y="5672739"/>
                </a:lnTo>
                <a:lnTo>
                  <a:pt x="0" y="0"/>
                </a:lnTo>
                <a:close/>
              </a:path>
            </a:pathLst>
          </a:custGeom>
          <a:blipFill rotWithShape="1">
            <a:blip r:embed="rId2">
              <a:alphaModFix/>
            </a:blip>
            <a:stretch>
              <a:fillRect b="0" l="0" r="0" t="0"/>
            </a:stretch>
          </a:blipFill>
          <a:ln>
            <a:noFill/>
          </a:ln>
        </p:spPr>
      </p:sp>
      <p:sp>
        <p:nvSpPr>
          <p:cNvPr id="19" name="Google Shape;19;p3"/>
          <p:cNvSpPr txBox="1"/>
          <p:nvPr/>
        </p:nvSpPr>
        <p:spPr>
          <a:xfrm>
            <a:off x="442763" y="90504"/>
            <a:ext cx="3689100" cy="5002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32500" u="none" cap="none" strike="noStrike">
                <a:solidFill>
                  <a:srgbClr val="FFFFFF"/>
                </a:solidFill>
                <a:latin typeface="Anton"/>
                <a:ea typeface="Anton"/>
                <a:cs typeface="Anton"/>
                <a:sym typeface="Anton"/>
              </a:rPr>
              <a:t>1.</a:t>
            </a:r>
            <a:endParaRPr sz="700"/>
          </a:p>
        </p:txBody>
      </p:sp>
      <p:sp>
        <p:nvSpPr>
          <p:cNvPr id="20" name="Google Shape;20;p3"/>
          <p:cNvSpPr txBox="1"/>
          <p:nvPr>
            <p:ph type="title"/>
          </p:nvPr>
        </p:nvSpPr>
        <p:spPr>
          <a:xfrm>
            <a:off x="488513" y="2150850"/>
            <a:ext cx="3597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Font typeface="Constantia"/>
              <a:buNone/>
              <a:defRPr sz="3600">
                <a:latin typeface="Constantia"/>
                <a:ea typeface="Constantia"/>
                <a:cs typeface="Constantia"/>
                <a:sym typeface="Constantia"/>
              </a:defRPr>
            </a:lvl1pPr>
            <a:lvl2pPr lvl="1" algn="ctr">
              <a:spcBef>
                <a:spcPts val="0"/>
              </a:spcBef>
              <a:spcAft>
                <a:spcPts val="0"/>
              </a:spcAft>
              <a:buSzPts val="3600"/>
              <a:buFont typeface="Constantia"/>
              <a:buNone/>
              <a:defRPr sz="3600">
                <a:latin typeface="Constantia"/>
                <a:ea typeface="Constantia"/>
                <a:cs typeface="Constantia"/>
                <a:sym typeface="Constantia"/>
              </a:defRPr>
            </a:lvl2pPr>
            <a:lvl3pPr lvl="2" algn="ctr">
              <a:spcBef>
                <a:spcPts val="0"/>
              </a:spcBef>
              <a:spcAft>
                <a:spcPts val="0"/>
              </a:spcAft>
              <a:buSzPts val="3600"/>
              <a:buFont typeface="Constantia"/>
              <a:buNone/>
              <a:defRPr sz="3600">
                <a:latin typeface="Constantia"/>
                <a:ea typeface="Constantia"/>
                <a:cs typeface="Constantia"/>
                <a:sym typeface="Constantia"/>
              </a:defRPr>
            </a:lvl3pPr>
            <a:lvl4pPr lvl="3" algn="ctr">
              <a:spcBef>
                <a:spcPts val="0"/>
              </a:spcBef>
              <a:spcAft>
                <a:spcPts val="0"/>
              </a:spcAft>
              <a:buSzPts val="3600"/>
              <a:buFont typeface="Constantia"/>
              <a:buNone/>
              <a:defRPr sz="3600">
                <a:latin typeface="Constantia"/>
                <a:ea typeface="Constantia"/>
                <a:cs typeface="Constantia"/>
                <a:sym typeface="Constantia"/>
              </a:defRPr>
            </a:lvl4pPr>
            <a:lvl5pPr lvl="4" algn="ctr">
              <a:spcBef>
                <a:spcPts val="0"/>
              </a:spcBef>
              <a:spcAft>
                <a:spcPts val="0"/>
              </a:spcAft>
              <a:buSzPts val="3600"/>
              <a:buFont typeface="Constantia"/>
              <a:buNone/>
              <a:defRPr sz="3600">
                <a:latin typeface="Constantia"/>
                <a:ea typeface="Constantia"/>
                <a:cs typeface="Constantia"/>
                <a:sym typeface="Constantia"/>
              </a:defRPr>
            </a:lvl5pPr>
            <a:lvl6pPr lvl="5" algn="ctr">
              <a:spcBef>
                <a:spcPts val="0"/>
              </a:spcBef>
              <a:spcAft>
                <a:spcPts val="0"/>
              </a:spcAft>
              <a:buSzPts val="3600"/>
              <a:buFont typeface="Constantia"/>
              <a:buNone/>
              <a:defRPr sz="3600">
                <a:latin typeface="Constantia"/>
                <a:ea typeface="Constantia"/>
                <a:cs typeface="Constantia"/>
                <a:sym typeface="Constantia"/>
              </a:defRPr>
            </a:lvl6pPr>
            <a:lvl7pPr lvl="6" algn="ctr">
              <a:spcBef>
                <a:spcPts val="0"/>
              </a:spcBef>
              <a:spcAft>
                <a:spcPts val="0"/>
              </a:spcAft>
              <a:buSzPts val="3600"/>
              <a:buFont typeface="Constantia"/>
              <a:buNone/>
              <a:defRPr sz="3600">
                <a:latin typeface="Constantia"/>
                <a:ea typeface="Constantia"/>
                <a:cs typeface="Constantia"/>
                <a:sym typeface="Constantia"/>
              </a:defRPr>
            </a:lvl7pPr>
            <a:lvl8pPr lvl="7" algn="ctr">
              <a:spcBef>
                <a:spcPts val="0"/>
              </a:spcBef>
              <a:spcAft>
                <a:spcPts val="0"/>
              </a:spcAft>
              <a:buSzPts val="3600"/>
              <a:buFont typeface="Constantia"/>
              <a:buNone/>
              <a:defRPr sz="3600">
                <a:latin typeface="Constantia"/>
                <a:ea typeface="Constantia"/>
                <a:cs typeface="Constantia"/>
                <a:sym typeface="Constantia"/>
              </a:defRPr>
            </a:lvl8pPr>
            <a:lvl9pPr lvl="8" algn="ctr">
              <a:spcBef>
                <a:spcPts val="0"/>
              </a:spcBef>
              <a:spcAft>
                <a:spcPts val="0"/>
              </a:spcAft>
              <a:buSzPts val="3600"/>
              <a:buFont typeface="Constantia"/>
              <a:buNone/>
              <a:defRPr sz="3600">
                <a:latin typeface="Constantia"/>
                <a:ea typeface="Constantia"/>
                <a:cs typeface="Constantia"/>
                <a:sym typeface="Constantia"/>
              </a:defRPr>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
          <p:cNvSpPr/>
          <p:nvPr>
            <p:ph idx="2" type="pic"/>
          </p:nvPr>
        </p:nvSpPr>
        <p:spPr>
          <a:xfrm>
            <a:off x="5127150" y="-6275"/>
            <a:ext cx="4017000" cy="5143500"/>
          </a:xfrm>
          <a:prstGeom prst="rect">
            <a:avLst/>
          </a:prstGeom>
          <a:noFill/>
          <a:ln>
            <a:noFill/>
          </a:ln>
        </p:spPr>
      </p:sp>
      <p:sp>
        <p:nvSpPr>
          <p:cNvPr id="24" name="Google Shape;24;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4"/>
          <p:cNvSpPr/>
          <p:nvPr/>
        </p:nvSpPr>
        <p:spPr>
          <a:xfrm>
            <a:off x="3975725" y="3232624"/>
            <a:ext cx="2917703" cy="2583494"/>
          </a:xfrm>
          <a:custGeom>
            <a:rect b="b" l="l" r="r" t="t"/>
            <a:pathLst>
              <a:path extrusionOk="0" h="5166987" w="5835406">
                <a:moveTo>
                  <a:pt x="0" y="0"/>
                </a:moveTo>
                <a:lnTo>
                  <a:pt x="5835406" y="0"/>
                </a:lnTo>
                <a:lnTo>
                  <a:pt x="5835406" y="5166987"/>
                </a:lnTo>
                <a:lnTo>
                  <a:pt x="0" y="5166987"/>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sp>
        <p:nvSpPr>
          <p:cNvPr id="29" name="Google Shape;29;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3" name="Google Shape;33;p5"/>
          <p:cNvSpPr/>
          <p:nvPr/>
        </p:nvSpPr>
        <p:spPr>
          <a:xfrm>
            <a:off x="4311600" y="3225800"/>
            <a:ext cx="2542977" cy="1830943"/>
          </a:xfrm>
          <a:custGeom>
            <a:rect b="b" l="l" r="r" t="t"/>
            <a:pathLst>
              <a:path extrusionOk="0" h="3143250" w="4365625">
                <a:moveTo>
                  <a:pt x="0" y="0"/>
                </a:moveTo>
                <a:lnTo>
                  <a:pt x="4365625" y="0"/>
                </a:lnTo>
                <a:lnTo>
                  <a:pt x="4365625" y="3143250"/>
                </a:lnTo>
                <a:lnTo>
                  <a:pt x="0" y="314325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grpSp>
        <p:nvGrpSpPr>
          <p:cNvPr id="35" name="Google Shape;35;p6"/>
          <p:cNvGrpSpPr/>
          <p:nvPr/>
        </p:nvGrpSpPr>
        <p:grpSpPr>
          <a:xfrm>
            <a:off x="4572000" y="-90400"/>
            <a:ext cx="4572068" cy="5233889"/>
            <a:chOff x="0" y="-47625"/>
            <a:chExt cx="2425500" cy="2757000"/>
          </a:xfrm>
        </p:grpSpPr>
        <p:sp>
          <p:nvSpPr>
            <p:cNvPr id="36" name="Google Shape;36;p6"/>
            <p:cNvSpPr/>
            <p:nvPr/>
          </p:nvSpPr>
          <p:spPr>
            <a:xfrm>
              <a:off x="0" y="0"/>
              <a:ext cx="2425415" cy="2709333"/>
            </a:xfrm>
            <a:custGeom>
              <a:rect b="b" l="l" r="r" t="t"/>
              <a:pathLst>
                <a:path extrusionOk="0" h="2709333" w="2425415">
                  <a:moveTo>
                    <a:pt x="0" y="0"/>
                  </a:moveTo>
                  <a:lnTo>
                    <a:pt x="2425415" y="0"/>
                  </a:lnTo>
                  <a:lnTo>
                    <a:pt x="2425415" y="2709333"/>
                  </a:lnTo>
                  <a:lnTo>
                    <a:pt x="0" y="2709333"/>
                  </a:lnTo>
                  <a:close/>
                </a:path>
              </a:pathLst>
            </a:custGeom>
            <a:solidFill>
              <a:srgbClr val="55ADE3"/>
            </a:solidFill>
            <a:ln>
              <a:noFill/>
            </a:ln>
          </p:spPr>
        </p:sp>
        <p:sp>
          <p:nvSpPr>
            <p:cNvPr id="37" name="Google Shape;37;p6"/>
            <p:cNvSpPr txBox="1"/>
            <p:nvPr/>
          </p:nvSpPr>
          <p:spPr>
            <a:xfrm>
              <a:off x="0" y="-47625"/>
              <a:ext cx="2425500" cy="2757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 name="Google Shape;38;p6"/>
          <p:cNvSpPr/>
          <p:nvPr/>
        </p:nvSpPr>
        <p:spPr>
          <a:xfrm>
            <a:off x="4799786" y="949377"/>
            <a:ext cx="4083778" cy="3244747"/>
          </a:xfrm>
          <a:custGeom>
            <a:rect b="b" l="l" r="r" t="t"/>
            <a:pathLst>
              <a:path extrusionOk="0" h="6489494" w="8167555">
                <a:moveTo>
                  <a:pt x="0" y="0"/>
                </a:moveTo>
                <a:lnTo>
                  <a:pt x="8167555" y="0"/>
                </a:lnTo>
                <a:lnTo>
                  <a:pt x="8167555" y="6489494"/>
                </a:lnTo>
                <a:lnTo>
                  <a:pt x="0" y="6489494"/>
                </a:lnTo>
                <a:lnTo>
                  <a:pt x="0" y="0"/>
                </a:lnTo>
                <a:close/>
              </a:path>
            </a:pathLst>
          </a:custGeom>
          <a:blipFill rotWithShape="1">
            <a:blip r:embed="rId2">
              <a:alphaModFix/>
            </a:blip>
            <a:stretch>
              <a:fillRect b="0" l="0" r="0" t="0"/>
            </a:stretch>
          </a:blipFill>
          <a:ln>
            <a:noFill/>
          </a:ln>
        </p:spPr>
      </p:sp>
      <p:sp>
        <p:nvSpPr>
          <p:cNvPr id="39" name="Google Shape;39;p6"/>
          <p:cNvSpPr/>
          <p:nvPr>
            <p:ph idx="2" type="pic"/>
          </p:nvPr>
        </p:nvSpPr>
        <p:spPr>
          <a:xfrm>
            <a:off x="3250" y="1440625"/>
            <a:ext cx="4572000" cy="3696600"/>
          </a:xfrm>
          <a:prstGeom prst="rect">
            <a:avLst/>
          </a:prstGeom>
          <a:noFill/>
          <a:ln>
            <a:noFill/>
          </a:ln>
        </p:spPr>
      </p:sp>
      <p:sp>
        <p:nvSpPr>
          <p:cNvPr id="40" name="Google Shape;4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1" name="Google Shape;4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7"/>
          <p:cNvSpPr txBox="1"/>
          <p:nvPr>
            <p:ph type="title"/>
          </p:nvPr>
        </p:nvSpPr>
        <p:spPr>
          <a:xfrm>
            <a:off x="490250" y="450150"/>
            <a:ext cx="44190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4" name="Google Shape;4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5" name="Google Shape;45;p7"/>
          <p:cNvSpPr/>
          <p:nvPr/>
        </p:nvSpPr>
        <p:spPr>
          <a:xfrm>
            <a:off x="5978460" y="165965"/>
            <a:ext cx="3014328" cy="2575880"/>
          </a:xfrm>
          <a:custGeom>
            <a:rect b="b" l="l" r="r" t="t"/>
            <a:pathLst>
              <a:path extrusionOk="0" h="5151760" w="6028656">
                <a:moveTo>
                  <a:pt x="0" y="0"/>
                </a:moveTo>
                <a:lnTo>
                  <a:pt x="6028656" y="0"/>
                </a:lnTo>
                <a:lnTo>
                  <a:pt x="6028656" y="5151761"/>
                </a:lnTo>
                <a:lnTo>
                  <a:pt x="0" y="5151761"/>
                </a:lnTo>
                <a:lnTo>
                  <a:pt x="0" y="0"/>
                </a:lnTo>
                <a:close/>
              </a:path>
            </a:pathLst>
          </a:custGeom>
          <a:blipFill rotWithShape="1">
            <a:blip r:embed="rId2">
              <a:alphaModFix/>
            </a:blip>
            <a:stretch>
              <a:fillRect b="0" l="0" r="0" t="0"/>
            </a:stretch>
          </a:blipFill>
          <a:ln>
            <a:noFill/>
          </a:ln>
        </p:spPr>
      </p:sp>
      <p:sp>
        <p:nvSpPr>
          <p:cNvPr id="46" name="Google Shape;46;p7"/>
          <p:cNvSpPr/>
          <p:nvPr/>
        </p:nvSpPr>
        <p:spPr>
          <a:xfrm flipH="1">
            <a:off x="6717108" y="3362680"/>
            <a:ext cx="2470066" cy="1266470"/>
          </a:xfrm>
          <a:custGeom>
            <a:rect b="b" l="l" r="r" t="t"/>
            <a:pathLst>
              <a:path extrusionOk="0" h="2532940" w="4940132">
                <a:moveTo>
                  <a:pt x="4940132" y="0"/>
                </a:moveTo>
                <a:lnTo>
                  <a:pt x="0" y="0"/>
                </a:lnTo>
                <a:lnTo>
                  <a:pt x="0" y="2532940"/>
                </a:lnTo>
                <a:lnTo>
                  <a:pt x="4940132" y="2532940"/>
                </a:lnTo>
                <a:lnTo>
                  <a:pt x="4940132"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 name="Shape 47"/>
        <p:cNvGrpSpPr/>
        <p:nvPr/>
      </p:nvGrpSpPr>
      <p:grpSpPr>
        <a:xfrm>
          <a:off x="0" y="0"/>
          <a:ext cx="0" cy="0"/>
          <a:chOff x="0" y="0"/>
          <a:chExt cx="0" cy="0"/>
        </a:xfrm>
      </p:grpSpPr>
      <p:grpSp>
        <p:nvGrpSpPr>
          <p:cNvPr id="48" name="Google Shape;48;p8"/>
          <p:cNvGrpSpPr/>
          <p:nvPr/>
        </p:nvGrpSpPr>
        <p:grpSpPr>
          <a:xfrm>
            <a:off x="4572000" y="-90411"/>
            <a:ext cx="4604569" cy="5233889"/>
            <a:chOff x="0" y="-47625"/>
            <a:chExt cx="2425500" cy="2757000"/>
          </a:xfrm>
        </p:grpSpPr>
        <p:sp>
          <p:nvSpPr>
            <p:cNvPr id="49" name="Google Shape;49;p8"/>
            <p:cNvSpPr/>
            <p:nvPr/>
          </p:nvSpPr>
          <p:spPr>
            <a:xfrm>
              <a:off x="0" y="0"/>
              <a:ext cx="2425415" cy="2709333"/>
            </a:xfrm>
            <a:custGeom>
              <a:rect b="b" l="l" r="r" t="t"/>
              <a:pathLst>
                <a:path extrusionOk="0" h="2709333" w="2425415">
                  <a:moveTo>
                    <a:pt x="0" y="0"/>
                  </a:moveTo>
                  <a:lnTo>
                    <a:pt x="2425415" y="0"/>
                  </a:lnTo>
                  <a:lnTo>
                    <a:pt x="2425415" y="2709333"/>
                  </a:lnTo>
                  <a:lnTo>
                    <a:pt x="0" y="2709333"/>
                  </a:lnTo>
                  <a:close/>
                </a:path>
              </a:pathLst>
            </a:custGeom>
            <a:solidFill>
              <a:srgbClr val="55ADE3">
                <a:alpha val="19610"/>
              </a:srgbClr>
            </a:solidFill>
            <a:ln>
              <a:noFill/>
            </a:ln>
          </p:spPr>
        </p:sp>
        <p:sp>
          <p:nvSpPr>
            <p:cNvPr id="50" name="Google Shape;50;p8"/>
            <p:cNvSpPr txBox="1"/>
            <p:nvPr/>
          </p:nvSpPr>
          <p:spPr>
            <a:xfrm>
              <a:off x="0" y="-47625"/>
              <a:ext cx="2425500" cy="2757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1" name="Google Shape;51;p8"/>
          <p:cNvSpPr/>
          <p:nvPr/>
        </p:nvSpPr>
        <p:spPr>
          <a:xfrm>
            <a:off x="2926485" y="2130233"/>
            <a:ext cx="3499484" cy="3499484"/>
          </a:xfrm>
          <a:custGeom>
            <a:rect b="b" l="l" r="r" t="t"/>
            <a:pathLst>
              <a:path extrusionOk="0" h="6998968" w="6998968">
                <a:moveTo>
                  <a:pt x="0" y="0"/>
                </a:moveTo>
                <a:lnTo>
                  <a:pt x="6998967" y="0"/>
                </a:lnTo>
                <a:lnTo>
                  <a:pt x="6998967" y="6998968"/>
                </a:lnTo>
                <a:lnTo>
                  <a:pt x="0" y="6998968"/>
                </a:lnTo>
                <a:lnTo>
                  <a:pt x="0" y="0"/>
                </a:lnTo>
                <a:close/>
              </a:path>
            </a:pathLst>
          </a:custGeom>
          <a:blipFill rotWithShape="1">
            <a:blip r:embed="rId2">
              <a:alphaModFix/>
            </a:blip>
            <a:stretch>
              <a:fillRect b="0" l="0" r="0" t="0"/>
            </a:stretch>
          </a:blipFill>
          <a:ln>
            <a:noFill/>
          </a:ln>
        </p:spPr>
      </p:sp>
      <p:sp>
        <p:nvSpPr>
          <p:cNvPr id="52" name="Google Shape;52;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3" name="Google Shape;53;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4" name="Google Shape;54;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5" name="Google Shape;5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 name="Shape 56"/>
        <p:cNvGrpSpPr/>
        <p:nvPr/>
      </p:nvGrpSpPr>
      <p:grpSpPr>
        <a:xfrm>
          <a:off x="0" y="0"/>
          <a:ext cx="0" cy="0"/>
          <a:chOff x="0" y="0"/>
          <a:chExt cx="0" cy="0"/>
        </a:xfrm>
      </p:grpSpPr>
      <p:sp>
        <p:nvSpPr>
          <p:cNvPr id="57" name="Google Shape;57;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8" name="Google Shape;5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9"/>
          <p:cNvSpPr/>
          <p:nvPr/>
        </p:nvSpPr>
        <p:spPr>
          <a:xfrm>
            <a:off x="-333341" y="-172615"/>
            <a:ext cx="2191765" cy="2199765"/>
          </a:xfrm>
          <a:custGeom>
            <a:rect b="b" l="l" r="r" t="t"/>
            <a:pathLst>
              <a:path extrusionOk="0" h="4399529" w="4383530">
                <a:moveTo>
                  <a:pt x="0" y="0"/>
                </a:moveTo>
                <a:lnTo>
                  <a:pt x="4383530" y="0"/>
                </a:lnTo>
                <a:lnTo>
                  <a:pt x="4383530" y="4399529"/>
                </a:lnTo>
                <a:lnTo>
                  <a:pt x="0" y="4399529"/>
                </a:lnTo>
                <a:lnTo>
                  <a:pt x="0" y="0"/>
                </a:lnTo>
                <a:close/>
              </a:path>
            </a:pathLst>
          </a:custGeom>
          <a:blipFill rotWithShape="1">
            <a:blip r:embed="rId2">
              <a:alphaModFix/>
            </a:blip>
            <a:stretch>
              <a:fillRect b="0" l="0" r="0" t="0"/>
            </a:stretch>
          </a:blipFill>
          <a:ln>
            <a:noFill/>
          </a:ln>
        </p:spPr>
      </p:sp>
      <p:cxnSp>
        <p:nvCxnSpPr>
          <p:cNvPr id="60" name="Google Shape;60;p9"/>
          <p:cNvCxnSpPr/>
          <p:nvPr/>
        </p:nvCxnSpPr>
        <p:spPr>
          <a:xfrm>
            <a:off x="0" y="4329399"/>
            <a:ext cx="9144000" cy="0"/>
          </a:xfrm>
          <a:prstGeom prst="straightConnector1">
            <a:avLst/>
          </a:prstGeom>
          <a:noFill/>
          <a:ln cap="flat" cmpd="sng" w="9525">
            <a:solidFill>
              <a:srgbClr val="2457A6"/>
            </a:solidFill>
            <a:prstDash val="solid"/>
            <a:round/>
            <a:headEnd len="sm" w="sm" type="none"/>
            <a:tailEnd len="sm" w="sm" type="none"/>
          </a:ln>
        </p:spPr>
      </p:cxnSp>
      <p:sp>
        <p:nvSpPr>
          <p:cNvPr id="61" name="Google Shape;61;p9"/>
          <p:cNvSpPr/>
          <p:nvPr/>
        </p:nvSpPr>
        <p:spPr>
          <a:xfrm flipH="1">
            <a:off x="7872119" y="3525174"/>
            <a:ext cx="1515063" cy="650100"/>
          </a:xfrm>
          <a:custGeom>
            <a:rect b="b" l="l" r="r" t="t"/>
            <a:pathLst>
              <a:path extrusionOk="0" h="1300199" w="3030126">
                <a:moveTo>
                  <a:pt x="3030126" y="0"/>
                </a:moveTo>
                <a:lnTo>
                  <a:pt x="0" y="0"/>
                </a:lnTo>
                <a:lnTo>
                  <a:pt x="0" y="1300200"/>
                </a:lnTo>
                <a:lnTo>
                  <a:pt x="3030126" y="1300200"/>
                </a:lnTo>
                <a:lnTo>
                  <a:pt x="3030126" y="0"/>
                </a:lnTo>
                <a:close/>
              </a:path>
            </a:pathLst>
          </a:custGeom>
          <a:blipFill rotWithShape="1">
            <a:blip r:embed="rId3">
              <a:alphaModFix/>
            </a:blip>
            <a:stretch>
              <a:fillRect b="0" l="0" r="0" t="0"/>
            </a:stretch>
          </a:blipFill>
          <a:ln>
            <a:noFill/>
          </a:ln>
        </p:spPr>
      </p:sp>
      <p:sp>
        <p:nvSpPr>
          <p:cNvPr id="62" name="Google Shape;62;p9"/>
          <p:cNvSpPr/>
          <p:nvPr>
            <p:ph idx="2" type="pic"/>
          </p:nvPr>
        </p:nvSpPr>
        <p:spPr>
          <a:xfrm>
            <a:off x="2745900" y="523075"/>
            <a:ext cx="3652200" cy="3652200"/>
          </a:xfrm>
          <a:prstGeom prst="ellipse">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 name="Shape 63"/>
        <p:cNvGrpSpPr/>
        <p:nvPr/>
      </p:nvGrpSpPr>
      <p:grpSpPr>
        <a:xfrm>
          <a:off x="0" y="0"/>
          <a:ext cx="0" cy="0"/>
          <a:chOff x="0" y="0"/>
          <a:chExt cx="0" cy="0"/>
        </a:xfrm>
      </p:grpSpPr>
      <p:sp>
        <p:nvSpPr>
          <p:cNvPr id="64" name="Google Shape;6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nton"/>
              <a:buChar char="●"/>
              <a:defRPr sz="1800">
                <a:solidFill>
                  <a:schemeClr val="dk2"/>
                </a:solidFill>
                <a:latin typeface="Anton"/>
                <a:ea typeface="Anton"/>
                <a:cs typeface="Anton"/>
                <a:sym typeface="Anton"/>
              </a:defRPr>
            </a:lvl1pPr>
            <a:lvl2pPr indent="-317500" lvl="1" marL="914400">
              <a:lnSpc>
                <a:spcPct val="115000"/>
              </a:lnSpc>
              <a:spcBef>
                <a:spcPts val="0"/>
              </a:spcBef>
              <a:spcAft>
                <a:spcPts val="0"/>
              </a:spcAft>
              <a:buClr>
                <a:schemeClr val="dk2"/>
              </a:buClr>
              <a:buSzPts val="1400"/>
              <a:buFont typeface="Constantia"/>
              <a:buChar char="○"/>
              <a:defRPr>
                <a:solidFill>
                  <a:schemeClr val="dk2"/>
                </a:solidFill>
                <a:latin typeface="Constantia"/>
                <a:ea typeface="Constantia"/>
                <a:cs typeface="Constantia"/>
                <a:sym typeface="Constantia"/>
              </a:defRPr>
            </a:lvl2pPr>
            <a:lvl3pPr indent="-317500" lvl="2" marL="1371600">
              <a:lnSpc>
                <a:spcPct val="115000"/>
              </a:lnSpc>
              <a:spcBef>
                <a:spcPts val="0"/>
              </a:spcBef>
              <a:spcAft>
                <a:spcPts val="0"/>
              </a:spcAft>
              <a:buClr>
                <a:schemeClr val="dk2"/>
              </a:buClr>
              <a:buSzPts val="1400"/>
              <a:buFont typeface="Constantia"/>
              <a:buChar char="■"/>
              <a:defRPr>
                <a:solidFill>
                  <a:schemeClr val="dk2"/>
                </a:solidFill>
                <a:latin typeface="Constantia"/>
                <a:ea typeface="Constantia"/>
                <a:cs typeface="Constantia"/>
                <a:sym typeface="Constantia"/>
              </a:defRPr>
            </a:lvl3pPr>
            <a:lvl4pPr indent="-317500" lvl="3" marL="1828800">
              <a:lnSpc>
                <a:spcPct val="115000"/>
              </a:lnSpc>
              <a:spcBef>
                <a:spcPts val="0"/>
              </a:spcBef>
              <a:spcAft>
                <a:spcPts val="0"/>
              </a:spcAft>
              <a:buClr>
                <a:schemeClr val="dk2"/>
              </a:buClr>
              <a:buSzPts val="1400"/>
              <a:buFont typeface="Constantia"/>
              <a:buChar char="●"/>
              <a:defRPr>
                <a:solidFill>
                  <a:schemeClr val="dk2"/>
                </a:solidFill>
                <a:latin typeface="Constantia"/>
                <a:ea typeface="Constantia"/>
                <a:cs typeface="Constantia"/>
                <a:sym typeface="Constantia"/>
              </a:defRPr>
            </a:lvl4pPr>
            <a:lvl5pPr indent="-317500" lvl="4" marL="2286000">
              <a:lnSpc>
                <a:spcPct val="115000"/>
              </a:lnSpc>
              <a:spcBef>
                <a:spcPts val="0"/>
              </a:spcBef>
              <a:spcAft>
                <a:spcPts val="0"/>
              </a:spcAft>
              <a:buClr>
                <a:schemeClr val="dk2"/>
              </a:buClr>
              <a:buSzPts val="1400"/>
              <a:buFont typeface="Constantia"/>
              <a:buChar char="○"/>
              <a:defRPr>
                <a:solidFill>
                  <a:schemeClr val="dk2"/>
                </a:solidFill>
                <a:latin typeface="Constantia"/>
                <a:ea typeface="Constantia"/>
                <a:cs typeface="Constantia"/>
                <a:sym typeface="Constantia"/>
              </a:defRPr>
            </a:lvl5pPr>
            <a:lvl6pPr indent="-317500" lvl="5" marL="2743200">
              <a:lnSpc>
                <a:spcPct val="115000"/>
              </a:lnSpc>
              <a:spcBef>
                <a:spcPts val="0"/>
              </a:spcBef>
              <a:spcAft>
                <a:spcPts val="0"/>
              </a:spcAft>
              <a:buClr>
                <a:schemeClr val="dk2"/>
              </a:buClr>
              <a:buSzPts val="1400"/>
              <a:buFont typeface="Constantia"/>
              <a:buChar char="■"/>
              <a:defRPr>
                <a:solidFill>
                  <a:schemeClr val="dk2"/>
                </a:solidFill>
                <a:latin typeface="Constantia"/>
                <a:ea typeface="Constantia"/>
                <a:cs typeface="Constantia"/>
                <a:sym typeface="Constantia"/>
              </a:defRPr>
            </a:lvl6pPr>
            <a:lvl7pPr indent="-317500" lvl="6" marL="3200400">
              <a:lnSpc>
                <a:spcPct val="115000"/>
              </a:lnSpc>
              <a:spcBef>
                <a:spcPts val="0"/>
              </a:spcBef>
              <a:spcAft>
                <a:spcPts val="0"/>
              </a:spcAft>
              <a:buClr>
                <a:schemeClr val="dk2"/>
              </a:buClr>
              <a:buSzPts val="1400"/>
              <a:buFont typeface="Constantia"/>
              <a:buChar char="●"/>
              <a:defRPr>
                <a:solidFill>
                  <a:schemeClr val="dk2"/>
                </a:solidFill>
                <a:latin typeface="Constantia"/>
                <a:ea typeface="Constantia"/>
                <a:cs typeface="Constantia"/>
                <a:sym typeface="Constantia"/>
              </a:defRPr>
            </a:lvl7pPr>
            <a:lvl8pPr indent="-317500" lvl="7" marL="3657600">
              <a:lnSpc>
                <a:spcPct val="115000"/>
              </a:lnSpc>
              <a:spcBef>
                <a:spcPts val="0"/>
              </a:spcBef>
              <a:spcAft>
                <a:spcPts val="0"/>
              </a:spcAft>
              <a:buClr>
                <a:schemeClr val="dk2"/>
              </a:buClr>
              <a:buSzPts val="1400"/>
              <a:buFont typeface="Constantia"/>
              <a:buChar char="○"/>
              <a:defRPr>
                <a:solidFill>
                  <a:schemeClr val="dk2"/>
                </a:solidFill>
                <a:latin typeface="Constantia"/>
                <a:ea typeface="Constantia"/>
                <a:cs typeface="Constantia"/>
                <a:sym typeface="Constantia"/>
              </a:defRPr>
            </a:lvl8pPr>
            <a:lvl9pPr indent="-317500" lvl="8" marL="4114800">
              <a:lnSpc>
                <a:spcPct val="115000"/>
              </a:lnSpc>
              <a:spcBef>
                <a:spcPts val="0"/>
              </a:spcBef>
              <a:spcAft>
                <a:spcPts val="0"/>
              </a:spcAft>
              <a:buClr>
                <a:schemeClr val="dk2"/>
              </a:buClr>
              <a:buSzPts val="1400"/>
              <a:buFont typeface="Constantia"/>
              <a:buChar char="■"/>
              <a:defRPr>
                <a:solidFill>
                  <a:schemeClr val="dk2"/>
                </a:solidFill>
                <a:latin typeface="Constantia"/>
                <a:ea typeface="Constantia"/>
                <a:cs typeface="Constantia"/>
                <a:sym typeface="Constanti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36.jpg"/><Relationship Id="rId11" Type="http://schemas.openxmlformats.org/officeDocument/2006/relationships/image" Target="../media/image33.jpg"/><Relationship Id="rId10" Type="http://schemas.openxmlformats.org/officeDocument/2006/relationships/image" Target="../media/image39.jpg"/><Relationship Id="rId9" Type="http://schemas.openxmlformats.org/officeDocument/2006/relationships/image" Target="../media/image53.jpg"/><Relationship Id="rId5" Type="http://schemas.openxmlformats.org/officeDocument/2006/relationships/image" Target="../media/image31.jpg"/><Relationship Id="rId6" Type="http://schemas.openxmlformats.org/officeDocument/2006/relationships/image" Target="../media/image32.jpg"/><Relationship Id="rId7" Type="http://schemas.openxmlformats.org/officeDocument/2006/relationships/image" Target="../media/image76.jpg"/><Relationship Id="rId8"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45.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7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8.jp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49.png"/><Relationship Id="rId4" Type="http://schemas.openxmlformats.org/officeDocument/2006/relationships/image" Target="../media/image58.png"/><Relationship Id="rId5" Type="http://schemas.openxmlformats.org/officeDocument/2006/relationships/image" Target="../media/image52.png"/><Relationship Id="rId6" Type="http://schemas.openxmlformats.org/officeDocument/2006/relationships/image" Target="../media/image72.png"/><Relationship Id="rId7" Type="http://schemas.openxmlformats.org/officeDocument/2006/relationships/image" Target="../media/image7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79.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56.png"/><Relationship Id="rId4" Type="http://schemas.openxmlformats.org/officeDocument/2006/relationships/image" Target="../media/image55.png"/><Relationship Id="rId5" Type="http://schemas.openxmlformats.org/officeDocument/2006/relationships/image" Target="../media/image51.png"/><Relationship Id="rId6" Type="http://schemas.openxmlformats.org/officeDocument/2006/relationships/image" Target="../media/image74.png"/><Relationship Id="rId7" Type="http://schemas.openxmlformats.org/officeDocument/2006/relationships/image" Target="../media/image57.png"/><Relationship Id="rId8"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20" Type="http://schemas.openxmlformats.org/officeDocument/2006/relationships/image" Target="../media/image21.png"/><Relationship Id="rId11" Type="http://schemas.openxmlformats.org/officeDocument/2006/relationships/image" Target="../media/image29.png"/><Relationship Id="rId22" Type="http://schemas.openxmlformats.org/officeDocument/2006/relationships/image" Target="../media/image11.png"/><Relationship Id="rId10" Type="http://schemas.openxmlformats.org/officeDocument/2006/relationships/image" Target="../media/image2.png"/><Relationship Id="rId21" Type="http://schemas.openxmlformats.org/officeDocument/2006/relationships/image" Target="../media/image30.png"/><Relationship Id="rId13" Type="http://schemas.openxmlformats.org/officeDocument/2006/relationships/image" Target="../media/image27.png"/><Relationship Id="rId12" Type="http://schemas.openxmlformats.org/officeDocument/2006/relationships/image" Target="../media/image16.png"/><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78.png"/><Relationship Id="rId15" Type="http://schemas.openxmlformats.org/officeDocument/2006/relationships/image" Target="../media/image22.png"/><Relationship Id="rId14" Type="http://schemas.openxmlformats.org/officeDocument/2006/relationships/image" Target="../media/image19.png"/><Relationship Id="rId17" Type="http://schemas.openxmlformats.org/officeDocument/2006/relationships/image" Target="../media/image17.png"/><Relationship Id="rId16" Type="http://schemas.openxmlformats.org/officeDocument/2006/relationships/image" Target="../media/image15.png"/><Relationship Id="rId5" Type="http://schemas.openxmlformats.org/officeDocument/2006/relationships/image" Target="../media/image6.png"/><Relationship Id="rId19" Type="http://schemas.openxmlformats.org/officeDocument/2006/relationships/image" Target="../media/image8.png"/><Relationship Id="rId6" Type="http://schemas.openxmlformats.org/officeDocument/2006/relationships/image" Target="../media/image5.png"/><Relationship Id="rId18" Type="http://schemas.openxmlformats.org/officeDocument/2006/relationships/image" Target="../media/image3.png"/><Relationship Id="rId7" Type="http://schemas.openxmlformats.org/officeDocument/2006/relationships/image" Target="../media/image7.png"/><Relationship Id="rId8"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15.png"/><Relationship Id="rId7"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7.jpg"/><Relationship Id="rId4" Type="http://schemas.openxmlformats.org/officeDocument/2006/relationships/image" Target="../media/image18.png"/><Relationship Id="rId5" Type="http://schemas.openxmlformats.org/officeDocument/2006/relationships/image" Target="../media/image23.png"/><Relationship Id="rId6" Type="http://schemas.openxmlformats.org/officeDocument/2006/relationships/image" Target="../media/image38.png"/><Relationship Id="rId7"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68" name="Shape 68"/>
        <p:cNvGrpSpPr/>
        <p:nvPr/>
      </p:nvGrpSpPr>
      <p:grpSpPr>
        <a:xfrm>
          <a:off x="0" y="0"/>
          <a:ext cx="0" cy="0"/>
          <a:chOff x="0" y="0"/>
          <a:chExt cx="0" cy="0"/>
        </a:xfrm>
      </p:grpSpPr>
      <p:sp>
        <p:nvSpPr>
          <p:cNvPr id="69" name="Google Shape;69;p11"/>
          <p:cNvSpPr txBox="1"/>
          <p:nvPr/>
        </p:nvSpPr>
        <p:spPr>
          <a:xfrm>
            <a:off x="514350" y="1092575"/>
            <a:ext cx="8364900" cy="300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9500" u="none" cap="none" strike="noStrike">
                <a:solidFill>
                  <a:srgbClr val="FFFFFF"/>
                </a:solidFill>
                <a:latin typeface="Anton"/>
                <a:ea typeface="Anton"/>
                <a:cs typeface="Anton"/>
                <a:sym typeface="Anton"/>
              </a:rPr>
              <a:t>TYPHOON</a:t>
            </a:r>
            <a:endParaRPr sz="700"/>
          </a:p>
        </p:txBody>
      </p:sp>
      <p:sp>
        <p:nvSpPr>
          <p:cNvPr id="70" name="Google Shape;70;p11"/>
          <p:cNvSpPr txBox="1"/>
          <p:nvPr/>
        </p:nvSpPr>
        <p:spPr>
          <a:xfrm>
            <a:off x="727226" y="452926"/>
            <a:ext cx="7689600" cy="747900"/>
          </a:xfrm>
          <a:prstGeom prst="rect">
            <a:avLst/>
          </a:prstGeom>
          <a:noFill/>
          <a:ln>
            <a:noFill/>
          </a:ln>
        </p:spPr>
        <p:txBody>
          <a:bodyPr anchorCtr="0" anchor="t" bIns="0" lIns="0" spcFirstLastPara="1" rIns="0" wrap="square" tIns="0">
            <a:spAutoFit/>
          </a:bodyPr>
          <a:lstStyle/>
          <a:p>
            <a:pPr indent="0" lvl="0" marL="0" marR="0" rtl="0" algn="ctr">
              <a:lnSpc>
                <a:spcPct val="89992"/>
              </a:lnSpc>
              <a:spcBef>
                <a:spcPts val="0"/>
              </a:spcBef>
              <a:spcAft>
                <a:spcPts val="0"/>
              </a:spcAft>
              <a:buNone/>
            </a:pPr>
            <a:r>
              <a:rPr b="0" i="0" lang="en" sz="2700" u="none" cap="none" strike="noStrike">
                <a:solidFill>
                  <a:srgbClr val="0C0855"/>
                </a:solidFill>
                <a:latin typeface="Crimson Pro"/>
                <a:ea typeface="Crimson Pro"/>
                <a:cs typeface="Crimson Pro"/>
                <a:sym typeface="Crimson Pro"/>
              </a:rPr>
              <a:t>Natural Disasters</a:t>
            </a:r>
            <a:endParaRPr sz="700"/>
          </a:p>
          <a:p>
            <a:pPr indent="0" lvl="0" marL="0" marR="0" rtl="0" algn="ctr">
              <a:lnSpc>
                <a:spcPct val="89992"/>
              </a:lnSpc>
              <a:spcBef>
                <a:spcPts val="0"/>
              </a:spcBef>
              <a:spcAft>
                <a:spcPts val="0"/>
              </a:spcAft>
              <a:buNone/>
            </a:pPr>
            <a:r>
              <a:rPr b="0" i="0" lang="en" sz="2700" u="none" cap="none" strike="noStrike">
                <a:solidFill>
                  <a:srgbClr val="0C0855"/>
                </a:solidFill>
                <a:latin typeface="Crimson Pro"/>
                <a:ea typeface="Crimson Pro"/>
                <a:cs typeface="Crimson Pro"/>
                <a:sym typeface="Crimson Pro"/>
              </a:rPr>
              <a:t>Lesson for Elementary:</a:t>
            </a:r>
            <a:endParaRPr sz="700"/>
          </a:p>
        </p:txBody>
      </p:sp>
      <p:sp>
        <p:nvSpPr>
          <p:cNvPr id="71" name="Google Shape;71;p11"/>
          <p:cNvSpPr/>
          <p:nvPr/>
        </p:nvSpPr>
        <p:spPr>
          <a:xfrm>
            <a:off x="2702135" y="2845267"/>
            <a:ext cx="3739729" cy="2298233"/>
          </a:xfrm>
          <a:custGeom>
            <a:rect b="b" l="l" r="r" t="t"/>
            <a:pathLst>
              <a:path extrusionOk="0" h="4596466" w="7479457">
                <a:moveTo>
                  <a:pt x="0" y="0"/>
                </a:moveTo>
                <a:lnTo>
                  <a:pt x="7479458" y="0"/>
                </a:lnTo>
                <a:lnTo>
                  <a:pt x="7479458" y="4596466"/>
                </a:lnTo>
                <a:lnTo>
                  <a:pt x="0" y="4596466"/>
                </a:lnTo>
                <a:lnTo>
                  <a:pt x="0" y="0"/>
                </a:lnTo>
                <a:close/>
              </a:path>
            </a:pathLst>
          </a:custGeom>
          <a:blipFill rotWithShape="1">
            <a:blip r:embed="rId3">
              <a:alphaModFix/>
            </a:blip>
            <a:stretch>
              <a:fillRect b="0" l="0" r="0" t="0"/>
            </a:stretch>
          </a:blipFill>
          <a:ln>
            <a:noFill/>
          </a:ln>
        </p:spPr>
      </p:sp>
      <p:sp>
        <p:nvSpPr>
          <p:cNvPr id="72" name="Google Shape;72;p11"/>
          <p:cNvSpPr txBox="1"/>
          <p:nvPr/>
        </p:nvSpPr>
        <p:spPr>
          <a:xfrm>
            <a:off x="5626305" y="4450556"/>
            <a:ext cx="3003345" cy="166688"/>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Here is where your presentation begins</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200" name="Shape 200"/>
        <p:cNvGrpSpPr/>
        <p:nvPr/>
      </p:nvGrpSpPr>
      <p:grpSpPr>
        <a:xfrm>
          <a:off x="0" y="0"/>
          <a:ext cx="0" cy="0"/>
          <a:chOff x="0" y="0"/>
          <a:chExt cx="0" cy="0"/>
        </a:xfrm>
      </p:grpSpPr>
      <p:sp>
        <p:nvSpPr>
          <p:cNvPr id="201" name="Google Shape;201;p20"/>
          <p:cNvSpPr/>
          <p:nvPr/>
        </p:nvSpPr>
        <p:spPr>
          <a:xfrm>
            <a:off x="-1339023" y="-436869"/>
            <a:ext cx="4103653" cy="2626338"/>
          </a:xfrm>
          <a:custGeom>
            <a:rect b="b" l="l" r="r" t="t"/>
            <a:pathLst>
              <a:path extrusionOk="0" h="5252675" w="8207305">
                <a:moveTo>
                  <a:pt x="0" y="0"/>
                </a:moveTo>
                <a:lnTo>
                  <a:pt x="8207306" y="0"/>
                </a:lnTo>
                <a:lnTo>
                  <a:pt x="8207306" y="5252676"/>
                </a:lnTo>
                <a:lnTo>
                  <a:pt x="0" y="5252676"/>
                </a:lnTo>
                <a:lnTo>
                  <a:pt x="0" y="0"/>
                </a:lnTo>
                <a:close/>
              </a:path>
            </a:pathLst>
          </a:custGeom>
          <a:blipFill rotWithShape="1">
            <a:blip r:embed="rId3">
              <a:alphaModFix/>
            </a:blip>
            <a:stretch>
              <a:fillRect b="0" l="0" r="0" t="0"/>
            </a:stretch>
          </a:blipFill>
          <a:ln>
            <a:noFill/>
          </a:ln>
        </p:spPr>
      </p:sp>
      <p:sp>
        <p:nvSpPr>
          <p:cNvPr id="202" name="Google Shape;202;p20"/>
          <p:cNvSpPr/>
          <p:nvPr/>
        </p:nvSpPr>
        <p:spPr>
          <a:xfrm flipH="1">
            <a:off x="7964117" y="3918480"/>
            <a:ext cx="2461139" cy="1575129"/>
          </a:xfrm>
          <a:custGeom>
            <a:rect b="b" l="l" r="r" t="t"/>
            <a:pathLst>
              <a:path extrusionOk="0" h="3150258" w="4922278">
                <a:moveTo>
                  <a:pt x="4922279" y="0"/>
                </a:moveTo>
                <a:lnTo>
                  <a:pt x="0" y="0"/>
                </a:lnTo>
                <a:lnTo>
                  <a:pt x="0" y="3150258"/>
                </a:lnTo>
                <a:lnTo>
                  <a:pt x="4922279" y="3150258"/>
                </a:lnTo>
                <a:lnTo>
                  <a:pt x="4922279" y="0"/>
                </a:lnTo>
                <a:close/>
              </a:path>
            </a:pathLst>
          </a:custGeom>
          <a:blipFill rotWithShape="1">
            <a:blip r:embed="rId3">
              <a:alphaModFix/>
            </a:blip>
            <a:stretch>
              <a:fillRect b="0" l="0" r="0" t="0"/>
            </a:stretch>
          </a:blipFill>
          <a:ln>
            <a:noFill/>
          </a:ln>
        </p:spPr>
      </p:sp>
      <p:pic>
        <p:nvPicPr>
          <p:cNvPr id="203" name="Google Shape;203;p20"/>
          <p:cNvPicPr preferRelativeResize="0"/>
          <p:nvPr/>
        </p:nvPicPr>
        <p:blipFill rotWithShape="1">
          <a:blip r:embed="rId4">
            <a:alphaModFix/>
          </a:blip>
          <a:srcRect b="0" l="7457" r="7458" t="0"/>
          <a:stretch/>
        </p:blipFill>
        <p:spPr>
          <a:xfrm>
            <a:off x="514350" y="1062673"/>
            <a:ext cx="1819159" cy="1413827"/>
          </a:xfrm>
          <a:prstGeom prst="rect">
            <a:avLst/>
          </a:prstGeom>
          <a:noFill/>
          <a:ln>
            <a:noFill/>
          </a:ln>
        </p:spPr>
      </p:pic>
      <p:pic>
        <p:nvPicPr>
          <p:cNvPr id="204" name="Google Shape;204;p20"/>
          <p:cNvPicPr preferRelativeResize="0"/>
          <p:nvPr/>
        </p:nvPicPr>
        <p:blipFill rotWithShape="1">
          <a:blip r:embed="rId5">
            <a:alphaModFix/>
          </a:blip>
          <a:srcRect b="0" l="11184" r="11184" t="0"/>
          <a:stretch/>
        </p:blipFill>
        <p:spPr>
          <a:xfrm>
            <a:off x="514350" y="2939700"/>
            <a:ext cx="1819159" cy="1413827"/>
          </a:xfrm>
          <a:prstGeom prst="rect">
            <a:avLst/>
          </a:prstGeom>
          <a:noFill/>
          <a:ln>
            <a:noFill/>
          </a:ln>
        </p:spPr>
      </p:pic>
      <p:sp>
        <p:nvSpPr>
          <p:cNvPr id="205" name="Google Shape;205;p20"/>
          <p:cNvSpPr txBox="1"/>
          <p:nvPr/>
        </p:nvSpPr>
        <p:spPr>
          <a:xfrm>
            <a:off x="666721" y="2553000"/>
            <a:ext cx="1514417" cy="20288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C0855"/>
                </a:solidFill>
                <a:latin typeface="Crimson Pro"/>
                <a:ea typeface="Crimson Pro"/>
                <a:cs typeface="Crimson Pro"/>
                <a:sym typeface="Crimson Pro"/>
              </a:rPr>
              <a:t>Image 01</a:t>
            </a:r>
            <a:endParaRPr sz="700"/>
          </a:p>
        </p:txBody>
      </p:sp>
      <p:pic>
        <p:nvPicPr>
          <p:cNvPr id="206" name="Google Shape;206;p20"/>
          <p:cNvPicPr preferRelativeResize="0"/>
          <p:nvPr/>
        </p:nvPicPr>
        <p:blipFill rotWithShape="1">
          <a:blip r:embed="rId6">
            <a:alphaModFix/>
          </a:blip>
          <a:srcRect b="0" l="7096" r="7096" t="0"/>
          <a:stretch/>
        </p:blipFill>
        <p:spPr>
          <a:xfrm>
            <a:off x="2612258" y="1062674"/>
            <a:ext cx="1819159" cy="1413827"/>
          </a:xfrm>
          <a:prstGeom prst="rect">
            <a:avLst/>
          </a:prstGeom>
          <a:noFill/>
          <a:ln>
            <a:noFill/>
          </a:ln>
        </p:spPr>
      </p:pic>
      <p:pic>
        <p:nvPicPr>
          <p:cNvPr id="207" name="Google Shape;207;p20"/>
          <p:cNvPicPr preferRelativeResize="0"/>
          <p:nvPr/>
        </p:nvPicPr>
        <p:blipFill rotWithShape="1">
          <a:blip r:embed="rId7">
            <a:alphaModFix/>
          </a:blip>
          <a:srcRect b="0" l="13811" r="13810" t="0"/>
          <a:stretch/>
        </p:blipFill>
        <p:spPr>
          <a:xfrm>
            <a:off x="2612258" y="2939700"/>
            <a:ext cx="1819159" cy="1413827"/>
          </a:xfrm>
          <a:prstGeom prst="rect">
            <a:avLst/>
          </a:prstGeom>
          <a:noFill/>
          <a:ln>
            <a:noFill/>
          </a:ln>
        </p:spPr>
      </p:pic>
      <p:sp>
        <p:nvSpPr>
          <p:cNvPr id="208" name="Google Shape;208;p20"/>
          <p:cNvSpPr txBox="1"/>
          <p:nvPr/>
        </p:nvSpPr>
        <p:spPr>
          <a:xfrm>
            <a:off x="2764630" y="2553000"/>
            <a:ext cx="1514418" cy="20418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200" u="none" cap="none" strike="noStrike">
                <a:solidFill>
                  <a:srgbClr val="0C0855"/>
                </a:solidFill>
                <a:latin typeface="Crimson Pro"/>
                <a:ea typeface="Crimson Pro"/>
                <a:cs typeface="Crimson Pro"/>
                <a:sym typeface="Crimson Pro"/>
              </a:rPr>
              <a:t>Image 02</a:t>
            </a:r>
            <a:endParaRPr sz="700"/>
          </a:p>
        </p:txBody>
      </p:sp>
      <p:pic>
        <p:nvPicPr>
          <p:cNvPr id="209" name="Google Shape;209;p20"/>
          <p:cNvPicPr preferRelativeResize="0"/>
          <p:nvPr/>
        </p:nvPicPr>
        <p:blipFill rotWithShape="1">
          <a:blip r:embed="rId8">
            <a:alphaModFix/>
          </a:blip>
          <a:srcRect b="0" l="7378" r="7378" t="0"/>
          <a:stretch/>
        </p:blipFill>
        <p:spPr>
          <a:xfrm>
            <a:off x="4712582" y="1062673"/>
            <a:ext cx="1819159" cy="1413827"/>
          </a:xfrm>
          <a:prstGeom prst="rect">
            <a:avLst/>
          </a:prstGeom>
          <a:noFill/>
          <a:ln>
            <a:noFill/>
          </a:ln>
        </p:spPr>
      </p:pic>
      <p:pic>
        <p:nvPicPr>
          <p:cNvPr id="210" name="Google Shape;210;p20"/>
          <p:cNvPicPr preferRelativeResize="0"/>
          <p:nvPr/>
        </p:nvPicPr>
        <p:blipFill rotWithShape="1">
          <a:blip r:embed="rId9">
            <a:alphaModFix/>
          </a:blip>
          <a:srcRect b="0" l="2070" r="2069" t="0"/>
          <a:stretch/>
        </p:blipFill>
        <p:spPr>
          <a:xfrm>
            <a:off x="4712582" y="2939700"/>
            <a:ext cx="1819159" cy="1413827"/>
          </a:xfrm>
          <a:prstGeom prst="rect">
            <a:avLst/>
          </a:prstGeom>
          <a:noFill/>
          <a:ln>
            <a:noFill/>
          </a:ln>
        </p:spPr>
      </p:pic>
      <p:sp>
        <p:nvSpPr>
          <p:cNvPr id="211" name="Google Shape;211;p20"/>
          <p:cNvSpPr txBox="1"/>
          <p:nvPr/>
        </p:nvSpPr>
        <p:spPr>
          <a:xfrm>
            <a:off x="4864835" y="2553000"/>
            <a:ext cx="1514418" cy="20418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200" u="none" cap="none" strike="noStrike">
                <a:solidFill>
                  <a:srgbClr val="0C0855"/>
                </a:solidFill>
                <a:latin typeface="Crimson Pro"/>
                <a:ea typeface="Crimson Pro"/>
                <a:cs typeface="Crimson Pro"/>
                <a:sym typeface="Crimson Pro"/>
              </a:rPr>
              <a:t>Image 03</a:t>
            </a:r>
            <a:endParaRPr sz="700"/>
          </a:p>
        </p:txBody>
      </p:sp>
      <p:pic>
        <p:nvPicPr>
          <p:cNvPr id="212" name="Google Shape;212;p20"/>
          <p:cNvPicPr preferRelativeResize="0"/>
          <p:nvPr/>
        </p:nvPicPr>
        <p:blipFill rotWithShape="1">
          <a:blip r:embed="rId10">
            <a:alphaModFix/>
          </a:blip>
          <a:srcRect b="0" l="7056" r="7056" t="0"/>
          <a:stretch/>
        </p:blipFill>
        <p:spPr>
          <a:xfrm>
            <a:off x="6810491" y="1062673"/>
            <a:ext cx="1819159" cy="1413827"/>
          </a:xfrm>
          <a:prstGeom prst="rect">
            <a:avLst/>
          </a:prstGeom>
          <a:noFill/>
          <a:ln>
            <a:noFill/>
          </a:ln>
        </p:spPr>
      </p:pic>
      <p:pic>
        <p:nvPicPr>
          <p:cNvPr id="213" name="Google Shape;213;p20"/>
          <p:cNvPicPr preferRelativeResize="0"/>
          <p:nvPr/>
        </p:nvPicPr>
        <p:blipFill rotWithShape="1">
          <a:blip r:embed="rId11">
            <a:alphaModFix/>
          </a:blip>
          <a:srcRect b="0" l="5929" r="5930" t="0"/>
          <a:stretch/>
        </p:blipFill>
        <p:spPr>
          <a:xfrm>
            <a:off x="6810491" y="2939700"/>
            <a:ext cx="1819159" cy="1413827"/>
          </a:xfrm>
          <a:prstGeom prst="rect">
            <a:avLst/>
          </a:prstGeom>
          <a:noFill/>
          <a:ln>
            <a:noFill/>
          </a:ln>
        </p:spPr>
      </p:pic>
      <p:sp>
        <p:nvSpPr>
          <p:cNvPr id="214" name="Google Shape;214;p20"/>
          <p:cNvSpPr txBox="1"/>
          <p:nvPr/>
        </p:nvSpPr>
        <p:spPr>
          <a:xfrm>
            <a:off x="6962861" y="2553000"/>
            <a:ext cx="1514418" cy="20418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200" u="none" cap="none" strike="noStrike">
                <a:solidFill>
                  <a:srgbClr val="0C0855"/>
                </a:solidFill>
                <a:latin typeface="Crimson Pro"/>
                <a:ea typeface="Crimson Pro"/>
                <a:cs typeface="Crimson Pro"/>
                <a:sym typeface="Crimson Pro"/>
              </a:rPr>
              <a:t>Image 04</a:t>
            </a:r>
            <a:endParaRPr sz="700"/>
          </a:p>
        </p:txBody>
      </p:sp>
      <p:sp>
        <p:nvSpPr>
          <p:cNvPr id="215" name="Google Shape;215;p20"/>
          <p:cNvSpPr txBox="1"/>
          <p:nvPr/>
        </p:nvSpPr>
        <p:spPr>
          <a:xfrm>
            <a:off x="666721" y="4424964"/>
            <a:ext cx="1514417" cy="2041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200" u="none" cap="none" strike="noStrike">
                <a:solidFill>
                  <a:srgbClr val="0C0855"/>
                </a:solidFill>
                <a:latin typeface="Crimson Pro"/>
                <a:ea typeface="Crimson Pro"/>
                <a:cs typeface="Crimson Pro"/>
                <a:sym typeface="Crimson Pro"/>
              </a:rPr>
              <a:t>Image 05</a:t>
            </a:r>
            <a:endParaRPr sz="700"/>
          </a:p>
        </p:txBody>
      </p:sp>
      <p:sp>
        <p:nvSpPr>
          <p:cNvPr id="216" name="Google Shape;216;p20"/>
          <p:cNvSpPr txBox="1"/>
          <p:nvPr/>
        </p:nvSpPr>
        <p:spPr>
          <a:xfrm>
            <a:off x="2764630" y="4424964"/>
            <a:ext cx="1514418" cy="2041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200" u="none" cap="none" strike="noStrike">
                <a:solidFill>
                  <a:srgbClr val="0C0855"/>
                </a:solidFill>
                <a:latin typeface="Crimson Pro"/>
                <a:ea typeface="Crimson Pro"/>
                <a:cs typeface="Crimson Pro"/>
                <a:sym typeface="Crimson Pro"/>
              </a:rPr>
              <a:t>Image 06</a:t>
            </a:r>
            <a:endParaRPr sz="700"/>
          </a:p>
        </p:txBody>
      </p:sp>
      <p:sp>
        <p:nvSpPr>
          <p:cNvPr id="217" name="Google Shape;217;p20"/>
          <p:cNvSpPr txBox="1"/>
          <p:nvPr/>
        </p:nvSpPr>
        <p:spPr>
          <a:xfrm>
            <a:off x="4864835" y="4424964"/>
            <a:ext cx="1514418" cy="2041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200" u="none" cap="none" strike="noStrike">
                <a:solidFill>
                  <a:srgbClr val="0C0855"/>
                </a:solidFill>
                <a:latin typeface="Crimson Pro"/>
                <a:ea typeface="Crimson Pro"/>
                <a:cs typeface="Crimson Pro"/>
                <a:sym typeface="Crimson Pro"/>
              </a:rPr>
              <a:t>Image 07</a:t>
            </a:r>
            <a:endParaRPr sz="700"/>
          </a:p>
        </p:txBody>
      </p:sp>
      <p:sp>
        <p:nvSpPr>
          <p:cNvPr id="218" name="Google Shape;218;p20"/>
          <p:cNvSpPr txBox="1"/>
          <p:nvPr/>
        </p:nvSpPr>
        <p:spPr>
          <a:xfrm>
            <a:off x="6962861" y="4424964"/>
            <a:ext cx="1514418" cy="2041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200" u="none" cap="none" strike="noStrike">
                <a:solidFill>
                  <a:srgbClr val="0C0855"/>
                </a:solidFill>
                <a:latin typeface="Crimson Pro"/>
                <a:ea typeface="Crimson Pro"/>
                <a:cs typeface="Crimson Pro"/>
                <a:sym typeface="Crimson Pro"/>
              </a:rPr>
              <a:t>Image 08</a:t>
            </a:r>
            <a:endParaRPr sz="700"/>
          </a:p>
        </p:txBody>
      </p:sp>
      <p:sp>
        <p:nvSpPr>
          <p:cNvPr id="219" name="Google Shape;219;p20"/>
          <p:cNvSpPr txBox="1"/>
          <p:nvPr/>
        </p:nvSpPr>
        <p:spPr>
          <a:xfrm>
            <a:off x="514350" y="514350"/>
            <a:ext cx="8115300" cy="36195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0" i="0" lang="en" sz="2400" u="none" cap="none" strike="noStrike">
                <a:solidFill>
                  <a:srgbClr val="0C0855"/>
                </a:solidFill>
                <a:latin typeface="Anton"/>
                <a:ea typeface="Anton"/>
                <a:cs typeface="Anton"/>
                <a:sym typeface="Anton"/>
              </a:rPr>
              <a:t>IMAGE GALLERY</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223" name="Shape 223"/>
        <p:cNvGrpSpPr/>
        <p:nvPr/>
      </p:nvGrpSpPr>
      <p:grpSpPr>
        <a:xfrm>
          <a:off x="0" y="0"/>
          <a:ext cx="0" cy="0"/>
          <a:chOff x="0" y="0"/>
          <a:chExt cx="0" cy="0"/>
        </a:xfrm>
      </p:grpSpPr>
      <p:sp>
        <p:nvSpPr>
          <p:cNvPr id="224" name="Google Shape;224;p21"/>
          <p:cNvSpPr/>
          <p:nvPr/>
        </p:nvSpPr>
        <p:spPr>
          <a:xfrm>
            <a:off x="514350" y="1688101"/>
            <a:ext cx="6116861" cy="2941049"/>
          </a:xfrm>
          <a:custGeom>
            <a:rect b="b" l="l" r="r" t="t"/>
            <a:pathLst>
              <a:path extrusionOk="0" h="5882098" w="12233721">
                <a:moveTo>
                  <a:pt x="0" y="0"/>
                </a:moveTo>
                <a:lnTo>
                  <a:pt x="12233721" y="0"/>
                </a:lnTo>
                <a:lnTo>
                  <a:pt x="12233721" y="5882098"/>
                </a:lnTo>
                <a:lnTo>
                  <a:pt x="0" y="5882098"/>
                </a:lnTo>
                <a:lnTo>
                  <a:pt x="0" y="0"/>
                </a:lnTo>
                <a:close/>
              </a:path>
            </a:pathLst>
          </a:custGeom>
          <a:blipFill rotWithShape="1">
            <a:blip r:embed="rId3">
              <a:alphaModFix/>
            </a:blip>
            <a:stretch>
              <a:fillRect b="0" l="0" r="0" t="0"/>
            </a:stretch>
          </a:blipFill>
          <a:ln>
            <a:noFill/>
          </a:ln>
        </p:spPr>
      </p:sp>
      <p:sp>
        <p:nvSpPr>
          <p:cNvPr id="225" name="Google Shape;225;p21"/>
          <p:cNvSpPr/>
          <p:nvPr/>
        </p:nvSpPr>
        <p:spPr>
          <a:xfrm>
            <a:off x="6700002" y="1722856"/>
            <a:ext cx="242949" cy="609276"/>
          </a:xfrm>
          <a:custGeom>
            <a:rect b="b" l="l" r="r" t="t"/>
            <a:pathLst>
              <a:path extrusionOk="0" h="1218553" w="485898">
                <a:moveTo>
                  <a:pt x="0" y="0"/>
                </a:moveTo>
                <a:lnTo>
                  <a:pt x="485898" y="0"/>
                </a:lnTo>
                <a:lnTo>
                  <a:pt x="485898" y="1218553"/>
                </a:lnTo>
                <a:lnTo>
                  <a:pt x="0" y="1218553"/>
                </a:lnTo>
                <a:lnTo>
                  <a:pt x="0" y="0"/>
                </a:lnTo>
                <a:close/>
              </a:path>
            </a:pathLst>
          </a:custGeom>
          <a:blipFill rotWithShape="1">
            <a:blip r:embed="rId4">
              <a:alphaModFix/>
            </a:blip>
            <a:stretch>
              <a:fillRect b="0" l="0" r="0" t="0"/>
            </a:stretch>
          </a:blipFill>
          <a:ln>
            <a:noFill/>
          </a:ln>
        </p:spPr>
      </p:sp>
      <p:sp>
        <p:nvSpPr>
          <p:cNvPr id="226" name="Google Shape;226;p21"/>
          <p:cNvSpPr/>
          <p:nvPr/>
        </p:nvSpPr>
        <p:spPr>
          <a:xfrm>
            <a:off x="1621123" y="1808597"/>
            <a:ext cx="242949" cy="609276"/>
          </a:xfrm>
          <a:custGeom>
            <a:rect b="b" l="l" r="r" t="t"/>
            <a:pathLst>
              <a:path extrusionOk="0" h="1218553" w="485898">
                <a:moveTo>
                  <a:pt x="0" y="0"/>
                </a:moveTo>
                <a:lnTo>
                  <a:pt x="485898" y="0"/>
                </a:lnTo>
                <a:lnTo>
                  <a:pt x="485898" y="1218553"/>
                </a:lnTo>
                <a:lnTo>
                  <a:pt x="0" y="1218553"/>
                </a:lnTo>
                <a:lnTo>
                  <a:pt x="0" y="0"/>
                </a:lnTo>
                <a:close/>
              </a:path>
            </a:pathLst>
          </a:custGeom>
          <a:blipFill rotWithShape="1">
            <a:blip r:embed="rId4">
              <a:alphaModFix/>
            </a:blip>
            <a:stretch>
              <a:fillRect b="0" l="0" r="0" t="0"/>
            </a:stretch>
          </a:blipFill>
          <a:ln>
            <a:noFill/>
          </a:ln>
        </p:spPr>
      </p:sp>
      <p:sp>
        <p:nvSpPr>
          <p:cNvPr id="227" name="Google Shape;227;p21"/>
          <p:cNvSpPr/>
          <p:nvPr/>
        </p:nvSpPr>
        <p:spPr>
          <a:xfrm>
            <a:off x="6700002" y="3991299"/>
            <a:ext cx="242949" cy="609276"/>
          </a:xfrm>
          <a:custGeom>
            <a:rect b="b" l="l" r="r" t="t"/>
            <a:pathLst>
              <a:path extrusionOk="0" h="1218553" w="485898">
                <a:moveTo>
                  <a:pt x="0" y="0"/>
                </a:moveTo>
                <a:lnTo>
                  <a:pt x="485898" y="0"/>
                </a:lnTo>
                <a:lnTo>
                  <a:pt x="485898" y="1218553"/>
                </a:lnTo>
                <a:lnTo>
                  <a:pt x="0" y="1218553"/>
                </a:lnTo>
                <a:lnTo>
                  <a:pt x="0" y="0"/>
                </a:lnTo>
                <a:close/>
              </a:path>
            </a:pathLst>
          </a:custGeom>
          <a:blipFill rotWithShape="1">
            <a:blip r:embed="rId5">
              <a:alphaModFix/>
            </a:blip>
            <a:stretch>
              <a:fillRect b="0" l="0" r="0" t="0"/>
            </a:stretch>
          </a:blipFill>
          <a:ln>
            <a:noFill/>
          </a:ln>
        </p:spPr>
      </p:sp>
      <p:sp>
        <p:nvSpPr>
          <p:cNvPr id="228" name="Google Shape;228;p21"/>
          <p:cNvSpPr/>
          <p:nvPr/>
        </p:nvSpPr>
        <p:spPr>
          <a:xfrm>
            <a:off x="2685317" y="2750579"/>
            <a:ext cx="242949" cy="609276"/>
          </a:xfrm>
          <a:custGeom>
            <a:rect b="b" l="l" r="r" t="t"/>
            <a:pathLst>
              <a:path extrusionOk="0" h="1218553" w="485898">
                <a:moveTo>
                  <a:pt x="0" y="0"/>
                </a:moveTo>
                <a:lnTo>
                  <a:pt x="485898" y="0"/>
                </a:lnTo>
                <a:lnTo>
                  <a:pt x="485898" y="1218554"/>
                </a:lnTo>
                <a:lnTo>
                  <a:pt x="0" y="1218554"/>
                </a:lnTo>
                <a:lnTo>
                  <a:pt x="0" y="0"/>
                </a:lnTo>
                <a:close/>
              </a:path>
            </a:pathLst>
          </a:custGeom>
          <a:blipFill rotWithShape="1">
            <a:blip r:embed="rId5">
              <a:alphaModFix/>
            </a:blip>
            <a:stretch>
              <a:fillRect b="0" l="0" r="0" t="0"/>
            </a:stretch>
          </a:blipFill>
          <a:ln>
            <a:noFill/>
          </a:ln>
        </p:spPr>
      </p:sp>
      <p:sp>
        <p:nvSpPr>
          <p:cNvPr id="229" name="Google Shape;229;p21"/>
          <p:cNvSpPr/>
          <p:nvPr/>
        </p:nvSpPr>
        <p:spPr>
          <a:xfrm>
            <a:off x="6700002" y="2857077"/>
            <a:ext cx="242949" cy="609277"/>
          </a:xfrm>
          <a:custGeom>
            <a:rect b="b" l="l" r="r" t="t"/>
            <a:pathLst>
              <a:path extrusionOk="0" h="1218553" w="485898">
                <a:moveTo>
                  <a:pt x="0" y="0"/>
                </a:moveTo>
                <a:lnTo>
                  <a:pt x="485898" y="0"/>
                </a:lnTo>
                <a:lnTo>
                  <a:pt x="485898" y="1218553"/>
                </a:lnTo>
                <a:lnTo>
                  <a:pt x="0" y="1218553"/>
                </a:lnTo>
                <a:lnTo>
                  <a:pt x="0" y="0"/>
                </a:lnTo>
                <a:close/>
              </a:path>
            </a:pathLst>
          </a:custGeom>
          <a:blipFill rotWithShape="1">
            <a:blip r:embed="rId6">
              <a:alphaModFix/>
            </a:blip>
            <a:stretch>
              <a:fillRect b="0" l="0" r="0" t="0"/>
            </a:stretch>
          </a:blipFill>
          <a:ln>
            <a:noFill/>
          </a:ln>
        </p:spPr>
      </p:sp>
      <p:sp>
        <p:nvSpPr>
          <p:cNvPr id="230" name="Google Shape;230;p21"/>
          <p:cNvSpPr/>
          <p:nvPr/>
        </p:nvSpPr>
        <p:spPr>
          <a:xfrm>
            <a:off x="5065884" y="2478154"/>
            <a:ext cx="242949" cy="609276"/>
          </a:xfrm>
          <a:custGeom>
            <a:rect b="b" l="l" r="r" t="t"/>
            <a:pathLst>
              <a:path extrusionOk="0" h="1218553" w="485898">
                <a:moveTo>
                  <a:pt x="0" y="0"/>
                </a:moveTo>
                <a:lnTo>
                  <a:pt x="485898" y="0"/>
                </a:lnTo>
                <a:lnTo>
                  <a:pt x="485898" y="1218554"/>
                </a:lnTo>
                <a:lnTo>
                  <a:pt x="0" y="1218554"/>
                </a:lnTo>
                <a:lnTo>
                  <a:pt x="0" y="0"/>
                </a:lnTo>
                <a:close/>
              </a:path>
            </a:pathLst>
          </a:custGeom>
          <a:blipFill rotWithShape="1">
            <a:blip r:embed="rId6">
              <a:alphaModFix/>
            </a:blip>
            <a:stretch>
              <a:fillRect b="0" l="0" r="0" t="0"/>
            </a:stretch>
          </a:blipFill>
          <a:ln>
            <a:noFill/>
          </a:ln>
        </p:spPr>
      </p:sp>
      <p:sp>
        <p:nvSpPr>
          <p:cNvPr id="231" name="Google Shape;231;p21"/>
          <p:cNvSpPr/>
          <p:nvPr/>
        </p:nvSpPr>
        <p:spPr>
          <a:xfrm>
            <a:off x="6700002" y="588635"/>
            <a:ext cx="242949" cy="609277"/>
          </a:xfrm>
          <a:custGeom>
            <a:rect b="b" l="l" r="r" t="t"/>
            <a:pathLst>
              <a:path extrusionOk="0" h="1218553" w="485898">
                <a:moveTo>
                  <a:pt x="0" y="0"/>
                </a:moveTo>
                <a:lnTo>
                  <a:pt x="485898" y="0"/>
                </a:lnTo>
                <a:lnTo>
                  <a:pt x="485898" y="1218553"/>
                </a:lnTo>
                <a:lnTo>
                  <a:pt x="0" y="1218553"/>
                </a:lnTo>
                <a:lnTo>
                  <a:pt x="0" y="0"/>
                </a:lnTo>
                <a:close/>
              </a:path>
            </a:pathLst>
          </a:custGeom>
          <a:blipFill rotWithShape="1">
            <a:blip r:embed="rId7">
              <a:alphaModFix/>
            </a:blip>
            <a:stretch>
              <a:fillRect b="0" l="0" r="0" t="0"/>
            </a:stretch>
          </a:blipFill>
          <a:ln>
            <a:noFill/>
          </a:ln>
        </p:spPr>
      </p:sp>
      <p:sp>
        <p:nvSpPr>
          <p:cNvPr id="232" name="Google Shape;232;p21"/>
          <p:cNvSpPr/>
          <p:nvPr/>
        </p:nvSpPr>
        <p:spPr>
          <a:xfrm>
            <a:off x="2090175" y="2004640"/>
            <a:ext cx="242949" cy="609276"/>
          </a:xfrm>
          <a:custGeom>
            <a:rect b="b" l="l" r="r" t="t"/>
            <a:pathLst>
              <a:path extrusionOk="0" h="1218553" w="485898">
                <a:moveTo>
                  <a:pt x="0" y="0"/>
                </a:moveTo>
                <a:lnTo>
                  <a:pt x="485899" y="0"/>
                </a:lnTo>
                <a:lnTo>
                  <a:pt x="485899" y="1218553"/>
                </a:lnTo>
                <a:lnTo>
                  <a:pt x="0" y="1218553"/>
                </a:lnTo>
                <a:lnTo>
                  <a:pt x="0" y="0"/>
                </a:lnTo>
                <a:close/>
              </a:path>
            </a:pathLst>
          </a:custGeom>
          <a:blipFill rotWithShape="1">
            <a:blip r:embed="rId7">
              <a:alphaModFix/>
            </a:blip>
            <a:stretch>
              <a:fillRect b="0" l="0" r="0" t="0"/>
            </a:stretch>
          </a:blipFill>
          <a:ln>
            <a:noFill/>
          </a:ln>
        </p:spPr>
      </p:sp>
      <p:grpSp>
        <p:nvGrpSpPr>
          <p:cNvPr id="233" name="Google Shape;233;p21"/>
          <p:cNvGrpSpPr/>
          <p:nvPr/>
        </p:nvGrpSpPr>
        <p:grpSpPr>
          <a:xfrm>
            <a:off x="7038642" y="3917014"/>
            <a:ext cx="1591008" cy="712136"/>
            <a:chOff x="0" y="0"/>
            <a:chExt cx="4242687" cy="1899030"/>
          </a:xfrm>
        </p:grpSpPr>
        <p:sp>
          <p:nvSpPr>
            <p:cNvPr id="234" name="Google Shape;234;p21"/>
            <p:cNvSpPr txBox="1"/>
            <p:nvPr/>
          </p:nvSpPr>
          <p:spPr>
            <a:xfrm>
              <a:off x="0" y="0"/>
              <a:ext cx="4242687" cy="9652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0C0855"/>
                  </a:solidFill>
                  <a:latin typeface="Crimson Pro"/>
                  <a:ea typeface="Crimson Pro"/>
                  <a:cs typeface="Crimson Pro"/>
                  <a:sym typeface="Crimson Pro"/>
                </a:rPr>
                <a:t>Country 4</a:t>
              </a:r>
              <a:endParaRPr sz="700"/>
            </a:p>
          </p:txBody>
        </p:sp>
        <p:sp>
          <p:nvSpPr>
            <p:cNvPr id="235" name="Google Shape;235;p21"/>
            <p:cNvSpPr txBox="1"/>
            <p:nvPr/>
          </p:nvSpPr>
          <p:spPr>
            <a:xfrm>
              <a:off x="0" y="1041780"/>
              <a:ext cx="4242687" cy="857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Presentations are</a:t>
              </a:r>
              <a:endParaRPr sz="700"/>
            </a:p>
            <a:p>
              <a:pPr indent="0" lvl="0" marL="0" marR="0" rtl="0" algn="l">
                <a:lnSpc>
                  <a:spcPct val="12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communication tools</a:t>
              </a:r>
              <a:endParaRPr sz="700"/>
            </a:p>
          </p:txBody>
        </p:sp>
      </p:grpSp>
      <p:grpSp>
        <p:nvGrpSpPr>
          <p:cNvPr id="236" name="Google Shape;236;p21"/>
          <p:cNvGrpSpPr/>
          <p:nvPr/>
        </p:nvGrpSpPr>
        <p:grpSpPr>
          <a:xfrm>
            <a:off x="7038642" y="2782793"/>
            <a:ext cx="1591008" cy="712136"/>
            <a:chOff x="0" y="0"/>
            <a:chExt cx="4242687" cy="1899030"/>
          </a:xfrm>
        </p:grpSpPr>
        <p:sp>
          <p:nvSpPr>
            <p:cNvPr id="237" name="Google Shape;237;p21"/>
            <p:cNvSpPr txBox="1"/>
            <p:nvPr/>
          </p:nvSpPr>
          <p:spPr>
            <a:xfrm>
              <a:off x="0" y="0"/>
              <a:ext cx="4242687" cy="9652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0C0855"/>
                  </a:solidFill>
                  <a:latin typeface="Crimson Pro"/>
                  <a:ea typeface="Crimson Pro"/>
                  <a:cs typeface="Crimson Pro"/>
                  <a:sym typeface="Crimson Pro"/>
                </a:rPr>
                <a:t>Country 3</a:t>
              </a:r>
              <a:endParaRPr sz="700"/>
            </a:p>
          </p:txBody>
        </p:sp>
        <p:sp>
          <p:nvSpPr>
            <p:cNvPr id="238" name="Google Shape;238;p21"/>
            <p:cNvSpPr txBox="1"/>
            <p:nvPr/>
          </p:nvSpPr>
          <p:spPr>
            <a:xfrm>
              <a:off x="0" y="1041780"/>
              <a:ext cx="4242687" cy="857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Presentations are</a:t>
              </a:r>
              <a:endParaRPr sz="700"/>
            </a:p>
            <a:p>
              <a:pPr indent="0" lvl="0" marL="0" marR="0" rtl="0" algn="l">
                <a:lnSpc>
                  <a:spcPct val="12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communication tools</a:t>
              </a:r>
              <a:endParaRPr sz="700"/>
            </a:p>
          </p:txBody>
        </p:sp>
      </p:grpSp>
      <p:grpSp>
        <p:nvGrpSpPr>
          <p:cNvPr id="239" name="Google Shape;239;p21"/>
          <p:cNvGrpSpPr/>
          <p:nvPr/>
        </p:nvGrpSpPr>
        <p:grpSpPr>
          <a:xfrm>
            <a:off x="7038642" y="1648572"/>
            <a:ext cx="1591008" cy="712136"/>
            <a:chOff x="0" y="0"/>
            <a:chExt cx="4242687" cy="1899030"/>
          </a:xfrm>
        </p:grpSpPr>
        <p:sp>
          <p:nvSpPr>
            <p:cNvPr id="240" name="Google Shape;240;p21"/>
            <p:cNvSpPr txBox="1"/>
            <p:nvPr/>
          </p:nvSpPr>
          <p:spPr>
            <a:xfrm>
              <a:off x="0" y="0"/>
              <a:ext cx="4242687" cy="9652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0C0855"/>
                  </a:solidFill>
                  <a:latin typeface="Crimson Pro"/>
                  <a:ea typeface="Crimson Pro"/>
                  <a:cs typeface="Crimson Pro"/>
                  <a:sym typeface="Crimson Pro"/>
                </a:rPr>
                <a:t>Country 2</a:t>
              </a:r>
              <a:endParaRPr sz="700"/>
            </a:p>
          </p:txBody>
        </p:sp>
        <p:sp>
          <p:nvSpPr>
            <p:cNvPr id="241" name="Google Shape;241;p21"/>
            <p:cNvSpPr txBox="1"/>
            <p:nvPr/>
          </p:nvSpPr>
          <p:spPr>
            <a:xfrm>
              <a:off x="0" y="1041780"/>
              <a:ext cx="4242687" cy="857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Presentations are</a:t>
              </a:r>
              <a:endParaRPr sz="700"/>
            </a:p>
            <a:p>
              <a:pPr indent="0" lvl="0" marL="0" marR="0" rtl="0" algn="l">
                <a:lnSpc>
                  <a:spcPct val="12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communication tools</a:t>
              </a:r>
              <a:endParaRPr sz="700"/>
            </a:p>
          </p:txBody>
        </p:sp>
      </p:grpSp>
      <p:grpSp>
        <p:nvGrpSpPr>
          <p:cNvPr id="242" name="Google Shape;242;p21"/>
          <p:cNvGrpSpPr/>
          <p:nvPr/>
        </p:nvGrpSpPr>
        <p:grpSpPr>
          <a:xfrm>
            <a:off x="7038642" y="514350"/>
            <a:ext cx="1591008" cy="712136"/>
            <a:chOff x="0" y="0"/>
            <a:chExt cx="4242687" cy="1899030"/>
          </a:xfrm>
        </p:grpSpPr>
        <p:sp>
          <p:nvSpPr>
            <p:cNvPr id="243" name="Google Shape;243;p21"/>
            <p:cNvSpPr txBox="1"/>
            <p:nvPr/>
          </p:nvSpPr>
          <p:spPr>
            <a:xfrm>
              <a:off x="0" y="0"/>
              <a:ext cx="4242687" cy="9652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0C0855"/>
                  </a:solidFill>
                  <a:latin typeface="Crimson Pro"/>
                  <a:ea typeface="Crimson Pro"/>
                  <a:cs typeface="Crimson Pro"/>
                  <a:sym typeface="Crimson Pro"/>
                </a:rPr>
                <a:t>Country 1</a:t>
              </a:r>
              <a:endParaRPr sz="700"/>
            </a:p>
          </p:txBody>
        </p:sp>
        <p:sp>
          <p:nvSpPr>
            <p:cNvPr id="244" name="Google Shape;244;p21"/>
            <p:cNvSpPr txBox="1"/>
            <p:nvPr/>
          </p:nvSpPr>
          <p:spPr>
            <a:xfrm>
              <a:off x="0" y="1041780"/>
              <a:ext cx="4242687" cy="857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Presentations are</a:t>
              </a:r>
              <a:endParaRPr sz="700"/>
            </a:p>
            <a:p>
              <a:pPr indent="0" lvl="0" marL="0" marR="0" rtl="0" algn="l">
                <a:lnSpc>
                  <a:spcPct val="12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communication tools</a:t>
              </a:r>
              <a:endParaRPr sz="700"/>
            </a:p>
          </p:txBody>
        </p:sp>
      </p:grpSp>
      <p:sp>
        <p:nvSpPr>
          <p:cNvPr id="245" name="Google Shape;245;p21"/>
          <p:cNvSpPr txBox="1"/>
          <p:nvPr/>
        </p:nvSpPr>
        <p:spPr>
          <a:xfrm>
            <a:off x="514350" y="911240"/>
            <a:ext cx="4004787" cy="28257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 sz="1800" u="none" cap="none" strike="noStrike">
                <a:solidFill>
                  <a:srgbClr val="0C0855"/>
                </a:solidFill>
                <a:latin typeface="Crimson Pro"/>
                <a:ea typeface="Crimson Pro"/>
                <a:cs typeface="Crimson Pro"/>
                <a:sym typeface="Crimson Pro"/>
              </a:rPr>
              <a:t>Elaborate on what you want to discuss. </a:t>
            </a:r>
            <a:endParaRPr sz="700"/>
          </a:p>
        </p:txBody>
      </p:sp>
      <p:sp>
        <p:nvSpPr>
          <p:cNvPr id="246" name="Google Shape;246;p21"/>
          <p:cNvSpPr txBox="1"/>
          <p:nvPr/>
        </p:nvSpPr>
        <p:spPr>
          <a:xfrm>
            <a:off x="514350" y="514350"/>
            <a:ext cx="4004787" cy="361950"/>
          </a:xfrm>
          <a:prstGeom prst="rect">
            <a:avLst/>
          </a:prstGeom>
          <a:noFill/>
          <a:ln>
            <a:noFill/>
          </a:ln>
        </p:spPr>
        <p:txBody>
          <a:bodyPr anchorCtr="0" anchor="t" bIns="0" lIns="0" spcFirstLastPara="1" rIns="0" wrap="square" tIns="0">
            <a:spAutoFit/>
          </a:bodyPr>
          <a:lstStyle/>
          <a:p>
            <a:pPr indent="0" lvl="0" marL="0" marR="0" rtl="0" algn="just">
              <a:lnSpc>
                <a:spcPct val="119979"/>
              </a:lnSpc>
              <a:spcBef>
                <a:spcPts val="0"/>
              </a:spcBef>
              <a:spcAft>
                <a:spcPts val="0"/>
              </a:spcAft>
              <a:buNone/>
            </a:pPr>
            <a:r>
              <a:rPr b="0" i="0" lang="en" sz="2400" u="none" cap="none" strike="noStrike">
                <a:solidFill>
                  <a:srgbClr val="0C0855"/>
                </a:solidFill>
                <a:latin typeface="Anton"/>
                <a:ea typeface="Anton"/>
                <a:cs typeface="Anton"/>
                <a:sym typeface="Anton"/>
              </a:rPr>
              <a:t>AFFECTED COUNTRIES</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250" name="Shape 250"/>
        <p:cNvGrpSpPr/>
        <p:nvPr/>
      </p:nvGrpSpPr>
      <p:grpSpPr>
        <a:xfrm>
          <a:off x="0" y="0"/>
          <a:ext cx="0" cy="0"/>
          <a:chOff x="0" y="0"/>
          <a:chExt cx="0" cy="0"/>
        </a:xfrm>
      </p:grpSpPr>
      <p:cxnSp>
        <p:nvCxnSpPr>
          <p:cNvPr id="251" name="Google Shape;251;p22"/>
          <p:cNvCxnSpPr/>
          <p:nvPr/>
        </p:nvCxnSpPr>
        <p:spPr>
          <a:xfrm>
            <a:off x="514350" y="2437186"/>
            <a:ext cx="1595825" cy="0"/>
          </a:xfrm>
          <a:prstGeom prst="straightConnector1">
            <a:avLst/>
          </a:prstGeom>
          <a:noFill/>
          <a:ln cap="flat" cmpd="sng" w="9525">
            <a:solidFill>
              <a:srgbClr val="0C0855"/>
            </a:solidFill>
            <a:prstDash val="solid"/>
            <a:round/>
            <a:headEnd len="sm" w="sm" type="none"/>
            <a:tailEnd len="sm" w="sm" type="none"/>
          </a:ln>
        </p:spPr>
      </p:cxnSp>
      <p:cxnSp>
        <p:nvCxnSpPr>
          <p:cNvPr id="252" name="Google Shape;252;p22"/>
          <p:cNvCxnSpPr/>
          <p:nvPr/>
        </p:nvCxnSpPr>
        <p:spPr>
          <a:xfrm>
            <a:off x="2360017" y="2437186"/>
            <a:ext cx="1595825" cy="0"/>
          </a:xfrm>
          <a:prstGeom prst="straightConnector1">
            <a:avLst/>
          </a:prstGeom>
          <a:noFill/>
          <a:ln cap="flat" cmpd="sng" w="9525">
            <a:solidFill>
              <a:srgbClr val="0C0855"/>
            </a:solidFill>
            <a:prstDash val="solid"/>
            <a:round/>
            <a:headEnd len="sm" w="sm" type="none"/>
            <a:tailEnd len="sm" w="sm" type="none"/>
          </a:ln>
        </p:spPr>
      </p:cxnSp>
      <p:cxnSp>
        <p:nvCxnSpPr>
          <p:cNvPr id="253" name="Google Shape;253;p22"/>
          <p:cNvCxnSpPr/>
          <p:nvPr/>
        </p:nvCxnSpPr>
        <p:spPr>
          <a:xfrm>
            <a:off x="4203554" y="2437186"/>
            <a:ext cx="1595825" cy="0"/>
          </a:xfrm>
          <a:prstGeom prst="straightConnector1">
            <a:avLst/>
          </a:prstGeom>
          <a:noFill/>
          <a:ln cap="flat" cmpd="sng" w="9525">
            <a:solidFill>
              <a:srgbClr val="0C0855"/>
            </a:solidFill>
            <a:prstDash val="solid"/>
            <a:round/>
            <a:headEnd len="sm" w="sm" type="none"/>
            <a:tailEnd len="sm" w="sm" type="none"/>
          </a:ln>
        </p:spPr>
      </p:cxnSp>
      <p:cxnSp>
        <p:nvCxnSpPr>
          <p:cNvPr id="254" name="Google Shape;254;p22"/>
          <p:cNvCxnSpPr/>
          <p:nvPr/>
        </p:nvCxnSpPr>
        <p:spPr>
          <a:xfrm>
            <a:off x="514350" y="2883843"/>
            <a:ext cx="1595825" cy="0"/>
          </a:xfrm>
          <a:prstGeom prst="straightConnector1">
            <a:avLst/>
          </a:prstGeom>
          <a:noFill/>
          <a:ln cap="flat" cmpd="sng" w="9525">
            <a:solidFill>
              <a:srgbClr val="0C0855"/>
            </a:solidFill>
            <a:prstDash val="solid"/>
            <a:round/>
            <a:headEnd len="sm" w="sm" type="none"/>
            <a:tailEnd len="sm" w="sm" type="none"/>
          </a:ln>
        </p:spPr>
      </p:cxnSp>
      <p:cxnSp>
        <p:nvCxnSpPr>
          <p:cNvPr id="255" name="Google Shape;255;p22"/>
          <p:cNvCxnSpPr/>
          <p:nvPr/>
        </p:nvCxnSpPr>
        <p:spPr>
          <a:xfrm>
            <a:off x="2360017" y="2883843"/>
            <a:ext cx="1595825" cy="0"/>
          </a:xfrm>
          <a:prstGeom prst="straightConnector1">
            <a:avLst/>
          </a:prstGeom>
          <a:noFill/>
          <a:ln cap="flat" cmpd="sng" w="9525">
            <a:solidFill>
              <a:srgbClr val="0C0855"/>
            </a:solidFill>
            <a:prstDash val="solid"/>
            <a:round/>
            <a:headEnd len="sm" w="sm" type="none"/>
            <a:tailEnd len="sm" w="sm" type="none"/>
          </a:ln>
        </p:spPr>
      </p:cxnSp>
      <p:cxnSp>
        <p:nvCxnSpPr>
          <p:cNvPr id="256" name="Google Shape;256;p22"/>
          <p:cNvCxnSpPr/>
          <p:nvPr/>
        </p:nvCxnSpPr>
        <p:spPr>
          <a:xfrm>
            <a:off x="4203554" y="2883843"/>
            <a:ext cx="1595825" cy="0"/>
          </a:xfrm>
          <a:prstGeom prst="straightConnector1">
            <a:avLst/>
          </a:prstGeom>
          <a:noFill/>
          <a:ln cap="flat" cmpd="sng" w="9525">
            <a:solidFill>
              <a:srgbClr val="0C0855"/>
            </a:solidFill>
            <a:prstDash val="solid"/>
            <a:round/>
            <a:headEnd len="sm" w="sm" type="none"/>
            <a:tailEnd len="sm" w="sm" type="none"/>
          </a:ln>
        </p:spPr>
      </p:cxnSp>
      <p:sp>
        <p:nvSpPr>
          <p:cNvPr id="257" name="Google Shape;257;p22"/>
          <p:cNvSpPr/>
          <p:nvPr/>
        </p:nvSpPr>
        <p:spPr>
          <a:xfrm>
            <a:off x="5978460" y="165965"/>
            <a:ext cx="3014328" cy="2575880"/>
          </a:xfrm>
          <a:custGeom>
            <a:rect b="b" l="l" r="r" t="t"/>
            <a:pathLst>
              <a:path extrusionOk="0" h="5151760" w="6028656">
                <a:moveTo>
                  <a:pt x="0" y="0"/>
                </a:moveTo>
                <a:lnTo>
                  <a:pt x="6028656" y="0"/>
                </a:lnTo>
                <a:lnTo>
                  <a:pt x="6028656" y="5151761"/>
                </a:lnTo>
                <a:lnTo>
                  <a:pt x="0" y="5151761"/>
                </a:lnTo>
                <a:lnTo>
                  <a:pt x="0" y="0"/>
                </a:lnTo>
                <a:close/>
              </a:path>
            </a:pathLst>
          </a:custGeom>
          <a:blipFill rotWithShape="1">
            <a:blip r:embed="rId3">
              <a:alphaModFix/>
            </a:blip>
            <a:stretch>
              <a:fillRect b="0" l="0" r="0" t="0"/>
            </a:stretch>
          </a:blipFill>
          <a:ln>
            <a:noFill/>
          </a:ln>
        </p:spPr>
      </p:sp>
      <p:sp>
        <p:nvSpPr>
          <p:cNvPr id="258" name="Google Shape;258;p22"/>
          <p:cNvSpPr txBox="1"/>
          <p:nvPr/>
        </p:nvSpPr>
        <p:spPr>
          <a:xfrm>
            <a:off x="514350" y="2540899"/>
            <a:ext cx="1653037" cy="25241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600" u="none" cap="none" strike="noStrike">
                <a:solidFill>
                  <a:srgbClr val="0C0855"/>
                </a:solidFill>
                <a:latin typeface="Crimson Pro"/>
                <a:ea typeface="Crimson Pro"/>
                <a:cs typeface="Crimson Pro"/>
                <a:sym typeface="Crimson Pro"/>
              </a:rPr>
              <a:t>Risk 1</a:t>
            </a:r>
            <a:endParaRPr sz="700"/>
          </a:p>
        </p:txBody>
      </p:sp>
      <p:sp>
        <p:nvSpPr>
          <p:cNvPr id="259" name="Google Shape;259;p22"/>
          <p:cNvSpPr txBox="1"/>
          <p:nvPr/>
        </p:nvSpPr>
        <p:spPr>
          <a:xfrm>
            <a:off x="2360017" y="2540899"/>
            <a:ext cx="1653037" cy="25241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600" u="none" cap="none" strike="noStrike">
                <a:solidFill>
                  <a:srgbClr val="0C0855"/>
                </a:solidFill>
                <a:latin typeface="Crimson Pro"/>
                <a:ea typeface="Crimson Pro"/>
                <a:cs typeface="Crimson Pro"/>
                <a:sym typeface="Crimson Pro"/>
              </a:rPr>
              <a:t>Risk 2</a:t>
            </a:r>
            <a:endParaRPr sz="700"/>
          </a:p>
        </p:txBody>
      </p:sp>
      <p:sp>
        <p:nvSpPr>
          <p:cNvPr id="260" name="Google Shape;260;p22"/>
          <p:cNvSpPr txBox="1"/>
          <p:nvPr/>
        </p:nvSpPr>
        <p:spPr>
          <a:xfrm>
            <a:off x="4203554" y="2540899"/>
            <a:ext cx="1653037" cy="25241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600" u="none" cap="none" strike="noStrike">
                <a:solidFill>
                  <a:srgbClr val="0C0855"/>
                </a:solidFill>
                <a:latin typeface="Crimson Pro"/>
                <a:ea typeface="Crimson Pro"/>
                <a:cs typeface="Crimson Pro"/>
                <a:sym typeface="Crimson Pro"/>
              </a:rPr>
              <a:t>Risk 3</a:t>
            </a:r>
            <a:endParaRPr sz="700"/>
          </a:p>
        </p:txBody>
      </p:sp>
      <p:sp>
        <p:nvSpPr>
          <p:cNvPr id="261" name="Google Shape;261;p22"/>
          <p:cNvSpPr txBox="1"/>
          <p:nvPr/>
        </p:nvSpPr>
        <p:spPr>
          <a:xfrm>
            <a:off x="514350" y="1550299"/>
            <a:ext cx="1653037" cy="823912"/>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4500" u="none" cap="none" strike="noStrike">
                <a:solidFill>
                  <a:srgbClr val="0C0855"/>
                </a:solidFill>
                <a:latin typeface="Crimson Pro"/>
                <a:ea typeface="Crimson Pro"/>
                <a:cs typeface="Crimson Pro"/>
                <a:sym typeface="Crimson Pro"/>
              </a:rPr>
              <a:t>60%</a:t>
            </a:r>
            <a:endParaRPr sz="700"/>
          </a:p>
        </p:txBody>
      </p:sp>
      <p:sp>
        <p:nvSpPr>
          <p:cNvPr id="262" name="Google Shape;262;p22"/>
          <p:cNvSpPr txBox="1"/>
          <p:nvPr/>
        </p:nvSpPr>
        <p:spPr>
          <a:xfrm>
            <a:off x="2360017" y="1550299"/>
            <a:ext cx="1653037" cy="823912"/>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4500" u="none" cap="none" strike="noStrike">
                <a:solidFill>
                  <a:srgbClr val="0C0855"/>
                </a:solidFill>
                <a:latin typeface="Crimson Pro"/>
                <a:ea typeface="Crimson Pro"/>
                <a:cs typeface="Crimson Pro"/>
                <a:sym typeface="Crimson Pro"/>
              </a:rPr>
              <a:t>25%</a:t>
            </a:r>
            <a:endParaRPr sz="700"/>
          </a:p>
        </p:txBody>
      </p:sp>
      <p:sp>
        <p:nvSpPr>
          <p:cNvPr id="263" name="Google Shape;263;p22"/>
          <p:cNvSpPr txBox="1"/>
          <p:nvPr/>
        </p:nvSpPr>
        <p:spPr>
          <a:xfrm>
            <a:off x="4203554" y="1550299"/>
            <a:ext cx="1653037" cy="823912"/>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4500" u="none" cap="none" strike="noStrike">
                <a:solidFill>
                  <a:srgbClr val="0C0855"/>
                </a:solidFill>
                <a:latin typeface="Crimson Pro"/>
                <a:ea typeface="Crimson Pro"/>
                <a:cs typeface="Crimson Pro"/>
                <a:sym typeface="Crimson Pro"/>
              </a:rPr>
              <a:t>15%</a:t>
            </a:r>
            <a:endParaRPr sz="700"/>
          </a:p>
        </p:txBody>
      </p:sp>
      <p:sp>
        <p:nvSpPr>
          <p:cNvPr id="264" name="Google Shape;264;p22"/>
          <p:cNvSpPr txBox="1"/>
          <p:nvPr/>
        </p:nvSpPr>
        <p:spPr>
          <a:xfrm>
            <a:off x="514350" y="514350"/>
            <a:ext cx="8115300" cy="36195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0C0855"/>
                </a:solidFill>
                <a:latin typeface="Anton"/>
                <a:ea typeface="Anton"/>
                <a:cs typeface="Anton"/>
                <a:sym typeface="Anton"/>
              </a:rPr>
              <a:t>RISKS</a:t>
            </a:r>
            <a:endParaRPr sz="700"/>
          </a:p>
        </p:txBody>
      </p:sp>
      <p:sp>
        <p:nvSpPr>
          <p:cNvPr id="265" name="Google Shape;265;p22"/>
          <p:cNvSpPr txBox="1"/>
          <p:nvPr/>
        </p:nvSpPr>
        <p:spPr>
          <a:xfrm>
            <a:off x="514350" y="3048000"/>
            <a:ext cx="1595700" cy="192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Lorem ipsum dolor sit amet, consectetur adipiscing elit. Integer lacinia leo metus, in aliquam quam accumsan in. Orci varius natoque penatibus et magnis dis parturient montes, nascetur ridiculus mus. Mauris luctus ultrices turpis, ullamcorper porta ligula.</a:t>
            </a:r>
            <a:endParaRPr sz="700"/>
          </a:p>
        </p:txBody>
      </p:sp>
      <p:sp>
        <p:nvSpPr>
          <p:cNvPr id="266" name="Google Shape;266;p22"/>
          <p:cNvSpPr txBox="1"/>
          <p:nvPr/>
        </p:nvSpPr>
        <p:spPr>
          <a:xfrm>
            <a:off x="2360017" y="3048000"/>
            <a:ext cx="1595700" cy="192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Lorem ipsum dolor sit amet, consectetur adipiscing elit. Integer lacinia leo metus, in aliquam quam accumsan in. Orci varius natoque penatibus et magnis dis parturient montes, nascetur ridiculus mus. Mauris luctus ultrices turpis, ullamcorper porta ligula.</a:t>
            </a:r>
            <a:endParaRPr sz="700"/>
          </a:p>
        </p:txBody>
      </p:sp>
      <p:sp>
        <p:nvSpPr>
          <p:cNvPr id="267" name="Google Shape;267;p22"/>
          <p:cNvSpPr txBox="1"/>
          <p:nvPr/>
        </p:nvSpPr>
        <p:spPr>
          <a:xfrm>
            <a:off x="4203554" y="3048000"/>
            <a:ext cx="1595700" cy="192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Lorem ipsum dolor sit amet, consectetur adipiscing elit. Integer lacinia leo metus, in aliquam quam accumsan in. Orci varius natoque penatibus et magnis dis parturient montes, nascetur ridiculus mus. Mauris luctus ultrices turpis, ullamcorper porta ligula.</a:t>
            </a:r>
            <a:endParaRPr sz="700"/>
          </a:p>
        </p:txBody>
      </p:sp>
      <p:sp>
        <p:nvSpPr>
          <p:cNvPr id="268" name="Google Shape;268;p22"/>
          <p:cNvSpPr/>
          <p:nvPr/>
        </p:nvSpPr>
        <p:spPr>
          <a:xfrm flipH="1">
            <a:off x="6717108" y="3362680"/>
            <a:ext cx="2470066" cy="1266470"/>
          </a:xfrm>
          <a:custGeom>
            <a:rect b="b" l="l" r="r" t="t"/>
            <a:pathLst>
              <a:path extrusionOk="0" h="2532940" w="4940132">
                <a:moveTo>
                  <a:pt x="4940132" y="0"/>
                </a:moveTo>
                <a:lnTo>
                  <a:pt x="0" y="0"/>
                </a:lnTo>
                <a:lnTo>
                  <a:pt x="0" y="2532940"/>
                </a:lnTo>
                <a:lnTo>
                  <a:pt x="4940132" y="2532940"/>
                </a:lnTo>
                <a:lnTo>
                  <a:pt x="4940132" y="0"/>
                </a:lnTo>
                <a:close/>
              </a:path>
            </a:pathLst>
          </a:custGeom>
          <a:blipFill rotWithShape="1">
            <a:blip r:embed="rId4">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23"/>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74" name="Google Shape;274;p23"/>
          <p:cNvSpPr txBox="1"/>
          <p:nvPr/>
        </p:nvSpPr>
        <p:spPr>
          <a:xfrm>
            <a:off x="3560327" y="4307682"/>
            <a:ext cx="5069324" cy="2762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1800" u="none" cap="none" strike="noStrike">
                <a:solidFill>
                  <a:srgbClr val="FFFFFF"/>
                </a:solidFill>
                <a:latin typeface="Anton"/>
                <a:ea typeface="Anton"/>
                <a:cs typeface="Anton"/>
                <a:sym typeface="Anton"/>
              </a:rPr>
              <a:t>A PICTURE IS WORTH A THOUSAND WORDS</a:t>
            </a:r>
            <a:endParaRPr sz="700"/>
          </a:p>
        </p:txBody>
      </p:sp>
      <p:cxnSp>
        <p:nvCxnSpPr>
          <p:cNvPr id="275" name="Google Shape;275;p23"/>
          <p:cNvCxnSpPr/>
          <p:nvPr/>
        </p:nvCxnSpPr>
        <p:spPr>
          <a:xfrm>
            <a:off x="514350" y="4241173"/>
            <a:ext cx="81153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279" name="Shape 279"/>
        <p:cNvGrpSpPr/>
        <p:nvPr/>
      </p:nvGrpSpPr>
      <p:grpSpPr>
        <a:xfrm>
          <a:off x="0" y="0"/>
          <a:ext cx="0" cy="0"/>
          <a:chOff x="0" y="0"/>
          <a:chExt cx="0" cy="0"/>
        </a:xfrm>
      </p:grpSpPr>
      <p:grpSp>
        <p:nvGrpSpPr>
          <p:cNvPr id="280" name="Google Shape;280;p24"/>
          <p:cNvGrpSpPr/>
          <p:nvPr/>
        </p:nvGrpSpPr>
        <p:grpSpPr>
          <a:xfrm>
            <a:off x="4572000" y="-90413"/>
            <a:ext cx="4604499" cy="5233913"/>
            <a:chOff x="0" y="-47625"/>
            <a:chExt cx="2425415" cy="2756958"/>
          </a:xfrm>
        </p:grpSpPr>
        <p:sp>
          <p:nvSpPr>
            <p:cNvPr id="281" name="Google Shape;281;p24"/>
            <p:cNvSpPr/>
            <p:nvPr/>
          </p:nvSpPr>
          <p:spPr>
            <a:xfrm>
              <a:off x="0" y="0"/>
              <a:ext cx="2425415" cy="2709333"/>
            </a:xfrm>
            <a:custGeom>
              <a:rect b="b" l="l" r="r" t="t"/>
              <a:pathLst>
                <a:path extrusionOk="0" h="2709333" w="2425415">
                  <a:moveTo>
                    <a:pt x="0" y="0"/>
                  </a:moveTo>
                  <a:lnTo>
                    <a:pt x="2425415" y="0"/>
                  </a:lnTo>
                  <a:lnTo>
                    <a:pt x="2425415" y="2709333"/>
                  </a:lnTo>
                  <a:lnTo>
                    <a:pt x="0" y="2709333"/>
                  </a:lnTo>
                  <a:close/>
                </a:path>
              </a:pathLst>
            </a:custGeom>
            <a:solidFill>
              <a:srgbClr val="55ADE3"/>
            </a:solidFill>
            <a:ln>
              <a:noFill/>
            </a:ln>
          </p:spPr>
        </p:sp>
        <p:sp>
          <p:nvSpPr>
            <p:cNvPr id="282" name="Google Shape;282;p24"/>
            <p:cNvSpPr txBox="1"/>
            <p:nvPr/>
          </p:nvSpPr>
          <p:spPr>
            <a:xfrm>
              <a:off x="0" y="-47625"/>
              <a:ext cx="2425415" cy="2756958"/>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3" name="Google Shape;283;p24"/>
          <p:cNvSpPr txBox="1"/>
          <p:nvPr/>
        </p:nvSpPr>
        <p:spPr>
          <a:xfrm>
            <a:off x="514350" y="90504"/>
            <a:ext cx="3689038" cy="49577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32500" u="none" cap="none" strike="noStrike">
                <a:solidFill>
                  <a:srgbClr val="FFFFFF"/>
                </a:solidFill>
                <a:latin typeface="Anton"/>
                <a:ea typeface="Anton"/>
                <a:cs typeface="Anton"/>
                <a:sym typeface="Anton"/>
              </a:rPr>
              <a:t>3.</a:t>
            </a:r>
            <a:endParaRPr sz="700"/>
          </a:p>
        </p:txBody>
      </p:sp>
      <p:sp>
        <p:nvSpPr>
          <p:cNvPr id="284" name="Google Shape;284;p24"/>
          <p:cNvSpPr txBox="1"/>
          <p:nvPr/>
        </p:nvSpPr>
        <p:spPr>
          <a:xfrm>
            <a:off x="514350" y="2084246"/>
            <a:ext cx="3689038" cy="695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500" u="none" cap="none" strike="noStrike">
                <a:solidFill>
                  <a:srgbClr val="0C0855"/>
                </a:solidFill>
                <a:latin typeface="Crimson Pro"/>
                <a:ea typeface="Crimson Pro"/>
                <a:cs typeface="Crimson Pro"/>
                <a:sym typeface="Crimson Pro"/>
              </a:rPr>
              <a:t>Conclusion</a:t>
            </a:r>
            <a:endParaRPr sz="700"/>
          </a:p>
        </p:txBody>
      </p:sp>
      <p:sp>
        <p:nvSpPr>
          <p:cNvPr id="285" name="Google Shape;285;p24"/>
          <p:cNvSpPr txBox="1"/>
          <p:nvPr/>
        </p:nvSpPr>
        <p:spPr>
          <a:xfrm>
            <a:off x="514350" y="2903396"/>
            <a:ext cx="36891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600" u="none" cap="none" strike="noStrike">
                <a:solidFill>
                  <a:srgbClr val="0C0855"/>
                </a:solidFill>
                <a:latin typeface="Crimson Pro"/>
                <a:ea typeface="Crimson Pro"/>
                <a:cs typeface="Crimson Pro"/>
                <a:sym typeface="Crimson Pro"/>
              </a:rPr>
              <a:t>Elaborate on what you </a:t>
            </a:r>
            <a:endParaRPr sz="700"/>
          </a:p>
          <a:p>
            <a:pPr indent="0" lvl="0" marL="0" marR="0" rtl="0" algn="ctr">
              <a:lnSpc>
                <a:spcPct val="115000"/>
              </a:lnSpc>
              <a:spcBef>
                <a:spcPts val="0"/>
              </a:spcBef>
              <a:spcAft>
                <a:spcPts val="0"/>
              </a:spcAft>
              <a:buNone/>
            </a:pPr>
            <a:r>
              <a:rPr b="0" i="0" lang="en" sz="1600" u="none" cap="none" strike="noStrike">
                <a:solidFill>
                  <a:srgbClr val="0C0855"/>
                </a:solidFill>
                <a:latin typeface="Crimson Pro"/>
                <a:ea typeface="Crimson Pro"/>
                <a:cs typeface="Crimson Pro"/>
                <a:sym typeface="Crimson Pro"/>
              </a:rPr>
              <a:t>want to discuss. </a:t>
            </a:r>
            <a:endParaRPr sz="700"/>
          </a:p>
        </p:txBody>
      </p:sp>
      <p:sp>
        <p:nvSpPr>
          <p:cNvPr id="286" name="Google Shape;286;p24"/>
          <p:cNvSpPr/>
          <p:nvPr/>
        </p:nvSpPr>
        <p:spPr>
          <a:xfrm>
            <a:off x="4832361" y="1153565"/>
            <a:ext cx="4083778" cy="2836369"/>
          </a:xfrm>
          <a:custGeom>
            <a:rect b="b" l="l" r="r" t="t"/>
            <a:pathLst>
              <a:path extrusionOk="0" h="5672738" w="8167555">
                <a:moveTo>
                  <a:pt x="0" y="0"/>
                </a:moveTo>
                <a:lnTo>
                  <a:pt x="8167555" y="0"/>
                </a:lnTo>
                <a:lnTo>
                  <a:pt x="8167555" y="5672738"/>
                </a:lnTo>
                <a:lnTo>
                  <a:pt x="0" y="5672738"/>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290" name="Shape 290"/>
        <p:cNvGrpSpPr/>
        <p:nvPr/>
      </p:nvGrpSpPr>
      <p:grpSpPr>
        <a:xfrm>
          <a:off x="0" y="0"/>
          <a:ext cx="0" cy="0"/>
          <a:chOff x="0" y="0"/>
          <a:chExt cx="0" cy="0"/>
        </a:xfrm>
      </p:grpSpPr>
      <p:pic>
        <p:nvPicPr>
          <p:cNvPr id="291" name="Google Shape;291;p25"/>
          <p:cNvPicPr preferRelativeResize="0"/>
          <p:nvPr/>
        </p:nvPicPr>
        <p:blipFill rotWithShape="1">
          <a:blip r:embed="rId3">
            <a:alphaModFix/>
          </a:blip>
          <a:srcRect b="0" l="5073" r="5072" t="0"/>
          <a:stretch/>
        </p:blipFill>
        <p:spPr>
          <a:xfrm>
            <a:off x="6064898" y="0"/>
            <a:ext cx="3079102" cy="5143500"/>
          </a:xfrm>
          <a:prstGeom prst="rect">
            <a:avLst/>
          </a:prstGeom>
          <a:noFill/>
          <a:ln>
            <a:noFill/>
          </a:ln>
        </p:spPr>
      </p:pic>
      <p:sp>
        <p:nvSpPr>
          <p:cNvPr id="292" name="Google Shape;292;p25"/>
          <p:cNvSpPr txBox="1"/>
          <p:nvPr/>
        </p:nvSpPr>
        <p:spPr>
          <a:xfrm>
            <a:off x="514350" y="514350"/>
            <a:ext cx="3101432" cy="723900"/>
          </a:xfrm>
          <a:prstGeom prst="rect">
            <a:avLst/>
          </a:prstGeom>
          <a:noFill/>
          <a:ln>
            <a:noFill/>
          </a:ln>
        </p:spPr>
        <p:txBody>
          <a:bodyPr anchorCtr="0" anchor="t" bIns="0" lIns="0" spcFirstLastPara="1" rIns="0" wrap="square" tIns="0">
            <a:spAutoFit/>
          </a:bodyPr>
          <a:lstStyle/>
          <a:p>
            <a:pPr indent="0" lvl="0" marL="0" marR="0" rtl="0" algn="just">
              <a:lnSpc>
                <a:spcPct val="119979"/>
              </a:lnSpc>
              <a:spcBef>
                <a:spcPts val="0"/>
              </a:spcBef>
              <a:spcAft>
                <a:spcPts val="0"/>
              </a:spcAft>
              <a:buNone/>
            </a:pPr>
            <a:r>
              <a:rPr b="0" i="0" lang="en" sz="2400" u="none" cap="none" strike="noStrike">
                <a:solidFill>
                  <a:srgbClr val="0C0855"/>
                </a:solidFill>
                <a:latin typeface="Anton"/>
                <a:ea typeface="Anton"/>
                <a:cs typeface="Anton"/>
                <a:sym typeface="Anton"/>
              </a:rPr>
              <a:t>OUR</a:t>
            </a:r>
            <a:endParaRPr sz="700"/>
          </a:p>
          <a:p>
            <a:pPr indent="0" lvl="0" marL="0" marR="0" rtl="0" algn="just">
              <a:lnSpc>
                <a:spcPct val="119979"/>
              </a:lnSpc>
              <a:spcBef>
                <a:spcPts val="0"/>
              </a:spcBef>
              <a:spcAft>
                <a:spcPts val="0"/>
              </a:spcAft>
              <a:buNone/>
            </a:pPr>
            <a:r>
              <a:rPr b="0" i="0" lang="en" sz="2400" u="none" cap="none" strike="noStrike">
                <a:solidFill>
                  <a:srgbClr val="0C0855"/>
                </a:solidFill>
                <a:latin typeface="Anton"/>
                <a:ea typeface="Anton"/>
                <a:cs typeface="Anton"/>
                <a:sym typeface="Anton"/>
              </a:rPr>
              <a:t>HISTORY</a:t>
            </a:r>
            <a:endParaRPr sz="700"/>
          </a:p>
        </p:txBody>
      </p:sp>
      <p:sp>
        <p:nvSpPr>
          <p:cNvPr id="293" name="Google Shape;293;p25"/>
          <p:cNvSpPr txBox="1"/>
          <p:nvPr/>
        </p:nvSpPr>
        <p:spPr>
          <a:xfrm>
            <a:off x="1881159" y="726742"/>
            <a:ext cx="32298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Presentations are communication tools that can be used as demonstrations, lectures, speeches, reports, and more. It is mostly presented before an audience. </a:t>
            </a:r>
            <a:endParaRPr sz="700"/>
          </a:p>
        </p:txBody>
      </p:sp>
      <p:sp>
        <p:nvSpPr>
          <p:cNvPr id="294" name="Google Shape;294;p25"/>
          <p:cNvSpPr txBox="1"/>
          <p:nvPr/>
        </p:nvSpPr>
        <p:spPr>
          <a:xfrm>
            <a:off x="3070851" y="1820538"/>
            <a:ext cx="2338200" cy="3090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Lorem ipsum dolor sit amet, consectetur adipiscing elit. Integer lacinia leo metus, in aliquam quam accumsan in. Orci varius natoque penatibus et magnis dis parturient montes, nascetur ridiculus mus. Mauris luctus ultrices turpis, ullamcorper porta ligula. Donec tempor felis elementum, dignissim quam quis, mattis nulla. Integer porta ultrices metus, vestibulum placerat nulla fringilla vitae. Fusce ullamcorper id mi et tincidunt. Mauris auctor lacus elit, quis efficitur augue vehicula in. Quisque vitae ex tortor. Aliquam ac elementum velit. Duis vehicula purus eu neque lacinia, non vehicula lectus cursus.</a:t>
            </a:r>
            <a:endParaRPr sz="700"/>
          </a:p>
        </p:txBody>
      </p:sp>
      <p:sp>
        <p:nvSpPr>
          <p:cNvPr id="295" name="Google Shape;295;p25"/>
          <p:cNvSpPr/>
          <p:nvPr/>
        </p:nvSpPr>
        <p:spPr>
          <a:xfrm>
            <a:off x="514350" y="3057525"/>
            <a:ext cx="2182813" cy="1571625"/>
          </a:xfrm>
          <a:custGeom>
            <a:rect b="b" l="l" r="r" t="t"/>
            <a:pathLst>
              <a:path extrusionOk="0" h="3143250" w="4365625">
                <a:moveTo>
                  <a:pt x="0" y="0"/>
                </a:moveTo>
                <a:lnTo>
                  <a:pt x="4365625" y="0"/>
                </a:lnTo>
                <a:lnTo>
                  <a:pt x="4365625" y="3143250"/>
                </a:lnTo>
                <a:lnTo>
                  <a:pt x="0" y="3143250"/>
                </a:lnTo>
                <a:lnTo>
                  <a:pt x="0" y="0"/>
                </a:lnTo>
                <a:close/>
              </a:path>
            </a:pathLst>
          </a:custGeom>
          <a:blipFill rotWithShape="1">
            <a:blip r:embed="rId4">
              <a:alphaModFix/>
            </a:blip>
            <a:stretch>
              <a:fillRect b="0" l="0" r="0" t="0"/>
            </a:stretch>
          </a:blipFill>
          <a:ln>
            <a:noFill/>
          </a:ln>
        </p:spPr>
      </p:sp>
      <p:cxnSp>
        <p:nvCxnSpPr>
          <p:cNvPr id="296" name="Google Shape;296;p25"/>
          <p:cNvCxnSpPr/>
          <p:nvPr/>
        </p:nvCxnSpPr>
        <p:spPr>
          <a:xfrm>
            <a:off x="0" y="1552948"/>
            <a:ext cx="6064898" cy="0"/>
          </a:xfrm>
          <a:prstGeom prst="straightConnector1">
            <a:avLst/>
          </a:prstGeom>
          <a:noFill/>
          <a:ln cap="flat" cmpd="sng" w="9525">
            <a:solidFill>
              <a:srgbClr val="2457A6"/>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300" name="Shape 300"/>
        <p:cNvGrpSpPr/>
        <p:nvPr/>
      </p:nvGrpSpPr>
      <p:grpSpPr>
        <a:xfrm>
          <a:off x="0" y="0"/>
          <a:ext cx="0" cy="0"/>
          <a:chOff x="0" y="0"/>
          <a:chExt cx="0" cy="0"/>
        </a:xfrm>
      </p:grpSpPr>
      <p:pic>
        <p:nvPicPr>
          <p:cNvPr id="301" name="Google Shape;301;p26"/>
          <p:cNvPicPr preferRelativeResize="0"/>
          <p:nvPr/>
        </p:nvPicPr>
        <p:blipFill>
          <a:blip r:embed="rId3">
            <a:alphaModFix/>
          </a:blip>
          <a:stretch>
            <a:fillRect/>
          </a:stretch>
        </p:blipFill>
        <p:spPr>
          <a:xfrm>
            <a:off x="2329875" y="512925"/>
            <a:ext cx="1503449" cy="1500416"/>
          </a:xfrm>
          <a:prstGeom prst="rect">
            <a:avLst/>
          </a:prstGeom>
          <a:noFill/>
          <a:ln>
            <a:noFill/>
          </a:ln>
        </p:spPr>
      </p:pic>
      <p:pic>
        <p:nvPicPr>
          <p:cNvPr id="302" name="Google Shape;302;p26"/>
          <p:cNvPicPr preferRelativeResize="0"/>
          <p:nvPr/>
        </p:nvPicPr>
        <p:blipFill>
          <a:blip r:embed="rId4">
            <a:alphaModFix/>
          </a:blip>
          <a:stretch>
            <a:fillRect/>
          </a:stretch>
        </p:blipFill>
        <p:spPr>
          <a:xfrm>
            <a:off x="3928563" y="512925"/>
            <a:ext cx="1503526" cy="1503526"/>
          </a:xfrm>
          <a:prstGeom prst="rect">
            <a:avLst/>
          </a:prstGeom>
          <a:noFill/>
          <a:ln>
            <a:noFill/>
          </a:ln>
        </p:spPr>
      </p:pic>
      <p:pic>
        <p:nvPicPr>
          <p:cNvPr id="303" name="Google Shape;303;p26"/>
          <p:cNvPicPr preferRelativeResize="0"/>
          <p:nvPr/>
        </p:nvPicPr>
        <p:blipFill>
          <a:blip r:embed="rId5">
            <a:alphaModFix/>
          </a:blip>
          <a:stretch>
            <a:fillRect/>
          </a:stretch>
        </p:blipFill>
        <p:spPr>
          <a:xfrm>
            <a:off x="5527375" y="512925"/>
            <a:ext cx="1503525" cy="1500475"/>
          </a:xfrm>
          <a:prstGeom prst="rect">
            <a:avLst/>
          </a:prstGeom>
          <a:noFill/>
          <a:ln>
            <a:noFill/>
          </a:ln>
        </p:spPr>
      </p:pic>
      <p:pic>
        <p:nvPicPr>
          <p:cNvPr id="304" name="Google Shape;304;p26"/>
          <p:cNvPicPr preferRelativeResize="0"/>
          <p:nvPr/>
        </p:nvPicPr>
        <p:blipFill>
          <a:blip r:embed="rId6">
            <a:alphaModFix/>
          </a:blip>
          <a:stretch>
            <a:fillRect/>
          </a:stretch>
        </p:blipFill>
        <p:spPr>
          <a:xfrm>
            <a:off x="7126141" y="514341"/>
            <a:ext cx="1503450" cy="1503450"/>
          </a:xfrm>
          <a:prstGeom prst="rect">
            <a:avLst/>
          </a:prstGeom>
          <a:noFill/>
          <a:ln>
            <a:noFill/>
          </a:ln>
        </p:spPr>
      </p:pic>
      <p:grpSp>
        <p:nvGrpSpPr>
          <p:cNvPr id="305" name="Google Shape;305;p26"/>
          <p:cNvGrpSpPr/>
          <p:nvPr/>
        </p:nvGrpSpPr>
        <p:grpSpPr>
          <a:xfrm>
            <a:off x="2329803" y="1956590"/>
            <a:ext cx="1503511" cy="737382"/>
            <a:chOff x="0" y="-47625"/>
            <a:chExt cx="1168651" cy="573153"/>
          </a:xfrm>
        </p:grpSpPr>
        <p:sp>
          <p:nvSpPr>
            <p:cNvPr id="306" name="Google Shape;306;p26"/>
            <p:cNvSpPr/>
            <p:nvPr/>
          </p:nvSpPr>
          <p:spPr>
            <a:xfrm>
              <a:off x="0" y="0"/>
              <a:ext cx="1168651" cy="525528"/>
            </a:xfrm>
            <a:custGeom>
              <a:rect b="b" l="l" r="r" t="t"/>
              <a:pathLst>
                <a:path extrusionOk="0" h="525528" w="1168651">
                  <a:moveTo>
                    <a:pt x="0" y="0"/>
                  </a:moveTo>
                  <a:lnTo>
                    <a:pt x="1168651" y="0"/>
                  </a:lnTo>
                  <a:lnTo>
                    <a:pt x="1168651" y="525528"/>
                  </a:lnTo>
                  <a:lnTo>
                    <a:pt x="0" y="525528"/>
                  </a:lnTo>
                  <a:close/>
                </a:path>
              </a:pathLst>
            </a:custGeom>
            <a:solidFill>
              <a:srgbClr val="55ADE3">
                <a:alpha val="32549"/>
              </a:srgbClr>
            </a:solidFill>
            <a:ln>
              <a:noFill/>
            </a:ln>
          </p:spPr>
        </p:sp>
        <p:sp>
          <p:nvSpPr>
            <p:cNvPr id="307" name="Google Shape;307;p26"/>
            <p:cNvSpPr txBox="1"/>
            <p:nvPr/>
          </p:nvSpPr>
          <p:spPr>
            <a:xfrm>
              <a:off x="0" y="-47625"/>
              <a:ext cx="1168651" cy="57315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8" name="Google Shape;308;p26"/>
          <p:cNvGrpSpPr/>
          <p:nvPr/>
        </p:nvGrpSpPr>
        <p:grpSpPr>
          <a:xfrm>
            <a:off x="3928616" y="1956590"/>
            <a:ext cx="1503511" cy="737382"/>
            <a:chOff x="0" y="-47625"/>
            <a:chExt cx="1168651" cy="573153"/>
          </a:xfrm>
        </p:grpSpPr>
        <p:sp>
          <p:nvSpPr>
            <p:cNvPr id="309" name="Google Shape;309;p26"/>
            <p:cNvSpPr/>
            <p:nvPr/>
          </p:nvSpPr>
          <p:spPr>
            <a:xfrm>
              <a:off x="0" y="0"/>
              <a:ext cx="1168651" cy="525528"/>
            </a:xfrm>
            <a:custGeom>
              <a:rect b="b" l="l" r="r" t="t"/>
              <a:pathLst>
                <a:path extrusionOk="0" h="525528" w="1168651">
                  <a:moveTo>
                    <a:pt x="0" y="0"/>
                  </a:moveTo>
                  <a:lnTo>
                    <a:pt x="1168651" y="0"/>
                  </a:lnTo>
                  <a:lnTo>
                    <a:pt x="1168651" y="525528"/>
                  </a:lnTo>
                  <a:lnTo>
                    <a:pt x="0" y="525528"/>
                  </a:lnTo>
                  <a:close/>
                </a:path>
              </a:pathLst>
            </a:custGeom>
            <a:solidFill>
              <a:srgbClr val="55ADE3">
                <a:alpha val="32549"/>
              </a:srgbClr>
            </a:solidFill>
            <a:ln>
              <a:noFill/>
            </a:ln>
          </p:spPr>
        </p:sp>
        <p:sp>
          <p:nvSpPr>
            <p:cNvPr id="310" name="Google Shape;310;p26"/>
            <p:cNvSpPr txBox="1"/>
            <p:nvPr/>
          </p:nvSpPr>
          <p:spPr>
            <a:xfrm>
              <a:off x="0" y="-47625"/>
              <a:ext cx="1168651" cy="57315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1" name="Google Shape;311;p26"/>
          <p:cNvGrpSpPr/>
          <p:nvPr/>
        </p:nvGrpSpPr>
        <p:grpSpPr>
          <a:xfrm>
            <a:off x="5527377" y="1956590"/>
            <a:ext cx="1503511" cy="737382"/>
            <a:chOff x="0" y="-47625"/>
            <a:chExt cx="1168651" cy="573153"/>
          </a:xfrm>
        </p:grpSpPr>
        <p:sp>
          <p:nvSpPr>
            <p:cNvPr id="312" name="Google Shape;312;p26"/>
            <p:cNvSpPr/>
            <p:nvPr/>
          </p:nvSpPr>
          <p:spPr>
            <a:xfrm>
              <a:off x="0" y="0"/>
              <a:ext cx="1168651" cy="525528"/>
            </a:xfrm>
            <a:custGeom>
              <a:rect b="b" l="l" r="r" t="t"/>
              <a:pathLst>
                <a:path extrusionOk="0" h="525528" w="1168651">
                  <a:moveTo>
                    <a:pt x="0" y="0"/>
                  </a:moveTo>
                  <a:lnTo>
                    <a:pt x="1168651" y="0"/>
                  </a:lnTo>
                  <a:lnTo>
                    <a:pt x="1168651" y="525528"/>
                  </a:lnTo>
                  <a:lnTo>
                    <a:pt x="0" y="525528"/>
                  </a:lnTo>
                  <a:close/>
                </a:path>
              </a:pathLst>
            </a:custGeom>
            <a:solidFill>
              <a:srgbClr val="55ADE3">
                <a:alpha val="32549"/>
              </a:srgbClr>
            </a:solidFill>
            <a:ln>
              <a:noFill/>
            </a:ln>
          </p:spPr>
        </p:sp>
        <p:sp>
          <p:nvSpPr>
            <p:cNvPr id="313" name="Google Shape;313;p26"/>
            <p:cNvSpPr txBox="1"/>
            <p:nvPr/>
          </p:nvSpPr>
          <p:spPr>
            <a:xfrm>
              <a:off x="0" y="-47625"/>
              <a:ext cx="1168651" cy="57315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4" name="Google Shape;314;p26"/>
          <p:cNvGrpSpPr/>
          <p:nvPr/>
        </p:nvGrpSpPr>
        <p:grpSpPr>
          <a:xfrm>
            <a:off x="7126138" y="1956590"/>
            <a:ext cx="1503512" cy="737382"/>
            <a:chOff x="0" y="-47625"/>
            <a:chExt cx="1168651" cy="573153"/>
          </a:xfrm>
        </p:grpSpPr>
        <p:sp>
          <p:nvSpPr>
            <p:cNvPr id="315" name="Google Shape;315;p26"/>
            <p:cNvSpPr/>
            <p:nvPr/>
          </p:nvSpPr>
          <p:spPr>
            <a:xfrm>
              <a:off x="0" y="0"/>
              <a:ext cx="1168651" cy="525528"/>
            </a:xfrm>
            <a:custGeom>
              <a:rect b="b" l="l" r="r" t="t"/>
              <a:pathLst>
                <a:path extrusionOk="0" h="525528" w="1168651">
                  <a:moveTo>
                    <a:pt x="0" y="0"/>
                  </a:moveTo>
                  <a:lnTo>
                    <a:pt x="1168651" y="0"/>
                  </a:lnTo>
                  <a:lnTo>
                    <a:pt x="1168651" y="525528"/>
                  </a:lnTo>
                  <a:lnTo>
                    <a:pt x="0" y="525528"/>
                  </a:lnTo>
                  <a:close/>
                </a:path>
              </a:pathLst>
            </a:custGeom>
            <a:solidFill>
              <a:srgbClr val="55ADE3">
                <a:alpha val="32549"/>
              </a:srgbClr>
            </a:solidFill>
            <a:ln>
              <a:noFill/>
            </a:ln>
          </p:spPr>
        </p:sp>
        <p:sp>
          <p:nvSpPr>
            <p:cNvPr id="316" name="Google Shape;316;p26"/>
            <p:cNvSpPr txBox="1"/>
            <p:nvPr/>
          </p:nvSpPr>
          <p:spPr>
            <a:xfrm>
              <a:off x="0" y="-47625"/>
              <a:ext cx="1168651" cy="57315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7" name="Google Shape;317;p26"/>
          <p:cNvGrpSpPr/>
          <p:nvPr/>
        </p:nvGrpSpPr>
        <p:grpSpPr>
          <a:xfrm>
            <a:off x="2329803" y="2632701"/>
            <a:ext cx="1503511" cy="1996449"/>
            <a:chOff x="0" y="-47625"/>
            <a:chExt cx="1168651" cy="1551801"/>
          </a:xfrm>
        </p:grpSpPr>
        <p:sp>
          <p:nvSpPr>
            <p:cNvPr id="318" name="Google Shape;318;p26"/>
            <p:cNvSpPr/>
            <p:nvPr/>
          </p:nvSpPr>
          <p:spPr>
            <a:xfrm>
              <a:off x="0" y="0"/>
              <a:ext cx="1168651" cy="1504176"/>
            </a:xfrm>
            <a:custGeom>
              <a:rect b="b" l="l" r="r" t="t"/>
              <a:pathLst>
                <a:path extrusionOk="0" h="1504176" w="1168651">
                  <a:moveTo>
                    <a:pt x="0" y="0"/>
                  </a:moveTo>
                  <a:lnTo>
                    <a:pt x="1168651" y="0"/>
                  </a:lnTo>
                  <a:lnTo>
                    <a:pt x="1168651" y="1504176"/>
                  </a:lnTo>
                  <a:lnTo>
                    <a:pt x="0" y="1504176"/>
                  </a:lnTo>
                  <a:close/>
                </a:path>
              </a:pathLst>
            </a:custGeom>
            <a:solidFill>
              <a:srgbClr val="FFFFFF"/>
            </a:solidFill>
            <a:ln>
              <a:noFill/>
            </a:ln>
          </p:spPr>
        </p:sp>
        <p:sp>
          <p:nvSpPr>
            <p:cNvPr id="319" name="Google Shape;319;p26"/>
            <p:cNvSpPr txBox="1"/>
            <p:nvPr/>
          </p:nvSpPr>
          <p:spPr>
            <a:xfrm>
              <a:off x="0" y="-47625"/>
              <a:ext cx="1168651" cy="155180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0" name="Google Shape;320;p26"/>
          <p:cNvGrpSpPr/>
          <p:nvPr/>
        </p:nvGrpSpPr>
        <p:grpSpPr>
          <a:xfrm>
            <a:off x="3928616" y="2632701"/>
            <a:ext cx="1503511" cy="1996449"/>
            <a:chOff x="0" y="-47625"/>
            <a:chExt cx="1168651" cy="1551801"/>
          </a:xfrm>
        </p:grpSpPr>
        <p:sp>
          <p:nvSpPr>
            <p:cNvPr id="321" name="Google Shape;321;p26"/>
            <p:cNvSpPr/>
            <p:nvPr/>
          </p:nvSpPr>
          <p:spPr>
            <a:xfrm>
              <a:off x="0" y="0"/>
              <a:ext cx="1168651" cy="1504176"/>
            </a:xfrm>
            <a:custGeom>
              <a:rect b="b" l="l" r="r" t="t"/>
              <a:pathLst>
                <a:path extrusionOk="0" h="1504176" w="1168651">
                  <a:moveTo>
                    <a:pt x="0" y="0"/>
                  </a:moveTo>
                  <a:lnTo>
                    <a:pt x="1168651" y="0"/>
                  </a:lnTo>
                  <a:lnTo>
                    <a:pt x="1168651" y="1504176"/>
                  </a:lnTo>
                  <a:lnTo>
                    <a:pt x="0" y="1504176"/>
                  </a:lnTo>
                  <a:close/>
                </a:path>
              </a:pathLst>
            </a:custGeom>
            <a:solidFill>
              <a:srgbClr val="FFFFFF"/>
            </a:solidFill>
            <a:ln>
              <a:noFill/>
            </a:ln>
          </p:spPr>
        </p:sp>
        <p:sp>
          <p:nvSpPr>
            <p:cNvPr id="322" name="Google Shape;322;p26"/>
            <p:cNvSpPr txBox="1"/>
            <p:nvPr/>
          </p:nvSpPr>
          <p:spPr>
            <a:xfrm>
              <a:off x="0" y="-47625"/>
              <a:ext cx="1168651" cy="155180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3" name="Google Shape;323;p26"/>
          <p:cNvGrpSpPr/>
          <p:nvPr/>
        </p:nvGrpSpPr>
        <p:grpSpPr>
          <a:xfrm>
            <a:off x="5527377" y="2632701"/>
            <a:ext cx="1503511" cy="1996449"/>
            <a:chOff x="0" y="-47625"/>
            <a:chExt cx="1168651" cy="1551801"/>
          </a:xfrm>
        </p:grpSpPr>
        <p:sp>
          <p:nvSpPr>
            <p:cNvPr id="324" name="Google Shape;324;p26"/>
            <p:cNvSpPr/>
            <p:nvPr/>
          </p:nvSpPr>
          <p:spPr>
            <a:xfrm>
              <a:off x="0" y="0"/>
              <a:ext cx="1168651" cy="1504176"/>
            </a:xfrm>
            <a:custGeom>
              <a:rect b="b" l="l" r="r" t="t"/>
              <a:pathLst>
                <a:path extrusionOk="0" h="1504176" w="1168651">
                  <a:moveTo>
                    <a:pt x="0" y="0"/>
                  </a:moveTo>
                  <a:lnTo>
                    <a:pt x="1168651" y="0"/>
                  </a:lnTo>
                  <a:lnTo>
                    <a:pt x="1168651" y="1504176"/>
                  </a:lnTo>
                  <a:lnTo>
                    <a:pt x="0" y="1504176"/>
                  </a:lnTo>
                  <a:close/>
                </a:path>
              </a:pathLst>
            </a:custGeom>
            <a:solidFill>
              <a:srgbClr val="FFFFFF"/>
            </a:solidFill>
            <a:ln>
              <a:noFill/>
            </a:ln>
          </p:spPr>
        </p:sp>
        <p:sp>
          <p:nvSpPr>
            <p:cNvPr id="325" name="Google Shape;325;p26"/>
            <p:cNvSpPr txBox="1"/>
            <p:nvPr/>
          </p:nvSpPr>
          <p:spPr>
            <a:xfrm>
              <a:off x="0" y="-47625"/>
              <a:ext cx="1168651" cy="155180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6" name="Google Shape;326;p26"/>
          <p:cNvGrpSpPr/>
          <p:nvPr/>
        </p:nvGrpSpPr>
        <p:grpSpPr>
          <a:xfrm>
            <a:off x="7126138" y="2632701"/>
            <a:ext cx="1503512" cy="1996449"/>
            <a:chOff x="0" y="-47625"/>
            <a:chExt cx="1168651" cy="1551801"/>
          </a:xfrm>
        </p:grpSpPr>
        <p:sp>
          <p:nvSpPr>
            <p:cNvPr id="327" name="Google Shape;327;p26"/>
            <p:cNvSpPr/>
            <p:nvPr/>
          </p:nvSpPr>
          <p:spPr>
            <a:xfrm>
              <a:off x="0" y="0"/>
              <a:ext cx="1168651" cy="1504176"/>
            </a:xfrm>
            <a:custGeom>
              <a:rect b="b" l="l" r="r" t="t"/>
              <a:pathLst>
                <a:path extrusionOk="0" h="1504176" w="1168651">
                  <a:moveTo>
                    <a:pt x="0" y="0"/>
                  </a:moveTo>
                  <a:lnTo>
                    <a:pt x="1168651" y="0"/>
                  </a:lnTo>
                  <a:lnTo>
                    <a:pt x="1168651" y="1504176"/>
                  </a:lnTo>
                  <a:lnTo>
                    <a:pt x="0" y="1504176"/>
                  </a:lnTo>
                  <a:close/>
                </a:path>
              </a:pathLst>
            </a:custGeom>
            <a:solidFill>
              <a:srgbClr val="FFFFFF"/>
            </a:solidFill>
            <a:ln>
              <a:noFill/>
            </a:ln>
          </p:spPr>
        </p:sp>
        <p:sp>
          <p:nvSpPr>
            <p:cNvPr id="328" name="Google Shape;328;p26"/>
            <p:cNvSpPr txBox="1"/>
            <p:nvPr/>
          </p:nvSpPr>
          <p:spPr>
            <a:xfrm>
              <a:off x="0" y="-47625"/>
              <a:ext cx="1168651" cy="155180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9" name="Google Shape;329;p26"/>
          <p:cNvSpPr txBox="1"/>
          <p:nvPr/>
        </p:nvSpPr>
        <p:spPr>
          <a:xfrm>
            <a:off x="514350" y="514350"/>
            <a:ext cx="1202468" cy="108585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0C0855"/>
                </a:solidFill>
                <a:latin typeface="Anton"/>
                <a:ea typeface="Anton"/>
                <a:cs typeface="Anton"/>
                <a:sym typeface="Anton"/>
              </a:rPr>
              <a:t>RESEARCH TEAM MEMBERS</a:t>
            </a:r>
            <a:endParaRPr sz="700"/>
          </a:p>
        </p:txBody>
      </p:sp>
      <p:sp>
        <p:nvSpPr>
          <p:cNvPr id="330" name="Google Shape;330;p26"/>
          <p:cNvSpPr txBox="1"/>
          <p:nvPr/>
        </p:nvSpPr>
        <p:spPr>
          <a:xfrm>
            <a:off x="514350" y="1746563"/>
            <a:ext cx="1202468"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Elaborate on what you want to discuss. </a:t>
            </a:r>
            <a:endParaRPr sz="700"/>
          </a:p>
        </p:txBody>
      </p:sp>
      <p:sp>
        <p:nvSpPr>
          <p:cNvPr id="331" name="Google Shape;331;p26"/>
          <p:cNvSpPr txBox="1"/>
          <p:nvPr/>
        </p:nvSpPr>
        <p:spPr>
          <a:xfrm>
            <a:off x="2329803" y="2139503"/>
            <a:ext cx="1503511" cy="16383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C0855"/>
                </a:solidFill>
                <a:latin typeface="Anton"/>
                <a:ea typeface="Anton"/>
                <a:cs typeface="Anton"/>
                <a:sym typeface="Anton"/>
              </a:rPr>
              <a:t>Name Surname</a:t>
            </a:r>
            <a:endParaRPr sz="700"/>
          </a:p>
        </p:txBody>
      </p:sp>
      <p:sp>
        <p:nvSpPr>
          <p:cNvPr id="332" name="Google Shape;332;p26"/>
          <p:cNvSpPr txBox="1"/>
          <p:nvPr/>
        </p:nvSpPr>
        <p:spPr>
          <a:xfrm>
            <a:off x="3928616" y="2139503"/>
            <a:ext cx="1503511" cy="16383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C0855"/>
                </a:solidFill>
                <a:latin typeface="Anton"/>
                <a:ea typeface="Anton"/>
                <a:cs typeface="Anton"/>
                <a:sym typeface="Anton"/>
              </a:rPr>
              <a:t>Name Surname</a:t>
            </a:r>
            <a:endParaRPr sz="700"/>
          </a:p>
        </p:txBody>
      </p:sp>
      <p:sp>
        <p:nvSpPr>
          <p:cNvPr id="333" name="Google Shape;333;p26"/>
          <p:cNvSpPr txBox="1"/>
          <p:nvPr/>
        </p:nvSpPr>
        <p:spPr>
          <a:xfrm>
            <a:off x="5527377" y="2139503"/>
            <a:ext cx="1503511" cy="16383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C0855"/>
                </a:solidFill>
                <a:latin typeface="Anton"/>
                <a:ea typeface="Anton"/>
                <a:cs typeface="Anton"/>
                <a:sym typeface="Anton"/>
              </a:rPr>
              <a:t>Name Surname</a:t>
            </a:r>
            <a:endParaRPr sz="700"/>
          </a:p>
        </p:txBody>
      </p:sp>
      <p:sp>
        <p:nvSpPr>
          <p:cNvPr id="334" name="Google Shape;334;p26"/>
          <p:cNvSpPr txBox="1"/>
          <p:nvPr/>
        </p:nvSpPr>
        <p:spPr>
          <a:xfrm>
            <a:off x="7126138" y="2139503"/>
            <a:ext cx="1503512" cy="16383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C0855"/>
                </a:solidFill>
                <a:latin typeface="Anton"/>
                <a:ea typeface="Anton"/>
                <a:cs typeface="Anton"/>
                <a:sym typeface="Anton"/>
              </a:rPr>
              <a:t>Name Surname</a:t>
            </a:r>
            <a:endParaRPr sz="700"/>
          </a:p>
        </p:txBody>
      </p:sp>
      <p:sp>
        <p:nvSpPr>
          <p:cNvPr id="335" name="Google Shape;335;p26"/>
          <p:cNvSpPr txBox="1"/>
          <p:nvPr/>
        </p:nvSpPr>
        <p:spPr>
          <a:xfrm>
            <a:off x="2329803" y="2481844"/>
            <a:ext cx="1503511" cy="15049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TITLE OR POSITION</a:t>
            </a:r>
            <a:endParaRPr sz="700"/>
          </a:p>
        </p:txBody>
      </p:sp>
      <p:sp>
        <p:nvSpPr>
          <p:cNvPr id="336" name="Google Shape;336;p26"/>
          <p:cNvSpPr txBox="1"/>
          <p:nvPr/>
        </p:nvSpPr>
        <p:spPr>
          <a:xfrm>
            <a:off x="3928616" y="2481844"/>
            <a:ext cx="1503511" cy="15049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TITLE OR POSITION</a:t>
            </a:r>
            <a:endParaRPr sz="700"/>
          </a:p>
        </p:txBody>
      </p:sp>
      <p:sp>
        <p:nvSpPr>
          <p:cNvPr id="337" name="Google Shape;337;p26"/>
          <p:cNvSpPr txBox="1"/>
          <p:nvPr/>
        </p:nvSpPr>
        <p:spPr>
          <a:xfrm>
            <a:off x="5527377" y="2481844"/>
            <a:ext cx="1503511" cy="15049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TITLE OR POSITION</a:t>
            </a:r>
            <a:endParaRPr sz="700"/>
          </a:p>
        </p:txBody>
      </p:sp>
      <p:sp>
        <p:nvSpPr>
          <p:cNvPr id="338" name="Google Shape;338;p26"/>
          <p:cNvSpPr txBox="1"/>
          <p:nvPr/>
        </p:nvSpPr>
        <p:spPr>
          <a:xfrm>
            <a:off x="7126138" y="2481844"/>
            <a:ext cx="1503512" cy="15049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TITLE OR POSITION</a:t>
            </a:r>
            <a:endParaRPr sz="700"/>
          </a:p>
        </p:txBody>
      </p:sp>
      <p:cxnSp>
        <p:nvCxnSpPr>
          <p:cNvPr id="339" name="Google Shape;339;p26"/>
          <p:cNvCxnSpPr/>
          <p:nvPr/>
        </p:nvCxnSpPr>
        <p:spPr>
          <a:xfrm>
            <a:off x="2329803" y="2408305"/>
            <a:ext cx="1503511" cy="0"/>
          </a:xfrm>
          <a:prstGeom prst="straightConnector1">
            <a:avLst/>
          </a:prstGeom>
          <a:noFill/>
          <a:ln cap="flat" cmpd="sng" w="9525">
            <a:solidFill>
              <a:srgbClr val="55ADE3"/>
            </a:solidFill>
            <a:prstDash val="solid"/>
            <a:round/>
            <a:headEnd len="sm" w="sm" type="none"/>
            <a:tailEnd len="sm" w="sm" type="none"/>
          </a:ln>
        </p:spPr>
      </p:cxnSp>
      <p:cxnSp>
        <p:nvCxnSpPr>
          <p:cNvPr id="340" name="Google Shape;340;p26"/>
          <p:cNvCxnSpPr/>
          <p:nvPr/>
        </p:nvCxnSpPr>
        <p:spPr>
          <a:xfrm>
            <a:off x="3928616" y="2408305"/>
            <a:ext cx="1503511" cy="0"/>
          </a:xfrm>
          <a:prstGeom prst="straightConnector1">
            <a:avLst/>
          </a:prstGeom>
          <a:noFill/>
          <a:ln cap="flat" cmpd="sng" w="9525">
            <a:solidFill>
              <a:srgbClr val="55ADE3"/>
            </a:solidFill>
            <a:prstDash val="solid"/>
            <a:round/>
            <a:headEnd len="sm" w="sm" type="none"/>
            <a:tailEnd len="sm" w="sm" type="none"/>
          </a:ln>
        </p:spPr>
      </p:cxnSp>
      <p:cxnSp>
        <p:nvCxnSpPr>
          <p:cNvPr id="341" name="Google Shape;341;p26"/>
          <p:cNvCxnSpPr/>
          <p:nvPr/>
        </p:nvCxnSpPr>
        <p:spPr>
          <a:xfrm>
            <a:off x="5527377" y="2408305"/>
            <a:ext cx="1503511" cy="0"/>
          </a:xfrm>
          <a:prstGeom prst="straightConnector1">
            <a:avLst/>
          </a:prstGeom>
          <a:noFill/>
          <a:ln cap="flat" cmpd="sng" w="9525">
            <a:solidFill>
              <a:srgbClr val="55ADE3"/>
            </a:solidFill>
            <a:prstDash val="solid"/>
            <a:round/>
            <a:headEnd len="sm" w="sm" type="none"/>
            <a:tailEnd len="sm" w="sm" type="none"/>
          </a:ln>
        </p:spPr>
      </p:cxnSp>
      <p:cxnSp>
        <p:nvCxnSpPr>
          <p:cNvPr id="342" name="Google Shape;342;p26"/>
          <p:cNvCxnSpPr/>
          <p:nvPr/>
        </p:nvCxnSpPr>
        <p:spPr>
          <a:xfrm>
            <a:off x="7126138" y="2408305"/>
            <a:ext cx="1503512" cy="0"/>
          </a:xfrm>
          <a:prstGeom prst="straightConnector1">
            <a:avLst/>
          </a:prstGeom>
          <a:noFill/>
          <a:ln cap="flat" cmpd="sng" w="9525">
            <a:solidFill>
              <a:srgbClr val="55ADE3"/>
            </a:solidFill>
            <a:prstDash val="solid"/>
            <a:round/>
            <a:headEnd len="sm" w="sm" type="none"/>
            <a:tailEnd len="sm" w="sm" type="none"/>
          </a:ln>
        </p:spPr>
      </p:cxnSp>
      <p:sp>
        <p:nvSpPr>
          <p:cNvPr id="343" name="Google Shape;343;p26"/>
          <p:cNvSpPr txBox="1"/>
          <p:nvPr/>
        </p:nvSpPr>
        <p:spPr>
          <a:xfrm>
            <a:off x="2450084" y="2713824"/>
            <a:ext cx="1263000" cy="186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Lorem ipsum dolor sit amet, consectetur adipiscing elit. Integer lacinia leo metus, in aliquam quam accumsan in. Orci varius natoque penatibus et magnis dis parturient montes, nascetur ridiculus mus. </a:t>
            </a:r>
            <a:endParaRPr sz="700"/>
          </a:p>
        </p:txBody>
      </p:sp>
      <p:sp>
        <p:nvSpPr>
          <p:cNvPr id="344" name="Google Shape;344;p26"/>
          <p:cNvSpPr txBox="1"/>
          <p:nvPr/>
        </p:nvSpPr>
        <p:spPr>
          <a:xfrm>
            <a:off x="4048897" y="2713824"/>
            <a:ext cx="1263000" cy="186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Lorem ipsum dolor sit amet, consectetur adipiscing elit. Integer lacinia leo metus, in aliquam quam accumsan in. Orci varius natoque penatibus et magnis dis parturient montes, nascetur ridiculus mus. </a:t>
            </a:r>
            <a:endParaRPr sz="700"/>
          </a:p>
        </p:txBody>
      </p:sp>
      <p:sp>
        <p:nvSpPr>
          <p:cNvPr id="345" name="Google Shape;345;p26"/>
          <p:cNvSpPr txBox="1"/>
          <p:nvPr/>
        </p:nvSpPr>
        <p:spPr>
          <a:xfrm>
            <a:off x="5647658" y="2713824"/>
            <a:ext cx="1263000" cy="186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Lorem ipsum dolor sit amet, consectetur adipiscing elit. Integer lacinia leo metus, in aliquam quam accumsan in. Orci varius natoque penatibus et magnis dis parturient montes, nascetur ridiculus mus. </a:t>
            </a:r>
            <a:endParaRPr sz="700"/>
          </a:p>
        </p:txBody>
      </p:sp>
      <p:sp>
        <p:nvSpPr>
          <p:cNvPr id="346" name="Google Shape;346;p26"/>
          <p:cNvSpPr txBox="1"/>
          <p:nvPr/>
        </p:nvSpPr>
        <p:spPr>
          <a:xfrm>
            <a:off x="7246420" y="2713824"/>
            <a:ext cx="1263000" cy="186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Lorem ipsum dolor sit amet, consectetur adipiscing elit. Integer lacinia leo metus, in aliquam quam accumsan in. Orci varius natoque penatibus et magnis dis parturient montes, nascetur ridiculus mus. </a:t>
            </a:r>
            <a:endParaRPr sz="700"/>
          </a:p>
        </p:txBody>
      </p:sp>
      <p:sp>
        <p:nvSpPr>
          <p:cNvPr id="347" name="Google Shape;347;p26"/>
          <p:cNvSpPr/>
          <p:nvPr/>
        </p:nvSpPr>
        <p:spPr>
          <a:xfrm>
            <a:off x="-91008" y="3215884"/>
            <a:ext cx="2082673" cy="2029660"/>
          </a:xfrm>
          <a:custGeom>
            <a:rect b="b" l="l" r="r" t="t"/>
            <a:pathLst>
              <a:path extrusionOk="0" h="4059319" w="4165346">
                <a:moveTo>
                  <a:pt x="0" y="0"/>
                </a:moveTo>
                <a:lnTo>
                  <a:pt x="4165346" y="0"/>
                </a:lnTo>
                <a:lnTo>
                  <a:pt x="4165346" y="4059320"/>
                </a:lnTo>
                <a:lnTo>
                  <a:pt x="0" y="405932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351" name="Shape 351"/>
        <p:cNvGrpSpPr/>
        <p:nvPr/>
      </p:nvGrpSpPr>
      <p:grpSpPr>
        <a:xfrm>
          <a:off x="0" y="0"/>
          <a:ext cx="0" cy="0"/>
          <a:chOff x="0" y="0"/>
          <a:chExt cx="0" cy="0"/>
        </a:xfrm>
      </p:grpSpPr>
      <p:pic>
        <p:nvPicPr>
          <p:cNvPr id="352" name="Google Shape;352;p27"/>
          <p:cNvPicPr preferRelativeResize="0"/>
          <p:nvPr/>
        </p:nvPicPr>
        <p:blipFill>
          <a:blip r:embed="rId3">
            <a:alphaModFix/>
          </a:blip>
          <a:stretch>
            <a:fillRect/>
          </a:stretch>
        </p:blipFill>
        <p:spPr>
          <a:xfrm>
            <a:off x="4176350" y="242300"/>
            <a:ext cx="4658924" cy="4658924"/>
          </a:xfrm>
          <a:prstGeom prst="rect">
            <a:avLst/>
          </a:prstGeom>
          <a:noFill/>
          <a:ln>
            <a:noFill/>
          </a:ln>
        </p:spPr>
      </p:pic>
      <p:sp>
        <p:nvSpPr>
          <p:cNvPr id="353" name="Google Shape;353;p27"/>
          <p:cNvSpPr txBox="1"/>
          <p:nvPr/>
        </p:nvSpPr>
        <p:spPr>
          <a:xfrm>
            <a:off x="514350" y="514350"/>
            <a:ext cx="3101432" cy="36195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0C0855"/>
                </a:solidFill>
                <a:latin typeface="Anton"/>
                <a:ea typeface="Anton"/>
                <a:cs typeface="Anton"/>
                <a:sym typeface="Anton"/>
              </a:rPr>
              <a:t>OUR TEACHER</a:t>
            </a:r>
            <a:endParaRPr sz="700"/>
          </a:p>
        </p:txBody>
      </p:sp>
      <p:sp>
        <p:nvSpPr>
          <p:cNvPr id="354" name="Google Shape;354;p27"/>
          <p:cNvSpPr txBox="1"/>
          <p:nvPr/>
        </p:nvSpPr>
        <p:spPr>
          <a:xfrm>
            <a:off x="514350" y="934079"/>
            <a:ext cx="2322681" cy="36195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0C0855"/>
                </a:solidFill>
                <a:latin typeface="Crimson Pro"/>
                <a:ea typeface="Crimson Pro"/>
                <a:cs typeface="Crimson Pro"/>
                <a:sym typeface="Crimson Pro"/>
              </a:rPr>
              <a:t>Name Surname</a:t>
            </a:r>
            <a:endParaRPr sz="700"/>
          </a:p>
        </p:txBody>
      </p:sp>
      <p:sp>
        <p:nvSpPr>
          <p:cNvPr id="355" name="Google Shape;355;p27"/>
          <p:cNvSpPr txBox="1"/>
          <p:nvPr/>
        </p:nvSpPr>
        <p:spPr>
          <a:xfrm>
            <a:off x="514350" y="1894200"/>
            <a:ext cx="31014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Presentations are communication tools that can be used as demonstrations, lectures, speeches, reports, and more. It is mostly presented before an audience. </a:t>
            </a:r>
            <a:endParaRPr sz="700"/>
          </a:p>
        </p:txBody>
      </p:sp>
      <p:sp>
        <p:nvSpPr>
          <p:cNvPr id="356" name="Google Shape;356;p27"/>
          <p:cNvSpPr/>
          <p:nvPr/>
        </p:nvSpPr>
        <p:spPr>
          <a:xfrm>
            <a:off x="514350" y="2701174"/>
            <a:ext cx="2917703" cy="2583494"/>
          </a:xfrm>
          <a:custGeom>
            <a:rect b="b" l="l" r="r" t="t"/>
            <a:pathLst>
              <a:path extrusionOk="0" h="5166987" w="5835406">
                <a:moveTo>
                  <a:pt x="0" y="0"/>
                </a:moveTo>
                <a:lnTo>
                  <a:pt x="5835406" y="0"/>
                </a:lnTo>
                <a:lnTo>
                  <a:pt x="5835406" y="5166987"/>
                </a:lnTo>
                <a:lnTo>
                  <a:pt x="0" y="5166987"/>
                </a:lnTo>
                <a:lnTo>
                  <a:pt x="0" y="0"/>
                </a:lnTo>
                <a:close/>
              </a:path>
            </a:pathLst>
          </a:custGeom>
          <a:blipFill rotWithShape="1">
            <a:blip r:embed="rId4">
              <a:alphaModFix/>
            </a:blip>
            <a:stretch>
              <a:fillRect b="0" l="0" r="0" t="0"/>
            </a:stretch>
          </a:blipFill>
          <a:ln>
            <a:noFill/>
          </a:ln>
        </p:spPr>
      </p:sp>
      <p:sp>
        <p:nvSpPr>
          <p:cNvPr id="357" name="Google Shape;357;p27"/>
          <p:cNvSpPr txBox="1"/>
          <p:nvPr/>
        </p:nvSpPr>
        <p:spPr>
          <a:xfrm>
            <a:off x="514350" y="1427267"/>
            <a:ext cx="2292063" cy="1504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POSITION</a:t>
            </a:r>
            <a:endParaRPr sz="700"/>
          </a:p>
        </p:txBody>
      </p:sp>
      <p:cxnSp>
        <p:nvCxnSpPr>
          <p:cNvPr id="358" name="Google Shape;358;p27"/>
          <p:cNvCxnSpPr/>
          <p:nvPr/>
        </p:nvCxnSpPr>
        <p:spPr>
          <a:xfrm>
            <a:off x="514350" y="1298411"/>
            <a:ext cx="2651064" cy="0"/>
          </a:xfrm>
          <a:prstGeom prst="straightConnector1">
            <a:avLst/>
          </a:prstGeom>
          <a:noFill/>
          <a:ln cap="flat" cmpd="sng" w="9525">
            <a:solidFill>
              <a:srgbClr val="55ADE3"/>
            </a:solidFill>
            <a:prstDash val="lgDash"/>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362" name="Shape 362"/>
        <p:cNvGrpSpPr/>
        <p:nvPr/>
      </p:nvGrpSpPr>
      <p:grpSpPr>
        <a:xfrm>
          <a:off x="0" y="0"/>
          <a:ext cx="0" cy="0"/>
          <a:chOff x="0" y="0"/>
          <a:chExt cx="0" cy="0"/>
        </a:xfrm>
      </p:grpSpPr>
      <p:sp>
        <p:nvSpPr>
          <p:cNvPr id="363" name="Google Shape;363;p28"/>
          <p:cNvSpPr/>
          <p:nvPr/>
        </p:nvSpPr>
        <p:spPr>
          <a:xfrm>
            <a:off x="-333341" y="-172615"/>
            <a:ext cx="2191765" cy="2199765"/>
          </a:xfrm>
          <a:custGeom>
            <a:rect b="b" l="l" r="r" t="t"/>
            <a:pathLst>
              <a:path extrusionOk="0" h="4399529" w="4383530">
                <a:moveTo>
                  <a:pt x="0" y="0"/>
                </a:moveTo>
                <a:lnTo>
                  <a:pt x="4383530" y="0"/>
                </a:lnTo>
                <a:lnTo>
                  <a:pt x="4383530" y="4399529"/>
                </a:lnTo>
                <a:lnTo>
                  <a:pt x="0" y="4399529"/>
                </a:lnTo>
                <a:lnTo>
                  <a:pt x="0" y="0"/>
                </a:lnTo>
                <a:close/>
              </a:path>
            </a:pathLst>
          </a:custGeom>
          <a:blipFill rotWithShape="1">
            <a:blip r:embed="rId3">
              <a:alphaModFix/>
            </a:blip>
            <a:stretch>
              <a:fillRect b="0" l="0" r="0" t="0"/>
            </a:stretch>
          </a:blipFill>
          <a:ln>
            <a:noFill/>
          </a:ln>
        </p:spPr>
      </p:sp>
      <p:sp>
        <p:nvSpPr>
          <p:cNvPr id="364" name="Google Shape;364;p28"/>
          <p:cNvSpPr txBox="1"/>
          <p:nvPr/>
        </p:nvSpPr>
        <p:spPr>
          <a:xfrm>
            <a:off x="2045369" y="1536887"/>
            <a:ext cx="5053262" cy="206020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500" u="none" cap="none" strike="noStrike">
                <a:solidFill>
                  <a:srgbClr val="0C0855"/>
                </a:solidFill>
                <a:latin typeface="Crimson Pro"/>
                <a:ea typeface="Crimson Pro"/>
                <a:cs typeface="Crimson Pro"/>
                <a:sym typeface="Crimson Pro"/>
              </a:rPr>
              <a:t>“Write an original statement or inspiring quote”</a:t>
            </a:r>
            <a:endParaRPr sz="700"/>
          </a:p>
        </p:txBody>
      </p:sp>
      <p:sp>
        <p:nvSpPr>
          <p:cNvPr id="365" name="Google Shape;365;p28"/>
          <p:cNvSpPr txBox="1"/>
          <p:nvPr/>
        </p:nvSpPr>
        <p:spPr>
          <a:xfrm>
            <a:off x="514350" y="4462463"/>
            <a:ext cx="8115300" cy="166688"/>
          </a:xfrm>
          <a:prstGeom prst="rect">
            <a:avLst/>
          </a:prstGeom>
          <a:noFill/>
          <a:ln>
            <a:noFill/>
          </a:ln>
        </p:spPr>
        <p:txBody>
          <a:bodyPr anchorCtr="0" anchor="t" bIns="0" lIns="0" spcFirstLastPara="1" rIns="0" wrap="square" tIns="0">
            <a:spAutoFit/>
          </a:bodyPr>
          <a:lstStyle/>
          <a:p>
            <a:pPr indent="-120650" lvl="1" marL="228600" marR="0" rtl="0" algn="r">
              <a:lnSpc>
                <a:spcPct val="120000"/>
              </a:lnSpc>
              <a:spcBef>
                <a:spcPts val="0"/>
              </a:spcBef>
              <a:spcAft>
                <a:spcPts val="0"/>
              </a:spcAft>
              <a:buClr>
                <a:srgbClr val="0C0855"/>
              </a:buClr>
              <a:buSzPts val="1100"/>
              <a:buFont typeface="Arial"/>
              <a:buChar char="•"/>
            </a:pPr>
            <a:r>
              <a:rPr b="0" i="0" lang="en" sz="1100" u="none" cap="none" strike="noStrike">
                <a:solidFill>
                  <a:srgbClr val="0C0855"/>
                </a:solidFill>
                <a:latin typeface="Crimson Pro"/>
                <a:ea typeface="Crimson Pro"/>
                <a:cs typeface="Crimson Pro"/>
                <a:sym typeface="Crimson Pro"/>
              </a:rPr>
              <a:t>— Include a credit, citation, or supporting message</a:t>
            </a:r>
            <a:endParaRPr sz="700"/>
          </a:p>
        </p:txBody>
      </p:sp>
      <p:cxnSp>
        <p:nvCxnSpPr>
          <p:cNvPr id="366" name="Google Shape;366;p28"/>
          <p:cNvCxnSpPr/>
          <p:nvPr/>
        </p:nvCxnSpPr>
        <p:spPr>
          <a:xfrm>
            <a:off x="0" y="4397524"/>
            <a:ext cx="9144000" cy="0"/>
          </a:xfrm>
          <a:prstGeom prst="straightConnector1">
            <a:avLst/>
          </a:prstGeom>
          <a:noFill/>
          <a:ln cap="flat" cmpd="sng" w="9525">
            <a:solidFill>
              <a:srgbClr val="2457A6"/>
            </a:solidFill>
            <a:prstDash val="solid"/>
            <a:round/>
            <a:headEnd len="sm" w="sm" type="none"/>
            <a:tailEnd len="sm" w="sm" type="none"/>
          </a:ln>
        </p:spPr>
      </p:cxnSp>
      <p:sp>
        <p:nvSpPr>
          <p:cNvPr id="367" name="Google Shape;367;p28"/>
          <p:cNvSpPr/>
          <p:nvPr/>
        </p:nvSpPr>
        <p:spPr>
          <a:xfrm flipH="1">
            <a:off x="7872119" y="3525174"/>
            <a:ext cx="1515063" cy="650100"/>
          </a:xfrm>
          <a:custGeom>
            <a:rect b="b" l="l" r="r" t="t"/>
            <a:pathLst>
              <a:path extrusionOk="0" h="1300199" w="3030126">
                <a:moveTo>
                  <a:pt x="3030126" y="0"/>
                </a:moveTo>
                <a:lnTo>
                  <a:pt x="0" y="0"/>
                </a:lnTo>
                <a:lnTo>
                  <a:pt x="0" y="1300200"/>
                </a:lnTo>
                <a:lnTo>
                  <a:pt x="3030126" y="1300200"/>
                </a:lnTo>
                <a:lnTo>
                  <a:pt x="3030126" y="0"/>
                </a:lnTo>
                <a:close/>
              </a:path>
            </a:pathLst>
          </a:custGeom>
          <a:blipFill rotWithShape="1">
            <a:blip r:embed="rId4">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371" name="Shape 371"/>
        <p:cNvGrpSpPr/>
        <p:nvPr/>
      </p:nvGrpSpPr>
      <p:grpSpPr>
        <a:xfrm>
          <a:off x="0" y="0"/>
          <a:ext cx="0" cy="0"/>
          <a:chOff x="0" y="0"/>
          <a:chExt cx="0" cy="0"/>
        </a:xfrm>
      </p:grpSpPr>
      <p:sp>
        <p:nvSpPr>
          <p:cNvPr id="372" name="Google Shape;372;p29"/>
          <p:cNvSpPr txBox="1"/>
          <p:nvPr/>
        </p:nvSpPr>
        <p:spPr>
          <a:xfrm>
            <a:off x="5127989" y="1012759"/>
            <a:ext cx="3496898" cy="5762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3800" u="none" cap="none" strike="noStrike">
                <a:solidFill>
                  <a:srgbClr val="0C0855"/>
                </a:solidFill>
                <a:latin typeface="Crimson Pro"/>
                <a:ea typeface="Crimson Pro"/>
                <a:cs typeface="Crimson Pro"/>
                <a:sym typeface="Crimson Pro"/>
              </a:rPr>
              <a:t>Contact Us</a:t>
            </a:r>
            <a:endParaRPr sz="700"/>
          </a:p>
        </p:txBody>
      </p:sp>
      <p:sp>
        <p:nvSpPr>
          <p:cNvPr id="373" name="Google Shape;373;p29"/>
          <p:cNvSpPr/>
          <p:nvPr/>
        </p:nvSpPr>
        <p:spPr>
          <a:xfrm>
            <a:off x="5314472" y="2006220"/>
            <a:ext cx="105061" cy="150087"/>
          </a:xfrm>
          <a:custGeom>
            <a:rect b="b" l="l" r="r" t="t"/>
            <a:pathLst>
              <a:path extrusionOk="0" h="300173" w="210121">
                <a:moveTo>
                  <a:pt x="0" y="0"/>
                </a:moveTo>
                <a:lnTo>
                  <a:pt x="210121" y="0"/>
                </a:lnTo>
                <a:lnTo>
                  <a:pt x="210121" y="300174"/>
                </a:lnTo>
                <a:lnTo>
                  <a:pt x="0" y="300174"/>
                </a:lnTo>
                <a:lnTo>
                  <a:pt x="0" y="0"/>
                </a:lnTo>
                <a:close/>
              </a:path>
            </a:pathLst>
          </a:custGeom>
          <a:blipFill rotWithShape="1">
            <a:blip r:embed="rId3">
              <a:alphaModFix/>
            </a:blip>
            <a:stretch>
              <a:fillRect b="0" l="0" r="0" t="0"/>
            </a:stretch>
          </a:blipFill>
          <a:ln>
            <a:noFill/>
          </a:ln>
        </p:spPr>
      </p:sp>
      <p:sp>
        <p:nvSpPr>
          <p:cNvPr id="374" name="Google Shape;374;p29"/>
          <p:cNvSpPr/>
          <p:nvPr/>
        </p:nvSpPr>
        <p:spPr>
          <a:xfrm>
            <a:off x="5301161" y="2482004"/>
            <a:ext cx="131683" cy="131683"/>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4">
              <a:alphaModFix/>
            </a:blip>
            <a:stretch>
              <a:fillRect b="0" l="0" r="0" t="0"/>
            </a:stretch>
          </a:blipFill>
          <a:ln>
            <a:noFill/>
          </a:ln>
        </p:spPr>
      </p:sp>
      <p:sp>
        <p:nvSpPr>
          <p:cNvPr id="375" name="Google Shape;375;p29"/>
          <p:cNvSpPr/>
          <p:nvPr/>
        </p:nvSpPr>
        <p:spPr>
          <a:xfrm>
            <a:off x="5305471" y="2957001"/>
            <a:ext cx="123064" cy="84607"/>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sp>
      <p:sp>
        <p:nvSpPr>
          <p:cNvPr id="376" name="Google Shape;376;p29"/>
          <p:cNvSpPr/>
          <p:nvPr/>
        </p:nvSpPr>
        <p:spPr>
          <a:xfrm>
            <a:off x="5298744" y="3828841"/>
            <a:ext cx="136518" cy="136518"/>
          </a:xfrm>
          <a:custGeom>
            <a:rect b="b" l="l" r="r" t="t"/>
            <a:pathLst>
              <a:path extrusionOk="0" h="273035" w="273035">
                <a:moveTo>
                  <a:pt x="0" y="0"/>
                </a:moveTo>
                <a:lnTo>
                  <a:pt x="273035" y="0"/>
                </a:lnTo>
                <a:lnTo>
                  <a:pt x="273035" y="273036"/>
                </a:lnTo>
                <a:lnTo>
                  <a:pt x="0" y="273036"/>
                </a:lnTo>
                <a:lnTo>
                  <a:pt x="0" y="0"/>
                </a:lnTo>
                <a:close/>
              </a:path>
            </a:pathLst>
          </a:custGeom>
          <a:blipFill rotWithShape="1">
            <a:blip r:embed="rId6">
              <a:alphaModFix/>
            </a:blip>
            <a:stretch>
              <a:fillRect b="0" l="0" r="0" t="0"/>
            </a:stretch>
          </a:blipFill>
          <a:ln>
            <a:noFill/>
          </a:ln>
        </p:spPr>
      </p:sp>
      <p:sp>
        <p:nvSpPr>
          <p:cNvPr id="377" name="Google Shape;377;p29"/>
          <p:cNvSpPr/>
          <p:nvPr/>
        </p:nvSpPr>
        <p:spPr>
          <a:xfrm>
            <a:off x="5289816" y="3375480"/>
            <a:ext cx="154375" cy="138938"/>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sp>
      <p:sp>
        <p:nvSpPr>
          <p:cNvPr id="378" name="Google Shape;378;p29"/>
          <p:cNvSpPr txBox="1"/>
          <p:nvPr/>
        </p:nvSpPr>
        <p:spPr>
          <a:xfrm>
            <a:off x="5633532" y="1985855"/>
            <a:ext cx="2446477" cy="20288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C0855"/>
                </a:solidFill>
                <a:latin typeface="Crimson Pro"/>
                <a:ea typeface="Crimson Pro"/>
                <a:cs typeface="Crimson Pro"/>
                <a:sym typeface="Crimson Pro"/>
              </a:rPr>
              <a:t>123 Anywhere St., Any City,ST 12345</a:t>
            </a:r>
            <a:endParaRPr sz="700"/>
          </a:p>
        </p:txBody>
      </p:sp>
      <p:sp>
        <p:nvSpPr>
          <p:cNvPr id="379" name="Google Shape;379;p29"/>
          <p:cNvSpPr txBox="1"/>
          <p:nvPr/>
        </p:nvSpPr>
        <p:spPr>
          <a:xfrm>
            <a:off x="5633532" y="2448666"/>
            <a:ext cx="2446477" cy="20288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C0855"/>
                </a:solidFill>
                <a:latin typeface="Crimson Pro"/>
                <a:ea typeface="Crimson Pro"/>
                <a:cs typeface="Crimson Pro"/>
                <a:sym typeface="Crimson Pro"/>
              </a:rPr>
              <a:t>123-456-7890</a:t>
            </a:r>
            <a:endParaRPr sz="700"/>
          </a:p>
        </p:txBody>
      </p:sp>
      <p:sp>
        <p:nvSpPr>
          <p:cNvPr id="380" name="Google Shape;380;p29"/>
          <p:cNvSpPr txBox="1"/>
          <p:nvPr/>
        </p:nvSpPr>
        <p:spPr>
          <a:xfrm>
            <a:off x="5633532" y="2892946"/>
            <a:ext cx="2446477" cy="20288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C0855"/>
                </a:solidFill>
                <a:latin typeface="Crimson Pro"/>
                <a:ea typeface="Crimson Pro"/>
                <a:cs typeface="Crimson Pro"/>
                <a:sym typeface="Crimson Pro"/>
              </a:rPr>
              <a:t>hello@reallygreatsite.com</a:t>
            </a:r>
            <a:endParaRPr sz="700"/>
          </a:p>
        </p:txBody>
      </p:sp>
      <p:sp>
        <p:nvSpPr>
          <p:cNvPr id="381" name="Google Shape;381;p29"/>
          <p:cNvSpPr txBox="1"/>
          <p:nvPr/>
        </p:nvSpPr>
        <p:spPr>
          <a:xfrm>
            <a:off x="5633532" y="3783769"/>
            <a:ext cx="2446477" cy="202882"/>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C0855"/>
                </a:solidFill>
                <a:latin typeface="Crimson Pro"/>
                <a:ea typeface="Crimson Pro"/>
                <a:cs typeface="Crimson Pro"/>
                <a:sym typeface="Crimson Pro"/>
              </a:rPr>
              <a:t>reallygreatsite.com</a:t>
            </a:r>
            <a:endParaRPr sz="700"/>
          </a:p>
        </p:txBody>
      </p:sp>
      <p:sp>
        <p:nvSpPr>
          <p:cNvPr id="382" name="Google Shape;382;p29"/>
          <p:cNvSpPr txBox="1"/>
          <p:nvPr/>
        </p:nvSpPr>
        <p:spPr>
          <a:xfrm>
            <a:off x="5633532" y="3331618"/>
            <a:ext cx="2446477" cy="202882"/>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C0855"/>
                </a:solidFill>
                <a:latin typeface="Crimson Pro"/>
                <a:ea typeface="Crimson Pro"/>
                <a:cs typeface="Crimson Pro"/>
                <a:sym typeface="Crimson Pro"/>
              </a:rPr>
              <a:t>@reallygreatsite</a:t>
            </a:r>
            <a:endParaRPr sz="700"/>
          </a:p>
        </p:txBody>
      </p:sp>
      <p:cxnSp>
        <p:nvCxnSpPr>
          <p:cNvPr id="383" name="Google Shape;383;p29"/>
          <p:cNvCxnSpPr/>
          <p:nvPr/>
        </p:nvCxnSpPr>
        <p:spPr>
          <a:xfrm rot="10800000">
            <a:off x="5127989" y="2311844"/>
            <a:ext cx="3496898" cy="0"/>
          </a:xfrm>
          <a:prstGeom prst="straightConnector1">
            <a:avLst/>
          </a:prstGeom>
          <a:noFill/>
          <a:ln cap="rnd" cmpd="sng" w="9525">
            <a:solidFill>
              <a:srgbClr val="0C0855"/>
            </a:solidFill>
            <a:prstDash val="solid"/>
            <a:round/>
            <a:headEnd len="sm" w="sm" type="none"/>
            <a:tailEnd len="sm" w="sm" type="none"/>
          </a:ln>
        </p:spPr>
      </p:cxnSp>
      <p:cxnSp>
        <p:nvCxnSpPr>
          <p:cNvPr id="384" name="Google Shape;384;p29"/>
          <p:cNvCxnSpPr/>
          <p:nvPr/>
        </p:nvCxnSpPr>
        <p:spPr>
          <a:xfrm rot="10800000">
            <a:off x="5127989" y="2763592"/>
            <a:ext cx="3492136" cy="0"/>
          </a:xfrm>
          <a:prstGeom prst="straightConnector1">
            <a:avLst/>
          </a:prstGeom>
          <a:noFill/>
          <a:ln cap="rnd" cmpd="sng" w="9525">
            <a:solidFill>
              <a:srgbClr val="0C0855"/>
            </a:solidFill>
            <a:prstDash val="solid"/>
            <a:round/>
            <a:headEnd len="sm" w="sm" type="none"/>
            <a:tailEnd len="sm" w="sm" type="none"/>
          </a:ln>
        </p:spPr>
      </p:cxnSp>
      <p:cxnSp>
        <p:nvCxnSpPr>
          <p:cNvPr id="385" name="Google Shape;385;p29"/>
          <p:cNvCxnSpPr/>
          <p:nvPr/>
        </p:nvCxnSpPr>
        <p:spPr>
          <a:xfrm rot="10800000">
            <a:off x="5127989" y="3215340"/>
            <a:ext cx="3501661" cy="0"/>
          </a:xfrm>
          <a:prstGeom prst="straightConnector1">
            <a:avLst/>
          </a:prstGeom>
          <a:noFill/>
          <a:ln cap="rnd" cmpd="sng" w="9525">
            <a:solidFill>
              <a:srgbClr val="0C0855"/>
            </a:solidFill>
            <a:prstDash val="solid"/>
            <a:round/>
            <a:headEnd len="sm" w="sm" type="none"/>
            <a:tailEnd len="sm" w="sm" type="none"/>
          </a:ln>
        </p:spPr>
      </p:cxnSp>
      <p:cxnSp>
        <p:nvCxnSpPr>
          <p:cNvPr id="386" name="Google Shape;386;p29"/>
          <p:cNvCxnSpPr/>
          <p:nvPr/>
        </p:nvCxnSpPr>
        <p:spPr>
          <a:xfrm rot="10800000">
            <a:off x="5127989" y="3667088"/>
            <a:ext cx="3492136" cy="0"/>
          </a:xfrm>
          <a:prstGeom prst="straightConnector1">
            <a:avLst/>
          </a:prstGeom>
          <a:noFill/>
          <a:ln cap="rnd" cmpd="sng" w="9525">
            <a:solidFill>
              <a:srgbClr val="0C0855"/>
            </a:solidFill>
            <a:prstDash val="solid"/>
            <a:round/>
            <a:headEnd len="sm" w="sm" type="none"/>
            <a:tailEnd len="sm" w="sm" type="none"/>
          </a:ln>
        </p:spPr>
      </p:cxnSp>
      <p:grpSp>
        <p:nvGrpSpPr>
          <p:cNvPr id="387" name="Google Shape;387;p29"/>
          <p:cNvGrpSpPr/>
          <p:nvPr/>
        </p:nvGrpSpPr>
        <p:grpSpPr>
          <a:xfrm>
            <a:off x="0" y="-90413"/>
            <a:ext cx="4604500" cy="5233913"/>
            <a:chOff x="0" y="-47625"/>
            <a:chExt cx="2425415" cy="2756958"/>
          </a:xfrm>
        </p:grpSpPr>
        <p:sp>
          <p:nvSpPr>
            <p:cNvPr id="388" name="Google Shape;388;p29"/>
            <p:cNvSpPr/>
            <p:nvPr/>
          </p:nvSpPr>
          <p:spPr>
            <a:xfrm>
              <a:off x="0" y="0"/>
              <a:ext cx="2425415" cy="2709333"/>
            </a:xfrm>
            <a:custGeom>
              <a:rect b="b" l="l" r="r" t="t"/>
              <a:pathLst>
                <a:path extrusionOk="0" h="2709333" w="2425415">
                  <a:moveTo>
                    <a:pt x="0" y="0"/>
                  </a:moveTo>
                  <a:lnTo>
                    <a:pt x="2425415" y="0"/>
                  </a:lnTo>
                  <a:lnTo>
                    <a:pt x="2425415" y="2709333"/>
                  </a:lnTo>
                  <a:lnTo>
                    <a:pt x="0" y="2709333"/>
                  </a:lnTo>
                  <a:close/>
                </a:path>
              </a:pathLst>
            </a:custGeom>
            <a:solidFill>
              <a:srgbClr val="55ADE3"/>
            </a:solidFill>
            <a:ln>
              <a:noFill/>
            </a:ln>
          </p:spPr>
        </p:sp>
        <p:sp>
          <p:nvSpPr>
            <p:cNvPr id="389" name="Google Shape;389;p29"/>
            <p:cNvSpPr txBox="1"/>
            <p:nvPr/>
          </p:nvSpPr>
          <p:spPr>
            <a:xfrm>
              <a:off x="0" y="-47625"/>
              <a:ext cx="2425415" cy="2756958"/>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0" name="Google Shape;390;p29"/>
          <p:cNvSpPr/>
          <p:nvPr/>
        </p:nvSpPr>
        <p:spPr>
          <a:xfrm>
            <a:off x="260361" y="949377"/>
            <a:ext cx="4083778" cy="3244747"/>
          </a:xfrm>
          <a:custGeom>
            <a:rect b="b" l="l" r="r" t="t"/>
            <a:pathLst>
              <a:path extrusionOk="0" h="6489494" w="8167555">
                <a:moveTo>
                  <a:pt x="0" y="0"/>
                </a:moveTo>
                <a:lnTo>
                  <a:pt x="8167555" y="0"/>
                </a:lnTo>
                <a:lnTo>
                  <a:pt x="8167555" y="6489494"/>
                </a:lnTo>
                <a:lnTo>
                  <a:pt x="0" y="6489494"/>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76" name="Shape 76"/>
        <p:cNvGrpSpPr/>
        <p:nvPr/>
      </p:nvGrpSpPr>
      <p:grpSpPr>
        <a:xfrm>
          <a:off x="0" y="0"/>
          <a:ext cx="0" cy="0"/>
          <a:chOff x="0" y="0"/>
          <a:chExt cx="0" cy="0"/>
        </a:xfrm>
      </p:grpSpPr>
      <p:sp>
        <p:nvSpPr>
          <p:cNvPr id="77" name="Google Shape;77;p12"/>
          <p:cNvSpPr txBox="1"/>
          <p:nvPr/>
        </p:nvSpPr>
        <p:spPr>
          <a:xfrm>
            <a:off x="514350" y="876300"/>
            <a:ext cx="2020910" cy="418623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27500" u="none" cap="none" strike="noStrike">
                <a:solidFill>
                  <a:srgbClr val="FFFFFF"/>
                </a:solidFill>
                <a:latin typeface="Anton"/>
                <a:ea typeface="Anton"/>
                <a:cs typeface="Anton"/>
                <a:sym typeface="Anton"/>
              </a:rPr>
              <a:t>1.</a:t>
            </a:r>
            <a:endParaRPr sz="700"/>
          </a:p>
        </p:txBody>
      </p:sp>
      <p:sp>
        <p:nvSpPr>
          <p:cNvPr id="78" name="Google Shape;78;p12"/>
          <p:cNvSpPr txBox="1"/>
          <p:nvPr/>
        </p:nvSpPr>
        <p:spPr>
          <a:xfrm>
            <a:off x="3248803" y="876300"/>
            <a:ext cx="2525268" cy="418623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27500" u="none" cap="none" strike="noStrike">
                <a:solidFill>
                  <a:srgbClr val="FFFFFF"/>
                </a:solidFill>
                <a:latin typeface="Anton"/>
                <a:ea typeface="Anton"/>
                <a:cs typeface="Anton"/>
                <a:sym typeface="Anton"/>
              </a:rPr>
              <a:t>2.</a:t>
            </a:r>
            <a:endParaRPr sz="700"/>
          </a:p>
        </p:txBody>
      </p:sp>
      <p:sp>
        <p:nvSpPr>
          <p:cNvPr id="79" name="Google Shape;79;p12"/>
          <p:cNvSpPr txBox="1"/>
          <p:nvPr/>
        </p:nvSpPr>
        <p:spPr>
          <a:xfrm>
            <a:off x="6104382" y="876300"/>
            <a:ext cx="2525268" cy="418623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27500" u="none" cap="none" strike="noStrike">
                <a:solidFill>
                  <a:srgbClr val="FFFFFF"/>
                </a:solidFill>
                <a:latin typeface="Anton"/>
                <a:ea typeface="Anton"/>
                <a:cs typeface="Anton"/>
                <a:sym typeface="Anton"/>
              </a:rPr>
              <a:t>3.</a:t>
            </a:r>
            <a:endParaRPr sz="700"/>
          </a:p>
        </p:txBody>
      </p:sp>
      <p:sp>
        <p:nvSpPr>
          <p:cNvPr id="80" name="Google Shape;80;p12"/>
          <p:cNvSpPr txBox="1"/>
          <p:nvPr/>
        </p:nvSpPr>
        <p:spPr>
          <a:xfrm>
            <a:off x="1003349" y="2711686"/>
            <a:ext cx="1653037"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800" u="none" cap="none" strike="noStrike">
                <a:solidFill>
                  <a:srgbClr val="0C0855"/>
                </a:solidFill>
                <a:latin typeface="Crimson Pro"/>
                <a:ea typeface="Crimson Pro"/>
                <a:cs typeface="Crimson Pro"/>
                <a:sym typeface="Crimson Pro"/>
              </a:rPr>
              <a:t>Introduction</a:t>
            </a:r>
            <a:endParaRPr sz="700"/>
          </a:p>
        </p:txBody>
      </p:sp>
      <p:sp>
        <p:nvSpPr>
          <p:cNvPr id="81" name="Google Shape;81;p12"/>
          <p:cNvSpPr txBox="1"/>
          <p:nvPr/>
        </p:nvSpPr>
        <p:spPr>
          <a:xfrm>
            <a:off x="3989981" y="2711686"/>
            <a:ext cx="1653037"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800" u="none" cap="none" strike="noStrike">
                <a:solidFill>
                  <a:srgbClr val="0C0855"/>
                </a:solidFill>
                <a:latin typeface="Crimson Pro"/>
                <a:ea typeface="Crimson Pro"/>
                <a:cs typeface="Crimson Pro"/>
                <a:sym typeface="Crimson Pro"/>
              </a:rPr>
              <a:t>Classification</a:t>
            </a:r>
            <a:endParaRPr sz="700"/>
          </a:p>
        </p:txBody>
      </p:sp>
      <p:sp>
        <p:nvSpPr>
          <p:cNvPr id="82" name="Google Shape;82;p12"/>
          <p:cNvSpPr txBox="1"/>
          <p:nvPr/>
        </p:nvSpPr>
        <p:spPr>
          <a:xfrm>
            <a:off x="6845560" y="2711686"/>
            <a:ext cx="1653037"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800" u="none" cap="none" strike="noStrike">
                <a:solidFill>
                  <a:srgbClr val="0C0855"/>
                </a:solidFill>
                <a:latin typeface="Crimson Pro"/>
                <a:ea typeface="Crimson Pro"/>
                <a:cs typeface="Crimson Pro"/>
                <a:sym typeface="Crimson Pro"/>
              </a:rPr>
              <a:t>Conclusion</a:t>
            </a:r>
            <a:endParaRPr sz="700"/>
          </a:p>
        </p:txBody>
      </p:sp>
      <p:sp>
        <p:nvSpPr>
          <p:cNvPr id="83" name="Google Shape;83;p12"/>
          <p:cNvSpPr txBox="1"/>
          <p:nvPr/>
        </p:nvSpPr>
        <p:spPr>
          <a:xfrm>
            <a:off x="1003349" y="3111780"/>
            <a:ext cx="1653000" cy="39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0C0855"/>
                </a:solidFill>
                <a:latin typeface="Crimson Pro"/>
                <a:ea typeface="Crimson Pro"/>
                <a:cs typeface="Crimson Pro"/>
                <a:sym typeface="Crimson Pro"/>
              </a:rPr>
              <a:t>Elaborate on what you want to discuss. </a:t>
            </a:r>
            <a:endParaRPr sz="700"/>
          </a:p>
        </p:txBody>
      </p:sp>
      <p:sp>
        <p:nvSpPr>
          <p:cNvPr id="84" name="Google Shape;84;p12"/>
          <p:cNvSpPr txBox="1"/>
          <p:nvPr/>
        </p:nvSpPr>
        <p:spPr>
          <a:xfrm>
            <a:off x="3989981" y="3111780"/>
            <a:ext cx="1653000" cy="39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0C0855"/>
                </a:solidFill>
                <a:latin typeface="Crimson Pro"/>
                <a:ea typeface="Crimson Pro"/>
                <a:cs typeface="Crimson Pro"/>
                <a:sym typeface="Crimson Pro"/>
              </a:rPr>
              <a:t>Elaborate on what you want to discuss. </a:t>
            </a:r>
            <a:endParaRPr sz="700"/>
          </a:p>
        </p:txBody>
      </p:sp>
      <p:sp>
        <p:nvSpPr>
          <p:cNvPr id="85" name="Google Shape;85;p12"/>
          <p:cNvSpPr txBox="1"/>
          <p:nvPr/>
        </p:nvSpPr>
        <p:spPr>
          <a:xfrm>
            <a:off x="6845560" y="3111780"/>
            <a:ext cx="1653000" cy="39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0C0855"/>
                </a:solidFill>
                <a:latin typeface="Crimson Pro"/>
                <a:ea typeface="Crimson Pro"/>
                <a:cs typeface="Crimson Pro"/>
                <a:sym typeface="Crimson Pro"/>
              </a:rPr>
              <a:t>Elaborate on what you want to discuss. </a:t>
            </a:r>
            <a:endParaRPr sz="700"/>
          </a:p>
        </p:txBody>
      </p:sp>
      <p:sp>
        <p:nvSpPr>
          <p:cNvPr id="86" name="Google Shape;86;p12"/>
          <p:cNvSpPr txBox="1"/>
          <p:nvPr/>
        </p:nvSpPr>
        <p:spPr>
          <a:xfrm>
            <a:off x="445112" y="514350"/>
            <a:ext cx="8253776" cy="36195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0" i="0" lang="en" sz="2400" u="none" cap="none" strike="noStrike">
                <a:solidFill>
                  <a:srgbClr val="0C0855"/>
                </a:solidFill>
                <a:latin typeface="Anton"/>
                <a:ea typeface="Anton"/>
                <a:cs typeface="Anton"/>
                <a:sym typeface="Anton"/>
              </a:rPr>
              <a:t>TABLE OF CONTENTS</a:t>
            </a:r>
            <a:endParaRPr sz="700"/>
          </a:p>
        </p:txBody>
      </p:sp>
      <p:sp>
        <p:nvSpPr>
          <p:cNvPr id="87" name="Google Shape;87;p12"/>
          <p:cNvSpPr/>
          <p:nvPr/>
        </p:nvSpPr>
        <p:spPr>
          <a:xfrm>
            <a:off x="1138091" y="3677202"/>
            <a:ext cx="1068668" cy="742239"/>
          </a:xfrm>
          <a:custGeom>
            <a:rect b="b" l="l" r="r" t="t"/>
            <a:pathLst>
              <a:path extrusionOk="0" h="1484477" w="2137336">
                <a:moveTo>
                  <a:pt x="0" y="0"/>
                </a:moveTo>
                <a:lnTo>
                  <a:pt x="2137336" y="0"/>
                </a:lnTo>
                <a:lnTo>
                  <a:pt x="2137336" y="1484477"/>
                </a:lnTo>
                <a:lnTo>
                  <a:pt x="0" y="1484477"/>
                </a:lnTo>
                <a:lnTo>
                  <a:pt x="0" y="0"/>
                </a:lnTo>
                <a:close/>
              </a:path>
            </a:pathLst>
          </a:custGeom>
          <a:blipFill rotWithShape="1">
            <a:blip r:embed="rId3">
              <a:alphaModFix/>
            </a:blip>
            <a:stretch>
              <a:fillRect b="0" l="0" r="0" t="0"/>
            </a:stretch>
          </a:blipFill>
          <a:ln>
            <a:noFill/>
          </a:ln>
        </p:spPr>
      </p:sp>
      <p:sp>
        <p:nvSpPr>
          <p:cNvPr id="88" name="Google Shape;88;p12"/>
          <p:cNvSpPr/>
          <p:nvPr/>
        </p:nvSpPr>
        <p:spPr>
          <a:xfrm>
            <a:off x="4037666" y="3631541"/>
            <a:ext cx="1068668" cy="833561"/>
          </a:xfrm>
          <a:custGeom>
            <a:rect b="b" l="l" r="r" t="t"/>
            <a:pathLst>
              <a:path extrusionOk="0" h="1667122" w="2137336">
                <a:moveTo>
                  <a:pt x="0" y="0"/>
                </a:moveTo>
                <a:lnTo>
                  <a:pt x="2137336" y="0"/>
                </a:lnTo>
                <a:lnTo>
                  <a:pt x="2137336" y="1667122"/>
                </a:lnTo>
                <a:lnTo>
                  <a:pt x="0" y="1667122"/>
                </a:lnTo>
                <a:lnTo>
                  <a:pt x="0" y="0"/>
                </a:lnTo>
                <a:close/>
              </a:path>
            </a:pathLst>
          </a:custGeom>
          <a:blipFill rotWithShape="1">
            <a:blip r:embed="rId4">
              <a:alphaModFix/>
            </a:blip>
            <a:stretch>
              <a:fillRect b="0" l="0" r="0" t="0"/>
            </a:stretch>
          </a:blipFill>
          <a:ln>
            <a:noFill/>
          </a:ln>
        </p:spPr>
      </p:sp>
      <p:sp>
        <p:nvSpPr>
          <p:cNvPr id="89" name="Google Shape;89;p12"/>
          <p:cNvSpPr/>
          <p:nvPr/>
        </p:nvSpPr>
        <p:spPr>
          <a:xfrm>
            <a:off x="7137745" y="3677202"/>
            <a:ext cx="1068668" cy="742239"/>
          </a:xfrm>
          <a:custGeom>
            <a:rect b="b" l="l" r="r" t="t"/>
            <a:pathLst>
              <a:path extrusionOk="0" h="1484477" w="2137336">
                <a:moveTo>
                  <a:pt x="0" y="0"/>
                </a:moveTo>
                <a:lnTo>
                  <a:pt x="2137336" y="0"/>
                </a:lnTo>
                <a:lnTo>
                  <a:pt x="2137336" y="1484477"/>
                </a:lnTo>
                <a:lnTo>
                  <a:pt x="0" y="148447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394" name="Shape 394"/>
        <p:cNvGrpSpPr/>
        <p:nvPr/>
      </p:nvGrpSpPr>
      <p:grpSpPr>
        <a:xfrm>
          <a:off x="0" y="0"/>
          <a:ext cx="0" cy="0"/>
          <a:chOff x="0" y="0"/>
          <a:chExt cx="0" cy="0"/>
        </a:xfrm>
      </p:grpSpPr>
      <p:grpSp>
        <p:nvGrpSpPr>
          <p:cNvPr id="395" name="Google Shape;395;p30"/>
          <p:cNvGrpSpPr/>
          <p:nvPr/>
        </p:nvGrpSpPr>
        <p:grpSpPr>
          <a:xfrm>
            <a:off x="387109" y="1106783"/>
            <a:ext cx="2548821" cy="3736326"/>
            <a:chOff x="0" y="-19050"/>
            <a:chExt cx="1342589" cy="1968106"/>
          </a:xfrm>
        </p:grpSpPr>
        <p:sp>
          <p:nvSpPr>
            <p:cNvPr id="396" name="Google Shape;396;p30"/>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7" name="Google Shape;397;p30"/>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8" name="Google Shape;398;p30"/>
          <p:cNvGrpSpPr/>
          <p:nvPr/>
        </p:nvGrpSpPr>
        <p:grpSpPr>
          <a:xfrm>
            <a:off x="3054992" y="1106783"/>
            <a:ext cx="5756490" cy="3736326"/>
            <a:chOff x="0" y="-19050"/>
            <a:chExt cx="3032225" cy="1968106"/>
          </a:xfrm>
        </p:grpSpPr>
        <p:sp>
          <p:nvSpPr>
            <p:cNvPr id="399" name="Google Shape;399;p30"/>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0" name="Google Shape;400;p30"/>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1" name="Google Shape;401;p30"/>
          <p:cNvGrpSpPr/>
          <p:nvPr/>
        </p:nvGrpSpPr>
        <p:grpSpPr>
          <a:xfrm>
            <a:off x="569502" y="1247142"/>
            <a:ext cx="2184034" cy="359784"/>
            <a:chOff x="0" y="-19050"/>
            <a:chExt cx="1150437" cy="189516"/>
          </a:xfrm>
        </p:grpSpPr>
        <p:sp>
          <p:nvSpPr>
            <p:cNvPr id="402" name="Google Shape;402;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3" name="Google Shape;403;p30"/>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4" name="Google Shape;404;p30"/>
          <p:cNvGrpSpPr/>
          <p:nvPr/>
        </p:nvGrpSpPr>
        <p:grpSpPr>
          <a:xfrm>
            <a:off x="4841220" y="1247142"/>
            <a:ext cx="2184034" cy="359784"/>
            <a:chOff x="0" y="-19050"/>
            <a:chExt cx="1150437" cy="189516"/>
          </a:xfrm>
        </p:grpSpPr>
        <p:sp>
          <p:nvSpPr>
            <p:cNvPr id="405" name="Google Shape;405;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6" name="Google Shape;406;p30"/>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7" name="Google Shape;407;p30"/>
          <p:cNvGrpSpPr/>
          <p:nvPr/>
        </p:nvGrpSpPr>
        <p:grpSpPr>
          <a:xfrm>
            <a:off x="569502" y="3564341"/>
            <a:ext cx="2184034" cy="359784"/>
            <a:chOff x="0" y="-19050"/>
            <a:chExt cx="1150437" cy="189516"/>
          </a:xfrm>
        </p:grpSpPr>
        <p:sp>
          <p:nvSpPr>
            <p:cNvPr id="408" name="Google Shape;408;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9" name="Google Shape;409;p30"/>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0" name="Google Shape;410;p30"/>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11" name="Google Shape;411;p30"/>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12" name="Google Shape;412;p30"/>
          <p:cNvSpPr txBox="1"/>
          <p:nvPr/>
        </p:nvSpPr>
        <p:spPr>
          <a:xfrm>
            <a:off x="466623" y="2065352"/>
            <a:ext cx="23898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ANTON</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C</a:t>
            </a:r>
            <a:r>
              <a:rPr lang="en" sz="1100"/>
              <a:t>ONSTANTIA</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rtl="0" algn="ctr">
              <a:spcBef>
                <a:spcPts val="0"/>
              </a:spcBef>
              <a:spcAft>
                <a:spcPts val="0"/>
              </a:spcAft>
              <a:buClr>
                <a:schemeClr val="dk1"/>
              </a:buClr>
              <a:buFont typeface="Arial"/>
              <a:buNone/>
            </a:pPr>
            <a:r>
              <a:rPr lang="en" sz="1100">
                <a:solidFill>
                  <a:schemeClr val="dk1"/>
                </a:solidFill>
              </a:rPr>
              <a:t>CONSTANTIA</a:t>
            </a:r>
            <a:endParaRPr sz="700"/>
          </a:p>
        </p:txBody>
      </p:sp>
      <p:grpSp>
        <p:nvGrpSpPr>
          <p:cNvPr id="413" name="Google Shape;413;p30"/>
          <p:cNvGrpSpPr/>
          <p:nvPr/>
        </p:nvGrpSpPr>
        <p:grpSpPr>
          <a:xfrm>
            <a:off x="1089242" y="4048637"/>
            <a:ext cx="610687" cy="537898"/>
            <a:chOff x="0" y="-23569"/>
            <a:chExt cx="1628498" cy="1434394"/>
          </a:xfrm>
        </p:grpSpPr>
        <p:grpSp>
          <p:nvGrpSpPr>
            <p:cNvPr id="414" name="Google Shape;414;p30"/>
            <p:cNvGrpSpPr/>
            <p:nvPr/>
          </p:nvGrpSpPr>
          <p:grpSpPr>
            <a:xfrm>
              <a:off x="311446" y="-23569"/>
              <a:ext cx="1005606" cy="1029175"/>
              <a:chOff x="0" y="-19050"/>
              <a:chExt cx="812800" cy="831850"/>
            </a:xfrm>
          </p:grpSpPr>
          <p:sp>
            <p:nvSpPr>
              <p:cNvPr id="415" name="Google Shape;415;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0DAF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6" name="Google Shape;416;p30"/>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7" name="Google Shape;417;p30"/>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#B0DAF7</a:t>
              </a:r>
              <a:endParaRPr sz="700"/>
            </a:p>
          </p:txBody>
        </p:sp>
      </p:grpSp>
      <p:grpSp>
        <p:nvGrpSpPr>
          <p:cNvPr id="418" name="Google Shape;418;p30"/>
          <p:cNvGrpSpPr/>
          <p:nvPr/>
        </p:nvGrpSpPr>
        <p:grpSpPr>
          <a:xfrm>
            <a:off x="569502" y="4048637"/>
            <a:ext cx="610687" cy="537898"/>
            <a:chOff x="0" y="-23569"/>
            <a:chExt cx="1628498" cy="1434394"/>
          </a:xfrm>
        </p:grpSpPr>
        <p:grpSp>
          <p:nvGrpSpPr>
            <p:cNvPr id="419" name="Google Shape;419;p30"/>
            <p:cNvGrpSpPr/>
            <p:nvPr/>
          </p:nvGrpSpPr>
          <p:grpSpPr>
            <a:xfrm>
              <a:off x="311446" y="-23569"/>
              <a:ext cx="1005606" cy="1029175"/>
              <a:chOff x="0" y="-19050"/>
              <a:chExt cx="812800" cy="831850"/>
            </a:xfrm>
          </p:grpSpPr>
          <p:sp>
            <p:nvSpPr>
              <p:cNvPr id="420" name="Google Shape;420;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9525">
                <a:solidFill>
                  <a:srgbClr val="0C0855"/>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1" name="Google Shape;421;p30"/>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2" name="Google Shape;422;p30"/>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#FFFFFF</a:t>
              </a:r>
              <a:endParaRPr sz="700"/>
            </a:p>
          </p:txBody>
        </p:sp>
      </p:grpSp>
      <p:grpSp>
        <p:nvGrpSpPr>
          <p:cNvPr id="423" name="Google Shape;423;p30"/>
          <p:cNvGrpSpPr/>
          <p:nvPr/>
        </p:nvGrpSpPr>
        <p:grpSpPr>
          <a:xfrm>
            <a:off x="1614824" y="4048637"/>
            <a:ext cx="610687" cy="537898"/>
            <a:chOff x="0" y="-23569"/>
            <a:chExt cx="1628498" cy="1434394"/>
          </a:xfrm>
        </p:grpSpPr>
        <p:grpSp>
          <p:nvGrpSpPr>
            <p:cNvPr id="424" name="Google Shape;424;p30"/>
            <p:cNvGrpSpPr/>
            <p:nvPr/>
          </p:nvGrpSpPr>
          <p:grpSpPr>
            <a:xfrm>
              <a:off x="311446" y="-23569"/>
              <a:ext cx="1005606" cy="1029175"/>
              <a:chOff x="0" y="-19050"/>
              <a:chExt cx="812800" cy="831850"/>
            </a:xfrm>
          </p:grpSpPr>
          <p:sp>
            <p:nvSpPr>
              <p:cNvPr id="425" name="Google Shape;425;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C085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6" name="Google Shape;426;p30"/>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7" name="Google Shape;427;p30"/>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#0C0855</a:t>
              </a:r>
              <a:endParaRPr sz="700"/>
            </a:p>
          </p:txBody>
        </p:sp>
      </p:grpSp>
      <p:grpSp>
        <p:nvGrpSpPr>
          <p:cNvPr id="428" name="Google Shape;428;p30"/>
          <p:cNvGrpSpPr/>
          <p:nvPr/>
        </p:nvGrpSpPr>
        <p:grpSpPr>
          <a:xfrm>
            <a:off x="2140406" y="4048637"/>
            <a:ext cx="610687" cy="537898"/>
            <a:chOff x="0" y="-23569"/>
            <a:chExt cx="1628498" cy="1434394"/>
          </a:xfrm>
        </p:grpSpPr>
        <p:grpSp>
          <p:nvGrpSpPr>
            <p:cNvPr id="429" name="Google Shape;429;p30"/>
            <p:cNvGrpSpPr/>
            <p:nvPr/>
          </p:nvGrpSpPr>
          <p:grpSpPr>
            <a:xfrm>
              <a:off x="311446" y="-23569"/>
              <a:ext cx="1005606" cy="1029175"/>
              <a:chOff x="0" y="-19050"/>
              <a:chExt cx="812800" cy="831850"/>
            </a:xfrm>
          </p:grpSpPr>
          <p:sp>
            <p:nvSpPr>
              <p:cNvPr id="430" name="Google Shape;430;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5ADE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1" name="Google Shape;431;p30"/>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2" name="Google Shape;432;p30"/>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#55ADE3</a:t>
              </a:r>
              <a:endParaRPr sz="700"/>
            </a:p>
          </p:txBody>
        </p:sp>
      </p:grpSp>
      <p:sp>
        <p:nvSpPr>
          <p:cNvPr id="433" name="Google Shape;433;p30"/>
          <p:cNvSpPr txBox="1"/>
          <p:nvPr/>
        </p:nvSpPr>
        <p:spPr>
          <a:xfrm>
            <a:off x="2105002" y="844498"/>
            <a:ext cx="4933995" cy="1666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Use these design resources in your Canva Presentation.</a:t>
            </a:r>
            <a:endParaRPr sz="700"/>
          </a:p>
        </p:txBody>
      </p:sp>
      <p:sp>
        <p:nvSpPr>
          <p:cNvPr id="434" name="Google Shape;434;p30"/>
          <p:cNvSpPr txBox="1"/>
          <p:nvPr/>
        </p:nvSpPr>
        <p:spPr>
          <a:xfrm>
            <a:off x="5853103" y="4903001"/>
            <a:ext cx="2958379" cy="166688"/>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Don't forget to delete this page before presenting. </a:t>
            </a:r>
            <a:endParaRPr sz="700"/>
          </a:p>
        </p:txBody>
      </p:sp>
      <p:sp>
        <p:nvSpPr>
          <p:cNvPr id="435" name="Google Shape;435;p30"/>
          <p:cNvSpPr txBox="1"/>
          <p:nvPr/>
        </p:nvSpPr>
        <p:spPr>
          <a:xfrm>
            <a:off x="1284400" y="354391"/>
            <a:ext cx="6575200" cy="36195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0" i="0" lang="en" sz="2400" u="none" cap="none" strike="noStrike">
                <a:solidFill>
                  <a:srgbClr val="0C0855"/>
                </a:solidFill>
                <a:latin typeface="Anton"/>
                <a:ea typeface="Anton"/>
                <a:cs typeface="Anton"/>
                <a:sym typeface="Anton"/>
              </a:rPr>
              <a:t>RESOURCE PAGE</a:t>
            </a:r>
            <a:endParaRPr sz="700"/>
          </a:p>
        </p:txBody>
      </p:sp>
      <p:sp>
        <p:nvSpPr>
          <p:cNvPr id="436" name="Google Shape;436;p30"/>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437" name="Google Shape;437;p30"/>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438" name="Google Shape;438;p30"/>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sp>
        <p:nvSpPr>
          <p:cNvPr id="439" name="Google Shape;439;p30"/>
          <p:cNvSpPr/>
          <p:nvPr/>
        </p:nvSpPr>
        <p:spPr>
          <a:xfrm>
            <a:off x="3333735" y="1779599"/>
            <a:ext cx="914170" cy="561799"/>
          </a:xfrm>
          <a:custGeom>
            <a:rect b="b" l="l" r="r" t="t"/>
            <a:pathLst>
              <a:path extrusionOk="0" h="1123597" w="1828339">
                <a:moveTo>
                  <a:pt x="0" y="0"/>
                </a:moveTo>
                <a:lnTo>
                  <a:pt x="1828339" y="0"/>
                </a:lnTo>
                <a:lnTo>
                  <a:pt x="1828339" y="1123597"/>
                </a:lnTo>
                <a:lnTo>
                  <a:pt x="0" y="1123597"/>
                </a:lnTo>
                <a:lnTo>
                  <a:pt x="0" y="0"/>
                </a:lnTo>
                <a:close/>
              </a:path>
            </a:pathLst>
          </a:custGeom>
          <a:blipFill rotWithShape="1">
            <a:blip r:embed="rId3">
              <a:alphaModFix/>
            </a:blip>
            <a:stretch>
              <a:fillRect b="0" l="0" r="0" t="0"/>
            </a:stretch>
          </a:blipFill>
          <a:ln>
            <a:noFill/>
          </a:ln>
        </p:spPr>
      </p:sp>
      <p:sp>
        <p:nvSpPr>
          <p:cNvPr id="440" name="Google Shape;440;p30"/>
          <p:cNvSpPr/>
          <p:nvPr/>
        </p:nvSpPr>
        <p:spPr>
          <a:xfrm>
            <a:off x="4535692" y="1779599"/>
            <a:ext cx="808872" cy="561799"/>
          </a:xfrm>
          <a:custGeom>
            <a:rect b="b" l="l" r="r" t="t"/>
            <a:pathLst>
              <a:path extrusionOk="0" h="1123597" w="1617745">
                <a:moveTo>
                  <a:pt x="0" y="0"/>
                </a:moveTo>
                <a:lnTo>
                  <a:pt x="1617745" y="0"/>
                </a:lnTo>
                <a:lnTo>
                  <a:pt x="1617745" y="1123597"/>
                </a:lnTo>
                <a:lnTo>
                  <a:pt x="0" y="1123597"/>
                </a:lnTo>
                <a:lnTo>
                  <a:pt x="0" y="0"/>
                </a:lnTo>
                <a:close/>
              </a:path>
            </a:pathLst>
          </a:custGeom>
          <a:blipFill rotWithShape="1">
            <a:blip r:embed="rId4">
              <a:alphaModFix/>
            </a:blip>
            <a:stretch>
              <a:fillRect b="0" l="0" r="0" t="0"/>
            </a:stretch>
          </a:blipFill>
          <a:ln>
            <a:noFill/>
          </a:ln>
        </p:spPr>
      </p:sp>
      <p:sp>
        <p:nvSpPr>
          <p:cNvPr id="441" name="Google Shape;441;p30"/>
          <p:cNvSpPr/>
          <p:nvPr/>
        </p:nvSpPr>
        <p:spPr>
          <a:xfrm>
            <a:off x="5632351" y="1745038"/>
            <a:ext cx="808872" cy="630920"/>
          </a:xfrm>
          <a:custGeom>
            <a:rect b="b" l="l" r="r" t="t"/>
            <a:pathLst>
              <a:path extrusionOk="0" h="1261841" w="1617745">
                <a:moveTo>
                  <a:pt x="0" y="0"/>
                </a:moveTo>
                <a:lnTo>
                  <a:pt x="1617745" y="0"/>
                </a:lnTo>
                <a:lnTo>
                  <a:pt x="1617745" y="1261841"/>
                </a:lnTo>
                <a:lnTo>
                  <a:pt x="0" y="1261841"/>
                </a:lnTo>
                <a:lnTo>
                  <a:pt x="0" y="0"/>
                </a:lnTo>
                <a:close/>
              </a:path>
            </a:pathLst>
          </a:custGeom>
          <a:blipFill rotWithShape="1">
            <a:blip r:embed="rId5">
              <a:alphaModFix/>
            </a:blip>
            <a:stretch>
              <a:fillRect b="0" l="0" r="0" t="0"/>
            </a:stretch>
          </a:blipFill>
          <a:ln>
            <a:noFill/>
          </a:ln>
        </p:spPr>
      </p:sp>
      <p:sp>
        <p:nvSpPr>
          <p:cNvPr id="442" name="Google Shape;442;p30"/>
          <p:cNvSpPr/>
          <p:nvPr/>
        </p:nvSpPr>
        <p:spPr>
          <a:xfrm>
            <a:off x="6729010" y="1779599"/>
            <a:ext cx="808873" cy="561799"/>
          </a:xfrm>
          <a:custGeom>
            <a:rect b="b" l="l" r="r" t="t"/>
            <a:pathLst>
              <a:path extrusionOk="0" h="1123597" w="1617745">
                <a:moveTo>
                  <a:pt x="0" y="0"/>
                </a:moveTo>
                <a:lnTo>
                  <a:pt x="1617745" y="0"/>
                </a:lnTo>
                <a:lnTo>
                  <a:pt x="1617745" y="1123597"/>
                </a:lnTo>
                <a:lnTo>
                  <a:pt x="0" y="1123597"/>
                </a:lnTo>
                <a:lnTo>
                  <a:pt x="0" y="0"/>
                </a:lnTo>
                <a:close/>
              </a:path>
            </a:pathLst>
          </a:custGeom>
          <a:blipFill rotWithShape="1">
            <a:blip r:embed="rId6">
              <a:alphaModFix/>
            </a:blip>
            <a:stretch>
              <a:fillRect b="0" l="0" r="0" t="0"/>
            </a:stretch>
          </a:blipFill>
          <a:ln>
            <a:noFill/>
          </a:ln>
        </p:spPr>
      </p:sp>
      <p:sp>
        <p:nvSpPr>
          <p:cNvPr id="443" name="Google Shape;443;p30"/>
          <p:cNvSpPr/>
          <p:nvPr/>
        </p:nvSpPr>
        <p:spPr>
          <a:xfrm>
            <a:off x="7825669" y="1779599"/>
            <a:ext cx="707070" cy="561799"/>
          </a:xfrm>
          <a:custGeom>
            <a:rect b="b" l="l" r="r" t="t"/>
            <a:pathLst>
              <a:path extrusionOk="0" h="1123597" w="1414139">
                <a:moveTo>
                  <a:pt x="0" y="0"/>
                </a:moveTo>
                <a:lnTo>
                  <a:pt x="1414139" y="0"/>
                </a:lnTo>
                <a:lnTo>
                  <a:pt x="1414139" y="1123597"/>
                </a:lnTo>
                <a:lnTo>
                  <a:pt x="0" y="1123597"/>
                </a:lnTo>
                <a:lnTo>
                  <a:pt x="0" y="0"/>
                </a:lnTo>
                <a:close/>
              </a:path>
            </a:pathLst>
          </a:custGeom>
          <a:blipFill rotWithShape="1">
            <a:blip r:embed="rId7">
              <a:alphaModFix/>
            </a:blip>
            <a:stretch>
              <a:fillRect b="0" l="0" r="0" t="0"/>
            </a:stretch>
          </a:blipFill>
          <a:ln>
            <a:noFill/>
          </a:ln>
        </p:spPr>
      </p:sp>
      <p:sp>
        <p:nvSpPr>
          <p:cNvPr id="444" name="Google Shape;444;p30"/>
          <p:cNvSpPr/>
          <p:nvPr/>
        </p:nvSpPr>
        <p:spPr>
          <a:xfrm>
            <a:off x="3333735" y="2522124"/>
            <a:ext cx="811716" cy="811716"/>
          </a:xfrm>
          <a:custGeom>
            <a:rect b="b" l="l" r="r" t="t"/>
            <a:pathLst>
              <a:path extrusionOk="0" h="1623432" w="1623432">
                <a:moveTo>
                  <a:pt x="0" y="0"/>
                </a:moveTo>
                <a:lnTo>
                  <a:pt x="1623433" y="0"/>
                </a:lnTo>
                <a:lnTo>
                  <a:pt x="1623433" y="1623433"/>
                </a:lnTo>
                <a:lnTo>
                  <a:pt x="0" y="1623433"/>
                </a:lnTo>
                <a:lnTo>
                  <a:pt x="0" y="0"/>
                </a:lnTo>
                <a:close/>
              </a:path>
            </a:pathLst>
          </a:custGeom>
          <a:blipFill rotWithShape="1">
            <a:blip r:embed="rId8">
              <a:alphaModFix/>
            </a:blip>
            <a:stretch>
              <a:fillRect b="0" l="0" r="0" t="0"/>
            </a:stretch>
          </a:blipFill>
          <a:ln>
            <a:noFill/>
          </a:ln>
        </p:spPr>
      </p:sp>
      <p:sp>
        <p:nvSpPr>
          <p:cNvPr id="445" name="Google Shape;445;p30"/>
          <p:cNvSpPr/>
          <p:nvPr/>
        </p:nvSpPr>
        <p:spPr>
          <a:xfrm>
            <a:off x="4280067" y="2522124"/>
            <a:ext cx="832918" cy="811716"/>
          </a:xfrm>
          <a:custGeom>
            <a:rect b="b" l="l" r="r" t="t"/>
            <a:pathLst>
              <a:path extrusionOk="0" h="1623432" w="1665835">
                <a:moveTo>
                  <a:pt x="0" y="0"/>
                </a:moveTo>
                <a:lnTo>
                  <a:pt x="1665835" y="0"/>
                </a:lnTo>
                <a:lnTo>
                  <a:pt x="1665835" y="1623433"/>
                </a:lnTo>
                <a:lnTo>
                  <a:pt x="0" y="1623433"/>
                </a:lnTo>
                <a:lnTo>
                  <a:pt x="0" y="0"/>
                </a:lnTo>
                <a:close/>
              </a:path>
            </a:pathLst>
          </a:custGeom>
          <a:blipFill rotWithShape="1">
            <a:blip r:embed="rId9">
              <a:alphaModFix/>
            </a:blip>
            <a:stretch>
              <a:fillRect b="0" l="0" r="0" t="0"/>
            </a:stretch>
          </a:blipFill>
          <a:ln>
            <a:noFill/>
          </a:ln>
        </p:spPr>
      </p:sp>
      <p:sp>
        <p:nvSpPr>
          <p:cNvPr id="446" name="Google Shape;446;p30"/>
          <p:cNvSpPr/>
          <p:nvPr/>
        </p:nvSpPr>
        <p:spPr>
          <a:xfrm>
            <a:off x="5247600" y="2522124"/>
            <a:ext cx="916722" cy="811716"/>
          </a:xfrm>
          <a:custGeom>
            <a:rect b="b" l="l" r="r" t="t"/>
            <a:pathLst>
              <a:path extrusionOk="0" h="1623432" w="1833445">
                <a:moveTo>
                  <a:pt x="0" y="0"/>
                </a:moveTo>
                <a:lnTo>
                  <a:pt x="1833445" y="0"/>
                </a:lnTo>
                <a:lnTo>
                  <a:pt x="1833445" y="1623433"/>
                </a:lnTo>
                <a:lnTo>
                  <a:pt x="0" y="1623433"/>
                </a:lnTo>
                <a:lnTo>
                  <a:pt x="0" y="0"/>
                </a:lnTo>
                <a:close/>
              </a:path>
            </a:pathLst>
          </a:custGeom>
          <a:blipFill rotWithShape="1">
            <a:blip r:embed="rId10">
              <a:alphaModFix/>
            </a:blip>
            <a:stretch>
              <a:fillRect b="0" l="0" r="0" t="0"/>
            </a:stretch>
          </a:blipFill>
          <a:ln>
            <a:noFill/>
          </a:ln>
        </p:spPr>
      </p:sp>
      <p:sp>
        <p:nvSpPr>
          <p:cNvPr id="447" name="Google Shape;447;p30"/>
          <p:cNvSpPr/>
          <p:nvPr/>
        </p:nvSpPr>
        <p:spPr>
          <a:xfrm>
            <a:off x="6298938" y="2522124"/>
            <a:ext cx="1127384" cy="811716"/>
          </a:xfrm>
          <a:custGeom>
            <a:rect b="b" l="l" r="r" t="t"/>
            <a:pathLst>
              <a:path extrusionOk="0" h="1623432" w="2254767">
                <a:moveTo>
                  <a:pt x="0" y="0"/>
                </a:moveTo>
                <a:lnTo>
                  <a:pt x="2254767" y="0"/>
                </a:lnTo>
                <a:lnTo>
                  <a:pt x="2254767" y="1623433"/>
                </a:lnTo>
                <a:lnTo>
                  <a:pt x="0" y="1623433"/>
                </a:lnTo>
                <a:lnTo>
                  <a:pt x="0" y="0"/>
                </a:lnTo>
                <a:close/>
              </a:path>
            </a:pathLst>
          </a:custGeom>
          <a:blipFill rotWithShape="1">
            <a:blip r:embed="rId11">
              <a:alphaModFix/>
            </a:blip>
            <a:stretch>
              <a:fillRect b="0" l="0" r="0" t="0"/>
            </a:stretch>
          </a:blipFill>
          <a:ln>
            <a:noFill/>
          </a:ln>
        </p:spPr>
      </p:sp>
      <p:sp>
        <p:nvSpPr>
          <p:cNvPr id="448" name="Google Shape;448;p30"/>
          <p:cNvSpPr/>
          <p:nvPr/>
        </p:nvSpPr>
        <p:spPr>
          <a:xfrm>
            <a:off x="7560937" y="2522125"/>
            <a:ext cx="971802" cy="783515"/>
          </a:xfrm>
          <a:custGeom>
            <a:rect b="b" l="l" r="r" t="t"/>
            <a:pathLst>
              <a:path extrusionOk="0" h="1567030" w="1943603">
                <a:moveTo>
                  <a:pt x="0" y="0"/>
                </a:moveTo>
                <a:lnTo>
                  <a:pt x="1943603" y="0"/>
                </a:lnTo>
                <a:lnTo>
                  <a:pt x="1943603" y="1567030"/>
                </a:lnTo>
                <a:lnTo>
                  <a:pt x="0" y="1567030"/>
                </a:lnTo>
                <a:lnTo>
                  <a:pt x="0" y="0"/>
                </a:lnTo>
                <a:close/>
              </a:path>
            </a:pathLst>
          </a:custGeom>
          <a:blipFill rotWithShape="1">
            <a:blip r:embed="rId12">
              <a:alphaModFix/>
            </a:blip>
            <a:stretch>
              <a:fillRect b="0" l="0" r="0" t="0"/>
            </a:stretch>
          </a:blipFill>
          <a:ln>
            <a:noFill/>
          </a:ln>
        </p:spPr>
      </p:sp>
      <p:sp>
        <p:nvSpPr>
          <p:cNvPr id="449" name="Google Shape;449;p30"/>
          <p:cNvSpPr/>
          <p:nvPr/>
        </p:nvSpPr>
        <p:spPr>
          <a:xfrm>
            <a:off x="4654666" y="4057475"/>
            <a:ext cx="1100350" cy="529060"/>
          </a:xfrm>
          <a:custGeom>
            <a:rect b="b" l="l" r="r" t="t"/>
            <a:pathLst>
              <a:path extrusionOk="0" h="1058119" w="2200699">
                <a:moveTo>
                  <a:pt x="0" y="0"/>
                </a:moveTo>
                <a:lnTo>
                  <a:pt x="2200700" y="0"/>
                </a:lnTo>
                <a:lnTo>
                  <a:pt x="2200700" y="1058119"/>
                </a:lnTo>
                <a:lnTo>
                  <a:pt x="0" y="1058119"/>
                </a:lnTo>
                <a:lnTo>
                  <a:pt x="0" y="0"/>
                </a:lnTo>
                <a:close/>
              </a:path>
            </a:pathLst>
          </a:custGeom>
          <a:blipFill rotWithShape="1">
            <a:blip r:embed="rId13">
              <a:alphaModFix/>
            </a:blip>
            <a:stretch>
              <a:fillRect b="0" l="0" r="0" t="0"/>
            </a:stretch>
          </a:blipFill>
          <a:ln>
            <a:noFill/>
          </a:ln>
        </p:spPr>
      </p:sp>
      <p:sp>
        <p:nvSpPr>
          <p:cNvPr id="450" name="Google Shape;450;p30"/>
          <p:cNvSpPr/>
          <p:nvPr/>
        </p:nvSpPr>
        <p:spPr>
          <a:xfrm>
            <a:off x="7838956" y="4025868"/>
            <a:ext cx="689859" cy="560668"/>
          </a:xfrm>
          <a:custGeom>
            <a:rect b="b" l="l" r="r" t="t"/>
            <a:pathLst>
              <a:path extrusionOk="0" h="1121335" w="1379718">
                <a:moveTo>
                  <a:pt x="0" y="0"/>
                </a:moveTo>
                <a:lnTo>
                  <a:pt x="1379718" y="0"/>
                </a:lnTo>
                <a:lnTo>
                  <a:pt x="1379718" y="1121334"/>
                </a:lnTo>
                <a:lnTo>
                  <a:pt x="0" y="1121334"/>
                </a:lnTo>
                <a:lnTo>
                  <a:pt x="0" y="0"/>
                </a:lnTo>
                <a:close/>
              </a:path>
            </a:pathLst>
          </a:custGeom>
          <a:blipFill rotWithShape="1">
            <a:blip r:embed="rId14">
              <a:alphaModFix/>
            </a:blip>
            <a:stretch>
              <a:fillRect b="0" l="0" r="0" t="0"/>
            </a:stretch>
          </a:blipFill>
          <a:ln>
            <a:noFill/>
          </a:ln>
        </p:spPr>
      </p:sp>
      <p:sp>
        <p:nvSpPr>
          <p:cNvPr id="451" name="Google Shape;451;p30"/>
          <p:cNvSpPr/>
          <p:nvPr/>
        </p:nvSpPr>
        <p:spPr>
          <a:xfrm>
            <a:off x="3337659" y="4084294"/>
            <a:ext cx="1034341" cy="517745"/>
          </a:xfrm>
          <a:custGeom>
            <a:rect b="b" l="l" r="r" t="t"/>
            <a:pathLst>
              <a:path extrusionOk="0" h="1035489" w="2068682">
                <a:moveTo>
                  <a:pt x="0" y="0"/>
                </a:moveTo>
                <a:lnTo>
                  <a:pt x="2068682" y="0"/>
                </a:lnTo>
                <a:lnTo>
                  <a:pt x="2068682" y="1035489"/>
                </a:lnTo>
                <a:lnTo>
                  <a:pt x="0" y="1035489"/>
                </a:lnTo>
                <a:lnTo>
                  <a:pt x="0" y="0"/>
                </a:lnTo>
                <a:close/>
              </a:path>
            </a:pathLst>
          </a:custGeom>
          <a:blipFill rotWithShape="1">
            <a:blip r:embed="rId15">
              <a:alphaModFix/>
            </a:blip>
            <a:stretch>
              <a:fillRect b="0" l="0" r="0" t="0"/>
            </a:stretch>
          </a:blipFill>
          <a:ln>
            <a:noFill/>
          </a:ln>
        </p:spPr>
      </p:sp>
      <p:sp>
        <p:nvSpPr>
          <p:cNvPr id="452" name="Google Shape;452;p30"/>
          <p:cNvSpPr/>
          <p:nvPr/>
        </p:nvSpPr>
        <p:spPr>
          <a:xfrm>
            <a:off x="6938319" y="4016879"/>
            <a:ext cx="617970" cy="569656"/>
          </a:xfrm>
          <a:custGeom>
            <a:rect b="b" l="l" r="r" t="t"/>
            <a:pathLst>
              <a:path extrusionOk="0" h="1139312" w="1235940">
                <a:moveTo>
                  <a:pt x="0" y="0"/>
                </a:moveTo>
                <a:lnTo>
                  <a:pt x="1235940" y="0"/>
                </a:lnTo>
                <a:lnTo>
                  <a:pt x="1235940" y="1139312"/>
                </a:lnTo>
                <a:lnTo>
                  <a:pt x="0" y="1139312"/>
                </a:lnTo>
                <a:lnTo>
                  <a:pt x="0" y="0"/>
                </a:lnTo>
                <a:close/>
              </a:path>
            </a:pathLst>
          </a:custGeom>
          <a:blipFill rotWithShape="1">
            <a:blip r:embed="rId16">
              <a:alphaModFix/>
            </a:blip>
            <a:stretch>
              <a:fillRect b="0" l="0" r="0" t="0"/>
            </a:stretch>
          </a:blipFill>
          <a:ln>
            <a:noFill/>
          </a:ln>
        </p:spPr>
      </p:sp>
      <p:sp>
        <p:nvSpPr>
          <p:cNvPr id="453" name="Google Shape;453;p30"/>
          <p:cNvSpPr/>
          <p:nvPr/>
        </p:nvSpPr>
        <p:spPr>
          <a:xfrm>
            <a:off x="6037683" y="4025868"/>
            <a:ext cx="617970" cy="560668"/>
          </a:xfrm>
          <a:custGeom>
            <a:rect b="b" l="l" r="r" t="t"/>
            <a:pathLst>
              <a:path extrusionOk="0" h="1121335" w="1235940">
                <a:moveTo>
                  <a:pt x="0" y="0"/>
                </a:moveTo>
                <a:lnTo>
                  <a:pt x="1235940" y="0"/>
                </a:lnTo>
                <a:lnTo>
                  <a:pt x="1235940" y="1121334"/>
                </a:lnTo>
                <a:lnTo>
                  <a:pt x="0" y="1121334"/>
                </a:lnTo>
                <a:lnTo>
                  <a:pt x="0" y="0"/>
                </a:lnTo>
                <a:close/>
              </a:path>
            </a:pathLst>
          </a:custGeom>
          <a:blipFill rotWithShape="1">
            <a:blip r:embed="rId17">
              <a:alphaModFix/>
            </a:blip>
            <a:stretch>
              <a:fillRect b="0" l="0" r="0" t="0"/>
            </a:stretch>
          </a:blipFill>
          <a:ln>
            <a:noFill/>
          </a:ln>
        </p:spPr>
      </p:sp>
      <p:sp>
        <p:nvSpPr>
          <p:cNvPr id="454" name="Google Shape;454;p30"/>
          <p:cNvSpPr/>
          <p:nvPr/>
        </p:nvSpPr>
        <p:spPr>
          <a:xfrm flipH="1">
            <a:off x="3333735" y="3492970"/>
            <a:ext cx="779432" cy="399636"/>
          </a:xfrm>
          <a:custGeom>
            <a:rect b="b" l="l" r="r" t="t"/>
            <a:pathLst>
              <a:path extrusionOk="0" h="799272" w="1558864">
                <a:moveTo>
                  <a:pt x="1558864" y="0"/>
                </a:moveTo>
                <a:lnTo>
                  <a:pt x="0" y="0"/>
                </a:lnTo>
                <a:lnTo>
                  <a:pt x="0" y="799272"/>
                </a:lnTo>
                <a:lnTo>
                  <a:pt x="1558864" y="799272"/>
                </a:lnTo>
                <a:lnTo>
                  <a:pt x="1558864" y="0"/>
                </a:lnTo>
                <a:close/>
              </a:path>
            </a:pathLst>
          </a:custGeom>
          <a:blipFill rotWithShape="1">
            <a:blip r:embed="rId18">
              <a:alphaModFix/>
            </a:blip>
            <a:stretch>
              <a:fillRect b="0" l="0" r="0" t="0"/>
            </a:stretch>
          </a:blipFill>
          <a:ln>
            <a:noFill/>
          </a:ln>
        </p:spPr>
      </p:sp>
      <p:sp>
        <p:nvSpPr>
          <p:cNvPr id="455" name="Google Shape;455;p30"/>
          <p:cNvSpPr/>
          <p:nvPr/>
        </p:nvSpPr>
        <p:spPr>
          <a:xfrm>
            <a:off x="5971029" y="3474950"/>
            <a:ext cx="436661" cy="438255"/>
          </a:xfrm>
          <a:custGeom>
            <a:rect b="b" l="l" r="r" t="t"/>
            <a:pathLst>
              <a:path extrusionOk="0" h="876510" w="873323">
                <a:moveTo>
                  <a:pt x="0" y="0"/>
                </a:moveTo>
                <a:lnTo>
                  <a:pt x="873323" y="0"/>
                </a:lnTo>
                <a:lnTo>
                  <a:pt x="873323" y="876510"/>
                </a:lnTo>
                <a:lnTo>
                  <a:pt x="0" y="876510"/>
                </a:lnTo>
                <a:lnTo>
                  <a:pt x="0" y="0"/>
                </a:lnTo>
                <a:close/>
              </a:path>
            </a:pathLst>
          </a:custGeom>
          <a:blipFill rotWithShape="1">
            <a:blip r:embed="rId19">
              <a:alphaModFix/>
            </a:blip>
            <a:stretch>
              <a:fillRect b="0" l="0" r="0" t="0"/>
            </a:stretch>
          </a:blipFill>
          <a:ln>
            <a:noFill/>
          </a:ln>
        </p:spPr>
      </p:sp>
      <p:sp>
        <p:nvSpPr>
          <p:cNvPr id="456" name="Google Shape;456;p30"/>
          <p:cNvSpPr/>
          <p:nvPr/>
        </p:nvSpPr>
        <p:spPr>
          <a:xfrm flipH="1">
            <a:off x="4587349" y="3522949"/>
            <a:ext cx="909497" cy="390257"/>
          </a:xfrm>
          <a:custGeom>
            <a:rect b="b" l="l" r="r" t="t"/>
            <a:pathLst>
              <a:path extrusionOk="0" h="780514" w="1818995">
                <a:moveTo>
                  <a:pt x="1818996" y="0"/>
                </a:moveTo>
                <a:lnTo>
                  <a:pt x="0" y="0"/>
                </a:lnTo>
                <a:lnTo>
                  <a:pt x="0" y="780514"/>
                </a:lnTo>
                <a:lnTo>
                  <a:pt x="1818996" y="780514"/>
                </a:lnTo>
                <a:lnTo>
                  <a:pt x="1818996" y="0"/>
                </a:lnTo>
                <a:close/>
              </a:path>
            </a:pathLst>
          </a:custGeom>
          <a:blipFill rotWithShape="1">
            <a:blip r:embed="rId20">
              <a:alphaModFix/>
            </a:blip>
            <a:stretch>
              <a:fillRect b="0" l="0" r="0" t="0"/>
            </a:stretch>
          </a:blipFill>
          <a:ln>
            <a:noFill/>
          </a:ln>
        </p:spPr>
      </p:sp>
      <p:sp>
        <p:nvSpPr>
          <p:cNvPr id="457" name="Google Shape;457;p30"/>
          <p:cNvSpPr/>
          <p:nvPr/>
        </p:nvSpPr>
        <p:spPr>
          <a:xfrm>
            <a:off x="6881873" y="3474950"/>
            <a:ext cx="652586" cy="417655"/>
          </a:xfrm>
          <a:custGeom>
            <a:rect b="b" l="l" r="r" t="t"/>
            <a:pathLst>
              <a:path extrusionOk="0" h="835310" w="1305172">
                <a:moveTo>
                  <a:pt x="0" y="0"/>
                </a:moveTo>
                <a:lnTo>
                  <a:pt x="1305171" y="0"/>
                </a:lnTo>
                <a:lnTo>
                  <a:pt x="1305171" y="835310"/>
                </a:lnTo>
                <a:lnTo>
                  <a:pt x="0" y="835310"/>
                </a:lnTo>
                <a:lnTo>
                  <a:pt x="0" y="0"/>
                </a:lnTo>
                <a:close/>
              </a:path>
            </a:pathLst>
          </a:custGeom>
          <a:blipFill rotWithShape="1">
            <a:blip r:embed="rId21">
              <a:alphaModFix/>
            </a:blip>
            <a:stretch>
              <a:fillRect b="0" l="0" r="0" t="0"/>
            </a:stretch>
          </a:blipFill>
          <a:ln>
            <a:noFill/>
          </a:ln>
        </p:spPr>
      </p:sp>
      <p:sp>
        <p:nvSpPr>
          <p:cNvPr id="458" name="Google Shape;458;p30"/>
          <p:cNvSpPr/>
          <p:nvPr/>
        </p:nvSpPr>
        <p:spPr>
          <a:xfrm>
            <a:off x="8008640" y="3400482"/>
            <a:ext cx="524098" cy="447866"/>
          </a:xfrm>
          <a:custGeom>
            <a:rect b="b" l="l" r="r" t="t"/>
            <a:pathLst>
              <a:path extrusionOk="0" h="895732" w="1048196">
                <a:moveTo>
                  <a:pt x="0" y="0"/>
                </a:moveTo>
                <a:lnTo>
                  <a:pt x="1048197" y="0"/>
                </a:lnTo>
                <a:lnTo>
                  <a:pt x="1048197" y="895732"/>
                </a:lnTo>
                <a:lnTo>
                  <a:pt x="0" y="895732"/>
                </a:lnTo>
                <a:lnTo>
                  <a:pt x="0" y="0"/>
                </a:lnTo>
                <a:close/>
              </a:path>
            </a:pathLst>
          </a:custGeom>
          <a:blipFill rotWithShape="1">
            <a:blip r:embed="rId22">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462" name="Shape 462"/>
        <p:cNvGrpSpPr/>
        <p:nvPr/>
      </p:nvGrpSpPr>
      <p:grpSpPr>
        <a:xfrm>
          <a:off x="0" y="0"/>
          <a:ext cx="0" cy="0"/>
          <a:chOff x="0" y="0"/>
          <a:chExt cx="0" cy="0"/>
        </a:xfrm>
      </p:grpSpPr>
      <p:grpSp>
        <p:nvGrpSpPr>
          <p:cNvPr id="463" name="Google Shape;463;p31"/>
          <p:cNvGrpSpPr/>
          <p:nvPr/>
        </p:nvGrpSpPr>
        <p:grpSpPr>
          <a:xfrm>
            <a:off x="2997636" y="1314181"/>
            <a:ext cx="3148728" cy="1287724"/>
            <a:chOff x="0" y="-19050"/>
            <a:chExt cx="1658589" cy="678307"/>
          </a:xfrm>
        </p:grpSpPr>
        <p:sp>
          <p:nvSpPr>
            <p:cNvPr id="464" name="Google Shape;464;p3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5" name="Google Shape;465;p31"/>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6" name="Google Shape;466;p31"/>
          <p:cNvSpPr/>
          <p:nvPr/>
        </p:nvSpPr>
        <p:spPr>
          <a:xfrm>
            <a:off x="3389498" y="1575870"/>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467" name="Google Shape;467;p31"/>
          <p:cNvGrpSpPr/>
          <p:nvPr/>
        </p:nvGrpSpPr>
        <p:grpSpPr>
          <a:xfrm>
            <a:off x="2997636" y="2851489"/>
            <a:ext cx="3148728" cy="1287724"/>
            <a:chOff x="0" y="-19050"/>
            <a:chExt cx="1658589" cy="678307"/>
          </a:xfrm>
        </p:grpSpPr>
        <p:sp>
          <p:nvSpPr>
            <p:cNvPr id="468" name="Google Shape;468;p3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9" name="Google Shape;469;p31"/>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0" name="Google Shape;470;p31"/>
          <p:cNvSpPr txBox="1"/>
          <p:nvPr/>
        </p:nvSpPr>
        <p:spPr>
          <a:xfrm>
            <a:off x="1433446" y="896956"/>
            <a:ext cx="6277109" cy="1666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This presentation template is free for everyone to use thanks to the following:</a:t>
            </a:r>
            <a:endParaRPr sz="700"/>
          </a:p>
        </p:txBody>
      </p:sp>
      <p:sp>
        <p:nvSpPr>
          <p:cNvPr id="471" name="Google Shape;471;p31"/>
          <p:cNvSpPr txBox="1"/>
          <p:nvPr/>
        </p:nvSpPr>
        <p:spPr>
          <a:xfrm>
            <a:off x="2379025" y="4503047"/>
            <a:ext cx="4385949"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800" u="none" cap="none" strike="noStrike">
                <a:solidFill>
                  <a:srgbClr val="0C0855"/>
                </a:solidFill>
                <a:latin typeface="Crimson Pro"/>
                <a:ea typeface="Crimson Pro"/>
                <a:cs typeface="Crimson Pro"/>
                <a:sym typeface="Crimson Pro"/>
              </a:rPr>
              <a:t>HAPPY DESIGNING!</a:t>
            </a:r>
            <a:endParaRPr sz="700"/>
          </a:p>
        </p:txBody>
      </p:sp>
      <p:sp>
        <p:nvSpPr>
          <p:cNvPr id="472" name="Google Shape;472;p31"/>
          <p:cNvSpPr txBox="1"/>
          <p:nvPr/>
        </p:nvSpPr>
        <p:spPr>
          <a:xfrm>
            <a:off x="2105002" y="226952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473" name="Google Shape;473;p31"/>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74" name="Google Shape;474;p31"/>
          <p:cNvSpPr txBox="1"/>
          <p:nvPr/>
        </p:nvSpPr>
        <p:spPr>
          <a:xfrm>
            <a:off x="2734987" y="400343"/>
            <a:ext cx="3674027" cy="36195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0" i="0" lang="en" sz="2400" u="none" cap="none" strike="noStrike">
                <a:solidFill>
                  <a:srgbClr val="0C0855"/>
                </a:solidFill>
                <a:latin typeface="Anton"/>
                <a:ea typeface="Anton"/>
                <a:cs typeface="Anton"/>
                <a:sym typeface="Anton"/>
              </a:rPr>
              <a:t>CREDITS</a:t>
            </a:r>
            <a:endParaRPr sz="700"/>
          </a:p>
        </p:txBody>
      </p:sp>
      <p:sp>
        <p:nvSpPr>
          <p:cNvPr id="475" name="Google Shape;475;p31"/>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93" name="Shape 93"/>
        <p:cNvGrpSpPr/>
        <p:nvPr/>
      </p:nvGrpSpPr>
      <p:grpSpPr>
        <a:xfrm>
          <a:off x="0" y="0"/>
          <a:ext cx="0" cy="0"/>
          <a:chOff x="0" y="0"/>
          <a:chExt cx="0" cy="0"/>
        </a:xfrm>
      </p:grpSpPr>
      <p:grpSp>
        <p:nvGrpSpPr>
          <p:cNvPr id="94" name="Google Shape;94;p13"/>
          <p:cNvGrpSpPr/>
          <p:nvPr/>
        </p:nvGrpSpPr>
        <p:grpSpPr>
          <a:xfrm>
            <a:off x="4572000" y="-90413"/>
            <a:ext cx="4604499" cy="5233913"/>
            <a:chOff x="0" y="-47625"/>
            <a:chExt cx="2425415" cy="2756958"/>
          </a:xfrm>
        </p:grpSpPr>
        <p:sp>
          <p:nvSpPr>
            <p:cNvPr id="95" name="Google Shape;95;p13"/>
            <p:cNvSpPr/>
            <p:nvPr/>
          </p:nvSpPr>
          <p:spPr>
            <a:xfrm>
              <a:off x="0" y="0"/>
              <a:ext cx="2425415" cy="2709333"/>
            </a:xfrm>
            <a:custGeom>
              <a:rect b="b" l="l" r="r" t="t"/>
              <a:pathLst>
                <a:path extrusionOk="0" h="2709333" w="2425415">
                  <a:moveTo>
                    <a:pt x="0" y="0"/>
                  </a:moveTo>
                  <a:lnTo>
                    <a:pt x="2425415" y="0"/>
                  </a:lnTo>
                  <a:lnTo>
                    <a:pt x="2425415" y="2709333"/>
                  </a:lnTo>
                  <a:lnTo>
                    <a:pt x="0" y="2709333"/>
                  </a:lnTo>
                  <a:close/>
                </a:path>
              </a:pathLst>
            </a:custGeom>
            <a:solidFill>
              <a:srgbClr val="55ADE3"/>
            </a:solidFill>
            <a:ln>
              <a:noFill/>
            </a:ln>
          </p:spPr>
        </p:sp>
        <p:sp>
          <p:nvSpPr>
            <p:cNvPr id="96" name="Google Shape;96;p13"/>
            <p:cNvSpPr txBox="1"/>
            <p:nvPr/>
          </p:nvSpPr>
          <p:spPr>
            <a:xfrm>
              <a:off x="0" y="-47625"/>
              <a:ext cx="2425415" cy="2756958"/>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7" name="Google Shape;97;p13"/>
          <p:cNvSpPr/>
          <p:nvPr/>
        </p:nvSpPr>
        <p:spPr>
          <a:xfrm>
            <a:off x="4832361" y="1170886"/>
            <a:ext cx="4083778" cy="2836369"/>
          </a:xfrm>
          <a:custGeom>
            <a:rect b="b" l="l" r="r" t="t"/>
            <a:pathLst>
              <a:path extrusionOk="0" h="5672738" w="8167555">
                <a:moveTo>
                  <a:pt x="0" y="0"/>
                </a:moveTo>
                <a:lnTo>
                  <a:pt x="8167555" y="0"/>
                </a:lnTo>
                <a:lnTo>
                  <a:pt x="8167555" y="5672739"/>
                </a:lnTo>
                <a:lnTo>
                  <a:pt x="0" y="5672739"/>
                </a:lnTo>
                <a:lnTo>
                  <a:pt x="0" y="0"/>
                </a:lnTo>
                <a:close/>
              </a:path>
            </a:pathLst>
          </a:custGeom>
          <a:blipFill rotWithShape="1">
            <a:blip r:embed="rId3">
              <a:alphaModFix/>
            </a:blip>
            <a:stretch>
              <a:fillRect b="0" l="0" r="0" t="0"/>
            </a:stretch>
          </a:blipFill>
          <a:ln>
            <a:noFill/>
          </a:ln>
        </p:spPr>
      </p:sp>
      <p:sp>
        <p:nvSpPr>
          <p:cNvPr id="98" name="Google Shape;98;p13"/>
          <p:cNvSpPr txBox="1"/>
          <p:nvPr/>
        </p:nvSpPr>
        <p:spPr>
          <a:xfrm>
            <a:off x="514350" y="90504"/>
            <a:ext cx="3689038" cy="49577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32500" u="none" cap="none" strike="noStrike">
                <a:solidFill>
                  <a:srgbClr val="FFFFFF"/>
                </a:solidFill>
                <a:latin typeface="Anton"/>
                <a:ea typeface="Anton"/>
                <a:cs typeface="Anton"/>
                <a:sym typeface="Anton"/>
              </a:rPr>
              <a:t>1.</a:t>
            </a:r>
            <a:endParaRPr sz="700"/>
          </a:p>
        </p:txBody>
      </p:sp>
      <p:sp>
        <p:nvSpPr>
          <p:cNvPr id="99" name="Google Shape;99;p13"/>
          <p:cNvSpPr txBox="1"/>
          <p:nvPr/>
        </p:nvSpPr>
        <p:spPr>
          <a:xfrm>
            <a:off x="514350" y="2084246"/>
            <a:ext cx="3689038" cy="695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500" u="none" cap="none" strike="noStrike">
                <a:solidFill>
                  <a:srgbClr val="0C0855"/>
                </a:solidFill>
                <a:latin typeface="Crimson Pro"/>
                <a:ea typeface="Crimson Pro"/>
                <a:cs typeface="Crimson Pro"/>
                <a:sym typeface="Crimson Pro"/>
              </a:rPr>
              <a:t>Introduction</a:t>
            </a:r>
            <a:endParaRPr sz="700"/>
          </a:p>
        </p:txBody>
      </p:sp>
      <p:sp>
        <p:nvSpPr>
          <p:cNvPr id="100" name="Google Shape;100;p13"/>
          <p:cNvSpPr txBox="1"/>
          <p:nvPr/>
        </p:nvSpPr>
        <p:spPr>
          <a:xfrm>
            <a:off x="514350" y="2903396"/>
            <a:ext cx="36891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600" u="none" cap="none" strike="noStrike">
                <a:solidFill>
                  <a:srgbClr val="0C0855"/>
                </a:solidFill>
                <a:latin typeface="Crimson Pro"/>
                <a:ea typeface="Crimson Pro"/>
                <a:cs typeface="Crimson Pro"/>
                <a:sym typeface="Crimson Pro"/>
              </a:rPr>
              <a:t>Elaborate on what you </a:t>
            </a:r>
            <a:endParaRPr sz="700"/>
          </a:p>
          <a:p>
            <a:pPr indent="0" lvl="0" marL="0" marR="0" rtl="0" algn="ctr">
              <a:lnSpc>
                <a:spcPct val="115000"/>
              </a:lnSpc>
              <a:spcBef>
                <a:spcPts val="0"/>
              </a:spcBef>
              <a:spcAft>
                <a:spcPts val="0"/>
              </a:spcAft>
              <a:buNone/>
            </a:pPr>
            <a:r>
              <a:rPr b="0" i="0" lang="en" sz="1600" u="none" cap="none" strike="noStrike">
                <a:solidFill>
                  <a:srgbClr val="0C0855"/>
                </a:solidFill>
                <a:latin typeface="Crimson Pro"/>
                <a:ea typeface="Crimson Pro"/>
                <a:cs typeface="Crimson Pro"/>
                <a:sym typeface="Crimson Pro"/>
              </a:rPr>
              <a:t>want to discuss. </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104" name="Shape 104"/>
        <p:cNvGrpSpPr/>
        <p:nvPr/>
      </p:nvGrpSpPr>
      <p:grpSpPr>
        <a:xfrm>
          <a:off x="0" y="0"/>
          <a:ext cx="0" cy="0"/>
          <a:chOff x="0" y="0"/>
          <a:chExt cx="0" cy="0"/>
        </a:xfrm>
      </p:grpSpPr>
      <p:pic>
        <p:nvPicPr>
          <p:cNvPr id="105" name="Google Shape;105;p14"/>
          <p:cNvPicPr preferRelativeResize="0"/>
          <p:nvPr/>
        </p:nvPicPr>
        <p:blipFill rotWithShape="1">
          <a:blip r:embed="rId3">
            <a:alphaModFix/>
          </a:blip>
          <a:srcRect b="0" l="8719" r="8719" t="0"/>
          <a:stretch/>
        </p:blipFill>
        <p:spPr>
          <a:xfrm>
            <a:off x="0" y="0"/>
            <a:ext cx="4572000" cy="3696467"/>
          </a:xfrm>
          <a:prstGeom prst="rect">
            <a:avLst/>
          </a:prstGeom>
          <a:noFill/>
          <a:ln>
            <a:noFill/>
          </a:ln>
        </p:spPr>
      </p:pic>
      <p:sp>
        <p:nvSpPr>
          <p:cNvPr id="106" name="Google Shape;106;p14"/>
          <p:cNvSpPr txBox="1"/>
          <p:nvPr/>
        </p:nvSpPr>
        <p:spPr>
          <a:xfrm>
            <a:off x="5269158" y="2539628"/>
            <a:ext cx="3360600" cy="1205100"/>
          </a:xfrm>
          <a:prstGeom prst="rect">
            <a:avLst/>
          </a:prstGeom>
          <a:noFill/>
          <a:ln>
            <a:noFill/>
          </a:ln>
        </p:spPr>
        <p:txBody>
          <a:bodyPr anchorCtr="0" anchor="t" bIns="0" lIns="0" spcFirstLastPara="1" rIns="0" wrap="square" tIns="0">
            <a:spAutoFit/>
          </a:bodyPr>
          <a:lstStyle/>
          <a:p>
            <a:pPr indent="0" lvl="0" marL="0" marR="0" rtl="0" algn="l">
              <a:lnSpc>
                <a:spcPct val="87000"/>
              </a:lnSpc>
              <a:spcBef>
                <a:spcPts val="0"/>
              </a:spcBef>
              <a:spcAft>
                <a:spcPts val="0"/>
              </a:spcAft>
              <a:buNone/>
            </a:pPr>
            <a:r>
              <a:rPr b="0" i="0" lang="en" sz="4500" u="none" cap="none" strike="noStrike">
                <a:solidFill>
                  <a:srgbClr val="0C0855"/>
                </a:solidFill>
                <a:latin typeface="Crimson Pro"/>
                <a:ea typeface="Crimson Pro"/>
                <a:cs typeface="Crimson Pro"/>
                <a:sym typeface="Crimson Pro"/>
              </a:rPr>
              <a:t>Welcome To Presentation</a:t>
            </a:r>
            <a:endParaRPr sz="700"/>
          </a:p>
        </p:txBody>
      </p:sp>
      <p:sp>
        <p:nvSpPr>
          <p:cNvPr id="107" name="Google Shape;107;p14"/>
          <p:cNvSpPr txBox="1"/>
          <p:nvPr/>
        </p:nvSpPr>
        <p:spPr>
          <a:xfrm>
            <a:off x="6212306" y="3940568"/>
            <a:ext cx="2417400" cy="6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I'M RAIN, AND I'LL BE SHARING WITH YOU MY BEAUTIFUL IDEAS. FOLLOW ME AT @REALLYGREATSITE TO LEARN MORE. </a:t>
            </a:r>
            <a:endParaRPr sz="700"/>
          </a:p>
        </p:txBody>
      </p:sp>
      <p:sp>
        <p:nvSpPr>
          <p:cNvPr id="108" name="Google Shape;108;p14"/>
          <p:cNvSpPr txBox="1"/>
          <p:nvPr/>
        </p:nvSpPr>
        <p:spPr>
          <a:xfrm>
            <a:off x="514350" y="3866385"/>
            <a:ext cx="2417344" cy="1504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NAME SURNAME / POSITION</a:t>
            </a:r>
            <a:endParaRPr sz="700"/>
          </a:p>
        </p:txBody>
      </p:sp>
      <p:sp>
        <p:nvSpPr>
          <p:cNvPr id="109" name="Google Shape;109;p14"/>
          <p:cNvSpPr/>
          <p:nvPr/>
        </p:nvSpPr>
        <p:spPr>
          <a:xfrm>
            <a:off x="6904666" y="180609"/>
            <a:ext cx="2965757" cy="2391141"/>
          </a:xfrm>
          <a:custGeom>
            <a:rect b="b" l="l" r="r" t="t"/>
            <a:pathLst>
              <a:path extrusionOk="0" h="4782282" w="5931513">
                <a:moveTo>
                  <a:pt x="0" y="0"/>
                </a:moveTo>
                <a:lnTo>
                  <a:pt x="5931513" y="0"/>
                </a:lnTo>
                <a:lnTo>
                  <a:pt x="5931513" y="4782282"/>
                </a:lnTo>
                <a:lnTo>
                  <a:pt x="0" y="478228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113" name="Shape 113"/>
        <p:cNvGrpSpPr/>
        <p:nvPr/>
      </p:nvGrpSpPr>
      <p:grpSpPr>
        <a:xfrm>
          <a:off x="0" y="0"/>
          <a:ext cx="0" cy="0"/>
          <a:chOff x="0" y="0"/>
          <a:chExt cx="0" cy="0"/>
        </a:xfrm>
      </p:grpSpPr>
      <p:grpSp>
        <p:nvGrpSpPr>
          <p:cNvPr id="114" name="Google Shape;114;p15"/>
          <p:cNvGrpSpPr/>
          <p:nvPr/>
        </p:nvGrpSpPr>
        <p:grpSpPr>
          <a:xfrm>
            <a:off x="4572000" y="-90413"/>
            <a:ext cx="4604499" cy="5233913"/>
            <a:chOff x="0" y="-47625"/>
            <a:chExt cx="2425415" cy="2756958"/>
          </a:xfrm>
        </p:grpSpPr>
        <p:sp>
          <p:nvSpPr>
            <p:cNvPr id="115" name="Google Shape;115;p15"/>
            <p:cNvSpPr/>
            <p:nvPr/>
          </p:nvSpPr>
          <p:spPr>
            <a:xfrm>
              <a:off x="0" y="0"/>
              <a:ext cx="2425415" cy="2709333"/>
            </a:xfrm>
            <a:custGeom>
              <a:rect b="b" l="l" r="r" t="t"/>
              <a:pathLst>
                <a:path extrusionOk="0" h="2709333" w="2425415">
                  <a:moveTo>
                    <a:pt x="0" y="0"/>
                  </a:moveTo>
                  <a:lnTo>
                    <a:pt x="2425415" y="0"/>
                  </a:lnTo>
                  <a:lnTo>
                    <a:pt x="2425415" y="2709333"/>
                  </a:lnTo>
                  <a:lnTo>
                    <a:pt x="0" y="2709333"/>
                  </a:lnTo>
                  <a:close/>
                </a:path>
              </a:pathLst>
            </a:custGeom>
            <a:solidFill>
              <a:srgbClr val="55ADE3">
                <a:alpha val="19607"/>
              </a:srgbClr>
            </a:solidFill>
            <a:ln>
              <a:noFill/>
            </a:ln>
          </p:spPr>
        </p:sp>
        <p:sp>
          <p:nvSpPr>
            <p:cNvPr id="116" name="Google Shape;116;p15"/>
            <p:cNvSpPr txBox="1"/>
            <p:nvPr/>
          </p:nvSpPr>
          <p:spPr>
            <a:xfrm>
              <a:off x="0" y="-47625"/>
              <a:ext cx="2425415" cy="2756958"/>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17" name="Google Shape;117;p15"/>
          <p:cNvCxnSpPr/>
          <p:nvPr/>
        </p:nvCxnSpPr>
        <p:spPr>
          <a:xfrm>
            <a:off x="0" y="2571750"/>
            <a:ext cx="9144000" cy="0"/>
          </a:xfrm>
          <a:prstGeom prst="straightConnector1">
            <a:avLst/>
          </a:prstGeom>
          <a:noFill/>
          <a:ln cap="flat" cmpd="sng" w="9525">
            <a:solidFill>
              <a:srgbClr val="2457A6"/>
            </a:solidFill>
            <a:prstDash val="solid"/>
            <a:round/>
            <a:headEnd len="sm" w="sm" type="none"/>
            <a:tailEnd len="sm" w="sm" type="none"/>
          </a:ln>
        </p:spPr>
      </p:cxnSp>
      <p:sp>
        <p:nvSpPr>
          <p:cNvPr id="118" name="Google Shape;118;p15"/>
          <p:cNvSpPr/>
          <p:nvPr/>
        </p:nvSpPr>
        <p:spPr>
          <a:xfrm>
            <a:off x="2776585" y="822008"/>
            <a:ext cx="3499484" cy="3499484"/>
          </a:xfrm>
          <a:custGeom>
            <a:rect b="b" l="l" r="r" t="t"/>
            <a:pathLst>
              <a:path extrusionOk="0" h="6998968" w="6998968">
                <a:moveTo>
                  <a:pt x="0" y="0"/>
                </a:moveTo>
                <a:lnTo>
                  <a:pt x="6998967" y="0"/>
                </a:lnTo>
                <a:lnTo>
                  <a:pt x="6998967" y="6998968"/>
                </a:lnTo>
                <a:lnTo>
                  <a:pt x="0" y="6998968"/>
                </a:lnTo>
                <a:lnTo>
                  <a:pt x="0" y="0"/>
                </a:lnTo>
                <a:close/>
              </a:path>
            </a:pathLst>
          </a:custGeom>
          <a:blipFill rotWithShape="1">
            <a:blip r:embed="rId3">
              <a:alphaModFix/>
            </a:blip>
            <a:stretch>
              <a:fillRect b="0" l="0" r="0" t="0"/>
            </a:stretch>
          </a:blipFill>
          <a:ln>
            <a:noFill/>
          </a:ln>
        </p:spPr>
      </p:sp>
      <p:sp>
        <p:nvSpPr>
          <p:cNvPr id="119" name="Google Shape;119;p15"/>
          <p:cNvSpPr txBox="1"/>
          <p:nvPr/>
        </p:nvSpPr>
        <p:spPr>
          <a:xfrm>
            <a:off x="514350" y="514350"/>
            <a:ext cx="8115300" cy="36195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0C0855"/>
                </a:solidFill>
                <a:latin typeface="Anton"/>
                <a:ea typeface="Anton"/>
                <a:cs typeface="Anton"/>
                <a:sym typeface="Anton"/>
              </a:rPr>
              <a:t>CONCEPTS</a:t>
            </a:r>
            <a:endParaRPr sz="700"/>
          </a:p>
        </p:txBody>
      </p:sp>
      <p:sp>
        <p:nvSpPr>
          <p:cNvPr id="120" name="Google Shape;120;p15"/>
          <p:cNvSpPr txBox="1"/>
          <p:nvPr/>
        </p:nvSpPr>
        <p:spPr>
          <a:xfrm>
            <a:off x="6337588" y="1255134"/>
            <a:ext cx="2292063" cy="361950"/>
          </a:xfrm>
          <a:prstGeom prst="rect">
            <a:avLst/>
          </a:prstGeom>
          <a:noFill/>
          <a:ln>
            <a:noFill/>
          </a:ln>
        </p:spPr>
        <p:txBody>
          <a:bodyPr anchorCtr="0" anchor="t" bIns="0" lIns="0" spcFirstLastPara="1" rIns="0" wrap="square" tIns="0">
            <a:spAutoFit/>
          </a:bodyPr>
          <a:lstStyle/>
          <a:p>
            <a:pPr indent="0" lvl="0" marL="0" marR="0" rtl="0" algn="r">
              <a:lnSpc>
                <a:spcPct val="119979"/>
              </a:lnSpc>
              <a:spcBef>
                <a:spcPts val="0"/>
              </a:spcBef>
              <a:spcAft>
                <a:spcPts val="0"/>
              </a:spcAft>
              <a:buNone/>
            </a:pPr>
            <a:r>
              <a:rPr b="0" i="0" lang="en" sz="2400" u="none" cap="none" strike="noStrike">
                <a:solidFill>
                  <a:srgbClr val="0C0855"/>
                </a:solidFill>
                <a:latin typeface="Crimson Pro"/>
                <a:ea typeface="Crimson Pro"/>
                <a:cs typeface="Crimson Pro"/>
                <a:sym typeface="Crimson Pro"/>
              </a:rPr>
              <a:t>Concept 2</a:t>
            </a:r>
            <a:endParaRPr sz="700"/>
          </a:p>
        </p:txBody>
      </p:sp>
      <p:sp>
        <p:nvSpPr>
          <p:cNvPr id="121" name="Google Shape;121;p15"/>
          <p:cNvSpPr txBox="1"/>
          <p:nvPr/>
        </p:nvSpPr>
        <p:spPr>
          <a:xfrm>
            <a:off x="514350" y="1255134"/>
            <a:ext cx="2292063" cy="36195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0C0855"/>
                </a:solidFill>
                <a:latin typeface="Crimson Pro"/>
                <a:ea typeface="Crimson Pro"/>
                <a:cs typeface="Crimson Pro"/>
                <a:sym typeface="Crimson Pro"/>
              </a:rPr>
              <a:t>Concept 1</a:t>
            </a:r>
            <a:endParaRPr sz="700"/>
          </a:p>
        </p:txBody>
      </p:sp>
      <p:sp>
        <p:nvSpPr>
          <p:cNvPr id="122" name="Google Shape;122;p15"/>
          <p:cNvSpPr txBox="1"/>
          <p:nvPr/>
        </p:nvSpPr>
        <p:spPr>
          <a:xfrm>
            <a:off x="514350" y="1745013"/>
            <a:ext cx="2292063" cy="283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BRIEFLY ELABORATE ON WHAT</a:t>
            </a:r>
            <a:endParaRPr sz="700"/>
          </a:p>
          <a:p>
            <a:pPr indent="0" lvl="0" marL="0" marR="0" rtl="0" algn="l">
              <a:lnSpc>
                <a:spcPct val="10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YOU WANT TO DISCUSS. </a:t>
            </a:r>
            <a:endParaRPr sz="700"/>
          </a:p>
        </p:txBody>
      </p:sp>
      <p:sp>
        <p:nvSpPr>
          <p:cNvPr id="123" name="Google Shape;123;p15"/>
          <p:cNvSpPr txBox="1"/>
          <p:nvPr/>
        </p:nvSpPr>
        <p:spPr>
          <a:xfrm>
            <a:off x="514350" y="2740342"/>
            <a:ext cx="2085300" cy="192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Lorem ipsum dolor sit amet, consectetur adipiscing elit. Integer lacinia leo metus, in aliquam quam accumsan in. Orci varius natoque penatibus et magnis dis parturient montes, nascetur ridiculus mus. Mauris luctus ultrices turpis, ullamcorper porta ligula. Donec tempor felis elementum, dignissim quam quis, mattis nulla.</a:t>
            </a:r>
            <a:endParaRPr sz="700"/>
          </a:p>
        </p:txBody>
      </p:sp>
      <p:sp>
        <p:nvSpPr>
          <p:cNvPr id="124" name="Google Shape;124;p15"/>
          <p:cNvSpPr txBox="1"/>
          <p:nvPr/>
        </p:nvSpPr>
        <p:spPr>
          <a:xfrm>
            <a:off x="6544374" y="2740342"/>
            <a:ext cx="2085300" cy="19218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Lorem ipsum dolor sit amet, consectetur adipiscing elit. Integer lacinia leo metus, in aliquam quam accumsan in. Orci varius natoque penatibus et magnis dis parturient montes, nascetur ridiculus mus. Mauris luctus ultrices turpis, ullamcorper porta ligula. Donec tempor felis elementum, dignissim quam quis, mattis nulla.</a:t>
            </a:r>
            <a:endParaRPr sz="700"/>
          </a:p>
        </p:txBody>
      </p:sp>
      <p:sp>
        <p:nvSpPr>
          <p:cNvPr id="125" name="Google Shape;125;p15"/>
          <p:cNvSpPr txBox="1"/>
          <p:nvPr/>
        </p:nvSpPr>
        <p:spPr>
          <a:xfrm>
            <a:off x="6337588" y="1745004"/>
            <a:ext cx="2292063" cy="28384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BRIEFLY ELABORATE ON WHAT</a:t>
            </a:r>
            <a:endParaRPr sz="700"/>
          </a:p>
          <a:p>
            <a:pPr indent="0" lvl="0" marL="0" marR="0" rtl="0" algn="r">
              <a:lnSpc>
                <a:spcPct val="100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YOU WANT TO DISCUSS.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129" name="Shape 129"/>
        <p:cNvGrpSpPr/>
        <p:nvPr/>
      </p:nvGrpSpPr>
      <p:grpSpPr>
        <a:xfrm>
          <a:off x="0" y="0"/>
          <a:ext cx="0" cy="0"/>
          <a:chOff x="0" y="0"/>
          <a:chExt cx="0" cy="0"/>
        </a:xfrm>
      </p:grpSpPr>
      <p:grpSp>
        <p:nvGrpSpPr>
          <p:cNvPr id="130" name="Google Shape;130;p16"/>
          <p:cNvGrpSpPr/>
          <p:nvPr/>
        </p:nvGrpSpPr>
        <p:grpSpPr>
          <a:xfrm>
            <a:off x="2286000" y="-90413"/>
            <a:ext cx="2286000" cy="5233913"/>
            <a:chOff x="0" y="-47625"/>
            <a:chExt cx="1204148" cy="2756958"/>
          </a:xfrm>
        </p:grpSpPr>
        <p:sp>
          <p:nvSpPr>
            <p:cNvPr id="131" name="Google Shape;131;p16"/>
            <p:cNvSpPr/>
            <p:nvPr/>
          </p:nvSpPr>
          <p:spPr>
            <a:xfrm>
              <a:off x="0" y="0"/>
              <a:ext cx="1204148" cy="2709333"/>
            </a:xfrm>
            <a:custGeom>
              <a:rect b="b" l="l" r="r" t="t"/>
              <a:pathLst>
                <a:path extrusionOk="0" h="2709333" w="1204148">
                  <a:moveTo>
                    <a:pt x="0" y="0"/>
                  </a:moveTo>
                  <a:lnTo>
                    <a:pt x="1204148" y="0"/>
                  </a:lnTo>
                  <a:lnTo>
                    <a:pt x="1204148" y="2709333"/>
                  </a:lnTo>
                  <a:lnTo>
                    <a:pt x="0" y="2709333"/>
                  </a:lnTo>
                  <a:close/>
                </a:path>
              </a:pathLst>
            </a:custGeom>
            <a:solidFill>
              <a:srgbClr val="55ADE3">
                <a:alpha val="32549"/>
              </a:srgbClr>
            </a:solidFill>
            <a:ln>
              <a:noFill/>
            </a:ln>
          </p:spPr>
        </p:sp>
        <p:sp>
          <p:nvSpPr>
            <p:cNvPr id="132" name="Google Shape;132;p16"/>
            <p:cNvSpPr txBox="1"/>
            <p:nvPr/>
          </p:nvSpPr>
          <p:spPr>
            <a:xfrm>
              <a:off x="0" y="-47625"/>
              <a:ext cx="1204148" cy="2756958"/>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3" name="Google Shape;133;p16"/>
          <p:cNvGrpSpPr/>
          <p:nvPr/>
        </p:nvGrpSpPr>
        <p:grpSpPr>
          <a:xfrm>
            <a:off x="4572000" y="-90413"/>
            <a:ext cx="2286000" cy="5233913"/>
            <a:chOff x="0" y="-47625"/>
            <a:chExt cx="1204148" cy="2756958"/>
          </a:xfrm>
        </p:grpSpPr>
        <p:sp>
          <p:nvSpPr>
            <p:cNvPr id="134" name="Google Shape;134;p16"/>
            <p:cNvSpPr/>
            <p:nvPr/>
          </p:nvSpPr>
          <p:spPr>
            <a:xfrm>
              <a:off x="0" y="0"/>
              <a:ext cx="1204148" cy="2709333"/>
            </a:xfrm>
            <a:custGeom>
              <a:rect b="b" l="l" r="r" t="t"/>
              <a:pathLst>
                <a:path extrusionOk="0" h="2709333" w="1204148">
                  <a:moveTo>
                    <a:pt x="0" y="0"/>
                  </a:moveTo>
                  <a:lnTo>
                    <a:pt x="1204148" y="0"/>
                  </a:lnTo>
                  <a:lnTo>
                    <a:pt x="1204148" y="2709333"/>
                  </a:lnTo>
                  <a:lnTo>
                    <a:pt x="0" y="2709333"/>
                  </a:lnTo>
                  <a:close/>
                </a:path>
              </a:pathLst>
            </a:custGeom>
            <a:solidFill>
              <a:srgbClr val="55ADE3">
                <a:alpha val="65490"/>
              </a:srgbClr>
            </a:solidFill>
            <a:ln>
              <a:noFill/>
            </a:ln>
          </p:spPr>
        </p:sp>
        <p:sp>
          <p:nvSpPr>
            <p:cNvPr id="135" name="Google Shape;135;p16"/>
            <p:cNvSpPr txBox="1"/>
            <p:nvPr/>
          </p:nvSpPr>
          <p:spPr>
            <a:xfrm>
              <a:off x="0" y="-47625"/>
              <a:ext cx="1204148" cy="2756958"/>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6" name="Google Shape;136;p16"/>
          <p:cNvGrpSpPr/>
          <p:nvPr/>
        </p:nvGrpSpPr>
        <p:grpSpPr>
          <a:xfrm>
            <a:off x="6858000" y="-90413"/>
            <a:ext cx="2286000" cy="5233913"/>
            <a:chOff x="0" y="-47625"/>
            <a:chExt cx="1204148" cy="2756958"/>
          </a:xfrm>
        </p:grpSpPr>
        <p:sp>
          <p:nvSpPr>
            <p:cNvPr id="137" name="Google Shape;137;p16"/>
            <p:cNvSpPr/>
            <p:nvPr/>
          </p:nvSpPr>
          <p:spPr>
            <a:xfrm>
              <a:off x="0" y="0"/>
              <a:ext cx="1204148" cy="2709333"/>
            </a:xfrm>
            <a:custGeom>
              <a:rect b="b" l="l" r="r" t="t"/>
              <a:pathLst>
                <a:path extrusionOk="0" h="2709333" w="1204148">
                  <a:moveTo>
                    <a:pt x="0" y="0"/>
                  </a:moveTo>
                  <a:lnTo>
                    <a:pt x="1204148" y="0"/>
                  </a:lnTo>
                  <a:lnTo>
                    <a:pt x="1204148" y="2709333"/>
                  </a:lnTo>
                  <a:lnTo>
                    <a:pt x="0" y="2709333"/>
                  </a:lnTo>
                  <a:close/>
                </a:path>
              </a:pathLst>
            </a:custGeom>
            <a:solidFill>
              <a:srgbClr val="55ADE3"/>
            </a:solidFill>
            <a:ln>
              <a:noFill/>
            </a:ln>
          </p:spPr>
        </p:sp>
        <p:sp>
          <p:nvSpPr>
            <p:cNvPr id="138" name="Google Shape;138;p16"/>
            <p:cNvSpPr txBox="1"/>
            <p:nvPr/>
          </p:nvSpPr>
          <p:spPr>
            <a:xfrm>
              <a:off x="0" y="-47625"/>
              <a:ext cx="1204148" cy="2756958"/>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9" name="Google Shape;139;p16"/>
          <p:cNvSpPr/>
          <p:nvPr/>
        </p:nvSpPr>
        <p:spPr>
          <a:xfrm rot="5400000">
            <a:off x="2028674" y="2007628"/>
            <a:ext cx="514653" cy="603538"/>
          </a:xfrm>
          <a:custGeom>
            <a:rect b="b" l="l" r="r" t="t"/>
            <a:pathLst>
              <a:path extrusionOk="0" h="1207075" w="1029306">
                <a:moveTo>
                  <a:pt x="0" y="0"/>
                </a:moveTo>
                <a:lnTo>
                  <a:pt x="1029306" y="0"/>
                </a:lnTo>
                <a:lnTo>
                  <a:pt x="1029306" y="1207075"/>
                </a:lnTo>
                <a:lnTo>
                  <a:pt x="0" y="1207075"/>
                </a:lnTo>
                <a:lnTo>
                  <a:pt x="0" y="0"/>
                </a:lnTo>
                <a:close/>
              </a:path>
            </a:pathLst>
          </a:custGeom>
          <a:blipFill rotWithShape="1">
            <a:blip r:embed="rId3">
              <a:alphaModFix/>
            </a:blip>
            <a:stretch>
              <a:fillRect b="0" l="0" r="0" t="0"/>
            </a:stretch>
          </a:blipFill>
          <a:ln>
            <a:noFill/>
          </a:ln>
        </p:spPr>
      </p:sp>
      <p:sp>
        <p:nvSpPr>
          <p:cNvPr id="140" name="Google Shape;140;p16"/>
          <p:cNvSpPr/>
          <p:nvPr/>
        </p:nvSpPr>
        <p:spPr>
          <a:xfrm rot="5400000">
            <a:off x="4314674" y="2007628"/>
            <a:ext cx="514653" cy="603538"/>
          </a:xfrm>
          <a:custGeom>
            <a:rect b="b" l="l" r="r" t="t"/>
            <a:pathLst>
              <a:path extrusionOk="0" h="1207075" w="1029306">
                <a:moveTo>
                  <a:pt x="0" y="0"/>
                </a:moveTo>
                <a:lnTo>
                  <a:pt x="1029306" y="0"/>
                </a:lnTo>
                <a:lnTo>
                  <a:pt x="1029306" y="1207075"/>
                </a:lnTo>
                <a:lnTo>
                  <a:pt x="0" y="1207075"/>
                </a:lnTo>
                <a:lnTo>
                  <a:pt x="0" y="0"/>
                </a:lnTo>
                <a:close/>
              </a:path>
            </a:pathLst>
          </a:custGeom>
          <a:blipFill rotWithShape="1">
            <a:blip r:embed="rId3">
              <a:alphaModFix/>
            </a:blip>
            <a:stretch>
              <a:fillRect b="0" l="0" r="0" t="0"/>
            </a:stretch>
          </a:blipFill>
          <a:ln>
            <a:noFill/>
          </a:ln>
        </p:spPr>
      </p:sp>
      <p:sp>
        <p:nvSpPr>
          <p:cNvPr id="141" name="Google Shape;141;p16"/>
          <p:cNvSpPr/>
          <p:nvPr/>
        </p:nvSpPr>
        <p:spPr>
          <a:xfrm rot="5400000">
            <a:off x="6600674" y="2007628"/>
            <a:ext cx="514653" cy="603538"/>
          </a:xfrm>
          <a:custGeom>
            <a:rect b="b" l="l" r="r" t="t"/>
            <a:pathLst>
              <a:path extrusionOk="0" h="1207075" w="1029306">
                <a:moveTo>
                  <a:pt x="0" y="0"/>
                </a:moveTo>
                <a:lnTo>
                  <a:pt x="1029306" y="0"/>
                </a:lnTo>
                <a:lnTo>
                  <a:pt x="1029306" y="1207075"/>
                </a:lnTo>
                <a:lnTo>
                  <a:pt x="0" y="1207075"/>
                </a:lnTo>
                <a:lnTo>
                  <a:pt x="0" y="0"/>
                </a:lnTo>
                <a:close/>
              </a:path>
            </a:pathLst>
          </a:custGeom>
          <a:blipFill rotWithShape="1">
            <a:blip r:embed="rId3">
              <a:alphaModFix/>
            </a:blip>
            <a:stretch>
              <a:fillRect b="0" l="0" r="0" t="0"/>
            </a:stretch>
          </a:blipFill>
          <a:ln>
            <a:noFill/>
          </a:ln>
        </p:spPr>
      </p:sp>
      <p:sp>
        <p:nvSpPr>
          <p:cNvPr id="142" name="Google Shape;142;p16"/>
          <p:cNvSpPr txBox="1"/>
          <p:nvPr/>
        </p:nvSpPr>
        <p:spPr>
          <a:xfrm>
            <a:off x="514350" y="514350"/>
            <a:ext cx="1210647" cy="7239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0C0855"/>
                </a:solidFill>
                <a:latin typeface="Anton"/>
                <a:ea typeface="Anton"/>
                <a:cs typeface="Anton"/>
                <a:sym typeface="Anton"/>
              </a:rPr>
              <a:t>TYPHOON</a:t>
            </a:r>
            <a:endParaRPr sz="700"/>
          </a:p>
          <a:p>
            <a:pPr indent="0" lvl="0" marL="0" marR="0" rtl="0" algn="l">
              <a:lnSpc>
                <a:spcPct val="119979"/>
              </a:lnSpc>
              <a:spcBef>
                <a:spcPts val="0"/>
              </a:spcBef>
              <a:spcAft>
                <a:spcPts val="0"/>
              </a:spcAft>
              <a:buNone/>
            </a:pPr>
            <a:r>
              <a:rPr b="0" i="0" lang="en" sz="2400" u="none" cap="none" strike="noStrike">
                <a:solidFill>
                  <a:srgbClr val="0C0855"/>
                </a:solidFill>
                <a:latin typeface="Anton"/>
                <a:ea typeface="Anton"/>
                <a:cs typeface="Anton"/>
                <a:sym typeface="Anton"/>
              </a:rPr>
              <a:t>STAGES</a:t>
            </a:r>
            <a:endParaRPr sz="700"/>
          </a:p>
        </p:txBody>
      </p:sp>
      <p:sp>
        <p:nvSpPr>
          <p:cNvPr id="143" name="Google Shape;143;p16"/>
          <p:cNvSpPr txBox="1"/>
          <p:nvPr/>
        </p:nvSpPr>
        <p:spPr>
          <a:xfrm>
            <a:off x="301769" y="2881313"/>
            <a:ext cx="1682463" cy="36195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0" i="0" lang="en" sz="2400" u="none" cap="none" strike="noStrike">
                <a:solidFill>
                  <a:srgbClr val="0C0855"/>
                </a:solidFill>
                <a:latin typeface="Crimson Pro"/>
                <a:ea typeface="Crimson Pro"/>
                <a:cs typeface="Crimson Pro"/>
                <a:sym typeface="Crimson Pro"/>
              </a:rPr>
              <a:t>Stage 1</a:t>
            </a:r>
            <a:endParaRPr sz="700"/>
          </a:p>
        </p:txBody>
      </p:sp>
      <p:sp>
        <p:nvSpPr>
          <p:cNvPr id="144" name="Google Shape;144;p16"/>
          <p:cNvSpPr txBox="1"/>
          <p:nvPr/>
        </p:nvSpPr>
        <p:spPr>
          <a:xfrm>
            <a:off x="301769" y="3411664"/>
            <a:ext cx="1682400" cy="36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Elaborate on what you</a:t>
            </a:r>
            <a:endParaRPr sz="700"/>
          </a:p>
          <a:p>
            <a:pPr indent="0" lvl="0" marL="0" marR="0" rtl="0" algn="ctr">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want to discuss. </a:t>
            </a:r>
            <a:endParaRPr sz="700"/>
          </a:p>
        </p:txBody>
      </p:sp>
      <p:sp>
        <p:nvSpPr>
          <p:cNvPr id="145" name="Google Shape;145;p16"/>
          <p:cNvSpPr txBox="1"/>
          <p:nvPr/>
        </p:nvSpPr>
        <p:spPr>
          <a:xfrm>
            <a:off x="2587769" y="3411664"/>
            <a:ext cx="1682400" cy="36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Elaborate on what you</a:t>
            </a:r>
            <a:endParaRPr sz="700"/>
          </a:p>
          <a:p>
            <a:pPr indent="0" lvl="0" marL="0" marR="0" rtl="0" algn="ctr">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want to discuss. </a:t>
            </a:r>
            <a:endParaRPr sz="700"/>
          </a:p>
        </p:txBody>
      </p:sp>
      <p:sp>
        <p:nvSpPr>
          <p:cNvPr id="146" name="Google Shape;146;p16"/>
          <p:cNvSpPr txBox="1"/>
          <p:nvPr/>
        </p:nvSpPr>
        <p:spPr>
          <a:xfrm>
            <a:off x="4873769" y="3411664"/>
            <a:ext cx="1682400" cy="36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Elaborate on what you</a:t>
            </a:r>
            <a:endParaRPr sz="700"/>
          </a:p>
          <a:p>
            <a:pPr indent="0" lvl="0" marL="0" marR="0" rtl="0" algn="ctr">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want to discuss. </a:t>
            </a:r>
            <a:endParaRPr sz="700"/>
          </a:p>
        </p:txBody>
      </p:sp>
      <p:sp>
        <p:nvSpPr>
          <p:cNvPr id="147" name="Google Shape;147;p16"/>
          <p:cNvSpPr txBox="1"/>
          <p:nvPr/>
        </p:nvSpPr>
        <p:spPr>
          <a:xfrm>
            <a:off x="7159769" y="3411664"/>
            <a:ext cx="1682400" cy="36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Elaborate on what you</a:t>
            </a:r>
            <a:endParaRPr sz="700"/>
          </a:p>
          <a:p>
            <a:pPr indent="0" lvl="0" marL="0" marR="0" rtl="0" algn="ctr">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want to discuss. </a:t>
            </a:r>
            <a:endParaRPr sz="700"/>
          </a:p>
        </p:txBody>
      </p:sp>
      <p:sp>
        <p:nvSpPr>
          <p:cNvPr id="148" name="Google Shape;148;p16"/>
          <p:cNvSpPr txBox="1"/>
          <p:nvPr/>
        </p:nvSpPr>
        <p:spPr>
          <a:xfrm>
            <a:off x="2587769" y="2881313"/>
            <a:ext cx="1682463" cy="36195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0" i="0" lang="en" sz="2400" u="none" cap="none" strike="noStrike">
                <a:solidFill>
                  <a:srgbClr val="0C0855"/>
                </a:solidFill>
                <a:latin typeface="Crimson Pro"/>
                <a:ea typeface="Crimson Pro"/>
                <a:cs typeface="Crimson Pro"/>
                <a:sym typeface="Crimson Pro"/>
              </a:rPr>
              <a:t>Stage 2</a:t>
            </a:r>
            <a:endParaRPr sz="700"/>
          </a:p>
        </p:txBody>
      </p:sp>
      <p:sp>
        <p:nvSpPr>
          <p:cNvPr id="149" name="Google Shape;149;p16"/>
          <p:cNvSpPr txBox="1"/>
          <p:nvPr/>
        </p:nvSpPr>
        <p:spPr>
          <a:xfrm>
            <a:off x="7159769" y="2881313"/>
            <a:ext cx="1682463" cy="36195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0" i="0" lang="en" sz="2400" u="none" cap="none" strike="noStrike">
                <a:solidFill>
                  <a:srgbClr val="0C0855"/>
                </a:solidFill>
                <a:latin typeface="Crimson Pro"/>
                <a:ea typeface="Crimson Pro"/>
                <a:cs typeface="Crimson Pro"/>
                <a:sym typeface="Crimson Pro"/>
              </a:rPr>
              <a:t>Stage 4</a:t>
            </a:r>
            <a:endParaRPr sz="700"/>
          </a:p>
        </p:txBody>
      </p:sp>
      <p:sp>
        <p:nvSpPr>
          <p:cNvPr id="150" name="Google Shape;150;p16"/>
          <p:cNvSpPr txBox="1"/>
          <p:nvPr/>
        </p:nvSpPr>
        <p:spPr>
          <a:xfrm>
            <a:off x="4873769" y="2881313"/>
            <a:ext cx="1682463" cy="36195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0" i="0" lang="en" sz="2400" u="none" cap="none" strike="noStrike">
                <a:solidFill>
                  <a:srgbClr val="0C0855"/>
                </a:solidFill>
                <a:latin typeface="Crimson Pro"/>
                <a:ea typeface="Crimson Pro"/>
                <a:cs typeface="Crimson Pro"/>
                <a:sym typeface="Crimson Pro"/>
              </a:rPr>
              <a:t>Stage 3</a:t>
            </a:r>
            <a:endParaRPr sz="700"/>
          </a:p>
        </p:txBody>
      </p:sp>
      <p:sp>
        <p:nvSpPr>
          <p:cNvPr id="151" name="Google Shape;151;p16"/>
          <p:cNvSpPr/>
          <p:nvPr/>
        </p:nvSpPr>
        <p:spPr>
          <a:xfrm>
            <a:off x="5290269" y="1964206"/>
            <a:ext cx="849463" cy="690382"/>
          </a:xfrm>
          <a:custGeom>
            <a:rect b="b" l="l" r="r" t="t"/>
            <a:pathLst>
              <a:path extrusionOk="0" h="1380764" w="1698926">
                <a:moveTo>
                  <a:pt x="0" y="0"/>
                </a:moveTo>
                <a:lnTo>
                  <a:pt x="1698926" y="0"/>
                </a:lnTo>
                <a:lnTo>
                  <a:pt x="1698926" y="1380763"/>
                </a:lnTo>
                <a:lnTo>
                  <a:pt x="0" y="1380763"/>
                </a:lnTo>
                <a:lnTo>
                  <a:pt x="0" y="0"/>
                </a:lnTo>
                <a:close/>
              </a:path>
            </a:pathLst>
          </a:custGeom>
          <a:blipFill rotWithShape="1">
            <a:blip r:embed="rId4">
              <a:alphaModFix/>
            </a:blip>
            <a:stretch>
              <a:fillRect b="0" l="0" r="0" t="0"/>
            </a:stretch>
          </a:blipFill>
          <a:ln>
            <a:noFill/>
          </a:ln>
        </p:spPr>
      </p:sp>
      <p:sp>
        <p:nvSpPr>
          <p:cNvPr id="152" name="Google Shape;152;p16"/>
          <p:cNvSpPr/>
          <p:nvPr/>
        </p:nvSpPr>
        <p:spPr>
          <a:xfrm>
            <a:off x="7259783" y="1938376"/>
            <a:ext cx="1482435" cy="742040"/>
          </a:xfrm>
          <a:custGeom>
            <a:rect b="b" l="l" r="r" t="t"/>
            <a:pathLst>
              <a:path extrusionOk="0" h="1484080" w="2964870">
                <a:moveTo>
                  <a:pt x="0" y="0"/>
                </a:moveTo>
                <a:lnTo>
                  <a:pt x="2964870" y="0"/>
                </a:lnTo>
                <a:lnTo>
                  <a:pt x="2964870" y="1484081"/>
                </a:lnTo>
                <a:lnTo>
                  <a:pt x="0" y="1484081"/>
                </a:lnTo>
                <a:lnTo>
                  <a:pt x="0" y="0"/>
                </a:lnTo>
                <a:close/>
              </a:path>
            </a:pathLst>
          </a:custGeom>
          <a:blipFill rotWithShape="1">
            <a:blip r:embed="rId5">
              <a:alphaModFix/>
            </a:blip>
            <a:stretch>
              <a:fillRect b="0" l="0" r="0" t="0"/>
            </a:stretch>
          </a:blipFill>
          <a:ln>
            <a:noFill/>
          </a:ln>
        </p:spPr>
      </p:sp>
      <p:sp>
        <p:nvSpPr>
          <p:cNvPr id="153" name="Google Shape;153;p16"/>
          <p:cNvSpPr/>
          <p:nvPr/>
        </p:nvSpPr>
        <p:spPr>
          <a:xfrm>
            <a:off x="3004268" y="1871536"/>
            <a:ext cx="849463" cy="783051"/>
          </a:xfrm>
          <a:custGeom>
            <a:rect b="b" l="l" r="r" t="t"/>
            <a:pathLst>
              <a:path extrusionOk="0" h="1566101" w="1698926">
                <a:moveTo>
                  <a:pt x="0" y="0"/>
                </a:moveTo>
                <a:lnTo>
                  <a:pt x="1698926" y="0"/>
                </a:lnTo>
                <a:lnTo>
                  <a:pt x="1698926" y="1566101"/>
                </a:lnTo>
                <a:lnTo>
                  <a:pt x="0" y="1566101"/>
                </a:lnTo>
                <a:lnTo>
                  <a:pt x="0" y="0"/>
                </a:lnTo>
                <a:close/>
              </a:path>
            </a:pathLst>
          </a:custGeom>
          <a:blipFill rotWithShape="1">
            <a:blip r:embed="rId6">
              <a:alphaModFix/>
            </a:blip>
            <a:stretch>
              <a:fillRect b="0" l="0" r="0" t="0"/>
            </a:stretch>
          </a:blipFill>
          <a:ln>
            <a:noFill/>
          </a:ln>
        </p:spPr>
      </p:sp>
      <p:sp>
        <p:nvSpPr>
          <p:cNvPr id="154" name="Google Shape;154;p16"/>
          <p:cNvSpPr/>
          <p:nvPr/>
        </p:nvSpPr>
        <p:spPr>
          <a:xfrm>
            <a:off x="718269" y="1883893"/>
            <a:ext cx="849463" cy="770695"/>
          </a:xfrm>
          <a:custGeom>
            <a:rect b="b" l="l" r="r" t="t"/>
            <a:pathLst>
              <a:path extrusionOk="0" h="1541389" w="1698926">
                <a:moveTo>
                  <a:pt x="0" y="0"/>
                </a:moveTo>
                <a:lnTo>
                  <a:pt x="1698926" y="0"/>
                </a:lnTo>
                <a:lnTo>
                  <a:pt x="1698926" y="1541389"/>
                </a:lnTo>
                <a:lnTo>
                  <a:pt x="0" y="1541389"/>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158" name="Shape 158"/>
        <p:cNvGrpSpPr/>
        <p:nvPr/>
      </p:nvGrpSpPr>
      <p:grpSpPr>
        <a:xfrm>
          <a:off x="0" y="0"/>
          <a:ext cx="0" cy="0"/>
          <a:chOff x="0" y="0"/>
          <a:chExt cx="0" cy="0"/>
        </a:xfrm>
      </p:grpSpPr>
      <p:grpSp>
        <p:nvGrpSpPr>
          <p:cNvPr id="159" name="Google Shape;159;p17"/>
          <p:cNvGrpSpPr/>
          <p:nvPr/>
        </p:nvGrpSpPr>
        <p:grpSpPr>
          <a:xfrm>
            <a:off x="4572000" y="-90413"/>
            <a:ext cx="4604499" cy="5233913"/>
            <a:chOff x="0" y="-47625"/>
            <a:chExt cx="2425415" cy="2756958"/>
          </a:xfrm>
        </p:grpSpPr>
        <p:sp>
          <p:nvSpPr>
            <p:cNvPr id="160" name="Google Shape;160;p17"/>
            <p:cNvSpPr/>
            <p:nvPr/>
          </p:nvSpPr>
          <p:spPr>
            <a:xfrm>
              <a:off x="0" y="0"/>
              <a:ext cx="2425415" cy="2709333"/>
            </a:xfrm>
            <a:custGeom>
              <a:rect b="b" l="l" r="r" t="t"/>
              <a:pathLst>
                <a:path extrusionOk="0" h="2709333" w="2425415">
                  <a:moveTo>
                    <a:pt x="0" y="0"/>
                  </a:moveTo>
                  <a:lnTo>
                    <a:pt x="2425415" y="0"/>
                  </a:lnTo>
                  <a:lnTo>
                    <a:pt x="2425415" y="2709333"/>
                  </a:lnTo>
                  <a:lnTo>
                    <a:pt x="0" y="2709333"/>
                  </a:lnTo>
                  <a:close/>
                </a:path>
              </a:pathLst>
            </a:custGeom>
            <a:solidFill>
              <a:srgbClr val="55ADE3"/>
            </a:solidFill>
            <a:ln>
              <a:noFill/>
            </a:ln>
          </p:spPr>
        </p:sp>
        <p:sp>
          <p:nvSpPr>
            <p:cNvPr id="161" name="Google Shape;161;p17"/>
            <p:cNvSpPr txBox="1"/>
            <p:nvPr/>
          </p:nvSpPr>
          <p:spPr>
            <a:xfrm>
              <a:off x="0" y="-47625"/>
              <a:ext cx="2425415" cy="2756958"/>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2" name="Google Shape;162;p17"/>
          <p:cNvSpPr txBox="1"/>
          <p:nvPr/>
        </p:nvSpPr>
        <p:spPr>
          <a:xfrm>
            <a:off x="514350" y="90504"/>
            <a:ext cx="3689038" cy="49577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32500" u="none" cap="none" strike="noStrike">
                <a:solidFill>
                  <a:srgbClr val="FFFFFF"/>
                </a:solidFill>
                <a:latin typeface="Anton"/>
                <a:ea typeface="Anton"/>
                <a:cs typeface="Anton"/>
                <a:sym typeface="Anton"/>
              </a:rPr>
              <a:t>2.</a:t>
            </a:r>
            <a:endParaRPr sz="700"/>
          </a:p>
        </p:txBody>
      </p:sp>
      <p:sp>
        <p:nvSpPr>
          <p:cNvPr id="163" name="Google Shape;163;p17"/>
          <p:cNvSpPr txBox="1"/>
          <p:nvPr/>
        </p:nvSpPr>
        <p:spPr>
          <a:xfrm>
            <a:off x="514350" y="2084246"/>
            <a:ext cx="3689038" cy="695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500" u="none" cap="none" strike="noStrike">
                <a:solidFill>
                  <a:srgbClr val="0C0855"/>
                </a:solidFill>
                <a:latin typeface="Crimson Pro"/>
                <a:ea typeface="Crimson Pro"/>
                <a:cs typeface="Crimson Pro"/>
                <a:sym typeface="Crimson Pro"/>
              </a:rPr>
              <a:t>Classification</a:t>
            </a:r>
            <a:endParaRPr sz="700"/>
          </a:p>
        </p:txBody>
      </p:sp>
      <p:sp>
        <p:nvSpPr>
          <p:cNvPr id="164" name="Google Shape;164;p17"/>
          <p:cNvSpPr txBox="1"/>
          <p:nvPr/>
        </p:nvSpPr>
        <p:spPr>
          <a:xfrm>
            <a:off x="514350" y="2903396"/>
            <a:ext cx="36891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600" u="none" cap="none" strike="noStrike">
                <a:solidFill>
                  <a:srgbClr val="0C0855"/>
                </a:solidFill>
                <a:latin typeface="Crimson Pro"/>
                <a:ea typeface="Crimson Pro"/>
                <a:cs typeface="Crimson Pro"/>
                <a:sym typeface="Crimson Pro"/>
              </a:rPr>
              <a:t>Elaborate on what you </a:t>
            </a:r>
            <a:endParaRPr sz="700"/>
          </a:p>
          <a:p>
            <a:pPr indent="0" lvl="0" marL="0" marR="0" rtl="0" algn="ctr">
              <a:lnSpc>
                <a:spcPct val="115000"/>
              </a:lnSpc>
              <a:spcBef>
                <a:spcPts val="0"/>
              </a:spcBef>
              <a:spcAft>
                <a:spcPts val="0"/>
              </a:spcAft>
              <a:buNone/>
            </a:pPr>
            <a:r>
              <a:rPr b="0" i="0" lang="en" sz="1600" u="none" cap="none" strike="noStrike">
                <a:solidFill>
                  <a:srgbClr val="0C0855"/>
                </a:solidFill>
                <a:latin typeface="Crimson Pro"/>
                <a:ea typeface="Crimson Pro"/>
                <a:cs typeface="Crimson Pro"/>
                <a:sym typeface="Crimson Pro"/>
              </a:rPr>
              <a:t>want to discuss. </a:t>
            </a:r>
            <a:endParaRPr sz="700"/>
          </a:p>
        </p:txBody>
      </p:sp>
      <p:sp>
        <p:nvSpPr>
          <p:cNvPr id="165" name="Google Shape;165;p17"/>
          <p:cNvSpPr/>
          <p:nvPr/>
        </p:nvSpPr>
        <p:spPr>
          <a:xfrm>
            <a:off x="4832361" y="979077"/>
            <a:ext cx="4083778" cy="3185346"/>
          </a:xfrm>
          <a:custGeom>
            <a:rect b="b" l="l" r="r" t="t"/>
            <a:pathLst>
              <a:path extrusionOk="0" h="6370693" w="8167555">
                <a:moveTo>
                  <a:pt x="0" y="0"/>
                </a:moveTo>
                <a:lnTo>
                  <a:pt x="8167555" y="0"/>
                </a:lnTo>
                <a:lnTo>
                  <a:pt x="8167555" y="6370694"/>
                </a:lnTo>
                <a:lnTo>
                  <a:pt x="0" y="6370694"/>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169" name="Shape 169"/>
        <p:cNvGrpSpPr/>
        <p:nvPr/>
      </p:nvGrpSpPr>
      <p:grpSpPr>
        <a:xfrm>
          <a:off x="0" y="0"/>
          <a:ext cx="0" cy="0"/>
          <a:chOff x="0" y="0"/>
          <a:chExt cx="0" cy="0"/>
        </a:xfrm>
      </p:grpSpPr>
      <p:pic>
        <p:nvPicPr>
          <p:cNvPr id="170" name="Google Shape;170;p18"/>
          <p:cNvPicPr preferRelativeResize="0"/>
          <p:nvPr/>
        </p:nvPicPr>
        <p:blipFill rotWithShape="1">
          <a:blip r:embed="rId3">
            <a:alphaModFix/>
          </a:blip>
          <a:srcRect b="0" l="7112" r="7112" t="0"/>
          <a:stretch/>
        </p:blipFill>
        <p:spPr>
          <a:xfrm>
            <a:off x="0" y="0"/>
            <a:ext cx="3347451" cy="5143500"/>
          </a:xfrm>
          <a:prstGeom prst="rect">
            <a:avLst/>
          </a:prstGeom>
          <a:noFill/>
          <a:ln>
            <a:noFill/>
          </a:ln>
        </p:spPr>
      </p:pic>
      <p:sp>
        <p:nvSpPr>
          <p:cNvPr id="171" name="Google Shape;171;p18"/>
          <p:cNvSpPr/>
          <p:nvPr/>
        </p:nvSpPr>
        <p:spPr>
          <a:xfrm>
            <a:off x="7164356" y="3106838"/>
            <a:ext cx="723712" cy="677658"/>
          </a:xfrm>
          <a:custGeom>
            <a:rect b="b" l="l" r="r" t="t"/>
            <a:pathLst>
              <a:path extrusionOk="0" h="1355315" w="1447424">
                <a:moveTo>
                  <a:pt x="0" y="0"/>
                </a:moveTo>
                <a:lnTo>
                  <a:pt x="1447424" y="0"/>
                </a:lnTo>
                <a:lnTo>
                  <a:pt x="1447424" y="1355316"/>
                </a:lnTo>
                <a:lnTo>
                  <a:pt x="0" y="1355316"/>
                </a:lnTo>
                <a:lnTo>
                  <a:pt x="0" y="0"/>
                </a:lnTo>
                <a:close/>
              </a:path>
            </a:pathLst>
          </a:custGeom>
          <a:blipFill rotWithShape="1">
            <a:blip r:embed="rId4">
              <a:alphaModFix/>
            </a:blip>
            <a:stretch>
              <a:fillRect b="0" l="0" r="0" t="0"/>
            </a:stretch>
          </a:blipFill>
          <a:ln>
            <a:noFill/>
          </a:ln>
        </p:spPr>
      </p:sp>
      <p:sp>
        <p:nvSpPr>
          <p:cNvPr id="172" name="Google Shape;172;p18"/>
          <p:cNvSpPr/>
          <p:nvPr/>
        </p:nvSpPr>
        <p:spPr>
          <a:xfrm>
            <a:off x="4628215" y="3106838"/>
            <a:ext cx="695357" cy="677658"/>
          </a:xfrm>
          <a:custGeom>
            <a:rect b="b" l="l" r="r" t="t"/>
            <a:pathLst>
              <a:path extrusionOk="0" h="1355315" w="1390715">
                <a:moveTo>
                  <a:pt x="0" y="0"/>
                </a:moveTo>
                <a:lnTo>
                  <a:pt x="1390715" y="0"/>
                </a:lnTo>
                <a:lnTo>
                  <a:pt x="1390715" y="1355316"/>
                </a:lnTo>
                <a:lnTo>
                  <a:pt x="0" y="1355316"/>
                </a:lnTo>
                <a:lnTo>
                  <a:pt x="0" y="0"/>
                </a:lnTo>
                <a:close/>
              </a:path>
            </a:pathLst>
          </a:custGeom>
          <a:blipFill rotWithShape="1">
            <a:blip r:embed="rId5">
              <a:alphaModFix/>
            </a:blip>
            <a:stretch>
              <a:fillRect b="0" l="0" r="0" t="0"/>
            </a:stretch>
          </a:blipFill>
          <a:ln>
            <a:noFill/>
          </a:ln>
        </p:spPr>
      </p:sp>
      <p:sp>
        <p:nvSpPr>
          <p:cNvPr id="173" name="Google Shape;173;p18"/>
          <p:cNvSpPr/>
          <p:nvPr/>
        </p:nvSpPr>
        <p:spPr>
          <a:xfrm>
            <a:off x="7227426" y="1308910"/>
            <a:ext cx="597571" cy="677657"/>
          </a:xfrm>
          <a:custGeom>
            <a:rect b="b" l="l" r="r" t="t"/>
            <a:pathLst>
              <a:path extrusionOk="0" h="1355315" w="1195142">
                <a:moveTo>
                  <a:pt x="0" y="0"/>
                </a:moveTo>
                <a:lnTo>
                  <a:pt x="1195141" y="0"/>
                </a:lnTo>
                <a:lnTo>
                  <a:pt x="1195141" y="1355315"/>
                </a:lnTo>
                <a:lnTo>
                  <a:pt x="0" y="1355315"/>
                </a:lnTo>
                <a:lnTo>
                  <a:pt x="0" y="0"/>
                </a:lnTo>
                <a:close/>
              </a:path>
            </a:pathLst>
          </a:custGeom>
          <a:blipFill rotWithShape="1">
            <a:blip r:embed="rId6">
              <a:alphaModFix/>
            </a:blip>
            <a:stretch>
              <a:fillRect b="0" l="0" r="0" t="0"/>
            </a:stretch>
          </a:blipFill>
          <a:ln>
            <a:noFill/>
          </a:ln>
        </p:spPr>
      </p:sp>
      <p:sp>
        <p:nvSpPr>
          <p:cNvPr id="174" name="Google Shape;174;p18"/>
          <p:cNvSpPr/>
          <p:nvPr/>
        </p:nvSpPr>
        <p:spPr>
          <a:xfrm>
            <a:off x="4675587" y="1308910"/>
            <a:ext cx="600614" cy="705850"/>
          </a:xfrm>
          <a:custGeom>
            <a:rect b="b" l="l" r="r" t="t"/>
            <a:pathLst>
              <a:path extrusionOk="0" h="1411700" w="1201228">
                <a:moveTo>
                  <a:pt x="0" y="0"/>
                </a:moveTo>
                <a:lnTo>
                  <a:pt x="1201228" y="0"/>
                </a:lnTo>
                <a:lnTo>
                  <a:pt x="1201228" y="1411700"/>
                </a:lnTo>
                <a:lnTo>
                  <a:pt x="0" y="1411700"/>
                </a:lnTo>
                <a:lnTo>
                  <a:pt x="0" y="0"/>
                </a:lnTo>
                <a:close/>
              </a:path>
            </a:pathLst>
          </a:custGeom>
          <a:blipFill rotWithShape="1">
            <a:blip r:embed="rId7">
              <a:alphaModFix/>
            </a:blip>
            <a:stretch>
              <a:fillRect b="0" l="0" r="0" t="0"/>
            </a:stretch>
          </a:blipFill>
          <a:ln>
            <a:noFill/>
          </a:ln>
        </p:spPr>
      </p:sp>
      <p:sp>
        <p:nvSpPr>
          <p:cNvPr id="175" name="Google Shape;175;p18"/>
          <p:cNvSpPr txBox="1"/>
          <p:nvPr/>
        </p:nvSpPr>
        <p:spPr>
          <a:xfrm>
            <a:off x="3885614" y="514350"/>
            <a:ext cx="4744036" cy="36195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0" i="0" lang="en" sz="2400" u="none" cap="none" strike="noStrike">
                <a:solidFill>
                  <a:srgbClr val="0C0855"/>
                </a:solidFill>
                <a:latin typeface="Anton"/>
                <a:ea typeface="Anton"/>
                <a:cs typeface="Anton"/>
                <a:sym typeface="Anton"/>
              </a:rPr>
              <a:t>RECOMMENDATIONS</a:t>
            </a:r>
            <a:endParaRPr sz="700"/>
          </a:p>
        </p:txBody>
      </p:sp>
      <p:sp>
        <p:nvSpPr>
          <p:cNvPr id="176" name="Google Shape;176;p18"/>
          <p:cNvSpPr txBox="1"/>
          <p:nvPr/>
        </p:nvSpPr>
        <p:spPr>
          <a:xfrm>
            <a:off x="3980864" y="2133823"/>
            <a:ext cx="1990059" cy="36195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0" i="0" lang="en" sz="2400" u="none" cap="none" strike="noStrike">
                <a:solidFill>
                  <a:srgbClr val="0C0855"/>
                </a:solidFill>
                <a:latin typeface="Crimson Pro"/>
                <a:ea typeface="Crimson Pro"/>
                <a:cs typeface="Crimson Pro"/>
                <a:sym typeface="Crimson Pro"/>
              </a:rPr>
              <a:t>Advice One</a:t>
            </a:r>
            <a:endParaRPr sz="700"/>
          </a:p>
        </p:txBody>
      </p:sp>
      <p:sp>
        <p:nvSpPr>
          <p:cNvPr id="177" name="Google Shape;177;p18"/>
          <p:cNvSpPr txBox="1"/>
          <p:nvPr/>
        </p:nvSpPr>
        <p:spPr>
          <a:xfrm>
            <a:off x="6518023" y="2133823"/>
            <a:ext cx="2016377" cy="36195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0" i="0" lang="en" sz="2400" u="none" cap="none" strike="noStrike">
                <a:solidFill>
                  <a:srgbClr val="0C0855"/>
                </a:solidFill>
                <a:latin typeface="Crimson Pro"/>
                <a:ea typeface="Crimson Pro"/>
                <a:cs typeface="Crimson Pro"/>
                <a:sym typeface="Crimson Pro"/>
              </a:rPr>
              <a:t>Advice Two</a:t>
            </a:r>
            <a:endParaRPr sz="700"/>
          </a:p>
        </p:txBody>
      </p:sp>
      <p:sp>
        <p:nvSpPr>
          <p:cNvPr id="178" name="Google Shape;178;p18"/>
          <p:cNvSpPr txBox="1"/>
          <p:nvPr/>
        </p:nvSpPr>
        <p:spPr>
          <a:xfrm>
            <a:off x="3980864" y="3771641"/>
            <a:ext cx="1990059" cy="36195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0" i="0" lang="en" sz="2400" u="none" cap="none" strike="noStrike">
                <a:solidFill>
                  <a:srgbClr val="0C0855"/>
                </a:solidFill>
                <a:latin typeface="Crimson Pro"/>
                <a:ea typeface="Crimson Pro"/>
                <a:cs typeface="Crimson Pro"/>
                <a:sym typeface="Crimson Pro"/>
              </a:rPr>
              <a:t>Advice Three</a:t>
            </a:r>
            <a:endParaRPr sz="700"/>
          </a:p>
        </p:txBody>
      </p:sp>
      <p:sp>
        <p:nvSpPr>
          <p:cNvPr id="179" name="Google Shape;179;p18"/>
          <p:cNvSpPr txBox="1"/>
          <p:nvPr/>
        </p:nvSpPr>
        <p:spPr>
          <a:xfrm>
            <a:off x="6518023" y="3771641"/>
            <a:ext cx="2016377" cy="36195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0" i="0" lang="en" sz="2400" u="none" cap="none" strike="noStrike">
                <a:solidFill>
                  <a:srgbClr val="0C0855"/>
                </a:solidFill>
                <a:latin typeface="Crimson Pro"/>
                <a:ea typeface="Crimson Pro"/>
                <a:cs typeface="Crimson Pro"/>
                <a:sym typeface="Crimson Pro"/>
              </a:rPr>
              <a:t>Advice Four</a:t>
            </a:r>
            <a:endParaRPr sz="700"/>
          </a:p>
        </p:txBody>
      </p:sp>
      <p:sp>
        <p:nvSpPr>
          <p:cNvPr id="180" name="Google Shape;180;p18"/>
          <p:cNvSpPr txBox="1"/>
          <p:nvPr/>
        </p:nvSpPr>
        <p:spPr>
          <a:xfrm>
            <a:off x="3980864" y="2606999"/>
            <a:ext cx="1990200" cy="36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Elaborate on what you</a:t>
            </a:r>
            <a:endParaRPr sz="700"/>
          </a:p>
          <a:p>
            <a:pPr indent="0" lvl="0" marL="0" marR="0" rtl="0" algn="ctr">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want to discuss. </a:t>
            </a:r>
            <a:endParaRPr sz="700"/>
          </a:p>
        </p:txBody>
      </p:sp>
      <p:sp>
        <p:nvSpPr>
          <p:cNvPr id="181" name="Google Shape;181;p18"/>
          <p:cNvSpPr txBox="1"/>
          <p:nvPr/>
        </p:nvSpPr>
        <p:spPr>
          <a:xfrm>
            <a:off x="6518024" y="2606999"/>
            <a:ext cx="2016300" cy="36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Elaborate on what you</a:t>
            </a:r>
            <a:endParaRPr sz="700"/>
          </a:p>
          <a:p>
            <a:pPr indent="0" lvl="0" marL="0" marR="0" rtl="0" algn="ctr">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want to discuss. </a:t>
            </a:r>
            <a:endParaRPr sz="700"/>
          </a:p>
        </p:txBody>
      </p:sp>
      <p:sp>
        <p:nvSpPr>
          <p:cNvPr id="182" name="Google Shape;182;p18"/>
          <p:cNvSpPr txBox="1"/>
          <p:nvPr/>
        </p:nvSpPr>
        <p:spPr>
          <a:xfrm>
            <a:off x="3980864" y="4244817"/>
            <a:ext cx="1990200" cy="36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Elaborate on what you</a:t>
            </a:r>
            <a:endParaRPr sz="700"/>
          </a:p>
          <a:p>
            <a:pPr indent="0" lvl="0" marL="0" marR="0" rtl="0" algn="ctr">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want to discuss. </a:t>
            </a:r>
            <a:endParaRPr sz="700"/>
          </a:p>
        </p:txBody>
      </p:sp>
      <p:sp>
        <p:nvSpPr>
          <p:cNvPr id="183" name="Google Shape;183;p18"/>
          <p:cNvSpPr txBox="1"/>
          <p:nvPr/>
        </p:nvSpPr>
        <p:spPr>
          <a:xfrm>
            <a:off x="6518024" y="4244817"/>
            <a:ext cx="2016300" cy="36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Elaborate on what you</a:t>
            </a:r>
            <a:endParaRPr sz="700"/>
          </a:p>
          <a:p>
            <a:pPr indent="0" lvl="0" marL="0" marR="0" rtl="0" algn="ctr">
              <a:lnSpc>
                <a:spcPct val="115000"/>
              </a:lnSpc>
              <a:spcBef>
                <a:spcPts val="0"/>
              </a:spcBef>
              <a:spcAft>
                <a:spcPts val="0"/>
              </a:spcAft>
              <a:buNone/>
            </a:pPr>
            <a:r>
              <a:rPr b="0" i="0" lang="en" sz="1100" u="none" cap="none" strike="noStrike">
                <a:solidFill>
                  <a:srgbClr val="0C0855"/>
                </a:solidFill>
                <a:latin typeface="Crimson Pro"/>
                <a:ea typeface="Crimson Pro"/>
                <a:cs typeface="Crimson Pro"/>
                <a:sym typeface="Crimson Pro"/>
              </a:rPr>
              <a:t>want to discuss. </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DAF7"/>
        </a:solidFill>
      </p:bgPr>
    </p:bg>
    <p:spTree>
      <p:nvGrpSpPr>
        <p:cNvPr id="187" name="Shape 187"/>
        <p:cNvGrpSpPr/>
        <p:nvPr/>
      </p:nvGrpSpPr>
      <p:grpSpPr>
        <a:xfrm>
          <a:off x="0" y="0"/>
          <a:ext cx="0" cy="0"/>
          <a:chOff x="0" y="0"/>
          <a:chExt cx="0" cy="0"/>
        </a:xfrm>
      </p:grpSpPr>
      <p:pic>
        <p:nvPicPr>
          <p:cNvPr id="188" name="Google Shape;188;p19"/>
          <p:cNvPicPr preferRelativeResize="0"/>
          <p:nvPr/>
        </p:nvPicPr>
        <p:blipFill rotWithShape="1">
          <a:blip r:embed="rId3">
            <a:alphaModFix/>
          </a:blip>
          <a:srcRect b="0" l="4935" r="4935" t="0"/>
          <a:stretch/>
        </p:blipFill>
        <p:spPr>
          <a:xfrm>
            <a:off x="4572000" y="0"/>
            <a:ext cx="4572000" cy="5143500"/>
          </a:xfrm>
          <a:prstGeom prst="rect">
            <a:avLst/>
          </a:prstGeom>
          <a:noFill/>
          <a:ln>
            <a:noFill/>
          </a:ln>
        </p:spPr>
      </p:pic>
      <p:grpSp>
        <p:nvGrpSpPr>
          <p:cNvPr id="189" name="Google Shape;189;p19"/>
          <p:cNvGrpSpPr/>
          <p:nvPr/>
        </p:nvGrpSpPr>
        <p:grpSpPr>
          <a:xfrm>
            <a:off x="144926" y="52462"/>
            <a:ext cx="4286250" cy="4948163"/>
            <a:chOff x="0" y="-47625"/>
            <a:chExt cx="2257778" cy="2606440"/>
          </a:xfrm>
        </p:grpSpPr>
        <p:sp>
          <p:nvSpPr>
            <p:cNvPr id="190" name="Google Shape;190;p19"/>
            <p:cNvSpPr/>
            <p:nvPr/>
          </p:nvSpPr>
          <p:spPr>
            <a:xfrm>
              <a:off x="0" y="0"/>
              <a:ext cx="2257778" cy="2558815"/>
            </a:xfrm>
            <a:custGeom>
              <a:rect b="b" l="l" r="r" t="t"/>
              <a:pathLst>
                <a:path extrusionOk="0" h="2558815" w="2257778">
                  <a:moveTo>
                    <a:pt x="0" y="0"/>
                  </a:moveTo>
                  <a:lnTo>
                    <a:pt x="2257778" y="0"/>
                  </a:lnTo>
                  <a:lnTo>
                    <a:pt x="2257778" y="2558815"/>
                  </a:lnTo>
                  <a:lnTo>
                    <a:pt x="0" y="2558815"/>
                  </a:lnTo>
                  <a:close/>
                </a:path>
              </a:pathLst>
            </a:custGeom>
            <a:solidFill>
              <a:srgbClr val="000000">
                <a:alpha val="0"/>
              </a:srgbClr>
            </a:solidFill>
            <a:ln cap="sq" cmpd="sng" w="38100">
              <a:solidFill>
                <a:srgbClr val="55ADE3"/>
              </a:solidFill>
              <a:prstDash val="solid"/>
              <a:miter lim="8000"/>
              <a:headEnd len="sm" w="sm" type="none"/>
              <a:tailEnd len="sm" w="sm" type="none"/>
            </a:ln>
          </p:spPr>
        </p:sp>
        <p:sp>
          <p:nvSpPr>
            <p:cNvPr id="191" name="Google Shape;191;p19"/>
            <p:cNvSpPr txBox="1"/>
            <p:nvPr/>
          </p:nvSpPr>
          <p:spPr>
            <a:xfrm>
              <a:off x="0" y="-47625"/>
              <a:ext cx="2257778" cy="260644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2" name="Google Shape;192;p19"/>
          <p:cNvSpPr txBox="1"/>
          <p:nvPr/>
        </p:nvSpPr>
        <p:spPr>
          <a:xfrm>
            <a:off x="542282" y="514350"/>
            <a:ext cx="3396287" cy="36195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0" i="0" lang="en" sz="2400" u="none" cap="none" strike="noStrike">
                <a:solidFill>
                  <a:srgbClr val="0C0855"/>
                </a:solidFill>
                <a:latin typeface="Anton"/>
                <a:ea typeface="Anton"/>
                <a:cs typeface="Anton"/>
                <a:sym typeface="Anton"/>
              </a:rPr>
              <a:t>OUR CLASS</a:t>
            </a:r>
            <a:endParaRPr sz="700"/>
          </a:p>
        </p:txBody>
      </p:sp>
      <p:sp>
        <p:nvSpPr>
          <p:cNvPr id="193" name="Google Shape;193;p19"/>
          <p:cNvSpPr txBox="1"/>
          <p:nvPr/>
        </p:nvSpPr>
        <p:spPr>
          <a:xfrm>
            <a:off x="867268" y="4216718"/>
            <a:ext cx="2746200" cy="39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200" u="none" cap="none" strike="noStrike">
                <a:solidFill>
                  <a:srgbClr val="0C0855"/>
                </a:solidFill>
                <a:latin typeface="Crimson Pro"/>
                <a:ea typeface="Crimson Pro"/>
                <a:cs typeface="Crimson Pro"/>
                <a:sym typeface="Crimson Pro"/>
              </a:rPr>
              <a:t>YEAR: 2022</a:t>
            </a:r>
            <a:endParaRPr sz="700"/>
          </a:p>
          <a:p>
            <a:pPr indent="0" lvl="0" marL="0" marR="0" rtl="0" algn="ctr">
              <a:lnSpc>
                <a:spcPct val="115000"/>
              </a:lnSpc>
              <a:spcBef>
                <a:spcPts val="0"/>
              </a:spcBef>
              <a:spcAft>
                <a:spcPts val="0"/>
              </a:spcAft>
              <a:buNone/>
            </a:pPr>
            <a:r>
              <a:rPr b="1" i="0" lang="en" sz="1200" u="none" cap="none" strike="noStrike">
                <a:solidFill>
                  <a:srgbClr val="0C0855"/>
                </a:solidFill>
                <a:latin typeface="Crimson Pro"/>
                <a:ea typeface="Crimson Pro"/>
                <a:cs typeface="Crimson Pro"/>
                <a:sym typeface="Crimson Pro"/>
              </a:rPr>
              <a:t>ROLE: WRITE YOUR ROLE</a:t>
            </a:r>
            <a:endParaRPr sz="700"/>
          </a:p>
        </p:txBody>
      </p:sp>
      <p:sp>
        <p:nvSpPr>
          <p:cNvPr id="194" name="Google Shape;194;p19"/>
          <p:cNvSpPr txBox="1"/>
          <p:nvPr/>
        </p:nvSpPr>
        <p:spPr>
          <a:xfrm>
            <a:off x="561975" y="2317125"/>
            <a:ext cx="3452100" cy="103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0C0855"/>
                </a:solidFill>
                <a:latin typeface="Crimson Pro"/>
                <a:ea typeface="Crimson Pro"/>
                <a:cs typeface="Crimson Pro"/>
                <a:sym typeface="Crimson Pro"/>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
        <p:nvSpPr>
          <p:cNvPr id="195" name="Google Shape;195;p19"/>
          <p:cNvSpPr txBox="1"/>
          <p:nvPr/>
        </p:nvSpPr>
        <p:spPr>
          <a:xfrm>
            <a:off x="1245397" y="1084759"/>
            <a:ext cx="1990059" cy="36195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0" i="0" lang="en" sz="2400" u="none" cap="none" strike="noStrike">
                <a:solidFill>
                  <a:srgbClr val="0C0855"/>
                </a:solidFill>
                <a:latin typeface="Crimson Pro"/>
                <a:ea typeface="Crimson Pro"/>
                <a:cs typeface="Crimson Pro"/>
                <a:sym typeface="Crimson Pro"/>
              </a:rPr>
              <a:t>Class Subject</a:t>
            </a:r>
            <a:endParaRPr sz="700"/>
          </a:p>
        </p:txBody>
      </p:sp>
      <p:cxnSp>
        <p:nvCxnSpPr>
          <p:cNvPr id="196" name="Google Shape;196;p19"/>
          <p:cNvCxnSpPr/>
          <p:nvPr/>
        </p:nvCxnSpPr>
        <p:spPr>
          <a:xfrm>
            <a:off x="962518" y="1456234"/>
            <a:ext cx="2651064" cy="0"/>
          </a:xfrm>
          <a:prstGeom prst="straightConnector1">
            <a:avLst/>
          </a:prstGeom>
          <a:noFill/>
          <a:ln cap="flat" cmpd="sng" w="9525">
            <a:solidFill>
              <a:srgbClr val="55ADE3"/>
            </a:solidFill>
            <a:prstDash val="lgDash"/>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C0855"/>
      </a:dk1>
      <a:lt1>
        <a:srgbClr val="B0DAF7"/>
      </a:lt1>
      <a:dk2>
        <a:srgbClr val="0C0855"/>
      </a:dk2>
      <a:lt2>
        <a:srgbClr val="FFFF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