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1"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Lst>
  <p:sldSz cy="10287000" cx="18288000"/>
  <p:notesSz cx="6858000" cy="9144000"/>
  <p:embeddedFontLst>
    <p:embeddedFont>
      <p:font typeface="Dekko"/>
      <p:regular r:id="rId22"/>
    </p:embeddedFont>
    <p:embeddedFont>
      <p:font typeface="Barriecito"/>
      <p:regular r:id="rId2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BFED6053-6AF0-4BD7-BBAB-4142DA5445A4}">
  <a:tblStyle styleId="{BFED6053-6AF0-4BD7-BBAB-4142DA5445A4}"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font" Target="fonts/Dekko-regular.fntdata"/><Relationship Id="rId21" Type="http://schemas.openxmlformats.org/officeDocument/2006/relationships/slide" Target="slides/slide15.xml"/><Relationship Id="rId23" Type="http://schemas.openxmlformats.org/officeDocument/2006/relationships/font" Target="fonts/Barriecito-regular.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 name="Shape 88"/>
        <p:cNvGrpSpPr/>
        <p:nvPr/>
      </p:nvGrpSpPr>
      <p:grpSpPr>
        <a:xfrm>
          <a:off x="0" y="0"/>
          <a:ext cx="0" cy="0"/>
          <a:chOff x="0" y="0"/>
          <a:chExt cx="0" cy="0"/>
        </a:xfrm>
      </p:grpSpPr>
      <p:sp>
        <p:nvSpPr>
          <p:cNvPr id="89" name="Google Shape;89;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0" name="Google Shape;90;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0" name="Google Shape;210;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3" name="Google Shape;223;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 name="Shape 320"/>
        <p:cNvGrpSpPr/>
        <p:nvPr/>
      </p:nvGrpSpPr>
      <p:grpSpPr>
        <a:xfrm>
          <a:off x="0" y="0"/>
          <a:ext cx="0" cy="0"/>
          <a:chOff x="0" y="0"/>
          <a:chExt cx="0" cy="0"/>
        </a:xfrm>
      </p:grpSpPr>
      <p:sp>
        <p:nvSpPr>
          <p:cNvPr id="321" name="Google Shape;321;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2" name="Google Shape;322;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5" name="Google Shape;115;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6" name="Google Shape;126;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0.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0.png"/><Relationship Id="rId3" Type="http://schemas.openxmlformats.org/officeDocument/2006/relationships/image" Target="../media/image71.png"/><Relationship Id="rId4" Type="http://schemas.openxmlformats.org/officeDocument/2006/relationships/image" Target="../media/image21.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0.png"/><Relationship Id="rId3" Type="http://schemas.openxmlformats.org/officeDocument/2006/relationships/image" Target="../media/image23.png"/><Relationship Id="rId4" Type="http://schemas.openxmlformats.org/officeDocument/2006/relationships/image" Target="../media/image28.png"/><Relationship Id="rId5" Type="http://schemas.openxmlformats.org/officeDocument/2006/relationships/image" Target="../media/image46.png"/><Relationship Id="rId6" Type="http://schemas.openxmlformats.org/officeDocument/2006/relationships/image" Target="../media/image36.png"/><Relationship Id="rId7" Type="http://schemas.openxmlformats.org/officeDocument/2006/relationships/image" Target="../media/image31.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0.png"/><Relationship Id="rId3" Type="http://schemas.openxmlformats.org/officeDocument/2006/relationships/image" Target="../media/image38.png"/><Relationship Id="rId4" Type="http://schemas.openxmlformats.org/officeDocument/2006/relationships/image" Target="../media/image39.png"/><Relationship Id="rId5" Type="http://schemas.openxmlformats.org/officeDocument/2006/relationships/image" Target="../media/image54.png"/><Relationship Id="rId6" Type="http://schemas.openxmlformats.org/officeDocument/2006/relationships/image" Target="../media/image45.png"/><Relationship Id="rId7" Type="http://schemas.openxmlformats.org/officeDocument/2006/relationships/image" Target="../media/image4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0.png"/><Relationship Id="rId3" Type="http://schemas.openxmlformats.org/officeDocument/2006/relationships/image" Target="../media/image34.png"/><Relationship Id="rId4" Type="http://schemas.openxmlformats.org/officeDocument/2006/relationships/image" Target="../media/image3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0.png"/><Relationship Id="rId3" Type="http://schemas.openxmlformats.org/officeDocument/2006/relationships/image" Target="../media/image24.png"/><Relationship Id="rId4" Type="http://schemas.openxmlformats.org/officeDocument/2006/relationships/image" Target="../media/image9.png"/><Relationship Id="rId5" Type="http://schemas.openxmlformats.org/officeDocument/2006/relationships/image" Target="../media/image5.png"/><Relationship Id="rId6"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0.png"/><Relationship Id="rId3" Type="http://schemas.openxmlformats.org/officeDocument/2006/relationships/image" Target="../media/image1.png"/><Relationship Id="rId4" Type="http://schemas.openxmlformats.org/officeDocument/2006/relationships/image" Target="../media/image7.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0.png"/><Relationship Id="rId3" Type="http://schemas.openxmlformats.org/officeDocument/2006/relationships/image" Target="../media/image26.png"/><Relationship Id="rId4" Type="http://schemas.openxmlformats.org/officeDocument/2006/relationships/image" Target="../media/image6.png"/><Relationship Id="rId5" Type="http://schemas.openxmlformats.org/officeDocument/2006/relationships/image" Target="../media/image8.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0.png"/><Relationship Id="rId3" Type="http://schemas.openxmlformats.org/officeDocument/2006/relationships/image" Target="../media/image10.png"/><Relationship Id="rId4" Type="http://schemas.openxmlformats.org/officeDocument/2006/relationships/image" Target="../media/image2.png"/><Relationship Id="rId5" Type="http://schemas.openxmlformats.org/officeDocument/2006/relationships/image" Target="../media/image1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0.png"/><Relationship Id="rId3" Type="http://schemas.openxmlformats.org/officeDocument/2006/relationships/image" Target="../media/image17.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0.png"/><Relationship Id="rId3" Type="http://schemas.openxmlformats.org/officeDocument/2006/relationships/image" Target="../media/image19.png"/><Relationship Id="rId4" Type="http://schemas.openxmlformats.org/officeDocument/2006/relationships/image" Target="../media/image14.png"/><Relationship Id="rId5" Type="http://schemas.openxmlformats.org/officeDocument/2006/relationships/image" Target="../media/image1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0.png"/><Relationship Id="rId3" Type="http://schemas.openxmlformats.org/officeDocument/2006/relationships/image" Target="../media/image100.png"/><Relationship Id="rId4" Type="http://schemas.openxmlformats.org/officeDocument/2006/relationships/image" Target="../media/image25.png"/><Relationship Id="rId5" Type="http://schemas.openxmlformats.org/officeDocument/2006/relationships/image" Target="../media/image20.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0.png"/><Relationship Id="rId3" Type="http://schemas.openxmlformats.org/officeDocument/2006/relationships/image" Target="../media/image27.png"/><Relationship Id="rId4" Type="http://schemas.openxmlformats.org/officeDocument/2006/relationships/image" Target="../media/image22.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 name="Google Shape;13;p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pic>
        <p:nvPicPr>
          <p:cNvPr id="15" name="Google Shape;15;p2"/>
          <p:cNvPicPr preferRelativeResize="0"/>
          <p:nvPr/>
        </p:nvPicPr>
        <p:blipFill>
          <a:blip r:embed="rId2">
            <a:alphaModFix/>
          </a:blip>
          <a:stretch>
            <a:fillRect/>
          </a:stretch>
        </p:blipFill>
        <p:spPr>
          <a:xfrm>
            <a:off x="0" y="0"/>
            <a:ext cx="18288000" cy="1028700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2 3">
  <p:cSld name="TWO_OBJECTS_2_3">
    <p:spTree>
      <p:nvGrpSpPr>
        <p:cNvPr id="59" name="Shape 59"/>
        <p:cNvGrpSpPr/>
        <p:nvPr/>
      </p:nvGrpSpPr>
      <p:grpSpPr>
        <a:xfrm>
          <a:off x="0" y="0"/>
          <a:ext cx="0" cy="0"/>
          <a:chOff x="0" y="0"/>
          <a:chExt cx="0" cy="0"/>
        </a:xfrm>
      </p:grpSpPr>
      <p:pic>
        <p:nvPicPr>
          <p:cNvPr id="60" name="Google Shape;60;p11"/>
          <p:cNvPicPr preferRelativeResize="0"/>
          <p:nvPr/>
        </p:nvPicPr>
        <p:blipFill>
          <a:blip r:embed="rId2">
            <a:alphaModFix/>
          </a:blip>
          <a:stretch>
            <a:fillRect/>
          </a:stretch>
        </p:blipFill>
        <p:spPr>
          <a:xfrm>
            <a:off x="0" y="0"/>
            <a:ext cx="18288000" cy="10287000"/>
          </a:xfrm>
          <a:prstGeom prst="rect">
            <a:avLst/>
          </a:prstGeom>
          <a:noFill/>
          <a:ln>
            <a:noFill/>
          </a:ln>
        </p:spPr>
      </p:pic>
      <p:pic>
        <p:nvPicPr>
          <p:cNvPr id="61" name="Google Shape;61;p11"/>
          <p:cNvPicPr preferRelativeResize="0"/>
          <p:nvPr/>
        </p:nvPicPr>
        <p:blipFill>
          <a:blip r:embed="rId3">
            <a:alphaModFix/>
          </a:blip>
          <a:stretch>
            <a:fillRect/>
          </a:stretch>
        </p:blipFill>
        <p:spPr>
          <a:xfrm>
            <a:off x="981401" y="-2491447"/>
            <a:ext cx="16356398" cy="12778448"/>
          </a:xfrm>
          <a:prstGeom prst="rect">
            <a:avLst/>
          </a:prstGeom>
          <a:noFill/>
          <a:ln>
            <a:noFill/>
          </a:ln>
        </p:spPr>
      </p:pic>
      <p:sp>
        <p:nvSpPr>
          <p:cNvPr id="62" name="Google Shape;62;p11"/>
          <p:cNvSpPr/>
          <p:nvPr/>
        </p:nvSpPr>
        <p:spPr>
          <a:xfrm>
            <a:off x="-649825" y="-375569"/>
            <a:ext cx="2716938" cy="2890359"/>
          </a:xfrm>
          <a:custGeom>
            <a:rect b="b" l="l" r="r" t="t"/>
            <a:pathLst>
              <a:path extrusionOk="0" h="2890359" w="2716938">
                <a:moveTo>
                  <a:pt x="0" y="0"/>
                </a:moveTo>
                <a:lnTo>
                  <a:pt x="2716938" y="0"/>
                </a:lnTo>
                <a:lnTo>
                  <a:pt x="2716938" y="2890359"/>
                </a:lnTo>
                <a:lnTo>
                  <a:pt x="0" y="2890359"/>
                </a:lnTo>
                <a:lnTo>
                  <a:pt x="0" y="0"/>
                </a:lnTo>
                <a:close/>
              </a:path>
            </a:pathLst>
          </a:custGeom>
          <a:blipFill rotWithShape="1">
            <a:blip r:embed="rId4">
              <a:alphaModFix/>
            </a:blip>
            <a:stretch>
              <a:fillRect b="0" l="0" r="0" t="0"/>
            </a:stretch>
          </a:blipFill>
          <a:ln>
            <a:noFill/>
          </a:ln>
        </p:spPr>
      </p:sp>
      <p:sp>
        <p:nvSpPr>
          <p:cNvPr id="63" name="Google Shape;63;p11"/>
          <p:cNvSpPr/>
          <p:nvPr>
            <p:ph idx="2" type="pic"/>
          </p:nvPr>
        </p:nvSpPr>
        <p:spPr>
          <a:xfrm>
            <a:off x="0" y="4088375"/>
            <a:ext cx="8043000" cy="5331000"/>
          </a:xfrm>
          <a:prstGeom prst="rect">
            <a:avLst/>
          </a:prstGeom>
          <a:noFill/>
          <a:ln>
            <a:noFill/>
          </a:ln>
        </p:spPr>
      </p:sp>
      <p:sp>
        <p:nvSpPr>
          <p:cNvPr id="64" name="Google Shape;64;p11"/>
          <p:cNvSpPr/>
          <p:nvPr>
            <p:ph idx="3" type="pic"/>
          </p:nvPr>
        </p:nvSpPr>
        <p:spPr>
          <a:xfrm>
            <a:off x="8696800" y="1423863"/>
            <a:ext cx="5273100" cy="3855000"/>
          </a:xfrm>
          <a:prstGeom prst="rect">
            <a:avLst/>
          </a:prstGeom>
          <a:noFill/>
          <a:ln>
            <a:noFill/>
          </a:ln>
        </p:spPr>
      </p:sp>
      <p:sp>
        <p:nvSpPr>
          <p:cNvPr id="65" name="Google Shape;65;p11"/>
          <p:cNvSpPr/>
          <p:nvPr>
            <p:ph idx="4" type="pic"/>
          </p:nvPr>
        </p:nvSpPr>
        <p:spPr>
          <a:xfrm>
            <a:off x="14379875" y="1423900"/>
            <a:ext cx="3908100" cy="3855000"/>
          </a:xfrm>
          <a:prstGeom prst="rect">
            <a:avLst/>
          </a:prstGeom>
          <a:noFill/>
          <a:ln>
            <a:noFill/>
          </a:ln>
        </p:spPr>
      </p:sp>
      <p:sp>
        <p:nvSpPr>
          <p:cNvPr id="66" name="Google Shape;66;p11"/>
          <p:cNvSpPr/>
          <p:nvPr>
            <p:ph idx="5" type="pic"/>
          </p:nvPr>
        </p:nvSpPr>
        <p:spPr>
          <a:xfrm>
            <a:off x="8696800" y="5690625"/>
            <a:ext cx="5273100" cy="3855000"/>
          </a:xfrm>
          <a:prstGeom prst="rect">
            <a:avLst/>
          </a:prstGeom>
          <a:noFill/>
          <a:ln>
            <a:noFill/>
          </a:ln>
        </p:spPr>
      </p:sp>
      <p:sp>
        <p:nvSpPr>
          <p:cNvPr id="67" name="Google Shape;67;p11"/>
          <p:cNvSpPr/>
          <p:nvPr>
            <p:ph idx="6" type="pic"/>
          </p:nvPr>
        </p:nvSpPr>
        <p:spPr>
          <a:xfrm>
            <a:off x="14379875" y="5690650"/>
            <a:ext cx="3908100" cy="3855000"/>
          </a:xfrm>
          <a:prstGeom prst="rect">
            <a:avLst/>
          </a:prstGeom>
          <a:noFill/>
          <a:ln>
            <a:no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2 3 1">
  <p:cSld name="TWO_OBJECTS_2_3_1">
    <p:spTree>
      <p:nvGrpSpPr>
        <p:cNvPr id="68" name="Shape 68"/>
        <p:cNvGrpSpPr/>
        <p:nvPr/>
      </p:nvGrpSpPr>
      <p:grpSpPr>
        <a:xfrm>
          <a:off x="0" y="0"/>
          <a:ext cx="0" cy="0"/>
          <a:chOff x="0" y="0"/>
          <a:chExt cx="0" cy="0"/>
        </a:xfrm>
      </p:grpSpPr>
      <p:pic>
        <p:nvPicPr>
          <p:cNvPr id="69" name="Google Shape;69;p12"/>
          <p:cNvPicPr preferRelativeResize="0"/>
          <p:nvPr/>
        </p:nvPicPr>
        <p:blipFill>
          <a:blip r:embed="rId2">
            <a:alphaModFix/>
          </a:blip>
          <a:stretch>
            <a:fillRect/>
          </a:stretch>
        </p:blipFill>
        <p:spPr>
          <a:xfrm>
            <a:off x="0" y="0"/>
            <a:ext cx="18288000" cy="10287000"/>
          </a:xfrm>
          <a:prstGeom prst="rect">
            <a:avLst/>
          </a:prstGeom>
          <a:noFill/>
          <a:ln>
            <a:noFill/>
          </a:ln>
        </p:spPr>
      </p:pic>
      <p:sp>
        <p:nvSpPr>
          <p:cNvPr id="70" name="Google Shape;70;p12"/>
          <p:cNvSpPr/>
          <p:nvPr/>
        </p:nvSpPr>
        <p:spPr>
          <a:xfrm flipH="1">
            <a:off x="14519229" y="0"/>
            <a:ext cx="3768771" cy="7878500"/>
          </a:xfrm>
          <a:custGeom>
            <a:rect b="b" l="l" r="r" t="t"/>
            <a:pathLst>
              <a:path extrusionOk="0" h="7878500" w="3768771">
                <a:moveTo>
                  <a:pt x="3768771" y="0"/>
                </a:moveTo>
                <a:lnTo>
                  <a:pt x="0" y="0"/>
                </a:lnTo>
                <a:lnTo>
                  <a:pt x="0" y="7878500"/>
                </a:lnTo>
                <a:lnTo>
                  <a:pt x="3768771" y="7878500"/>
                </a:lnTo>
                <a:lnTo>
                  <a:pt x="3768771" y="0"/>
                </a:lnTo>
                <a:close/>
              </a:path>
            </a:pathLst>
          </a:custGeom>
          <a:blipFill rotWithShape="1">
            <a:blip r:embed="rId3">
              <a:alphaModFix/>
            </a:blip>
            <a:stretch>
              <a:fillRect b="0" l="-24499" r="-279" t="-5179"/>
            </a:stretch>
          </a:blipFill>
          <a:ln>
            <a:noFill/>
          </a:ln>
        </p:spPr>
      </p:sp>
      <p:sp>
        <p:nvSpPr>
          <p:cNvPr id="71" name="Google Shape;71;p12"/>
          <p:cNvSpPr/>
          <p:nvPr/>
        </p:nvSpPr>
        <p:spPr>
          <a:xfrm>
            <a:off x="633906" y="0"/>
            <a:ext cx="5222546" cy="6603219"/>
          </a:xfrm>
          <a:custGeom>
            <a:rect b="b" l="l" r="r" t="t"/>
            <a:pathLst>
              <a:path extrusionOk="0" h="6603219" w="5222546">
                <a:moveTo>
                  <a:pt x="0" y="0"/>
                </a:moveTo>
                <a:lnTo>
                  <a:pt x="5222546" y="0"/>
                </a:lnTo>
                <a:lnTo>
                  <a:pt x="5222546" y="6603219"/>
                </a:lnTo>
                <a:lnTo>
                  <a:pt x="0" y="6603219"/>
                </a:lnTo>
                <a:lnTo>
                  <a:pt x="0" y="0"/>
                </a:lnTo>
                <a:close/>
              </a:path>
            </a:pathLst>
          </a:custGeom>
          <a:blipFill rotWithShape="1">
            <a:blip r:embed="rId4">
              <a:alphaModFix/>
            </a:blip>
            <a:stretch>
              <a:fillRect b="0" l="0" r="0" t="0"/>
            </a:stretch>
          </a:blipFill>
          <a:ln>
            <a:noFill/>
          </a:ln>
        </p:spPr>
      </p:sp>
      <p:sp>
        <p:nvSpPr>
          <p:cNvPr id="72" name="Google Shape;72;p12"/>
          <p:cNvSpPr/>
          <p:nvPr/>
        </p:nvSpPr>
        <p:spPr>
          <a:xfrm>
            <a:off x="6532727" y="2380110"/>
            <a:ext cx="5222546" cy="6603219"/>
          </a:xfrm>
          <a:custGeom>
            <a:rect b="b" l="l" r="r" t="t"/>
            <a:pathLst>
              <a:path extrusionOk="0" h="6603219" w="5222546">
                <a:moveTo>
                  <a:pt x="0" y="0"/>
                </a:moveTo>
                <a:lnTo>
                  <a:pt x="5222546" y="0"/>
                </a:lnTo>
                <a:lnTo>
                  <a:pt x="5222546" y="6603219"/>
                </a:lnTo>
                <a:lnTo>
                  <a:pt x="0" y="6603219"/>
                </a:lnTo>
                <a:lnTo>
                  <a:pt x="0" y="0"/>
                </a:lnTo>
                <a:close/>
              </a:path>
            </a:pathLst>
          </a:custGeom>
          <a:blipFill rotWithShape="1">
            <a:blip r:embed="rId4">
              <a:alphaModFix/>
            </a:blip>
            <a:stretch>
              <a:fillRect b="0" l="0" r="0" t="0"/>
            </a:stretch>
          </a:blipFill>
          <a:ln>
            <a:noFill/>
          </a:ln>
        </p:spPr>
      </p:sp>
      <p:sp>
        <p:nvSpPr>
          <p:cNvPr id="73" name="Google Shape;73;p12"/>
          <p:cNvSpPr/>
          <p:nvPr/>
        </p:nvSpPr>
        <p:spPr>
          <a:xfrm>
            <a:off x="12429747" y="4576891"/>
            <a:ext cx="5222546" cy="6603219"/>
          </a:xfrm>
          <a:custGeom>
            <a:rect b="b" l="l" r="r" t="t"/>
            <a:pathLst>
              <a:path extrusionOk="0" h="6603219" w="5222546">
                <a:moveTo>
                  <a:pt x="0" y="0"/>
                </a:moveTo>
                <a:lnTo>
                  <a:pt x="5222546" y="0"/>
                </a:lnTo>
                <a:lnTo>
                  <a:pt x="5222546" y="6603219"/>
                </a:lnTo>
                <a:lnTo>
                  <a:pt x="0" y="6603219"/>
                </a:lnTo>
                <a:lnTo>
                  <a:pt x="0" y="0"/>
                </a:lnTo>
                <a:close/>
              </a:path>
            </a:pathLst>
          </a:custGeom>
          <a:blipFill rotWithShape="1">
            <a:blip r:embed="rId4">
              <a:alphaModFix/>
            </a:blip>
            <a:stretch>
              <a:fillRect b="0" l="0" r="0" t="0"/>
            </a:stretch>
          </a:blipFill>
          <a:ln>
            <a:noFill/>
          </a:ln>
        </p:spPr>
      </p:sp>
      <p:sp>
        <p:nvSpPr>
          <p:cNvPr id="74" name="Google Shape;74;p12"/>
          <p:cNvSpPr/>
          <p:nvPr/>
        </p:nvSpPr>
        <p:spPr>
          <a:xfrm>
            <a:off x="0" y="4946834"/>
            <a:ext cx="3093527" cy="5280531"/>
          </a:xfrm>
          <a:custGeom>
            <a:rect b="b" l="l" r="r" t="t"/>
            <a:pathLst>
              <a:path extrusionOk="0" h="5280531" w="3093527">
                <a:moveTo>
                  <a:pt x="0" y="0"/>
                </a:moveTo>
                <a:lnTo>
                  <a:pt x="3093527" y="0"/>
                </a:lnTo>
                <a:lnTo>
                  <a:pt x="3093527" y="5280531"/>
                </a:lnTo>
                <a:lnTo>
                  <a:pt x="0" y="5280531"/>
                </a:lnTo>
                <a:lnTo>
                  <a:pt x="0" y="0"/>
                </a:lnTo>
                <a:close/>
              </a:path>
            </a:pathLst>
          </a:custGeom>
          <a:blipFill rotWithShape="1">
            <a:blip r:embed="rId5">
              <a:alphaModFix/>
            </a:blip>
            <a:stretch>
              <a:fillRect b="-32018" l="0" r="0" t="0"/>
            </a:stretch>
          </a:blipFill>
          <a:ln>
            <a:noFill/>
          </a:ln>
        </p:spPr>
      </p:sp>
      <p:sp>
        <p:nvSpPr>
          <p:cNvPr id="75" name="Google Shape;75;p12"/>
          <p:cNvSpPr/>
          <p:nvPr/>
        </p:nvSpPr>
        <p:spPr>
          <a:xfrm flipH="1">
            <a:off x="9144000" y="0"/>
            <a:ext cx="4753879" cy="6104500"/>
          </a:xfrm>
          <a:custGeom>
            <a:rect b="b" l="l" r="r" t="t"/>
            <a:pathLst>
              <a:path extrusionOk="0" h="6104500" w="4753879">
                <a:moveTo>
                  <a:pt x="4753879" y="0"/>
                </a:moveTo>
                <a:lnTo>
                  <a:pt x="0" y="0"/>
                </a:lnTo>
                <a:lnTo>
                  <a:pt x="0" y="6104500"/>
                </a:lnTo>
                <a:lnTo>
                  <a:pt x="4753879" y="6104500"/>
                </a:lnTo>
                <a:lnTo>
                  <a:pt x="4753879" y="0"/>
                </a:lnTo>
                <a:close/>
              </a:path>
            </a:pathLst>
          </a:custGeom>
          <a:blipFill rotWithShape="1">
            <a:blip r:embed="rId6">
              <a:alphaModFix/>
            </a:blip>
            <a:stretch>
              <a:fillRect b="0" l="0" r="0" t="0"/>
            </a:stretch>
          </a:blipFill>
          <a:ln>
            <a:noFill/>
          </a:ln>
        </p:spPr>
      </p:sp>
      <p:sp>
        <p:nvSpPr>
          <p:cNvPr id="76" name="Google Shape;76;p12"/>
          <p:cNvSpPr/>
          <p:nvPr/>
        </p:nvSpPr>
        <p:spPr>
          <a:xfrm>
            <a:off x="4239191" y="6968891"/>
            <a:ext cx="4252578" cy="4578819"/>
          </a:xfrm>
          <a:custGeom>
            <a:rect b="b" l="l" r="r" t="t"/>
            <a:pathLst>
              <a:path extrusionOk="0" h="4578819" w="4252578">
                <a:moveTo>
                  <a:pt x="0" y="0"/>
                </a:moveTo>
                <a:lnTo>
                  <a:pt x="4252577" y="0"/>
                </a:lnTo>
                <a:lnTo>
                  <a:pt x="4252577" y="4578818"/>
                </a:lnTo>
                <a:lnTo>
                  <a:pt x="0" y="4578818"/>
                </a:lnTo>
                <a:lnTo>
                  <a:pt x="0" y="0"/>
                </a:lnTo>
                <a:close/>
              </a:path>
            </a:pathLst>
          </a:custGeom>
          <a:blipFill rotWithShape="1">
            <a:blip r:embed="rId7">
              <a:alphaModFix/>
            </a:blip>
            <a:stretch>
              <a:fillRect b="0" l="-100000" r="0" t="-100000"/>
            </a:stretch>
          </a:blipFill>
          <a:ln>
            <a:no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2 3 1 1">
  <p:cSld name="TWO_OBJECTS_2_3_1_1">
    <p:spTree>
      <p:nvGrpSpPr>
        <p:cNvPr id="77" name="Shape 77"/>
        <p:cNvGrpSpPr/>
        <p:nvPr/>
      </p:nvGrpSpPr>
      <p:grpSpPr>
        <a:xfrm>
          <a:off x="0" y="0"/>
          <a:ext cx="0" cy="0"/>
          <a:chOff x="0" y="0"/>
          <a:chExt cx="0" cy="0"/>
        </a:xfrm>
      </p:grpSpPr>
      <p:pic>
        <p:nvPicPr>
          <p:cNvPr id="78" name="Google Shape;78;p13"/>
          <p:cNvPicPr preferRelativeResize="0"/>
          <p:nvPr/>
        </p:nvPicPr>
        <p:blipFill>
          <a:blip r:embed="rId2">
            <a:alphaModFix/>
          </a:blip>
          <a:stretch>
            <a:fillRect/>
          </a:stretch>
        </p:blipFill>
        <p:spPr>
          <a:xfrm>
            <a:off x="0" y="0"/>
            <a:ext cx="18288000" cy="10287000"/>
          </a:xfrm>
          <a:prstGeom prst="rect">
            <a:avLst/>
          </a:prstGeom>
          <a:noFill/>
          <a:ln>
            <a:noFill/>
          </a:ln>
        </p:spPr>
      </p:pic>
      <p:sp>
        <p:nvSpPr>
          <p:cNvPr id="79" name="Google Shape;79;p13"/>
          <p:cNvSpPr/>
          <p:nvPr/>
        </p:nvSpPr>
        <p:spPr>
          <a:xfrm>
            <a:off x="3821556" y="0"/>
            <a:ext cx="10644887" cy="10287000"/>
          </a:xfrm>
          <a:custGeom>
            <a:rect b="b" l="l" r="r" t="t"/>
            <a:pathLst>
              <a:path extrusionOk="0" h="10287000" w="10644887">
                <a:moveTo>
                  <a:pt x="0" y="0"/>
                </a:moveTo>
                <a:lnTo>
                  <a:pt x="10644888" y="0"/>
                </a:lnTo>
                <a:lnTo>
                  <a:pt x="10644888" y="10287000"/>
                </a:lnTo>
                <a:lnTo>
                  <a:pt x="0" y="10287000"/>
                </a:lnTo>
                <a:lnTo>
                  <a:pt x="0" y="0"/>
                </a:lnTo>
                <a:close/>
              </a:path>
            </a:pathLst>
          </a:custGeom>
          <a:blipFill rotWithShape="1">
            <a:blip r:embed="rId3">
              <a:alphaModFix/>
            </a:blip>
            <a:stretch>
              <a:fillRect b="-17418" l="0" r="0" t="-17408"/>
            </a:stretch>
          </a:blipFill>
          <a:ln>
            <a:noFill/>
          </a:ln>
        </p:spPr>
      </p:sp>
      <p:sp>
        <p:nvSpPr>
          <p:cNvPr id="80" name="Google Shape;80;p13"/>
          <p:cNvSpPr/>
          <p:nvPr/>
        </p:nvSpPr>
        <p:spPr>
          <a:xfrm rot="1509322">
            <a:off x="-2262895" y="1896469"/>
            <a:ext cx="7308511" cy="9569245"/>
          </a:xfrm>
          <a:custGeom>
            <a:rect b="b" l="l" r="r" t="t"/>
            <a:pathLst>
              <a:path extrusionOk="0" h="9570920" w="7309790">
                <a:moveTo>
                  <a:pt x="0" y="0"/>
                </a:moveTo>
                <a:lnTo>
                  <a:pt x="7309791" y="0"/>
                </a:lnTo>
                <a:lnTo>
                  <a:pt x="7309791" y="9570920"/>
                </a:lnTo>
                <a:lnTo>
                  <a:pt x="0" y="9570920"/>
                </a:lnTo>
                <a:lnTo>
                  <a:pt x="0" y="0"/>
                </a:lnTo>
                <a:close/>
              </a:path>
            </a:pathLst>
          </a:custGeom>
          <a:blipFill rotWithShape="1">
            <a:blip r:embed="rId4">
              <a:alphaModFix/>
            </a:blip>
            <a:stretch>
              <a:fillRect b="0" l="0" r="0" t="0"/>
            </a:stretch>
          </a:blipFill>
          <a:ln>
            <a:noFill/>
          </a:ln>
        </p:spPr>
      </p:sp>
      <p:sp>
        <p:nvSpPr>
          <p:cNvPr id="81" name="Google Shape;81;p13"/>
          <p:cNvSpPr/>
          <p:nvPr/>
        </p:nvSpPr>
        <p:spPr>
          <a:xfrm>
            <a:off x="15297753" y="0"/>
            <a:ext cx="2990247" cy="10508787"/>
          </a:xfrm>
          <a:custGeom>
            <a:rect b="b" l="l" r="r" t="t"/>
            <a:pathLst>
              <a:path extrusionOk="0" h="10508787" w="2990247">
                <a:moveTo>
                  <a:pt x="0" y="0"/>
                </a:moveTo>
                <a:lnTo>
                  <a:pt x="2990247" y="0"/>
                </a:lnTo>
                <a:lnTo>
                  <a:pt x="2990247" y="10508787"/>
                </a:lnTo>
                <a:lnTo>
                  <a:pt x="0" y="10508787"/>
                </a:lnTo>
                <a:lnTo>
                  <a:pt x="0" y="0"/>
                </a:lnTo>
                <a:close/>
              </a:path>
            </a:pathLst>
          </a:custGeom>
          <a:blipFill rotWithShape="1">
            <a:blip r:embed="rId5">
              <a:alphaModFix/>
            </a:blip>
            <a:stretch>
              <a:fillRect b="0" l="0" r="-102946" t="0"/>
            </a:stretch>
          </a:blipFill>
          <a:ln>
            <a:noFill/>
          </a:ln>
        </p:spPr>
      </p:sp>
      <p:sp>
        <p:nvSpPr>
          <p:cNvPr id="82" name="Google Shape;82;p13"/>
          <p:cNvSpPr/>
          <p:nvPr/>
        </p:nvSpPr>
        <p:spPr>
          <a:xfrm>
            <a:off x="13203088" y="4637795"/>
            <a:ext cx="5084912" cy="5649205"/>
          </a:xfrm>
          <a:custGeom>
            <a:rect b="b" l="l" r="r" t="t"/>
            <a:pathLst>
              <a:path extrusionOk="0" h="5649205" w="5084912">
                <a:moveTo>
                  <a:pt x="0" y="0"/>
                </a:moveTo>
                <a:lnTo>
                  <a:pt x="5084912" y="0"/>
                </a:lnTo>
                <a:lnTo>
                  <a:pt x="5084912" y="5649205"/>
                </a:lnTo>
                <a:lnTo>
                  <a:pt x="0" y="5649205"/>
                </a:lnTo>
                <a:lnTo>
                  <a:pt x="0" y="0"/>
                </a:lnTo>
                <a:close/>
              </a:path>
            </a:pathLst>
          </a:custGeom>
          <a:blipFill rotWithShape="1">
            <a:blip r:embed="rId6">
              <a:alphaModFix/>
            </a:blip>
            <a:stretch>
              <a:fillRect b="-10789" l="0" r="-30768" t="0"/>
            </a:stretch>
          </a:blipFill>
          <a:ln>
            <a:noFill/>
          </a:ln>
        </p:spPr>
      </p:sp>
      <p:sp>
        <p:nvSpPr>
          <p:cNvPr id="83" name="Google Shape;83;p13"/>
          <p:cNvSpPr/>
          <p:nvPr/>
        </p:nvSpPr>
        <p:spPr>
          <a:xfrm>
            <a:off x="-204372" y="-416480"/>
            <a:ext cx="3180593" cy="3383610"/>
          </a:xfrm>
          <a:custGeom>
            <a:rect b="b" l="l" r="r" t="t"/>
            <a:pathLst>
              <a:path extrusionOk="0" h="3383610" w="3180593">
                <a:moveTo>
                  <a:pt x="0" y="0"/>
                </a:moveTo>
                <a:lnTo>
                  <a:pt x="3180593" y="0"/>
                </a:lnTo>
                <a:lnTo>
                  <a:pt x="3180593" y="3383610"/>
                </a:lnTo>
                <a:lnTo>
                  <a:pt x="0" y="3383610"/>
                </a:lnTo>
                <a:lnTo>
                  <a:pt x="0" y="0"/>
                </a:lnTo>
                <a:close/>
              </a:path>
            </a:pathLst>
          </a:custGeom>
          <a:blipFill rotWithShape="1">
            <a:blip r:embed="rId7">
              <a:alphaModFix/>
            </a:blip>
            <a:stretch>
              <a:fillRect b="0" l="0" r="0" t="0"/>
            </a:stretch>
          </a:blipFill>
          <a:ln>
            <a:no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2 3 1 2">
  <p:cSld name="TWO_OBJECTS_2_3_1_2">
    <p:spTree>
      <p:nvGrpSpPr>
        <p:cNvPr id="84" name="Shape 84"/>
        <p:cNvGrpSpPr/>
        <p:nvPr/>
      </p:nvGrpSpPr>
      <p:grpSpPr>
        <a:xfrm>
          <a:off x="0" y="0"/>
          <a:ext cx="0" cy="0"/>
          <a:chOff x="0" y="0"/>
          <a:chExt cx="0" cy="0"/>
        </a:xfrm>
      </p:grpSpPr>
      <p:pic>
        <p:nvPicPr>
          <p:cNvPr id="85" name="Google Shape;85;p14"/>
          <p:cNvPicPr preferRelativeResize="0"/>
          <p:nvPr/>
        </p:nvPicPr>
        <p:blipFill>
          <a:blip r:embed="rId2">
            <a:alphaModFix/>
          </a:blip>
          <a:stretch>
            <a:fillRect/>
          </a:stretch>
        </p:blipFill>
        <p:spPr>
          <a:xfrm>
            <a:off x="0" y="0"/>
            <a:ext cx="18288000" cy="10287000"/>
          </a:xfrm>
          <a:prstGeom prst="rect">
            <a:avLst/>
          </a:prstGeom>
          <a:noFill/>
          <a:ln>
            <a:noFill/>
          </a:ln>
        </p:spPr>
      </p:pic>
      <p:sp>
        <p:nvSpPr>
          <p:cNvPr id="86" name="Google Shape;86;p14"/>
          <p:cNvSpPr/>
          <p:nvPr/>
        </p:nvSpPr>
        <p:spPr>
          <a:xfrm>
            <a:off x="1824792" y="552361"/>
            <a:ext cx="14638416" cy="9182279"/>
          </a:xfrm>
          <a:custGeom>
            <a:rect b="b" l="l" r="r" t="t"/>
            <a:pathLst>
              <a:path extrusionOk="0" h="9182279" w="14638416">
                <a:moveTo>
                  <a:pt x="0" y="0"/>
                </a:moveTo>
                <a:lnTo>
                  <a:pt x="14638416" y="0"/>
                </a:lnTo>
                <a:lnTo>
                  <a:pt x="14638416" y="9182278"/>
                </a:lnTo>
                <a:lnTo>
                  <a:pt x="0" y="9182278"/>
                </a:lnTo>
                <a:lnTo>
                  <a:pt x="0" y="0"/>
                </a:lnTo>
                <a:close/>
              </a:path>
            </a:pathLst>
          </a:custGeom>
          <a:blipFill rotWithShape="1">
            <a:blip r:embed="rId3">
              <a:alphaModFix/>
            </a:blip>
            <a:stretch>
              <a:fillRect b="0" l="0" r="0" t="0"/>
            </a:stretch>
          </a:blipFill>
          <a:ln>
            <a:noFill/>
          </a:ln>
        </p:spPr>
      </p:sp>
      <p:sp>
        <p:nvSpPr>
          <p:cNvPr id="87" name="Google Shape;87;p14"/>
          <p:cNvSpPr/>
          <p:nvPr/>
        </p:nvSpPr>
        <p:spPr>
          <a:xfrm flipH="1">
            <a:off x="698371" y="2364019"/>
            <a:ext cx="7773210" cy="8369540"/>
          </a:xfrm>
          <a:custGeom>
            <a:rect b="b" l="l" r="r" t="t"/>
            <a:pathLst>
              <a:path extrusionOk="0" h="8369540" w="7773210">
                <a:moveTo>
                  <a:pt x="7773210" y="0"/>
                </a:moveTo>
                <a:lnTo>
                  <a:pt x="0" y="0"/>
                </a:lnTo>
                <a:lnTo>
                  <a:pt x="0" y="8369540"/>
                </a:lnTo>
                <a:lnTo>
                  <a:pt x="7773210" y="8369540"/>
                </a:lnTo>
                <a:lnTo>
                  <a:pt x="7773210" y="0"/>
                </a:lnTo>
                <a:close/>
              </a:path>
            </a:pathLst>
          </a:custGeom>
          <a:blipFill rotWithShape="1">
            <a:blip r:embed="rId4">
              <a:alphaModFix/>
            </a:blip>
            <a:stretch>
              <a:fillRect b="0" l="0" r="0" t="0"/>
            </a:stretch>
          </a:blipFill>
          <a:ln>
            <a:no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6" name="Shape 16"/>
        <p:cNvGrpSpPr/>
        <p:nvPr/>
      </p:nvGrpSpPr>
      <p:grpSpPr>
        <a:xfrm>
          <a:off x="0" y="0"/>
          <a:ext cx="0" cy="0"/>
          <a:chOff x="0" y="0"/>
          <a:chExt cx="0" cy="0"/>
        </a:xfrm>
      </p:grpSpPr>
      <p:pic>
        <p:nvPicPr>
          <p:cNvPr id="17" name="Google Shape;17;p3"/>
          <p:cNvPicPr preferRelativeResize="0"/>
          <p:nvPr/>
        </p:nvPicPr>
        <p:blipFill>
          <a:blip r:embed="rId2">
            <a:alphaModFix/>
          </a:blip>
          <a:stretch>
            <a:fillRect/>
          </a:stretch>
        </p:blipFill>
        <p:spPr>
          <a:xfrm>
            <a:off x="0" y="0"/>
            <a:ext cx="18288000" cy="10287000"/>
          </a:xfrm>
          <a:prstGeom prst="rect">
            <a:avLst/>
          </a:prstGeom>
          <a:noFill/>
          <a:ln>
            <a:noFill/>
          </a:ln>
        </p:spPr>
      </p:pic>
      <p:pic>
        <p:nvPicPr>
          <p:cNvPr id="18" name="Google Shape;18;p3"/>
          <p:cNvPicPr preferRelativeResize="0"/>
          <p:nvPr/>
        </p:nvPicPr>
        <p:blipFill>
          <a:blip r:embed="rId3">
            <a:alphaModFix/>
          </a:blip>
          <a:stretch>
            <a:fillRect/>
          </a:stretch>
        </p:blipFill>
        <p:spPr>
          <a:xfrm>
            <a:off x="-709462" y="-742737"/>
            <a:ext cx="19706900" cy="12028125"/>
          </a:xfrm>
          <a:prstGeom prst="rect">
            <a:avLst/>
          </a:prstGeom>
          <a:noFill/>
          <a:ln>
            <a:noFill/>
          </a:ln>
        </p:spPr>
      </p:pic>
      <p:sp>
        <p:nvSpPr>
          <p:cNvPr id="19" name="Google Shape;19;p3"/>
          <p:cNvSpPr/>
          <p:nvPr/>
        </p:nvSpPr>
        <p:spPr>
          <a:xfrm>
            <a:off x="-512371" y="255646"/>
            <a:ext cx="4210207" cy="10031354"/>
          </a:xfrm>
          <a:custGeom>
            <a:rect b="b" l="l" r="r" t="t"/>
            <a:pathLst>
              <a:path extrusionOk="0" h="10031354" w="4210207">
                <a:moveTo>
                  <a:pt x="0" y="0"/>
                </a:moveTo>
                <a:lnTo>
                  <a:pt x="4210207" y="0"/>
                </a:lnTo>
                <a:lnTo>
                  <a:pt x="4210207" y="10031354"/>
                </a:lnTo>
                <a:lnTo>
                  <a:pt x="0" y="10031354"/>
                </a:lnTo>
                <a:lnTo>
                  <a:pt x="0" y="0"/>
                </a:lnTo>
                <a:close/>
              </a:path>
            </a:pathLst>
          </a:custGeom>
          <a:blipFill rotWithShape="1">
            <a:blip r:embed="rId4">
              <a:alphaModFix/>
            </a:blip>
            <a:stretch>
              <a:fillRect b="-2549" l="-9949" r="0" t="0"/>
            </a:stretch>
          </a:blipFill>
          <a:ln>
            <a:noFill/>
          </a:ln>
        </p:spPr>
      </p:sp>
      <p:sp>
        <p:nvSpPr>
          <p:cNvPr id="20" name="Google Shape;20;p3"/>
          <p:cNvSpPr/>
          <p:nvPr/>
        </p:nvSpPr>
        <p:spPr>
          <a:xfrm flipH="1">
            <a:off x="9197316" y="387876"/>
            <a:ext cx="9090674" cy="9899124"/>
          </a:xfrm>
          <a:custGeom>
            <a:rect b="b" l="l" r="r" t="t"/>
            <a:pathLst>
              <a:path extrusionOk="0" h="9899124" w="9090674">
                <a:moveTo>
                  <a:pt x="9090673" y="0"/>
                </a:moveTo>
                <a:lnTo>
                  <a:pt x="0" y="0"/>
                </a:lnTo>
                <a:lnTo>
                  <a:pt x="0" y="9899124"/>
                </a:lnTo>
                <a:lnTo>
                  <a:pt x="9090673" y="9899124"/>
                </a:lnTo>
                <a:lnTo>
                  <a:pt x="9090673" y="0"/>
                </a:lnTo>
                <a:close/>
              </a:path>
            </a:pathLst>
          </a:custGeom>
          <a:blipFill rotWithShape="1">
            <a:blip r:embed="rId5">
              <a:alphaModFix/>
            </a:blip>
            <a:stretch>
              <a:fillRect b="-2229" l="-7139" r="0" t="0"/>
            </a:stretch>
          </a:blipFill>
          <a:ln>
            <a:noFill/>
          </a:ln>
        </p:spPr>
      </p:sp>
      <p:sp>
        <p:nvSpPr>
          <p:cNvPr id="21" name="Google Shape;21;p3"/>
          <p:cNvSpPr/>
          <p:nvPr/>
        </p:nvSpPr>
        <p:spPr>
          <a:xfrm>
            <a:off x="2895366" y="7759071"/>
            <a:ext cx="5790484" cy="1165335"/>
          </a:xfrm>
          <a:custGeom>
            <a:rect b="b" l="l" r="r" t="t"/>
            <a:pathLst>
              <a:path extrusionOk="0" h="1165335" w="5790484">
                <a:moveTo>
                  <a:pt x="0" y="0"/>
                </a:moveTo>
                <a:lnTo>
                  <a:pt x="5790484" y="0"/>
                </a:lnTo>
                <a:lnTo>
                  <a:pt x="5790484" y="1165335"/>
                </a:lnTo>
                <a:lnTo>
                  <a:pt x="0" y="1165335"/>
                </a:lnTo>
                <a:lnTo>
                  <a:pt x="0" y="0"/>
                </a:lnTo>
                <a:close/>
              </a:path>
            </a:pathLst>
          </a:custGeom>
          <a:blipFill rotWithShape="1">
            <a:blip r:embed="rId6">
              <a:alphaModFix/>
            </a:blip>
            <a:stretch>
              <a:fillRect b="0" l="0" r="0" t="0"/>
            </a:stretch>
          </a:blipFill>
          <a:ln>
            <a:noFill/>
          </a:ln>
        </p:spPr>
      </p:sp>
      <p:sp>
        <p:nvSpPr>
          <p:cNvPr id="22" name="Google Shape;22;p3"/>
          <p:cNvSpPr/>
          <p:nvPr/>
        </p:nvSpPr>
        <p:spPr>
          <a:xfrm>
            <a:off x="7392217" y="-517675"/>
            <a:ext cx="10194573" cy="2051658"/>
          </a:xfrm>
          <a:custGeom>
            <a:rect b="b" l="l" r="r" t="t"/>
            <a:pathLst>
              <a:path extrusionOk="0" h="2051658" w="10194573">
                <a:moveTo>
                  <a:pt x="0" y="0"/>
                </a:moveTo>
                <a:lnTo>
                  <a:pt x="10194574" y="0"/>
                </a:lnTo>
                <a:lnTo>
                  <a:pt x="10194574" y="2051658"/>
                </a:lnTo>
                <a:lnTo>
                  <a:pt x="0" y="2051658"/>
                </a:lnTo>
                <a:lnTo>
                  <a:pt x="0" y="0"/>
                </a:lnTo>
                <a:close/>
              </a:path>
            </a:pathLst>
          </a:custGeom>
          <a:blipFill rotWithShape="1">
            <a:blip r:embed="rId6">
              <a:alphaModFix/>
            </a:blip>
            <a:stretch>
              <a:fillRect b="0" l="0" r="0" t="0"/>
            </a:stretch>
          </a:blipFill>
          <a:ln>
            <a:no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3" name="Shape 23"/>
        <p:cNvGrpSpPr/>
        <p:nvPr/>
      </p:nvGrpSpPr>
      <p:grpSpPr>
        <a:xfrm>
          <a:off x="0" y="0"/>
          <a:ext cx="0" cy="0"/>
          <a:chOff x="0" y="0"/>
          <a:chExt cx="0" cy="0"/>
        </a:xfrm>
      </p:grpSpPr>
      <p:pic>
        <p:nvPicPr>
          <p:cNvPr id="24" name="Google Shape;24;p4"/>
          <p:cNvPicPr preferRelativeResize="0"/>
          <p:nvPr/>
        </p:nvPicPr>
        <p:blipFill>
          <a:blip r:embed="rId2">
            <a:alphaModFix/>
          </a:blip>
          <a:stretch>
            <a:fillRect/>
          </a:stretch>
        </p:blipFill>
        <p:spPr>
          <a:xfrm>
            <a:off x="0" y="0"/>
            <a:ext cx="18288000" cy="10287000"/>
          </a:xfrm>
          <a:prstGeom prst="rect">
            <a:avLst/>
          </a:prstGeom>
          <a:noFill/>
          <a:ln>
            <a:noFill/>
          </a:ln>
        </p:spPr>
      </p:pic>
      <p:sp>
        <p:nvSpPr>
          <p:cNvPr id="25" name="Google Shape;25;p4"/>
          <p:cNvSpPr/>
          <p:nvPr/>
        </p:nvSpPr>
        <p:spPr>
          <a:xfrm>
            <a:off x="1495298" y="470838"/>
            <a:ext cx="15297405" cy="9345324"/>
          </a:xfrm>
          <a:custGeom>
            <a:rect b="b" l="l" r="r" t="t"/>
            <a:pathLst>
              <a:path extrusionOk="0" h="9345324" w="15297405">
                <a:moveTo>
                  <a:pt x="0" y="0"/>
                </a:moveTo>
                <a:lnTo>
                  <a:pt x="15297404" y="0"/>
                </a:lnTo>
                <a:lnTo>
                  <a:pt x="15297404" y="9345324"/>
                </a:lnTo>
                <a:lnTo>
                  <a:pt x="0" y="9345324"/>
                </a:lnTo>
                <a:lnTo>
                  <a:pt x="0" y="0"/>
                </a:lnTo>
                <a:close/>
              </a:path>
            </a:pathLst>
          </a:custGeom>
          <a:blipFill rotWithShape="1">
            <a:blip r:embed="rId3">
              <a:alphaModFix/>
            </a:blip>
            <a:stretch>
              <a:fillRect b="0" l="0" r="0" t="0"/>
            </a:stretch>
          </a:blipFill>
          <a:ln>
            <a:noFill/>
          </a:ln>
        </p:spPr>
      </p:sp>
      <p:sp>
        <p:nvSpPr>
          <p:cNvPr id="26" name="Google Shape;26;p4"/>
          <p:cNvSpPr/>
          <p:nvPr/>
        </p:nvSpPr>
        <p:spPr>
          <a:xfrm>
            <a:off x="0" y="1924053"/>
            <a:ext cx="2563177" cy="8362947"/>
          </a:xfrm>
          <a:custGeom>
            <a:rect b="b" l="l" r="r" t="t"/>
            <a:pathLst>
              <a:path extrusionOk="0" h="8362947" w="2563177">
                <a:moveTo>
                  <a:pt x="0" y="0"/>
                </a:moveTo>
                <a:lnTo>
                  <a:pt x="2563177" y="0"/>
                </a:lnTo>
                <a:lnTo>
                  <a:pt x="2563177" y="8362947"/>
                </a:lnTo>
                <a:lnTo>
                  <a:pt x="0" y="8362947"/>
                </a:lnTo>
                <a:lnTo>
                  <a:pt x="0" y="0"/>
                </a:lnTo>
                <a:close/>
              </a:path>
            </a:pathLst>
          </a:custGeom>
          <a:blipFill rotWithShape="1">
            <a:blip r:embed="rId4">
              <a:alphaModFix/>
            </a:blip>
            <a:stretch>
              <a:fillRect b="-8729" l="-19728" r="0" t="0"/>
            </a:stretch>
          </a:blipFill>
          <a:ln>
            <a:no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pic>
        <p:nvPicPr>
          <p:cNvPr id="28" name="Google Shape;28;p5"/>
          <p:cNvPicPr preferRelativeResize="0"/>
          <p:nvPr/>
        </p:nvPicPr>
        <p:blipFill>
          <a:blip r:embed="rId2">
            <a:alphaModFix/>
          </a:blip>
          <a:stretch>
            <a:fillRect/>
          </a:stretch>
        </p:blipFill>
        <p:spPr>
          <a:xfrm>
            <a:off x="0" y="0"/>
            <a:ext cx="18288000" cy="10287000"/>
          </a:xfrm>
          <a:prstGeom prst="rect">
            <a:avLst/>
          </a:prstGeom>
          <a:noFill/>
          <a:ln>
            <a:noFill/>
          </a:ln>
        </p:spPr>
      </p:pic>
      <p:pic>
        <p:nvPicPr>
          <p:cNvPr id="29" name="Google Shape;29;p5"/>
          <p:cNvPicPr preferRelativeResize="0"/>
          <p:nvPr/>
        </p:nvPicPr>
        <p:blipFill>
          <a:blip r:embed="rId3">
            <a:alphaModFix/>
          </a:blip>
          <a:stretch>
            <a:fillRect/>
          </a:stretch>
        </p:blipFill>
        <p:spPr>
          <a:xfrm>
            <a:off x="0" y="2705698"/>
            <a:ext cx="18288000" cy="7581305"/>
          </a:xfrm>
          <a:prstGeom prst="rect">
            <a:avLst/>
          </a:prstGeom>
          <a:noFill/>
          <a:ln>
            <a:noFill/>
          </a:ln>
        </p:spPr>
      </p:pic>
      <p:sp>
        <p:nvSpPr>
          <p:cNvPr id="30" name="Google Shape;30;p5"/>
          <p:cNvSpPr/>
          <p:nvPr/>
        </p:nvSpPr>
        <p:spPr>
          <a:xfrm rot="-344346">
            <a:off x="1038865" y="768841"/>
            <a:ext cx="8020258" cy="9286615"/>
          </a:xfrm>
          <a:custGeom>
            <a:rect b="b" l="l" r="r" t="t"/>
            <a:pathLst>
              <a:path extrusionOk="0" h="12381998" w="10693543">
                <a:moveTo>
                  <a:pt x="0" y="0"/>
                </a:moveTo>
                <a:lnTo>
                  <a:pt x="10693543" y="0"/>
                </a:lnTo>
                <a:lnTo>
                  <a:pt x="10693543" y="12381998"/>
                </a:lnTo>
                <a:lnTo>
                  <a:pt x="0" y="12381998"/>
                </a:lnTo>
                <a:lnTo>
                  <a:pt x="0" y="0"/>
                </a:lnTo>
                <a:close/>
              </a:path>
            </a:pathLst>
          </a:custGeom>
          <a:blipFill rotWithShape="1">
            <a:blip r:embed="rId4">
              <a:alphaModFix/>
            </a:blip>
            <a:stretch>
              <a:fillRect b="0" l="0" r="0" t="0"/>
            </a:stretch>
          </a:blipFill>
          <a:ln>
            <a:noFill/>
          </a:ln>
        </p:spPr>
      </p:sp>
      <p:sp>
        <p:nvSpPr>
          <p:cNvPr id="31" name="Google Shape;31;p5"/>
          <p:cNvSpPr/>
          <p:nvPr>
            <p:ph idx="2" type="pic"/>
          </p:nvPr>
        </p:nvSpPr>
        <p:spPr>
          <a:xfrm rot="-355000">
            <a:off x="1838527" y="1658935"/>
            <a:ext cx="5095947" cy="6568032"/>
          </a:xfrm>
          <a:prstGeom prst="rect">
            <a:avLst/>
          </a:prstGeom>
          <a:noFill/>
          <a:ln>
            <a:noFill/>
          </a:ln>
        </p:spPr>
      </p:sp>
      <p:sp>
        <p:nvSpPr>
          <p:cNvPr id="32" name="Google Shape;32;p5"/>
          <p:cNvSpPr/>
          <p:nvPr/>
        </p:nvSpPr>
        <p:spPr>
          <a:xfrm>
            <a:off x="0" y="3805490"/>
            <a:ext cx="2664309" cy="6481510"/>
          </a:xfrm>
          <a:custGeom>
            <a:rect b="b" l="l" r="r" t="t"/>
            <a:pathLst>
              <a:path extrusionOk="0" h="6481510" w="2664309">
                <a:moveTo>
                  <a:pt x="0" y="0"/>
                </a:moveTo>
                <a:lnTo>
                  <a:pt x="2664309" y="0"/>
                </a:lnTo>
                <a:lnTo>
                  <a:pt x="2664309" y="6481510"/>
                </a:lnTo>
                <a:lnTo>
                  <a:pt x="0" y="6481510"/>
                </a:lnTo>
                <a:lnTo>
                  <a:pt x="0" y="0"/>
                </a:lnTo>
                <a:close/>
              </a:path>
            </a:pathLst>
          </a:custGeom>
          <a:blipFill rotWithShape="1">
            <a:blip r:embed="rId5">
              <a:alphaModFix/>
            </a:blip>
            <a:stretch>
              <a:fillRect b="-5969" l="-22779" r="0" t="0"/>
            </a:stretch>
          </a:blipFill>
          <a:ln>
            <a:no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pic>
        <p:nvPicPr>
          <p:cNvPr id="34" name="Google Shape;34;p6"/>
          <p:cNvPicPr preferRelativeResize="0"/>
          <p:nvPr/>
        </p:nvPicPr>
        <p:blipFill>
          <a:blip r:embed="rId2">
            <a:alphaModFix/>
          </a:blip>
          <a:stretch>
            <a:fillRect/>
          </a:stretch>
        </p:blipFill>
        <p:spPr>
          <a:xfrm>
            <a:off x="0" y="0"/>
            <a:ext cx="18288000" cy="10287000"/>
          </a:xfrm>
          <a:prstGeom prst="rect">
            <a:avLst/>
          </a:prstGeom>
          <a:noFill/>
          <a:ln>
            <a:noFill/>
          </a:ln>
        </p:spPr>
      </p:pic>
      <p:sp>
        <p:nvSpPr>
          <p:cNvPr id="35" name="Google Shape;35;p6"/>
          <p:cNvSpPr/>
          <p:nvPr/>
        </p:nvSpPr>
        <p:spPr>
          <a:xfrm>
            <a:off x="981410" y="3229739"/>
            <a:ext cx="16356386" cy="7057261"/>
          </a:xfrm>
          <a:custGeom>
            <a:rect b="b" l="l" r="r" t="t"/>
            <a:pathLst>
              <a:path extrusionOk="0" h="7057261" w="16356386">
                <a:moveTo>
                  <a:pt x="0" y="0"/>
                </a:moveTo>
                <a:lnTo>
                  <a:pt x="16356386" y="0"/>
                </a:lnTo>
                <a:lnTo>
                  <a:pt x="16356386" y="7057261"/>
                </a:lnTo>
                <a:lnTo>
                  <a:pt x="0" y="7057261"/>
                </a:lnTo>
                <a:lnTo>
                  <a:pt x="0" y="0"/>
                </a:lnTo>
                <a:close/>
              </a:path>
            </a:pathLst>
          </a:custGeom>
          <a:blipFill rotWithShape="1">
            <a:blip r:embed="rId3">
              <a:alphaModFix/>
            </a:blip>
            <a:stretch>
              <a:fillRect b="-65708" l="0" r="0" t="0"/>
            </a:stretch>
          </a:blipFill>
          <a:ln>
            <a:noFill/>
          </a:ln>
        </p:spPr>
      </p:sp>
      <p:sp>
        <p:nvSpPr>
          <p:cNvPr id="36" name="Google Shape;36;p6"/>
          <p:cNvSpPr/>
          <p:nvPr/>
        </p:nvSpPr>
        <p:spPr>
          <a:xfrm rot="-275120">
            <a:off x="10230283" y="666161"/>
            <a:ext cx="7569381" cy="3898231"/>
          </a:xfrm>
          <a:custGeom>
            <a:rect b="b" l="l" r="r" t="t"/>
            <a:pathLst>
              <a:path extrusionOk="0" h="3895493" w="7564064">
                <a:moveTo>
                  <a:pt x="0" y="0"/>
                </a:moveTo>
                <a:lnTo>
                  <a:pt x="7564064" y="0"/>
                </a:lnTo>
                <a:lnTo>
                  <a:pt x="7564064" y="3895493"/>
                </a:lnTo>
                <a:lnTo>
                  <a:pt x="0" y="3895493"/>
                </a:lnTo>
                <a:lnTo>
                  <a:pt x="0" y="0"/>
                </a:lnTo>
                <a:close/>
              </a:path>
            </a:pathLst>
          </a:custGeom>
          <a:blipFill rotWithShape="1">
            <a:blip r:embed="rId4">
              <a:alphaModFix/>
            </a:blip>
            <a:stretch>
              <a:fillRect b="0" l="0" r="0" t="0"/>
            </a:stretch>
          </a:blipFill>
          <a:ln>
            <a:noFill/>
          </a:ln>
        </p:spPr>
      </p:sp>
      <p:sp>
        <p:nvSpPr>
          <p:cNvPr id="37" name="Google Shape;37;p6"/>
          <p:cNvSpPr/>
          <p:nvPr/>
        </p:nvSpPr>
        <p:spPr>
          <a:xfrm flipH="1">
            <a:off x="0" y="0"/>
            <a:ext cx="6778050" cy="6453906"/>
          </a:xfrm>
          <a:custGeom>
            <a:rect b="b" l="l" r="r" t="t"/>
            <a:pathLst>
              <a:path extrusionOk="0" h="6453906" w="6778050">
                <a:moveTo>
                  <a:pt x="6778050" y="0"/>
                </a:moveTo>
                <a:lnTo>
                  <a:pt x="0" y="0"/>
                </a:lnTo>
                <a:lnTo>
                  <a:pt x="0" y="6453906"/>
                </a:lnTo>
                <a:lnTo>
                  <a:pt x="6778050" y="6453906"/>
                </a:lnTo>
                <a:lnTo>
                  <a:pt x="6778050" y="0"/>
                </a:lnTo>
                <a:close/>
              </a:path>
            </a:pathLst>
          </a:custGeom>
          <a:blipFill rotWithShape="1">
            <a:blip r:embed="rId5">
              <a:alphaModFix/>
            </a:blip>
            <a:stretch>
              <a:fillRect b="0" l="0" r="-8049" t="-5818"/>
            </a:stretch>
          </a:blipFill>
          <a:ln>
            <a:no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1">
  <p:cSld name="TWO_OBJECTS_1">
    <p:spTree>
      <p:nvGrpSpPr>
        <p:cNvPr id="38" name="Shape 38"/>
        <p:cNvGrpSpPr/>
        <p:nvPr/>
      </p:nvGrpSpPr>
      <p:grpSpPr>
        <a:xfrm>
          <a:off x="0" y="0"/>
          <a:ext cx="0" cy="0"/>
          <a:chOff x="0" y="0"/>
          <a:chExt cx="0" cy="0"/>
        </a:xfrm>
      </p:grpSpPr>
      <p:pic>
        <p:nvPicPr>
          <p:cNvPr id="39" name="Google Shape;39;p7"/>
          <p:cNvPicPr preferRelativeResize="0"/>
          <p:nvPr/>
        </p:nvPicPr>
        <p:blipFill>
          <a:blip r:embed="rId2">
            <a:alphaModFix/>
          </a:blip>
          <a:stretch>
            <a:fillRect/>
          </a:stretch>
        </p:blipFill>
        <p:spPr>
          <a:xfrm>
            <a:off x="0" y="0"/>
            <a:ext cx="18288000" cy="10287000"/>
          </a:xfrm>
          <a:prstGeom prst="rect">
            <a:avLst/>
          </a:prstGeom>
          <a:noFill/>
          <a:ln>
            <a:noFill/>
          </a:ln>
        </p:spPr>
      </p:pic>
      <p:sp>
        <p:nvSpPr>
          <p:cNvPr id="40" name="Google Shape;40;p7"/>
          <p:cNvSpPr/>
          <p:nvPr/>
        </p:nvSpPr>
        <p:spPr>
          <a:xfrm rot="5400000">
            <a:off x="-1089449" y="1089449"/>
            <a:ext cx="10287000" cy="8108101"/>
          </a:xfrm>
          <a:custGeom>
            <a:rect b="b" l="l" r="r" t="t"/>
            <a:pathLst>
              <a:path extrusionOk="0" h="8108101" w="10287000">
                <a:moveTo>
                  <a:pt x="0" y="0"/>
                </a:moveTo>
                <a:lnTo>
                  <a:pt x="10287000" y="0"/>
                </a:lnTo>
                <a:lnTo>
                  <a:pt x="10287000" y="8108102"/>
                </a:lnTo>
                <a:lnTo>
                  <a:pt x="0" y="8108102"/>
                </a:lnTo>
                <a:lnTo>
                  <a:pt x="0" y="0"/>
                </a:lnTo>
                <a:close/>
              </a:path>
            </a:pathLst>
          </a:custGeom>
          <a:blipFill rotWithShape="1">
            <a:blip r:embed="rId3">
              <a:alphaModFix/>
            </a:blip>
            <a:stretch>
              <a:fillRect b="-12269" l="-42439" r="-17509" t="-4419"/>
            </a:stretch>
          </a:blipFill>
          <a:ln>
            <a:noFill/>
          </a:ln>
        </p:spPr>
      </p:sp>
      <p:sp>
        <p:nvSpPr>
          <p:cNvPr id="41" name="Google Shape;41;p7"/>
          <p:cNvSpPr/>
          <p:nvPr/>
        </p:nvSpPr>
        <p:spPr>
          <a:xfrm rot="-5400000">
            <a:off x="9090449" y="1089449"/>
            <a:ext cx="10287000" cy="8108101"/>
          </a:xfrm>
          <a:custGeom>
            <a:rect b="b" l="l" r="r" t="t"/>
            <a:pathLst>
              <a:path extrusionOk="0" h="8108101" w="10287000">
                <a:moveTo>
                  <a:pt x="10287000" y="8108102"/>
                </a:moveTo>
                <a:lnTo>
                  <a:pt x="0" y="8108102"/>
                </a:lnTo>
                <a:lnTo>
                  <a:pt x="0" y="0"/>
                </a:lnTo>
                <a:lnTo>
                  <a:pt x="10287000" y="0"/>
                </a:lnTo>
                <a:lnTo>
                  <a:pt x="10287000" y="8108102"/>
                </a:lnTo>
                <a:close/>
              </a:path>
            </a:pathLst>
          </a:custGeom>
          <a:blipFill rotWithShape="1">
            <a:blip r:embed="rId3">
              <a:alphaModFix/>
            </a:blip>
            <a:stretch>
              <a:fillRect b="-12269" l="-42439" r="-17509" t="-4419"/>
            </a:stretch>
          </a:blipFill>
          <a:ln>
            <a:no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2">
  <p:cSld name="TWO_OBJECTS_2">
    <p:spTree>
      <p:nvGrpSpPr>
        <p:cNvPr id="42" name="Shape 42"/>
        <p:cNvGrpSpPr/>
        <p:nvPr/>
      </p:nvGrpSpPr>
      <p:grpSpPr>
        <a:xfrm>
          <a:off x="0" y="0"/>
          <a:ext cx="0" cy="0"/>
          <a:chOff x="0" y="0"/>
          <a:chExt cx="0" cy="0"/>
        </a:xfrm>
      </p:grpSpPr>
      <p:pic>
        <p:nvPicPr>
          <p:cNvPr id="43" name="Google Shape;43;p8"/>
          <p:cNvPicPr preferRelativeResize="0"/>
          <p:nvPr/>
        </p:nvPicPr>
        <p:blipFill>
          <a:blip r:embed="rId2">
            <a:alphaModFix/>
          </a:blip>
          <a:stretch>
            <a:fillRect/>
          </a:stretch>
        </p:blipFill>
        <p:spPr>
          <a:xfrm>
            <a:off x="0" y="0"/>
            <a:ext cx="18288000" cy="10287000"/>
          </a:xfrm>
          <a:prstGeom prst="rect">
            <a:avLst/>
          </a:prstGeom>
          <a:noFill/>
          <a:ln>
            <a:noFill/>
          </a:ln>
        </p:spPr>
      </p:pic>
      <p:pic>
        <p:nvPicPr>
          <p:cNvPr id="44" name="Google Shape;44;p8"/>
          <p:cNvPicPr preferRelativeResize="0"/>
          <p:nvPr/>
        </p:nvPicPr>
        <p:blipFill>
          <a:blip r:embed="rId3">
            <a:alphaModFix/>
          </a:blip>
          <a:stretch>
            <a:fillRect/>
          </a:stretch>
        </p:blipFill>
        <p:spPr>
          <a:xfrm>
            <a:off x="-438825" y="5267625"/>
            <a:ext cx="19551519" cy="5546599"/>
          </a:xfrm>
          <a:prstGeom prst="rect">
            <a:avLst/>
          </a:prstGeom>
          <a:noFill/>
          <a:ln>
            <a:noFill/>
          </a:ln>
        </p:spPr>
      </p:pic>
      <p:sp>
        <p:nvSpPr>
          <p:cNvPr id="45" name="Google Shape;45;p8"/>
          <p:cNvSpPr/>
          <p:nvPr/>
        </p:nvSpPr>
        <p:spPr>
          <a:xfrm>
            <a:off x="1300670" y="2861472"/>
            <a:ext cx="4755212" cy="5624444"/>
          </a:xfrm>
          <a:custGeom>
            <a:rect b="b" l="l" r="r" t="t"/>
            <a:pathLst>
              <a:path extrusionOk="0" h="5624444" w="4755212">
                <a:moveTo>
                  <a:pt x="0" y="0"/>
                </a:moveTo>
                <a:lnTo>
                  <a:pt x="4755212" y="0"/>
                </a:lnTo>
                <a:lnTo>
                  <a:pt x="4755212" y="5624444"/>
                </a:lnTo>
                <a:lnTo>
                  <a:pt x="0" y="5624444"/>
                </a:lnTo>
                <a:lnTo>
                  <a:pt x="0" y="0"/>
                </a:lnTo>
                <a:close/>
              </a:path>
            </a:pathLst>
          </a:custGeom>
          <a:blipFill rotWithShape="1">
            <a:blip r:embed="rId4">
              <a:alphaModFix/>
            </a:blip>
            <a:stretch>
              <a:fillRect b="0" l="0" r="0" t="0"/>
            </a:stretch>
          </a:blipFill>
          <a:ln>
            <a:noFill/>
          </a:ln>
        </p:spPr>
      </p:sp>
      <p:sp>
        <p:nvSpPr>
          <p:cNvPr id="46" name="Google Shape;46;p8"/>
          <p:cNvSpPr/>
          <p:nvPr/>
        </p:nvSpPr>
        <p:spPr>
          <a:xfrm>
            <a:off x="6766316" y="2861472"/>
            <a:ext cx="4755212" cy="5624444"/>
          </a:xfrm>
          <a:custGeom>
            <a:rect b="b" l="l" r="r" t="t"/>
            <a:pathLst>
              <a:path extrusionOk="0" h="5624444" w="4755212">
                <a:moveTo>
                  <a:pt x="0" y="0"/>
                </a:moveTo>
                <a:lnTo>
                  <a:pt x="4755212" y="0"/>
                </a:lnTo>
                <a:lnTo>
                  <a:pt x="4755212" y="5624444"/>
                </a:lnTo>
                <a:lnTo>
                  <a:pt x="0" y="5624444"/>
                </a:lnTo>
                <a:lnTo>
                  <a:pt x="0" y="0"/>
                </a:lnTo>
                <a:close/>
              </a:path>
            </a:pathLst>
          </a:custGeom>
          <a:blipFill rotWithShape="1">
            <a:blip r:embed="rId4">
              <a:alphaModFix/>
            </a:blip>
            <a:stretch>
              <a:fillRect b="0" l="0" r="0" t="0"/>
            </a:stretch>
          </a:blipFill>
          <a:ln>
            <a:noFill/>
          </a:ln>
        </p:spPr>
      </p:sp>
      <p:sp>
        <p:nvSpPr>
          <p:cNvPr id="47" name="Google Shape;47;p8"/>
          <p:cNvSpPr/>
          <p:nvPr/>
        </p:nvSpPr>
        <p:spPr>
          <a:xfrm>
            <a:off x="12232118" y="2861472"/>
            <a:ext cx="4755212" cy="5624444"/>
          </a:xfrm>
          <a:custGeom>
            <a:rect b="b" l="l" r="r" t="t"/>
            <a:pathLst>
              <a:path extrusionOk="0" h="5624444" w="4755212">
                <a:moveTo>
                  <a:pt x="0" y="0"/>
                </a:moveTo>
                <a:lnTo>
                  <a:pt x="4755212" y="0"/>
                </a:lnTo>
                <a:lnTo>
                  <a:pt x="4755212" y="5624444"/>
                </a:lnTo>
                <a:lnTo>
                  <a:pt x="0" y="5624444"/>
                </a:lnTo>
                <a:lnTo>
                  <a:pt x="0" y="0"/>
                </a:lnTo>
                <a:close/>
              </a:path>
            </a:pathLst>
          </a:custGeom>
          <a:blipFill rotWithShape="1">
            <a:blip r:embed="rId4">
              <a:alphaModFix/>
            </a:blip>
            <a:stretch>
              <a:fillRect b="0" l="0" r="0" t="0"/>
            </a:stretch>
          </a:blipFill>
          <a:ln>
            <a:noFill/>
          </a:ln>
        </p:spPr>
      </p:sp>
      <p:sp>
        <p:nvSpPr>
          <p:cNvPr id="48" name="Google Shape;48;p8"/>
          <p:cNvSpPr/>
          <p:nvPr/>
        </p:nvSpPr>
        <p:spPr>
          <a:xfrm flipH="1">
            <a:off x="571767" y="539275"/>
            <a:ext cx="2304237" cy="2662459"/>
          </a:xfrm>
          <a:custGeom>
            <a:rect b="b" l="l" r="r" t="t"/>
            <a:pathLst>
              <a:path extrusionOk="0" h="2662459" w="2304237">
                <a:moveTo>
                  <a:pt x="2304237" y="0"/>
                </a:moveTo>
                <a:lnTo>
                  <a:pt x="0" y="0"/>
                </a:lnTo>
                <a:lnTo>
                  <a:pt x="0" y="2662459"/>
                </a:lnTo>
                <a:lnTo>
                  <a:pt x="2304237" y="2662459"/>
                </a:lnTo>
                <a:lnTo>
                  <a:pt x="2304237" y="0"/>
                </a:lnTo>
                <a:close/>
              </a:path>
            </a:pathLst>
          </a:custGeom>
          <a:blipFill rotWithShape="1">
            <a:blip r:embed="rId5">
              <a:alphaModFix/>
            </a:blip>
            <a:stretch>
              <a:fillRect b="0" l="0" r="0" t="0"/>
            </a:stretch>
          </a:blipFill>
          <a:ln>
            <a:noFill/>
          </a:ln>
        </p:spPr>
      </p:sp>
      <p:sp>
        <p:nvSpPr>
          <p:cNvPr id="49" name="Google Shape;49;p8"/>
          <p:cNvSpPr/>
          <p:nvPr/>
        </p:nvSpPr>
        <p:spPr>
          <a:xfrm>
            <a:off x="15411841" y="539275"/>
            <a:ext cx="2304237" cy="2662459"/>
          </a:xfrm>
          <a:custGeom>
            <a:rect b="b" l="l" r="r" t="t"/>
            <a:pathLst>
              <a:path extrusionOk="0" h="2662459" w="2304237">
                <a:moveTo>
                  <a:pt x="0" y="0"/>
                </a:moveTo>
                <a:lnTo>
                  <a:pt x="2304237" y="0"/>
                </a:lnTo>
                <a:lnTo>
                  <a:pt x="2304237" y="2662459"/>
                </a:lnTo>
                <a:lnTo>
                  <a:pt x="0" y="2662459"/>
                </a:lnTo>
                <a:lnTo>
                  <a:pt x="0" y="0"/>
                </a:lnTo>
                <a:close/>
              </a:path>
            </a:pathLst>
          </a:custGeom>
          <a:blipFill rotWithShape="1">
            <a:blip r:embed="rId5">
              <a:alphaModFix/>
            </a:blip>
            <a:stretch>
              <a:fillRect b="0" l="0" r="0" t="0"/>
            </a:stretch>
          </a:blipFill>
          <a:ln>
            <a:no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2 1">
  <p:cSld name="TWO_OBJECTS_2_1">
    <p:spTree>
      <p:nvGrpSpPr>
        <p:cNvPr id="50" name="Shape 50"/>
        <p:cNvGrpSpPr/>
        <p:nvPr/>
      </p:nvGrpSpPr>
      <p:grpSpPr>
        <a:xfrm>
          <a:off x="0" y="0"/>
          <a:ext cx="0" cy="0"/>
          <a:chOff x="0" y="0"/>
          <a:chExt cx="0" cy="0"/>
        </a:xfrm>
      </p:grpSpPr>
      <p:pic>
        <p:nvPicPr>
          <p:cNvPr id="51" name="Google Shape;51;p9"/>
          <p:cNvPicPr preferRelativeResize="0"/>
          <p:nvPr/>
        </p:nvPicPr>
        <p:blipFill>
          <a:blip r:embed="rId2">
            <a:alphaModFix/>
          </a:blip>
          <a:stretch>
            <a:fillRect/>
          </a:stretch>
        </p:blipFill>
        <p:spPr>
          <a:xfrm>
            <a:off x="0" y="0"/>
            <a:ext cx="18288000" cy="10287000"/>
          </a:xfrm>
          <a:prstGeom prst="rect">
            <a:avLst/>
          </a:prstGeom>
          <a:noFill/>
          <a:ln>
            <a:noFill/>
          </a:ln>
        </p:spPr>
      </p:pic>
      <p:sp>
        <p:nvSpPr>
          <p:cNvPr id="52" name="Google Shape;52;p9"/>
          <p:cNvSpPr/>
          <p:nvPr/>
        </p:nvSpPr>
        <p:spPr>
          <a:xfrm>
            <a:off x="7580561" y="0"/>
            <a:ext cx="10707439" cy="10287000"/>
          </a:xfrm>
          <a:custGeom>
            <a:rect b="b" l="l" r="r" t="t"/>
            <a:pathLst>
              <a:path extrusionOk="0" h="10287000" w="10707439">
                <a:moveTo>
                  <a:pt x="0" y="0"/>
                </a:moveTo>
                <a:lnTo>
                  <a:pt x="10707439" y="0"/>
                </a:lnTo>
                <a:lnTo>
                  <a:pt x="10707439" y="10287000"/>
                </a:lnTo>
                <a:lnTo>
                  <a:pt x="0" y="10287000"/>
                </a:lnTo>
                <a:lnTo>
                  <a:pt x="0" y="0"/>
                </a:lnTo>
                <a:close/>
              </a:path>
            </a:pathLst>
          </a:custGeom>
          <a:blipFill rotWithShape="1">
            <a:blip r:embed="rId3">
              <a:alphaModFix/>
            </a:blip>
            <a:stretch>
              <a:fillRect b="-17809" l="0" r="0" t="-17809"/>
            </a:stretch>
          </a:blipFill>
          <a:ln>
            <a:noFill/>
          </a:ln>
        </p:spPr>
      </p:sp>
      <p:pic>
        <p:nvPicPr>
          <p:cNvPr id="53" name="Google Shape;53;p9"/>
          <p:cNvPicPr preferRelativeResize="0"/>
          <p:nvPr/>
        </p:nvPicPr>
        <p:blipFill>
          <a:blip r:embed="rId4">
            <a:alphaModFix/>
          </a:blip>
          <a:stretch>
            <a:fillRect/>
          </a:stretch>
        </p:blipFill>
        <p:spPr>
          <a:xfrm>
            <a:off x="0" y="6313494"/>
            <a:ext cx="18288000" cy="3643313"/>
          </a:xfrm>
          <a:prstGeom prst="rect">
            <a:avLst/>
          </a:prstGeom>
          <a:noFill/>
          <a:ln>
            <a:noFill/>
          </a:ln>
        </p:spPr>
      </p:pic>
      <p:sp>
        <p:nvSpPr>
          <p:cNvPr id="54" name="Google Shape;54;p9"/>
          <p:cNvSpPr/>
          <p:nvPr/>
        </p:nvSpPr>
        <p:spPr>
          <a:xfrm>
            <a:off x="-281482" y="703305"/>
            <a:ext cx="8525175" cy="8880390"/>
          </a:xfrm>
          <a:custGeom>
            <a:rect b="b" l="l" r="r" t="t"/>
            <a:pathLst>
              <a:path extrusionOk="0" h="8880390" w="8525175">
                <a:moveTo>
                  <a:pt x="0" y="0"/>
                </a:moveTo>
                <a:lnTo>
                  <a:pt x="8525175" y="0"/>
                </a:lnTo>
                <a:lnTo>
                  <a:pt x="8525175" y="8880390"/>
                </a:lnTo>
                <a:lnTo>
                  <a:pt x="0" y="8880390"/>
                </a:lnTo>
                <a:lnTo>
                  <a:pt x="0" y="0"/>
                </a:lnTo>
                <a:close/>
              </a:path>
            </a:pathLst>
          </a:custGeom>
          <a:blipFill rotWithShape="1">
            <a:blip r:embed="rId5">
              <a:alphaModFix/>
            </a:blip>
            <a:stretch>
              <a:fillRect b="0" l="0" r="0" t="0"/>
            </a:stretch>
          </a:blipFill>
          <a:ln>
            <a:no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2 2">
  <p:cSld name="TWO_OBJECTS_2_2">
    <p:spTree>
      <p:nvGrpSpPr>
        <p:cNvPr id="55" name="Shape 55"/>
        <p:cNvGrpSpPr/>
        <p:nvPr/>
      </p:nvGrpSpPr>
      <p:grpSpPr>
        <a:xfrm>
          <a:off x="0" y="0"/>
          <a:ext cx="0" cy="0"/>
          <a:chOff x="0" y="0"/>
          <a:chExt cx="0" cy="0"/>
        </a:xfrm>
      </p:grpSpPr>
      <p:pic>
        <p:nvPicPr>
          <p:cNvPr id="56" name="Google Shape;56;p10"/>
          <p:cNvPicPr preferRelativeResize="0"/>
          <p:nvPr/>
        </p:nvPicPr>
        <p:blipFill>
          <a:blip r:embed="rId2">
            <a:alphaModFix/>
          </a:blip>
          <a:stretch>
            <a:fillRect/>
          </a:stretch>
        </p:blipFill>
        <p:spPr>
          <a:xfrm>
            <a:off x="0" y="0"/>
            <a:ext cx="18288000" cy="10287000"/>
          </a:xfrm>
          <a:prstGeom prst="rect">
            <a:avLst/>
          </a:prstGeom>
          <a:noFill/>
          <a:ln>
            <a:noFill/>
          </a:ln>
        </p:spPr>
      </p:pic>
      <p:sp>
        <p:nvSpPr>
          <p:cNvPr id="57" name="Google Shape;57;p10"/>
          <p:cNvSpPr/>
          <p:nvPr/>
        </p:nvSpPr>
        <p:spPr>
          <a:xfrm>
            <a:off x="9394123" y="0"/>
            <a:ext cx="8893877" cy="10287000"/>
          </a:xfrm>
          <a:custGeom>
            <a:rect b="b" l="l" r="r" t="t"/>
            <a:pathLst>
              <a:path extrusionOk="0" h="10287000" w="8893877">
                <a:moveTo>
                  <a:pt x="0" y="0"/>
                </a:moveTo>
                <a:lnTo>
                  <a:pt x="8893877" y="0"/>
                </a:lnTo>
                <a:lnTo>
                  <a:pt x="8893877" y="10287000"/>
                </a:lnTo>
                <a:lnTo>
                  <a:pt x="0" y="10287000"/>
                </a:lnTo>
                <a:lnTo>
                  <a:pt x="0" y="0"/>
                </a:lnTo>
                <a:close/>
              </a:path>
            </a:pathLst>
          </a:custGeom>
          <a:blipFill rotWithShape="1">
            <a:blip r:embed="rId3">
              <a:alphaModFix/>
            </a:blip>
            <a:stretch>
              <a:fillRect b="-3089" l="0" r="-7759" t="0"/>
            </a:stretch>
          </a:blipFill>
          <a:ln>
            <a:noFill/>
          </a:ln>
        </p:spPr>
      </p:sp>
      <p:sp>
        <p:nvSpPr>
          <p:cNvPr id="58" name="Google Shape;58;p10"/>
          <p:cNvSpPr/>
          <p:nvPr/>
        </p:nvSpPr>
        <p:spPr>
          <a:xfrm>
            <a:off x="0" y="0"/>
            <a:ext cx="9810610" cy="10287000"/>
          </a:xfrm>
          <a:custGeom>
            <a:rect b="b" l="l" r="r" t="t"/>
            <a:pathLst>
              <a:path extrusionOk="0" h="10287000" w="9810610">
                <a:moveTo>
                  <a:pt x="0" y="0"/>
                </a:moveTo>
                <a:lnTo>
                  <a:pt x="9810610" y="0"/>
                </a:lnTo>
                <a:lnTo>
                  <a:pt x="9810610" y="10287000"/>
                </a:lnTo>
                <a:lnTo>
                  <a:pt x="0" y="10287000"/>
                </a:lnTo>
                <a:lnTo>
                  <a:pt x="0" y="0"/>
                </a:lnTo>
                <a:close/>
              </a:path>
            </a:pathLst>
          </a:custGeom>
          <a:blipFill rotWithShape="1">
            <a:blip r:embed="rId4">
              <a:alphaModFix/>
            </a:blip>
            <a:stretch>
              <a:fillRect b="-6069" l="-25098" r="0" t="-9259"/>
            </a:stretch>
          </a:blipFill>
          <a:ln>
            <a:noFill/>
          </a:ln>
        </p:spPr>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 name="Google Shape;8;p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0" Type="http://schemas.openxmlformats.org/officeDocument/2006/relationships/image" Target="../media/image50.png"/><Relationship Id="rId11" Type="http://schemas.openxmlformats.org/officeDocument/2006/relationships/image" Target="../media/image32.png"/><Relationship Id="rId10" Type="http://schemas.openxmlformats.org/officeDocument/2006/relationships/image" Target="../media/image37.png"/><Relationship Id="rId21" Type="http://schemas.openxmlformats.org/officeDocument/2006/relationships/image" Target="../media/image4.png"/><Relationship Id="rId13" Type="http://schemas.openxmlformats.org/officeDocument/2006/relationships/image" Target="../media/image44.png"/><Relationship Id="rId12" Type="http://schemas.openxmlformats.org/officeDocument/2006/relationships/image" Target="../media/image42.png"/><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41.png"/><Relationship Id="rId15" Type="http://schemas.openxmlformats.org/officeDocument/2006/relationships/image" Target="../media/image49.png"/><Relationship Id="rId14" Type="http://schemas.openxmlformats.org/officeDocument/2006/relationships/image" Target="../media/image55.png"/><Relationship Id="rId17" Type="http://schemas.openxmlformats.org/officeDocument/2006/relationships/image" Target="../media/image48.png"/><Relationship Id="rId16" Type="http://schemas.openxmlformats.org/officeDocument/2006/relationships/image" Target="../media/image53.png"/><Relationship Id="rId5" Type="http://schemas.openxmlformats.org/officeDocument/2006/relationships/image" Target="../media/image9.png"/><Relationship Id="rId19" Type="http://schemas.openxmlformats.org/officeDocument/2006/relationships/image" Target="../media/image51.png"/><Relationship Id="rId6" Type="http://schemas.openxmlformats.org/officeDocument/2006/relationships/image" Target="../media/image5.png"/><Relationship Id="rId18" Type="http://schemas.openxmlformats.org/officeDocument/2006/relationships/image" Target="../media/image52.png"/><Relationship Id="rId7" Type="http://schemas.openxmlformats.org/officeDocument/2006/relationships/image" Target="../media/image35.png"/><Relationship Id="rId8" Type="http://schemas.openxmlformats.org/officeDocument/2006/relationships/image" Target="../media/image40.png"/></Relationships>
</file>

<file path=ppt/slides/_rels/slide10.xml.rels><?xml version="1.0" encoding="UTF-8" standalone="yes"?><Relationships xmlns="http://schemas.openxmlformats.org/package/2006/relationships"><Relationship Id="rId10" Type="http://schemas.openxmlformats.org/officeDocument/2006/relationships/image" Target="../media/image21.png"/><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30.png"/><Relationship Id="rId4" Type="http://schemas.openxmlformats.org/officeDocument/2006/relationships/image" Target="../media/image71.png"/><Relationship Id="rId9" Type="http://schemas.openxmlformats.org/officeDocument/2006/relationships/image" Target="../media/image69.jpg"/><Relationship Id="rId5" Type="http://schemas.openxmlformats.org/officeDocument/2006/relationships/image" Target="../media/image68.jpg"/><Relationship Id="rId6" Type="http://schemas.openxmlformats.org/officeDocument/2006/relationships/image" Target="../media/image70.jpg"/><Relationship Id="rId7" Type="http://schemas.openxmlformats.org/officeDocument/2006/relationships/image" Target="../media/image62.jpg"/><Relationship Id="rId8" Type="http://schemas.openxmlformats.org/officeDocument/2006/relationships/image" Target="../media/image67.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30.png"/><Relationship Id="rId4" Type="http://schemas.openxmlformats.org/officeDocument/2006/relationships/image" Target="../media/image23.png"/><Relationship Id="rId5" Type="http://schemas.openxmlformats.org/officeDocument/2006/relationships/image" Target="../media/image28.png"/><Relationship Id="rId6" Type="http://schemas.openxmlformats.org/officeDocument/2006/relationships/image" Target="../media/image46.png"/><Relationship Id="rId7" Type="http://schemas.openxmlformats.org/officeDocument/2006/relationships/image" Target="../media/image36.png"/><Relationship Id="rId8" Type="http://schemas.openxmlformats.org/officeDocument/2006/relationships/image" Target="../media/image3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30.png"/><Relationship Id="rId4" Type="http://schemas.openxmlformats.org/officeDocument/2006/relationships/image" Target="../media/image38.png"/><Relationship Id="rId5" Type="http://schemas.openxmlformats.org/officeDocument/2006/relationships/image" Target="../media/image39.png"/><Relationship Id="rId6" Type="http://schemas.openxmlformats.org/officeDocument/2006/relationships/image" Target="../media/image54.png"/><Relationship Id="rId7" Type="http://schemas.openxmlformats.org/officeDocument/2006/relationships/image" Target="../media/image45.png"/><Relationship Id="rId8" Type="http://schemas.openxmlformats.org/officeDocument/2006/relationships/image" Target="../media/image4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30.png"/><Relationship Id="rId4" Type="http://schemas.openxmlformats.org/officeDocument/2006/relationships/image" Target="../media/image34.png"/><Relationship Id="rId5" Type="http://schemas.openxmlformats.org/officeDocument/2006/relationships/image" Target="../media/image31.png"/></Relationships>
</file>

<file path=ppt/slides/_rels/slide14.xml.rels><?xml version="1.0" encoding="UTF-8" standalone="yes"?><Relationships xmlns="http://schemas.openxmlformats.org/package/2006/relationships"><Relationship Id="rId20" Type="http://schemas.openxmlformats.org/officeDocument/2006/relationships/image" Target="../media/image7.png"/><Relationship Id="rId22" Type="http://schemas.openxmlformats.org/officeDocument/2006/relationships/image" Target="../media/image91.png"/><Relationship Id="rId21" Type="http://schemas.openxmlformats.org/officeDocument/2006/relationships/image" Target="../media/image8.png"/><Relationship Id="rId24" Type="http://schemas.openxmlformats.org/officeDocument/2006/relationships/image" Target="../media/image13.png"/><Relationship Id="rId23" Type="http://schemas.openxmlformats.org/officeDocument/2006/relationships/image" Target="../media/image12.png"/><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30.png"/><Relationship Id="rId4" Type="http://schemas.openxmlformats.org/officeDocument/2006/relationships/image" Target="../media/image35.png"/><Relationship Id="rId9" Type="http://schemas.openxmlformats.org/officeDocument/2006/relationships/image" Target="../media/image42.png"/><Relationship Id="rId26" Type="http://schemas.openxmlformats.org/officeDocument/2006/relationships/image" Target="../media/image27.png"/><Relationship Id="rId25" Type="http://schemas.openxmlformats.org/officeDocument/2006/relationships/image" Target="../media/image20.png"/><Relationship Id="rId28" Type="http://schemas.openxmlformats.org/officeDocument/2006/relationships/image" Target="../media/image45.png"/><Relationship Id="rId27" Type="http://schemas.openxmlformats.org/officeDocument/2006/relationships/image" Target="../media/image22.png"/><Relationship Id="rId5" Type="http://schemas.openxmlformats.org/officeDocument/2006/relationships/image" Target="../media/image40.png"/><Relationship Id="rId6" Type="http://schemas.openxmlformats.org/officeDocument/2006/relationships/image" Target="../media/image41.png"/><Relationship Id="rId29" Type="http://schemas.openxmlformats.org/officeDocument/2006/relationships/image" Target="../media/image23.png"/><Relationship Id="rId7" Type="http://schemas.openxmlformats.org/officeDocument/2006/relationships/image" Target="../media/image37.png"/><Relationship Id="rId8" Type="http://schemas.openxmlformats.org/officeDocument/2006/relationships/image" Target="../media/image32.png"/><Relationship Id="rId11" Type="http://schemas.openxmlformats.org/officeDocument/2006/relationships/image" Target="../media/image55.png"/><Relationship Id="rId10" Type="http://schemas.openxmlformats.org/officeDocument/2006/relationships/image" Target="../media/image44.png"/><Relationship Id="rId13" Type="http://schemas.openxmlformats.org/officeDocument/2006/relationships/image" Target="../media/image53.png"/><Relationship Id="rId12" Type="http://schemas.openxmlformats.org/officeDocument/2006/relationships/image" Target="../media/image49.png"/><Relationship Id="rId15" Type="http://schemas.openxmlformats.org/officeDocument/2006/relationships/image" Target="../media/image52.png"/><Relationship Id="rId14" Type="http://schemas.openxmlformats.org/officeDocument/2006/relationships/image" Target="../media/image48.png"/><Relationship Id="rId17" Type="http://schemas.openxmlformats.org/officeDocument/2006/relationships/image" Target="../media/image50.png"/><Relationship Id="rId16" Type="http://schemas.openxmlformats.org/officeDocument/2006/relationships/image" Target="../media/image51.png"/><Relationship Id="rId19" Type="http://schemas.openxmlformats.org/officeDocument/2006/relationships/image" Target="../media/image98.png"/><Relationship Id="rId18" Type="http://schemas.openxmlformats.org/officeDocument/2006/relationships/image" Target="../media/image9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30.png"/><Relationship Id="rId4" Type="http://schemas.openxmlformats.org/officeDocument/2006/relationships/image" Target="../media/image9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30.png"/><Relationship Id="rId4" Type="http://schemas.openxmlformats.org/officeDocument/2006/relationships/image" Target="../media/image66.png"/><Relationship Id="rId5" Type="http://schemas.openxmlformats.org/officeDocument/2006/relationships/image" Target="../media/image5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30.png"/><Relationship Id="rId4" Type="http://schemas.openxmlformats.org/officeDocument/2006/relationships/image" Target="../media/image1.png"/><Relationship Id="rId5" Type="http://schemas.openxmlformats.org/officeDocument/2006/relationships/image" Target="../media/image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30.png"/><Relationship Id="rId4" Type="http://schemas.openxmlformats.org/officeDocument/2006/relationships/image" Target="../media/image26.png"/><Relationship Id="rId5" Type="http://schemas.openxmlformats.org/officeDocument/2006/relationships/image" Target="../media/image6.png"/><Relationship Id="rId6" Type="http://schemas.openxmlformats.org/officeDocument/2006/relationships/image" Target="../media/image63.jpg"/><Relationship Id="rId7" Type="http://schemas.openxmlformats.org/officeDocument/2006/relationships/image" Target="../media/image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30.png"/><Relationship Id="rId4" Type="http://schemas.openxmlformats.org/officeDocument/2006/relationships/image" Target="../media/image10.png"/><Relationship Id="rId5" Type="http://schemas.openxmlformats.org/officeDocument/2006/relationships/image" Target="../media/image72.png"/><Relationship Id="rId6" Type="http://schemas.openxmlformats.org/officeDocument/2006/relationships/image" Target="../media/image2.png"/><Relationship Id="rId7" Type="http://schemas.openxmlformats.org/officeDocument/2006/relationships/image" Target="../media/image12.png"/><Relationship Id="rId8" Type="http://schemas.openxmlformats.org/officeDocument/2006/relationships/image" Target="../media/image5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30.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30.png"/><Relationship Id="rId4" Type="http://schemas.openxmlformats.org/officeDocument/2006/relationships/image" Target="../media/image19.png"/><Relationship Id="rId5" Type="http://schemas.openxmlformats.org/officeDocument/2006/relationships/image" Target="../media/image14.png"/><Relationship Id="rId6" Type="http://schemas.openxmlformats.org/officeDocument/2006/relationships/image" Target="../media/image1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30.png"/><Relationship Id="rId4" Type="http://schemas.openxmlformats.org/officeDocument/2006/relationships/image" Target="../media/image100.png"/><Relationship Id="rId5" Type="http://schemas.openxmlformats.org/officeDocument/2006/relationships/image" Target="../media/image25.png"/><Relationship Id="rId6" Type="http://schemas.openxmlformats.org/officeDocument/2006/relationships/image" Target="../media/image20.png"/><Relationship Id="rId7" Type="http://schemas.openxmlformats.org/officeDocument/2006/relationships/image" Target="../media/image64.png"/><Relationship Id="rId8" Type="http://schemas.openxmlformats.org/officeDocument/2006/relationships/image" Target="../media/image7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30.png"/><Relationship Id="rId4" Type="http://schemas.openxmlformats.org/officeDocument/2006/relationships/image" Target="../media/image27.png"/><Relationship Id="rId5"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 name="Shape 91"/>
        <p:cNvGrpSpPr/>
        <p:nvPr/>
      </p:nvGrpSpPr>
      <p:grpSpPr>
        <a:xfrm>
          <a:off x="0" y="0"/>
          <a:ext cx="0" cy="0"/>
          <a:chOff x="0" y="0"/>
          <a:chExt cx="0" cy="0"/>
        </a:xfrm>
      </p:grpSpPr>
      <p:pic>
        <p:nvPicPr>
          <p:cNvPr id="92" name="Google Shape;92;p15"/>
          <p:cNvPicPr preferRelativeResize="0"/>
          <p:nvPr/>
        </p:nvPicPr>
        <p:blipFill>
          <a:blip r:embed="rId3">
            <a:alphaModFix/>
          </a:blip>
          <a:stretch>
            <a:fillRect/>
          </a:stretch>
        </p:blipFill>
        <p:spPr>
          <a:xfrm>
            <a:off x="0" y="0"/>
            <a:ext cx="18288000" cy="10287000"/>
          </a:xfrm>
          <a:prstGeom prst="rect">
            <a:avLst/>
          </a:prstGeom>
          <a:noFill/>
          <a:ln>
            <a:noFill/>
          </a:ln>
        </p:spPr>
      </p:pic>
      <p:pic>
        <p:nvPicPr>
          <p:cNvPr id="93" name="Google Shape;93;p15"/>
          <p:cNvPicPr preferRelativeResize="0"/>
          <p:nvPr/>
        </p:nvPicPr>
        <p:blipFill>
          <a:blip r:embed="rId4">
            <a:alphaModFix/>
          </a:blip>
          <a:stretch>
            <a:fillRect/>
          </a:stretch>
        </p:blipFill>
        <p:spPr>
          <a:xfrm>
            <a:off x="-709462" y="-742737"/>
            <a:ext cx="19706900" cy="12028125"/>
          </a:xfrm>
          <a:prstGeom prst="rect">
            <a:avLst/>
          </a:prstGeom>
          <a:noFill/>
          <a:ln>
            <a:noFill/>
          </a:ln>
        </p:spPr>
      </p:pic>
      <p:sp>
        <p:nvSpPr>
          <p:cNvPr id="94" name="Google Shape;94;p15"/>
          <p:cNvSpPr/>
          <p:nvPr/>
        </p:nvSpPr>
        <p:spPr>
          <a:xfrm>
            <a:off x="-512371" y="255646"/>
            <a:ext cx="4210207" cy="10031354"/>
          </a:xfrm>
          <a:custGeom>
            <a:rect b="b" l="l" r="r" t="t"/>
            <a:pathLst>
              <a:path extrusionOk="0" h="10031354" w="4210207">
                <a:moveTo>
                  <a:pt x="0" y="0"/>
                </a:moveTo>
                <a:lnTo>
                  <a:pt x="4210207" y="0"/>
                </a:lnTo>
                <a:lnTo>
                  <a:pt x="4210207" y="10031354"/>
                </a:lnTo>
                <a:lnTo>
                  <a:pt x="0" y="10031354"/>
                </a:lnTo>
                <a:lnTo>
                  <a:pt x="0" y="0"/>
                </a:lnTo>
                <a:close/>
              </a:path>
            </a:pathLst>
          </a:custGeom>
          <a:blipFill rotWithShape="1">
            <a:blip r:embed="rId5">
              <a:alphaModFix/>
            </a:blip>
            <a:stretch>
              <a:fillRect b="-2547" l="-9949" r="0" t="0"/>
            </a:stretch>
          </a:blipFill>
          <a:ln>
            <a:noFill/>
          </a:ln>
        </p:spPr>
      </p:sp>
      <p:sp>
        <p:nvSpPr>
          <p:cNvPr id="95" name="Google Shape;95;p15"/>
          <p:cNvSpPr/>
          <p:nvPr/>
        </p:nvSpPr>
        <p:spPr>
          <a:xfrm flipH="1">
            <a:off x="9197316" y="387876"/>
            <a:ext cx="9090674" cy="9899124"/>
          </a:xfrm>
          <a:custGeom>
            <a:rect b="b" l="l" r="r" t="t"/>
            <a:pathLst>
              <a:path extrusionOk="0" h="9899124" w="9090674">
                <a:moveTo>
                  <a:pt x="9090673" y="0"/>
                </a:moveTo>
                <a:lnTo>
                  <a:pt x="0" y="0"/>
                </a:lnTo>
                <a:lnTo>
                  <a:pt x="0" y="9899124"/>
                </a:lnTo>
                <a:lnTo>
                  <a:pt x="9090673" y="9899124"/>
                </a:lnTo>
                <a:lnTo>
                  <a:pt x="9090673" y="0"/>
                </a:lnTo>
                <a:close/>
              </a:path>
            </a:pathLst>
          </a:custGeom>
          <a:blipFill rotWithShape="1">
            <a:blip r:embed="rId6">
              <a:alphaModFix/>
            </a:blip>
            <a:stretch>
              <a:fillRect b="-2227" l="-7143" r="0" t="0"/>
            </a:stretch>
          </a:blipFill>
          <a:ln>
            <a:noFill/>
          </a:ln>
        </p:spPr>
      </p:sp>
      <p:grpSp>
        <p:nvGrpSpPr>
          <p:cNvPr id="96" name="Google Shape;96;p15"/>
          <p:cNvGrpSpPr/>
          <p:nvPr/>
        </p:nvGrpSpPr>
        <p:grpSpPr>
          <a:xfrm>
            <a:off x="3697836" y="2563672"/>
            <a:ext cx="11323355" cy="4696756"/>
            <a:chOff x="0" y="0"/>
            <a:chExt cx="15097807" cy="6262341"/>
          </a:xfrm>
        </p:grpSpPr>
        <p:sp>
          <p:nvSpPr>
            <p:cNvPr id="97" name="Google Shape;97;p15"/>
            <p:cNvSpPr/>
            <p:nvPr/>
          </p:nvSpPr>
          <p:spPr>
            <a:xfrm>
              <a:off x="572937" y="0"/>
              <a:ext cx="2792161" cy="2756624"/>
            </a:xfrm>
            <a:custGeom>
              <a:rect b="b" l="l" r="r" t="t"/>
              <a:pathLst>
                <a:path extrusionOk="0" h="2756624" w="2792161">
                  <a:moveTo>
                    <a:pt x="0" y="0"/>
                  </a:moveTo>
                  <a:lnTo>
                    <a:pt x="2792161" y="0"/>
                  </a:lnTo>
                  <a:lnTo>
                    <a:pt x="2792161" y="2756624"/>
                  </a:lnTo>
                  <a:lnTo>
                    <a:pt x="0" y="2756624"/>
                  </a:lnTo>
                  <a:lnTo>
                    <a:pt x="0" y="0"/>
                  </a:lnTo>
                  <a:close/>
                </a:path>
              </a:pathLst>
            </a:custGeom>
            <a:blipFill rotWithShape="1">
              <a:blip r:embed="rId7">
                <a:alphaModFix/>
              </a:blip>
              <a:stretch>
                <a:fillRect b="0" l="0" r="0" t="0"/>
              </a:stretch>
            </a:blipFill>
            <a:ln>
              <a:noFill/>
            </a:ln>
          </p:spPr>
        </p:sp>
        <p:sp>
          <p:nvSpPr>
            <p:cNvPr id="98" name="Google Shape;98;p15"/>
            <p:cNvSpPr/>
            <p:nvPr/>
          </p:nvSpPr>
          <p:spPr>
            <a:xfrm>
              <a:off x="3365098" y="0"/>
              <a:ext cx="2375709" cy="2756624"/>
            </a:xfrm>
            <a:custGeom>
              <a:rect b="b" l="l" r="r" t="t"/>
              <a:pathLst>
                <a:path extrusionOk="0" h="2756624" w="2375709">
                  <a:moveTo>
                    <a:pt x="0" y="0"/>
                  </a:moveTo>
                  <a:lnTo>
                    <a:pt x="2375709" y="0"/>
                  </a:lnTo>
                  <a:lnTo>
                    <a:pt x="2375709" y="2756624"/>
                  </a:lnTo>
                  <a:lnTo>
                    <a:pt x="0" y="2756624"/>
                  </a:lnTo>
                  <a:lnTo>
                    <a:pt x="0" y="0"/>
                  </a:lnTo>
                  <a:close/>
                </a:path>
              </a:pathLst>
            </a:custGeom>
            <a:blipFill rotWithShape="1">
              <a:blip r:embed="rId8">
                <a:alphaModFix/>
              </a:blip>
              <a:stretch>
                <a:fillRect b="0" l="0" r="0" t="0"/>
              </a:stretch>
            </a:blipFill>
            <a:ln>
              <a:noFill/>
            </a:ln>
          </p:spPr>
        </p:sp>
        <p:sp>
          <p:nvSpPr>
            <p:cNvPr id="99" name="Google Shape;99;p15"/>
            <p:cNvSpPr/>
            <p:nvPr/>
          </p:nvSpPr>
          <p:spPr>
            <a:xfrm>
              <a:off x="5740807" y="0"/>
              <a:ext cx="1764240" cy="2756624"/>
            </a:xfrm>
            <a:custGeom>
              <a:rect b="b" l="l" r="r" t="t"/>
              <a:pathLst>
                <a:path extrusionOk="0" h="2756624" w="1764240">
                  <a:moveTo>
                    <a:pt x="0" y="0"/>
                  </a:moveTo>
                  <a:lnTo>
                    <a:pt x="1764240" y="0"/>
                  </a:lnTo>
                  <a:lnTo>
                    <a:pt x="1764240" y="2756624"/>
                  </a:lnTo>
                  <a:lnTo>
                    <a:pt x="0" y="2756624"/>
                  </a:lnTo>
                  <a:lnTo>
                    <a:pt x="0" y="0"/>
                  </a:lnTo>
                  <a:close/>
                </a:path>
              </a:pathLst>
            </a:custGeom>
            <a:blipFill rotWithShape="1">
              <a:blip r:embed="rId9">
                <a:alphaModFix/>
              </a:blip>
              <a:stretch>
                <a:fillRect b="0" l="0" r="0" t="0"/>
              </a:stretch>
            </a:blipFill>
            <a:ln>
              <a:noFill/>
            </a:ln>
          </p:spPr>
        </p:sp>
        <p:sp>
          <p:nvSpPr>
            <p:cNvPr id="100" name="Google Shape;100;p15"/>
            <p:cNvSpPr/>
            <p:nvPr/>
          </p:nvSpPr>
          <p:spPr>
            <a:xfrm>
              <a:off x="7505047" y="0"/>
              <a:ext cx="2145155" cy="2756624"/>
            </a:xfrm>
            <a:custGeom>
              <a:rect b="b" l="l" r="r" t="t"/>
              <a:pathLst>
                <a:path extrusionOk="0" h="2756624" w="2145155">
                  <a:moveTo>
                    <a:pt x="0" y="0"/>
                  </a:moveTo>
                  <a:lnTo>
                    <a:pt x="2145155" y="0"/>
                  </a:lnTo>
                  <a:lnTo>
                    <a:pt x="2145155" y="2756624"/>
                  </a:lnTo>
                  <a:lnTo>
                    <a:pt x="0" y="2756624"/>
                  </a:lnTo>
                  <a:lnTo>
                    <a:pt x="0" y="0"/>
                  </a:lnTo>
                  <a:close/>
                </a:path>
              </a:pathLst>
            </a:custGeom>
            <a:blipFill rotWithShape="1">
              <a:blip r:embed="rId10">
                <a:alphaModFix/>
              </a:blip>
              <a:stretch>
                <a:fillRect b="0" l="0" r="0" t="0"/>
              </a:stretch>
            </a:blipFill>
            <a:ln>
              <a:noFill/>
            </a:ln>
          </p:spPr>
        </p:sp>
        <p:sp>
          <p:nvSpPr>
            <p:cNvPr id="101" name="Google Shape;101;p15"/>
            <p:cNvSpPr/>
            <p:nvPr/>
          </p:nvSpPr>
          <p:spPr>
            <a:xfrm>
              <a:off x="9650202" y="0"/>
              <a:ext cx="1949685" cy="2756624"/>
            </a:xfrm>
            <a:custGeom>
              <a:rect b="b" l="l" r="r" t="t"/>
              <a:pathLst>
                <a:path extrusionOk="0" h="2756624" w="1949685">
                  <a:moveTo>
                    <a:pt x="0" y="0"/>
                  </a:moveTo>
                  <a:lnTo>
                    <a:pt x="1949685" y="0"/>
                  </a:lnTo>
                  <a:lnTo>
                    <a:pt x="1949685" y="2756624"/>
                  </a:lnTo>
                  <a:lnTo>
                    <a:pt x="0" y="2756624"/>
                  </a:lnTo>
                  <a:lnTo>
                    <a:pt x="0" y="0"/>
                  </a:lnTo>
                  <a:close/>
                </a:path>
              </a:pathLst>
            </a:custGeom>
            <a:blipFill rotWithShape="1">
              <a:blip r:embed="rId11">
                <a:alphaModFix/>
              </a:blip>
              <a:stretch>
                <a:fillRect b="0" l="0" r="0" t="0"/>
              </a:stretch>
            </a:blipFill>
            <a:ln>
              <a:noFill/>
            </a:ln>
          </p:spPr>
        </p:sp>
        <p:sp>
          <p:nvSpPr>
            <p:cNvPr id="102" name="Google Shape;102;p15"/>
            <p:cNvSpPr/>
            <p:nvPr/>
          </p:nvSpPr>
          <p:spPr>
            <a:xfrm>
              <a:off x="1898966" y="3415646"/>
              <a:ext cx="1999806" cy="2756624"/>
            </a:xfrm>
            <a:custGeom>
              <a:rect b="b" l="l" r="r" t="t"/>
              <a:pathLst>
                <a:path extrusionOk="0" h="2756624" w="1999806">
                  <a:moveTo>
                    <a:pt x="0" y="0"/>
                  </a:moveTo>
                  <a:lnTo>
                    <a:pt x="1999806" y="0"/>
                  </a:lnTo>
                  <a:lnTo>
                    <a:pt x="1999806" y="2756625"/>
                  </a:lnTo>
                  <a:lnTo>
                    <a:pt x="0" y="2756625"/>
                  </a:lnTo>
                  <a:lnTo>
                    <a:pt x="0" y="0"/>
                  </a:lnTo>
                  <a:close/>
                </a:path>
              </a:pathLst>
            </a:custGeom>
            <a:blipFill rotWithShape="1">
              <a:blip r:embed="rId12">
                <a:alphaModFix/>
              </a:blip>
              <a:stretch>
                <a:fillRect b="0" l="0" r="0" t="0"/>
              </a:stretch>
            </a:blipFill>
            <a:ln>
              <a:noFill/>
            </a:ln>
          </p:spPr>
        </p:sp>
        <p:sp>
          <p:nvSpPr>
            <p:cNvPr id="103" name="Google Shape;103;p15"/>
            <p:cNvSpPr/>
            <p:nvPr/>
          </p:nvSpPr>
          <p:spPr>
            <a:xfrm rot="306661">
              <a:off x="3970455" y="3415646"/>
              <a:ext cx="2145155" cy="2756624"/>
            </a:xfrm>
            <a:custGeom>
              <a:rect b="b" l="l" r="r" t="t"/>
              <a:pathLst>
                <a:path extrusionOk="0" h="2756624" w="2145155">
                  <a:moveTo>
                    <a:pt x="0" y="0"/>
                  </a:moveTo>
                  <a:lnTo>
                    <a:pt x="2145155" y="0"/>
                  </a:lnTo>
                  <a:lnTo>
                    <a:pt x="2145155" y="2756625"/>
                  </a:lnTo>
                  <a:lnTo>
                    <a:pt x="0" y="2756625"/>
                  </a:lnTo>
                  <a:lnTo>
                    <a:pt x="0" y="0"/>
                  </a:lnTo>
                  <a:close/>
                </a:path>
              </a:pathLst>
            </a:custGeom>
            <a:blipFill rotWithShape="1">
              <a:blip r:embed="rId13">
                <a:alphaModFix/>
              </a:blip>
              <a:stretch>
                <a:fillRect b="0" l="0" r="0" t="0"/>
              </a:stretch>
            </a:blipFill>
            <a:ln>
              <a:noFill/>
            </a:ln>
          </p:spPr>
        </p:sp>
        <p:sp>
          <p:nvSpPr>
            <p:cNvPr id="104" name="Google Shape;104;p15"/>
            <p:cNvSpPr/>
            <p:nvPr/>
          </p:nvSpPr>
          <p:spPr>
            <a:xfrm>
              <a:off x="6237544" y="3415646"/>
              <a:ext cx="1949685" cy="2756624"/>
            </a:xfrm>
            <a:custGeom>
              <a:rect b="b" l="l" r="r" t="t"/>
              <a:pathLst>
                <a:path extrusionOk="0" h="2756624" w="1949685">
                  <a:moveTo>
                    <a:pt x="0" y="0"/>
                  </a:moveTo>
                  <a:lnTo>
                    <a:pt x="1949685" y="0"/>
                  </a:lnTo>
                  <a:lnTo>
                    <a:pt x="1949685" y="2756625"/>
                  </a:lnTo>
                  <a:lnTo>
                    <a:pt x="0" y="2756625"/>
                  </a:lnTo>
                  <a:lnTo>
                    <a:pt x="0" y="0"/>
                  </a:lnTo>
                  <a:close/>
                </a:path>
              </a:pathLst>
            </a:custGeom>
            <a:blipFill rotWithShape="1">
              <a:blip r:embed="rId14">
                <a:alphaModFix/>
              </a:blip>
              <a:stretch>
                <a:fillRect b="0" l="0" r="0" t="0"/>
              </a:stretch>
            </a:blipFill>
            <a:ln>
              <a:noFill/>
            </a:ln>
          </p:spPr>
        </p:sp>
        <p:sp>
          <p:nvSpPr>
            <p:cNvPr id="105" name="Google Shape;105;p15"/>
            <p:cNvSpPr/>
            <p:nvPr/>
          </p:nvSpPr>
          <p:spPr>
            <a:xfrm>
              <a:off x="8286871" y="3415646"/>
              <a:ext cx="2792161" cy="2756624"/>
            </a:xfrm>
            <a:custGeom>
              <a:rect b="b" l="l" r="r" t="t"/>
              <a:pathLst>
                <a:path extrusionOk="0" h="2756624" w="2792161">
                  <a:moveTo>
                    <a:pt x="0" y="0"/>
                  </a:moveTo>
                  <a:lnTo>
                    <a:pt x="2792161" y="0"/>
                  </a:lnTo>
                  <a:lnTo>
                    <a:pt x="2792161" y="2756625"/>
                  </a:lnTo>
                  <a:lnTo>
                    <a:pt x="0" y="2756625"/>
                  </a:lnTo>
                  <a:lnTo>
                    <a:pt x="0" y="0"/>
                  </a:lnTo>
                  <a:close/>
                </a:path>
              </a:pathLst>
            </a:custGeom>
            <a:blipFill rotWithShape="1">
              <a:blip r:embed="rId15">
                <a:alphaModFix/>
              </a:blip>
              <a:stretch>
                <a:fillRect b="0" l="0" r="0" t="0"/>
              </a:stretch>
            </a:blipFill>
            <a:ln>
              <a:noFill/>
            </a:ln>
          </p:spPr>
        </p:sp>
        <p:sp>
          <p:nvSpPr>
            <p:cNvPr id="106" name="Google Shape;106;p15"/>
            <p:cNvSpPr/>
            <p:nvPr/>
          </p:nvSpPr>
          <p:spPr>
            <a:xfrm>
              <a:off x="11048674" y="3415646"/>
              <a:ext cx="2375709" cy="2756624"/>
            </a:xfrm>
            <a:custGeom>
              <a:rect b="b" l="l" r="r" t="t"/>
              <a:pathLst>
                <a:path extrusionOk="0" h="2756624" w="2375709">
                  <a:moveTo>
                    <a:pt x="0" y="0"/>
                  </a:moveTo>
                  <a:lnTo>
                    <a:pt x="2375709" y="0"/>
                  </a:lnTo>
                  <a:lnTo>
                    <a:pt x="2375709" y="2756625"/>
                  </a:lnTo>
                  <a:lnTo>
                    <a:pt x="0" y="2756625"/>
                  </a:lnTo>
                  <a:lnTo>
                    <a:pt x="0" y="0"/>
                  </a:lnTo>
                  <a:close/>
                </a:path>
              </a:pathLst>
            </a:custGeom>
            <a:blipFill rotWithShape="1">
              <a:blip r:embed="rId16">
                <a:alphaModFix/>
              </a:blip>
              <a:stretch>
                <a:fillRect b="0" l="0" r="0" t="0"/>
              </a:stretch>
            </a:blipFill>
            <a:ln>
              <a:noFill/>
            </a:ln>
          </p:spPr>
        </p:sp>
        <p:sp>
          <p:nvSpPr>
            <p:cNvPr id="107" name="Google Shape;107;p15"/>
            <p:cNvSpPr/>
            <p:nvPr/>
          </p:nvSpPr>
          <p:spPr>
            <a:xfrm>
              <a:off x="13524025" y="3415646"/>
              <a:ext cx="1573782" cy="2756624"/>
            </a:xfrm>
            <a:custGeom>
              <a:rect b="b" l="l" r="r" t="t"/>
              <a:pathLst>
                <a:path extrusionOk="0" h="2756624" w="1573782">
                  <a:moveTo>
                    <a:pt x="0" y="0"/>
                  </a:moveTo>
                  <a:lnTo>
                    <a:pt x="1573782" y="0"/>
                  </a:lnTo>
                  <a:lnTo>
                    <a:pt x="1573782" y="2756625"/>
                  </a:lnTo>
                  <a:lnTo>
                    <a:pt x="0" y="2756625"/>
                  </a:lnTo>
                  <a:lnTo>
                    <a:pt x="0" y="0"/>
                  </a:lnTo>
                  <a:close/>
                </a:path>
              </a:pathLst>
            </a:custGeom>
            <a:blipFill rotWithShape="1">
              <a:blip r:embed="rId17">
                <a:alphaModFix/>
              </a:blip>
              <a:stretch>
                <a:fillRect b="0" l="0" r="0" t="0"/>
              </a:stretch>
            </a:blipFill>
            <a:ln>
              <a:noFill/>
            </a:ln>
          </p:spPr>
        </p:sp>
        <p:sp>
          <p:nvSpPr>
            <p:cNvPr id="108" name="Google Shape;108;p15"/>
            <p:cNvSpPr/>
            <p:nvPr/>
          </p:nvSpPr>
          <p:spPr>
            <a:xfrm>
              <a:off x="11732709" y="107478"/>
              <a:ext cx="2792161" cy="2756624"/>
            </a:xfrm>
            <a:custGeom>
              <a:rect b="b" l="l" r="r" t="t"/>
              <a:pathLst>
                <a:path extrusionOk="0" h="2756624" w="2792161">
                  <a:moveTo>
                    <a:pt x="0" y="0"/>
                  </a:moveTo>
                  <a:lnTo>
                    <a:pt x="2792161" y="0"/>
                  </a:lnTo>
                  <a:lnTo>
                    <a:pt x="2792161" y="2756625"/>
                  </a:lnTo>
                  <a:lnTo>
                    <a:pt x="0" y="2756625"/>
                  </a:lnTo>
                  <a:lnTo>
                    <a:pt x="0" y="0"/>
                  </a:lnTo>
                  <a:close/>
                </a:path>
              </a:pathLst>
            </a:custGeom>
            <a:blipFill rotWithShape="1">
              <a:blip r:embed="rId18">
                <a:alphaModFix/>
              </a:blip>
              <a:stretch>
                <a:fillRect b="0" l="0" r="0" t="0"/>
              </a:stretch>
            </a:blipFill>
            <a:ln>
              <a:noFill/>
            </a:ln>
          </p:spPr>
        </p:sp>
        <p:sp>
          <p:nvSpPr>
            <p:cNvPr id="109" name="Google Shape;109;p15"/>
            <p:cNvSpPr/>
            <p:nvPr/>
          </p:nvSpPr>
          <p:spPr>
            <a:xfrm rot="206852">
              <a:off x="12035061" y="417211"/>
              <a:ext cx="1858580" cy="2276658"/>
            </a:xfrm>
            <a:custGeom>
              <a:rect b="b" l="l" r="r" t="t"/>
              <a:pathLst>
                <a:path extrusionOk="0" h="2276658" w="1858580">
                  <a:moveTo>
                    <a:pt x="0" y="0"/>
                  </a:moveTo>
                  <a:lnTo>
                    <a:pt x="1858580" y="0"/>
                  </a:lnTo>
                  <a:lnTo>
                    <a:pt x="1858580" y="2276658"/>
                  </a:lnTo>
                  <a:lnTo>
                    <a:pt x="0" y="2276658"/>
                  </a:lnTo>
                  <a:lnTo>
                    <a:pt x="0" y="0"/>
                  </a:lnTo>
                  <a:close/>
                </a:path>
              </a:pathLst>
            </a:custGeom>
            <a:blipFill rotWithShape="1">
              <a:blip r:embed="rId19">
                <a:alphaModFix/>
              </a:blip>
              <a:stretch>
                <a:fillRect b="0" l="0" r="0" t="0"/>
              </a:stretch>
            </a:blipFill>
            <a:ln>
              <a:noFill/>
            </a:ln>
          </p:spPr>
        </p:sp>
        <p:sp>
          <p:nvSpPr>
            <p:cNvPr id="110" name="Google Shape;110;p15"/>
            <p:cNvSpPr/>
            <p:nvPr/>
          </p:nvSpPr>
          <p:spPr>
            <a:xfrm>
              <a:off x="0" y="3415646"/>
              <a:ext cx="1799324" cy="2756624"/>
            </a:xfrm>
            <a:custGeom>
              <a:rect b="b" l="l" r="r" t="t"/>
              <a:pathLst>
                <a:path extrusionOk="0" h="2756624" w="1799324">
                  <a:moveTo>
                    <a:pt x="0" y="0"/>
                  </a:moveTo>
                  <a:lnTo>
                    <a:pt x="1799324" y="0"/>
                  </a:lnTo>
                  <a:lnTo>
                    <a:pt x="1799324" y="2756625"/>
                  </a:lnTo>
                  <a:lnTo>
                    <a:pt x="0" y="2756625"/>
                  </a:lnTo>
                  <a:lnTo>
                    <a:pt x="0" y="0"/>
                  </a:lnTo>
                  <a:close/>
                </a:path>
              </a:pathLst>
            </a:custGeom>
            <a:blipFill rotWithShape="1">
              <a:blip r:embed="rId20">
                <a:alphaModFix/>
              </a:blip>
              <a:stretch>
                <a:fillRect b="0" l="0" r="0" t="0"/>
              </a:stretch>
            </a:blipFill>
            <a:ln>
              <a:noFill/>
            </a:ln>
          </p:spPr>
        </p:sp>
      </p:grpSp>
      <p:sp>
        <p:nvSpPr>
          <p:cNvPr id="111" name="Google Shape;111;p15"/>
          <p:cNvSpPr/>
          <p:nvPr/>
        </p:nvSpPr>
        <p:spPr>
          <a:xfrm>
            <a:off x="2895366" y="7759071"/>
            <a:ext cx="5790484" cy="1165335"/>
          </a:xfrm>
          <a:custGeom>
            <a:rect b="b" l="l" r="r" t="t"/>
            <a:pathLst>
              <a:path extrusionOk="0" h="1165335" w="5790484">
                <a:moveTo>
                  <a:pt x="0" y="0"/>
                </a:moveTo>
                <a:lnTo>
                  <a:pt x="5790484" y="0"/>
                </a:lnTo>
                <a:lnTo>
                  <a:pt x="5790484" y="1165335"/>
                </a:lnTo>
                <a:lnTo>
                  <a:pt x="0" y="1165335"/>
                </a:lnTo>
                <a:lnTo>
                  <a:pt x="0" y="0"/>
                </a:lnTo>
                <a:close/>
              </a:path>
            </a:pathLst>
          </a:custGeom>
          <a:blipFill rotWithShape="1">
            <a:blip r:embed="rId21">
              <a:alphaModFix/>
            </a:blip>
            <a:stretch>
              <a:fillRect b="0" l="0" r="0" t="0"/>
            </a:stretch>
          </a:blipFill>
          <a:ln>
            <a:noFill/>
          </a:ln>
        </p:spPr>
      </p:sp>
      <p:sp>
        <p:nvSpPr>
          <p:cNvPr id="112" name="Google Shape;112;p15"/>
          <p:cNvSpPr/>
          <p:nvPr/>
        </p:nvSpPr>
        <p:spPr>
          <a:xfrm>
            <a:off x="7392217" y="-517675"/>
            <a:ext cx="10194573" cy="2051658"/>
          </a:xfrm>
          <a:custGeom>
            <a:rect b="b" l="l" r="r" t="t"/>
            <a:pathLst>
              <a:path extrusionOk="0" h="2051658" w="10194573">
                <a:moveTo>
                  <a:pt x="0" y="0"/>
                </a:moveTo>
                <a:lnTo>
                  <a:pt x="10194574" y="0"/>
                </a:lnTo>
                <a:lnTo>
                  <a:pt x="10194574" y="2051658"/>
                </a:lnTo>
                <a:lnTo>
                  <a:pt x="0" y="2051658"/>
                </a:lnTo>
                <a:lnTo>
                  <a:pt x="0" y="0"/>
                </a:lnTo>
                <a:close/>
              </a:path>
            </a:pathLst>
          </a:custGeom>
          <a:blipFill rotWithShape="1">
            <a:blip r:embed="rId21">
              <a:alphaModFix/>
            </a:blip>
            <a:stretch>
              <a:fillRect b="0" l="0" r="0" t="0"/>
            </a:stretch>
          </a:blipFill>
          <a:ln>
            <a:noFill/>
          </a:ln>
        </p:spPr>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 name="Shape 211"/>
        <p:cNvGrpSpPr/>
        <p:nvPr/>
      </p:nvGrpSpPr>
      <p:grpSpPr>
        <a:xfrm>
          <a:off x="0" y="0"/>
          <a:ext cx="0" cy="0"/>
          <a:chOff x="0" y="0"/>
          <a:chExt cx="0" cy="0"/>
        </a:xfrm>
      </p:grpSpPr>
      <p:pic>
        <p:nvPicPr>
          <p:cNvPr id="212" name="Google Shape;212;p24"/>
          <p:cNvPicPr preferRelativeResize="0"/>
          <p:nvPr/>
        </p:nvPicPr>
        <p:blipFill>
          <a:blip r:embed="rId3">
            <a:alphaModFix/>
          </a:blip>
          <a:stretch>
            <a:fillRect/>
          </a:stretch>
        </p:blipFill>
        <p:spPr>
          <a:xfrm>
            <a:off x="0" y="0"/>
            <a:ext cx="18288000" cy="10287000"/>
          </a:xfrm>
          <a:prstGeom prst="rect">
            <a:avLst/>
          </a:prstGeom>
          <a:noFill/>
          <a:ln>
            <a:noFill/>
          </a:ln>
        </p:spPr>
      </p:pic>
      <p:pic>
        <p:nvPicPr>
          <p:cNvPr id="213" name="Google Shape;213;p24"/>
          <p:cNvPicPr preferRelativeResize="0"/>
          <p:nvPr/>
        </p:nvPicPr>
        <p:blipFill>
          <a:blip r:embed="rId4">
            <a:alphaModFix/>
          </a:blip>
          <a:stretch>
            <a:fillRect/>
          </a:stretch>
        </p:blipFill>
        <p:spPr>
          <a:xfrm>
            <a:off x="981401" y="-2491447"/>
            <a:ext cx="16356398" cy="12778448"/>
          </a:xfrm>
          <a:prstGeom prst="rect">
            <a:avLst/>
          </a:prstGeom>
          <a:noFill/>
          <a:ln>
            <a:noFill/>
          </a:ln>
        </p:spPr>
      </p:pic>
      <p:sp>
        <p:nvSpPr>
          <p:cNvPr id="214" name="Google Shape;214;p24"/>
          <p:cNvSpPr/>
          <p:nvPr/>
        </p:nvSpPr>
        <p:spPr>
          <a:xfrm>
            <a:off x="0" y="4088375"/>
            <a:ext cx="8044091" cy="5331816"/>
          </a:xfrm>
          <a:custGeom>
            <a:rect b="b" l="l" r="r" t="t"/>
            <a:pathLst>
              <a:path extrusionOk="0" h="971049" w="1465018">
                <a:moveTo>
                  <a:pt x="0" y="0"/>
                </a:moveTo>
                <a:lnTo>
                  <a:pt x="1465018" y="0"/>
                </a:lnTo>
                <a:lnTo>
                  <a:pt x="1465018" y="971049"/>
                </a:lnTo>
                <a:lnTo>
                  <a:pt x="0" y="971049"/>
                </a:lnTo>
                <a:close/>
              </a:path>
            </a:pathLst>
          </a:custGeom>
          <a:blipFill rotWithShape="1">
            <a:blip r:embed="rId5">
              <a:alphaModFix/>
            </a:blip>
            <a:stretch>
              <a:fillRect b="-257" l="0" r="0" t="-257"/>
            </a:stretch>
          </a:blipFill>
          <a:ln>
            <a:noFill/>
          </a:ln>
        </p:spPr>
      </p:sp>
      <p:sp>
        <p:nvSpPr>
          <p:cNvPr id="215" name="Google Shape;215;p24"/>
          <p:cNvSpPr/>
          <p:nvPr/>
        </p:nvSpPr>
        <p:spPr>
          <a:xfrm>
            <a:off x="8696802" y="1423840"/>
            <a:ext cx="5273192" cy="3855125"/>
          </a:xfrm>
          <a:custGeom>
            <a:rect b="b" l="l" r="r" t="t"/>
            <a:pathLst>
              <a:path extrusionOk="0" h="971049" w="1328239">
                <a:moveTo>
                  <a:pt x="0" y="0"/>
                </a:moveTo>
                <a:lnTo>
                  <a:pt x="1328239" y="0"/>
                </a:lnTo>
                <a:lnTo>
                  <a:pt x="1328239" y="971049"/>
                </a:lnTo>
                <a:lnTo>
                  <a:pt x="0" y="971049"/>
                </a:lnTo>
                <a:close/>
              </a:path>
            </a:pathLst>
          </a:custGeom>
          <a:blipFill rotWithShape="1">
            <a:blip r:embed="rId6">
              <a:alphaModFix/>
            </a:blip>
            <a:stretch>
              <a:fillRect b="-1292" l="0" r="0" t="-1291"/>
            </a:stretch>
          </a:blipFill>
          <a:ln>
            <a:noFill/>
          </a:ln>
        </p:spPr>
      </p:sp>
      <p:sp>
        <p:nvSpPr>
          <p:cNvPr id="216" name="Google Shape;216;p24"/>
          <p:cNvSpPr/>
          <p:nvPr/>
        </p:nvSpPr>
        <p:spPr>
          <a:xfrm>
            <a:off x="14379867" y="1423840"/>
            <a:ext cx="5273192" cy="3855125"/>
          </a:xfrm>
          <a:custGeom>
            <a:rect b="b" l="l" r="r" t="t"/>
            <a:pathLst>
              <a:path extrusionOk="0" h="971049" w="1328239">
                <a:moveTo>
                  <a:pt x="0" y="0"/>
                </a:moveTo>
                <a:lnTo>
                  <a:pt x="1328239" y="0"/>
                </a:lnTo>
                <a:lnTo>
                  <a:pt x="1328239" y="971049"/>
                </a:lnTo>
                <a:lnTo>
                  <a:pt x="0" y="971049"/>
                </a:lnTo>
                <a:close/>
              </a:path>
            </a:pathLst>
          </a:custGeom>
          <a:blipFill rotWithShape="1">
            <a:blip r:embed="rId7">
              <a:alphaModFix/>
            </a:blip>
            <a:stretch>
              <a:fillRect b="0" l="-12618" r="-55333" t="-34105"/>
            </a:stretch>
          </a:blipFill>
          <a:ln>
            <a:noFill/>
          </a:ln>
        </p:spPr>
      </p:sp>
      <p:sp>
        <p:nvSpPr>
          <p:cNvPr id="217" name="Google Shape;217;p24"/>
          <p:cNvSpPr/>
          <p:nvPr/>
        </p:nvSpPr>
        <p:spPr>
          <a:xfrm>
            <a:off x="8696802" y="5690634"/>
            <a:ext cx="5273192" cy="3729557"/>
          </a:xfrm>
          <a:custGeom>
            <a:rect b="b" l="l" r="r" t="t"/>
            <a:pathLst>
              <a:path extrusionOk="0" h="3729557" w="5273192">
                <a:moveTo>
                  <a:pt x="0" y="0"/>
                </a:moveTo>
                <a:lnTo>
                  <a:pt x="5273192" y="0"/>
                </a:lnTo>
                <a:lnTo>
                  <a:pt x="5273192" y="3729557"/>
                </a:lnTo>
                <a:lnTo>
                  <a:pt x="0" y="3729557"/>
                </a:lnTo>
                <a:lnTo>
                  <a:pt x="0" y="0"/>
                </a:lnTo>
                <a:close/>
              </a:path>
            </a:pathLst>
          </a:custGeom>
          <a:blipFill rotWithShape="1">
            <a:blip r:embed="rId8">
              <a:alphaModFix/>
            </a:blip>
            <a:stretch>
              <a:fillRect b="0" l="-3077" r="-3076" t="0"/>
            </a:stretch>
          </a:blipFill>
          <a:ln>
            <a:noFill/>
          </a:ln>
        </p:spPr>
      </p:sp>
      <p:sp>
        <p:nvSpPr>
          <p:cNvPr id="218" name="Google Shape;218;p24"/>
          <p:cNvSpPr txBox="1"/>
          <p:nvPr/>
        </p:nvSpPr>
        <p:spPr>
          <a:xfrm>
            <a:off x="1658425" y="1423850"/>
            <a:ext cx="6628500" cy="16932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1000" u="none" cap="none" strike="noStrike">
                <a:solidFill>
                  <a:srgbClr val="556F4D"/>
                </a:solidFill>
                <a:latin typeface="Barriecito"/>
                <a:ea typeface="Barriecito"/>
                <a:cs typeface="Barriecito"/>
                <a:sym typeface="Barriecito"/>
              </a:rPr>
              <a:t>ARTWORKS</a:t>
            </a:r>
            <a:endParaRPr/>
          </a:p>
        </p:txBody>
      </p:sp>
      <p:sp>
        <p:nvSpPr>
          <p:cNvPr id="219" name="Google Shape;219;p24"/>
          <p:cNvSpPr/>
          <p:nvPr/>
        </p:nvSpPr>
        <p:spPr>
          <a:xfrm>
            <a:off x="14379867" y="5690634"/>
            <a:ext cx="5273192" cy="3729557"/>
          </a:xfrm>
          <a:custGeom>
            <a:rect b="b" l="l" r="r" t="t"/>
            <a:pathLst>
              <a:path extrusionOk="0" h="3729557" w="5273192">
                <a:moveTo>
                  <a:pt x="0" y="0"/>
                </a:moveTo>
                <a:lnTo>
                  <a:pt x="5273192" y="0"/>
                </a:lnTo>
                <a:lnTo>
                  <a:pt x="5273192" y="3729557"/>
                </a:lnTo>
                <a:lnTo>
                  <a:pt x="0" y="3729557"/>
                </a:lnTo>
                <a:lnTo>
                  <a:pt x="0" y="0"/>
                </a:lnTo>
                <a:close/>
              </a:path>
            </a:pathLst>
          </a:custGeom>
          <a:blipFill rotWithShape="1">
            <a:blip r:embed="rId9">
              <a:alphaModFix/>
            </a:blip>
            <a:stretch>
              <a:fillRect b="-3017" l="0" r="0" t="-3018"/>
            </a:stretch>
          </a:blipFill>
          <a:ln>
            <a:noFill/>
          </a:ln>
        </p:spPr>
      </p:sp>
      <p:sp>
        <p:nvSpPr>
          <p:cNvPr id="220" name="Google Shape;220;p24"/>
          <p:cNvSpPr/>
          <p:nvPr/>
        </p:nvSpPr>
        <p:spPr>
          <a:xfrm>
            <a:off x="-649825" y="-375569"/>
            <a:ext cx="2716938" cy="2890359"/>
          </a:xfrm>
          <a:custGeom>
            <a:rect b="b" l="l" r="r" t="t"/>
            <a:pathLst>
              <a:path extrusionOk="0" h="2890359" w="2716938">
                <a:moveTo>
                  <a:pt x="0" y="0"/>
                </a:moveTo>
                <a:lnTo>
                  <a:pt x="2716938" y="0"/>
                </a:lnTo>
                <a:lnTo>
                  <a:pt x="2716938" y="2890359"/>
                </a:lnTo>
                <a:lnTo>
                  <a:pt x="0" y="2890359"/>
                </a:lnTo>
                <a:lnTo>
                  <a:pt x="0" y="0"/>
                </a:lnTo>
                <a:close/>
              </a:path>
            </a:pathLst>
          </a:custGeom>
          <a:blipFill rotWithShape="1">
            <a:blip r:embed="rId10">
              <a:alphaModFix/>
            </a:blip>
            <a:stretch>
              <a:fillRect b="0" l="0" r="0" t="0"/>
            </a:stretch>
          </a:blipFill>
          <a:ln>
            <a:noFill/>
          </a:ln>
        </p:spPr>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 name="Shape 224"/>
        <p:cNvGrpSpPr/>
        <p:nvPr/>
      </p:nvGrpSpPr>
      <p:grpSpPr>
        <a:xfrm>
          <a:off x="0" y="0"/>
          <a:ext cx="0" cy="0"/>
          <a:chOff x="0" y="0"/>
          <a:chExt cx="0" cy="0"/>
        </a:xfrm>
      </p:grpSpPr>
      <p:pic>
        <p:nvPicPr>
          <p:cNvPr id="225" name="Google Shape;225;p25"/>
          <p:cNvPicPr preferRelativeResize="0"/>
          <p:nvPr/>
        </p:nvPicPr>
        <p:blipFill>
          <a:blip r:embed="rId3">
            <a:alphaModFix/>
          </a:blip>
          <a:stretch>
            <a:fillRect/>
          </a:stretch>
        </p:blipFill>
        <p:spPr>
          <a:xfrm>
            <a:off x="0" y="0"/>
            <a:ext cx="18288000" cy="10287000"/>
          </a:xfrm>
          <a:prstGeom prst="rect">
            <a:avLst/>
          </a:prstGeom>
          <a:noFill/>
          <a:ln>
            <a:noFill/>
          </a:ln>
        </p:spPr>
      </p:pic>
      <p:sp>
        <p:nvSpPr>
          <p:cNvPr id="226" name="Google Shape;226;p25"/>
          <p:cNvSpPr/>
          <p:nvPr/>
        </p:nvSpPr>
        <p:spPr>
          <a:xfrm flipH="1">
            <a:off x="14519229" y="0"/>
            <a:ext cx="3768771" cy="7878500"/>
          </a:xfrm>
          <a:custGeom>
            <a:rect b="b" l="l" r="r" t="t"/>
            <a:pathLst>
              <a:path extrusionOk="0" h="7878500" w="3768771">
                <a:moveTo>
                  <a:pt x="3768771" y="0"/>
                </a:moveTo>
                <a:lnTo>
                  <a:pt x="0" y="0"/>
                </a:lnTo>
                <a:lnTo>
                  <a:pt x="0" y="7878500"/>
                </a:lnTo>
                <a:lnTo>
                  <a:pt x="3768771" y="7878500"/>
                </a:lnTo>
                <a:lnTo>
                  <a:pt x="3768771" y="0"/>
                </a:lnTo>
                <a:close/>
              </a:path>
            </a:pathLst>
          </a:custGeom>
          <a:blipFill rotWithShape="1">
            <a:blip r:embed="rId4">
              <a:alphaModFix/>
            </a:blip>
            <a:stretch>
              <a:fillRect b="0" l="-24499" r="-280" t="-5182"/>
            </a:stretch>
          </a:blipFill>
          <a:ln>
            <a:noFill/>
          </a:ln>
        </p:spPr>
      </p:sp>
      <p:sp>
        <p:nvSpPr>
          <p:cNvPr id="227" name="Google Shape;227;p25"/>
          <p:cNvSpPr/>
          <p:nvPr/>
        </p:nvSpPr>
        <p:spPr>
          <a:xfrm>
            <a:off x="633906" y="0"/>
            <a:ext cx="5222546" cy="6603219"/>
          </a:xfrm>
          <a:custGeom>
            <a:rect b="b" l="l" r="r" t="t"/>
            <a:pathLst>
              <a:path extrusionOk="0" h="6603219" w="5222546">
                <a:moveTo>
                  <a:pt x="0" y="0"/>
                </a:moveTo>
                <a:lnTo>
                  <a:pt x="5222546" y="0"/>
                </a:lnTo>
                <a:lnTo>
                  <a:pt x="5222546" y="6603219"/>
                </a:lnTo>
                <a:lnTo>
                  <a:pt x="0" y="6603219"/>
                </a:lnTo>
                <a:lnTo>
                  <a:pt x="0" y="0"/>
                </a:lnTo>
                <a:close/>
              </a:path>
            </a:pathLst>
          </a:custGeom>
          <a:blipFill rotWithShape="1">
            <a:blip r:embed="rId5">
              <a:alphaModFix/>
            </a:blip>
            <a:stretch>
              <a:fillRect b="0" l="0" r="0" t="0"/>
            </a:stretch>
          </a:blipFill>
          <a:ln>
            <a:noFill/>
          </a:ln>
        </p:spPr>
      </p:sp>
      <p:sp>
        <p:nvSpPr>
          <p:cNvPr id="228" name="Google Shape;228;p25"/>
          <p:cNvSpPr/>
          <p:nvPr/>
        </p:nvSpPr>
        <p:spPr>
          <a:xfrm>
            <a:off x="6532727" y="2380110"/>
            <a:ext cx="5222546" cy="6603219"/>
          </a:xfrm>
          <a:custGeom>
            <a:rect b="b" l="l" r="r" t="t"/>
            <a:pathLst>
              <a:path extrusionOk="0" h="6603219" w="5222546">
                <a:moveTo>
                  <a:pt x="0" y="0"/>
                </a:moveTo>
                <a:lnTo>
                  <a:pt x="5222546" y="0"/>
                </a:lnTo>
                <a:lnTo>
                  <a:pt x="5222546" y="6603219"/>
                </a:lnTo>
                <a:lnTo>
                  <a:pt x="0" y="6603219"/>
                </a:lnTo>
                <a:lnTo>
                  <a:pt x="0" y="0"/>
                </a:lnTo>
                <a:close/>
              </a:path>
            </a:pathLst>
          </a:custGeom>
          <a:blipFill rotWithShape="1">
            <a:blip r:embed="rId5">
              <a:alphaModFix/>
            </a:blip>
            <a:stretch>
              <a:fillRect b="0" l="0" r="0" t="0"/>
            </a:stretch>
          </a:blipFill>
          <a:ln>
            <a:noFill/>
          </a:ln>
        </p:spPr>
      </p:sp>
      <p:sp>
        <p:nvSpPr>
          <p:cNvPr id="229" name="Google Shape;229;p25"/>
          <p:cNvSpPr/>
          <p:nvPr/>
        </p:nvSpPr>
        <p:spPr>
          <a:xfrm>
            <a:off x="12429747" y="4576891"/>
            <a:ext cx="5222546" cy="6603219"/>
          </a:xfrm>
          <a:custGeom>
            <a:rect b="b" l="l" r="r" t="t"/>
            <a:pathLst>
              <a:path extrusionOk="0" h="6603219" w="5222546">
                <a:moveTo>
                  <a:pt x="0" y="0"/>
                </a:moveTo>
                <a:lnTo>
                  <a:pt x="5222546" y="0"/>
                </a:lnTo>
                <a:lnTo>
                  <a:pt x="5222546" y="6603219"/>
                </a:lnTo>
                <a:lnTo>
                  <a:pt x="0" y="6603219"/>
                </a:lnTo>
                <a:lnTo>
                  <a:pt x="0" y="0"/>
                </a:lnTo>
                <a:close/>
              </a:path>
            </a:pathLst>
          </a:custGeom>
          <a:blipFill rotWithShape="1">
            <a:blip r:embed="rId5">
              <a:alphaModFix/>
            </a:blip>
            <a:stretch>
              <a:fillRect b="0" l="0" r="0" t="0"/>
            </a:stretch>
          </a:blipFill>
          <a:ln>
            <a:noFill/>
          </a:ln>
        </p:spPr>
      </p:sp>
      <p:sp>
        <p:nvSpPr>
          <p:cNvPr id="230" name="Google Shape;230;p25"/>
          <p:cNvSpPr/>
          <p:nvPr/>
        </p:nvSpPr>
        <p:spPr>
          <a:xfrm>
            <a:off x="0" y="4946834"/>
            <a:ext cx="3093527" cy="5280531"/>
          </a:xfrm>
          <a:custGeom>
            <a:rect b="b" l="l" r="r" t="t"/>
            <a:pathLst>
              <a:path extrusionOk="0" h="5280531" w="3093527">
                <a:moveTo>
                  <a:pt x="0" y="0"/>
                </a:moveTo>
                <a:lnTo>
                  <a:pt x="3093527" y="0"/>
                </a:lnTo>
                <a:lnTo>
                  <a:pt x="3093527" y="5280531"/>
                </a:lnTo>
                <a:lnTo>
                  <a:pt x="0" y="5280531"/>
                </a:lnTo>
                <a:lnTo>
                  <a:pt x="0" y="0"/>
                </a:lnTo>
                <a:close/>
              </a:path>
            </a:pathLst>
          </a:custGeom>
          <a:blipFill rotWithShape="1">
            <a:blip r:embed="rId6">
              <a:alphaModFix/>
            </a:blip>
            <a:stretch>
              <a:fillRect b="-32016" l="0" r="0" t="0"/>
            </a:stretch>
          </a:blipFill>
          <a:ln>
            <a:noFill/>
          </a:ln>
        </p:spPr>
      </p:sp>
      <p:sp>
        <p:nvSpPr>
          <p:cNvPr id="231" name="Google Shape;231;p25"/>
          <p:cNvSpPr/>
          <p:nvPr/>
        </p:nvSpPr>
        <p:spPr>
          <a:xfrm flipH="1">
            <a:off x="9144000" y="0"/>
            <a:ext cx="4753879" cy="6104500"/>
          </a:xfrm>
          <a:custGeom>
            <a:rect b="b" l="l" r="r" t="t"/>
            <a:pathLst>
              <a:path extrusionOk="0" h="6104500" w="4753879">
                <a:moveTo>
                  <a:pt x="4753879" y="0"/>
                </a:moveTo>
                <a:lnTo>
                  <a:pt x="0" y="0"/>
                </a:lnTo>
                <a:lnTo>
                  <a:pt x="0" y="6104500"/>
                </a:lnTo>
                <a:lnTo>
                  <a:pt x="4753879" y="6104500"/>
                </a:lnTo>
                <a:lnTo>
                  <a:pt x="4753879" y="0"/>
                </a:lnTo>
                <a:close/>
              </a:path>
            </a:pathLst>
          </a:custGeom>
          <a:blipFill rotWithShape="1">
            <a:blip r:embed="rId7">
              <a:alphaModFix/>
            </a:blip>
            <a:stretch>
              <a:fillRect b="0" l="0" r="0" t="0"/>
            </a:stretch>
          </a:blipFill>
          <a:ln>
            <a:noFill/>
          </a:ln>
        </p:spPr>
      </p:sp>
      <p:sp>
        <p:nvSpPr>
          <p:cNvPr id="232" name="Google Shape;232;p25"/>
          <p:cNvSpPr txBox="1"/>
          <p:nvPr/>
        </p:nvSpPr>
        <p:spPr>
          <a:xfrm>
            <a:off x="2368376" y="1156550"/>
            <a:ext cx="2388300" cy="910800"/>
          </a:xfrm>
          <a:prstGeom prst="rect">
            <a:avLst/>
          </a:prstGeom>
          <a:noFill/>
          <a:ln>
            <a:noFill/>
          </a:ln>
        </p:spPr>
        <p:txBody>
          <a:bodyPr anchorCtr="0" anchor="t" bIns="0" lIns="0" spcFirstLastPara="1" rIns="0" wrap="square" tIns="0">
            <a:spAutoFit/>
          </a:bodyPr>
          <a:lstStyle/>
          <a:p>
            <a:pPr indent="0" lvl="0" marL="0" marR="0" rtl="0" algn="ctr">
              <a:lnSpc>
                <a:spcPct val="140020"/>
              </a:lnSpc>
              <a:spcBef>
                <a:spcPts val="0"/>
              </a:spcBef>
              <a:spcAft>
                <a:spcPts val="0"/>
              </a:spcAft>
              <a:buNone/>
            </a:pPr>
            <a:r>
              <a:rPr b="0" i="0" lang="en-US" sz="5917" u="none" cap="none" strike="noStrike">
                <a:solidFill>
                  <a:srgbClr val="556F4D"/>
                </a:solidFill>
                <a:latin typeface="Barriecito"/>
                <a:ea typeface="Barriecito"/>
                <a:cs typeface="Barriecito"/>
                <a:sym typeface="Barriecito"/>
              </a:rPr>
              <a:t>NOTES</a:t>
            </a:r>
            <a:endParaRPr/>
          </a:p>
        </p:txBody>
      </p:sp>
      <p:sp>
        <p:nvSpPr>
          <p:cNvPr id="233" name="Google Shape;233;p25"/>
          <p:cNvSpPr txBox="1"/>
          <p:nvPr/>
        </p:nvSpPr>
        <p:spPr>
          <a:xfrm>
            <a:off x="8216176" y="3666100"/>
            <a:ext cx="2388300" cy="910800"/>
          </a:xfrm>
          <a:prstGeom prst="rect">
            <a:avLst/>
          </a:prstGeom>
          <a:noFill/>
          <a:ln>
            <a:noFill/>
          </a:ln>
        </p:spPr>
        <p:txBody>
          <a:bodyPr anchorCtr="0" anchor="t" bIns="0" lIns="0" spcFirstLastPara="1" rIns="0" wrap="square" tIns="0">
            <a:spAutoFit/>
          </a:bodyPr>
          <a:lstStyle/>
          <a:p>
            <a:pPr indent="0" lvl="0" marL="0" marR="0" rtl="0" algn="ctr">
              <a:lnSpc>
                <a:spcPct val="140020"/>
              </a:lnSpc>
              <a:spcBef>
                <a:spcPts val="0"/>
              </a:spcBef>
              <a:spcAft>
                <a:spcPts val="0"/>
              </a:spcAft>
              <a:buNone/>
            </a:pPr>
            <a:r>
              <a:rPr b="0" i="0" lang="en-US" sz="5917" u="none" cap="none" strike="noStrike">
                <a:solidFill>
                  <a:srgbClr val="556F4D"/>
                </a:solidFill>
                <a:latin typeface="Barriecito"/>
                <a:ea typeface="Barriecito"/>
                <a:cs typeface="Barriecito"/>
                <a:sym typeface="Barriecito"/>
              </a:rPr>
              <a:t>NOTES</a:t>
            </a:r>
            <a:endParaRPr/>
          </a:p>
        </p:txBody>
      </p:sp>
      <p:sp>
        <p:nvSpPr>
          <p:cNvPr id="234" name="Google Shape;234;p25"/>
          <p:cNvSpPr txBox="1"/>
          <p:nvPr/>
        </p:nvSpPr>
        <p:spPr>
          <a:xfrm>
            <a:off x="14109923" y="5759200"/>
            <a:ext cx="2388300" cy="910800"/>
          </a:xfrm>
          <a:prstGeom prst="rect">
            <a:avLst/>
          </a:prstGeom>
          <a:noFill/>
          <a:ln>
            <a:noFill/>
          </a:ln>
        </p:spPr>
        <p:txBody>
          <a:bodyPr anchorCtr="0" anchor="t" bIns="0" lIns="0" spcFirstLastPara="1" rIns="0" wrap="square" tIns="0">
            <a:spAutoFit/>
          </a:bodyPr>
          <a:lstStyle/>
          <a:p>
            <a:pPr indent="0" lvl="0" marL="0" marR="0" rtl="0" algn="ctr">
              <a:lnSpc>
                <a:spcPct val="140020"/>
              </a:lnSpc>
              <a:spcBef>
                <a:spcPts val="0"/>
              </a:spcBef>
              <a:spcAft>
                <a:spcPts val="0"/>
              </a:spcAft>
              <a:buNone/>
            </a:pPr>
            <a:r>
              <a:rPr b="0" i="0" lang="en-US" sz="5917" u="none" cap="none" strike="noStrike">
                <a:solidFill>
                  <a:srgbClr val="556F4D"/>
                </a:solidFill>
                <a:latin typeface="Barriecito"/>
                <a:ea typeface="Barriecito"/>
                <a:cs typeface="Barriecito"/>
                <a:sym typeface="Barriecito"/>
              </a:rPr>
              <a:t>NOTES</a:t>
            </a:r>
            <a:endParaRPr/>
          </a:p>
        </p:txBody>
      </p:sp>
      <p:sp>
        <p:nvSpPr>
          <p:cNvPr id="235" name="Google Shape;235;p25"/>
          <p:cNvSpPr/>
          <p:nvPr/>
        </p:nvSpPr>
        <p:spPr>
          <a:xfrm>
            <a:off x="4239191" y="6968891"/>
            <a:ext cx="4252578" cy="4578819"/>
          </a:xfrm>
          <a:custGeom>
            <a:rect b="b" l="l" r="r" t="t"/>
            <a:pathLst>
              <a:path extrusionOk="0" h="4578819" w="4252578">
                <a:moveTo>
                  <a:pt x="0" y="0"/>
                </a:moveTo>
                <a:lnTo>
                  <a:pt x="4252577" y="0"/>
                </a:lnTo>
                <a:lnTo>
                  <a:pt x="4252577" y="4578818"/>
                </a:lnTo>
                <a:lnTo>
                  <a:pt x="0" y="4578818"/>
                </a:lnTo>
                <a:lnTo>
                  <a:pt x="0" y="0"/>
                </a:lnTo>
                <a:close/>
              </a:path>
            </a:pathLst>
          </a:custGeom>
          <a:blipFill rotWithShape="1">
            <a:blip r:embed="rId8">
              <a:alphaModFix/>
            </a:blip>
            <a:stretch>
              <a:fillRect b="0" l="-100000" r="0" t="-100000"/>
            </a:stretch>
          </a:blipFill>
          <a:ln>
            <a:noFill/>
          </a:ln>
        </p:spPr>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9" name="Shape 239"/>
        <p:cNvGrpSpPr/>
        <p:nvPr/>
      </p:nvGrpSpPr>
      <p:grpSpPr>
        <a:xfrm>
          <a:off x="0" y="0"/>
          <a:ext cx="0" cy="0"/>
          <a:chOff x="0" y="0"/>
          <a:chExt cx="0" cy="0"/>
        </a:xfrm>
      </p:grpSpPr>
      <p:pic>
        <p:nvPicPr>
          <p:cNvPr id="240" name="Google Shape;240;p26"/>
          <p:cNvPicPr preferRelativeResize="0"/>
          <p:nvPr/>
        </p:nvPicPr>
        <p:blipFill>
          <a:blip r:embed="rId3">
            <a:alphaModFix/>
          </a:blip>
          <a:stretch>
            <a:fillRect/>
          </a:stretch>
        </p:blipFill>
        <p:spPr>
          <a:xfrm>
            <a:off x="0" y="0"/>
            <a:ext cx="18288000" cy="10287000"/>
          </a:xfrm>
          <a:prstGeom prst="rect">
            <a:avLst/>
          </a:prstGeom>
          <a:noFill/>
          <a:ln>
            <a:noFill/>
          </a:ln>
        </p:spPr>
      </p:pic>
      <p:sp>
        <p:nvSpPr>
          <p:cNvPr id="241" name="Google Shape;241;p26"/>
          <p:cNvSpPr/>
          <p:nvPr/>
        </p:nvSpPr>
        <p:spPr>
          <a:xfrm>
            <a:off x="3821556" y="0"/>
            <a:ext cx="10644887" cy="10287000"/>
          </a:xfrm>
          <a:custGeom>
            <a:rect b="b" l="l" r="r" t="t"/>
            <a:pathLst>
              <a:path extrusionOk="0" h="10287000" w="10644887">
                <a:moveTo>
                  <a:pt x="0" y="0"/>
                </a:moveTo>
                <a:lnTo>
                  <a:pt x="10644888" y="0"/>
                </a:lnTo>
                <a:lnTo>
                  <a:pt x="10644888" y="10287000"/>
                </a:lnTo>
                <a:lnTo>
                  <a:pt x="0" y="10287000"/>
                </a:lnTo>
                <a:lnTo>
                  <a:pt x="0" y="0"/>
                </a:lnTo>
                <a:close/>
              </a:path>
            </a:pathLst>
          </a:custGeom>
          <a:blipFill rotWithShape="1">
            <a:blip r:embed="rId4">
              <a:alphaModFix/>
            </a:blip>
            <a:stretch>
              <a:fillRect b="-17412" l="0" r="0" t="-17412"/>
            </a:stretch>
          </a:blipFill>
          <a:ln>
            <a:noFill/>
          </a:ln>
        </p:spPr>
      </p:sp>
      <p:sp>
        <p:nvSpPr>
          <p:cNvPr id="242" name="Google Shape;242;p26"/>
          <p:cNvSpPr/>
          <p:nvPr/>
        </p:nvSpPr>
        <p:spPr>
          <a:xfrm rot="1512628">
            <a:off x="-2268971" y="1897884"/>
            <a:ext cx="7309790" cy="9570920"/>
          </a:xfrm>
          <a:custGeom>
            <a:rect b="b" l="l" r="r" t="t"/>
            <a:pathLst>
              <a:path extrusionOk="0" h="9570920" w="7309790">
                <a:moveTo>
                  <a:pt x="0" y="0"/>
                </a:moveTo>
                <a:lnTo>
                  <a:pt x="7309791" y="0"/>
                </a:lnTo>
                <a:lnTo>
                  <a:pt x="7309791" y="9570920"/>
                </a:lnTo>
                <a:lnTo>
                  <a:pt x="0" y="9570920"/>
                </a:lnTo>
                <a:lnTo>
                  <a:pt x="0" y="0"/>
                </a:lnTo>
                <a:close/>
              </a:path>
            </a:pathLst>
          </a:custGeom>
          <a:blipFill rotWithShape="1">
            <a:blip r:embed="rId5">
              <a:alphaModFix/>
            </a:blip>
            <a:stretch>
              <a:fillRect b="0" l="0" r="0" t="0"/>
            </a:stretch>
          </a:blipFill>
          <a:ln>
            <a:noFill/>
          </a:ln>
        </p:spPr>
      </p:sp>
      <p:sp>
        <p:nvSpPr>
          <p:cNvPr id="243" name="Google Shape;243;p26"/>
          <p:cNvSpPr/>
          <p:nvPr/>
        </p:nvSpPr>
        <p:spPr>
          <a:xfrm>
            <a:off x="15297753" y="0"/>
            <a:ext cx="2990247" cy="10508787"/>
          </a:xfrm>
          <a:custGeom>
            <a:rect b="b" l="l" r="r" t="t"/>
            <a:pathLst>
              <a:path extrusionOk="0" h="10508787" w="2990247">
                <a:moveTo>
                  <a:pt x="0" y="0"/>
                </a:moveTo>
                <a:lnTo>
                  <a:pt x="2990247" y="0"/>
                </a:lnTo>
                <a:lnTo>
                  <a:pt x="2990247" y="10508787"/>
                </a:lnTo>
                <a:lnTo>
                  <a:pt x="0" y="10508787"/>
                </a:lnTo>
                <a:lnTo>
                  <a:pt x="0" y="0"/>
                </a:lnTo>
                <a:close/>
              </a:path>
            </a:pathLst>
          </a:custGeom>
          <a:blipFill rotWithShape="1">
            <a:blip r:embed="rId6">
              <a:alphaModFix/>
            </a:blip>
            <a:stretch>
              <a:fillRect b="0" l="0" r="-102950" t="0"/>
            </a:stretch>
          </a:blipFill>
          <a:ln>
            <a:noFill/>
          </a:ln>
        </p:spPr>
      </p:sp>
      <p:sp>
        <p:nvSpPr>
          <p:cNvPr id="244" name="Google Shape;244;p26"/>
          <p:cNvSpPr txBox="1"/>
          <p:nvPr/>
        </p:nvSpPr>
        <p:spPr>
          <a:xfrm>
            <a:off x="5084912" y="3257550"/>
            <a:ext cx="8118300" cy="57720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3000" u="none" cap="none" strike="noStrike">
                <a:solidFill>
                  <a:srgbClr val="444F49"/>
                </a:solidFill>
                <a:latin typeface="Dekko"/>
                <a:ea typeface="Dekko"/>
                <a:cs typeface="Dekko"/>
                <a:sym typeface="Dekko"/>
              </a:rPr>
              <a:t>Lorem ipsum dolor sit amet, consectetur adipiscing elit, sed do eiusmod tempor incididunt ut labore et dolore magna aliqua. Ut enim ad minim veniam, quis nostrud exercitation ullamco laboris nisi ut aliquip ex ea commodo consequat.Duis aute irure dolor in reprehenderit in voluptate velit esse cillum dolore eu fugiat nulla pariatur. Lorem ipsum dolor sit amet.</a:t>
            </a:r>
            <a:endParaRPr/>
          </a:p>
          <a:p>
            <a:pPr indent="0" lvl="0" marL="0" marR="0" rtl="0" algn="ctr">
              <a:lnSpc>
                <a:spcPct val="115000"/>
              </a:lnSpc>
              <a:spcBef>
                <a:spcPts val="0"/>
              </a:spcBef>
              <a:spcAft>
                <a:spcPts val="0"/>
              </a:spcAft>
              <a:buNone/>
            </a:pPr>
            <a:r>
              <a:t/>
            </a:r>
            <a:endParaRPr b="0" i="0" sz="3000" u="none" cap="none" strike="noStrike">
              <a:solidFill>
                <a:srgbClr val="444F49"/>
              </a:solidFill>
              <a:latin typeface="Dekko"/>
              <a:ea typeface="Dekko"/>
              <a:cs typeface="Dekko"/>
              <a:sym typeface="Dekko"/>
            </a:endParaRPr>
          </a:p>
          <a:p>
            <a:pPr indent="0" lvl="0" marL="0" marR="0" rtl="0" algn="ctr">
              <a:lnSpc>
                <a:spcPct val="115000"/>
              </a:lnSpc>
              <a:spcBef>
                <a:spcPts val="0"/>
              </a:spcBef>
              <a:spcAft>
                <a:spcPts val="0"/>
              </a:spcAft>
              <a:buNone/>
            </a:pPr>
            <a:r>
              <a:rPr b="0" i="0" lang="en-US" sz="3000" u="none" cap="none" strike="noStrike">
                <a:solidFill>
                  <a:srgbClr val="444F49"/>
                </a:solidFill>
                <a:latin typeface="Dekko"/>
                <a:ea typeface="Dekko"/>
                <a:cs typeface="Dekko"/>
                <a:sym typeface="Dekko"/>
              </a:rPr>
              <a:t>Lorem ipsum dolor sit amet, consectetur adipiscing elit, sed do eiusmod tempor incididunt ut labore et dolore magna aliqua. Ut enim ad minim veniam.</a:t>
            </a:r>
            <a:endParaRPr/>
          </a:p>
        </p:txBody>
      </p:sp>
      <p:sp>
        <p:nvSpPr>
          <p:cNvPr id="245" name="Google Shape;245;p26"/>
          <p:cNvSpPr/>
          <p:nvPr/>
        </p:nvSpPr>
        <p:spPr>
          <a:xfrm>
            <a:off x="13203088" y="4637795"/>
            <a:ext cx="5084912" cy="5649205"/>
          </a:xfrm>
          <a:custGeom>
            <a:rect b="b" l="l" r="r" t="t"/>
            <a:pathLst>
              <a:path extrusionOk="0" h="5649205" w="5084912">
                <a:moveTo>
                  <a:pt x="0" y="0"/>
                </a:moveTo>
                <a:lnTo>
                  <a:pt x="5084912" y="0"/>
                </a:lnTo>
                <a:lnTo>
                  <a:pt x="5084912" y="5649205"/>
                </a:lnTo>
                <a:lnTo>
                  <a:pt x="0" y="5649205"/>
                </a:lnTo>
                <a:lnTo>
                  <a:pt x="0" y="0"/>
                </a:lnTo>
                <a:close/>
              </a:path>
            </a:pathLst>
          </a:custGeom>
          <a:blipFill rotWithShape="1">
            <a:blip r:embed="rId7">
              <a:alphaModFix/>
            </a:blip>
            <a:stretch>
              <a:fillRect b="-10789" l="0" r="-30765" t="0"/>
            </a:stretch>
          </a:blipFill>
          <a:ln>
            <a:noFill/>
          </a:ln>
        </p:spPr>
      </p:sp>
      <p:sp>
        <p:nvSpPr>
          <p:cNvPr id="246" name="Google Shape;246;p26"/>
          <p:cNvSpPr/>
          <p:nvPr/>
        </p:nvSpPr>
        <p:spPr>
          <a:xfrm>
            <a:off x="-204372" y="-416480"/>
            <a:ext cx="3180593" cy="3383610"/>
          </a:xfrm>
          <a:custGeom>
            <a:rect b="b" l="l" r="r" t="t"/>
            <a:pathLst>
              <a:path extrusionOk="0" h="3383610" w="3180593">
                <a:moveTo>
                  <a:pt x="0" y="0"/>
                </a:moveTo>
                <a:lnTo>
                  <a:pt x="3180593" y="0"/>
                </a:lnTo>
                <a:lnTo>
                  <a:pt x="3180593" y="3383610"/>
                </a:lnTo>
                <a:lnTo>
                  <a:pt x="0" y="3383610"/>
                </a:lnTo>
                <a:lnTo>
                  <a:pt x="0" y="0"/>
                </a:lnTo>
                <a:close/>
              </a:path>
            </a:pathLst>
          </a:custGeom>
          <a:blipFill rotWithShape="1">
            <a:blip r:embed="rId8">
              <a:alphaModFix/>
            </a:blip>
            <a:stretch>
              <a:fillRect b="0" l="0" r="0" t="0"/>
            </a:stretch>
          </a:blipFill>
          <a:ln>
            <a:noFill/>
          </a:ln>
        </p:spPr>
      </p:sp>
      <p:sp>
        <p:nvSpPr>
          <p:cNvPr id="247" name="Google Shape;247;p26"/>
          <p:cNvSpPr txBox="1"/>
          <p:nvPr/>
        </p:nvSpPr>
        <p:spPr>
          <a:xfrm>
            <a:off x="5535025" y="796925"/>
            <a:ext cx="7794600" cy="16932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1000" u="none" cap="none" strike="noStrike">
                <a:solidFill>
                  <a:srgbClr val="556F4D"/>
                </a:solidFill>
                <a:latin typeface="Barriecito"/>
                <a:ea typeface="Barriecito"/>
                <a:cs typeface="Barriecito"/>
                <a:sym typeface="Barriecito"/>
              </a:rPr>
              <a:t>REFLECTION</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1" name="Shape 251"/>
        <p:cNvGrpSpPr/>
        <p:nvPr/>
      </p:nvGrpSpPr>
      <p:grpSpPr>
        <a:xfrm>
          <a:off x="0" y="0"/>
          <a:ext cx="0" cy="0"/>
          <a:chOff x="0" y="0"/>
          <a:chExt cx="0" cy="0"/>
        </a:xfrm>
      </p:grpSpPr>
      <p:pic>
        <p:nvPicPr>
          <p:cNvPr id="252" name="Google Shape;252;p27"/>
          <p:cNvPicPr preferRelativeResize="0"/>
          <p:nvPr/>
        </p:nvPicPr>
        <p:blipFill>
          <a:blip r:embed="rId3">
            <a:alphaModFix/>
          </a:blip>
          <a:stretch>
            <a:fillRect/>
          </a:stretch>
        </p:blipFill>
        <p:spPr>
          <a:xfrm>
            <a:off x="0" y="0"/>
            <a:ext cx="18288000" cy="10287000"/>
          </a:xfrm>
          <a:prstGeom prst="rect">
            <a:avLst/>
          </a:prstGeom>
          <a:noFill/>
          <a:ln>
            <a:noFill/>
          </a:ln>
        </p:spPr>
      </p:pic>
      <p:sp>
        <p:nvSpPr>
          <p:cNvPr id="253" name="Google Shape;253;p27"/>
          <p:cNvSpPr/>
          <p:nvPr/>
        </p:nvSpPr>
        <p:spPr>
          <a:xfrm>
            <a:off x="1824792" y="552361"/>
            <a:ext cx="14638416" cy="9182279"/>
          </a:xfrm>
          <a:custGeom>
            <a:rect b="b" l="l" r="r" t="t"/>
            <a:pathLst>
              <a:path extrusionOk="0" h="9182279" w="14638416">
                <a:moveTo>
                  <a:pt x="0" y="0"/>
                </a:moveTo>
                <a:lnTo>
                  <a:pt x="14638416" y="0"/>
                </a:lnTo>
                <a:lnTo>
                  <a:pt x="14638416" y="9182278"/>
                </a:lnTo>
                <a:lnTo>
                  <a:pt x="0" y="9182278"/>
                </a:lnTo>
                <a:lnTo>
                  <a:pt x="0" y="0"/>
                </a:lnTo>
                <a:close/>
              </a:path>
            </a:pathLst>
          </a:custGeom>
          <a:blipFill rotWithShape="1">
            <a:blip r:embed="rId4">
              <a:alphaModFix/>
            </a:blip>
            <a:stretch>
              <a:fillRect b="0" l="0" r="0" t="0"/>
            </a:stretch>
          </a:blipFill>
          <a:ln>
            <a:noFill/>
          </a:ln>
        </p:spPr>
      </p:sp>
      <p:sp>
        <p:nvSpPr>
          <p:cNvPr id="254" name="Google Shape;254;p27"/>
          <p:cNvSpPr txBox="1"/>
          <p:nvPr/>
        </p:nvSpPr>
        <p:spPr>
          <a:xfrm>
            <a:off x="5380992" y="3428988"/>
            <a:ext cx="7526100" cy="49254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0" i="0" lang="en-US" sz="19999" u="none" cap="none" strike="noStrike">
                <a:solidFill>
                  <a:srgbClr val="556F4D"/>
                </a:solidFill>
                <a:latin typeface="Barriecito"/>
                <a:ea typeface="Barriecito"/>
                <a:cs typeface="Barriecito"/>
                <a:sym typeface="Barriecito"/>
              </a:rPr>
              <a:t>THANK</a:t>
            </a:r>
            <a:endParaRPr/>
          </a:p>
          <a:p>
            <a:pPr indent="0" lvl="0" marL="0" marR="0" rtl="0" algn="ctr">
              <a:lnSpc>
                <a:spcPct val="80000"/>
              </a:lnSpc>
              <a:spcBef>
                <a:spcPts val="0"/>
              </a:spcBef>
              <a:spcAft>
                <a:spcPts val="0"/>
              </a:spcAft>
              <a:buNone/>
            </a:pPr>
            <a:r>
              <a:rPr b="0" i="0" lang="en-US" sz="19999" u="none" cap="none" strike="noStrike">
                <a:solidFill>
                  <a:srgbClr val="556F4D"/>
                </a:solidFill>
                <a:latin typeface="Barriecito"/>
                <a:ea typeface="Barriecito"/>
                <a:cs typeface="Barriecito"/>
                <a:sym typeface="Barriecito"/>
              </a:rPr>
              <a:t>YOU!</a:t>
            </a:r>
            <a:endParaRPr/>
          </a:p>
        </p:txBody>
      </p:sp>
      <p:sp>
        <p:nvSpPr>
          <p:cNvPr id="255" name="Google Shape;255;p27"/>
          <p:cNvSpPr/>
          <p:nvPr/>
        </p:nvSpPr>
        <p:spPr>
          <a:xfrm flipH="1">
            <a:off x="698371" y="2364019"/>
            <a:ext cx="7773210" cy="8369540"/>
          </a:xfrm>
          <a:custGeom>
            <a:rect b="b" l="l" r="r" t="t"/>
            <a:pathLst>
              <a:path extrusionOk="0" h="8369540" w="7773210">
                <a:moveTo>
                  <a:pt x="7773210" y="0"/>
                </a:moveTo>
                <a:lnTo>
                  <a:pt x="0" y="0"/>
                </a:lnTo>
                <a:lnTo>
                  <a:pt x="0" y="8369540"/>
                </a:lnTo>
                <a:lnTo>
                  <a:pt x="7773210" y="8369540"/>
                </a:lnTo>
                <a:lnTo>
                  <a:pt x="7773210" y="0"/>
                </a:lnTo>
                <a:close/>
              </a:path>
            </a:pathLst>
          </a:custGeom>
          <a:blipFill rotWithShape="1">
            <a:blip r:embed="rId5">
              <a:alphaModFix/>
            </a:blip>
            <a:stretch>
              <a:fillRect b="0" l="0" r="0" t="0"/>
            </a:stretch>
          </a:blipFill>
          <a:ln>
            <a:noFill/>
          </a:ln>
        </p:spPr>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9" name="Shape 259"/>
        <p:cNvGrpSpPr/>
        <p:nvPr/>
      </p:nvGrpSpPr>
      <p:grpSpPr>
        <a:xfrm>
          <a:off x="0" y="0"/>
          <a:ext cx="0" cy="0"/>
          <a:chOff x="0" y="0"/>
          <a:chExt cx="0" cy="0"/>
        </a:xfrm>
      </p:grpSpPr>
      <p:pic>
        <p:nvPicPr>
          <p:cNvPr id="260" name="Google Shape;260;p28"/>
          <p:cNvPicPr preferRelativeResize="0"/>
          <p:nvPr/>
        </p:nvPicPr>
        <p:blipFill>
          <a:blip r:embed="rId3">
            <a:alphaModFix/>
          </a:blip>
          <a:stretch>
            <a:fillRect/>
          </a:stretch>
        </p:blipFill>
        <p:spPr>
          <a:xfrm>
            <a:off x="0" y="0"/>
            <a:ext cx="18288000" cy="10287000"/>
          </a:xfrm>
          <a:prstGeom prst="rect">
            <a:avLst/>
          </a:prstGeom>
          <a:noFill/>
          <a:ln>
            <a:noFill/>
          </a:ln>
        </p:spPr>
      </p:pic>
      <p:grpSp>
        <p:nvGrpSpPr>
          <p:cNvPr id="261" name="Google Shape;261;p28"/>
          <p:cNvGrpSpPr/>
          <p:nvPr/>
        </p:nvGrpSpPr>
        <p:grpSpPr>
          <a:xfrm>
            <a:off x="774218" y="2213566"/>
            <a:ext cx="5097641" cy="7472652"/>
            <a:chOff x="0" y="-19050"/>
            <a:chExt cx="1342589" cy="1968106"/>
          </a:xfrm>
        </p:grpSpPr>
        <p:sp>
          <p:nvSpPr>
            <p:cNvPr id="262" name="Google Shape;262;p28"/>
            <p:cNvSpPr/>
            <p:nvPr/>
          </p:nvSpPr>
          <p:spPr>
            <a:xfrm>
              <a:off x="0" y="0"/>
              <a:ext cx="1342589" cy="1949056"/>
            </a:xfrm>
            <a:custGeom>
              <a:rect b="b" l="l" r="r" t="t"/>
              <a:pathLst>
                <a:path extrusionOk="0" h="1949056" w="1342589">
                  <a:moveTo>
                    <a:pt x="36449" y="0"/>
                  </a:moveTo>
                  <a:lnTo>
                    <a:pt x="1306139" y="0"/>
                  </a:lnTo>
                  <a:cubicBezTo>
                    <a:pt x="1315806" y="0"/>
                    <a:pt x="1325077" y="3840"/>
                    <a:pt x="1331913" y="10676"/>
                  </a:cubicBezTo>
                  <a:cubicBezTo>
                    <a:pt x="1338748" y="17511"/>
                    <a:pt x="1342589" y="26782"/>
                    <a:pt x="1342589" y="36449"/>
                  </a:cubicBezTo>
                  <a:lnTo>
                    <a:pt x="1342589" y="1912607"/>
                  </a:lnTo>
                  <a:cubicBezTo>
                    <a:pt x="1342589" y="1932737"/>
                    <a:pt x="1326270" y="1949056"/>
                    <a:pt x="1306139" y="1949056"/>
                  </a:cubicBezTo>
                  <a:lnTo>
                    <a:pt x="36449" y="1949056"/>
                  </a:lnTo>
                  <a:cubicBezTo>
                    <a:pt x="16319" y="1949056"/>
                    <a:pt x="0" y="1932737"/>
                    <a:pt x="0" y="1912607"/>
                  </a:cubicBezTo>
                  <a:lnTo>
                    <a:pt x="0" y="36449"/>
                  </a:lnTo>
                  <a:cubicBezTo>
                    <a:pt x="0" y="16319"/>
                    <a:pt x="16319" y="0"/>
                    <a:pt x="36449" y="0"/>
                  </a:cubicBezTo>
                  <a:close/>
                </a:path>
              </a:pathLst>
            </a:custGeom>
            <a:solidFill>
              <a:srgbClr val="F0F0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p28"/>
            <p:cNvSpPr txBox="1"/>
            <p:nvPr/>
          </p:nvSpPr>
          <p:spPr>
            <a:xfrm>
              <a:off x="0" y="-19050"/>
              <a:ext cx="1342589" cy="1968106"/>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4" name="Google Shape;264;p28"/>
          <p:cNvGrpSpPr/>
          <p:nvPr/>
        </p:nvGrpSpPr>
        <p:grpSpPr>
          <a:xfrm>
            <a:off x="6109984" y="2213566"/>
            <a:ext cx="11512980" cy="7472652"/>
            <a:chOff x="0" y="-19050"/>
            <a:chExt cx="3032225" cy="1968106"/>
          </a:xfrm>
        </p:grpSpPr>
        <p:sp>
          <p:nvSpPr>
            <p:cNvPr id="265" name="Google Shape;265;p28"/>
            <p:cNvSpPr/>
            <p:nvPr/>
          </p:nvSpPr>
          <p:spPr>
            <a:xfrm>
              <a:off x="0" y="0"/>
              <a:ext cx="3032225" cy="1949056"/>
            </a:xfrm>
            <a:custGeom>
              <a:rect b="b" l="l" r="r" t="t"/>
              <a:pathLst>
                <a:path extrusionOk="0" h="1949056" w="3032225">
                  <a:moveTo>
                    <a:pt x="16139" y="0"/>
                  </a:moveTo>
                  <a:lnTo>
                    <a:pt x="3016086" y="0"/>
                  </a:lnTo>
                  <a:cubicBezTo>
                    <a:pt x="3020366" y="0"/>
                    <a:pt x="3024471" y="1700"/>
                    <a:pt x="3027498" y="4727"/>
                  </a:cubicBezTo>
                  <a:cubicBezTo>
                    <a:pt x="3030525" y="7754"/>
                    <a:pt x="3032225" y="11859"/>
                    <a:pt x="3032225" y="16139"/>
                  </a:cubicBezTo>
                  <a:lnTo>
                    <a:pt x="3032225" y="1932917"/>
                  </a:lnTo>
                  <a:cubicBezTo>
                    <a:pt x="3032225" y="1937197"/>
                    <a:pt x="3030525" y="1941302"/>
                    <a:pt x="3027498" y="1944329"/>
                  </a:cubicBezTo>
                  <a:cubicBezTo>
                    <a:pt x="3024471" y="1947356"/>
                    <a:pt x="3020366" y="1949056"/>
                    <a:pt x="3016086" y="1949056"/>
                  </a:cubicBezTo>
                  <a:lnTo>
                    <a:pt x="16139" y="1949056"/>
                  </a:lnTo>
                  <a:cubicBezTo>
                    <a:pt x="11859" y="1949056"/>
                    <a:pt x="7754" y="1947356"/>
                    <a:pt x="4727" y="1944329"/>
                  </a:cubicBezTo>
                  <a:cubicBezTo>
                    <a:pt x="1700" y="1941302"/>
                    <a:pt x="0" y="1937197"/>
                    <a:pt x="0" y="1932917"/>
                  </a:cubicBezTo>
                  <a:lnTo>
                    <a:pt x="0" y="16139"/>
                  </a:lnTo>
                  <a:cubicBezTo>
                    <a:pt x="0" y="11859"/>
                    <a:pt x="1700" y="7754"/>
                    <a:pt x="4727" y="4727"/>
                  </a:cubicBezTo>
                  <a:cubicBezTo>
                    <a:pt x="7754" y="1700"/>
                    <a:pt x="11859" y="0"/>
                    <a:pt x="16139" y="0"/>
                  </a:cubicBezTo>
                  <a:close/>
                </a:path>
              </a:pathLst>
            </a:custGeom>
            <a:solidFill>
              <a:srgbClr val="F0F0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 name="Google Shape;266;p28"/>
            <p:cNvSpPr txBox="1"/>
            <p:nvPr/>
          </p:nvSpPr>
          <p:spPr>
            <a:xfrm>
              <a:off x="0" y="-19050"/>
              <a:ext cx="3032225" cy="1968106"/>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7" name="Google Shape;267;p28"/>
          <p:cNvGrpSpPr/>
          <p:nvPr/>
        </p:nvGrpSpPr>
        <p:grpSpPr>
          <a:xfrm>
            <a:off x="1139005" y="2494284"/>
            <a:ext cx="4368067" cy="719567"/>
            <a:chOff x="0" y="-19050"/>
            <a:chExt cx="1150437" cy="189516"/>
          </a:xfrm>
        </p:grpSpPr>
        <p:sp>
          <p:nvSpPr>
            <p:cNvPr id="268" name="Google Shape;268;p28"/>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p28"/>
            <p:cNvSpPr txBox="1"/>
            <p:nvPr/>
          </p:nvSpPr>
          <p:spPr>
            <a:xfrm>
              <a:off x="0" y="-19050"/>
              <a:ext cx="1150437" cy="189516"/>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0" name="Google Shape;270;p28"/>
          <p:cNvGrpSpPr/>
          <p:nvPr/>
        </p:nvGrpSpPr>
        <p:grpSpPr>
          <a:xfrm>
            <a:off x="9682440" y="2494284"/>
            <a:ext cx="4368067" cy="719567"/>
            <a:chOff x="0" y="-19050"/>
            <a:chExt cx="1150437" cy="189516"/>
          </a:xfrm>
        </p:grpSpPr>
        <p:sp>
          <p:nvSpPr>
            <p:cNvPr id="271" name="Google Shape;271;p28"/>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p28"/>
            <p:cNvSpPr txBox="1"/>
            <p:nvPr/>
          </p:nvSpPr>
          <p:spPr>
            <a:xfrm>
              <a:off x="0" y="-19050"/>
              <a:ext cx="1150437" cy="189516"/>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3" name="Google Shape;273;p28"/>
          <p:cNvGrpSpPr/>
          <p:nvPr/>
        </p:nvGrpSpPr>
        <p:grpSpPr>
          <a:xfrm>
            <a:off x="1139005" y="7128683"/>
            <a:ext cx="4368067" cy="719567"/>
            <a:chOff x="0" y="-19050"/>
            <a:chExt cx="1150437" cy="189516"/>
          </a:xfrm>
        </p:grpSpPr>
        <p:sp>
          <p:nvSpPr>
            <p:cNvPr id="274" name="Google Shape;274;p28"/>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 name="Google Shape;275;p28"/>
            <p:cNvSpPr txBox="1"/>
            <p:nvPr/>
          </p:nvSpPr>
          <p:spPr>
            <a:xfrm>
              <a:off x="0" y="-19050"/>
              <a:ext cx="1150437" cy="189516"/>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6" name="Google Shape;276;p28"/>
          <p:cNvGrpSpPr/>
          <p:nvPr/>
        </p:nvGrpSpPr>
        <p:grpSpPr>
          <a:xfrm>
            <a:off x="2513988" y="8097273"/>
            <a:ext cx="754204" cy="771881"/>
            <a:chOff x="0" y="-19050"/>
            <a:chExt cx="812800" cy="831850"/>
          </a:xfrm>
        </p:grpSpPr>
        <p:sp>
          <p:nvSpPr>
            <p:cNvPr id="277" name="Google Shape;277;p28"/>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B697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p28"/>
            <p:cNvSpPr txBox="1"/>
            <p:nvPr/>
          </p:nvSpPr>
          <p:spPr>
            <a:xfrm>
              <a:off x="0" y="-19050"/>
              <a:ext cx="812800" cy="831850"/>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79" name="Google Shape;279;p28"/>
          <p:cNvSpPr txBox="1"/>
          <p:nvPr/>
        </p:nvSpPr>
        <p:spPr>
          <a:xfrm>
            <a:off x="1232396" y="3461646"/>
            <a:ext cx="4181285" cy="503682"/>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US" sz="1700" u="none" cap="none" strike="noStrike">
                <a:solidFill>
                  <a:srgbClr val="000000"/>
                </a:solidFill>
                <a:latin typeface="Arial"/>
                <a:ea typeface="Arial"/>
                <a:cs typeface="Arial"/>
                <a:sym typeface="Arial"/>
              </a:rPr>
              <a:t>This presentation template</a:t>
            </a:r>
            <a:endParaRPr/>
          </a:p>
          <a:p>
            <a:pPr indent="0" lvl="0" marL="0" marR="0" rtl="0" algn="ctr">
              <a:lnSpc>
                <a:spcPct val="122000"/>
              </a:lnSpc>
              <a:spcBef>
                <a:spcPts val="0"/>
              </a:spcBef>
              <a:spcAft>
                <a:spcPts val="0"/>
              </a:spcAft>
              <a:buNone/>
            </a:pPr>
            <a:r>
              <a:rPr b="0" i="0" lang="en-US" sz="1700" u="none" cap="none" strike="noStrike">
                <a:solidFill>
                  <a:srgbClr val="000000"/>
                </a:solidFill>
                <a:latin typeface="Arial"/>
                <a:ea typeface="Arial"/>
                <a:cs typeface="Arial"/>
                <a:sym typeface="Arial"/>
              </a:rPr>
              <a:t>uses the following free fonts:</a:t>
            </a:r>
            <a:endParaRPr/>
          </a:p>
        </p:txBody>
      </p:sp>
      <p:sp>
        <p:nvSpPr>
          <p:cNvPr id="280" name="Google Shape;280;p28"/>
          <p:cNvSpPr txBox="1"/>
          <p:nvPr/>
        </p:nvSpPr>
        <p:spPr>
          <a:xfrm>
            <a:off x="1175455" y="6551281"/>
            <a:ext cx="4368067" cy="249682"/>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US" sz="1700" u="none" cap="none" strike="noStrike">
                <a:solidFill>
                  <a:srgbClr val="000000"/>
                </a:solidFill>
                <a:latin typeface="Arial"/>
                <a:ea typeface="Arial"/>
                <a:cs typeface="Arial"/>
                <a:sym typeface="Arial"/>
              </a:rPr>
              <a:t>You can find these fonts online too.</a:t>
            </a:r>
            <a:endParaRPr/>
          </a:p>
        </p:txBody>
      </p:sp>
      <p:sp>
        <p:nvSpPr>
          <p:cNvPr id="281" name="Google Shape;281;p28"/>
          <p:cNvSpPr txBox="1"/>
          <p:nvPr/>
        </p:nvSpPr>
        <p:spPr>
          <a:xfrm>
            <a:off x="1747770" y="4667330"/>
            <a:ext cx="3150536" cy="1201000"/>
          </a:xfrm>
          <a:prstGeom prst="rect">
            <a:avLst/>
          </a:prstGeom>
          <a:noFill/>
          <a:ln>
            <a:noFill/>
          </a:ln>
        </p:spPr>
        <p:txBody>
          <a:bodyPr anchorCtr="0" anchor="t" bIns="0" lIns="0" spcFirstLastPara="1" rIns="0" wrap="square" tIns="0">
            <a:spAutoFit/>
          </a:bodyPr>
          <a:lstStyle/>
          <a:p>
            <a:pPr indent="0" lvl="0" marL="0" marR="0" rtl="0" algn="ctr">
              <a:lnSpc>
                <a:spcPct val="103006"/>
              </a:lnSpc>
              <a:spcBef>
                <a:spcPts val="0"/>
              </a:spcBef>
              <a:spcAft>
                <a:spcPts val="0"/>
              </a:spcAft>
              <a:buNone/>
            </a:pPr>
            <a:r>
              <a:rPr b="0" i="0" lang="en-US" sz="1497" u="none" cap="none" strike="noStrike">
                <a:solidFill>
                  <a:srgbClr val="000000"/>
                </a:solidFill>
                <a:latin typeface="Arial"/>
                <a:ea typeface="Arial"/>
                <a:cs typeface="Arial"/>
                <a:sym typeface="Arial"/>
              </a:rPr>
              <a:t>TITLES:</a:t>
            </a:r>
            <a:endParaRPr/>
          </a:p>
          <a:p>
            <a:pPr indent="0" lvl="0" marL="0" marR="0" rtl="0" algn="ctr">
              <a:lnSpc>
                <a:spcPct val="102985"/>
              </a:lnSpc>
              <a:spcBef>
                <a:spcPts val="0"/>
              </a:spcBef>
              <a:spcAft>
                <a:spcPts val="0"/>
              </a:spcAft>
              <a:buNone/>
            </a:pPr>
            <a:r>
              <a:rPr b="0" i="0" lang="en-US" sz="2110" u="none" cap="none" strike="noStrike">
                <a:solidFill>
                  <a:srgbClr val="000000"/>
                </a:solidFill>
                <a:latin typeface="Arial"/>
                <a:ea typeface="Arial"/>
                <a:cs typeface="Arial"/>
                <a:sym typeface="Arial"/>
              </a:rPr>
              <a:t>BARRIECITO</a:t>
            </a:r>
            <a:endParaRPr/>
          </a:p>
          <a:p>
            <a:pPr indent="0" lvl="0" marL="0" marR="0" rtl="0" algn="ctr">
              <a:lnSpc>
                <a:spcPct val="102985"/>
              </a:lnSpc>
              <a:spcBef>
                <a:spcPts val="0"/>
              </a:spcBef>
              <a:spcAft>
                <a:spcPts val="0"/>
              </a:spcAft>
              <a:buNone/>
            </a:pPr>
            <a:r>
              <a:t/>
            </a:r>
            <a:endParaRPr b="0" i="0" sz="2110" u="none" cap="none" strike="noStrike">
              <a:solidFill>
                <a:srgbClr val="000000"/>
              </a:solidFill>
              <a:latin typeface="Arial"/>
              <a:ea typeface="Arial"/>
              <a:cs typeface="Arial"/>
              <a:sym typeface="Arial"/>
            </a:endParaRPr>
          </a:p>
          <a:p>
            <a:pPr indent="0" lvl="0" marL="0" marR="0" rtl="0" algn="ctr">
              <a:lnSpc>
                <a:spcPct val="103006"/>
              </a:lnSpc>
              <a:spcBef>
                <a:spcPts val="0"/>
              </a:spcBef>
              <a:spcAft>
                <a:spcPts val="0"/>
              </a:spcAft>
              <a:buNone/>
            </a:pPr>
            <a:r>
              <a:rPr b="0" i="0" lang="en-US" sz="1497" u="none" cap="none" strike="noStrike">
                <a:solidFill>
                  <a:srgbClr val="000000"/>
                </a:solidFill>
                <a:latin typeface="Arial"/>
                <a:ea typeface="Arial"/>
                <a:cs typeface="Arial"/>
                <a:sym typeface="Arial"/>
              </a:rPr>
              <a:t>BODY COPY:</a:t>
            </a:r>
            <a:endParaRPr/>
          </a:p>
          <a:p>
            <a:pPr indent="0" lvl="0" marL="0" marR="0" rtl="0" algn="ctr">
              <a:lnSpc>
                <a:spcPct val="102985"/>
              </a:lnSpc>
              <a:spcBef>
                <a:spcPts val="0"/>
              </a:spcBef>
              <a:spcAft>
                <a:spcPts val="0"/>
              </a:spcAft>
              <a:buNone/>
            </a:pPr>
            <a:r>
              <a:rPr b="0" i="0" lang="en-US" sz="2110" u="none" cap="none" strike="noStrike">
                <a:solidFill>
                  <a:srgbClr val="000000"/>
                </a:solidFill>
                <a:latin typeface="Arial"/>
                <a:ea typeface="Arial"/>
                <a:cs typeface="Arial"/>
                <a:sym typeface="Arial"/>
              </a:rPr>
              <a:t>DEKKO</a:t>
            </a:r>
            <a:endParaRPr/>
          </a:p>
        </p:txBody>
      </p:sp>
      <p:sp>
        <p:nvSpPr>
          <p:cNvPr id="282" name="Google Shape;282;p28"/>
          <p:cNvSpPr txBox="1"/>
          <p:nvPr/>
        </p:nvSpPr>
        <p:spPr>
          <a:xfrm>
            <a:off x="2280403" y="8992602"/>
            <a:ext cx="1221374" cy="180467"/>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0" i="0" lang="en-US" sz="1300" u="none" cap="none" strike="noStrike">
                <a:solidFill>
                  <a:srgbClr val="000000"/>
                </a:solidFill>
                <a:latin typeface="Arial"/>
                <a:ea typeface="Arial"/>
                <a:cs typeface="Arial"/>
                <a:sym typeface="Arial"/>
              </a:rPr>
              <a:t>#B69777</a:t>
            </a:r>
            <a:endParaRPr/>
          </a:p>
        </p:txBody>
      </p:sp>
      <p:sp>
        <p:nvSpPr>
          <p:cNvPr id="283" name="Google Shape;283;p28"/>
          <p:cNvSpPr txBox="1"/>
          <p:nvPr/>
        </p:nvSpPr>
        <p:spPr>
          <a:xfrm>
            <a:off x="4210005" y="1446041"/>
            <a:ext cx="9867990" cy="324612"/>
          </a:xfrm>
          <a:prstGeom prst="rect">
            <a:avLst/>
          </a:prstGeom>
          <a:noFill/>
          <a:ln>
            <a:noFill/>
          </a:ln>
        </p:spPr>
        <p:txBody>
          <a:bodyPr anchorCtr="0" anchor="t" bIns="0" lIns="0" spcFirstLastPara="1" rIns="0" wrap="square" tIns="0">
            <a:spAutoFit/>
          </a:bodyPr>
          <a:lstStyle/>
          <a:p>
            <a:pPr indent="0" lvl="1" marL="0" marR="0" rtl="0" algn="ctr">
              <a:lnSpc>
                <a:spcPct val="122010"/>
              </a:lnSpc>
              <a:spcBef>
                <a:spcPts val="0"/>
              </a:spcBef>
              <a:spcAft>
                <a:spcPts val="0"/>
              </a:spcAft>
              <a:buNone/>
            </a:pPr>
            <a:r>
              <a:rPr b="0" i="0" lang="en-US" sz="2199" u="none" cap="none" strike="noStrike">
                <a:solidFill>
                  <a:srgbClr val="FFFFFF"/>
                </a:solidFill>
                <a:latin typeface="Arial"/>
                <a:ea typeface="Arial"/>
                <a:cs typeface="Arial"/>
                <a:sym typeface="Arial"/>
              </a:rPr>
              <a:t>Use these design resources in your Canva Presentation.</a:t>
            </a:r>
            <a:endParaRPr/>
          </a:p>
        </p:txBody>
      </p:sp>
      <p:sp>
        <p:nvSpPr>
          <p:cNvPr id="284" name="Google Shape;284;p28"/>
          <p:cNvSpPr txBox="1"/>
          <p:nvPr/>
        </p:nvSpPr>
        <p:spPr>
          <a:xfrm>
            <a:off x="11706206" y="9915836"/>
            <a:ext cx="5916757" cy="167020"/>
          </a:xfrm>
          <a:prstGeom prst="rect">
            <a:avLst/>
          </a:prstGeom>
          <a:noFill/>
          <a:ln>
            <a:noFill/>
          </a:ln>
        </p:spPr>
        <p:txBody>
          <a:bodyPr anchorCtr="0" anchor="t" bIns="0" lIns="0" spcFirstLastPara="1" rIns="0" wrap="square" tIns="0">
            <a:spAutoFit/>
          </a:bodyPr>
          <a:lstStyle/>
          <a:p>
            <a:pPr indent="0" lvl="1" marL="0" marR="0" rtl="0" algn="r">
              <a:lnSpc>
                <a:spcPct val="122018"/>
              </a:lnSpc>
              <a:spcBef>
                <a:spcPts val="0"/>
              </a:spcBef>
              <a:spcAft>
                <a:spcPts val="0"/>
              </a:spcAft>
              <a:buNone/>
            </a:pPr>
            <a:r>
              <a:rPr b="0" i="0" lang="en-US" sz="1199" u="none" cap="none" strike="noStrike">
                <a:solidFill>
                  <a:srgbClr val="FFFFFF"/>
                </a:solidFill>
                <a:latin typeface="Arial"/>
                <a:ea typeface="Arial"/>
                <a:cs typeface="Arial"/>
                <a:sym typeface="Arial"/>
              </a:rPr>
              <a:t>DON'T FORGET TO DELETE THIS PAGE BEFORE PRESENTING. </a:t>
            </a:r>
            <a:endParaRPr/>
          </a:p>
        </p:txBody>
      </p:sp>
      <p:sp>
        <p:nvSpPr>
          <p:cNvPr id="285" name="Google Shape;285;p28"/>
          <p:cNvSpPr txBox="1"/>
          <p:nvPr/>
        </p:nvSpPr>
        <p:spPr>
          <a:xfrm>
            <a:off x="5469973" y="543899"/>
            <a:ext cx="7348055" cy="773593"/>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5706" u="none" cap="none" strike="noStrike">
                <a:solidFill>
                  <a:srgbClr val="FFFFFF"/>
                </a:solidFill>
                <a:latin typeface="Arial"/>
                <a:ea typeface="Arial"/>
                <a:cs typeface="Arial"/>
                <a:sym typeface="Arial"/>
              </a:rPr>
              <a:t>RESOURCE PAGE</a:t>
            </a:r>
            <a:endParaRPr/>
          </a:p>
        </p:txBody>
      </p:sp>
      <p:sp>
        <p:nvSpPr>
          <p:cNvPr id="286" name="Google Shape;286;p28"/>
          <p:cNvSpPr txBox="1"/>
          <p:nvPr/>
        </p:nvSpPr>
        <p:spPr>
          <a:xfrm>
            <a:off x="1747770" y="2693383"/>
            <a:ext cx="3150536" cy="384175"/>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0" i="0" lang="en-US" sz="2499" u="none" cap="none" strike="noStrike">
                <a:solidFill>
                  <a:srgbClr val="0F1A38"/>
                </a:solidFill>
                <a:latin typeface="Arial"/>
                <a:ea typeface="Arial"/>
                <a:cs typeface="Arial"/>
                <a:sym typeface="Arial"/>
              </a:rPr>
              <a:t>Fonts</a:t>
            </a:r>
            <a:endParaRPr/>
          </a:p>
        </p:txBody>
      </p:sp>
      <p:sp>
        <p:nvSpPr>
          <p:cNvPr id="287" name="Google Shape;287;p28"/>
          <p:cNvSpPr txBox="1"/>
          <p:nvPr/>
        </p:nvSpPr>
        <p:spPr>
          <a:xfrm>
            <a:off x="10291206" y="2693383"/>
            <a:ext cx="3150536" cy="384175"/>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0" i="0" lang="en-US" sz="2499" u="none" cap="none" strike="noStrike">
                <a:solidFill>
                  <a:srgbClr val="0F1A38"/>
                </a:solidFill>
                <a:latin typeface="Arial"/>
                <a:ea typeface="Arial"/>
                <a:cs typeface="Arial"/>
                <a:sym typeface="Arial"/>
              </a:rPr>
              <a:t>Design Elements</a:t>
            </a:r>
            <a:endParaRPr/>
          </a:p>
        </p:txBody>
      </p:sp>
      <p:sp>
        <p:nvSpPr>
          <p:cNvPr id="288" name="Google Shape;288;p28"/>
          <p:cNvSpPr txBox="1"/>
          <p:nvPr/>
        </p:nvSpPr>
        <p:spPr>
          <a:xfrm>
            <a:off x="1747770" y="7296522"/>
            <a:ext cx="3150536" cy="384175"/>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0" i="0" lang="en-US" sz="2499" u="none" cap="none" strike="noStrike">
                <a:solidFill>
                  <a:srgbClr val="0F1A38"/>
                </a:solidFill>
                <a:latin typeface="Arial"/>
                <a:ea typeface="Arial"/>
                <a:cs typeface="Arial"/>
                <a:sym typeface="Arial"/>
              </a:rPr>
              <a:t>Colors</a:t>
            </a:r>
            <a:endParaRPr/>
          </a:p>
        </p:txBody>
      </p:sp>
      <p:grpSp>
        <p:nvGrpSpPr>
          <p:cNvPr id="289" name="Google Shape;289;p28"/>
          <p:cNvGrpSpPr/>
          <p:nvPr/>
        </p:nvGrpSpPr>
        <p:grpSpPr>
          <a:xfrm>
            <a:off x="3449167" y="8097273"/>
            <a:ext cx="754204" cy="771881"/>
            <a:chOff x="0" y="-19050"/>
            <a:chExt cx="812800" cy="831850"/>
          </a:xfrm>
        </p:grpSpPr>
        <p:sp>
          <p:nvSpPr>
            <p:cNvPr id="290" name="Google Shape;290;p28"/>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3773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p28"/>
            <p:cNvSpPr txBox="1"/>
            <p:nvPr/>
          </p:nvSpPr>
          <p:spPr>
            <a:xfrm>
              <a:off x="0" y="-19050"/>
              <a:ext cx="812800" cy="831850"/>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92" name="Google Shape;292;p28"/>
          <p:cNvSpPr txBox="1"/>
          <p:nvPr/>
        </p:nvSpPr>
        <p:spPr>
          <a:xfrm>
            <a:off x="3215582" y="9002127"/>
            <a:ext cx="1221374" cy="180467"/>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0" i="0" lang="en-US" sz="1300" u="none" cap="none" strike="noStrike">
                <a:solidFill>
                  <a:srgbClr val="000000"/>
                </a:solidFill>
                <a:latin typeface="Arial"/>
                <a:ea typeface="Arial"/>
                <a:cs typeface="Arial"/>
                <a:sym typeface="Arial"/>
              </a:rPr>
              <a:t>#37735B</a:t>
            </a:r>
            <a:endParaRPr/>
          </a:p>
        </p:txBody>
      </p:sp>
      <p:sp>
        <p:nvSpPr>
          <p:cNvPr id="293" name="Google Shape;293;p28"/>
          <p:cNvSpPr/>
          <p:nvPr/>
        </p:nvSpPr>
        <p:spPr>
          <a:xfrm>
            <a:off x="6759922" y="4145668"/>
            <a:ext cx="1183904" cy="1168836"/>
          </a:xfrm>
          <a:custGeom>
            <a:rect b="b" l="l" r="r" t="t"/>
            <a:pathLst>
              <a:path extrusionOk="0" h="1168836" w="1183904">
                <a:moveTo>
                  <a:pt x="0" y="0"/>
                </a:moveTo>
                <a:lnTo>
                  <a:pt x="1183904" y="0"/>
                </a:lnTo>
                <a:lnTo>
                  <a:pt x="1183904" y="1168836"/>
                </a:lnTo>
                <a:lnTo>
                  <a:pt x="0" y="1168836"/>
                </a:lnTo>
                <a:lnTo>
                  <a:pt x="0" y="0"/>
                </a:lnTo>
                <a:close/>
              </a:path>
            </a:pathLst>
          </a:custGeom>
          <a:blipFill rotWithShape="1">
            <a:blip r:embed="rId4">
              <a:alphaModFix/>
            </a:blip>
            <a:stretch>
              <a:fillRect b="0" l="0" r="0" t="0"/>
            </a:stretch>
          </a:blipFill>
          <a:ln>
            <a:noFill/>
          </a:ln>
        </p:spPr>
      </p:sp>
      <p:sp>
        <p:nvSpPr>
          <p:cNvPr id="294" name="Google Shape;294;p28"/>
          <p:cNvSpPr/>
          <p:nvPr/>
        </p:nvSpPr>
        <p:spPr>
          <a:xfrm>
            <a:off x="8039076" y="4145668"/>
            <a:ext cx="1007324" cy="1168836"/>
          </a:xfrm>
          <a:custGeom>
            <a:rect b="b" l="l" r="r" t="t"/>
            <a:pathLst>
              <a:path extrusionOk="0" h="1168836" w="1007324">
                <a:moveTo>
                  <a:pt x="0" y="0"/>
                </a:moveTo>
                <a:lnTo>
                  <a:pt x="1007324" y="0"/>
                </a:lnTo>
                <a:lnTo>
                  <a:pt x="1007324" y="1168836"/>
                </a:lnTo>
                <a:lnTo>
                  <a:pt x="0" y="1168836"/>
                </a:lnTo>
                <a:lnTo>
                  <a:pt x="0" y="0"/>
                </a:lnTo>
                <a:close/>
              </a:path>
            </a:pathLst>
          </a:custGeom>
          <a:blipFill rotWithShape="1">
            <a:blip r:embed="rId5">
              <a:alphaModFix/>
            </a:blip>
            <a:stretch>
              <a:fillRect b="0" l="0" r="0" t="0"/>
            </a:stretch>
          </a:blipFill>
          <a:ln>
            <a:noFill/>
          </a:ln>
        </p:spPr>
      </p:sp>
      <p:sp>
        <p:nvSpPr>
          <p:cNvPr id="295" name="Google Shape;295;p28"/>
          <p:cNvSpPr/>
          <p:nvPr/>
        </p:nvSpPr>
        <p:spPr>
          <a:xfrm>
            <a:off x="9141650" y="4145668"/>
            <a:ext cx="748055" cy="1168836"/>
          </a:xfrm>
          <a:custGeom>
            <a:rect b="b" l="l" r="r" t="t"/>
            <a:pathLst>
              <a:path extrusionOk="0" h="1168836" w="748055">
                <a:moveTo>
                  <a:pt x="0" y="0"/>
                </a:moveTo>
                <a:lnTo>
                  <a:pt x="748056" y="0"/>
                </a:lnTo>
                <a:lnTo>
                  <a:pt x="748056" y="1168836"/>
                </a:lnTo>
                <a:lnTo>
                  <a:pt x="0" y="1168836"/>
                </a:lnTo>
                <a:lnTo>
                  <a:pt x="0" y="0"/>
                </a:lnTo>
                <a:close/>
              </a:path>
            </a:pathLst>
          </a:custGeom>
          <a:blipFill rotWithShape="1">
            <a:blip r:embed="rId6">
              <a:alphaModFix/>
            </a:blip>
            <a:stretch>
              <a:fillRect b="0" l="0" r="0" t="0"/>
            </a:stretch>
          </a:blipFill>
          <a:ln>
            <a:noFill/>
          </a:ln>
        </p:spPr>
      </p:sp>
      <p:sp>
        <p:nvSpPr>
          <p:cNvPr id="296" name="Google Shape;296;p28"/>
          <p:cNvSpPr/>
          <p:nvPr/>
        </p:nvSpPr>
        <p:spPr>
          <a:xfrm>
            <a:off x="9984956" y="4145668"/>
            <a:ext cx="909567" cy="1168836"/>
          </a:xfrm>
          <a:custGeom>
            <a:rect b="b" l="l" r="r" t="t"/>
            <a:pathLst>
              <a:path extrusionOk="0" h="1168836" w="909567">
                <a:moveTo>
                  <a:pt x="0" y="0"/>
                </a:moveTo>
                <a:lnTo>
                  <a:pt x="909567" y="0"/>
                </a:lnTo>
                <a:lnTo>
                  <a:pt x="909567" y="1168836"/>
                </a:lnTo>
                <a:lnTo>
                  <a:pt x="0" y="1168836"/>
                </a:lnTo>
                <a:lnTo>
                  <a:pt x="0" y="0"/>
                </a:lnTo>
                <a:close/>
              </a:path>
            </a:pathLst>
          </a:custGeom>
          <a:blipFill rotWithShape="1">
            <a:blip r:embed="rId7">
              <a:alphaModFix/>
            </a:blip>
            <a:stretch>
              <a:fillRect b="0" l="0" r="0" t="0"/>
            </a:stretch>
          </a:blipFill>
          <a:ln>
            <a:noFill/>
          </a:ln>
        </p:spPr>
      </p:sp>
      <p:sp>
        <p:nvSpPr>
          <p:cNvPr id="297" name="Google Shape;297;p28"/>
          <p:cNvSpPr/>
          <p:nvPr/>
        </p:nvSpPr>
        <p:spPr>
          <a:xfrm>
            <a:off x="10989773" y="4145668"/>
            <a:ext cx="826686" cy="1168836"/>
          </a:xfrm>
          <a:custGeom>
            <a:rect b="b" l="l" r="r" t="t"/>
            <a:pathLst>
              <a:path extrusionOk="0" h="1168836" w="826686">
                <a:moveTo>
                  <a:pt x="0" y="0"/>
                </a:moveTo>
                <a:lnTo>
                  <a:pt x="826686" y="0"/>
                </a:lnTo>
                <a:lnTo>
                  <a:pt x="826686" y="1168836"/>
                </a:lnTo>
                <a:lnTo>
                  <a:pt x="0" y="1168836"/>
                </a:lnTo>
                <a:lnTo>
                  <a:pt x="0" y="0"/>
                </a:lnTo>
                <a:close/>
              </a:path>
            </a:pathLst>
          </a:custGeom>
          <a:blipFill rotWithShape="1">
            <a:blip r:embed="rId8">
              <a:alphaModFix/>
            </a:blip>
            <a:stretch>
              <a:fillRect b="0" l="0" r="0" t="0"/>
            </a:stretch>
          </a:blipFill>
          <a:ln>
            <a:noFill/>
          </a:ln>
        </p:spPr>
      </p:sp>
      <p:sp>
        <p:nvSpPr>
          <p:cNvPr id="298" name="Google Shape;298;p28"/>
          <p:cNvSpPr/>
          <p:nvPr/>
        </p:nvSpPr>
        <p:spPr>
          <a:xfrm>
            <a:off x="7512671" y="5593936"/>
            <a:ext cx="847938" cy="1168836"/>
          </a:xfrm>
          <a:custGeom>
            <a:rect b="b" l="l" r="r" t="t"/>
            <a:pathLst>
              <a:path extrusionOk="0" h="1168836" w="847938">
                <a:moveTo>
                  <a:pt x="0" y="0"/>
                </a:moveTo>
                <a:lnTo>
                  <a:pt x="847938" y="0"/>
                </a:lnTo>
                <a:lnTo>
                  <a:pt x="847938" y="1168836"/>
                </a:lnTo>
                <a:lnTo>
                  <a:pt x="0" y="1168836"/>
                </a:lnTo>
                <a:lnTo>
                  <a:pt x="0" y="0"/>
                </a:lnTo>
                <a:close/>
              </a:path>
            </a:pathLst>
          </a:custGeom>
          <a:blipFill rotWithShape="1">
            <a:blip r:embed="rId9">
              <a:alphaModFix/>
            </a:blip>
            <a:stretch>
              <a:fillRect b="0" l="0" r="0" t="0"/>
            </a:stretch>
          </a:blipFill>
          <a:ln>
            <a:noFill/>
          </a:ln>
        </p:spPr>
      </p:sp>
      <p:sp>
        <p:nvSpPr>
          <p:cNvPr id="299" name="Google Shape;299;p28"/>
          <p:cNvSpPr/>
          <p:nvPr/>
        </p:nvSpPr>
        <p:spPr>
          <a:xfrm rot="306661">
            <a:off x="8486254" y="5593936"/>
            <a:ext cx="909567" cy="1168836"/>
          </a:xfrm>
          <a:custGeom>
            <a:rect b="b" l="l" r="r" t="t"/>
            <a:pathLst>
              <a:path extrusionOk="0" h="1168836" w="909567">
                <a:moveTo>
                  <a:pt x="0" y="0"/>
                </a:moveTo>
                <a:lnTo>
                  <a:pt x="909567" y="0"/>
                </a:lnTo>
                <a:lnTo>
                  <a:pt x="909567" y="1168836"/>
                </a:lnTo>
                <a:lnTo>
                  <a:pt x="0" y="1168836"/>
                </a:lnTo>
                <a:lnTo>
                  <a:pt x="0" y="0"/>
                </a:lnTo>
                <a:close/>
              </a:path>
            </a:pathLst>
          </a:custGeom>
          <a:blipFill rotWithShape="1">
            <a:blip r:embed="rId10">
              <a:alphaModFix/>
            </a:blip>
            <a:stretch>
              <a:fillRect b="0" l="0" r="0" t="0"/>
            </a:stretch>
          </a:blipFill>
          <a:ln>
            <a:noFill/>
          </a:ln>
        </p:spPr>
      </p:sp>
      <p:sp>
        <p:nvSpPr>
          <p:cNvPr id="300" name="Google Shape;300;p28"/>
          <p:cNvSpPr/>
          <p:nvPr/>
        </p:nvSpPr>
        <p:spPr>
          <a:xfrm>
            <a:off x="9542772" y="5593936"/>
            <a:ext cx="826686" cy="1168836"/>
          </a:xfrm>
          <a:custGeom>
            <a:rect b="b" l="l" r="r" t="t"/>
            <a:pathLst>
              <a:path extrusionOk="0" h="1168836" w="826686">
                <a:moveTo>
                  <a:pt x="0" y="0"/>
                </a:moveTo>
                <a:lnTo>
                  <a:pt x="826686" y="0"/>
                </a:lnTo>
                <a:lnTo>
                  <a:pt x="826686" y="1168836"/>
                </a:lnTo>
                <a:lnTo>
                  <a:pt x="0" y="1168836"/>
                </a:lnTo>
                <a:lnTo>
                  <a:pt x="0" y="0"/>
                </a:lnTo>
                <a:close/>
              </a:path>
            </a:pathLst>
          </a:custGeom>
          <a:blipFill rotWithShape="1">
            <a:blip r:embed="rId11">
              <a:alphaModFix/>
            </a:blip>
            <a:stretch>
              <a:fillRect b="0" l="0" r="0" t="0"/>
            </a:stretch>
          </a:blipFill>
          <a:ln>
            <a:noFill/>
          </a:ln>
        </p:spPr>
      </p:sp>
      <p:sp>
        <p:nvSpPr>
          <p:cNvPr id="301" name="Google Shape;301;p28"/>
          <p:cNvSpPr/>
          <p:nvPr/>
        </p:nvSpPr>
        <p:spPr>
          <a:xfrm>
            <a:off x="10411707" y="5593936"/>
            <a:ext cx="1183904" cy="1168836"/>
          </a:xfrm>
          <a:custGeom>
            <a:rect b="b" l="l" r="r" t="t"/>
            <a:pathLst>
              <a:path extrusionOk="0" h="1168836" w="1183904">
                <a:moveTo>
                  <a:pt x="0" y="0"/>
                </a:moveTo>
                <a:lnTo>
                  <a:pt x="1183904" y="0"/>
                </a:lnTo>
                <a:lnTo>
                  <a:pt x="1183904" y="1168836"/>
                </a:lnTo>
                <a:lnTo>
                  <a:pt x="0" y="1168836"/>
                </a:lnTo>
                <a:lnTo>
                  <a:pt x="0" y="0"/>
                </a:lnTo>
                <a:close/>
              </a:path>
            </a:pathLst>
          </a:custGeom>
          <a:blipFill rotWithShape="1">
            <a:blip r:embed="rId12">
              <a:alphaModFix/>
            </a:blip>
            <a:stretch>
              <a:fillRect b="0" l="0" r="0" t="0"/>
            </a:stretch>
          </a:blipFill>
          <a:ln>
            <a:noFill/>
          </a:ln>
        </p:spPr>
      </p:sp>
      <p:sp>
        <p:nvSpPr>
          <p:cNvPr id="302" name="Google Shape;302;p28"/>
          <p:cNvSpPr/>
          <p:nvPr/>
        </p:nvSpPr>
        <p:spPr>
          <a:xfrm>
            <a:off x="11677989" y="5593936"/>
            <a:ext cx="1007324" cy="1168836"/>
          </a:xfrm>
          <a:custGeom>
            <a:rect b="b" l="l" r="r" t="t"/>
            <a:pathLst>
              <a:path extrusionOk="0" h="1168836" w="1007324">
                <a:moveTo>
                  <a:pt x="0" y="0"/>
                </a:moveTo>
                <a:lnTo>
                  <a:pt x="1007324" y="0"/>
                </a:lnTo>
                <a:lnTo>
                  <a:pt x="1007324" y="1168836"/>
                </a:lnTo>
                <a:lnTo>
                  <a:pt x="0" y="1168836"/>
                </a:lnTo>
                <a:lnTo>
                  <a:pt x="0" y="0"/>
                </a:lnTo>
                <a:close/>
              </a:path>
            </a:pathLst>
          </a:custGeom>
          <a:blipFill rotWithShape="1">
            <a:blip r:embed="rId13">
              <a:alphaModFix/>
            </a:blip>
            <a:stretch>
              <a:fillRect b="0" l="0" r="0" t="0"/>
            </a:stretch>
          </a:blipFill>
          <a:ln>
            <a:noFill/>
          </a:ln>
        </p:spPr>
      </p:sp>
      <p:sp>
        <p:nvSpPr>
          <p:cNvPr id="303" name="Google Shape;303;p28"/>
          <p:cNvSpPr/>
          <p:nvPr/>
        </p:nvSpPr>
        <p:spPr>
          <a:xfrm>
            <a:off x="12818281" y="5593936"/>
            <a:ext cx="667299" cy="1168836"/>
          </a:xfrm>
          <a:custGeom>
            <a:rect b="b" l="l" r="r" t="t"/>
            <a:pathLst>
              <a:path extrusionOk="0" h="1168836" w="667299">
                <a:moveTo>
                  <a:pt x="0" y="0"/>
                </a:moveTo>
                <a:lnTo>
                  <a:pt x="667299" y="0"/>
                </a:lnTo>
                <a:lnTo>
                  <a:pt x="667299" y="1168836"/>
                </a:lnTo>
                <a:lnTo>
                  <a:pt x="0" y="1168836"/>
                </a:lnTo>
                <a:lnTo>
                  <a:pt x="0" y="0"/>
                </a:lnTo>
                <a:close/>
              </a:path>
            </a:pathLst>
          </a:custGeom>
          <a:blipFill rotWithShape="1">
            <a:blip r:embed="rId14">
              <a:alphaModFix/>
            </a:blip>
            <a:stretch>
              <a:fillRect b="0" l="0" r="0" t="0"/>
            </a:stretch>
          </a:blipFill>
          <a:ln>
            <a:noFill/>
          </a:ln>
        </p:spPr>
      </p:sp>
      <p:grpSp>
        <p:nvGrpSpPr>
          <p:cNvPr id="304" name="Google Shape;304;p28"/>
          <p:cNvGrpSpPr/>
          <p:nvPr/>
        </p:nvGrpSpPr>
        <p:grpSpPr>
          <a:xfrm>
            <a:off x="11968027" y="4191240"/>
            <a:ext cx="1183904" cy="1168836"/>
            <a:chOff x="0" y="0"/>
            <a:chExt cx="1578539" cy="1558448"/>
          </a:xfrm>
        </p:grpSpPr>
        <p:sp>
          <p:nvSpPr>
            <p:cNvPr id="305" name="Google Shape;305;p28"/>
            <p:cNvSpPr/>
            <p:nvPr/>
          </p:nvSpPr>
          <p:spPr>
            <a:xfrm>
              <a:off x="0" y="0"/>
              <a:ext cx="1578539" cy="1558448"/>
            </a:xfrm>
            <a:custGeom>
              <a:rect b="b" l="l" r="r" t="t"/>
              <a:pathLst>
                <a:path extrusionOk="0" h="1558448" w="1578539">
                  <a:moveTo>
                    <a:pt x="0" y="0"/>
                  </a:moveTo>
                  <a:lnTo>
                    <a:pt x="1578539" y="0"/>
                  </a:lnTo>
                  <a:lnTo>
                    <a:pt x="1578539" y="1558448"/>
                  </a:lnTo>
                  <a:lnTo>
                    <a:pt x="0" y="1558448"/>
                  </a:lnTo>
                  <a:lnTo>
                    <a:pt x="0" y="0"/>
                  </a:lnTo>
                  <a:close/>
                </a:path>
              </a:pathLst>
            </a:custGeom>
            <a:blipFill rotWithShape="1">
              <a:blip r:embed="rId15">
                <a:alphaModFix/>
              </a:blip>
              <a:stretch>
                <a:fillRect b="0" l="0" r="0" t="0"/>
              </a:stretch>
            </a:blipFill>
            <a:ln>
              <a:noFill/>
            </a:ln>
          </p:spPr>
        </p:sp>
        <p:sp>
          <p:nvSpPr>
            <p:cNvPr id="306" name="Google Shape;306;p28"/>
            <p:cNvSpPr/>
            <p:nvPr/>
          </p:nvSpPr>
          <p:spPr>
            <a:xfrm rot="206852">
              <a:off x="170933" y="175106"/>
              <a:ext cx="1050742" cy="1287101"/>
            </a:xfrm>
            <a:custGeom>
              <a:rect b="b" l="l" r="r" t="t"/>
              <a:pathLst>
                <a:path extrusionOk="0" h="1287101" w="1050742">
                  <a:moveTo>
                    <a:pt x="0" y="0"/>
                  </a:moveTo>
                  <a:lnTo>
                    <a:pt x="1050743" y="0"/>
                  </a:lnTo>
                  <a:lnTo>
                    <a:pt x="1050743" y="1287101"/>
                  </a:lnTo>
                  <a:lnTo>
                    <a:pt x="0" y="1287101"/>
                  </a:lnTo>
                  <a:lnTo>
                    <a:pt x="0" y="0"/>
                  </a:lnTo>
                  <a:close/>
                </a:path>
              </a:pathLst>
            </a:custGeom>
            <a:blipFill rotWithShape="1">
              <a:blip r:embed="rId16">
                <a:alphaModFix/>
              </a:blip>
              <a:stretch>
                <a:fillRect b="0" l="0" r="0" t="0"/>
              </a:stretch>
            </a:blipFill>
            <a:ln>
              <a:noFill/>
            </a:ln>
          </p:spPr>
        </p:sp>
      </p:grpSp>
      <p:sp>
        <p:nvSpPr>
          <p:cNvPr id="307" name="Google Shape;307;p28"/>
          <p:cNvSpPr/>
          <p:nvPr/>
        </p:nvSpPr>
        <p:spPr>
          <a:xfrm>
            <a:off x="6707491" y="5593936"/>
            <a:ext cx="762931" cy="1168836"/>
          </a:xfrm>
          <a:custGeom>
            <a:rect b="b" l="l" r="r" t="t"/>
            <a:pathLst>
              <a:path extrusionOk="0" h="1168836" w="762931">
                <a:moveTo>
                  <a:pt x="0" y="0"/>
                </a:moveTo>
                <a:lnTo>
                  <a:pt x="762931" y="0"/>
                </a:lnTo>
                <a:lnTo>
                  <a:pt x="762931" y="1168836"/>
                </a:lnTo>
                <a:lnTo>
                  <a:pt x="0" y="1168836"/>
                </a:lnTo>
                <a:lnTo>
                  <a:pt x="0" y="0"/>
                </a:lnTo>
                <a:close/>
              </a:path>
            </a:pathLst>
          </a:custGeom>
          <a:blipFill rotWithShape="1">
            <a:blip r:embed="rId17">
              <a:alphaModFix/>
            </a:blip>
            <a:stretch>
              <a:fillRect b="0" l="0" r="0" t="0"/>
            </a:stretch>
          </a:blipFill>
          <a:ln>
            <a:noFill/>
          </a:ln>
        </p:spPr>
      </p:sp>
      <p:sp>
        <p:nvSpPr>
          <p:cNvPr id="308" name="Google Shape;308;p28"/>
          <p:cNvSpPr/>
          <p:nvPr/>
        </p:nvSpPr>
        <p:spPr>
          <a:xfrm>
            <a:off x="6707491" y="7038997"/>
            <a:ext cx="943218" cy="2247338"/>
          </a:xfrm>
          <a:custGeom>
            <a:rect b="b" l="l" r="r" t="t"/>
            <a:pathLst>
              <a:path extrusionOk="0" h="2247338" w="943218">
                <a:moveTo>
                  <a:pt x="0" y="0"/>
                </a:moveTo>
                <a:lnTo>
                  <a:pt x="943218" y="0"/>
                </a:lnTo>
                <a:lnTo>
                  <a:pt x="943218" y="2247338"/>
                </a:lnTo>
                <a:lnTo>
                  <a:pt x="0" y="2247338"/>
                </a:lnTo>
                <a:lnTo>
                  <a:pt x="0" y="0"/>
                </a:lnTo>
                <a:close/>
              </a:path>
            </a:pathLst>
          </a:custGeom>
          <a:blipFill rotWithShape="1">
            <a:blip r:embed="rId18">
              <a:alphaModFix/>
            </a:blip>
            <a:stretch>
              <a:fillRect b="-2547" l="-9949" r="0" t="0"/>
            </a:stretch>
          </a:blipFill>
          <a:ln>
            <a:noFill/>
          </a:ln>
        </p:spPr>
      </p:sp>
      <p:sp>
        <p:nvSpPr>
          <p:cNvPr id="309" name="Google Shape;309;p28"/>
          <p:cNvSpPr/>
          <p:nvPr/>
        </p:nvSpPr>
        <p:spPr>
          <a:xfrm flipH="1">
            <a:off x="14995062" y="4210522"/>
            <a:ext cx="2043306" cy="2225021"/>
          </a:xfrm>
          <a:custGeom>
            <a:rect b="b" l="l" r="r" t="t"/>
            <a:pathLst>
              <a:path extrusionOk="0" h="2225021" w="2043306">
                <a:moveTo>
                  <a:pt x="2043306" y="0"/>
                </a:moveTo>
                <a:lnTo>
                  <a:pt x="0" y="0"/>
                </a:lnTo>
                <a:lnTo>
                  <a:pt x="0" y="2225021"/>
                </a:lnTo>
                <a:lnTo>
                  <a:pt x="2043306" y="2225021"/>
                </a:lnTo>
                <a:lnTo>
                  <a:pt x="2043306" y="0"/>
                </a:lnTo>
                <a:close/>
              </a:path>
            </a:pathLst>
          </a:custGeom>
          <a:blipFill rotWithShape="1">
            <a:blip r:embed="rId19">
              <a:alphaModFix/>
            </a:blip>
            <a:stretch>
              <a:fillRect b="-2227" l="-7143" r="0" t="0"/>
            </a:stretch>
          </a:blipFill>
          <a:ln>
            <a:noFill/>
          </a:ln>
        </p:spPr>
      </p:sp>
      <p:sp>
        <p:nvSpPr>
          <p:cNvPr id="310" name="Google Shape;310;p28"/>
          <p:cNvSpPr/>
          <p:nvPr/>
        </p:nvSpPr>
        <p:spPr>
          <a:xfrm>
            <a:off x="7827706" y="7077188"/>
            <a:ext cx="842862" cy="2105406"/>
          </a:xfrm>
          <a:custGeom>
            <a:rect b="b" l="l" r="r" t="t"/>
            <a:pathLst>
              <a:path extrusionOk="0" h="2105406" w="842862">
                <a:moveTo>
                  <a:pt x="0" y="0"/>
                </a:moveTo>
                <a:lnTo>
                  <a:pt x="842862" y="0"/>
                </a:lnTo>
                <a:lnTo>
                  <a:pt x="842862" y="2105406"/>
                </a:lnTo>
                <a:lnTo>
                  <a:pt x="0" y="2105406"/>
                </a:lnTo>
                <a:lnTo>
                  <a:pt x="0" y="0"/>
                </a:lnTo>
                <a:close/>
              </a:path>
            </a:pathLst>
          </a:custGeom>
          <a:blipFill rotWithShape="1">
            <a:blip r:embed="rId20">
              <a:alphaModFix/>
            </a:blip>
            <a:stretch>
              <a:fillRect b="-14070" l="0" r="0" t="-4544"/>
            </a:stretch>
          </a:blipFill>
          <a:ln>
            <a:noFill/>
          </a:ln>
        </p:spPr>
      </p:sp>
      <p:sp>
        <p:nvSpPr>
          <p:cNvPr id="311" name="Google Shape;311;p28"/>
          <p:cNvSpPr/>
          <p:nvPr/>
        </p:nvSpPr>
        <p:spPr>
          <a:xfrm>
            <a:off x="8670568" y="7038997"/>
            <a:ext cx="1057122" cy="2145420"/>
          </a:xfrm>
          <a:custGeom>
            <a:rect b="b" l="l" r="r" t="t"/>
            <a:pathLst>
              <a:path extrusionOk="0" h="2145420" w="1057122">
                <a:moveTo>
                  <a:pt x="0" y="0"/>
                </a:moveTo>
                <a:lnTo>
                  <a:pt x="1057122" y="0"/>
                </a:lnTo>
                <a:lnTo>
                  <a:pt x="1057122" y="2145420"/>
                </a:lnTo>
                <a:lnTo>
                  <a:pt x="0" y="2145420"/>
                </a:lnTo>
                <a:lnTo>
                  <a:pt x="0" y="0"/>
                </a:lnTo>
                <a:close/>
              </a:path>
            </a:pathLst>
          </a:custGeom>
          <a:blipFill rotWithShape="1">
            <a:blip r:embed="rId21">
              <a:alphaModFix/>
            </a:blip>
            <a:stretch>
              <a:fillRect b="-5971" l="-2427" r="0" t="0"/>
            </a:stretch>
          </a:blipFill>
          <a:ln>
            <a:noFill/>
          </a:ln>
        </p:spPr>
      </p:sp>
      <p:sp>
        <p:nvSpPr>
          <p:cNvPr id="312" name="Google Shape;312;p28"/>
          <p:cNvSpPr/>
          <p:nvPr/>
        </p:nvSpPr>
        <p:spPr>
          <a:xfrm>
            <a:off x="14173245" y="4160854"/>
            <a:ext cx="2210610" cy="1138464"/>
          </a:xfrm>
          <a:custGeom>
            <a:rect b="b" l="l" r="r" t="t"/>
            <a:pathLst>
              <a:path extrusionOk="0" h="1138464" w="2210610">
                <a:moveTo>
                  <a:pt x="0" y="0"/>
                </a:moveTo>
                <a:lnTo>
                  <a:pt x="2210610" y="0"/>
                </a:lnTo>
                <a:lnTo>
                  <a:pt x="2210610" y="1138464"/>
                </a:lnTo>
                <a:lnTo>
                  <a:pt x="0" y="1138464"/>
                </a:lnTo>
                <a:lnTo>
                  <a:pt x="0" y="0"/>
                </a:lnTo>
                <a:close/>
              </a:path>
            </a:pathLst>
          </a:custGeom>
          <a:blipFill rotWithShape="1">
            <a:blip r:embed="rId22">
              <a:alphaModFix/>
            </a:blip>
            <a:stretch>
              <a:fillRect b="0" l="0" r="0" t="0"/>
            </a:stretch>
          </a:blipFill>
          <a:ln>
            <a:noFill/>
          </a:ln>
        </p:spPr>
      </p:sp>
      <p:sp>
        <p:nvSpPr>
          <p:cNvPr id="313" name="Google Shape;313;p28"/>
          <p:cNvSpPr/>
          <p:nvPr/>
        </p:nvSpPr>
        <p:spPr>
          <a:xfrm flipH="1">
            <a:off x="9843031" y="7212586"/>
            <a:ext cx="1926753" cy="1834611"/>
          </a:xfrm>
          <a:custGeom>
            <a:rect b="b" l="l" r="r" t="t"/>
            <a:pathLst>
              <a:path extrusionOk="0" h="1834611" w="1926753">
                <a:moveTo>
                  <a:pt x="1926753" y="0"/>
                </a:moveTo>
                <a:lnTo>
                  <a:pt x="0" y="0"/>
                </a:lnTo>
                <a:lnTo>
                  <a:pt x="0" y="1834611"/>
                </a:lnTo>
                <a:lnTo>
                  <a:pt x="1926753" y="1834611"/>
                </a:lnTo>
                <a:lnTo>
                  <a:pt x="1926753" y="0"/>
                </a:lnTo>
                <a:close/>
              </a:path>
            </a:pathLst>
          </a:custGeom>
          <a:blipFill rotWithShape="1">
            <a:blip r:embed="rId23">
              <a:alphaModFix/>
            </a:blip>
            <a:stretch>
              <a:fillRect b="0" l="0" r="-8054" t="-5821"/>
            </a:stretch>
          </a:blipFill>
          <a:ln>
            <a:noFill/>
          </a:ln>
        </p:spPr>
      </p:sp>
      <p:sp>
        <p:nvSpPr>
          <p:cNvPr id="314" name="Google Shape;314;p28"/>
          <p:cNvSpPr/>
          <p:nvPr/>
        </p:nvSpPr>
        <p:spPr>
          <a:xfrm flipH="1">
            <a:off x="11537440" y="7001809"/>
            <a:ext cx="637773" cy="736923"/>
          </a:xfrm>
          <a:custGeom>
            <a:rect b="b" l="l" r="r" t="t"/>
            <a:pathLst>
              <a:path extrusionOk="0" h="736923" w="637773">
                <a:moveTo>
                  <a:pt x="637773" y="0"/>
                </a:moveTo>
                <a:lnTo>
                  <a:pt x="0" y="0"/>
                </a:lnTo>
                <a:lnTo>
                  <a:pt x="0" y="736923"/>
                </a:lnTo>
                <a:lnTo>
                  <a:pt x="637773" y="736923"/>
                </a:lnTo>
                <a:lnTo>
                  <a:pt x="637773" y="0"/>
                </a:lnTo>
                <a:close/>
              </a:path>
            </a:pathLst>
          </a:custGeom>
          <a:blipFill rotWithShape="1">
            <a:blip r:embed="rId24">
              <a:alphaModFix/>
            </a:blip>
            <a:stretch>
              <a:fillRect b="0" l="0" r="0" t="0"/>
            </a:stretch>
          </a:blipFill>
          <a:ln>
            <a:noFill/>
          </a:ln>
        </p:spPr>
      </p:sp>
      <p:sp>
        <p:nvSpPr>
          <p:cNvPr id="315" name="Google Shape;315;p28"/>
          <p:cNvSpPr/>
          <p:nvPr/>
        </p:nvSpPr>
        <p:spPr>
          <a:xfrm>
            <a:off x="13609973" y="5473571"/>
            <a:ext cx="1340362" cy="1396210"/>
          </a:xfrm>
          <a:custGeom>
            <a:rect b="b" l="l" r="r" t="t"/>
            <a:pathLst>
              <a:path extrusionOk="0" h="1396210" w="1340362">
                <a:moveTo>
                  <a:pt x="0" y="0"/>
                </a:moveTo>
                <a:lnTo>
                  <a:pt x="1340362" y="0"/>
                </a:lnTo>
                <a:lnTo>
                  <a:pt x="1340362" y="1396210"/>
                </a:lnTo>
                <a:lnTo>
                  <a:pt x="0" y="1396210"/>
                </a:lnTo>
                <a:lnTo>
                  <a:pt x="0" y="0"/>
                </a:lnTo>
                <a:close/>
              </a:path>
            </a:pathLst>
          </a:custGeom>
          <a:blipFill rotWithShape="1">
            <a:blip r:embed="rId25">
              <a:alphaModFix/>
            </a:blip>
            <a:stretch>
              <a:fillRect b="0" l="0" r="0" t="0"/>
            </a:stretch>
          </a:blipFill>
          <a:ln>
            <a:noFill/>
          </a:ln>
        </p:spPr>
      </p:sp>
      <p:sp>
        <p:nvSpPr>
          <p:cNvPr id="316" name="Google Shape;316;p28"/>
          <p:cNvSpPr/>
          <p:nvPr/>
        </p:nvSpPr>
        <p:spPr>
          <a:xfrm>
            <a:off x="14907290" y="7038997"/>
            <a:ext cx="1875097" cy="2168809"/>
          </a:xfrm>
          <a:custGeom>
            <a:rect b="b" l="l" r="r" t="t"/>
            <a:pathLst>
              <a:path extrusionOk="0" h="2168809" w="1875097">
                <a:moveTo>
                  <a:pt x="0" y="0"/>
                </a:moveTo>
                <a:lnTo>
                  <a:pt x="1875097" y="0"/>
                </a:lnTo>
                <a:lnTo>
                  <a:pt x="1875097" y="2168810"/>
                </a:lnTo>
                <a:lnTo>
                  <a:pt x="0" y="2168810"/>
                </a:lnTo>
                <a:lnTo>
                  <a:pt x="0" y="0"/>
                </a:lnTo>
                <a:close/>
              </a:path>
            </a:pathLst>
          </a:custGeom>
          <a:blipFill rotWithShape="1">
            <a:blip r:embed="rId26">
              <a:alphaModFix/>
            </a:blip>
            <a:stretch>
              <a:fillRect b="-3084" l="0" r="-7759" t="0"/>
            </a:stretch>
          </a:blipFill>
          <a:ln>
            <a:noFill/>
          </a:ln>
        </p:spPr>
      </p:sp>
      <p:sp>
        <p:nvSpPr>
          <p:cNvPr id="317" name="Google Shape;317;p28"/>
          <p:cNvSpPr/>
          <p:nvPr/>
        </p:nvSpPr>
        <p:spPr>
          <a:xfrm>
            <a:off x="13576385" y="7089491"/>
            <a:ext cx="2661809" cy="2168809"/>
          </a:xfrm>
          <a:custGeom>
            <a:rect b="b" l="l" r="r" t="t"/>
            <a:pathLst>
              <a:path extrusionOk="0" h="2168809" w="2661809">
                <a:moveTo>
                  <a:pt x="0" y="0"/>
                </a:moveTo>
                <a:lnTo>
                  <a:pt x="2661810" y="0"/>
                </a:lnTo>
                <a:lnTo>
                  <a:pt x="2661810" y="2168809"/>
                </a:lnTo>
                <a:lnTo>
                  <a:pt x="0" y="2168809"/>
                </a:lnTo>
                <a:lnTo>
                  <a:pt x="0" y="0"/>
                </a:lnTo>
                <a:close/>
              </a:path>
            </a:pathLst>
          </a:custGeom>
          <a:blipFill rotWithShape="1">
            <a:blip r:embed="rId27">
              <a:alphaModFix/>
            </a:blip>
            <a:stretch>
              <a:fillRect b="-7680" l="0" r="0" t="-10957"/>
            </a:stretch>
          </a:blipFill>
          <a:ln>
            <a:noFill/>
          </a:ln>
        </p:spPr>
      </p:sp>
      <p:sp>
        <p:nvSpPr>
          <p:cNvPr id="318" name="Google Shape;318;p28"/>
          <p:cNvSpPr/>
          <p:nvPr/>
        </p:nvSpPr>
        <p:spPr>
          <a:xfrm>
            <a:off x="11885125" y="7370270"/>
            <a:ext cx="1866312" cy="1814147"/>
          </a:xfrm>
          <a:custGeom>
            <a:rect b="b" l="l" r="r" t="t"/>
            <a:pathLst>
              <a:path extrusionOk="0" h="1814147" w="1866312">
                <a:moveTo>
                  <a:pt x="0" y="0"/>
                </a:moveTo>
                <a:lnTo>
                  <a:pt x="1866312" y="0"/>
                </a:lnTo>
                <a:lnTo>
                  <a:pt x="1866312" y="1814147"/>
                </a:lnTo>
                <a:lnTo>
                  <a:pt x="0" y="1814147"/>
                </a:lnTo>
                <a:lnTo>
                  <a:pt x="0" y="0"/>
                </a:lnTo>
                <a:close/>
              </a:path>
            </a:pathLst>
          </a:custGeom>
          <a:blipFill rotWithShape="1">
            <a:blip r:embed="rId28">
              <a:alphaModFix/>
            </a:blip>
            <a:stretch>
              <a:fillRect b="-710" l="-4744" r="0" t="-711"/>
            </a:stretch>
          </a:blipFill>
          <a:ln>
            <a:noFill/>
          </a:ln>
        </p:spPr>
      </p:sp>
      <p:sp>
        <p:nvSpPr>
          <p:cNvPr id="319" name="Google Shape;319;p28"/>
          <p:cNvSpPr/>
          <p:nvPr/>
        </p:nvSpPr>
        <p:spPr>
          <a:xfrm flipH="1">
            <a:off x="13190897" y="4118544"/>
            <a:ext cx="887098" cy="1314228"/>
          </a:xfrm>
          <a:custGeom>
            <a:rect b="b" l="l" r="r" t="t"/>
            <a:pathLst>
              <a:path extrusionOk="0" h="1314228" w="887098">
                <a:moveTo>
                  <a:pt x="887098" y="0"/>
                </a:moveTo>
                <a:lnTo>
                  <a:pt x="0" y="0"/>
                </a:lnTo>
                <a:lnTo>
                  <a:pt x="0" y="1314228"/>
                </a:lnTo>
                <a:lnTo>
                  <a:pt x="887098" y="1314228"/>
                </a:lnTo>
                <a:lnTo>
                  <a:pt x="887098" y="0"/>
                </a:lnTo>
                <a:close/>
              </a:path>
            </a:pathLst>
          </a:custGeom>
          <a:blipFill rotWithShape="1">
            <a:blip r:embed="rId29">
              <a:alphaModFix/>
            </a:blip>
            <a:stretch>
              <a:fillRect b="-18004" l="0" r="-225" t="-1205"/>
            </a:stretch>
          </a:blipFill>
          <a:ln>
            <a:noFill/>
          </a:ln>
        </p:spPr>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3" name="Shape 323"/>
        <p:cNvGrpSpPr/>
        <p:nvPr/>
      </p:nvGrpSpPr>
      <p:grpSpPr>
        <a:xfrm>
          <a:off x="0" y="0"/>
          <a:ext cx="0" cy="0"/>
          <a:chOff x="0" y="0"/>
          <a:chExt cx="0" cy="0"/>
        </a:xfrm>
      </p:grpSpPr>
      <p:pic>
        <p:nvPicPr>
          <p:cNvPr id="324" name="Google Shape;324;p29"/>
          <p:cNvPicPr preferRelativeResize="0"/>
          <p:nvPr/>
        </p:nvPicPr>
        <p:blipFill>
          <a:blip r:embed="rId3">
            <a:alphaModFix/>
          </a:blip>
          <a:stretch>
            <a:fillRect/>
          </a:stretch>
        </p:blipFill>
        <p:spPr>
          <a:xfrm>
            <a:off x="0" y="0"/>
            <a:ext cx="18288000" cy="10287000"/>
          </a:xfrm>
          <a:prstGeom prst="rect">
            <a:avLst/>
          </a:prstGeom>
          <a:noFill/>
          <a:ln>
            <a:noFill/>
          </a:ln>
        </p:spPr>
      </p:pic>
      <p:sp>
        <p:nvSpPr>
          <p:cNvPr id="325" name="Google Shape;325;p29"/>
          <p:cNvSpPr txBox="1"/>
          <p:nvPr/>
        </p:nvSpPr>
        <p:spPr>
          <a:xfrm>
            <a:off x="3377480" y="2605456"/>
            <a:ext cx="11533039" cy="324612"/>
          </a:xfrm>
          <a:prstGeom prst="rect">
            <a:avLst/>
          </a:prstGeom>
          <a:noFill/>
          <a:ln>
            <a:noFill/>
          </a:ln>
        </p:spPr>
        <p:txBody>
          <a:bodyPr anchorCtr="0" anchor="t" bIns="0" lIns="0" spcFirstLastPara="1" rIns="0" wrap="square" tIns="0">
            <a:spAutoFit/>
          </a:bodyPr>
          <a:lstStyle/>
          <a:p>
            <a:pPr indent="0" lvl="1" marL="0" marR="0" rtl="0" algn="ctr">
              <a:lnSpc>
                <a:spcPct val="122010"/>
              </a:lnSpc>
              <a:spcBef>
                <a:spcPts val="0"/>
              </a:spcBef>
              <a:spcAft>
                <a:spcPts val="0"/>
              </a:spcAft>
              <a:buNone/>
            </a:pPr>
            <a:r>
              <a:rPr b="0" i="0" lang="en-US" sz="2199" u="none" cap="none" strike="noStrike">
                <a:solidFill>
                  <a:srgbClr val="FFFFFF"/>
                </a:solidFill>
                <a:latin typeface="Arial"/>
                <a:ea typeface="Arial"/>
                <a:cs typeface="Arial"/>
                <a:sym typeface="Arial"/>
              </a:rPr>
              <a:t>This presentation template is free for everyone to use thanks to the following:</a:t>
            </a:r>
            <a:endParaRPr/>
          </a:p>
        </p:txBody>
      </p:sp>
      <p:sp>
        <p:nvSpPr>
          <p:cNvPr id="326" name="Google Shape;326;p29"/>
          <p:cNvSpPr txBox="1"/>
          <p:nvPr/>
        </p:nvSpPr>
        <p:spPr>
          <a:xfrm>
            <a:off x="7108732" y="8257423"/>
            <a:ext cx="4070535" cy="421513"/>
          </a:xfrm>
          <a:prstGeom prst="rect">
            <a:avLst/>
          </a:prstGeom>
          <a:noFill/>
          <a:ln>
            <a:noFill/>
          </a:ln>
        </p:spPr>
        <p:txBody>
          <a:bodyPr anchorCtr="0" anchor="t" bIns="0" lIns="0" spcFirstLastPara="1" rIns="0" wrap="square" tIns="0">
            <a:spAutoFit/>
          </a:bodyPr>
          <a:lstStyle/>
          <a:p>
            <a:pPr indent="0" lvl="1" marL="0" marR="0" rtl="0" algn="ctr">
              <a:lnSpc>
                <a:spcPct val="122007"/>
              </a:lnSpc>
              <a:spcBef>
                <a:spcPts val="0"/>
              </a:spcBef>
              <a:spcAft>
                <a:spcPts val="0"/>
              </a:spcAft>
              <a:buNone/>
            </a:pPr>
            <a:r>
              <a:rPr b="0" i="0" lang="en-US" sz="2799" u="none" cap="none" strike="noStrike">
                <a:solidFill>
                  <a:srgbClr val="FFFFFF"/>
                </a:solidFill>
                <a:latin typeface="Arial"/>
                <a:ea typeface="Arial"/>
                <a:cs typeface="Arial"/>
                <a:sym typeface="Arial"/>
              </a:rPr>
              <a:t>Happy designing!</a:t>
            </a:r>
            <a:endParaRPr/>
          </a:p>
        </p:txBody>
      </p:sp>
      <p:sp>
        <p:nvSpPr>
          <p:cNvPr id="327" name="Google Shape;327;p29"/>
          <p:cNvSpPr txBox="1"/>
          <p:nvPr/>
        </p:nvSpPr>
        <p:spPr>
          <a:xfrm>
            <a:off x="4210005" y="5279512"/>
            <a:ext cx="9867990" cy="309245"/>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US" sz="2000" u="none" cap="none" strike="noStrike">
                <a:solidFill>
                  <a:srgbClr val="FFFFFF"/>
                </a:solidFill>
                <a:latin typeface="Arial"/>
                <a:ea typeface="Arial"/>
                <a:cs typeface="Arial"/>
                <a:sym typeface="Arial"/>
              </a:rPr>
              <a:t>for the presentation template</a:t>
            </a:r>
            <a:endParaRPr/>
          </a:p>
        </p:txBody>
      </p:sp>
      <p:sp>
        <p:nvSpPr>
          <p:cNvPr id="328" name="Google Shape;328;p29"/>
          <p:cNvSpPr txBox="1"/>
          <p:nvPr/>
        </p:nvSpPr>
        <p:spPr>
          <a:xfrm>
            <a:off x="4210005" y="7014728"/>
            <a:ext cx="9867990" cy="309245"/>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US" sz="2000" u="none" cap="none" strike="noStrike">
                <a:solidFill>
                  <a:srgbClr val="FFFFFF"/>
                </a:solidFill>
                <a:latin typeface="Arial"/>
                <a:ea typeface="Arial"/>
                <a:cs typeface="Arial"/>
                <a:sym typeface="Arial"/>
              </a:rPr>
              <a:t>for the photos</a:t>
            </a:r>
            <a:endParaRPr/>
          </a:p>
        </p:txBody>
      </p:sp>
      <p:sp>
        <p:nvSpPr>
          <p:cNvPr id="329" name="Google Shape;329;p29"/>
          <p:cNvSpPr txBox="1"/>
          <p:nvPr/>
        </p:nvSpPr>
        <p:spPr>
          <a:xfrm>
            <a:off x="5469973" y="1703314"/>
            <a:ext cx="7348055" cy="773593"/>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5706" u="none" cap="none" strike="noStrike">
                <a:solidFill>
                  <a:srgbClr val="FFFFFF"/>
                </a:solidFill>
                <a:latin typeface="Arial"/>
                <a:ea typeface="Arial"/>
                <a:cs typeface="Arial"/>
                <a:sym typeface="Arial"/>
              </a:rPr>
              <a:t>CREDITS</a:t>
            </a:r>
            <a:endParaRPr/>
          </a:p>
        </p:txBody>
      </p:sp>
      <p:sp>
        <p:nvSpPr>
          <p:cNvPr id="330" name="Google Shape;330;p29"/>
          <p:cNvSpPr txBox="1"/>
          <p:nvPr/>
        </p:nvSpPr>
        <p:spPr>
          <a:xfrm>
            <a:off x="6110027" y="6282261"/>
            <a:ext cx="6067945" cy="618167"/>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4712" u="none" cap="none" strike="noStrike">
                <a:solidFill>
                  <a:srgbClr val="FFFFFF"/>
                </a:solidFill>
                <a:latin typeface="Arial"/>
                <a:ea typeface="Arial"/>
                <a:cs typeface="Arial"/>
                <a:sym typeface="Arial"/>
              </a:rPr>
              <a:t>Pexels, Pixabay</a:t>
            </a:r>
            <a:endParaRPr/>
          </a:p>
        </p:txBody>
      </p:sp>
      <p:pic>
        <p:nvPicPr>
          <p:cNvPr id="331" name="Google Shape;331;p29"/>
          <p:cNvPicPr preferRelativeResize="0"/>
          <p:nvPr/>
        </p:nvPicPr>
        <p:blipFill>
          <a:blip r:embed="rId4">
            <a:alphaModFix/>
          </a:blip>
          <a:stretch>
            <a:fillRect/>
          </a:stretch>
        </p:blipFill>
        <p:spPr>
          <a:xfrm>
            <a:off x="6731775" y="3872850"/>
            <a:ext cx="4824450" cy="1206112"/>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 name="Shape 116"/>
        <p:cNvGrpSpPr/>
        <p:nvPr/>
      </p:nvGrpSpPr>
      <p:grpSpPr>
        <a:xfrm>
          <a:off x="0" y="0"/>
          <a:ext cx="0" cy="0"/>
          <a:chOff x="0" y="0"/>
          <a:chExt cx="0" cy="0"/>
        </a:xfrm>
      </p:grpSpPr>
      <p:pic>
        <p:nvPicPr>
          <p:cNvPr id="117" name="Google Shape;117;p16"/>
          <p:cNvPicPr preferRelativeResize="0"/>
          <p:nvPr/>
        </p:nvPicPr>
        <p:blipFill>
          <a:blip r:embed="rId3">
            <a:alphaModFix/>
          </a:blip>
          <a:stretch>
            <a:fillRect/>
          </a:stretch>
        </p:blipFill>
        <p:spPr>
          <a:xfrm>
            <a:off x="-12187" y="0"/>
            <a:ext cx="18288000" cy="10287000"/>
          </a:xfrm>
          <a:prstGeom prst="rect">
            <a:avLst/>
          </a:prstGeom>
          <a:noFill/>
          <a:ln>
            <a:noFill/>
          </a:ln>
        </p:spPr>
      </p:pic>
      <p:sp>
        <p:nvSpPr>
          <p:cNvPr id="118" name="Google Shape;118;p16"/>
          <p:cNvSpPr/>
          <p:nvPr/>
        </p:nvSpPr>
        <p:spPr>
          <a:xfrm rot="5400000">
            <a:off x="3974313" y="-4000500"/>
            <a:ext cx="10287000" cy="18288000"/>
          </a:xfrm>
          <a:custGeom>
            <a:rect b="b" l="l" r="r" t="t"/>
            <a:pathLst>
              <a:path extrusionOk="0" h="18288000" w="10287000">
                <a:moveTo>
                  <a:pt x="0" y="0"/>
                </a:moveTo>
                <a:lnTo>
                  <a:pt x="10287000" y="0"/>
                </a:lnTo>
                <a:lnTo>
                  <a:pt x="10287000" y="18288000"/>
                </a:lnTo>
                <a:lnTo>
                  <a:pt x="0" y="18288000"/>
                </a:lnTo>
                <a:lnTo>
                  <a:pt x="0" y="0"/>
                </a:lnTo>
                <a:close/>
              </a:path>
            </a:pathLst>
          </a:custGeom>
          <a:blipFill rotWithShape="1">
            <a:blip r:embed="rId4">
              <a:alphaModFix/>
            </a:blip>
            <a:stretch>
              <a:fillRect b="-6708" l="-29938" r="-12849" t="-3129"/>
            </a:stretch>
          </a:blipFill>
          <a:ln>
            <a:noFill/>
          </a:ln>
        </p:spPr>
      </p:sp>
      <p:sp>
        <p:nvSpPr>
          <p:cNvPr id="119" name="Google Shape;119;p16"/>
          <p:cNvSpPr/>
          <p:nvPr/>
        </p:nvSpPr>
        <p:spPr>
          <a:xfrm>
            <a:off x="1237621" y="-124077"/>
            <a:ext cx="15788377" cy="10535153"/>
          </a:xfrm>
          <a:custGeom>
            <a:rect b="b" l="l" r="r" t="t"/>
            <a:pathLst>
              <a:path extrusionOk="0" h="10535153" w="15788377">
                <a:moveTo>
                  <a:pt x="0" y="0"/>
                </a:moveTo>
                <a:lnTo>
                  <a:pt x="15788377" y="0"/>
                </a:lnTo>
                <a:lnTo>
                  <a:pt x="15788377" y="10535154"/>
                </a:lnTo>
                <a:lnTo>
                  <a:pt x="0" y="10535154"/>
                </a:lnTo>
                <a:lnTo>
                  <a:pt x="0" y="0"/>
                </a:lnTo>
                <a:close/>
              </a:path>
            </a:pathLst>
          </a:custGeom>
          <a:blipFill rotWithShape="1">
            <a:blip r:embed="rId5">
              <a:alphaModFix/>
            </a:blip>
            <a:stretch>
              <a:fillRect b="0" l="0" r="0" t="0"/>
            </a:stretch>
          </a:blipFill>
          <a:ln>
            <a:noFill/>
          </a:ln>
        </p:spPr>
      </p:sp>
      <p:sp>
        <p:nvSpPr>
          <p:cNvPr id="120" name="Google Shape;120;p16"/>
          <p:cNvSpPr txBox="1"/>
          <p:nvPr/>
        </p:nvSpPr>
        <p:spPr>
          <a:xfrm>
            <a:off x="5368393" y="1117963"/>
            <a:ext cx="7526700" cy="2222400"/>
          </a:xfrm>
          <a:prstGeom prst="rect">
            <a:avLst/>
          </a:prstGeom>
          <a:noFill/>
          <a:ln>
            <a:noFill/>
          </a:ln>
        </p:spPr>
        <p:txBody>
          <a:bodyPr anchorCtr="0" anchor="t" bIns="0" lIns="0" spcFirstLastPara="1" rIns="0" wrap="square" tIns="0">
            <a:spAutoFit/>
          </a:bodyPr>
          <a:lstStyle/>
          <a:p>
            <a:pPr indent="0" lvl="0" marL="0" marR="0" rtl="0" algn="ctr">
              <a:lnSpc>
                <a:spcPct val="140003"/>
              </a:lnSpc>
              <a:spcBef>
                <a:spcPts val="0"/>
              </a:spcBef>
              <a:spcAft>
                <a:spcPts val="0"/>
              </a:spcAft>
              <a:buNone/>
            </a:pPr>
            <a:r>
              <a:rPr b="0" i="0" lang="en-US" sz="12999" u="none" cap="none" strike="noStrike">
                <a:solidFill>
                  <a:srgbClr val="556F4D"/>
                </a:solidFill>
                <a:latin typeface="Barriecito"/>
                <a:ea typeface="Barriecito"/>
                <a:cs typeface="Barriecito"/>
                <a:sym typeface="Barriecito"/>
              </a:rPr>
              <a:t>CONTENTS</a:t>
            </a:r>
            <a:endParaRPr/>
          </a:p>
        </p:txBody>
      </p:sp>
      <p:sp>
        <p:nvSpPr>
          <p:cNvPr id="121" name="Google Shape;121;p16"/>
          <p:cNvSpPr txBox="1"/>
          <p:nvPr/>
        </p:nvSpPr>
        <p:spPr>
          <a:xfrm>
            <a:off x="6888635" y="4038079"/>
            <a:ext cx="4458300" cy="1046700"/>
          </a:xfrm>
          <a:prstGeom prst="rect">
            <a:avLst/>
          </a:prstGeom>
          <a:noFill/>
          <a:ln>
            <a:noFill/>
          </a:ln>
        </p:spPr>
        <p:txBody>
          <a:bodyPr anchorCtr="0" anchor="t" bIns="0" lIns="0" spcFirstLastPara="1" rIns="0" wrap="square" tIns="0">
            <a:spAutoFit/>
          </a:bodyPr>
          <a:lstStyle/>
          <a:p>
            <a:pPr indent="0" lvl="0" marL="0" marR="0" rtl="0" algn="ctr">
              <a:lnSpc>
                <a:spcPct val="140005"/>
              </a:lnSpc>
              <a:spcBef>
                <a:spcPts val="0"/>
              </a:spcBef>
              <a:spcAft>
                <a:spcPts val="0"/>
              </a:spcAft>
              <a:buNone/>
            </a:pPr>
            <a:r>
              <a:rPr b="0" i="0" lang="en-US" sz="6800" u="none" cap="none" strike="noStrike">
                <a:solidFill>
                  <a:srgbClr val="444F49"/>
                </a:solidFill>
                <a:latin typeface="Dekko"/>
                <a:ea typeface="Dekko"/>
                <a:cs typeface="Dekko"/>
                <a:sym typeface="Dekko"/>
              </a:rPr>
              <a:t>Introduction</a:t>
            </a:r>
            <a:endParaRPr sz="6800"/>
          </a:p>
        </p:txBody>
      </p:sp>
      <p:sp>
        <p:nvSpPr>
          <p:cNvPr id="122" name="Google Shape;122;p16"/>
          <p:cNvSpPr txBox="1"/>
          <p:nvPr/>
        </p:nvSpPr>
        <p:spPr>
          <a:xfrm>
            <a:off x="7260966" y="5852149"/>
            <a:ext cx="3741600" cy="1046700"/>
          </a:xfrm>
          <a:prstGeom prst="rect">
            <a:avLst/>
          </a:prstGeom>
          <a:noFill/>
          <a:ln>
            <a:noFill/>
          </a:ln>
        </p:spPr>
        <p:txBody>
          <a:bodyPr anchorCtr="0" anchor="t" bIns="0" lIns="0" spcFirstLastPara="1" rIns="0" wrap="square" tIns="0">
            <a:spAutoFit/>
          </a:bodyPr>
          <a:lstStyle/>
          <a:p>
            <a:pPr indent="0" lvl="0" marL="0" marR="0" rtl="0" algn="ctr">
              <a:lnSpc>
                <a:spcPct val="140005"/>
              </a:lnSpc>
              <a:spcBef>
                <a:spcPts val="0"/>
              </a:spcBef>
              <a:spcAft>
                <a:spcPts val="0"/>
              </a:spcAft>
              <a:buNone/>
            </a:pPr>
            <a:r>
              <a:rPr b="0" i="0" lang="en-US" sz="6800" u="none" cap="none" strike="noStrike">
                <a:solidFill>
                  <a:srgbClr val="444F49"/>
                </a:solidFill>
                <a:latin typeface="Dekko"/>
                <a:ea typeface="Dekko"/>
                <a:cs typeface="Dekko"/>
                <a:sym typeface="Dekko"/>
              </a:rPr>
              <a:t>My Journal</a:t>
            </a:r>
            <a:endParaRPr sz="6800"/>
          </a:p>
        </p:txBody>
      </p:sp>
      <p:sp>
        <p:nvSpPr>
          <p:cNvPr id="123" name="Google Shape;123;p16"/>
          <p:cNvSpPr txBox="1"/>
          <p:nvPr/>
        </p:nvSpPr>
        <p:spPr>
          <a:xfrm>
            <a:off x="7192058" y="7579349"/>
            <a:ext cx="3851400" cy="1046700"/>
          </a:xfrm>
          <a:prstGeom prst="rect">
            <a:avLst/>
          </a:prstGeom>
          <a:noFill/>
          <a:ln>
            <a:noFill/>
          </a:ln>
        </p:spPr>
        <p:txBody>
          <a:bodyPr anchorCtr="0" anchor="t" bIns="0" lIns="0" spcFirstLastPara="1" rIns="0" wrap="square" tIns="0">
            <a:spAutoFit/>
          </a:bodyPr>
          <a:lstStyle/>
          <a:p>
            <a:pPr indent="0" lvl="0" marL="0" marR="0" rtl="0" algn="ctr">
              <a:lnSpc>
                <a:spcPct val="140005"/>
              </a:lnSpc>
              <a:spcBef>
                <a:spcPts val="0"/>
              </a:spcBef>
              <a:spcAft>
                <a:spcPts val="0"/>
              </a:spcAft>
              <a:buNone/>
            </a:pPr>
            <a:r>
              <a:rPr b="0" i="0" lang="en-US" sz="6800" u="none" cap="none" strike="noStrike">
                <a:solidFill>
                  <a:srgbClr val="444F49"/>
                </a:solidFill>
                <a:latin typeface="Dekko"/>
                <a:ea typeface="Dekko"/>
                <a:cs typeface="Dekko"/>
                <a:sym typeface="Dekko"/>
              </a:rPr>
              <a:t>My Planner</a:t>
            </a:r>
            <a:endParaRPr sz="68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 name="Shape 127"/>
        <p:cNvGrpSpPr/>
        <p:nvPr/>
      </p:nvGrpSpPr>
      <p:grpSpPr>
        <a:xfrm>
          <a:off x="0" y="0"/>
          <a:ext cx="0" cy="0"/>
          <a:chOff x="0" y="0"/>
          <a:chExt cx="0" cy="0"/>
        </a:xfrm>
      </p:grpSpPr>
      <p:pic>
        <p:nvPicPr>
          <p:cNvPr id="128" name="Google Shape;128;p17"/>
          <p:cNvPicPr preferRelativeResize="0"/>
          <p:nvPr/>
        </p:nvPicPr>
        <p:blipFill>
          <a:blip r:embed="rId3">
            <a:alphaModFix/>
          </a:blip>
          <a:stretch>
            <a:fillRect/>
          </a:stretch>
        </p:blipFill>
        <p:spPr>
          <a:xfrm>
            <a:off x="0" y="0"/>
            <a:ext cx="18288000" cy="10287000"/>
          </a:xfrm>
          <a:prstGeom prst="rect">
            <a:avLst/>
          </a:prstGeom>
          <a:noFill/>
          <a:ln>
            <a:noFill/>
          </a:ln>
        </p:spPr>
      </p:pic>
      <p:sp>
        <p:nvSpPr>
          <p:cNvPr id="129" name="Google Shape;129;p17"/>
          <p:cNvSpPr/>
          <p:nvPr/>
        </p:nvSpPr>
        <p:spPr>
          <a:xfrm>
            <a:off x="1495298" y="470838"/>
            <a:ext cx="15297405" cy="9345324"/>
          </a:xfrm>
          <a:custGeom>
            <a:rect b="b" l="l" r="r" t="t"/>
            <a:pathLst>
              <a:path extrusionOk="0" h="9345324" w="15297405">
                <a:moveTo>
                  <a:pt x="0" y="0"/>
                </a:moveTo>
                <a:lnTo>
                  <a:pt x="15297404" y="0"/>
                </a:lnTo>
                <a:lnTo>
                  <a:pt x="15297404" y="9345324"/>
                </a:lnTo>
                <a:lnTo>
                  <a:pt x="0" y="9345324"/>
                </a:lnTo>
                <a:lnTo>
                  <a:pt x="0" y="0"/>
                </a:lnTo>
                <a:close/>
              </a:path>
            </a:pathLst>
          </a:custGeom>
          <a:blipFill rotWithShape="1">
            <a:blip r:embed="rId4">
              <a:alphaModFix/>
            </a:blip>
            <a:stretch>
              <a:fillRect b="0" l="0" r="0" t="0"/>
            </a:stretch>
          </a:blipFill>
          <a:ln>
            <a:noFill/>
          </a:ln>
        </p:spPr>
      </p:sp>
      <p:sp>
        <p:nvSpPr>
          <p:cNvPr id="130" name="Google Shape;130;p17"/>
          <p:cNvSpPr/>
          <p:nvPr/>
        </p:nvSpPr>
        <p:spPr>
          <a:xfrm>
            <a:off x="0" y="1924053"/>
            <a:ext cx="2563177" cy="8362947"/>
          </a:xfrm>
          <a:custGeom>
            <a:rect b="b" l="l" r="r" t="t"/>
            <a:pathLst>
              <a:path extrusionOk="0" h="8362947" w="2563177">
                <a:moveTo>
                  <a:pt x="0" y="0"/>
                </a:moveTo>
                <a:lnTo>
                  <a:pt x="2563177" y="0"/>
                </a:lnTo>
                <a:lnTo>
                  <a:pt x="2563177" y="8362947"/>
                </a:lnTo>
                <a:lnTo>
                  <a:pt x="0" y="8362947"/>
                </a:lnTo>
                <a:lnTo>
                  <a:pt x="0" y="0"/>
                </a:lnTo>
                <a:close/>
              </a:path>
            </a:pathLst>
          </a:custGeom>
          <a:blipFill rotWithShape="1">
            <a:blip r:embed="rId5">
              <a:alphaModFix/>
            </a:blip>
            <a:stretch>
              <a:fillRect b="-8728" l="-19731" r="0" t="0"/>
            </a:stretch>
          </a:blipFill>
          <a:ln>
            <a:noFill/>
          </a:ln>
        </p:spPr>
      </p:sp>
      <p:sp>
        <p:nvSpPr>
          <p:cNvPr id="131" name="Google Shape;131;p17"/>
          <p:cNvSpPr txBox="1"/>
          <p:nvPr/>
        </p:nvSpPr>
        <p:spPr>
          <a:xfrm>
            <a:off x="2784326" y="1718325"/>
            <a:ext cx="9663900" cy="1693200"/>
          </a:xfrm>
          <a:prstGeom prst="rect">
            <a:avLst/>
          </a:prstGeom>
          <a:noFill/>
          <a:ln>
            <a:noFill/>
          </a:ln>
        </p:spPr>
        <p:txBody>
          <a:bodyPr anchorCtr="0" anchor="t" bIns="0" lIns="0" spcFirstLastPara="1" rIns="0" wrap="square" tIns="0">
            <a:spAutoFit/>
          </a:bodyPr>
          <a:lstStyle/>
          <a:p>
            <a:pPr indent="0" lvl="0" marL="0" marR="0" rtl="0" algn="ctr">
              <a:lnSpc>
                <a:spcPct val="140003"/>
              </a:lnSpc>
              <a:spcBef>
                <a:spcPts val="0"/>
              </a:spcBef>
              <a:spcAft>
                <a:spcPts val="0"/>
              </a:spcAft>
              <a:buNone/>
            </a:pPr>
            <a:r>
              <a:rPr b="0" i="0" lang="en-US" sz="11000" u="none" cap="none" strike="noStrike">
                <a:solidFill>
                  <a:srgbClr val="556F4D"/>
                </a:solidFill>
                <a:latin typeface="Barriecito"/>
                <a:ea typeface="Barriecito"/>
                <a:cs typeface="Barriecito"/>
                <a:sym typeface="Barriecito"/>
              </a:rPr>
              <a:t>INTRODUCTION</a:t>
            </a:r>
            <a:endParaRPr sz="11000"/>
          </a:p>
        </p:txBody>
      </p:sp>
      <p:sp>
        <p:nvSpPr>
          <p:cNvPr id="132" name="Google Shape;132;p17"/>
          <p:cNvSpPr txBox="1"/>
          <p:nvPr/>
        </p:nvSpPr>
        <p:spPr>
          <a:xfrm>
            <a:off x="2784319" y="3879852"/>
            <a:ext cx="10968000" cy="47100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3000" u="none" cap="none" strike="noStrike">
                <a:solidFill>
                  <a:srgbClr val="444F49"/>
                </a:solidFill>
                <a:latin typeface="Dekko"/>
                <a:ea typeface="Dekko"/>
                <a:cs typeface="Dekko"/>
                <a:sym typeface="Dekko"/>
              </a:rPr>
              <a:t>Lorem ipsum dolor sit amet, consectetur adipiscing elit, sed do eiusmod tempor incididunt ut labore et dolore magna aliqua. Ut enim ad minim veniam, quis nostrud exercitation ullamco laboris nisi ut aliquip ex ea commodo consequat.Duis aute irure dolor in reprehenderit in voluptate velit esse cillum dolore eu fugiat nulla pariatur.</a:t>
            </a:r>
            <a:endParaRPr/>
          </a:p>
          <a:p>
            <a:pPr indent="0" lvl="0" marL="0" marR="0" rtl="0" algn="l">
              <a:lnSpc>
                <a:spcPct val="115000"/>
              </a:lnSpc>
              <a:spcBef>
                <a:spcPts val="0"/>
              </a:spcBef>
              <a:spcAft>
                <a:spcPts val="0"/>
              </a:spcAft>
              <a:buNone/>
            </a:pPr>
            <a:r>
              <a:t/>
            </a:r>
            <a:endParaRPr b="0" i="0" sz="3000" u="none" cap="none" strike="noStrike">
              <a:solidFill>
                <a:srgbClr val="444F49"/>
              </a:solidFill>
              <a:latin typeface="Dekko"/>
              <a:ea typeface="Dekko"/>
              <a:cs typeface="Dekko"/>
              <a:sym typeface="Dekko"/>
            </a:endParaRPr>
          </a:p>
          <a:p>
            <a:pPr indent="0" lvl="0" marL="0" marR="0" rtl="0" algn="l">
              <a:lnSpc>
                <a:spcPct val="115000"/>
              </a:lnSpc>
              <a:spcBef>
                <a:spcPts val="0"/>
              </a:spcBef>
              <a:spcAft>
                <a:spcPts val="0"/>
              </a:spcAft>
              <a:buNone/>
            </a:pPr>
            <a:r>
              <a:rPr b="0" i="0" lang="en-US" sz="3000" u="none" cap="none" strike="noStrike">
                <a:solidFill>
                  <a:srgbClr val="444F49"/>
                </a:solidFill>
                <a:latin typeface="Dekko"/>
                <a:ea typeface="Dekko"/>
                <a:cs typeface="Dekko"/>
                <a:sym typeface="Dekko"/>
              </a:rPr>
              <a:t>Lorem ipsum dolor sit amet, consectetur adipiscing elit,</a:t>
            </a:r>
            <a:endParaRPr/>
          </a:p>
          <a:p>
            <a:pPr indent="0" lvl="0" marL="0" marR="0" rtl="0" algn="l">
              <a:lnSpc>
                <a:spcPct val="115000"/>
              </a:lnSpc>
              <a:spcBef>
                <a:spcPts val="0"/>
              </a:spcBef>
              <a:spcAft>
                <a:spcPts val="0"/>
              </a:spcAft>
              <a:buNone/>
            </a:pPr>
            <a:r>
              <a:rPr b="0" i="0" lang="en-US" sz="3000" u="none" cap="none" strike="noStrike">
                <a:solidFill>
                  <a:srgbClr val="444F49"/>
                </a:solidFill>
                <a:latin typeface="Dekko"/>
                <a:ea typeface="Dekko"/>
                <a:cs typeface="Dekko"/>
                <a:sym typeface="Dekko"/>
              </a:rPr>
              <a:t>sed do eiusmod tempor incididunt ut labore et dolore</a:t>
            </a:r>
            <a:endParaRPr/>
          </a:p>
          <a:p>
            <a:pPr indent="0" lvl="0" marL="0" marR="0" rtl="0" algn="l">
              <a:lnSpc>
                <a:spcPct val="115000"/>
              </a:lnSpc>
              <a:spcBef>
                <a:spcPts val="0"/>
              </a:spcBef>
              <a:spcAft>
                <a:spcPts val="0"/>
              </a:spcAft>
              <a:buNone/>
            </a:pPr>
            <a:r>
              <a:rPr b="0" i="0" lang="en-US" sz="3000" u="none" cap="none" strike="noStrike">
                <a:solidFill>
                  <a:srgbClr val="444F49"/>
                </a:solidFill>
                <a:latin typeface="Dekko"/>
                <a:ea typeface="Dekko"/>
                <a:cs typeface="Dekko"/>
                <a:sym typeface="Dekko"/>
              </a:rPr>
              <a:t>magna aliqua. Ut enim ad minim veniam.</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 name="Shape 136"/>
        <p:cNvGrpSpPr/>
        <p:nvPr/>
      </p:nvGrpSpPr>
      <p:grpSpPr>
        <a:xfrm>
          <a:off x="0" y="0"/>
          <a:ext cx="0" cy="0"/>
          <a:chOff x="0" y="0"/>
          <a:chExt cx="0" cy="0"/>
        </a:xfrm>
      </p:grpSpPr>
      <p:pic>
        <p:nvPicPr>
          <p:cNvPr id="137" name="Google Shape;137;p18"/>
          <p:cNvPicPr preferRelativeResize="0"/>
          <p:nvPr/>
        </p:nvPicPr>
        <p:blipFill>
          <a:blip r:embed="rId3">
            <a:alphaModFix/>
          </a:blip>
          <a:stretch>
            <a:fillRect/>
          </a:stretch>
        </p:blipFill>
        <p:spPr>
          <a:xfrm>
            <a:off x="0" y="0"/>
            <a:ext cx="18288000" cy="10287000"/>
          </a:xfrm>
          <a:prstGeom prst="rect">
            <a:avLst/>
          </a:prstGeom>
          <a:noFill/>
          <a:ln>
            <a:noFill/>
          </a:ln>
        </p:spPr>
      </p:pic>
      <p:pic>
        <p:nvPicPr>
          <p:cNvPr id="138" name="Google Shape;138;p18"/>
          <p:cNvPicPr preferRelativeResize="0"/>
          <p:nvPr/>
        </p:nvPicPr>
        <p:blipFill>
          <a:blip r:embed="rId4">
            <a:alphaModFix/>
          </a:blip>
          <a:stretch>
            <a:fillRect/>
          </a:stretch>
        </p:blipFill>
        <p:spPr>
          <a:xfrm>
            <a:off x="0" y="2705698"/>
            <a:ext cx="18288000" cy="7581305"/>
          </a:xfrm>
          <a:prstGeom prst="rect">
            <a:avLst/>
          </a:prstGeom>
          <a:noFill/>
          <a:ln>
            <a:noFill/>
          </a:ln>
        </p:spPr>
      </p:pic>
      <p:grpSp>
        <p:nvGrpSpPr>
          <p:cNvPr id="139" name="Google Shape;139;p18"/>
          <p:cNvGrpSpPr/>
          <p:nvPr/>
        </p:nvGrpSpPr>
        <p:grpSpPr>
          <a:xfrm>
            <a:off x="594640" y="389225"/>
            <a:ext cx="8910595" cy="10043628"/>
            <a:chOff x="1" y="0"/>
            <a:chExt cx="11880794" cy="13391504"/>
          </a:xfrm>
        </p:grpSpPr>
        <p:sp>
          <p:nvSpPr>
            <p:cNvPr id="140" name="Google Shape;140;p18"/>
            <p:cNvSpPr/>
            <p:nvPr/>
          </p:nvSpPr>
          <p:spPr>
            <a:xfrm rot="-345161">
              <a:off x="593626" y="504753"/>
              <a:ext cx="10693543" cy="12381998"/>
            </a:xfrm>
            <a:custGeom>
              <a:rect b="b" l="l" r="r" t="t"/>
              <a:pathLst>
                <a:path extrusionOk="0" h="12381998" w="10693543">
                  <a:moveTo>
                    <a:pt x="0" y="0"/>
                  </a:moveTo>
                  <a:lnTo>
                    <a:pt x="10693543" y="0"/>
                  </a:lnTo>
                  <a:lnTo>
                    <a:pt x="10693543" y="12381998"/>
                  </a:lnTo>
                  <a:lnTo>
                    <a:pt x="0" y="12381998"/>
                  </a:lnTo>
                  <a:lnTo>
                    <a:pt x="0" y="0"/>
                  </a:lnTo>
                  <a:close/>
                </a:path>
              </a:pathLst>
            </a:custGeom>
            <a:blipFill rotWithShape="1">
              <a:blip r:embed="rId5">
                <a:alphaModFix/>
              </a:blip>
              <a:stretch>
                <a:fillRect b="0" l="0" r="0" t="0"/>
              </a:stretch>
            </a:blipFill>
            <a:ln>
              <a:noFill/>
            </a:ln>
          </p:spPr>
        </p:sp>
        <p:sp>
          <p:nvSpPr>
            <p:cNvPr id="141" name="Google Shape;141;p18"/>
            <p:cNvSpPr/>
            <p:nvPr/>
          </p:nvSpPr>
          <p:spPr>
            <a:xfrm rot="-310543">
              <a:off x="1641063" y="1779914"/>
              <a:ext cx="6778370" cy="8636090"/>
            </a:xfrm>
            <a:custGeom>
              <a:rect b="b" l="l" r="r" t="t"/>
              <a:pathLst>
                <a:path extrusionOk="0" h="1003467" w="787610">
                  <a:moveTo>
                    <a:pt x="0" y="0"/>
                  </a:moveTo>
                  <a:lnTo>
                    <a:pt x="787610" y="0"/>
                  </a:lnTo>
                  <a:lnTo>
                    <a:pt x="787610" y="1003467"/>
                  </a:lnTo>
                  <a:lnTo>
                    <a:pt x="0" y="1003467"/>
                  </a:lnTo>
                  <a:close/>
                </a:path>
              </a:pathLst>
            </a:custGeom>
            <a:blipFill rotWithShape="1">
              <a:blip r:embed="rId6">
                <a:alphaModFix/>
              </a:blip>
              <a:stretch>
                <a:fillRect b="-17365" l="0" r="0" t="0"/>
              </a:stretch>
            </a:blipFill>
            <a:ln>
              <a:noFill/>
            </a:ln>
          </p:spPr>
        </p:sp>
      </p:grpSp>
      <p:sp>
        <p:nvSpPr>
          <p:cNvPr id="142" name="Google Shape;142;p18"/>
          <p:cNvSpPr/>
          <p:nvPr/>
        </p:nvSpPr>
        <p:spPr>
          <a:xfrm>
            <a:off x="0" y="3805490"/>
            <a:ext cx="2664309" cy="6481510"/>
          </a:xfrm>
          <a:custGeom>
            <a:rect b="b" l="l" r="r" t="t"/>
            <a:pathLst>
              <a:path extrusionOk="0" h="6481510" w="2664309">
                <a:moveTo>
                  <a:pt x="0" y="0"/>
                </a:moveTo>
                <a:lnTo>
                  <a:pt x="2664309" y="0"/>
                </a:lnTo>
                <a:lnTo>
                  <a:pt x="2664309" y="6481510"/>
                </a:lnTo>
                <a:lnTo>
                  <a:pt x="0" y="6481510"/>
                </a:lnTo>
                <a:lnTo>
                  <a:pt x="0" y="0"/>
                </a:lnTo>
                <a:close/>
              </a:path>
            </a:pathLst>
          </a:custGeom>
          <a:blipFill rotWithShape="1">
            <a:blip r:embed="rId7">
              <a:alphaModFix/>
            </a:blip>
            <a:stretch>
              <a:fillRect b="-5971" l="-22777" r="0" t="0"/>
            </a:stretch>
          </a:blipFill>
          <a:ln>
            <a:noFill/>
          </a:ln>
        </p:spPr>
      </p:sp>
      <p:sp>
        <p:nvSpPr>
          <p:cNvPr id="143" name="Google Shape;143;p18"/>
          <p:cNvSpPr txBox="1"/>
          <p:nvPr/>
        </p:nvSpPr>
        <p:spPr>
          <a:xfrm>
            <a:off x="9505236" y="5353889"/>
            <a:ext cx="8118300" cy="36480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3000" u="none" cap="none" strike="noStrike">
                <a:solidFill>
                  <a:srgbClr val="444F49"/>
                </a:solidFill>
                <a:latin typeface="Dekko"/>
                <a:ea typeface="Dekko"/>
                <a:cs typeface="Dekko"/>
                <a:sym typeface="Dekko"/>
              </a:rPr>
              <a:t>Lorem ipsum dolor sit amet, consectetur adipiscing elit, sed do eiusmod tempor incididunt ut labore et dolore magna aliqua. Ut enim ad minim veniam, quis nostrud exercitation ullamco laboris nisi ut aliquip ex ea commodo consequat.Duis aute irure dolor in reprehenderit in voluptate velit esse cillum dolore eu fugiat nulla pariatur. Lorem ipsum dolor sit amet.</a:t>
            </a:r>
            <a:endParaRPr/>
          </a:p>
        </p:txBody>
      </p:sp>
      <p:sp>
        <p:nvSpPr>
          <p:cNvPr id="144" name="Google Shape;144;p18"/>
          <p:cNvSpPr txBox="1"/>
          <p:nvPr/>
        </p:nvSpPr>
        <p:spPr>
          <a:xfrm>
            <a:off x="8431077" y="-1300"/>
            <a:ext cx="9192300" cy="30786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0000" u="none" cap="none" strike="noStrike">
                <a:solidFill>
                  <a:srgbClr val="FEFCF2"/>
                </a:solidFill>
                <a:latin typeface="Barriecito"/>
                <a:ea typeface="Barriecito"/>
                <a:cs typeface="Barriecito"/>
                <a:sym typeface="Barriecito"/>
              </a:rPr>
              <a:t>HELLO!</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 name="Shape 148"/>
        <p:cNvGrpSpPr/>
        <p:nvPr/>
      </p:nvGrpSpPr>
      <p:grpSpPr>
        <a:xfrm>
          <a:off x="0" y="0"/>
          <a:ext cx="0" cy="0"/>
          <a:chOff x="0" y="0"/>
          <a:chExt cx="0" cy="0"/>
        </a:xfrm>
      </p:grpSpPr>
      <p:pic>
        <p:nvPicPr>
          <p:cNvPr id="149" name="Google Shape;149;p19"/>
          <p:cNvPicPr preferRelativeResize="0"/>
          <p:nvPr/>
        </p:nvPicPr>
        <p:blipFill>
          <a:blip r:embed="rId3">
            <a:alphaModFix/>
          </a:blip>
          <a:stretch>
            <a:fillRect/>
          </a:stretch>
        </p:blipFill>
        <p:spPr>
          <a:xfrm>
            <a:off x="0" y="0"/>
            <a:ext cx="18288000" cy="10287000"/>
          </a:xfrm>
          <a:prstGeom prst="rect">
            <a:avLst/>
          </a:prstGeom>
          <a:noFill/>
          <a:ln>
            <a:noFill/>
          </a:ln>
        </p:spPr>
      </p:pic>
      <p:sp>
        <p:nvSpPr>
          <p:cNvPr id="150" name="Google Shape;150;p19"/>
          <p:cNvSpPr/>
          <p:nvPr/>
        </p:nvSpPr>
        <p:spPr>
          <a:xfrm>
            <a:off x="981410" y="3229739"/>
            <a:ext cx="16356386" cy="7057261"/>
          </a:xfrm>
          <a:custGeom>
            <a:rect b="b" l="l" r="r" t="t"/>
            <a:pathLst>
              <a:path extrusionOk="0" h="7057261" w="16356386">
                <a:moveTo>
                  <a:pt x="0" y="0"/>
                </a:moveTo>
                <a:lnTo>
                  <a:pt x="16356386" y="0"/>
                </a:lnTo>
                <a:lnTo>
                  <a:pt x="16356386" y="7057261"/>
                </a:lnTo>
                <a:lnTo>
                  <a:pt x="0" y="7057261"/>
                </a:lnTo>
                <a:lnTo>
                  <a:pt x="0" y="0"/>
                </a:lnTo>
                <a:close/>
              </a:path>
            </a:pathLst>
          </a:custGeom>
          <a:blipFill rotWithShape="1">
            <a:blip r:embed="rId4">
              <a:alphaModFix/>
            </a:blip>
            <a:stretch>
              <a:fillRect b="-65708" l="0" r="0" t="0"/>
            </a:stretch>
          </a:blipFill>
          <a:ln>
            <a:noFill/>
          </a:ln>
        </p:spPr>
      </p:sp>
      <p:sp>
        <p:nvSpPr>
          <p:cNvPr id="151" name="Google Shape;151;p19"/>
          <p:cNvSpPr/>
          <p:nvPr/>
        </p:nvSpPr>
        <p:spPr>
          <a:xfrm rot="477463">
            <a:off x="6818438" y="4404265"/>
            <a:ext cx="4651125" cy="906969"/>
          </a:xfrm>
          <a:custGeom>
            <a:rect b="b" l="l" r="r" t="t"/>
            <a:pathLst>
              <a:path extrusionOk="0" h="906969" w="4651125">
                <a:moveTo>
                  <a:pt x="0" y="0"/>
                </a:moveTo>
                <a:lnTo>
                  <a:pt x="4651124" y="0"/>
                </a:lnTo>
                <a:lnTo>
                  <a:pt x="4651124" y="906970"/>
                </a:lnTo>
                <a:lnTo>
                  <a:pt x="0" y="906970"/>
                </a:lnTo>
                <a:lnTo>
                  <a:pt x="0" y="0"/>
                </a:lnTo>
                <a:close/>
              </a:path>
            </a:pathLst>
          </a:custGeom>
          <a:blipFill rotWithShape="1">
            <a:blip r:embed="rId5">
              <a:alphaModFix/>
            </a:blip>
            <a:stretch>
              <a:fillRect b="0" l="0" r="0" t="0"/>
            </a:stretch>
          </a:blipFill>
          <a:ln>
            <a:noFill/>
          </a:ln>
        </p:spPr>
      </p:sp>
      <p:sp>
        <p:nvSpPr>
          <p:cNvPr id="152" name="Google Shape;152;p19"/>
          <p:cNvSpPr/>
          <p:nvPr/>
        </p:nvSpPr>
        <p:spPr>
          <a:xfrm rot="-277716">
            <a:off x="10231419" y="663413"/>
            <a:ext cx="7564064" cy="3895493"/>
          </a:xfrm>
          <a:custGeom>
            <a:rect b="b" l="l" r="r" t="t"/>
            <a:pathLst>
              <a:path extrusionOk="0" h="3895493" w="7564064">
                <a:moveTo>
                  <a:pt x="0" y="0"/>
                </a:moveTo>
                <a:lnTo>
                  <a:pt x="7564064" y="0"/>
                </a:lnTo>
                <a:lnTo>
                  <a:pt x="7564064" y="3895493"/>
                </a:lnTo>
                <a:lnTo>
                  <a:pt x="0" y="3895493"/>
                </a:lnTo>
                <a:lnTo>
                  <a:pt x="0" y="0"/>
                </a:lnTo>
                <a:close/>
              </a:path>
            </a:pathLst>
          </a:custGeom>
          <a:blipFill rotWithShape="1">
            <a:blip r:embed="rId6">
              <a:alphaModFix/>
            </a:blip>
            <a:stretch>
              <a:fillRect b="0" l="0" r="0" t="0"/>
            </a:stretch>
          </a:blipFill>
          <a:ln>
            <a:noFill/>
          </a:ln>
        </p:spPr>
      </p:sp>
      <p:sp>
        <p:nvSpPr>
          <p:cNvPr id="153" name="Google Shape;153;p19"/>
          <p:cNvSpPr/>
          <p:nvPr/>
        </p:nvSpPr>
        <p:spPr>
          <a:xfrm flipH="1">
            <a:off x="0" y="0"/>
            <a:ext cx="6778050" cy="6453906"/>
          </a:xfrm>
          <a:custGeom>
            <a:rect b="b" l="l" r="r" t="t"/>
            <a:pathLst>
              <a:path extrusionOk="0" h="6453906" w="6778050">
                <a:moveTo>
                  <a:pt x="6778050" y="0"/>
                </a:moveTo>
                <a:lnTo>
                  <a:pt x="0" y="0"/>
                </a:lnTo>
                <a:lnTo>
                  <a:pt x="0" y="6453906"/>
                </a:lnTo>
                <a:lnTo>
                  <a:pt x="6778050" y="6453906"/>
                </a:lnTo>
                <a:lnTo>
                  <a:pt x="6778050" y="0"/>
                </a:lnTo>
                <a:close/>
              </a:path>
            </a:pathLst>
          </a:custGeom>
          <a:blipFill rotWithShape="1">
            <a:blip r:embed="rId7">
              <a:alphaModFix/>
            </a:blip>
            <a:stretch>
              <a:fillRect b="0" l="0" r="-8054" t="-5821"/>
            </a:stretch>
          </a:blipFill>
          <a:ln>
            <a:noFill/>
          </a:ln>
        </p:spPr>
      </p:sp>
      <p:sp>
        <p:nvSpPr>
          <p:cNvPr id="154" name="Google Shape;154;p19"/>
          <p:cNvSpPr/>
          <p:nvPr/>
        </p:nvSpPr>
        <p:spPr>
          <a:xfrm rot="3922138">
            <a:off x="8730215" y="721120"/>
            <a:ext cx="899729" cy="1477167"/>
          </a:xfrm>
          <a:custGeom>
            <a:rect b="b" l="l" r="r" t="t"/>
            <a:pathLst>
              <a:path extrusionOk="0" h="1477167" w="899729">
                <a:moveTo>
                  <a:pt x="0" y="0"/>
                </a:moveTo>
                <a:lnTo>
                  <a:pt x="899730" y="0"/>
                </a:lnTo>
                <a:lnTo>
                  <a:pt x="899730" y="1477167"/>
                </a:lnTo>
                <a:lnTo>
                  <a:pt x="0" y="1477167"/>
                </a:lnTo>
                <a:lnTo>
                  <a:pt x="0" y="0"/>
                </a:lnTo>
                <a:close/>
              </a:path>
            </a:pathLst>
          </a:custGeom>
          <a:blipFill rotWithShape="1">
            <a:blip r:embed="rId8">
              <a:alphaModFix/>
            </a:blip>
            <a:stretch>
              <a:fillRect b="0" l="0" r="0" t="0"/>
            </a:stretch>
          </a:blipFill>
          <a:ln>
            <a:noFill/>
          </a:ln>
        </p:spPr>
      </p:sp>
      <p:sp>
        <p:nvSpPr>
          <p:cNvPr id="155" name="Google Shape;155;p19"/>
          <p:cNvSpPr txBox="1"/>
          <p:nvPr/>
        </p:nvSpPr>
        <p:spPr>
          <a:xfrm>
            <a:off x="13784874" y="6615495"/>
            <a:ext cx="2295596" cy="1133475"/>
          </a:xfrm>
          <a:prstGeom prst="rect">
            <a:avLst/>
          </a:prstGeom>
          <a:noFill/>
          <a:ln>
            <a:noFill/>
          </a:ln>
        </p:spPr>
        <p:txBody>
          <a:bodyPr anchorCtr="0" anchor="t" bIns="0" lIns="0" spcFirstLastPara="1" rIns="0" wrap="square" tIns="0">
            <a:spAutoFit/>
          </a:bodyPr>
          <a:lstStyle/>
          <a:p>
            <a:pPr indent="0" lvl="0" marL="0" marR="0" rtl="0" algn="ctr">
              <a:lnSpc>
                <a:spcPct val="120002"/>
              </a:lnSpc>
              <a:spcBef>
                <a:spcPts val="0"/>
              </a:spcBef>
              <a:spcAft>
                <a:spcPts val="0"/>
              </a:spcAft>
              <a:buNone/>
            </a:pPr>
            <a:r>
              <a:rPr b="0" i="0" lang="en-US" sz="7499" u="none" cap="none" strike="noStrike">
                <a:solidFill>
                  <a:srgbClr val="444F49"/>
                </a:solidFill>
                <a:latin typeface="Barriecito"/>
                <a:ea typeface="Barriecito"/>
                <a:cs typeface="Barriecito"/>
                <a:sym typeface="Barriecito"/>
              </a:rPr>
              <a:t>2028</a:t>
            </a:r>
            <a:endParaRPr/>
          </a:p>
        </p:txBody>
      </p:sp>
      <p:sp>
        <p:nvSpPr>
          <p:cNvPr id="156" name="Google Shape;156;p19"/>
          <p:cNvSpPr txBox="1"/>
          <p:nvPr/>
        </p:nvSpPr>
        <p:spPr>
          <a:xfrm>
            <a:off x="9773732" y="6615495"/>
            <a:ext cx="2597432" cy="1133475"/>
          </a:xfrm>
          <a:prstGeom prst="rect">
            <a:avLst/>
          </a:prstGeom>
          <a:noFill/>
          <a:ln>
            <a:noFill/>
          </a:ln>
        </p:spPr>
        <p:txBody>
          <a:bodyPr anchorCtr="0" anchor="t" bIns="0" lIns="0" spcFirstLastPara="1" rIns="0" wrap="square" tIns="0">
            <a:spAutoFit/>
          </a:bodyPr>
          <a:lstStyle/>
          <a:p>
            <a:pPr indent="0" lvl="0" marL="0" marR="0" rtl="0" algn="ctr">
              <a:lnSpc>
                <a:spcPct val="120002"/>
              </a:lnSpc>
              <a:spcBef>
                <a:spcPts val="0"/>
              </a:spcBef>
              <a:spcAft>
                <a:spcPts val="0"/>
              </a:spcAft>
              <a:buNone/>
            </a:pPr>
            <a:r>
              <a:rPr b="0" i="0" lang="en-US" sz="7499" u="none" cap="none" strike="noStrike">
                <a:solidFill>
                  <a:srgbClr val="444F49"/>
                </a:solidFill>
                <a:latin typeface="Barriecito"/>
                <a:ea typeface="Barriecito"/>
                <a:cs typeface="Barriecito"/>
                <a:sym typeface="Barriecito"/>
              </a:rPr>
              <a:t>2027</a:t>
            </a:r>
            <a:endParaRPr/>
          </a:p>
        </p:txBody>
      </p:sp>
      <p:sp>
        <p:nvSpPr>
          <p:cNvPr id="157" name="Google Shape;157;p19"/>
          <p:cNvSpPr txBox="1"/>
          <p:nvPr/>
        </p:nvSpPr>
        <p:spPr>
          <a:xfrm>
            <a:off x="5915172" y="6615495"/>
            <a:ext cx="2597432" cy="1133475"/>
          </a:xfrm>
          <a:prstGeom prst="rect">
            <a:avLst/>
          </a:prstGeom>
          <a:noFill/>
          <a:ln>
            <a:noFill/>
          </a:ln>
        </p:spPr>
        <p:txBody>
          <a:bodyPr anchorCtr="0" anchor="t" bIns="0" lIns="0" spcFirstLastPara="1" rIns="0" wrap="square" tIns="0">
            <a:spAutoFit/>
          </a:bodyPr>
          <a:lstStyle/>
          <a:p>
            <a:pPr indent="0" lvl="0" marL="0" marR="0" rtl="0" algn="ctr">
              <a:lnSpc>
                <a:spcPct val="120002"/>
              </a:lnSpc>
              <a:spcBef>
                <a:spcPts val="0"/>
              </a:spcBef>
              <a:spcAft>
                <a:spcPts val="0"/>
              </a:spcAft>
              <a:buNone/>
            </a:pPr>
            <a:r>
              <a:rPr b="0" i="0" lang="en-US" sz="7499" u="none" cap="none" strike="noStrike">
                <a:solidFill>
                  <a:srgbClr val="444F49"/>
                </a:solidFill>
                <a:latin typeface="Barriecito"/>
                <a:ea typeface="Barriecito"/>
                <a:cs typeface="Barriecito"/>
                <a:sym typeface="Barriecito"/>
              </a:rPr>
              <a:t>2026</a:t>
            </a:r>
            <a:endParaRPr/>
          </a:p>
        </p:txBody>
      </p:sp>
      <p:sp>
        <p:nvSpPr>
          <p:cNvPr id="158" name="Google Shape;158;p19"/>
          <p:cNvSpPr txBox="1"/>
          <p:nvPr/>
        </p:nvSpPr>
        <p:spPr>
          <a:xfrm>
            <a:off x="2056612" y="6615495"/>
            <a:ext cx="2597432" cy="1133475"/>
          </a:xfrm>
          <a:prstGeom prst="rect">
            <a:avLst/>
          </a:prstGeom>
          <a:noFill/>
          <a:ln>
            <a:noFill/>
          </a:ln>
        </p:spPr>
        <p:txBody>
          <a:bodyPr anchorCtr="0" anchor="t" bIns="0" lIns="0" spcFirstLastPara="1" rIns="0" wrap="square" tIns="0">
            <a:spAutoFit/>
          </a:bodyPr>
          <a:lstStyle/>
          <a:p>
            <a:pPr indent="0" lvl="0" marL="0" marR="0" rtl="0" algn="ctr">
              <a:lnSpc>
                <a:spcPct val="120002"/>
              </a:lnSpc>
              <a:spcBef>
                <a:spcPts val="0"/>
              </a:spcBef>
              <a:spcAft>
                <a:spcPts val="0"/>
              </a:spcAft>
              <a:buNone/>
            </a:pPr>
            <a:r>
              <a:rPr b="0" i="0" lang="en-US" sz="7499" u="none" cap="none" strike="noStrike">
                <a:solidFill>
                  <a:srgbClr val="444F49"/>
                </a:solidFill>
                <a:latin typeface="Barriecito"/>
                <a:ea typeface="Barriecito"/>
                <a:cs typeface="Barriecito"/>
                <a:sym typeface="Barriecito"/>
              </a:rPr>
              <a:t>2025</a:t>
            </a:r>
            <a:endParaRPr/>
          </a:p>
        </p:txBody>
      </p:sp>
      <p:sp>
        <p:nvSpPr>
          <p:cNvPr id="159" name="Google Shape;159;p19"/>
          <p:cNvSpPr txBox="1"/>
          <p:nvPr/>
        </p:nvSpPr>
        <p:spPr>
          <a:xfrm>
            <a:off x="1672865" y="7907194"/>
            <a:ext cx="3364800" cy="16758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3299" u="none" cap="none" strike="noStrike">
                <a:solidFill>
                  <a:srgbClr val="5B4C32"/>
                </a:solidFill>
                <a:latin typeface="Dekko"/>
                <a:ea typeface="Dekko"/>
                <a:cs typeface="Dekko"/>
                <a:sym typeface="Dekko"/>
              </a:rPr>
              <a:t>Elaborate on</a:t>
            </a:r>
            <a:endParaRPr/>
          </a:p>
          <a:p>
            <a:pPr indent="0" lvl="0" marL="0" marR="0" rtl="0" algn="ctr">
              <a:lnSpc>
                <a:spcPct val="115000"/>
              </a:lnSpc>
              <a:spcBef>
                <a:spcPts val="0"/>
              </a:spcBef>
              <a:spcAft>
                <a:spcPts val="0"/>
              </a:spcAft>
              <a:buNone/>
            </a:pPr>
            <a:r>
              <a:rPr b="0" i="0" lang="en-US" sz="3299" u="none" cap="none" strike="noStrike">
                <a:solidFill>
                  <a:srgbClr val="5B4C32"/>
                </a:solidFill>
                <a:latin typeface="Dekko"/>
                <a:ea typeface="Dekko"/>
                <a:cs typeface="Dekko"/>
                <a:sym typeface="Dekko"/>
              </a:rPr>
              <a:t>what you want</a:t>
            </a:r>
            <a:endParaRPr/>
          </a:p>
          <a:p>
            <a:pPr indent="0" lvl="1" marL="0" marR="0" rtl="0" algn="ctr">
              <a:lnSpc>
                <a:spcPct val="115000"/>
              </a:lnSpc>
              <a:spcBef>
                <a:spcPts val="0"/>
              </a:spcBef>
              <a:spcAft>
                <a:spcPts val="0"/>
              </a:spcAft>
              <a:buNone/>
            </a:pPr>
            <a:r>
              <a:rPr b="0" i="0" lang="en-US" sz="3299" u="none" cap="none" strike="noStrike">
                <a:solidFill>
                  <a:srgbClr val="5B4C32"/>
                </a:solidFill>
                <a:latin typeface="Dekko"/>
                <a:ea typeface="Dekko"/>
                <a:cs typeface="Dekko"/>
                <a:sym typeface="Dekko"/>
              </a:rPr>
              <a:t>to discuss. </a:t>
            </a:r>
            <a:endParaRPr/>
          </a:p>
        </p:txBody>
      </p:sp>
      <p:sp>
        <p:nvSpPr>
          <p:cNvPr id="160" name="Google Shape;160;p19"/>
          <p:cNvSpPr txBox="1"/>
          <p:nvPr/>
        </p:nvSpPr>
        <p:spPr>
          <a:xfrm>
            <a:off x="5531425" y="7869094"/>
            <a:ext cx="3364800" cy="15234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999" u="none" cap="none" strike="noStrike">
                <a:solidFill>
                  <a:srgbClr val="5B4C32"/>
                </a:solidFill>
                <a:latin typeface="Dekko"/>
                <a:ea typeface="Dekko"/>
                <a:cs typeface="Dekko"/>
                <a:sym typeface="Dekko"/>
              </a:rPr>
              <a:t>Elaborate on</a:t>
            </a:r>
            <a:endParaRPr/>
          </a:p>
          <a:p>
            <a:pPr indent="0" lvl="0" marL="0" marR="0" rtl="0" algn="ctr">
              <a:lnSpc>
                <a:spcPct val="115000"/>
              </a:lnSpc>
              <a:spcBef>
                <a:spcPts val="0"/>
              </a:spcBef>
              <a:spcAft>
                <a:spcPts val="0"/>
              </a:spcAft>
              <a:buNone/>
            </a:pPr>
            <a:r>
              <a:rPr b="0" i="0" lang="en-US" sz="2999" u="none" cap="none" strike="noStrike">
                <a:solidFill>
                  <a:srgbClr val="5B4C32"/>
                </a:solidFill>
                <a:latin typeface="Dekko"/>
                <a:ea typeface="Dekko"/>
                <a:cs typeface="Dekko"/>
                <a:sym typeface="Dekko"/>
              </a:rPr>
              <a:t>what you want</a:t>
            </a:r>
            <a:endParaRPr/>
          </a:p>
          <a:p>
            <a:pPr indent="0" lvl="1" marL="0" marR="0" rtl="0" algn="ctr">
              <a:lnSpc>
                <a:spcPct val="115000"/>
              </a:lnSpc>
              <a:spcBef>
                <a:spcPts val="0"/>
              </a:spcBef>
              <a:spcAft>
                <a:spcPts val="0"/>
              </a:spcAft>
              <a:buNone/>
            </a:pPr>
            <a:r>
              <a:rPr b="0" i="0" lang="en-US" sz="2999" u="none" cap="none" strike="noStrike">
                <a:solidFill>
                  <a:srgbClr val="5B4C32"/>
                </a:solidFill>
                <a:latin typeface="Dekko"/>
                <a:ea typeface="Dekko"/>
                <a:cs typeface="Dekko"/>
                <a:sym typeface="Dekko"/>
              </a:rPr>
              <a:t>to discuss. </a:t>
            </a:r>
            <a:endParaRPr/>
          </a:p>
        </p:txBody>
      </p:sp>
      <p:sp>
        <p:nvSpPr>
          <p:cNvPr id="161" name="Google Shape;161;p19"/>
          <p:cNvSpPr txBox="1"/>
          <p:nvPr/>
        </p:nvSpPr>
        <p:spPr>
          <a:xfrm>
            <a:off x="9389986" y="7869094"/>
            <a:ext cx="3364800" cy="15234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999" u="none" cap="none" strike="noStrike">
                <a:solidFill>
                  <a:srgbClr val="5B4C32"/>
                </a:solidFill>
                <a:latin typeface="Dekko"/>
                <a:ea typeface="Dekko"/>
                <a:cs typeface="Dekko"/>
                <a:sym typeface="Dekko"/>
              </a:rPr>
              <a:t>Elaborate on</a:t>
            </a:r>
            <a:endParaRPr/>
          </a:p>
          <a:p>
            <a:pPr indent="0" lvl="0" marL="0" marR="0" rtl="0" algn="ctr">
              <a:lnSpc>
                <a:spcPct val="115000"/>
              </a:lnSpc>
              <a:spcBef>
                <a:spcPts val="0"/>
              </a:spcBef>
              <a:spcAft>
                <a:spcPts val="0"/>
              </a:spcAft>
              <a:buNone/>
            </a:pPr>
            <a:r>
              <a:rPr b="0" i="0" lang="en-US" sz="2999" u="none" cap="none" strike="noStrike">
                <a:solidFill>
                  <a:srgbClr val="5B4C32"/>
                </a:solidFill>
                <a:latin typeface="Dekko"/>
                <a:ea typeface="Dekko"/>
                <a:cs typeface="Dekko"/>
                <a:sym typeface="Dekko"/>
              </a:rPr>
              <a:t>what you want</a:t>
            </a:r>
            <a:endParaRPr/>
          </a:p>
          <a:p>
            <a:pPr indent="0" lvl="1" marL="0" marR="0" rtl="0" algn="ctr">
              <a:lnSpc>
                <a:spcPct val="115000"/>
              </a:lnSpc>
              <a:spcBef>
                <a:spcPts val="0"/>
              </a:spcBef>
              <a:spcAft>
                <a:spcPts val="0"/>
              </a:spcAft>
              <a:buNone/>
            </a:pPr>
            <a:r>
              <a:rPr b="0" i="0" lang="en-US" sz="2999" u="none" cap="none" strike="noStrike">
                <a:solidFill>
                  <a:srgbClr val="5B4C32"/>
                </a:solidFill>
                <a:latin typeface="Dekko"/>
                <a:ea typeface="Dekko"/>
                <a:cs typeface="Dekko"/>
                <a:sym typeface="Dekko"/>
              </a:rPr>
              <a:t>to discuss. </a:t>
            </a:r>
            <a:endParaRPr/>
          </a:p>
        </p:txBody>
      </p:sp>
      <p:sp>
        <p:nvSpPr>
          <p:cNvPr id="162" name="Google Shape;162;p19"/>
          <p:cNvSpPr txBox="1"/>
          <p:nvPr/>
        </p:nvSpPr>
        <p:spPr>
          <a:xfrm>
            <a:off x="13250210" y="7869094"/>
            <a:ext cx="3364800" cy="15234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999" u="none" cap="none" strike="noStrike">
                <a:solidFill>
                  <a:srgbClr val="5B4C32"/>
                </a:solidFill>
                <a:latin typeface="Dekko"/>
                <a:ea typeface="Dekko"/>
                <a:cs typeface="Dekko"/>
                <a:sym typeface="Dekko"/>
              </a:rPr>
              <a:t>Elaborate on</a:t>
            </a:r>
            <a:endParaRPr/>
          </a:p>
          <a:p>
            <a:pPr indent="0" lvl="0" marL="0" marR="0" rtl="0" algn="ctr">
              <a:lnSpc>
                <a:spcPct val="115000"/>
              </a:lnSpc>
              <a:spcBef>
                <a:spcPts val="0"/>
              </a:spcBef>
              <a:spcAft>
                <a:spcPts val="0"/>
              </a:spcAft>
              <a:buNone/>
            </a:pPr>
            <a:r>
              <a:rPr b="0" i="0" lang="en-US" sz="2999" u="none" cap="none" strike="noStrike">
                <a:solidFill>
                  <a:srgbClr val="5B4C32"/>
                </a:solidFill>
                <a:latin typeface="Dekko"/>
                <a:ea typeface="Dekko"/>
                <a:cs typeface="Dekko"/>
                <a:sym typeface="Dekko"/>
              </a:rPr>
              <a:t>what you want</a:t>
            </a:r>
            <a:endParaRPr/>
          </a:p>
          <a:p>
            <a:pPr indent="0" lvl="1" marL="0" marR="0" rtl="0" algn="ctr">
              <a:lnSpc>
                <a:spcPct val="115000"/>
              </a:lnSpc>
              <a:spcBef>
                <a:spcPts val="0"/>
              </a:spcBef>
              <a:spcAft>
                <a:spcPts val="0"/>
              </a:spcAft>
              <a:buNone/>
            </a:pPr>
            <a:r>
              <a:rPr b="0" i="0" lang="en-US" sz="2999" u="none" cap="none" strike="noStrike">
                <a:solidFill>
                  <a:srgbClr val="5B4C32"/>
                </a:solidFill>
                <a:latin typeface="Dekko"/>
                <a:ea typeface="Dekko"/>
                <a:cs typeface="Dekko"/>
                <a:sym typeface="Dekko"/>
              </a:rPr>
              <a:t>to discuss. </a:t>
            </a:r>
            <a:endParaRPr/>
          </a:p>
        </p:txBody>
      </p:sp>
      <p:sp>
        <p:nvSpPr>
          <p:cNvPr id="163" name="Google Shape;163;p19"/>
          <p:cNvSpPr/>
          <p:nvPr/>
        </p:nvSpPr>
        <p:spPr>
          <a:xfrm rot="2483484">
            <a:off x="7203867" y="1793139"/>
            <a:ext cx="899729" cy="1477167"/>
          </a:xfrm>
          <a:custGeom>
            <a:rect b="b" l="l" r="r" t="t"/>
            <a:pathLst>
              <a:path extrusionOk="0" h="1477167" w="899729">
                <a:moveTo>
                  <a:pt x="0" y="0"/>
                </a:moveTo>
                <a:lnTo>
                  <a:pt x="899729" y="0"/>
                </a:lnTo>
                <a:lnTo>
                  <a:pt x="899729" y="1477167"/>
                </a:lnTo>
                <a:lnTo>
                  <a:pt x="0" y="1477167"/>
                </a:lnTo>
                <a:lnTo>
                  <a:pt x="0" y="0"/>
                </a:lnTo>
                <a:close/>
              </a:path>
            </a:pathLst>
          </a:custGeom>
          <a:blipFill rotWithShape="1">
            <a:blip r:embed="rId8">
              <a:alphaModFix/>
            </a:blip>
            <a:stretch>
              <a:fillRect b="0" l="0" r="0" t="0"/>
            </a:stretch>
          </a:blipFill>
          <a:ln>
            <a:noFill/>
          </a:ln>
        </p:spPr>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 name="Shape 167"/>
        <p:cNvGrpSpPr/>
        <p:nvPr/>
      </p:nvGrpSpPr>
      <p:grpSpPr>
        <a:xfrm>
          <a:off x="0" y="0"/>
          <a:ext cx="0" cy="0"/>
          <a:chOff x="0" y="0"/>
          <a:chExt cx="0" cy="0"/>
        </a:xfrm>
      </p:grpSpPr>
      <p:pic>
        <p:nvPicPr>
          <p:cNvPr id="168" name="Google Shape;168;p20"/>
          <p:cNvPicPr preferRelativeResize="0"/>
          <p:nvPr/>
        </p:nvPicPr>
        <p:blipFill>
          <a:blip r:embed="rId3">
            <a:alphaModFix/>
          </a:blip>
          <a:stretch>
            <a:fillRect/>
          </a:stretch>
        </p:blipFill>
        <p:spPr>
          <a:xfrm>
            <a:off x="0" y="0"/>
            <a:ext cx="18288000" cy="10287000"/>
          </a:xfrm>
          <a:prstGeom prst="rect">
            <a:avLst/>
          </a:prstGeom>
          <a:noFill/>
          <a:ln>
            <a:noFill/>
          </a:ln>
        </p:spPr>
      </p:pic>
      <p:sp>
        <p:nvSpPr>
          <p:cNvPr id="169" name="Google Shape;169;p20"/>
          <p:cNvSpPr/>
          <p:nvPr/>
        </p:nvSpPr>
        <p:spPr>
          <a:xfrm rot="5400000">
            <a:off x="-1089449" y="1089449"/>
            <a:ext cx="10287000" cy="8108101"/>
          </a:xfrm>
          <a:custGeom>
            <a:rect b="b" l="l" r="r" t="t"/>
            <a:pathLst>
              <a:path extrusionOk="0" h="8108101" w="10287000">
                <a:moveTo>
                  <a:pt x="0" y="0"/>
                </a:moveTo>
                <a:lnTo>
                  <a:pt x="10287000" y="0"/>
                </a:lnTo>
                <a:lnTo>
                  <a:pt x="10287000" y="8108102"/>
                </a:lnTo>
                <a:lnTo>
                  <a:pt x="0" y="8108102"/>
                </a:lnTo>
                <a:lnTo>
                  <a:pt x="0" y="0"/>
                </a:lnTo>
                <a:close/>
              </a:path>
            </a:pathLst>
          </a:custGeom>
          <a:blipFill rotWithShape="1">
            <a:blip r:embed="rId4">
              <a:alphaModFix/>
            </a:blip>
            <a:stretch>
              <a:fillRect b="-12268" l="-42437" r="-17511" t="-4415"/>
            </a:stretch>
          </a:blipFill>
          <a:ln>
            <a:noFill/>
          </a:ln>
        </p:spPr>
      </p:sp>
      <p:sp>
        <p:nvSpPr>
          <p:cNvPr id="170" name="Google Shape;170;p20"/>
          <p:cNvSpPr/>
          <p:nvPr/>
        </p:nvSpPr>
        <p:spPr>
          <a:xfrm rot="-5400000">
            <a:off x="9090449" y="1089449"/>
            <a:ext cx="10287000" cy="8108101"/>
          </a:xfrm>
          <a:custGeom>
            <a:rect b="b" l="l" r="r" t="t"/>
            <a:pathLst>
              <a:path extrusionOk="0" h="8108101" w="10287000">
                <a:moveTo>
                  <a:pt x="10287000" y="8108102"/>
                </a:moveTo>
                <a:lnTo>
                  <a:pt x="0" y="8108102"/>
                </a:lnTo>
                <a:lnTo>
                  <a:pt x="0" y="0"/>
                </a:lnTo>
                <a:lnTo>
                  <a:pt x="10287000" y="0"/>
                </a:lnTo>
                <a:lnTo>
                  <a:pt x="10287000" y="8108102"/>
                </a:lnTo>
                <a:close/>
              </a:path>
            </a:pathLst>
          </a:custGeom>
          <a:blipFill rotWithShape="1">
            <a:blip r:embed="rId4">
              <a:alphaModFix/>
            </a:blip>
            <a:stretch>
              <a:fillRect b="-12268" l="-42437" r="-17511" t="-4415"/>
            </a:stretch>
          </a:blipFill>
          <a:ln>
            <a:noFill/>
          </a:ln>
        </p:spPr>
      </p:sp>
      <p:sp>
        <p:nvSpPr>
          <p:cNvPr id="171" name="Google Shape;171;p20"/>
          <p:cNvSpPr txBox="1"/>
          <p:nvPr/>
        </p:nvSpPr>
        <p:spPr>
          <a:xfrm>
            <a:off x="3944094" y="1496535"/>
            <a:ext cx="10399800" cy="6372000"/>
          </a:xfrm>
          <a:prstGeom prst="rect">
            <a:avLst/>
          </a:prstGeom>
          <a:noFill/>
          <a:ln>
            <a:noFill/>
          </a:ln>
        </p:spPr>
        <p:txBody>
          <a:bodyPr anchorCtr="0" anchor="t" bIns="0" lIns="0" spcFirstLastPara="1" rIns="0" wrap="square" tIns="0">
            <a:spAutoFit/>
          </a:bodyPr>
          <a:lstStyle/>
          <a:p>
            <a:pPr indent="0" lvl="0" marL="0" marR="0" rtl="0" algn="ctr">
              <a:lnSpc>
                <a:spcPct val="90000"/>
              </a:lnSpc>
              <a:spcBef>
                <a:spcPts val="0"/>
              </a:spcBef>
              <a:spcAft>
                <a:spcPts val="0"/>
              </a:spcAft>
              <a:buNone/>
            </a:pPr>
            <a:r>
              <a:rPr b="0" i="0" lang="en-US" sz="11499" u="none" cap="none" strike="noStrike">
                <a:solidFill>
                  <a:srgbClr val="FEFCF2"/>
                </a:solidFill>
                <a:latin typeface="Barriecito"/>
                <a:ea typeface="Barriecito"/>
                <a:cs typeface="Barriecito"/>
                <a:sym typeface="Barriecito"/>
              </a:rPr>
              <a:t>“THIS IS A QUOTE</a:t>
            </a:r>
            <a:endParaRPr/>
          </a:p>
          <a:p>
            <a:pPr indent="0" lvl="0" marL="0" marR="0" rtl="0" algn="ctr">
              <a:lnSpc>
                <a:spcPct val="90000"/>
              </a:lnSpc>
              <a:spcBef>
                <a:spcPts val="0"/>
              </a:spcBef>
              <a:spcAft>
                <a:spcPts val="0"/>
              </a:spcAft>
              <a:buNone/>
            </a:pPr>
            <a:r>
              <a:rPr b="0" i="0" lang="en-US" sz="11499" u="none" cap="none" strike="noStrike">
                <a:solidFill>
                  <a:srgbClr val="FEFCF2"/>
                </a:solidFill>
                <a:latin typeface="Barriecito"/>
                <a:ea typeface="Barriecito"/>
                <a:cs typeface="Barriecito"/>
                <a:sym typeface="Barriecito"/>
              </a:rPr>
              <a:t>WORDS FULL</a:t>
            </a:r>
            <a:endParaRPr/>
          </a:p>
          <a:p>
            <a:pPr indent="0" lvl="0" marL="0" marR="0" rtl="0" algn="ctr">
              <a:lnSpc>
                <a:spcPct val="90000"/>
              </a:lnSpc>
              <a:spcBef>
                <a:spcPts val="0"/>
              </a:spcBef>
              <a:spcAft>
                <a:spcPts val="0"/>
              </a:spcAft>
              <a:buNone/>
            </a:pPr>
            <a:r>
              <a:rPr b="0" i="0" lang="en-US" sz="11499" u="none" cap="none" strike="noStrike">
                <a:solidFill>
                  <a:srgbClr val="FEFCF2"/>
                </a:solidFill>
                <a:latin typeface="Barriecito"/>
                <a:ea typeface="Barriecito"/>
                <a:cs typeface="Barriecito"/>
                <a:sym typeface="Barriecito"/>
              </a:rPr>
              <a:t>OF WISDOM.”</a:t>
            </a:r>
            <a:endParaRPr b="0" i="0" sz="11499" u="none" cap="none" strike="noStrike">
              <a:solidFill>
                <a:srgbClr val="FEFCF2"/>
              </a:solidFill>
              <a:latin typeface="Barriecito"/>
              <a:ea typeface="Barriecito"/>
              <a:cs typeface="Barriecito"/>
              <a:sym typeface="Barriecito"/>
            </a:endParaRPr>
          </a:p>
        </p:txBody>
      </p:sp>
      <p:sp>
        <p:nvSpPr>
          <p:cNvPr id="172" name="Google Shape;172;p20"/>
          <p:cNvSpPr txBox="1"/>
          <p:nvPr/>
        </p:nvSpPr>
        <p:spPr>
          <a:xfrm>
            <a:off x="6750658" y="7868533"/>
            <a:ext cx="4786685" cy="936625"/>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None/>
            </a:pPr>
            <a:r>
              <a:rPr b="0" i="0" lang="en-US" sz="5499" u="none" cap="none" strike="noStrike">
                <a:solidFill>
                  <a:srgbClr val="FDE9AA"/>
                </a:solidFill>
                <a:latin typeface="Dekko"/>
                <a:ea typeface="Dekko"/>
                <a:cs typeface="Dekko"/>
                <a:sym typeface="Dekko"/>
              </a:rPr>
              <a:t>Someone Famous</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 name="Shape 176"/>
        <p:cNvGrpSpPr/>
        <p:nvPr/>
      </p:nvGrpSpPr>
      <p:grpSpPr>
        <a:xfrm>
          <a:off x="0" y="0"/>
          <a:ext cx="0" cy="0"/>
          <a:chOff x="0" y="0"/>
          <a:chExt cx="0" cy="0"/>
        </a:xfrm>
      </p:grpSpPr>
      <p:pic>
        <p:nvPicPr>
          <p:cNvPr id="177" name="Google Shape;177;p21"/>
          <p:cNvPicPr preferRelativeResize="0"/>
          <p:nvPr/>
        </p:nvPicPr>
        <p:blipFill>
          <a:blip r:embed="rId3">
            <a:alphaModFix/>
          </a:blip>
          <a:stretch>
            <a:fillRect/>
          </a:stretch>
        </p:blipFill>
        <p:spPr>
          <a:xfrm>
            <a:off x="0" y="0"/>
            <a:ext cx="18288000" cy="10287000"/>
          </a:xfrm>
          <a:prstGeom prst="rect">
            <a:avLst/>
          </a:prstGeom>
          <a:noFill/>
          <a:ln>
            <a:noFill/>
          </a:ln>
        </p:spPr>
      </p:pic>
      <p:pic>
        <p:nvPicPr>
          <p:cNvPr id="178" name="Google Shape;178;p21"/>
          <p:cNvPicPr preferRelativeResize="0"/>
          <p:nvPr/>
        </p:nvPicPr>
        <p:blipFill>
          <a:blip r:embed="rId4">
            <a:alphaModFix/>
          </a:blip>
          <a:stretch>
            <a:fillRect/>
          </a:stretch>
        </p:blipFill>
        <p:spPr>
          <a:xfrm>
            <a:off x="-438825" y="5267625"/>
            <a:ext cx="19551519" cy="5546599"/>
          </a:xfrm>
          <a:prstGeom prst="rect">
            <a:avLst/>
          </a:prstGeom>
          <a:noFill/>
          <a:ln>
            <a:noFill/>
          </a:ln>
        </p:spPr>
      </p:pic>
      <p:sp>
        <p:nvSpPr>
          <p:cNvPr id="179" name="Google Shape;179;p21"/>
          <p:cNvSpPr/>
          <p:nvPr/>
        </p:nvSpPr>
        <p:spPr>
          <a:xfrm>
            <a:off x="1300670" y="2861472"/>
            <a:ext cx="4755212" cy="5624444"/>
          </a:xfrm>
          <a:custGeom>
            <a:rect b="b" l="l" r="r" t="t"/>
            <a:pathLst>
              <a:path extrusionOk="0" h="5624444" w="4755212">
                <a:moveTo>
                  <a:pt x="0" y="0"/>
                </a:moveTo>
                <a:lnTo>
                  <a:pt x="4755212" y="0"/>
                </a:lnTo>
                <a:lnTo>
                  <a:pt x="4755212" y="5624444"/>
                </a:lnTo>
                <a:lnTo>
                  <a:pt x="0" y="5624444"/>
                </a:lnTo>
                <a:lnTo>
                  <a:pt x="0" y="0"/>
                </a:lnTo>
                <a:close/>
              </a:path>
            </a:pathLst>
          </a:custGeom>
          <a:blipFill rotWithShape="1">
            <a:blip r:embed="rId5">
              <a:alphaModFix/>
            </a:blip>
            <a:stretch>
              <a:fillRect b="0" l="0" r="0" t="0"/>
            </a:stretch>
          </a:blipFill>
          <a:ln>
            <a:noFill/>
          </a:ln>
        </p:spPr>
      </p:sp>
      <p:sp>
        <p:nvSpPr>
          <p:cNvPr id="180" name="Google Shape;180;p21"/>
          <p:cNvSpPr/>
          <p:nvPr/>
        </p:nvSpPr>
        <p:spPr>
          <a:xfrm>
            <a:off x="6766316" y="2861472"/>
            <a:ext cx="4755212" cy="5624444"/>
          </a:xfrm>
          <a:custGeom>
            <a:rect b="b" l="l" r="r" t="t"/>
            <a:pathLst>
              <a:path extrusionOk="0" h="5624444" w="4755212">
                <a:moveTo>
                  <a:pt x="0" y="0"/>
                </a:moveTo>
                <a:lnTo>
                  <a:pt x="4755212" y="0"/>
                </a:lnTo>
                <a:lnTo>
                  <a:pt x="4755212" y="5624444"/>
                </a:lnTo>
                <a:lnTo>
                  <a:pt x="0" y="5624444"/>
                </a:lnTo>
                <a:lnTo>
                  <a:pt x="0" y="0"/>
                </a:lnTo>
                <a:close/>
              </a:path>
            </a:pathLst>
          </a:custGeom>
          <a:blipFill rotWithShape="1">
            <a:blip r:embed="rId5">
              <a:alphaModFix/>
            </a:blip>
            <a:stretch>
              <a:fillRect b="0" l="0" r="0" t="0"/>
            </a:stretch>
          </a:blipFill>
          <a:ln>
            <a:noFill/>
          </a:ln>
        </p:spPr>
      </p:sp>
      <p:sp>
        <p:nvSpPr>
          <p:cNvPr id="181" name="Google Shape;181;p21"/>
          <p:cNvSpPr/>
          <p:nvPr/>
        </p:nvSpPr>
        <p:spPr>
          <a:xfrm>
            <a:off x="12232118" y="2861472"/>
            <a:ext cx="4755212" cy="5624444"/>
          </a:xfrm>
          <a:custGeom>
            <a:rect b="b" l="l" r="r" t="t"/>
            <a:pathLst>
              <a:path extrusionOk="0" h="5624444" w="4755212">
                <a:moveTo>
                  <a:pt x="0" y="0"/>
                </a:moveTo>
                <a:lnTo>
                  <a:pt x="4755212" y="0"/>
                </a:lnTo>
                <a:lnTo>
                  <a:pt x="4755212" y="5624444"/>
                </a:lnTo>
                <a:lnTo>
                  <a:pt x="0" y="5624444"/>
                </a:lnTo>
                <a:lnTo>
                  <a:pt x="0" y="0"/>
                </a:lnTo>
                <a:close/>
              </a:path>
            </a:pathLst>
          </a:custGeom>
          <a:blipFill rotWithShape="1">
            <a:blip r:embed="rId5">
              <a:alphaModFix/>
            </a:blip>
            <a:stretch>
              <a:fillRect b="0" l="0" r="0" t="0"/>
            </a:stretch>
          </a:blipFill>
          <a:ln>
            <a:noFill/>
          </a:ln>
        </p:spPr>
      </p:sp>
      <p:sp>
        <p:nvSpPr>
          <p:cNvPr id="182" name="Google Shape;182;p21"/>
          <p:cNvSpPr/>
          <p:nvPr/>
        </p:nvSpPr>
        <p:spPr>
          <a:xfrm flipH="1">
            <a:off x="571767" y="539275"/>
            <a:ext cx="2304237" cy="2662459"/>
          </a:xfrm>
          <a:custGeom>
            <a:rect b="b" l="l" r="r" t="t"/>
            <a:pathLst>
              <a:path extrusionOk="0" h="2662459" w="2304237">
                <a:moveTo>
                  <a:pt x="2304237" y="0"/>
                </a:moveTo>
                <a:lnTo>
                  <a:pt x="0" y="0"/>
                </a:lnTo>
                <a:lnTo>
                  <a:pt x="0" y="2662459"/>
                </a:lnTo>
                <a:lnTo>
                  <a:pt x="2304237" y="2662459"/>
                </a:lnTo>
                <a:lnTo>
                  <a:pt x="2304237" y="0"/>
                </a:lnTo>
                <a:close/>
              </a:path>
            </a:pathLst>
          </a:custGeom>
          <a:blipFill rotWithShape="1">
            <a:blip r:embed="rId6">
              <a:alphaModFix/>
            </a:blip>
            <a:stretch>
              <a:fillRect b="0" l="0" r="0" t="0"/>
            </a:stretch>
          </a:blipFill>
          <a:ln>
            <a:noFill/>
          </a:ln>
        </p:spPr>
      </p:sp>
      <p:sp>
        <p:nvSpPr>
          <p:cNvPr id="183" name="Google Shape;183;p21"/>
          <p:cNvSpPr/>
          <p:nvPr/>
        </p:nvSpPr>
        <p:spPr>
          <a:xfrm>
            <a:off x="15411841" y="539275"/>
            <a:ext cx="2304237" cy="2662459"/>
          </a:xfrm>
          <a:custGeom>
            <a:rect b="b" l="l" r="r" t="t"/>
            <a:pathLst>
              <a:path extrusionOk="0" h="2662459" w="2304237">
                <a:moveTo>
                  <a:pt x="0" y="0"/>
                </a:moveTo>
                <a:lnTo>
                  <a:pt x="2304237" y="0"/>
                </a:lnTo>
                <a:lnTo>
                  <a:pt x="2304237" y="2662459"/>
                </a:lnTo>
                <a:lnTo>
                  <a:pt x="0" y="2662459"/>
                </a:lnTo>
                <a:lnTo>
                  <a:pt x="0" y="0"/>
                </a:lnTo>
                <a:close/>
              </a:path>
            </a:pathLst>
          </a:custGeom>
          <a:blipFill rotWithShape="1">
            <a:blip r:embed="rId6">
              <a:alphaModFix/>
            </a:blip>
            <a:stretch>
              <a:fillRect b="0" l="0" r="0" t="0"/>
            </a:stretch>
          </a:blipFill>
          <a:ln>
            <a:noFill/>
          </a:ln>
        </p:spPr>
      </p:sp>
      <p:sp>
        <p:nvSpPr>
          <p:cNvPr id="184" name="Google Shape;184;p21"/>
          <p:cNvSpPr txBox="1"/>
          <p:nvPr/>
        </p:nvSpPr>
        <p:spPr>
          <a:xfrm>
            <a:off x="3137948" y="539275"/>
            <a:ext cx="11892900" cy="1692900"/>
          </a:xfrm>
          <a:prstGeom prst="rect">
            <a:avLst/>
          </a:prstGeom>
          <a:noFill/>
          <a:ln>
            <a:noFill/>
          </a:ln>
        </p:spPr>
        <p:txBody>
          <a:bodyPr anchorCtr="0" anchor="t" bIns="0" lIns="0" spcFirstLastPara="1" rIns="0" wrap="square" tIns="0">
            <a:spAutoFit/>
          </a:bodyPr>
          <a:lstStyle/>
          <a:p>
            <a:pPr indent="0" lvl="0" marL="0" marR="0" rtl="0" algn="ctr">
              <a:lnSpc>
                <a:spcPct val="140003"/>
              </a:lnSpc>
              <a:spcBef>
                <a:spcPts val="0"/>
              </a:spcBef>
              <a:spcAft>
                <a:spcPts val="0"/>
              </a:spcAft>
              <a:buNone/>
            </a:pPr>
            <a:r>
              <a:rPr b="0" i="0" lang="en-US" sz="10999" u="none" cap="none" strike="noStrike">
                <a:solidFill>
                  <a:srgbClr val="FEFCF2"/>
                </a:solidFill>
                <a:latin typeface="Barriecito"/>
                <a:ea typeface="Barriecito"/>
                <a:cs typeface="Barriecito"/>
                <a:sym typeface="Barriecito"/>
              </a:rPr>
              <a:t>MY FUTURE GOALS</a:t>
            </a:r>
            <a:endParaRPr/>
          </a:p>
        </p:txBody>
      </p:sp>
      <p:sp>
        <p:nvSpPr>
          <p:cNvPr id="185" name="Google Shape;185;p21"/>
          <p:cNvSpPr txBox="1"/>
          <p:nvPr/>
        </p:nvSpPr>
        <p:spPr>
          <a:xfrm>
            <a:off x="1995813" y="5626069"/>
            <a:ext cx="3364925" cy="1019175"/>
          </a:xfrm>
          <a:prstGeom prst="rect">
            <a:avLst/>
          </a:prstGeom>
          <a:noFill/>
          <a:ln>
            <a:noFill/>
          </a:ln>
        </p:spPr>
        <p:txBody>
          <a:bodyPr anchorCtr="0" anchor="t" bIns="0" lIns="0" spcFirstLastPara="1" rIns="0" wrap="square" tIns="0">
            <a:spAutoFit/>
          </a:bodyPr>
          <a:lstStyle/>
          <a:p>
            <a:pPr indent="0" lvl="0" marL="0" marR="0" rtl="0" algn="ctr">
              <a:lnSpc>
                <a:spcPct val="140013"/>
              </a:lnSpc>
              <a:spcBef>
                <a:spcPts val="0"/>
              </a:spcBef>
              <a:spcAft>
                <a:spcPts val="0"/>
              </a:spcAft>
              <a:buNone/>
            </a:pPr>
            <a:r>
              <a:rPr b="0" i="0" lang="en-US" sz="2999" u="none" cap="none" strike="noStrike">
                <a:solidFill>
                  <a:srgbClr val="5B4C32"/>
                </a:solidFill>
                <a:latin typeface="Dekko"/>
                <a:ea typeface="Dekko"/>
                <a:cs typeface="Dekko"/>
                <a:sym typeface="Dekko"/>
              </a:rPr>
              <a:t>Elaborate on what</a:t>
            </a:r>
            <a:endParaRPr/>
          </a:p>
          <a:p>
            <a:pPr indent="0" lvl="1" marL="0" marR="0" rtl="0" algn="ctr">
              <a:lnSpc>
                <a:spcPct val="140013"/>
              </a:lnSpc>
              <a:spcBef>
                <a:spcPts val="0"/>
              </a:spcBef>
              <a:spcAft>
                <a:spcPts val="0"/>
              </a:spcAft>
              <a:buNone/>
            </a:pPr>
            <a:r>
              <a:rPr b="0" i="0" lang="en-US" sz="2999" u="none" cap="none" strike="noStrike">
                <a:solidFill>
                  <a:srgbClr val="5B4C32"/>
                </a:solidFill>
                <a:latin typeface="Dekko"/>
                <a:ea typeface="Dekko"/>
                <a:cs typeface="Dekko"/>
                <a:sym typeface="Dekko"/>
              </a:rPr>
              <a:t>you want to discuss. </a:t>
            </a:r>
            <a:endParaRPr/>
          </a:p>
        </p:txBody>
      </p:sp>
      <p:sp>
        <p:nvSpPr>
          <p:cNvPr id="186" name="Google Shape;186;p21"/>
          <p:cNvSpPr txBox="1"/>
          <p:nvPr/>
        </p:nvSpPr>
        <p:spPr>
          <a:xfrm>
            <a:off x="7461460" y="5626069"/>
            <a:ext cx="3364925" cy="1019175"/>
          </a:xfrm>
          <a:prstGeom prst="rect">
            <a:avLst/>
          </a:prstGeom>
          <a:noFill/>
          <a:ln>
            <a:noFill/>
          </a:ln>
        </p:spPr>
        <p:txBody>
          <a:bodyPr anchorCtr="0" anchor="t" bIns="0" lIns="0" spcFirstLastPara="1" rIns="0" wrap="square" tIns="0">
            <a:spAutoFit/>
          </a:bodyPr>
          <a:lstStyle/>
          <a:p>
            <a:pPr indent="0" lvl="0" marL="0" marR="0" rtl="0" algn="ctr">
              <a:lnSpc>
                <a:spcPct val="140013"/>
              </a:lnSpc>
              <a:spcBef>
                <a:spcPts val="0"/>
              </a:spcBef>
              <a:spcAft>
                <a:spcPts val="0"/>
              </a:spcAft>
              <a:buNone/>
            </a:pPr>
            <a:r>
              <a:rPr b="0" i="0" lang="en-US" sz="2999" u="none" cap="none" strike="noStrike">
                <a:solidFill>
                  <a:srgbClr val="5B4C32"/>
                </a:solidFill>
                <a:latin typeface="Dekko"/>
                <a:ea typeface="Dekko"/>
                <a:cs typeface="Dekko"/>
                <a:sym typeface="Dekko"/>
              </a:rPr>
              <a:t>Elaborate on what</a:t>
            </a:r>
            <a:endParaRPr/>
          </a:p>
          <a:p>
            <a:pPr indent="0" lvl="1" marL="0" marR="0" rtl="0" algn="ctr">
              <a:lnSpc>
                <a:spcPct val="140013"/>
              </a:lnSpc>
              <a:spcBef>
                <a:spcPts val="0"/>
              </a:spcBef>
              <a:spcAft>
                <a:spcPts val="0"/>
              </a:spcAft>
              <a:buNone/>
            </a:pPr>
            <a:r>
              <a:rPr b="0" i="0" lang="en-US" sz="2999" u="none" cap="none" strike="noStrike">
                <a:solidFill>
                  <a:srgbClr val="5B4C32"/>
                </a:solidFill>
                <a:latin typeface="Dekko"/>
                <a:ea typeface="Dekko"/>
                <a:cs typeface="Dekko"/>
                <a:sym typeface="Dekko"/>
              </a:rPr>
              <a:t>you want to discuss. </a:t>
            </a:r>
            <a:endParaRPr/>
          </a:p>
        </p:txBody>
      </p:sp>
      <p:sp>
        <p:nvSpPr>
          <p:cNvPr id="187" name="Google Shape;187;p21"/>
          <p:cNvSpPr txBox="1"/>
          <p:nvPr/>
        </p:nvSpPr>
        <p:spPr>
          <a:xfrm>
            <a:off x="12931228" y="5626069"/>
            <a:ext cx="3364925" cy="1019175"/>
          </a:xfrm>
          <a:prstGeom prst="rect">
            <a:avLst/>
          </a:prstGeom>
          <a:noFill/>
          <a:ln>
            <a:noFill/>
          </a:ln>
        </p:spPr>
        <p:txBody>
          <a:bodyPr anchorCtr="0" anchor="t" bIns="0" lIns="0" spcFirstLastPara="1" rIns="0" wrap="square" tIns="0">
            <a:spAutoFit/>
          </a:bodyPr>
          <a:lstStyle/>
          <a:p>
            <a:pPr indent="0" lvl="0" marL="0" marR="0" rtl="0" algn="ctr">
              <a:lnSpc>
                <a:spcPct val="140013"/>
              </a:lnSpc>
              <a:spcBef>
                <a:spcPts val="0"/>
              </a:spcBef>
              <a:spcAft>
                <a:spcPts val="0"/>
              </a:spcAft>
              <a:buNone/>
            </a:pPr>
            <a:r>
              <a:rPr b="0" i="0" lang="en-US" sz="2999" u="none" cap="none" strike="noStrike">
                <a:solidFill>
                  <a:srgbClr val="5B4C32"/>
                </a:solidFill>
                <a:latin typeface="Dekko"/>
                <a:ea typeface="Dekko"/>
                <a:cs typeface="Dekko"/>
                <a:sym typeface="Dekko"/>
              </a:rPr>
              <a:t>Elaborate on what</a:t>
            </a:r>
            <a:endParaRPr/>
          </a:p>
          <a:p>
            <a:pPr indent="0" lvl="1" marL="0" marR="0" rtl="0" algn="ctr">
              <a:lnSpc>
                <a:spcPct val="140013"/>
              </a:lnSpc>
              <a:spcBef>
                <a:spcPts val="0"/>
              </a:spcBef>
              <a:spcAft>
                <a:spcPts val="0"/>
              </a:spcAft>
              <a:buNone/>
            </a:pPr>
            <a:r>
              <a:rPr b="0" i="0" lang="en-US" sz="2999" u="none" cap="none" strike="noStrike">
                <a:solidFill>
                  <a:srgbClr val="5B4C32"/>
                </a:solidFill>
                <a:latin typeface="Dekko"/>
                <a:ea typeface="Dekko"/>
                <a:cs typeface="Dekko"/>
                <a:sym typeface="Dekko"/>
              </a:rPr>
              <a:t>you want to discuss.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 name="Shape 191"/>
        <p:cNvGrpSpPr/>
        <p:nvPr/>
      </p:nvGrpSpPr>
      <p:grpSpPr>
        <a:xfrm>
          <a:off x="0" y="0"/>
          <a:ext cx="0" cy="0"/>
          <a:chOff x="0" y="0"/>
          <a:chExt cx="0" cy="0"/>
        </a:xfrm>
      </p:grpSpPr>
      <p:pic>
        <p:nvPicPr>
          <p:cNvPr id="192" name="Google Shape;192;p22"/>
          <p:cNvPicPr preferRelativeResize="0"/>
          <p:nvPr/>
        </p:nvPicPr>
        <p:blipFill>
          <a:blip r:embed="rId3">
            <a:alphaModFix/>
          </a:blip>
          <a:stretch>
            <a:fillRect/>
          </a:stretch>
        </p:blipFill>
        <p:spPr>
          <a:xfrm>
            <a:off x="0" y="0"/>
            <a:ext cx="18288000" cy="10287000"/>
          </a:xfrm>
          <a:prstGeom prst="rect">
            <a:avLst/>
          </a:prstGeom>
          <a:noFill/>
          <a:ln>
            <a:noFill/>
          </a:ln>
        </p:spPr>
      </p:pic>
      <p:sp>
        <p:nvSpPr>
          <p:cNvPr id="193" name="Google Shape;193;p22"/>
          <p:cNvSpPr/>
          <p:nvPr/>
        </p:nvSpPr>
        <p:spPr>
          <a:xfrm>
            <a:off x="7580561" y="0"/>
            <a:ext cx="10707439" cy="10287000"/>
          </a:xfrm>
          <a:custGeom>
            <a:rect b="b" l="l" r="r" t="t"/>
            <a:pathLst>
              <a:path extrusionOk="0" h="10287000" w="10707439">
                <a:moveTo>
                  <a:pt x="0" y="0"/>
                </a:moveTo>
                <a:lnTo>
                  <a:pt x="10707439" y="0"/>
                </a:lnTo>
                <a:lnTo>
                  <a:pt x="10707439" y="10287000"/>
                </a:lnTo>
                <a:lnTo>
                  <a:pt x="0" y="10287000"/>
                </a:lnTo>
                <a:lnTo>
                  <a:pt x="0" y="0"/>
                </a:lnTo>
                <a:close/>
              </a:path>
            </a:pathLst>
          </a:custGeom>
          <a:blipFill rotWithShape="1">
            <a:blip r:embed="rId4">
              <a:alphaModFix/>
            </a:blip>
            <a:stretch>
              <a:fillRect b="-17806" l="0" r="0" t="-17807"/>
            </a:stretch>
          </a:blipFill>
          <a:ln>
            <a:noFill/>
          </a:ln>
        </p:spPr>
      </p:sp>
      <p:pic>
        <p:nvPicPr>
          <p:cNvPr id="194" name="Google Shape;194;p22"/>
          <p:cNvPicPr preferRelativeResize="0"/>
          <p:nvPr/>
        </p:nvPicPr>
        <p:blipFill>
          <a:blip r:embed="rId5">
            <a:alphaModFix/>
          </a:blip>
          <a:stretch>
            <a:fillRect/>
          </a:stretch>
        </p:blipFill>
        <p:spPr>
          <a:xfrm>
            <a:off x="0" y="6313494"/>
            <a:ext cx="18288000" cy="3643313"/>
          </a:xfrm>
          <a:prstGeom prst="rect">
            <a:avLst/>
          </a:prstGeom>
          <a:noFill/>
          <a:ln>
            <a:noFill/>
          </a:ln>
        </p:spPr>
      </p:pic>
      <p:sp>
        <p:nvSpPr>
          <p:cNvPr id="195" name="Google Shape;195;p22"/>
          <p:cNvSpPr/>
          <p:nvPr/>
        </p:nvSpPr>
        <p:spPr>
          <a:xfrm>
            <a:off x="-281482" y="703305"/>
            <a:ext cx="8525175" cy="8880390"/>
          </a:xfrm>
          <a:custGeom>
            <a:rect b="b" l="l" r="r" t="t"/>
            <a:pathLst>
              <a:path extrusionOk="0" h="8880390" w="8525175">
                <a:moveTo>
                  <a:pt x="0" y="0"/>
                </a:moveTo>
                <a:lnTo>
                  <a:pt x="8525175" y="0"/>
                </a:lnTo>
                <a:lnTo>
                  <a:pt x="8525175" y="8880390"/>
                </a:lnTo>
                <a:lnTo>
                  <a:pt x="0" y="8880390"/>
                </a:lnTo>
                <a:lnTo>
                  <a:pt x="0" y="0"/>
                </a:lnTo>
                <a:close/>
              </a:path>
            </a:pathLst>
          </a:custGeom>
          <a:blipFill rotWithShape="1">
            <a:blip r:embed="rId6">
              <a:alphaModFix/>
            </a:blip>
            <a:stretch>
              <a:fillRect b="0" l="0" r="0" t="0"/>
            </a:stretch>
          </a:blipFill>
          <a:ln>
            <a:noFill/>
          </a:ln>
        </p:spPr>
      </p:sp>
      <p:pic>
        <p:nvPicPr>
          <p:cNvPr id="196" name="Google Shape;196;p22"/>
          <p:cNvPicPr preferRelativeResize="0"/>
          <p:nvPr/>
        </p:nvPicPr>
        <p:blipFill rotWithShape="1">
          <a:blip r:embed="rId7">
            <a:alphaModFix/>
          </a:blip>
          <a:srcRect b="0" l="0" r="0" t="0"/>
          <a:stretch/>
        </p:blipFill>
        <p:spPr>
          <a:xfrm>
            <a:off x="8041320" y="2422242"/>
            <a:ext cx="9785922" cy="6890135"/>
          </a:xfrm>
          <a:prstGeom prst="rect">
            <a:avLst/>
          </a:prstGeom>
          <a:noFill/>
          <a:ln>
            <a:noFill/>
          </a:ln>
        </p:spPr>
      </p:pic>
      <p:sp>
        <p:nvSpPr>
          <p:cNvPr id="197" name="Google Shape;197;p22"/>
          <p:cNvSpPr/>
          <p:nvPr/>
        </p:nvSpPr>
        <p:spPr>
          <a:xfrm rot="-949812">
            <a:off x="855809" y="5995823"/>
            <a:ext cx="6551861" cy="2178494"/>
          </a:xfrm>
          <a:custGeom>
            <a:rect b="b" l="l" r="r" t="t"/>
            <a:pathLst>
              <a:path extrusionOk="0" h="2178494" w="6551861">
                <a:moveTo>
                  <a:pt x="0" y="0"/>
                </a:moveTo>
                <a:lnTo>
                  <a:pt x="6551861" y="0"/>
                </a:lnTo>
                <a:lnTo>
                  <a:pt x="6551861" y="2178493"/>
                </a:lnTo>
                <a:lnTo>
                  <a:pt x="0" y="2178493"/>
                </a:lnTo>
                <a:lnTo>
                  <a:pt x="0" y="0"/>
                </a:lnTo>
                <a:close/>
              </a:path>
            </a:pathLst>
          </a:custGeom>
          <a:blipFill rotWithShape="1">
            <a:blip r:embed="rId8">
              <a:alphaModFix/>
            </a:blip>
            <a:stretch>
              <a:fillRect b="0" l="0" r="0" t="0"/>
            </a:stretch>
          </a:blipFill>
          <a:ln>
            <a:noFill/>
          </a:ln>
        </p:spPr>
      </p:sp>
      <p:sp>
        <p:nvSpPr>
          <p:cNvPr id="198" name="Google Shape;198;p22"/>
          <p:cNvSpPr txBox="1"/>
          <p:nvPr/>
        </p:nvSpPr>
        <p:spPr>
          <a:xfrm>
            <a:off x="8747937" y="779500"/>
            <a:ext cx="8525100" cy="16932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1000" u="none" cap="none" strike="noStrike">
                <a:solidFill>
                  <a:srgbClr val="556F4D"/>
                </a:solidFill>
                <a:latin typeface="Barriecito"/>
                <a:ea typeface="Barriecito"/>
                <a:cs typeface="Barriecito"/>
                <a:sym typeface="Barriecito"/>
              </a:rPr>
              <a:t>STATISTICS</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 name="Shape 202"/>
        <p:cNvGrpSpPr/>
        <p:nvPr/>
      </p:nvGrpSpPr>
      <p:grpSpPr>
        <a:xfrm>
          <a:off x="0" y="0"/>
          <a:ext cx="0" cy="0"/>
          <a:chOff x="0" y="0"/>
          <a:chExt cx="0" cy="0"/>
        </a:xfrm>
      </p:grpSpPr>
      <p:pic>
        <p:nvPicPr>
          <p:cNvPr id="203" name="Google Shape;203;p23"/>
          <p:cNvPicPr preferRelativeResize="0"/>
          <p:nvPr/>
        </p:nvPicPr>
        <p:blipFill>
          <a:blip r:embed="rId3">
            <a:alphaModFix/>
          </a:blip>
          <a:stretch>
            <a:fillRect/>
          </a:stretch>
        </p:blipFill>
        <p:spPr>
          <a:xfrm>
            <a:off x="0" y="0"/>
            <a:ext cx="18288000" cy="10287000"/>
          </a:xfrm>
          <a:prstGeom prst="rect">
            <a:avLst/>
          </a:prstGeom>
          <a:noFill/>
          <a:ln>
            <a:noFill/>
          </a:ln>
        </p:spPr>
      </p:pic>
      <p:sp>
        <p:nvSpPr>
          <p:cNvPr id="204" name="Google Shape;204;p23"/>
          <p:cNvSpPr/>
          <p:nvPr/>
        </p:nvSpPr>
        <p:spPr>
          <a:xfrm>
            <a:off x="9394123" y="0"/>
            <a:ext cx="8893877" cy="10287000"/>
          </a:xfrm>
          <a:custGeom>
            <a:rect b="b" l="l" r="r" t="t"/>
            <a:pathLst>
              <a:path extrusionOk="0" h="10287000" w="8893877">
                <a:moveTo>
                  <a:pt x="0" y="0"/>
                </a:moveTo>
                <a:lnTo>
                  <a:pt x="8893877" y="0"/>
                </a:lnTo>
                <a:lnTo>
                  <a:pt x="8893877" y="10287000"/>
                </a:lnTo>
                <a:lnTo>
                  <a:pt x="0" y="10287000"/>
                </a:lnTo>
                <a:lnTo>
                  <a:pt x="0" y="0"/>
                </a:lnTo>
                <a:close/>
              </a:path>
            </a:pathLst>
          </a:custGeom>
          <a:blipFill rotWithShape="1">
            <a:blip r:embed="rId4">
              <a:alphaModFix/>
            </a:blip>
            <a:stretch>
              <a:fillRect b="-3089" l="0" r="-7759" t="0"/>
            </a:stretch>
          </a:blipFill>
          <a:ln>
            <a:noFill/>
          </a:ln>
        </p:spPr>
      </p:sp>
      <p:sp>
        <p:nvSpPr>
          <p:cNvPr id="205" name="Google Shape;205;p23"/>
          <p:cNvSpPr/>
          <p:nvPr/>
        </p:nvSpPr>
        <p:spPr>
          <a:xfrm>
            <a:off x="0" y="0"/>
            <a:ext cx="9810610" cy="10287000"/>
          </a:xfrm>
          <a:custGeom>
            <a:rect b="b" l="l" r="r" t="t"/>
            <a:pathLst>
              <a:path extrusionOk="0" h="10287000" w="9810610">
                <a:moveTo>
                  <a:pt x="0" y="0"/>
                </a:moveTo>
                <a:lnTo>
                  <a:pt x="9810610" y="0"/>
                </a:lnTo>
                <a:lnTo>
                  <a:pt x="9810610" y="10287000"/>
                </a:lnTo>
                <a:lnTo>
                  <a:pt x="0" y="10287000"/>
                </a:lnTo>
                <a:lnTo>
                  <a:pt x="0" y="0"/>
                </a:lnTo>
                <a:close/>
              </a:path>
            </a:pathLst>
          </a:custGeom>
          <a:blipFill rotWithShape="1">
            <a:blip r:embed="rId5">
              <a:alphaModFix/>
            </a:blip>
            <a:stretch>
              <a:fillRect b="-6070" l="-25101" r="0" t="-9258"/>
            </a:stretch>
          </a:blipFill>
          <a:ln>
            <a:noFill/>
          </a:ln>
        </p:spPr>
      </p:sp>
      <p:graphicFrame>
        <p:nvGraphicFramePr>
          <p:cNvPr id="206" name="Google Shape;206;p23"/>
          <p:cNvGraphicFramePr/>
          <p:nvPr/>
        </p:nvGraphicFramePr>
        <p:xfrm>
          <a:off x="1028700" y="2557025"/>
          <a:ext cx="3000000" cy="3000000"/>
        </p:xfrm>
        <a:graphic>
          <a:graphicData uri="http://schemas.openxmlformats.org/drawingml/2006/table">
            <a:tbl>
              <a:tblPr>
                <a:noFill/>
                <a:tableStyleId>{BFED6053-6AF0-4BD7-BBAB-4142DA5445A4}</a:tableStyleId>
              </a:tblPr>
              <a:tblGrid>
                <a:gridCol w="1528600"/>
                <a:gridCol w="2100275"/>
                <a:gridCol w="2100275"/>
                <a:gridCol w="2100275"/>
                <a:gridCol w="2100275"/>
                <a:gridCol w="2100275"/>
                <a:gridCol w="2100275"/>
                <a:gridCol w="2100275"/>
              </a:tblGrid>
              <a:tr h="1233500">
                <a:tc>
                  <a:txBody>
                    <a:bodyPr/>
                    <a:lstStyle/>
                    <a:p>
                      <a:pPr indent="0" lvl="0" marL="0" marR="0" rtl="0" algn="ctr">
                        <a:lnSpc>
                          <a:spcPct val="140011"/>
                        </a:lnSpc>
                        <a:spcBef>
                          <a:spcPts val="0"/>
                        </a:spcBef>
                        <a:spcAft>
                          <a:spcPts val="0"/>
                        </a:spcAft>
                        <a:buNone/>
                      </a:pPr>
                      <a:r>
                        <a:rPr lang="en-US" sz="3499" u="none" cap="none" strike="noStrike">
                          <a:solidFill>
                            <a:srgbClr val="FFFCDD"/>
                          </a:solidFill>
                          <a:latin typeface="Barriecito"/>
                          <a:ea typeface="Barriecito"/>
                          <a:cs typeface="Barriecito"/>
                          <a:sym typeface="Barriecito"/>
                        </a:rPr>
                        <a:t>WEEK</a:t>
                      </a:r>
                      <a:endParaRPr sz="1100" u="none" cap="none" strike="noStrike"/>
                    </a:p>
                  </a:txBody>
                  <a:tcPr marT="190500" marB="190500" marR="190500" marL="19050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556F4D"/>
                    </a:solidFill>
                  </a:tcPr>
                </a:tc>
                <a:tc>
                  <a:txBody>
                    <a:bodyPr/>
                    <a:lstStyle/>
                    <a:p>
                      <a:pPr indent="0" lvl="0" marL="0" marR="0" rtl="0" algn="ctr">
                        <a:lnSpc>
                          <a:spcPct val="140011"/>
                        </a:lnSpc>
                        <a:spcBef>
                          <a:spcPts val="0"/>
                        </a:spcBef>
                        <a:spcAft>
                          <a:spcPts val="0"/>
                        </a:spcAft>
                        <a:buNone/>
                      </a:pPr>
                      <a:r>
                        <a:rPr lang="en-US" sz="3499" u="none" cap="none" strike="noStrike">
                          <a:solidFill>
                            <a:srgbClr val="FFFCDD"/>
                          </a:solidFill>
                          <a:latin typeface="Barriecito"/>
                          <a:ea typeface="Barriecito"/>
                          <a:cs typeface="Barriecito"/>
                          <a:sym typeface="Barriecito"/>
                        </a:rPr>
                        <a:t>SUN</a:t>
                      </a:r>
                      <a:endParaRPr sz="1100" u="none" cap="none" strike="noStrike"/>
                    </a:p>
                  </a:txBody>
                  <a:tcPr marT="190500" marB="190500" marR="190500" marL="19050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556F4D"/>
                    </a:solidFill>
                  </a:tcPr>
                </a:tc>
                <a:tc>
                  <a:txBody>
                    <a:bodyPr/>
                    <a:lstStyle/>
                    <a:p>
                      <a:pPr indent="0" lvl="0" marL="0" marR="0" rtl="0" algn="ctr">
                        <a:lnSpc>
                          <a:spcPct val="140011"/>
                        </a:lnSpc>
                        <a:spcBef>
                          <a:spcPts val="0"/>
                        </a:spcBef>
                        <a:spcAft>
                          <a:spcPts val="0"/>
                        </a:spcAft>
                        <a:buNone/>
                      </a:pPr>
                      <a:r>
                        <a:rPr lang="en-US" sz="3499" u="none" cap="none" strike="noStrike">
                          <a:solidFill>
                            <a:srgbClr val="FFFCDD"/>
                          </a:solidFill>
                          <a:latin typeface="Barriecito"/>
                          <a:ea typeface="Barriecito"/>
                          <a:cs typeface="Barriecito"/>
                          <a:sym typeface="Barriecito"/>
                        </a:rPr>
                        <a:t>MON</a:t>
                      </a:r>
                      <a:endParaRPr sz="1100" u="none" cap="none" strike="noStrike"/>
                    </a:p>
                  </a:txBody>
                  <a:tcPr marT="190500" marB="190500" marR="190500" marL="19050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556F4D"/>
                    </a:solidFill>
                  </a:tcPr>
                </a:tc>
                <a:tc>
                  <a:txBody>
                    <a:bodyPr/>
                    <a:lstStyle/>
                    <a:p>
                      <a:pPr indent="0" lvl="0" marL="0" marR="0" rtl="0" algn="ctr">
                        <a:lnSpc>
                          <a:spcPct val="140011"/>
                        </a:lnSpc>
                        <a:spcBef>
                          <a:spcPts val="0"/>
                        </a:spcBef>
                        <a:spcAft>
                          <a:spcPts val="0"/>
                        </a:spcAft>
                        <a:buNone/>
                      </a:pPr>
                      <a:r>
                        <a:rPr lang="en-US" sz="3499" u="none" cap="none" strike="noStrike">
                          <a:solidFill>
                            <a:srgbClr val="FFFCDD"/>
                          </a:solidFill>
                          <a:latin typeface="Barriecito"/>
                          <a:ea typeface="Barriecito"/>
                          <a:cs typeface="Barriecito"/>
                          <a:sym typeface="Barriecito"/>
                        </a:rPr>
                        <a:t>TUES</a:t>
                      </a:r>
                      <a:endParaRPr sz="1100" u="none" cap="none" strike="noStrike"/>
                    </a:p>
                  </a:txBody>
                  <a:tcPr marT="190500" marB="190500" marR="190500" marL="19050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556F4D"/>
                    </a:solidFill>
                  </a:tcPr>
                </a:tc>
                <a:tc>
                  <a:txBody>
                    <a:bodyPr/>
                    <a:lstStyle/>
                    <a:p>
                      <a:pPr indent="0" lvl="0" marL="0" marR="0" rtl="0" algn="ctr">
                        <a:lnSpc>
                          <a:spcPct val="140011"/>
                        </a:lnSpc>
                        <a:spcBef>
                          <a:spcPts val="0"/>
                        </a:spcBef>
                        <a:spcAft>
                          <a:spcPts val="0"/>
                        </a:spcAft>
                        <a:buNone/>
                      </a:pPr>
                      <a:r>
                        <a:rPr lang="en-US" sz="3499" u="none" cap="none" strike="noStrike">
                          <a:solidFill>
                            <a:srgbClr val="FFFCDD"/>
                          </a:solidFill>
                          <a:latin typeface="Barriecito"/>
                          <a:ea typeface="Barriecito"/>
                          <a:cs typeface="Barriecito"/>
                          <a:sym typeface="Barriecito"/>
                        </a:rPr>
                        <a:t>WED</a:t>
                      </a:r>
                      <a:endParaRPr sz="1100" u="none" cap="none" strike="noStrike"/>
                    </a:p>
                  </a:txBody>
                  <a:tcPr marT="190500" marB="190500" marR="190500" marL="19050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556F4D"/>
                    </a:solidFill>
                  </a:tcPr>
                </a:tc>
                <a:tc>
                  <a:txBody>
                    <a:bodyPr/>
                    <a:lstStyle/>
                    <a:p>
                      <a:pPr indent="0" lvl="0" marL="0" marR="0" rtl="0" algn="ctr">
                        <a:lnSpc>
                          <a:spcPct val="140011"/>
                        </a:lnSpc>
                        <a:spcBef>
                          <a:spcPts val="0"/>
                        </a:spcBef>
                        <a:spcAft>
                          <a:spcPts val="0"/>
                        </a:spcAft>
                        <a:buNone/>
                      </a:pPr>
                      <a:r>
                        <a:rPr lang="en-US" sz="3499" u="none" cap="none" strike="noStrike">
                          <a:solidFill>
                            <a:srgbClr val="FFFCDD"/>
                          </a:solidFill>
                          <a:latin typeface="Barriecito"/>
                          <a:ea typeface="Barriecito"/>
                          <a:cs typeface="Barriecito"/>
                          <a:sym typeface="Barriecito"/>
                        </a:rPr>
                        <a:t>THUR</a:t>
                      </a:r>
                      <a:endParaRPr sz="1100" u="none" cap="none" strike="noStrike"/>
                    </a:p>
                  </a:txBody>
                  <a:tcPr marT="190500" marB="190500" marR="190500" marL="19050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556F4D"/>
                    </a:solidFill>
                  </a:tcPr>
                </a:tc>
                <a:tc>
                  <a:txBody>
                    <a:bodyPr/>
                    <a:lstStyle/>
                    <a:p>
                      <a:pPr indent="0" lvl="0" marL="0" marR="0" rtl="0" algn="ctr">
                        <a:lnSpc>
                          <a:spcPct val="140011"/>
                        </a:lnSpc>
                        <a:spcBef>
                          <a:spcPts val="0"/>
                        </a:spcBef>
                        <a:spcAft>
                          <a:spcPts val="0"/>
                        </a:spcAft>
                        <a:buNone/>
                      </a:pPr>
                      <a:r>
                        <a:rPr lang="en-US" sz="3499" u="none" cap="none" strike="noStrike">
                          <a:solidFill>
                            <a:srgbClr val="FFFCDD"/>
                          </a:solidFill>
                          <a:latin typeface="Barriecito"/>
                          <a:ea typeface="Barriecito"/>
                          <a:cs typeface="Barriecito"/>
                          <a:sym typeface="Barriecito"/>
                        </a:rPr>
                        <a:t>FRI</a:t>
                      </a:r>
                      <a:endParaRPr sz="1100" u="none" cap="none" strike="noStrike"/>
                    </a:p>
                  </a:txBody>
                  <a:tcPr marT="190500" marB="190500" marR="190500" marL="19050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556F4D"/>
                    </a:solidFill>
                  </a:tcPr>
                </a:tc>
                <a:tc>
                  <a:txBody>
                    <a:bodyPr/>
                    <a:lstStyle/>
                    <a:p>
                      <a:pPr indent="0" lvl="0" marL="0" marR="0" rtl="0" algn="ctr">
                        <a:lnSpc>
                          <a:spcPct val="140011"/>
                        </a:lnSpc>
                        <a:spcBef>
                          <a:spcPts val="0"/>
                        </a:spcBef>
                        <a:spcAft>
                          <a:spcPts val="0"/>
                        </a:spcAft>
                        <a:buNone/>
                      </a:pPr>
                      <a:r>
                        <a:rPr lang="en-US" sz="3499" u="none" cap="none" strike="noStrike">
                          <a:solidFill>
                            <a:srgbClr val="FFFCDD"/>
                          </a:solidFill>
                          <a:latin typeface="Barriecito"/>
                          <a:ea typeface="Barriecito"/>
                          <a:cs typeface="Barriecito"/>
                          <a:sym typeface="Barriecito"/>
                        </a:rPr>
                        <a:t>SAT</a:t>
                      </a:r>
                      <a:endParaRPr sz="1100" u="none" cap="none" strike="noStrike"/>
                    </a:p>
                  </a:txBody>
                  <a:tcPr marT="190500" marB="190500" marR="190500" marL="19050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556F4D"/>
                    </a:solidFill>
                  </a:tcPr>
                </a:tc>
              </a:tr>
              <a:tr h="1448250">
                <a:tc>
                  <a:txBody>
                    <a:bodyPr/>
                    <a:lstStyle/>
                    <a:p>
                      <a:pPr indent="0" lvl="0" marL="0" marR="0" rtl="0" algn="ctr">
                        <a:lnSpc>
                          <a:spcPct val="140020"/>
                        </a:lnSpc>
                        <a:spcBef>
                          <a:spcPts val="0"/>
                        </a:spcBef>
                        <a:spcAft>
                          <a:spcPts val="0"/>
                        </a:spcAft>
                        <a:buNone/>
                      </a:pPr>
                      <a:r>
                        <a:rPr lang="en-US" sz="1999" u="none" cap="none" strike="noStrike">
                          <a:solidFill>
                            <a:srgbClr val="000000"/>
                          </a:solidFill>
                          <a:latin typeface="Dekko"/>
                          <a:ea typeface="Dekko"/>
                          <a:cs typeface="Dekko"/>
                          <a:sym typeface="Dekko"/>
                        </a:rPr>
                        <a:t>1</a:t>
                      </a:r>
                      <a:endParaRPr sz="1100" u="none" cap="none" strike="noStrike"/>
                    </a:p>
                  </a:txBody>
                  <a:tcPr marT="190500" marB="190500" marR="190500" marL="19050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EFCF2"/>
                    </a:solidFill>
                  </a:tcPr>
                </a:tc>
                <a:tc>
                  <a:txBody>
                    <a:bodyPr/>
                    <a:lstStyle/>
                    <a:p>
                      <a:pPr indent="0" lvl="0" marL="0" marR="0" rtl="0" algn="ctr">
                        <a:lnSpc>
                          <a:spcPct val="140020"/>
                        </a:lnSpc>
                        <a:spcBef>
                          <a:spcPts val="0"/>
                        </a:spcBef>
                        <a:spcAft>
                          <a:spcPts val="0"/>
                        </a:spcAft>
                        <a:buNone/>
                      </a:pPr>
                      <a:r>
                        <a:rPr lang="en-US" sz="1999" u="none" cap="none" strike="noStrike">
                          <a:solidFill>
                            <a:srgbClr val="000000"/>
                          </a:solidFill>
                          <a:latin typeface="Dekko"/>
                          <a:ea typeface="Dekko"/>
                          <a:cs typeface="Dekko"/>
                          <a:sym typeface="Dekko"/>
                        </a:rPr>
                        <a:t>Add Your</a:t>
                      </a:r>
                      <a:endParaRPr sz="1100" u="none" cap="none" strike="noStrike"/>
                    </a:p>
                    <a:p>
                      <a:pPr indent="0" lvl="0" marL="0" marR="0" rtl="0" algn="ctr">
                        <a:lnSpc>
                          <a:spcPct val="140020"/>
                        </a:lnSpc>
                        <a:spcBef>
                          <a:spcPts val="0"/>
                        </a:spcBef>
                        <a:spcAft>
                          <a:spcPts val="0"/>
                        </a:spcAft>
                        <a:buNone/>
                      </a:pPr>
                      <a:r>
                        <a:rPr lang="en-US" sz="1999" u="none" cap="none" strike="noStrike">
                          <a:solidFill>
                            <a:srgbClr val="000000"/>
                          </a:solidFill>
                          <a:latin typeface="Dekko"/>
                          <a:ea typeface="Dekko"/>
                          <a:cs typeface="Dekko"/>
                          <a:sym typeface="Dekko"/>
                        </a:rPr>
                        <a:t>Tasks Here</a:t>
                      </a:r>
                      <a:endParaRPr/>
                    </a:p>
                  </a:txBody>
                  <a:tcPr marT="190500" marB="190500" marR="190500" marL="19050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EFCF2"/>
                    </a:solidFill>
                  </a:tcPr>
                </a:tc>
                <a:tc>
                  <a:txBody>
                    <a:bodyPr/>
                    <a:lstStyle/>
                    <a:p>
                      <a:pPr indent="0" lvl="0" marL="0" marR="0" rtl="0" algn="ctr">
                        <a:lnSpc>
                          <a:spcPct val="140020"/>
                        </a:lnSpc>
                        <a:spcBef>
                          <a:spcPts val="0"/>
                        </a:spcBef>
                        <a:spcAft>
                          <a:spcPts val="0"/>
                        </a:spcAft>
                        <a:buNone/>
                      </a:pPr>
                      <a:r>
                        <a:rPr lang="en-US" sz="1999" u="none" cap="none" strike="noStrike">
                          <a:solidFill>
                            <a:srgbClr val="000000"/>
                          </a:solidFill>
                          <a:latin typeface="Dekko"/>
                          <a:ea typeface="Dekko"/>
                          <a:cs typeface="Dekko"/>
                          <a:sym typeface="Dekko"/>
                        </a:rPr>
                        <a:t>Add Your</a:t>
                      </a:r>
                      <a:endParaRPr sz="1100" u="none" cap="none" strike="noStrike"/>
                    </a:p>
                    <a:p>
                      <a:pPr indent="0" lvl="0" marL="0" marR="0" rtl="0" algn="ctr">
                        <a:lnSpc>
                          <a:spcPct val="140020"/>
                        </a:lnSpc>
                        <a:spcBef>
                          <a:spcPts val="0"/>
                        </a:spcBef>
                        <a:spcAft>
                          <a:spcPts val="0"/>
                        </a:spcAft>
                        <a:buNone/>
                      </a:pPr>
                      <a:r>
                        <a:rPr lang="en-US" sz="1999" u="none" cap="none" strike="noStrike">
                          <a:solidFill>
                            <a:srgbClr val="000000"/>
                          </a:solidFill>
                          <a:latin typeface="Dekko"/>
                          <a:ea typeface="Dekko"/>
                          <a:cs typeface="Dekko"/>
                          <a:sym typeface="Dekko"/>
                        </a:rPr>
                        <a:t>Tasks Here</a:t>
                      </a:r>
                      <a:endParaRPr/>
                    </a:p>
                  </a:txBody>
                  <a:tcPr marT="190500" marB="190500" marR="190500" marL="19050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EFCF2"/>
                    </a:solidFill>
                  </a:tcPr>
                </a:tc>
                <a:tc>
                  <a:txBody>
                    <a:bodyPr/>
                    <a:lstStyle/>
                    <a:p>
                      <a:pPr indent="0" lvl="0" marL="0" marR="0" rtl="0" algn="ctr">
                        <a:lnSpc>
                          <a:spcPct val="140020"/>
                        </a:lnSpc>
                        <a:spcBef>
                          <a:spcPts val="0"/>
                        </a:spcBef>
                        <a:spcAft>
                          <a:spcPts val="0"/>
                        </a:spcAft>
                        <a:buNone/>
                      </a:pPr>
                      <a:r>
                        <a:rPr lang="en-US" sz="1999" u="none" cap="none" strike="noStrike">
                          <a:solidFill>
                            <a:srgbClr val="000000"/>
                          </a:solidFill>
                          <a:latin typeface="Dekko"/>
                          <a:ea typeface="Dekko"/>
                          <a:cs typeface="Dekko"/>
                          <a:sym typeface="Dekko"/>
                        </a:rPr>
                        <a:t>Add Your</a:t>
                      </a:r>
                      <a:endParaRPr sz="1100" u="none" cap="none" strike="noStrike"/>
                    </a:p>
                    <a:p>
                      <a:pPr indent="0" lvl="0" marL="0" marR="0" rtl="0" algn="ctr">
                        <a:lnSpc>
                          <a:spcPct val="140020"/>
                        </a:lnSpc>
                        <a:spcBef>
                          <a:spcPts val="0"/>
                        </a:spcBef>
                        <a:spcAft>
                          <a:spcPts val="0"/>
                        </a:spcAft>
                        <a:buNone/>
                      </a:pPr>
                      <a:r>
                        <a:rPr lang="en-US" sz="1999" u="none" cap="none" strike="noStrike">
                          <a:solidFill>
                            <a:srgbClr val="000000"/>
                          </a:solidFill>
                          <a:latin typeface="Dekko"/>
                          <a:ea typeface="Dekko"/>
                          <a:cs typeface="Dekko"/>
                          <a:sym typeface="Dekko"/>
                        </a:rPr>
                        <a:t> Tasks Here</a:t>
                      </a:r>
                      <a:endParaRPr/>
                    </a:p>
                  </a:txBody>
                  <a:tcPr marT="190500" marB="190500" marR="190500" marL="19050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EFCF2"/>
                    </a:solidFill>
                  </a:tcPr>
                </a:tc>
                <a:tc>
                  <a:txBody>
                    <a:bodyPr/>
                    <a:lstStyle/>
                    <a:p>
                      <a:pPr indent="0" lvl="0" marL="0" marR="0" rtl="0" algn="ctr">
                        <a:lnSpc>
                          <a:spcPct val="140020"/>
                        </a:lnSpc>
                        <a:spcBef>
                          <a:spcPts val="0"/>
                        </a:spcBef>
                        <a:spcAft>
                          <a:spcPts val="0"/>
                        </a:spcAft>
                        <a:buNone/>
                      </a:pPr>
                      <a:r>
                        <a:rPr lang="en-US" sz="1999" u="none" cap="none" strike="noStrike">
                          <a:solidFill>
                            <a:srgbClr val="000000"/>
                          </a:solidFill>
                          <a:latin typeface="Dekko"/>
                          <a:ea typeface="Dekko"/>
                          <a:cs typeface="Dekko"/>
                          <a:sym typeface="Dekko"/>
                        </a:rPr>
                        <a:t>Add Your</a:t>
                      </a:r>
                      <a:endParaRPr sz="1100" u="none" cap="none" strike="noStrike"/>
                    </a:p>
                    <a:p>
                      <a:pPr indent="0" lvl="0" marL="0" marR="0" rtl="0" algn="ctr">
                        <a:lnSpc>
                          <a:spcPct val="140020"/>
                        </a:lnSpc>
                        <a:spcBef>
                          <a:spcPts val="0"/>
                        </a:spcBef>
                        <a:spcAft>
                          <a:spcPts val="0"/>
                        </a:spcAft>
                        <a:buNone/>
                      </a:pPr>
                      <a:r>
                        <a:rPr lang="en-US" sz="1999" u="none" cap="none" strike="noStrike">
                          <a:solidFill>
                            <a:srgbClr val="000000"/>
                          </a:solidFill>
                          <a:latin typeface="Dekko"/>
                          <a:ea typeface="Dekko"/>
                          <a:cs typeface="Dekko"/>
                          <a:sym typeface="Dekko"/>
                        </a:rPr>
                        <a:t>Tasks Here</a:t>
                      </a:r>
                      <a:endParaRPr/>
                    </a:p>
                  </a:txBody>
                  <a:tcPr marT="190500" marB="190500" marR="190500" marL="19050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EFCF2"/>
                    </a:solidFill>
                  </a:tcPr>
                </a:tc>
                <a:tc>
                  <a:txBody>
                    <a:bodyPr/>
                    <a:lstStyle/>
                    <a:p>
                      <a:pPr indent="0" lvl="0" marL="0" marR="0" rtl="0" algn="ctr">
                        <a:lnSpc>
                          <a:spcPct val="140020"/>
                        </a:lnSpc>
                        <a:spcBef>
                          <a:spcPts val="0"/>
                        </a:spcBef>
                        <a:spcAft>
                          <a:spcPts val="0"/>
                        </a:spcAft>
                        <a:buNone/>
                      </a:pPr>
                      <a:r>
                        <a:rPr lang="en-US" sz="1999" u="none" cap="none" strike="noStrike">
                          <a:solidFill>
                            <a:srgbClr val="000000"/>
                          </a:solidFill>
                          <a:latin typeface="Dekko"/>
                          <a:ea typeface="Dekko"/>
                          <a:cs typeface="Dekko"/>
                          <a:sym typeface="Dekko"/>
                        </a:rPr>
                        <a:t>Add Your</a:t>
                      </a:r>
                      <a:endParaRPr sz="1100" u="none" cap="none" strike="noStrike"/>
                    </a:p>
                    <a:p>
                      <a:pPr indent="0" lvl="0" marL="0" marR="0" rtl="0" algn="ctr">
                        <a:lnSpc>
                          <a:spcPct val="140020"/>
                        </a:lnSpc>
                        <a:spcBef>
                          <a:spcPts val="0"/>
                        </a:spcBef>
                        <a:spcAft>
                          <a:spcPts val="0"/>
                        </a:spcAft>
                        <a:buNone/>
                      </a:pPr>
                      <a:r>
                        <a:rPr lang="en-US" sz="1999" u="none" cap="none" strike="noStrike">
                          <a:solidFill>
                            <a:srgbClr val="000000"/>
                          </a:solidFill>
                          <a:latin typeface="Dekko"/>
                          <a:ea typeface="Dekko"/>
                          <a:cs typeface="Dekko"/>
                          <a:sym typeface="Dekko"/>
                        </a:rPr>
                        <a:t>Tasks Here</a:t>
                      </a:r>
                      <a:endParaRPr/>
                    </a:p>
                  </a:txBody>
                  <a:tcPr marT="190500" marB="190500" marR="190500" marL="19050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EFCF2"/>
                    </a:solidFill>
                  </a:tcPr>
                </a:tc>
                <a:tc>
                  <a:txBody>
                    <a:bodyPr/>
                    <a:lstStyle/>
                    <a:p>
                      <a:pPr indent="0" lvl="0" marL="0" marR="0" rtl="0" algn="ctr">
                        <a:lnSpc>
                          <a:spcPct val="140020"/>
                        </a:lnSpc>
                        <a:spcBef>
                          <a:spcPts val="0"/>
                        </a:spcBef>
                        <a:spcAft>
                          <a:spcPts val="0"/>
                        </a:spcAft>
                        <a:buNone/>
                      </a:pPr>
                      <a:r>
                        <a:rPr lang="en-US" sz="1999" u="none" cap="none" strike="noStrike">
                          <a:solidFill>
                            <a:srgbClr val="000000"/>
                          </a:solidFill>
                          <a:latin typeface="Dekko"/>
                          <a:ea typeface="Dekko"/>
                          <a:cs typeface="Dekko"/>
                          <a:sym typeface="Dekko"/>
                        </a:rPr>
                        <a:t>Add Your</a:t>
                      </a:r>
                      <a:endParaRPr sz="1100" u="none" cap="none" strike="noStrike"/>
                    </a:p>
                    <a:p>
                      <a:pPr indent="0" lvl="0" marL="0" marR="0" rtl="0" algn="ctr">
                        <a:lnSpc>
                          <a:spcPct val="140020"/>
                        </a:lnSpc>
                        <a:spcBef>
                          <a:spcPts val="0"/>
                        </a:spcBef>
                        <a:spcAft>
                          <a:spcPts val="0"/>
                        </a:spcAft>
                        <a:buNone/>
                      </a:pPr>
                      <a:r>
                        <a:rPr lang="en-US" sz="1999" u="none" cap="none" strike="noStrike">
                          <a:solidFill>
                            <a:srgbClr val="000000"/>
                          </a:solidFill>
                          <a:latin typeface="Dekko"/>
                          <a:ea typeface="Dekko"/>
                          <a:cs typeface="Dekko"/>
                          <a:sym typeface="Dekko"/>
                        </a:rPr>
                        <a:t>Tasks Here</a:t>
                      </a:r>
                      <a:endParaRPr/>
                    </a:p>
                  </a:txBody>
                  <a:tcPr marT="190500" marB="190500" marR="190500" marL="19050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EFCF2"/>
                    </a:solidFill>
                  </a:tcPr>
                </a:tc>
                <a:tc>
                  <a:txBody>
                    <a:bodyPr/>
                    <a:lstStyle/>
                    <a:p>
                      <a:pPr indent="0" lvl="0" marL="0" marR="0" rtl="0" algn="ctr">
                        <a:lnSpc>
                          <a:spcPct val="140020"/>
                        </a:lnSpc>
                        <a:spcBef>
                          <a:spcPts val="0"/>
                        </a:spcBef>
                        <a:spcAft>
                          <a:spcPts val="0"/>
                        </a:spcAft>
                        <a:buNone/>
                      </a:pPr>
                      <a:r>
                        <a:rPr lang="en-US" sz="1999" u="none" cap="none" strike="noStrike">
                          <a:solidFill>
                            <a:srgbClr val="000000"/>
                          </a:solidFill>
                          <a:latin typeface="Dekko"/>
                          <a:ea typeface="Dekko"/>
                          <a:cs typeface="Dekko"/>
                          <a:sym typeface="Dekko"/>
                        </a:rPr>
                        <a:t>Add Your</a:t>
                      </a:r>
                      <a:endParaRPr sz="1100" u="none" cap="none" strike="noStrike"/>
                    </a:p>
                    <a:p>
                      <a:pPr indent="0" lvl="0" marL="0" marR="0" rtl="0" algn="ctr">
                        <a:lnSpc>
                          <a:spcPct val="140020"/>
                        </a:lnSpc>
                        <a:spcBef>
                          <a:spcPts val="0"/>
                        </a:spcBef>
                        <a:spcAft>
                          <a:spcPts val="0"/>
                        </a:spcAft>
                        <a:buNone/>
                      </a:pPr>
                      <a:r>
                        <a:rPr lang="en-US" sz="1999" u="none" cap="none" strike="noStrike">
                          <a:solidFill>
                            <a:srgbClr val="000000"/>
                          </a:solidFill>
                          <a:latin typeface="Dekko"/>
                          <a:ea typeface="Dekko"/>
                          <a:cs typeface="Dekko"/>
                          <a:sym typeface="Dekko"/>
                        </a:rPr>
                        <a:t>Tasks Here</a:t>
                      </a:r>
                      <a:endParaRPr/>
                    </a:p>
                  </a:txBody>
                  <a:tcPr marT="190500" marB="190500" marR="190500" marL="19050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EFCF2"/>
                    </a:solidFill>
                  </a:tcPr>
                </a:tc>
              </a:tr>
              <a:tr h="1431550">
                <a:tc>
                  <a:txBody>
                    <a:bodyPr/>
                    <a:lstStyle/>
                    <a:p>
                      <a:pPr indent="0" lvl="0" marL="0" marR="0" rtl="0" algn="ctr">
                        <a:lnSpc>
                          <a:spcPct val="140020"/>
                        </a:lnSpc>
                        <a:spcBef>
                          <a:spcPts val="0"/>
                        </a:spcBef>
                        <a:spcAft>
                          <a:spcPts val="0"/>
                        </a:spcAft>
                        <a:buNone/>
                      </a:pPr>
                      <a:r>
                        <a:rPr lang="en-US" sz="1999" u="none" cap="none" strike="noStrike">
                          <a:solidFill>
                            <a:srgbClr val="000000"/>
                          </a:solidFill>
                          <a:latin typeface="Dekko"/>
                          <a:ea typeface="Dekko"/>
                          <a:cs typeface="Dekko"/>
                          <a:sym typeface="Dekko"/>
                        </a:rPr>
                        <a:t>2</a:t>
                      </a:r>
                      <a:endParaRPr sz="1100" u="none" cap="none" strike="noStrike"/>
                    </a:p>
                  </a:txBody>
                  <a:tcPr marT="190500" marB="190500" marR="190500" marL="19050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EFCF2"/>
                    </a:solidFill>
                  </a:tcPr>
                </a:tc>
                <a:tc>
                  <a:txBody>
                    <a:bodyPr/>
                    <a:lstStyle/>
                    <a:p>
                      <a:pPr indent="0" lvl="0" marL="0" marR="0" rtl="0" algn="ctr">
                        <a:lnSpc>
                          <a:spcPct val="140020"/>
                        </a:lnSpc>
                        <a:spcBef>
                          <a:spcPts val="0"/>
                        </a:spcBef>
                        <a:spcAft>
                          <a:spcPts val="0"/>
                        </a:spcAft>
                        <a:buNone/>
                      </a:pPr>
                      <a:r>
                        <a:rPr lang="en-US" sz="1999" u="none" cap="none" strike="noStrike">
                          <a:solidFill>
                            <a:srgbClr val="000000"/>
                          </a:solidFill>
                          <a:latin typeface="Dekko"/>
                          <a:ea typeface="Dekko"/>
                          <a:cs typeface="Dekko"/>
                          <a:sym typeface="Dekko"/>
                        </a:rPr>
                        <a:t>Add Your</a:t>
                      </a:r>
                      <a:endParaRPr sz="1100" u="none" cap="none" strike="noStrike"/>
                    </a:p>
                    <a:p>
                      <a:pPr indent="0" lvl="0" marL="0" marR="0" rtl="0" algn="ctr">
                        <a:lnSpc>
                          <a:spcPct val="140020"/>
                        </a:lnSpc>
                        <a:spcBef>
                          <a:spcPts val="0"/>
                        </a:spcBef>
                        <a:spcAft>
                          <a:spcPts val="0"/>
                        </a:spcAft>
                        <a:buNone/>
                      </a:pPr>
                      <a:r>
                        <a:rPr lang="en-US" sz="1999" u="none" cap="none" strike="noStrike">
                          <a:solidFill>
                            <a:srgbClr val="000000"/>
                          </a:solidFill>
                          <a:latin typeface="Dekko"/>
                          <a:ea typeface="Dekko"/>
                          <a:cs typeface="Dekko"/>
                          <a:sym typeface="Dekko"/>
                        </a:rPr>
                        <a:t>Tasks Here</a:t>
                      </a:r>
                      <a:endParaRPr/>
                    </a:p>
                  </a:txBody>
                  <a:tcPr marT="190500" marB="190500" marR="190500" marL="19050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EFCF2"/>
                    </a:solidFill>
                  </a:tcPr>
                </a:tc>
                <a:tc>
                  <a:txBody>
                    <a:bodyPr/>
                    <a:lstStyle/>
                    <a:p>
                      <a:pPr indent="0" lvl="0" marL="0" marR="0" rtl="0" algn="ctr">
                        <a:lnSpc>
                          <a:spcPct val="254454"/>
                        </a:lnSpc>
                        <a:spcBef>
                          <a:spcPts val="0"/>
                        </a:spcBef>
                        <a:spcAft>
                          <a:spcPts val="0"/>
                        </a:spcAft>
                        <a:buNone/>
                      </a:pPr>
                      <a:r>
                        <a:t/>
                      </a:r>
                      <a:endParaRPr sz="1100" u="none" cap="none" strike="noStrike"/>
                    </a:p>
                  </a:txBody>
                  <a:tcPr marT="190500" marB="190500" marR="190500" marL="19050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EFCF2"/>
                    </a:solidFill>
                  </a:tcPr>
                </a:tc>
                <a:tc>
                  <a:txBody>
                    <a:bodyPr/>
                    <a:lstStyle/>
                    <a:p>
                      <a:pPr indent="0" lvl="0" marL="0" marR="0" rtl="0" algn="ctr">
                        <a:lnSpc>
                          <a:spcPct val="254454"/>
                        </a:lnSpc>
                        <a:spcBef>
                          <a:spcPts val="0"/>
                        </a:spcBef>
                        <a:spcAft>
                          <a:spcPts val="0"/>
                        </a:spcAft>
                        <a:buNone/>
                      </a:pPr>
                      <a:r>
                        <a:t/>
                      </a:r>
                      <a:endParaRPr sz="1100" u="none" cap="none" strike="noStrike"/>
                    </a:p>
                  </a:txBody>
                  <a:tcPr marT="190500" marB="190500" marR="190500" marL="19050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EFCF2"/>
                    </a:solidFill>
                  </a:tcPr>
                </a:tc>
                <a:tc>
                  <a:txBody>
                    <a:bodyPr/>
                    <a:lstStyle/>
                    <a:p>
                      <a:pPr indent="0" lvl="0" marL="0" marR="0" rtl="0" algn="ctr">
                        <a:lnSpc>
                          <a:spcPct val="140020"/>
                        </a:lnSpc>
                        <a:spcBef>
                          <a:spcPts val="0"/>
                        </a:spcBef>
                        <a:spcAft>
                          <a:spcPts val="0"/>
                        </a:spcAft>
                        <a:buNone/>
                      </a:pPr>
                      <a:r>
                        <a:rPr lang="en-US" sz="1999" u="none" cap="none" strike="noStrike">
                          <a:solidFill>
                            <a:srgbClr val="000000"/>
                          </a:solidFill>
                          <a:latin typeface="Dekko"/>
                          <a:ea typeface="Dekko"/>
                          <a:cs typeface="Dekko"/>
                          <a:sym typeface="Dekko"/>
                        </a:rPr>
                        <a:t>Add Your</a:t>
                      </a:r>
                      <a:endParaRPr sz="1100" u="none" cap="none" strike="noStrike"/>
                    </a:p>
                    <a:p>
                      <a:pPr indent="0" lvl="0" marL="0" marR="0" rtl="0" algn="ctr">
                        <a:lnSpc>
                          <a:spcPct val="140020"/>
                        </a:lnSpc>
                        <a:spcBef>
                          <a:spcPts val="0"/>
                        </a:spcBef>
                        <a:spcAft>
                          <a:spcPts val="0"/>
                        </a:spcAft>
                        <a:buNone/>
                      </a:pPr>
                      <a:r>
                        <a:rPr lang="en-US" sz="1999" u="none" cap="none" strike="noStrike">
                          <a:solidFill>
                            <a:srgbClr val="000000"/>
                          </a:solidFill>
                          <a:latin typeface="Dekko"/>
                          <a:ea typeface="Dekko"/>
                          <a:cs typeface="Dekko"/>
                          <a:sym typeface="Dekko"/>
                        </a:rPr>
                        <a:t>Tasks Here</a:t>
                      </a:r>
                      <a:endParaRPr/>
                    </a:p>
                  </a:txBody>
                  <a:tcPr marT="190500" marB="190500" marR="190500" marL="19050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EFCF2"/>
                    </a:solidFill>
                  </a:tcPr>
                </a:tc>
                <a:tc>
                  <a:txBody>
                    <a:bodyPr/>
                    <a:lstStyle/>
                    <a:p>
                      <a:pPr indent="0" lvl="0" marL="0" marR="0" rtl="0" algn="ctr">
                        <a:lnSpc>
                          <a:spcPct val="254454"/>
                        </a:lnSpc>
                        <a:spcBef>
                          <a:spcPts val="0"/>
                        </a:spcBef>
                        <a:spcAft>
                          <a:spcPts val="0"/>
                        </a:spcAft>
                        <a:buNone/>
                      </a:pPr>
                      <a:r>
                        <a:t/>
                      </a:r>
                      <a:endParaRPr sz="1100" u="none" cap="none" strike="noStrike"/>
                    </a:p>
                  </a:txBody>
                  <a:tcPr marT="190500" marB="190500" marR="190500" marL="19050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EFCF2"/>
                    </a:solidFill>
                  </a:tcPr>
                </a:tc>
                <a:tc>
                  <a:txBody>
                    <a:bodyPr/>
                    <a:lstStyle/>
                    <a:p>
                      <a:pPr indent="0" lvl="0" marL="0" marR="0" rtl="0" algn="ctr">
                        <a:lnSpc>
                          <a:spcPct val="140020"/>
                        </a:lnSpc>
                        <a:spcBef>
                          <a:spcPts val="0"/>
                        </a:spcBef>
                        <a:spcAft>
                          <a:spcPts val="0"/>
                        </a:spcAft>
                        <a:buNone/>
                      </a:pPr>
                      <a:r>
                        <a:rPr lang="en-US" sz="1999" u="none" cap="none" strike="noStrike">
                          <a:solidFill>
                            <a:srgbClr val="000000"/>
                          </a:solidFill>
                          <a:latin typeface="Dekko"/>
                          <a:ea typeface="Dekko"/>
                          <a:cs typeface="Dekko"/>
                          <a:sym typeface="Dekko"/>
                        </a:rPr>
                        <a:t>Add Your</a:t>
                      </a:r>
                      <a:endParaRPr sz="1100" u="none" cap="none" strike="noStrike"/>
                    </a:p>
                    <a:p>
                      <a:pPr indent="0" lvl="0" marL="0" marR="0" rtl="0" algn="ctr">
                        <a:lnSpc>
                          <a:spcPct val="140020"/>
                        </a:lnSpc>
                        <a:spcBef>
                          <a:spcPts val="0"/>
                        </a:spcBef>
                        <a:spcAft>
                          <a:spcPts val="0"/>
                        </a:spcAft>
                        <a:buNone/>
                      </a:pPr>
                      <a:r>
                        <a:rPr lang="en-US" sz="1999" u="none" cap="none" strike="noStrike">
                          <a:solidFill>
                            <a:srgbClr val="000000"/>
                          </a:solidFill>
                          <a:latin typeface="Dekko"/>
                          <a:ea typeface="Dekko"/>
                          <a:cs typeface="Dekko"/>
                          <a:sym typeface="Dekko"/>
                        </a:rPr>
                        <a:t>Tasks Here</a:t>
                      </a:r>
                      <a:endParaRPr/>
                    </a:p>
                  </a:txBody>
                  <a:tcPr marT="190500" marB="190500" marR="190500" marL="19050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EFCF2"/>
                    </a:solidFill>
                  </a:tcPr>
                </a:tc>
                <a:tc>
                  <a:txBody>
                    <a:bodyPr/>
                    <a:lstStyle/>
                    <a:p>
                      <a:pPr indent="0" lvl="0" marL="0" marR="0" rtl="0" algn="ctr">
                        <a:lnSpc>
                          <a:spcPct val="140020"/>
                        </a:lnSpc>
                        <a:spcBef>
                          <a:spcPts val="0"/>
                        </a:spcBef>
                        <a:spcAft>
                          <a:spcPts val="0"/>
                        </a:spcAft>
                        <a:buNone/>
                      </a:pPr>
                      <a:r>
                        <a:rPr lang="en-US" sz="1999" u="none" cap="none" strike="noStrike">
                          <a:solidFill>
                            <a:srgbClr val="000000"/>
                          </a:solidFill>
                          <a:latin typeface="Dekko"/>
                          <a:ea typeface="Dekko"/>
                          <a:cs typeface="Dekko"/>
                          <a:sym typeface="Dekko"/>
                        </a:rPr>
                        <a:t>Add Your</a:t>
                      </a:r>
                      <a:endParaRPr sz="1100" u="none" cap="none" strike="noStrike"/>
                    </a:p>
                    <a:p>
                      <a:pPr indent="0" lvl="0" marL="0" marR="0" rtl="0" algn="ctr">
                        <a:lnSpc>
                          <a:spcPct val="140020"/>
                        </a:lnSpc>
                        <a:spcBef>
                          <a:spcPts val="0"/>
                        </a:spcBef>
                        <a:spcAft>
                          <a:spcPts val="0"/>
                        </a:spcAft>
                        <a:buNone/>
                      </a:pPr>
                      <a:r>
                        <a:rPr lang="en-US" sz="1999" u="none" cap="none" strike="noStrike">
                          <a:solidFill>
                            <a:srgbClr val="000000"/>
                          </a:solidFill>
                          <a:latin typeface="Dekko"/>
                          <a:ea typeface="Dekko"/>
                          <a:cs typeface="Dekko"/>
                          <a:sym typeface="Dekko"/>
                        </a:rPr>
                        <a:t>Tasks Here</a:t>
                      </a:r>
                      <a:endParaRPr/>
                    </a:p>
                  </a:txBody>
                  <a:tcPr marT="190500" marB="190500" marR="190500" marL="19050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EFCF2"/>
                    </a:solidFill>
                  </a:tcPr>
                </a:tc>
              </a:tr>
              <a:tr h="1431550">
                <a:tc>
                  <a:txBody>
                    <a:bodyPr/>
                    <a:lstStyle/>
                    <a:p>
                      <a:pPr indent="0" lvl="0" marL="0" marR="0" rtl="0" algn="ctr">
                        <a:lnSpc>
                          <a:spcPct val="140020"/>
                        </a:lnSpc>
                        <a:spcBef>
                          <a:spcPts val="0"/>
                        </a:spcBef>
                        <a:spcAft>
                          <a:spcPts val="0"/>
                        </a:spcAft>
                        <a:buNone/>
                      </a:pPr>
                      <a:r>
                        <a:rPr lang="en-US" sz="1999" u="none" cap="none" strike="noStrike">
                          <a:solidFill>
                            <a:srgbClr val="000000"/>
                          </a:solidFill>
                          <a:latin typeface="Dekko"/>
                          <a:ea typeface="Dekko"/>
                          <a:cs typeface="Dekko"/>
                          <a:sym typeface="Dekko"/>
                        </a:rPr>
                        <a:t>3</a:t>
                      </a:r>
                      <a:endParaRPr sz="1100" u="none" cap="none" strike="noStrike"/>
                    </a:p>
                  </a:txBody>
                  <a:tcPr marT="190500" marB="190500" marR="190500" marL="19050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EFCF2"/>
                    </a:solidFill>
                  </a:tcPr>
                </a:tc>
                <a:tc>
                  <a:txBody>
                    <a:bodyPr/>
                    <a:lstStyle/>
                    <a:p>
                      <a:pPr indent="0" lvl="0" marL="0" marR="0" rtl="0" algn="ctr">
                        <a:lnSpc>
                          <a:spcPct val="254454"/>
                        </a:lnSpc>
                        <a:spcBef>
                          <a:spcPts val="0"/>
                        </a:spcBef>
                        <a:spcAft>
                          <a:spcPts val="0"/>
                        </a:spcAft>
                        <a:buNone/>
                      </a:pPr>
                      <a:r>
                        <a:t/>
                      </a:r>
                      <a:endParaRPr sz="1100" u="none" cap="none" strike="noStrike"/>
                    </a:p>
                  </a:txBody>
                  <a:tcPr marT="190500" marB="190500" marR="190500" marL="19050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EFCF2"/>
                    </a:solidFill>
                  </a:tcPr>
                </a:tc>
                <a:tc>
                  <a:txBody>
                    <a:bodyPr/>
                    <a:lstStyle/>
                    <a:p>
                      <a:pPr indent="0" lvl="0" marL="0" marR="0" rtl="0" algn="ctr">
                        <a:lnSpc>
                          <a:spcPct val="254454"/>
                        </a:lnSpc>
                        <a:spcBef>
                          <a:spcPts val="0"/>
                        </a:spcBef>
                        <a:spcAft>
                          <a:spcPts val="0"/>
                        </a:spcAft>
                        <a:buNone/>
                      </a:pPr>
                      <a:r>
                        <a:t/>
                      </a:r>
                      <a:endParaRPr sz="1100" u="none" cap="none" strike="noStrike"/>
                    </a:p>
                  </a:txBody>
                  <a:tcPr marT="190500" marB="190500" marR="190500" marL="19050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EFCF2"/>
                    </a:solidFill>
                  </a:tcPr>
                </a:tc>
                <a:tc>
                  <a:txBody>
                    <a:bodyPr/>
                    <a:lstStyle/>
                    <a:p>
                      <a:pPr indent="0" lvl="0" marL="0" marR="0" rtl="0" algn="ctr">
                        <a:lnSpc>
                          <a:spcPct val="140020"/>
                        </a:lnSpc>
                        <a:spcBef>
                          <a:spcPts val="0"/>
                        </a:spcBef>
                        <a:spcAft>
                          <a:spcPts val="0"/>
                        </a:spcAft>
                        <a:buNone/>
                      </a:pPr>
                      <a:r>
                        <a:rPr lang="en-US" sz="1999" u="none" cap="none" strike="noStrike">
                          <a:solidFill>
                            <a:srgbClr val="000000"/>
                          </a:solidFill>
                          <a:latin typeface="Dekko"/>
                          <a:ea typeface="Dekko"/>
                          <a:cs typeface="Dekko"/>
                          <a:sym typeface="Dekko"/>
                        </a:rPr>
                        <a:t>Add Your</a:t>
                      </a:r>
                      <a:endParaRPr sz="1100" u="none" cap="none" strike="noStrike"/>
                    </a:p>
                    <a:p>
                      <a:pPr indent="0" lvl="0" marL="0" marR="0" rtl="0" algn="ctr">
                        <a:lnSpc>
                          <a:spcPct val="140020"/>
                        </a:lnSpc>
                        <a:spcBef>
                          <a:spcPts val="0"/>
                        </a:spcBef>
                        <a:spcAft>
                          <a:spcPts val="0"/>
                        </a:spcAft>
                        <a:buNone/>
                      </a:pPr>
                      <a:r>
                        <a:rPr lang="en-US" sz="1999" u="none" cap="none" strike="noStrike">
                          <a:solidFill>
                            <a:srgbClr val="000000"/>
                          </a:solidFill>
                          <a:latin typeface="Dekko"/>
                          <a:ea typeface="Dekko"/>
                          <a:cs typeface="Dekko"/>
                          <a:sym typeface="Dekko"/>
                        </a:rPr>
                        <a:t>Tasks Here</a:t>
                      </a:r>
                      <a:endParaRPr/>
                    </a:p>
                  </a:txBody>
                  <a:tcPr marT="190500" marB="190500" marR="190500" marL="19050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EFCF2"/>
                    </a:solidFill>
                  </a:tcPr>
                </a:tc>
                <a:tc>
                  <a:txBody>
                    <a:bodyPr/>
                    <a:lstStyle/>
                    <a:p>
                      <a:pPr indent="0" lvl="0" marL="0" marR="0" rtl="0" algn="ctr">
                        <a:lnSpc>
                          <a:spcPct val="254454"/>
                        </a:lnSpc>
                        <a:spcBef>
                          <a:spcPts val="0"/>
                        </a:spcBef>
                        <a:spcAft>
                          <a:spcPts val="0"/>
                        </a:spcAft>
                        <a:buNone/>
                      </a:pPr>
                      <a:r>
                        <a:t/>
                      </a:r>
                      <a:endParaRPr sz="1100" u="none" cap="none" strike="noStrike"/>
                    </a:p>
                  </a:txBody>
                  <a:tcPr marT="190500" marB="190500" marR="190500" marL="19050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EFCF2"/>
                    </a:solidFill>
                  </a:tcPr>
                </a:tc>
                <a:tc>
                  <a:txBody>
                    <a:bodyPr/>
                    <a:lstStyle/>
                    <a:p>
                      <a:pPr indent="0" lvl="0" marL="0" marR="0" rtl="0" algn="ctr">
                        <a:lnSpc>
                          <a:spcPct val="140020"/>
                        </a:lnSpc>
                        <a:spcBef>
                          <a:spcPts val="0"/>
                        </a:spcBef>
                        <a:spcAft>
                          <a:spcPts val="0"/>
                        </a:spcAft>
                        <a:buNone/>
                      </a:pPr>
                      <a:r>
                        <a:rPr lang="en-US" sz="1999" u="none" cap="none" strike="noStrike">
                          <a:solidFill>
                            <a:srgbClr val="000000"/>
                          </a:solidFill>
                          <a:latin typeface="Dekko"/>
                          <a:ea typeface="Dekko"/>
                          <a:cs typeface="Dekko"/>
                          <a:sym typeface="Dekko"/>
                        </a:rPr>
                        <a:t>Add Your</a:t>
                      </a:r>
                      <a:endParaRPr sz="1100" u="none" cap="none" strike="noStrike"/>
                    </a:p>
                    <a:p>
                      <a:pPr indent="0" lvl="0" marL="0" marR="0" rtl="0" algn="ctr">
                        <a:lnSpc>
                          <a:spcPct val="140020"/>
                        </a:lnSpc>
                        <a:spcBef>
                          <a:spcPts val="0"/>
                        </a:spcBef>
                        <a:spcAft>
                          <a:spcPts val="0"/>
                        </a:spcAft>
                        <a:buNone/>
                      </a:pPr>
                      <a:r>
                        <a:rPr lang="en-US" sz="1999" u="none" cap="none" strike="noStrike">
                          <a:solidFill>
                            <a:srgbClr val="000000"/>
                          </a:solidFill>
                          <a:latin typeface="Dekko"/>
                          <a:ea typeface="Dekko"/>
                          <a:cs typeface="Dekko"/>
                          <a:sym typeface="Dekko"/>
                        </a:rPr>
                        <a:t>Tasks Here</a:t>
                      </a:r>
                      <a:endParaRPr/>
                    </a:p>
                  </a:txBody>
                  <a:tcPr marT="190500" marB="190500" marR="190500" marL="19050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EFCF2"/>
                    </a:solidFill>
                  </a:tcPr>
                </a:tc>
                <a:tc>
                  <a:txBody>
                    <a:bodyPr/>
                    <a:lstStyle/>
                    <a:p>
                      <a:pPr indent="0" lvl="0" marL="0" marR="0" rtl="0" algn="ctr">
                        <a:lnSpc>
                          <a:spcPct val="254454"/>
                        </a:lnSpc>
                        <a:spcBef>
                          <a:spcPts val="0"/>
                        </a:spcBef>
                        <a:spcAft>
                          <a:spcPts val="0"/>
                        </a:spcAft>
                        <a:buNone/>
                      </a:pPr>
                      <a:r>
                        <a:t/>
                      </a:r>
                      <a:endParaRPr sz="1100" u="none" cap="none" strike="noStrike"/>
                    </a:p>
                  </a:txBody>
                  <a:tcPr marT="190500" marB="190500" marR="190500" marL="19050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EFCF2"/>
                    </a:solidFill>
                  </a:tcPr>
                </a:tc>
                <a:tc>
                  <a:txBody>
                    <a:bodyPr/>
                    <a:lstStyle/>
                    <a:p>
                      <a:pPr indent="0" lvl="0" marL="0" marR="0" rtl="0" algn="ctr">
                        <a:lnSpc>
                          <a:spcPct val="140020"/>
                        </a:lnSpc>
                        <a:spcBef>
                          <a:spcPts val="0"/>
                        </a:spcBef>
                        <a:spcAft>
                          <a:spcPts val="0"/>
                        </a:spcAft>
                        <a:buNone/>
                      </a:pPr>
                      <a:r>
                        <a:rPr lang="en-US" sz="1999" u="none" cap="none" strike="noStrike">
                          <a:solidFill>
                            <a:srgbClr val="000000"/>
                          </a:solidFill>
                          <a:latin typeface="Dekko"/>
                          <a:ea typeface="Dekko"/>
                          <a:cs typeface="Dekko"/>
                          <a:sym typeface="Dekko"/>
                        </a:rPr>
                        <a:t>Add Your</a:t>
                      </a:r>
                      <a:endParaRPr sz="1100" u="none" cap="none" strike="noStrike"/>
                    </a:p>
                    <a:p>
                      <a:pPr indent="0" lvl="0" marL="0" marR="0" rtl="0" algn="ctr">
                        <a:lnSpc>
                          <a:spcPct val="140020"/>
                        </a:lnSpc>
                        <a:spcBef>
                          <a:spcPts val="0"/>
                        </a:spcBef>
                        <a:spcAft>
                          <a:spcPts val="0"/>
                        </a:spcAft>
                        <a:buNone/>
                      </a:pPr>
                      <a:r>
                        <a:rPr lang="en-US" sz="1999" u="none" cap="none" strike="noStrike">
                          <a:solidFill>
                            <a:srgbClr val="000000"/>
                          </a:solidFill>
                          <a:latin typeface="Dekko"/>
                          <a:ea typeface="Dekko"/>
                          <a:cs typeface="Dekko"/>
                          <a:sym typeface="Dekko"/>
                        </a:rPr>
                        <a:t>Tasks Here</a:t>
                      </a:r>
                      <a:endParaRPr/>
                    </a:p>
                  </a:txBody>
                  <a:tcPr marT="190500" marB="190500" marR="190500" marL="19050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EFCF2"/>
                    </a:solidFill>
                  </a:tcPr>
                </a:tc>
              </a:tr>
              <a:tr h="1431550">
                <a:tc>
                  <a:txBody>
                    <a:bodyPr/>
                    <a:lstStyle/>
                    <a:p>
                      <a:pPr indent="0" lvl="0" marL="0" marR="0" rtl="0" algn="ctr">
                        <a:lnSpc>
                          <a:spcPct val="140020"/>
                        </a:lnSpc>
                        <a:spcBef>
                          <a:spcPts val="0"/>
                        </a:spcBef>
                        <a:spcAft>
                          <a:spcPts val="0"/>
                        </a:spcAft>
                        <a:buNone/>
                      </a:pPr>
                      <a:r>
                        <a:rPr lang="en-US" sz="1999" u="none" cap="none" strike="noStrike">
                          <a:solidFill>
                            <a:srgbClr val="000000"/>
                          </a:solidFill>
                          <a:latin typeface="Dekko"/>
                          <a:ea typeface="Dekko"/>
                          <a:cs typeface="Dekko"/>
                          <a:sym typeface="Dekko"/>
                        </a:rPr>
                        <a:t>4</a:t>
                      </a:r>
                      <a:endParaRPr sz="1100" u="none" cap="none" strike="noStrike"/>
                    </a:p>
                  </a:txBody>
                  <a:tcPr marT="190500" marB="190500" marR="190500" marL="19050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EFCF2"/>
                    </a:solidFill>
                  </a:tcPr>
                </a:tc>
                <a:tc>
                  <a:txBody>
                    <a:bodyPr/>
                    <a:lstStyle/>
                    <a:p>
                      <a:pPr indent="0" lvl="0" marL="0" marR="0" rtl="0" algn="ctr">
                        <a:lnSpc>
                          <a:spcPct val="140020"/>
                        </a:lnSpc>
                        <a:spcBef>
                          <a:spcPts val="0"/>
                        </a:spcBef>
                        <a:spcAft>
                          <a:spcPts val="0"/>
                        </a:spcAft>
                        <a:buNone/>
                      </a:pPr>
                      <a:r>
                        <a:rPr lang="en-US" sz="1999" u="none" cap="none" strike="noStrike">
                          <a:solidFill>
                            <a:srgbClr val="000000"/>
                          </a:solidFill>
                          <a:latin typeface="Dekko"/>
                          <a:ea typeface="Dekko"/>
                          <a:cs typeface="Dekko"/>
                          <a:sym typeface="Dekko"/>
                        </a:rPr>
                        <a:t>Add Your</a:t>
                      </a:r>
                      <a:endParaRPr sz="1100" u="none" cap="none" strike="noStrike"/>
                    </a:p>
                    <a:p>
                      <a:pPr indent="0" lvl="0" marL="0" marR="0" rtl="0" algn="ctr">
                        <a:lnSpc>
                          <a:spcPct val="140020"/>
                        </a:lnSpc>
                        <a:spcBef>
                          <a:spcPts val="0"/>
                        </a:spcBef>
                        <a:spcAft>
                          <a:spcPts val="0"/>
                        </a:spcAft>
                        <a:buNone/>
                      </a:pPr>
                      <a:r>
                        <a:rPr lang="en-US" sz="1999" u="none" cap="none" strike="noStrike">
                          <a:solidFill>
                            <a:srgbClr val="000000"/>
                          </a:solidFill>
                          <a:latin typeface="Dekko"/>
                          <a:ea typeface="Dekko"/>
                          <a:cs typeface="Dekko"/>
                          <a:sym typeface="Dekko"/>
                        </a:rPr>
                        <a:t>Tasks Here</a:t>
                      </a:r>
                      <a:endParaRPr/>
                    </a:p>
                  </a:txBody>
                  <a:tcPr marT="190500" marB="190500" marR="190500" marL="19050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EFCF2"/>
                    </a:solidFill>
                  </a:tcPr>
                </a:tc>
                <a:tc>
                  <a:txBody>
                    <a:bodyPr/>
                    <a:lstStyle/>
                    <a:p>
                      <a:pPr indent="0" lvl="0" marL="0" marR="0" rtl="0" algn="ctr">
                        <a:lnSpc>
                          <a:spcPct val="140020"/>
                        </a:lnSpc>
                        <a:spcBef>
                          <a:spcPts val="0"/>
                        </a:spcBef>
                        <a:spcAft>
                          <a:spcPts val="0"/>
                        </a:spcAft>
                        <a:buNone/>
                      </a:pPr>
                      <a:r>
                        <a:rPr lang="en-US" sz="1999" u="none" cap="none" strike="noStrike">
                          <a:solidFill>
                            <a:srgbClr val="000000"/>
                          </a:solidFill>
                          <a:latin typeface="Dekko"/>
                          <a:ea typeface="Dekko"/>
                          <a:cs typeface="Dekko"/>
                          <a:sym typeface="Dekko"/>
                        </a:rPr>
                        <a:t>Add Your</a:t>
                      </a:r>
                      <a:endParaRPr sz="1100" u="none" cap="none" strike="noStrike"/>
                    </a:p>
                    <a:p>
                      <a:pPr indent="0" lvl="0" marL="0" marR="0" rtl="0" algn="ctr">
                        <a:lnSpc>
                          <a:spcPct val="140020"/>
                        </a:lnSpc>
                        <a:spcBef>
                          <a:spcPts val="0"/>
                        </a:spcBef>
                        <a:spcAft>
                          <a:spcPts val="0"/>
                        </a:spcAft>
                        <a:buNone/>
                      </a:pPr>
                      <a:r>
                        <a:rPr lang="en-US" sz="1999" u="none" cap="none" strike="noStrike">
                          <a:solidFill>
                            <a:srgbClr val="000000"/>
                          </a:solidFill>
                          <a:latin typeface="Dekko"/>
                          <a:ea typeface="Dekko"/>
                          <a:cs typeface="Dekko"/>
                          <a:sym typeface="Dekko"/>
                        </a:rPr>
                        <a:t>Tasks Here</a:t>
                      </a:r>
                      <a:endParaRPr/>
                    </a:p>
                  </a:txBody>
                  <a:tcPr marT="190500" marB="190500" marR="190500" marL="19050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EFCF2"/>
                    </a:solidFill>
                  </a:tcPr>
                </a:tc>
                <a:tc>
                  <a:txBody>
                    <a:bodyPr/>
                    <a:lstStyle/>
                    <a:p>
                      <a:pPr indent="0" lvl="0" marL="0" marR="0" rtl="0" algn="ctr">
                        <a:lnSpc>
                          <a:spcPct val="254454"/>
                        </a:lnSpc>
                        <a:spcBef>
                          <a:spcPts val="0"/>
                        </a:spcBef>
                        <a:spcAft>
                          <a:spcPts val="0"/>
                        </a:spcAft>
                        <a:buNone/>
                      </a:pPr>
                      <a:r>
                        <a:t/>
                      </a:r>
                      <a:endParaRPr sz="1100" u="none" cap="none" strike="noStrike"/>
                    </a:p>
                  </a:txBody>
                  <a:tcPr marT="190500" marB="190500" marR="190500" marL="19050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EFCF2"/>
                    </a:solidFill>
                  </a:tcPr>
                </a:tc>
                <a:tc>
                  <a:txBody>
                    <a:bodyPr/>
                    <a:lstStyle/>
                    <a:p>
                      <a:pPr indent="0" lvl="0" marL="0" marR="0" rtl="0" algn="ctr">
                        <a:lnSpc>
                          <a:spcPct val="140020"/>
                        </a:lnSpc>
                        <a:spcBef>
                          <a:spcPts val="0"/>
                        </a:spcBef>
                        <a:spcAft>
                          <a:spcPts val="0"/>
                        </a:spcAft>
                        <a:buNone/>
                      </a:pPr>
                      <a:r>
                        <a:rPr lang="en-US" sz="1999" u="none" cap="none" strike="noStrike">
                          <a:solidFill>
                            <a:srgbClr val="000000"/>
                          </a:solidFill>
                          <a:latin typeface="Dekko"/>
                          <a:ea typeface="Dekko"/>
                          <a:cs typeface="Dekko"/>
                          <a:sym typeface="Dekko"/>
                        </a:rPr>
                        <a:t>Add Your</a:t>
                      </a:r>
                      <a:endParaRPr sz="1100" u="none" cap="none" strike="noStrike"/>
                    </a:p>
                    <a:p>
                      <a:pPr indent="0" lvl="0" marL="0" marR="0" rtl="0" algn="ctr">
                        <a:lnSpc>
                          <a:spcPct val="140020"/>
                        </a:lnSpc>
                        <a:spcBef>
                          <a:spcPts val="0"/>
                        </a:spcBef>
                        <a:spcAft>
                          <a:spcPts val="0"/>
                        </a:spcAft>
                        <a:buNone/>
                      </a:pPr>
                      <a:r>
                        <a:rPr lang="en-US" sz="1999" u="none" cap="none" strike="noStrike">
                          <a:solidFill>
                            <a:srgbClr val="000000"/>
                          </a:solidFill>
                          <a:latin typeface="Dekko"/>
                          <a:ea typeface="Dekko"/>
                          <a:cs typeface="Dekko"/>
                          <a:sym typeface="Dekko"/>
                        </a:rPr>
                        <a:t>Tasks Here</a:t>
                      </a:r>
                      <a:endParaRPr/>
                    </a:p>
                  </a:txBody>
                  <a:tcPr marT="190500" marB="190500" marR="190500" marL="19050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EFCF2"/>
                    </a:solidFill>
                  </a:tcPr>
                </a:tc>
                <a:tc>
                  <a:txBody>
                    <a:bodyPr/>
                    <a:lstStyle/>
                    <a:p>
                      <a:pPr indent="0" lvl="0" marL="0" marR="0" rtl="0" algn="ctr">
                        <a:lnSpc>
                          <a:spcPct val="140020"/>
                        </a:lnSpc>
                        <a:spcBef>
                          <a:spcPts val="0"/>
                        </a:spcBef>
                        <a:spcAft>
                          <a:spcPts val="0"/>
                        </a:spcAft>
                        <a:buNone/>
                      </a:pPr>
                      <a:r>
                        <a:rPr lang="en-US" sz="1999" u="none" cap="none" strike="noStrike">
                          <a:solidFill>
                            <a:srgbClr val="000000"/>
                          </a:solidFill>
                          <a:latin typeface="Dekko"/>
                          <a:ea typeface="Dekko"/>
                          <a:cs typeface="Dekko"/>
                          <a:sym typeface="Dekko"/>
                        </a:rPr>
                        <a:t>Add Your</a:t>
                      </a:r>
                      <a:endParaRPr sz="1100" u="none" cap="none" strike="noStrike"/>
                    </a:p>
                    <a:p>
                      <a:pPr indent="0" lvl="0" marL="0" marR="0" rtl="0" algn="ctr">
                        <a:lnSpc>
                          <a:spcPct val="140020"/>
                        </a:lnSpc>
                        <a:spcBef>
                          <a:spcPts val="0"/>
                        </a:spcBef>
                        <a:spcAft>
                          <a:spcPts val="0"/>
                        </a:spcAft>
                        <a:buNone/>
                      </a:pPr>
                      <a:r>
                        <a:rPr lang="en-US" sz="1999" u="none" cap="none" strike="noStrike">
                          <a:solidFill>
                            <a:srgbClr val="000000"/>
                          </a:solidFill>
                          <a:latin typeface="Dekko"/>
                          <a:ea typeface="Dekko"/>
                          <a:cs typeface="Dekko"/>
                          <a:sym typeface="Dekko"/>
                        </a:rPr>
                        <a:t>Tasks Here</a:t>
                      </a:r>
                      <a:endParaRPr/>
                    </a:p>
                  </a:txBody>
                  <a:tcPr marT="190500" marB="190500" marR="190500" marL="19050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EFCF2"/>
                    </a:solidFill>
                  </a:tcPr>
                </a:tc>
                <a:tc>
                  <a:txBody>
                    <a:bodyPr/>
                    <a:lstStyle/>
                    <a:p>
                      <a:pPr indent="0" lvl="0" marL="0" marR="0" rtl="0" algn="ctr">
                        <a:lnSpc>
                          <a:spcPct val="254454"/>
                        </a:lnSpc>
                        <a:spcBef>
                          <a:spcPts val="0"/>
                        </a:spcBef>
                        <a:spcAft>
                          <a:spcPts val="0"/>
                        </a:spcAft>
                        <a:buNone/>
                      </a:pPr>
                      <a:r>
                        <a:t/>
                      </a:r>
                      <a:endParaRPr sz="1100" u="none" cap="none" strike="noStrike"/>
                    </a:p>
                  </a:txBody>
                  <a:tcPr marT="190500" marB="190500" marR="190500" marL="19050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EFCF2"/>
                    </a:solidFill>
                  </a:tcPr>
                </a:tc>
                <a:tc>
                  <a:txBody>
                    <a:bodyPr/>
                    <a:lstStyle/>
                    <a:p>
                      <a:pPr indent="0" lvl="0" marL="0" marR="0" rtl="0" algn="ctr">
                        <a:lnSpc>
                          <a:spcPct val="254454"/>
                        </a:lnSpc>
                        <a:spcBef>
                          <a:spcPts val="0"/>
                        </a:spcBef>
                        <a:spcAft>
                          <a:spcPts val="0"/>
                        </a:spcAft>
                        <a:buNone/>
                      </a:pPr>
                      <a:r>
                        <a:t/>
                      </a:r>
                      <a:endParaRPr sz="1100" u="none" cap="none" strike="noStrike"/>
                    </a:p>
                  </a:txBody>
                  <a:tcPr marT="190500" marB="190500" marR="190500" marL="190500"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EFCF2"/>
                    </a:solidFill>
                  </a:tcPr>
                </a:tc>
              </a:tr>
            </a:tbl>
          </a:graphicData>
        </a:graphic>
      </p:graphicFrame>
      <p:sp>
        <p:nvSpPr>
          <p:cNvPr id="207" name="Google Shape;207;p23"/>
          <p:cNvSpPr txBox="1"/>
          <p:nvPr/>
        </p:nvSpPr>
        <p:spPr>
          <a:xfrm>
            <a:off x="4394854" y="540886"/>
            <a:ext cx="9498137" cy="1708151"/>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None/>
            </a:pPr>
            <a:r>
              <a:rPr b="0" i="0" lang="en-US" sz="9999" u="none" cap="none" strike="noStrike">
                <a:solidFill>
                  <a:srgbClr val="FEFCF2"/>
                </a:solidFill>
                <a:latin typeface="Barriecito"/>
                <a:ea typeface="Barriecito"/>
                <a:cs typeface="Barriecito"/>
                <a:sym typeface="Barriecito"/>
              </a:rPr>
              <a:t>WEEKLY PLANNER</a:t>
            </a:r>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