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y="10287000" cx="18288000"/>
  <p:notesSz cx="6858000" cy="9144000"/>
  <p:embeddedFontLst>
    <p:embeddedFont>
      <p:font typeface="Marcellus"/>
      <p:regular r:id="rId20"/>
    </p:embeddedFont>
    <p:embeddedFont>
      <p:font typeface="Inter"/>
      <p:regular r:id="rId21"/>
      <p:bold r:id="rId22"/>
      <p:italic r:id="rId23"/>
      <p:boldItalic r:id="rId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Marcellus-regular.fntdata"/><Relationship Id="rId22" Type="http://schemas.openxmlformats.org/officeDocument/2006/relationships/font" Target="fonts/Inter-bold.fntdata"/><Relationship Id="rId21" Type="http://schemas.openxmlformats.org/officeDocument/2006/relationships/font" Target="fonts/Inter-regular.fntdata"/><Relationship Id="rId24" Type="http://schemas.openxmlformats.org/officeDocument/2006/relationships/font" Target="fonts/Inter-boldItalic.fntdata"/><Relationship Id="rId23" Type="http://schemas.openxmlformats.org/officeDocument/2006/relationships/font" Target="fonts/Inter-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dk1"/>
        </a:solidFill>
      </p:bgPr>
    </p:bg>
    <p:spTree>
      <p:nvGrpSpPr>
        <p:cNvPr id="11" name="Shape 11"/>
        <p:cNvGrpSpPr/>
        <p:nvPr/>
      </p:nvGrpSpPr>
      <p:grpSpPr>
        <a:xfrm>
          <a:off x="0" y="0"/>
          <a:ext cx="0" cy="0"/>
          <a:chOff x="0" y="0"/>
          <a:chExt cx="0" cy="0"/>
        </a:xfrm>
      </p:grpSpPr>
      <p:cxnSp>
        <p:nvCxnSpPr>
          <p:cNvPr id="12" name="Google Shape;12;p2"/>
          <p:cNvCxnSpPr/>
          <p:nvPr/>
        </p:nvCxnSpPr>
        <p:spPr>
          <a:xfrm>
            <a:off x="0" y="1028700"/>
            <a:ext cx="18288000" cy="0"/>
          </a:xfrm>
          <a:prstGeom prst="straightConnector1">
            <a:avLst/>
          </a:prstGeom>
          <a:noFill/>
          <a:ln cap="flat" cmpd="sng" w="28575">
            <a:solidFill>
              <a:srgbClr val="FFFFFF"/>
            </a:solidFill>
            <a:prstDash val="solid"/>
            <a:round/>
            <a:headEnd len="sm" w="sm" type="none"/>
            <a:tailEnd len="sm" w="sm" type="none"/>
          </a:ln>
        </p:spPr>
      </p:cxnSp>
      <p:grpSp>
        <p:nvGrpSpPr>
          <p:cNvPr id="13" name="Google Shape;13;p2"/>
          <p:cNvGrpSpPr/>
          <p:nvPr/>
        </p:nvGrpSpPr>
        <p:grpSpPr>
          <a:xfrm>
            <a:off x="16639231" y="385916"/>
            <a:ext cx="1133469" cy="280416"/>
            <a:chOff x="0" y="0"/>
            <a:chExt cx="1511292" cy="373888"/>
          </a:xfrm>
        </p:grpSpPr>
        <p:grpSp>
          <p:nvGrpSpPr>
            <p:cNvPr id="14" name="Google Shape;14;p2"/>
            <p:cNvGrpSpPr/>
            <p:nvPr/>
          </p:nvGrpSpPr>
          <p:grpSpPr>
            <a:xfrm>
              <a:off x="0" y="0"/>
              <a:ext cx="373888" cy="373888"/>
              <a:chOff x="0" y="0"/>
              <a:chExt cx="812800" cy="812800"/>
            </a:xfrm>
          </p:grpSpPr>
          <p:sp>
            <p:nvSpPr>
              <p:cNvPr id="15" name="Google Shape;15;p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 name="Google Shape;17;p2"/>
            <p:cNvGrpSpPr/>
            <p:nvPr/>
          </p:nvGrpSpPr>
          <p:grpSpPr>
            <a:xfrm>
              <a:off x="560344" y="0"/>
              <a:ext cx="373888" cy="373888"/>
              <a:chOff x="0" y="0"/>
              <a:chExt cx="812800" cy="812800"/>
            </a:xfrm>
          </p:grpSpPr>
          <p:sp>
            <p:nvSpPr>
              <p:cNvPr id="18" name="Google Shape;18;p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2"/>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 name="Google Shape;20;p2"/>
            <p:cNvGrpSpPr/>
            <p:nvPr/>
          </p:nvGrpSpPr>
          <p:grpSpPr>
            <a:xfrm>
              <a:off x="1137404" y="0"/>
              <a:ext cx="373888" cy="373888"/>
              <a:chOff x="0" y="0"/>
              <a:chExt cx="812800" cy="812800"/>
            </a:xfrm>
          </p:grpSpPr>
          <p:sp>
            <p:nvSpPr>
              <p:cNvPr id="21" name="Google Shape;21;p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
    <p:bg>
      <p:bgPr>
        <a:solidFill>
          <a:schemeClr val="dk1"/>
        </a:solidFill>
      </p:bgPr>
    </p:bg>
    <p:spTree>
      <p:nvGrpSpPr>
        <p:cNvPr id="23" name="Shape 23"/>
        <p:cNvGrpSpPr/>
        <p:nvPr/>
      </p:nvGrpSpPr>
      <p:grpSpPr>
        <a:xfrm>
          <a:off x="0" y="0"/>
          <a:ext cx="0" cy="0"/>
          <a:chOff x="0" y="0"/>
          <a:chExt cx="0" cy="0"/>
        </a:xfrm>
      </p:grpSpPr>
      <p:cxnSp>
        <p:nvCxnSpPr>
          <p:cNvPr id="24" name="Google Shape;24;p3"/>
          <p:cNvCxnSpPr/>
          <p:nvPr/>
        </p:nvCxnSpPr>
        <p:spPr>
          <a:xfrm>
            <a:off x="0" y="1028700"/>
            <a:ext cx="18288000" cy="0"/>
          </a:xfrm>
          <a:prstGeom prst="straightConnector1">
            <a:avLst/>
          </a:prstGeom>
          <a:noFill/>
          <a:ln cap="flat" cmpd="sng" w="28575">
            <a:solidFill>
              <a:srgbClr val="FFFFFF"/>
            </a:solidFill>
            <a:prstDash val="solid"/>
            <a:round/>
            <a:headEnd len="sm" w="sm" type="none"/>
            <a:tailEnd len="sm" w="sm" type="none"/>
          </a:ln>
        </p:spPr>
      </p:cxnSp>
      <p:grpSp>
        <p:nvGrpSpPr>
          <p:cNvPr id="25" name="Google Shape;25;p3"/>
          <p:cNvGrpSpPr/>
          <p:nvPr/>
        </p:nvGrpSpPr>
        <p:grpSpPr>
          <a:xfrm>
            <a:off x="16639231" y="385916"/>
            <a:ext cx="1133469" cy="280416"/>
            <a:chOff x="0" y="0"/>
            <a:chExt cx="1511292" cy="373888"/>
          </a:xfrm>
        </p:grpSpPr>
        <p:grpSp>
          <p:nvGrpSpPr>
            <p:cNvPr id="26" name="Google Shape;26;p3"/>
            <p:cNvGrpSpPr/>
            <p:nvPr/>
          </p:nvGrpSpPr>
          <p:grpSpPr>
            <a:xfrm>
              <a:off x="0" y="0"/>
              <a:ext cx="373888" cy="373888"/>
              <a:chOff x="0" y="0"/>
              <a:chExt cx="812800" cy="812800"/>
            </a:xfrm>
          </p:grpSpPr>
          <p:sp>
            <p:nvSpPr>
              <p:cNvPr id="27" name="Google Shape;27;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3"/>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 name="Google Shape;29;p3"/>
            <p:cNvGrpSpPr/>
            <p:nvPr/>
          </p:nvGrpSpPr>
          <p:grpSpPr>
            <a:xfrm>
              <a:off x="560344" y="0"/>
              <a:ext cx="373888" cy="373888"/>
              <a:chOff x="0" y="0"/>
              <a:chExt cx="812800" cy="812800"/>
            </a:xfrm>
          </p:grpSpPr>
          <p:sp>
            <p:nvSpPr>
              <p:cNvPr id="30" name="Google Shape;30;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3"/>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 name="Google Shape;32;p3"/>
            <p:cNvGrpSpPr/>
            <p:nvPr/>
          </p:nvGrpSpPr>
          <p:grpSpPr>
            <a:xfrm>
              <a:off x="1137404" y="0"/>
              <a:ext cx="373888" cy="373888"/>
              <a:chOff x="0" y="0"/>
              <a:chExt cx="812800" cy="812800"/>
            </a:xfrm>
          </p:grpSpPr>
          <p:sp>
            <p:nvSpPr>
              <p:cNvPr id="33" name="Google Shape;33;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3"/>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cxnSp>
        <p:nvCxnSpPr>
          <p:cNvPr id="35" name="Google Shape;35;p3"/>
          <p:cNvCxnSpPr/>
          <p:nvPr/>
        </p:nvCxnSpPr>
        <p:spPr>
          <a:xfrm rot="10800000">
            <a:off x="9129712" y="1028700"/>
            <a:ext cx="0" cy="9258300"/>
          </a:xfrm>
          <a:prstGeom prst="straightConnector1">
            <a:avLst/>
          </a:prstGeom>
          <a:noFill/>
          <a:ln cap="flat" cmpd="sng" w="28575">
            <a:solidFill>
              <a:srgbClr val="FFFFFF"/>
            </a:solidFill>
            <a:prstDash val="solid"/>
            <a:round/>
            <a:headEnd len="sm" w="sm" type="none"/>
            <a:tailEnd len="sm" w="sm" type="none"/>
          </a:ln>
        </p:spPr>
      </p:cxnSp>
      <p:sp>
        <p:nvSpPr>
          <p:cNvPr id="36" name="Google Shape;36;p3"/>
          <p:cNvSpPr txBox="1"/>
          <p:nvPr/>
        </p:nvSpPr>
        <p:spPr>
          <a:xfrm>
            <a:off x="11470892" y="5395251"/>
            <a:ext cx="6056100" cy="3141900"/>
          </a:xfrm>
          <a:prstGeom prst="rect">
            <a:avLst/>
          </a:prstGeom>
          <a:noFill/>
          <a:ln>
            <a:noFill/>
          </a:ln>
        </p:spPr>
        <p:txBody>
          <a:bodyPr anchorCtr="0" anchor="t" bIns="0" lIns="0" spcFirstLastPara="1" rIns="0" wrap="square" tIns="0">
            <a:spAutoFit/>
          </a:bodyPr>
          <a:lstStyle/>
          <a:p>
            <a:pPr indent="0" lvl="0" marL="0" marR="0" rtl="0" algn="r">
              <a:lnSpc>
                <a:spcPct val="218000"/>
              </a:lnSpc>
              <a:spcBef>
                <a:spcPts val="0"/>
              </a:spcBef>
              <a:spcAft>
                <a:spcPts val="0"/>
              </a:spcAft>
              <a:buNone/>
            </a:pPr>
            <a:r>
              <a:rPr b="0" i="0" lang="en-US" sz="2100" u="none" cap="none" strike="noStrike">
                <a:solidFill>
                  <a:srgbClr val="000000"/>
                </a:solidFill>
                <a:latin typeface="Inter"/>
                <a:ea typeface="Inter"/>
                <a:cs typeface="Inter"/>
                <a:sym typeface="Inter"/>
              </a:rPr>
              <a:t>Jean-Jacques Rousseau was an 18th-century philosopher known for his influential works on education and society. His book "Emile: Or On Education" revolutionized thinking about how children should be raised and educated. </a:t>
            </a:r>
            <a:endParaRPr/>
          </a:p>
        </p:txBody>
      </p:sp>
      <p:sp>
        <p:nvSpPr>
          <p:cNvPr id="37" name="Google Shape;37;p3"/>
          <p:cNvSpPr/>
          <p:nvPr>
            <p:ph idx="2" type="pic"/>
          </p:nvPr>
        </p:nvSpPr>
        <p:spPr>
          <a:xfrm>
            <a:off x="100" y="1029600"/>
            <a:ext cx="9129600" cy="9256500"/>
          </a:xfrm>
          <a:prstGeom prst="rect">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p:cSld name="BLANK_1_1">
    <p:bg>
      <p:bgPr>
        <a:solidFill>
          <a:schemeClr val="dk1"/>
        </a:solidFill>
      </p:bgPr>
    </p:bg>
    <p:spTree>
      <p:nvGrpSpPr>
        <p:cNvPr id="38" name="Shape 38"/>
        <p:cNvGrpSpPr/>
        <p:nvPr/>
      </p:nvGrpSpPr>
      <p:grpSpPr>
        <a:xfrm>
          <a:off x="0" y="0"/>
          <a:ext cx="0" cy="0"/>
          <a:chOff x="0" y="0"/>
          <a:chExt cx="0" cy="0"/>
        </a:xfrm>
      </p:grpSpPr>
      <p:cxnSp>
        <p:nvCxnSpPr>
          <p:cNvPr id="39" name="Google Shape;39;p4"/>
          <p:cNvCxnSpPr/>
          <p:nvPr/>
        </p:nvCxnSpPr>
        <p:spPr>
          <a:xfrm>
            <a:off x="0" y="1028700"/>
            <a:ext cx="18288000" cy="0"/>
          </a:xfrm>
          <a:prstGeom prst="straightConnector1">
            <a:avLst/>
          </a:prstGeom>
          <a:noFill/>
          <a:ln cap="flat" cmpd="sng" w="28575">
            <a:solidFill>
              <a:srgbClr val="FFFFFF"/>
            </a:solidFill>
            <a:prstDash val="solid"/>
            <a:round/>
            <a:headEnd len="sm" w="sm" type="none"/>
            <a:tailEnd len="sm" w="sm" type="none"/>
          </a:ln>
        </p:spPr>
      </p:cxnSp>
      <p:grpSp>
        <p:nvGrpSpPr>
          <p:cNvPr id="40" name="Google Shape;40;p4"/>
          <p:cNvGrpSpPr/>
          <p:nvPr/>
        </p:nvGrpSpPr>
        <p:grpSpPr>
          <a:xfrm>
            <a:off x="16639231" y="385916"/>
            <a:ext cx="1133469" cy="280416"/>
            <a:chOff x="0" y="0"/>
            <a:chExt cx="1511292" cy="373888"/>
          </a:xfrm>
        </p:grpSpPr>
        <p:grpSp>
          <p:nvGrpSpPr>
            <p:cNvPr id="41" name="Google Shape;41;p4"/>
            <p:cNvGrpSpPr/>
            <p:nvPr/>
          </p:nvGrpSpPr>
          <p:grpSpPr>
            <a:xfrm>
              <a:off x="0" y="0"/>
              <a:ext cx="373888" cy="373888"/>
              <a:chOff x="0" y="0"/>
              <a:chExt cx="812800" cy="812800"/>
            </a:xfrm>
          </p:grpSpPr>
          <p:sp>
            <p:nvSpPr>
              <p:cNvPr id="42" name="Google Shape;42;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4"/>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 name="Google Shape;44;p4"/>
            <p:cNvGrpSpPr/>
            <p:nvPr/>
          </p:nvGrpSpPr>
          <p:grpSpPr>
            <a:xfrm>
              <a:off x="560344" y="0"/>
              <a:ext cx="373888" cy="373888"/>
              <a:chOff x="0" y="0"/>
              <a:chExt cx="812800" cy="812800"/>
            </a:xfrm>
          </p:grpSpPr>
          <p:sp>
            <p:nvSpPr>
              <p:cNvPr id="45" name="Google Shape;45;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4"/>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 name="Google Shape;47;p4"/>
            <p:cNvGrpSpPr/>
            <p:nvPr/>
          </p:nvGrpSpPr>
          <p:grpSpPr>
            <a:xfrm>
              <a:off x="1137404" y="0"/>
              <a:ext cx="373888" cy="373888"/>
              <a:chOff x="0" y="0"/>
              <a:chExt cx="812800" cy="812800"/>
            </a:xfrm>
          </p:grpSpPr>
          <p:sp>
            <p:nvSpPr>
              <p:cNvPr id="48" name="Google Shape;48;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4"/>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0" name="Google Shape;50;p4"/>
          <p:cNvGrpSpPr/>
          <p:nvPr/>
        </p:nvGrpSpPr>
        <p:grpSpPr>
          <a:xfrm>
            <a:off x="854365" y="4542141"/>
            <a:ext cx="4846743" cy="6042766"/>
            <a:chOff x="0" y="-38100"/>
            <a:chExt cx="1276500" cy="1591500"/>
          </a:xfrm>
        </p:grpSpPr>
        <p:sp>
          <p:nvSpPr>
            <p:cNvPr id="51" name="Google Shape;51;p4"/>
            <p:cNvSpPr/>
            <p:nvPr/>
          </p:nvSpPr>
          <p:spPr>
            <a:xfrm>
              <a:off x="0" y="0"/>
              <a:ext cx="1276480" cy="1553252"/>
            </a:xfrm>
            <a:custGeom>
              <a:rect b="b" l="l" r="r" t="t"/>
              <a:pathLst>
                <a:path extrusionOk="0" h="1553252" w="1276480">
                  <a:moveTo>
                    <a:pt x="0" y="0"/>
                  </a:moveTo>
                  <a:lnTo>
                    <a:pt x="1276480" y="0"/>
                  </a:lnTo>
                  <a:lnTo>
                    <a:pt x="1276480" y="1553252"/>
                  </a:lnTo>
                  <a:lnTo>
                    <a:pt x="0" y="1553252"/>
                  </a:lnTo>
                  <a:close/>
                </a:path>
              </a:pathLst>
            </a:custGeom>
            <a:solidFill>
              <a:srgbClr val="000000"/>
            </a:solidFill>
            <a:ln cap="sq" cmpd="sng" w="28575">
              <a:solidFill>
                <a:srgbClr val="F8F8F8"/>
              </a:solidFill>
              <a:prstDash val="solid"/>
              <a:miter lim="8000"/>
              <a:headEnd len="sm" w="sm" type="none"/>
              <a:tailEnd len="sm" w="sm" type="none"/>
            </a:ln>
          </p:spPr>
        </p:sp>
        <p:sp>
          <p:nvSpPr>
            <p:cNvPr id="52" name="Google Shape;52;p4"/>
            <p:cNvSpPr txBox="1"/>
            <p:nvPr/>
          </p:nvSpPr>
          <p:spPr>
            <a:xfrm>
              <a:off x="0" y="-38100"/>
              <a:ext cx="1276500" cy="1591500"/>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 name="Google Shape;53;p4"/>
          <p:cNvGrpSpPr/>
          <p:nvPr/>
        </p:nvGrpSpPr>
        <p:grpSpPr>
          <a:xfrm>
            <a:off x="12380345" y="4542141"/>
            <a:ext cx="4846743" cy="6042766"/>
            <a:chOff x="0" y="-38100"/>
            <a:chExt cx="1276500" cy="1591500"/>
          </a:xfrm>
        </p:grpSpPr>
        <p:sp>
          <p:nvSpPr>
            <p:cNvPr id="54" name="Google Shape;54;p4"/>
            <p:cNvSpPr/>
            <p:nvPr/>
          </p:nvSpPr>
          <p:spPr>
            <a:xfrm>
              <a:off x="0" y="0"/>
              <a:ext cx="1276480" cy="1553252"/>
            </a:xfrm>
            <a:custGeom>
              <a:rect b="b" l="l" r="r" t="t"/>
              <a:pathLst>
                <a:path extrusionOk="0" h="1553252" w="1276480">
                  <a:moveTo>
                    <a:pt x="0" y="0"/>
                  </a:moveTo>
                  <a:lnTo>
                    <a:pt x="1276480" y="0"/>
                  </a:lnTo>
                  <a:lnTo>
                    <a:pt x="1276480" y="1553252"/>
                  </a:lnTo>
                  <a:lnTo>
                    <a:pt x="0" y="1553252"/>
                  </a:lnTo>
                  <a:close/>
                </a:path>
              </a:pathLst>
            </a:custGeom>
            <a:solidFill>
              <a:srgbClr val="000000"/>
            </a:solidFill>
            <a:ln cap="sq" cmpd="sng" w="28575">
              <a:solidFill>
                <a:srgbClr val="F8F8F8"/>
              </a:solidFill>
              <a:prstDash val="solid"/>
              <a:miter lim="8000"/>
              <a:headEnd len="sm" w="sm" type="none"/>
              <a:tailEnd len="sm" w="sm" type="none"/>
            </a:ln>
          </p:spPr>
        </p:sp>
        <p:sp>
          <p:nvSpPr>
            <p:cNvPr id="55" name="Google Shape;55;p4"/>
            <p:cNvSpPr txBox="1"/>
            <p:nvPr/>
          </p:nvSpPr>
          <p:spPr>
            <a:xfrm>
              <a:off x="0" y="-38100"/>
              <a:ext cx="1276500" cy="1591500"/>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 name="Google Shape;56;p4"/>
          <p:cNvGrpSpPr/>
          <p:nvPr/>
        </p:nvGrpSpPr>
        <p:grpSpPr>
          <a:xfrm>
            <a:off x="2440021" y="3849142"/>
            <a:ext cx="1675343" cy="1675343"/>
            <a:chOff x="0" y="0"/>
            <a:chExt cx="812800" cy="812800"/>
          </a:xfrm>
        </p:grpSpPr>
        <p:sp>
          <p:nvSpPr>
            <p:cNvPr id="57" name="Google Shape;57;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F8F8"/>
            </a:solidFill>
            <a:ln cap="sq" cmpd="sng" w="28575">
              <a:solidFill>
                <a:srgbClr val="F8F8F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4"/>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 name="Google Shape;59;p4"/>
          <p:cNvGrpSpPr/>
          <p:nvPr/>
        </p:nvGrpSpPr>
        <p:grpSpPr>
          <a:xfrm>
            <a:off x="6720675" y="4542150"/>
            <a:ext cx="4846743" cy="6042766"/>
            <a:chOff x="0" y="-38100"/>
            <a:chExt cx="1276500" cy="1591500"/>
          </a:xfrm>
        </p:grpSpPr>
        <p:sp>
          <p:nvSpPr>
            <p:cNvPr id="60" name="Google Shape;60;p4"/>
            <p:cNvSpPr/>
            <p:nvPr/>
          </p:nvSpPr>
          <p:spPr>
            <a:xfrm>
              <a:off x="0" y="0"/>
              <a:ext cx="1276480" cy="1553252"/>
            </a:xfrm>
            <a:custGeom>
              <a:rect b="b" l="l" r="r" t="t"/>
              <a:pathLst>
                <a:path extrusionOk="0" h="1553252" w="1276480">
                  <a:moveTo>
                    <a:pt x="0" y="0"/>
                  </a:moveTo>
                  <a:lnTo>
                    <a:pt x="1276480" y="0"/>
                  </a:lnTo>
                  <a:lnTo>
                    <a:pt x="1276480" y="1553252"/>
                  </a:lnTo>
                  <a:lnTo>
                    <a:pt x="0" y="1553252"/>
                  </a:lnTo>
                  <a:close/>
                </a:path>
              </a:pathLst>
            </a:custGeom>
            <a:solidFill>
              <a:srgbClr val="000000"/>
            </a:solidFill>
            <a:ln cap="sq" cmpd="sng" w="28575">
              <a:solidFill>
                <a:srgbClr val="F8F8F8"/>
              </a:solidFill>
              <a:prstDash val="solid"/>
              <a:miter lim="8000"/>
              <a:headEnd len="sm" w="sm" type="none"/>
              <a:tailEnd len="sm" w="sm" type="none"/>
            </a:ln>
          </p:spPr>
        </p:sp>
        <p:sp>
          <p:nvSpPr>
            <p:cNvPr id="61" name="Google Shape;61;p4"/>
            <p:cNvSpPr txBox="1"/>
            <p:nvPr/>
          </p:nvSpPr>
          <p:spPr>
            <a:xfrm>
              <a:off x="0" y="-38100"/>
              <a:ext cx="1276500" cy="1591500"/>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 name="Google Shape;62;p4"/>
          <p:cNvGrpSpPr/>
          <p:nvPr/>
        </p:nvGrpSpPr>
        <p:grpSpPr>
          <a:xfrm>
            <a:off x="8306339" y="3900087"/>
            <a:ext cx="1675343" cy="1675343"/>
            <a:chOff x="0" y="0"/>
            <a:chExt cx="812800" cy="812800"/>
          </a:xfrm>
        </p:grpSpPr>
        <p:sp>
          <p:nvSpPr>
            <p:cNvPr id="63" name="Google Shape;63;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F8F8"/>
            </a:solidFill>
            <a:ln cap="sq" cmpd="sng" w="28575">
              <a:solidFill>
                <a:srgbClr val="F8F8F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4"/>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 name="Google Shape;65;p4"/>
          <p:cNvGrpSpPr/>
          <p:nvPr/>
        </p:nvGrpSpPr>
        <p:grpSpPr>
          <a:xfrm>
            <a:off x="13966002" y="3900087"/>
            <a:ext cx="1675343" cy="1675343"/>
            <a:chOff x="0" y="0"/>
            <a:chExt cx="812800" cy="812800"/>
          </a:xfrm>
        </p:grpSpPr>
        <p:sp>
          <p:nvSpPr>
            <p:cNvPr id="66" name="Google Shape;66;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F8F8"/>
            </a:solidFill>
            <a:ln cap="sq" cmpd="sng" w="28575">
              <a:solidFill>
                <a:srgbClr val="F8F8F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4"/>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8" name="Google Shape;68;p4"/>
          <p:cNvSpPr txBox="1"/>
          <p:nvPr/>
        </p:nvSpPr>
        <p:spPr>
          <a:xfrm>
            <a:off x="8839833" y="4016951"/>
            <a:ext cx="608400" cy="215400"/>
          </a:xfrm>
          <a:prstGeom prst="rect">
            <a:avLst/>
          </a:prstGeom>
          <a:noFill/>
          <a:ln>
            <a:noFill/>
          </a:ln>
        </p:spPr>
        <p:txBody>
          <a:bodyPr anchorCtr="0" anchor="t" bIns="0" lIns="0" spcFirstLastPara="1" rIns="0" wrap="square" tIns="0">
            <a:spAutoFit/>
          </a:bodyPr>
          <a:lstStyle/>
          <a:p>
            <a:pPr indent="0" lvl="0" marL="0" marR="0" rtl="0" algn="ctr">
              <a:lnSpc>
                <a:spcPct val="139988"/>
              </a:lnSpc>
              <a:spcBef>
                <a:spcPts val="0"/>
              </a:spcBef>
              <a:spcAft>
                <a:spcPts val="0"/>
              </a:spcAft>
              <a:buNone/>
            </a:pPr>
            <a:r>
              <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2">
  <p:cSld name="BLANK_1_2">
    <p:bg>
      <p:bgPr>
        <a:solidFill>
          <a:schemeClr val="dk1"/>
        </a:solidFill>
      </p:bgPr>
    </p:bg>
    <p:spTree>
      <p:nvGrpSpPr>
        <p:cNvPr id="69" name="Shape 69"/>
        <p:cNvGrpSpPr/>
        <p:nvPr/>
      </p:nvGrpSpPr>
      <p:grpSpPr>
        <a:xfrm>
          <a:off x="0" y="0"/>
          <a:ext cx="0" cy="0"/>
          <a:chOff x="0" y="0"/>
          <a:chExt cx="0" cy="0"/>
        </a:xfrm>
      </p:grpSpPr>
      <p:sp>
        <p:nvSpPr>
          <p:cNvPr id="70" name="Google Shape;70;p5"/>
          <p:cNvSpPr/>
          <p:nvPr>
            <p:ph idx="2" type="pic"/>
          </p:nvPr>
        </p:nvSpPr>
        <p:spPr>
          <a:xfrm>
            <a:off x="0" y="0"/>
            <a:ext cx="18288000" cy="10287000"/>
          </a:xfrm>
          <a:prstGeom prst="rect">
            <a:avLst/>
          </a:prstGeom>
          <a:noFill/>
          <a:ln>
            <a:noFill/>
          </a:ln>
        </p:spPr>
      </p:sp>
      <p:cxnSp>
        <p:nvCxnSpPr>
          <p:cNvPr id="71" name="Google Shape;71;p5"/>
          <p:cNvCxnSpPr/>
          <p:nvPr/>
        </p:nvCxnSpPr>
        <p:spPr>
          <a:xfrm>
            <a:off x="0" y="1028700"/>
            <a:ext cx="18288000" cy="0"/>
          </a:xfrm>
          <a:prstGeom prst="straightConnector1">
            <a:avLst/>
          </a:prstGeom>
          <a:noFill/>
          <a:ln cap="flat" cmpd="sng" w="28575">
            <a:solidFill>
              <a:srgbClr val="FFFFFF"/>
            </a:solidFill>
            <a:prstDash val="solid"/>
            <a:round/>
            <a:headEnd len="sm" w="sm" type="none"/>
            <a:tailEnd len="sm" w="sm" type="none"/>
          </a:ln>
        </p:spPr>
      </p:cxnSp>
      <p:grpSp>
        <p:nvGrpSpPr>
          <p:cNvPr id="72" name="Google Shape;72;p5"/>
          <p:cNvGrpSpPr/>
          <p:nvPr/>
        </p:nvGrpSpPr>
        <p:grpSpPr>
          <a:xfrm>
            <a:off x="16639231" y="385916"/>
            <a:ext cx="1133469" cy="280416"/>
            <a:chOff x="0" y="0"/>
            <a:chExt cx="1511292" cy="373888"/>
          </a:xfrm>
        </p:grpSpPr>
        <p:grpSp>
          <p:nvGrpSpPr>
            <p:cNvPr id="73" name="Google Shape;73;p5"/>
            <p:cNvGrpSpPr/>
            <p:nvPr/>
          </p:nvGrpSpPr>
          <p:grpSpPr>
            <a:xfrm>
              <a:off x="0" y="0"/>
              <a:ext cx="373888" cy="373888"/>
              <a:chOff x="0" y="0"/>
              <a:chExt cx="812800" cy="812800"/>
            </a:xfrm>
          </p:grpSpPr>
          <p:sp>
            <p:nvSpPr>
              <p:cNvPr id="74" name="Google Shape;74;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5"/>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 name="Google Shape;76;p5"/>
            <p:cNvGrpSpPr/>
            <p:nvPr/>
          </p:nvGrpSpPr>
          <p:grpSpPr>
            <a:xfrm>
              <a:off x="560344" y="0"/>
              <a:ext cx="373888" cy="373888"/>
              <a:chOff x="0" y="0"/>
              <a:chExt cx="812800" cy="812800"/>
            </a:xfrm>
          </p:grpSpPr>
          <p:sp>
            <p:nvSpPr>
              <p:cNvPr id="77" name="Google Shape;77;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5"/>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 name="Google Shape;79;p5"/>
            <p:cNvGrpSpPr/>
            <p:nvPr/>
          </p:nvGrpSpPr>
          <p:grpSpPr>
            <a:xfrm>
              <a:off x="1137404" y="0"/>
              <a:ext cx="373888" cy="373888"/>
              <a:chOff x="0" y="0"/>
              <a:chExt cx="812800" cy="812800"/>
            </a:xfrm>
          </p:grpSpPr>
          <p:sp>
            <p:nvSpPr>
              <p:cNvPr id="80" name="Google Shape;80;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5"/>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2 1">
  <p:cSld name="BLANK_1_2_1">
    <p:bg>
      <p:bgPr>
        <a:solidFill>
          <a:schemeClr val="dk1"/>
        </a:solidFill>
      </p:bgPr>
    </p:bg>
    <p:spTree>
      <p:nvGrpSpPr>
        <p:cNvPr id="82" name="Shape 82"/>
        <p:cNvGrpSpPr/>
        <p:nvPr/>
      </p:nvGrpSpPr>
      <p:grpSpPr>
        <a:xfrm>
          <a:off x="0" y="0"/>
          <a:ext cx="0" cy="0"/>
          <a:chOff x="0" y="0"/>
          <a:chExt cx="0" cy="0"/>
        </a:xfrm>
      </p:grpSpPr>
      <p:cxnSp>
        <p:nvCxnSpPr>
          <p:cNvPr id="83" name="Google Shape;83;p6"/>
          <p:cNvCxnSpPr/>
          <p:nvPr/>
        </p:nvCxnSpPr>
        <p:spPr>
          <a:xfrm>
            <a:off x="0" y="1028700"/>
            <a:ext cx="18288000" cy="0"/>
          </a:xfrm>
          <a:prstGeom prst="straightConnector1">
            <a:avLst/>
          </a:prstGeom>
          <a:noFill/>
          <a:ln cap="flat" cmpd="sng" w="28575">
            <a:solidFill>
              <a:srgbClr val="FFFFFF"/>
            </a:solidFill>
            <a:prstDash val="solid"/>
            <a:round/>
            <a:headEnd len="sm" w="sm" type="none"/>
            <a:tailEnd len="sm" w="sm" type="none"/>
          </a:ln>
        </p:spPr>
      </p:cxnSp>
      <p:grpSp>
        <p:nvGrpSpPr>
          <p:cNvPr id="84" name="Google Shape;84;p6"/>
          <p:cNvGrpSpPr/>
          <p:nvPr/>
        </p:nvGrpSpPr>
        <p:grpSpPr>
          <a:xfrm>
            <a:off x="16639231" y="385916"/>
            <a:ext cx="1133469" cy="280416"/>
            <a:chOff x="0" y="0"/>
            <a:chExt cx="1511292" cy="373888"/>
          </a:xfrm>
        </p:grpSpPr>
        <p:grpSp>
          <p:nvGrpSpPr>
            <p:cNvPr id="85" name="Google Shape;85;p6"/>
            <p:cNvGrpSpPr/>
            <p:nvPr/>
          </p:nvGrpSpPr>
          <p:grpSpPr>
            <a:xfrm>
              <a:off x="0" y="0"/>
              <a:ext cx="373888" cy="373888"/>
              <a:chOff x="0" y="0"/>
              <a:chExt cx="812800" cy="812800"/>
            </a:xfrm>
          </p:grpSpPr>
          <p:sp>
            <p:nvSpPr>
              <p:cNvPr id="86" name="Google Shape;86;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6"/>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 name="Google Shape;88;p6"/>
            <p:cNvGrpSpPr/>
            <p:nvPr/>
          </p:nvGrpSpPr>
          <p:grpSpPr>
            <a:xfrm>
              <a:off x="560344" y="0"/>
              <a:ext cx="373888" cy="373888"/>
              <a:chOff x="0" y="0"/>
              <a:chExt cx="812800" cy="812800"/>
            </a:xfrm>
          </p:grpSpPr>
          <p:sp>
            <p:nvSpPr>
              <p:cNvPr id="89" name="Google Shape;89;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6"/>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1" name="Google Shape;91;p6"/>
            <p:cNvGrpSpPr/>
            <p:nvPr/>
          </p:nvGrpSpPr>
          <p:grpSpPr>
            <a:xfrm>
              <a:off x="1137404" y="0"/>
              <a:ext cx="373888" cy="373888"/>
              <a:chOff x="0" y="0"/>
              <a:chExt cx="812800" cy="812800"/>
            </a:xfrm>
          </p:grpSpPr>
          <p:sp>
            <p:nvSpPr>
              <p:cNvPr id="92" name="Google Shape;92;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6"/>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94" name="Google Shape;94;p6"/>
          <p:cNvSpPr/>
          <p:nvPr>
            <p:ph idx="2" type="pic"/>
          </p:nvPr>
        </p:nvSpPr>
        <p:spPr>
          <a:xfrm>
            <a:off x="0" y="3657625"/>
            <a:ext cx="18288000" cy="4411200"/>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2 2">
  <p:cSld name="BLANK_1_2_2">
    <p:bg>
      <p:bgPr>
        <a:solidFill>
          <a:schemeClr val="dk1"/>
        </a:solidFill>
      </p:bgPr>
    </p:bg>
    <p:spTree>
      <p:nvGrpSpPr>
        <p:cNvPr id="95" name="Shape 95"/>
        <p:cNvGrpSpPr/>
        <p:nvPr/>
      </p:nvGrpSpPr>
      <p:grpSpPr>
        <a:xfrm>
          <a:off x="0" y="0"/>
          <a:ext cx="0" cy="0"/>
          <a:chOff x="0" y="0"/>
          <a:chExt cx="0" cy="0"/>
        </a:xfrm>
      </p:grpSpPr>
      <p:cxnSp>
        <p:nvCxnSpPr>
          <p:cNvPr id="96" name="Google Shape;96;p7"/>
          <p:cNvCxnSpPr/>
          <p:nvPr/>
        </p:nvCxnSpPr>
        <p:spPr>
          <a:xfrm>
            <a:off x="0" y="1028700"/>
            <a:ext cx="18288000" cy="0"/>
          </a:xfrm>
          <a:prstGeom prst="straightConnector1">
            <a:avLst/>
          </a:prstGeom>
          <a:noFill/>
          <a:ln cap="flat" cmpd="sng" w="28575">
            <a:solidFill>
              <a:srgbClr val="FFFFFF"/>
            </a:solidFill>
            <a:prstDash val="solid"/>
            <a:round/>
            <a:headEnd len="sm" w="sm" type="none"/>
            <a:tailEnd len="sm" w="sm" type="none"/>
          </a:ln>
        </p:spPr>
      </p:cxnSp>
      <p:grpSp>
        <p:nvGrpSpPr>
          <p:cNvPr id="97" name="Google Shape;97;p7"/>
          <p:cNvGrpSpPr/>
          <p:nvPr/>
        </p:nvGrpSpPr>
        <p:grpSpPr>
          <a:xfrm>
            <a:off x="16639231" y="385916"/>
            <a:ext cx="1133469" cy="280416"/>
            <a:chOff x="0" y="0"/>
            <a:chExt cx="1511292" cy="373888"/>
          </a:xfrm>
        </p:grpSpPr>
        <p:grpSp>
          <p:nvGrpSpPr>
            <p:cNvPr id="98" name="Google Shape;98;p7"/>
            <p:cNvGrpSpPr/>
            <p:nvPr/>
          </p:nvGrpSpPr>
          <p:grpSpPr>
            <a:xfrm>
              <a:off x="0" y="0"/>
              <a:ext cx="373888" cy="373888"/>
              <a:chOff x="0" y="0"/>
              <a:chExt cx="812800" cy="812800"/>
            </a:xfrm>
          </p:grpSpPr>
          <p:sp>
            <p:nvSpPr>
              <p:cNvPr id="99" name="Google Shape;99;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7"/>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1" name="Google Shape;101;p7"/>
            <p:cNvGrpSpPr/>
            <p:nvPr/>
          </p:nvGrpSpPr>
          <p:grpSpPr>
            <a:xfrm>
              <a:off x="560344" y="0"/>
              <a:ext cx="373888" cy="373888"/>
              <a:chOff x="0" y="0"/>
              <a:chExt cx="812800" cy="812800"/>
            </a:xfrm>
          </p:grpSpPr>
          <p:sp>
            <p:nvSpPr>
              <p:cNvPr id="102" name="Google Shape;102;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7"/>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4" name="Google Shape;104;p7"/>
            <p:cNvGrpSpPr/>
            <p:nvPr/>
          </p:nvGrpSpPr>
          <p:grpSpPr>
            <a:xfrm>
              <a:off x="1137404" y="0"/>
              <a:ext cx="373888" cy="373888"/>
              <a:chOff x="0" y="0"/>
              <a:chExt cx="812800" cy="812800"/>
            </a:xfrm>
          </p:grpSpPr>
          <p:sp>
            <p:nvSpPr>
              <p:cNvPr id="105" name="Google Shape;105;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7"/>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07" name="Google Shape;107;p7"/>
          <p:cNvSpPr/>
          <p:nvPr>
            <p:ph idx="2" type="pic"/>
          </p:nvPr>
        </p:nvSpPr>
        <p:spPr>
          <a:xfrm>
            <a:off x="31075" y="1028700"/>
            <a:ext cx="6090600" cy="5202600"/>
          </a:xfrm>
          <a:prstGeom prst="rect">
            <a:avLst/>
          </a:prstGeom>
          <a:noFill/>
          <a:ln>
            <a:noFill/>
          </a:ln>
        </p:spPr>
      </p:sp>
      <p:sp>
        <p:nvSpPr>
          <p:cNvPr id="108" name="Google Shape;108;p7"/>
          <p:cNvSpPr/>
          <p:nvPr>
            <p:ph idx="3" type="pic"/>
          </p:nvPr>
        </p:nvSpPr>
        <p:spPr>
          <a:xfrm>
            <a:off x="6121675" y="1030913"/>
            <a:ext cx="6090600" cy="5202600"/>
          </a:xfrm>
          <a:prstGeom prst="rect">
            <a:avLst/>
          </a:prstGeom>
          <a:noFill/>
          <a:ln>
            <a:noFill/>
          </a:ln>
        </p:spPr>
      </p:sp>
      <p:sp>
        <p:nvSpPr>
          <p:cNvPr id="109" name="Google Shape;109;p7"/>
          <p:cNvSpPr/>
          <p:nvPr>
            <p:ph idx="4" type="pic"/>
          </p:nvPr>
        </p:nvSpPr>
        <p:spPr>
          <a:xfrm>
            <a:off x="12237925" y="1028638"/>
            <a:ext cx="6090600" cy="5202600"/>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2 2 1">
  <p:cSld name="BLANK_1_2_2_1">
    <p:bg>
      <p:bgPr>
        <a:solidFill>
          <a:schemeClr val="dk1"/>
        </a:solidFill>
      </p:bgPr>
    </p:bg>
    <p:spTree>
      <p:nvGrpSpPr>
        <p:cNvPr id="110" name="Shape 110"/>
        <p:cNvGrpSpPr/>
        <p:nvPr/>
      </p:nvGrpSpPr>
      <p:grpSpPr>
        <a:xfrm>
          <a:off x="0" y="0"/>
          <a:ext cx="0" cy="0"/>
          <a:chOff x="0" y="0"/>
          <a:chExt cx="0" cy="0"/>
        </a:xfrm>
      </p:grpSpPr>
      <p:sp>
        <p:nvSpPr>
          <p:cNvPr id="111" name="Google Shape;111;p8"/>
          <p:cNvSpPr/>
          <p:nvPr>
            <p:ph idx="2" type="pic"/>
          </p:nvPr>
        </p:nvSpPr>
        <p:spPr>
          <a:xfrm>
            <a:off x="0" y="0"/>
            <a:ext cx="18288000" cy="10287000"/>
          </a:xfrm>
          <a:prstGeom prst="rect">
            <a:avLst/>
          </a:prstGeom>
          <a:noFill/>
          <a:ln>
            <a:noFill/>
          </a:ln>
        </p:spPr>
      </p:sp>
      <p:cxnSp>
        <p:nvCxnSpPr>
          <p:cNvPr id="112" name="Google Shape;112;p8"/>
          <p:cNvCxnSpPr/>
          <p:nvPr/>
        </p:nvCxnSpPr>
        <p:spPr>
          <a:xfrm>
            <a:off x="0" y="1028700"/>
            <a:ext cx="18288000" cy="0"/>
          </a:xfrm>
          <a:prstGeom prst="straightConnector1">
            <a:avLst/>
          </a:prstGeom>
          <a:noFill/>
          <a:ln cap="flat" cmpd="sng" w="28575">
            <a:solidFill>
              <a:srgbClr val="FFFFFF"/>
            </a:solidFill>
            <a:prstDash val="solid"/>
            <a:round/>
            <a:headEnd len="sm" w="sm" type="none"/>
            <a:tailEnd len="sm" w="sm" type="none"/>
          </a:ln>
        </p:spPr>
      </p:cxnSp>
      <p:grpSp>
        <p:nvGrpSpPr>
          <p:cNvPr id="113" name="Google Shape;113;p8"/>
          <p:cNvGrpSpPr/>
          <p:nvPr/>
        </p:nvGrpSpPr>
        <p:grpSpPr>
          <a:xfrm>
            <a:off x="16639231" y="385916"/>
            <a:ext cx="1133469" cy="280416"/>
            <a:chOff x="0" y="0"/>
            <a:chExt cx="1511292" cy="373888"/>
          </a:xfrm>
        </p:grpSpPr>
        <p:grpSp>
          <p:nvGrpSpPr>
            <p:cNvPr id="114" name="Google Shape;114;p8"/>
            <p:cNvGrpSpPr/>
            <p:nvPr/>
          </p:nvGrpSpPr>
          <p:grpSpPr>
            <a:xfrm>
              <a:off x="0" y="0"/>
              <a:ext cx="373888" cy="373888"/>
              <a:chOff x="0" y="0"/>
              <a:chExt cx="812800" cy="812800"/>
            </a:xfrm>
          </p:grpSpPr>
          <p:sp>
            <p:nvSpPr>
              <p:cNvPr id="115" name="Google Shape;115;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8"/>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7" name="Google Shape;117;p8"/>
            <p:cNvGrpSpPr/>
            <p:nvPr/>
          </p:nvGrpSpPr>
          <p:grpSpPr>
            <a:xfrm>
              <a:off x="560344" y="0"/>
              <a:ext cx="373888" cy="373888"/>
              <a:chOff x="0" y="0"/>
              <a:chExt cx="812800" cy="812800"/>
            </a:xfrm>
          </p:grpSpPr>
          <p:sp>
            <p:nvSpPr>
              <p:cNvPr id="118" name="Google Shape;118;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8"/>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0" name="Google Shape;120;p8"/>
            <p:cNvGrpSpPr/>
            <p:nvPr/>
          </p:nvGrpSpPr>
          <p:grpSpPr>
            <a:xfrm>
              <a:off x="1137404" y="0"/>
              <a:ext cx="373888" cy="373888"/>
              <a:chOff x="0" y="0"/>
              <a:chExt cx="812800" cy="812800"/>
            </a:xfrm>
          </p:grpSpPr>
          <p:sp>
            <p:nvSpPr>
              <p:cNvPr id="121" name="Google Shape;121;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8"/>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23" name="Google Shape;123;p8"/>
          <p:cNvGrpSpPr/>
          <p:nvPr/>
        </p:nvGrpSpPr>
        <p:grpSpPr>
          <a:xfrm>
            <a:off x="10787411" y="1645213"/>
            <a:ext cx="8671751" cy="7613544"/>
            <a:chOff x="0" y="-38100"/>
            <a:chExt cx="2283903" cy="2005200"/>
          </a:xfrm>
        </p:grpSpPr>
        <p:sp>
          <p:nvSpPr>
            <p:cNvPr id="124" name="Google Shape;124;p8"/>
            <p:cNvSpPr/>
            <p:nvPr/>
          </p:nvSpPr>
          <p:spPr>
            <a:xfrm>
              <a:off x="0" y="0"/>
              <a:ext cx="2283903" cy="1966993"/>
            </a:xfrm>
            <a:custGeom>
              <a:rect b="b" l="l" r="r" t="t"/>
              <a:pathLst>
                <a:path extrusionOk="0" h="1966993" w="2283903">
                  <a:moveTo>
                    <a:pt x="0" y="0"/>
                  </a:moveTo>
                  <a:lnTo>
                    <a:pt x="2283903" y="0"/>
                  </a:lnTo>
                  <a:lnTo>
                    <a:pt x="2283903" y="1966993"/>
                  </a:lnTo>
                  <a:lnTo>
                    <a:pt x="0" y="1966993"/>
                  </a:lnTo>
                  <a:close/>
                </a:path>
              </a:pathLst>
            </a:custGeom>
            <a:solidFill>
              <a:srgbClr val="000000"/>
            </a:solidFill>
            <a:ln cap="sq" cmpd="sng" w="28575">
              <a:solidFill>
                <a:srgbClr val="F8F8F8"/>
              </a:solidFill>
              <a:prstDash val="solid"/>
              <a:miter lim="8000"/>
              <a:headEnd len="sm" w="sm" type="none"/>
              <a:tailEnd len="sm" w="sm" type="none"/>
            </a:ln>
          </p:spPr>
        </p:sp>
        <p:sp>
          <p:nvSpPr>
            <p:cNvPr id="125" name="Google Shape;125;p8"/>
            <p:cNvSpPr txBox="1"/>
            <p:nvPr/>
          </p:nvSpPr>
          <p:spPr>
            <a:xfrm>
              <a:off x="0" y="-38100"/>
              <a:ext cx="2283900" cy="2005200"/>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0.png"/></Relationships>
</file>

<file path=ppt/slides/_rels/slide13.xml.rels><?xml version="1.0" encoding="UTF-8" standalone="yes"?><Relationships xmlns="http://schemas.openxmlformats.org/package/2006/relationships"><Relationship Id="rId40" Type="http://schemas.openxmlformats.org/officeDocument/2006/relationships/image" Target="../media/image47.png"/><Relationship Id="rId20" Type="http://schemas.openxmlformats.org/officeDocument/2006/relationships/image" Target="../media/image17.png"/><Relationship Id="rId41" Type="http://schemas.openxmlformats.org/officeDocument/2006/relationships/image" Target="../media/image44.png"/><Relationship Id="rId22" Type="http://schemas.openxmlformats.org/officeDocument/2006/relationships/image" Target="../media/image31.png"/><Relationship Id="rId21" Type="http://schemas.openxmlformats.org/officeDocument/2006/relationships/image" Target="../media/image19.png"/><Relationship Id="rId24" Type="http://schemas.openxmlformats.org/officeDocument/2006/relationships/image" Target="../media/image23.png"/><Relationship Id="rId23"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4.png"/><Relationship Id="rId9" Type="http://schemas.openxmlformats.org/officeDocument/2006/relationships/image" Target="../media/image9.png"/><Relationship Id="rId26" Type="http://schemas.openxmlformats.org/officeDocument/2006/relationships/image" Target="../media/image24.png"/><Relationship Id="rId25" Type="http://schemas.openxmlformats.org/officeDocument/2006/relationships/image" Target="../media/image21.png"/><Relationship Id="rId28" Type="http://schemas.openxmlformats.org/officeDocument/2006/relationships/image" Target="../media/image25.png"/><Relationship Id="rId27" Type="http://schemas.openxmlformats.org/officeDocument/2006/relationships/image" Target="../media/image26.png"/><Relationship Id="rId5" Type="http://schemas.openxmlformats.org/officeDocument/2006/relationships/image" Target="../media/image7.png"/><Relationship Id="rId6" Type="http://schemas.openxmlformats.org/officeDocument/2006/relationships/image" Target="../media/image1.png"/><Relationship Id="rId29" Type="http://schemas.openxmlformats.org/officeDocument/2006/relationships/image" Target="../media/image29.png"/><Relationship Id="rId7" Type="http://schemas.openxmlformats.org/officeDocument/2006/relationships/image" Target="../media/image3.png"/><Relationship Id="rId8" Type="http://schemas.openxmlformats.org/officeDocument/2006/relationships/image" Target="../media/image6.png"/><Relationship Id="rId31" Type="http://schemas.openxmlformats.org/officeDocument/2006/relationships/image" Target="../media/image28.png"/><Relationship Id="rId30" Type="http://schemas.openxmlformats.org/officeDocument/2006/relationships/image" Target="../media/image27.png"/><Relationship Id="rId11" Type="http://schemas.openxmlformats.org/officeDocument/2006/relationships/image" Target="../media/image8.png"/><Relationship Id="rId33" Type="http://schemas.openxmlformats.org/officeDocument/2006/relationships/image" Target="../media/image30.png"/><Relationship Id="rId10" Type="http://schemas.openxmlformats.org/officeDocument/2006/relationships/image" Target="../media/image5.png"/><Relationship Id="rId32" Type="http://schemas.openxmlformats.org/officeDocument/2006/relationships/image" Target="../media/image32.png"/><Relationship Id="rId13" Type="http://schemas.openxmlformats.org/officeDocument/2006/relationships/image" Target="../media/image14.png"/><Relationship Id="rId35" Type="http://schemas.openxmlformats.org/officeDocument/2006/relationships/image" Target="../media/image39.png"/><Relationship Id="rId12" Type="http://schemas.openxmlformats.org/officeDocument/2006/relationships/image" Target="../media/image11.png"/><Relationship Id="rId34" Type="http://schemas.openxmlformats.org/officeDocument/2006/relationships/image" Target="../media/image36.png"/><Relationship Id="rId15" Type="http://schemas.openxmlformats.org/officeDocument/2006/relationships/image" Target="../media/image12.png"/><Relationship Id="rId37" Type="http://schemas.openxmlformats.org/officeDocument/2006/relationships/image" Target="../media/image33.png"/><Relationship Id="rId14" Type="http://schemas.openxmlformats.org/officeDocument/2006/relationships/image" Target="../media/image10.png"/><Relationship Id="rId36" Type="http://schemas.openxmlformats.org/officeDocument/2006/relationships/image" Target="../media/image37.png"/><Relationship Id="rId17" Type="http://schemas.openxmlformats.org/officeDocument/2006/relationships/image" Target="../media/image16.png"/><Relationship Id="rId39" Type="http://schemas.openxmlformats.org/officeDocument/2006/relationships/image" Target="../media/image43.png"/><Relationship Id="rId16" Type="http://schemas.openxmlformats.org/officeDocument/2006/relationships/image" Target="../media/image13.png"/><Relationship Id="rId38" Type="http://schemas.openxmlformats.org/officeDocument/2006/relationships/image" Target="../media/image38.png"/><Relationship Id="rId19" Type="http://schemas.openxmlformats.org/officeDocument/2006/relationships/image" Target="../media/image18.png"/><Relationship Id="rId18"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9.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2.png"/><Relationship Id="rId4" Type="http://schemas.openxmlformats.org/officeDocument/2006/relationships/image" Target="../media/image40.png"/><Relationship Id="rId5"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8F8"/>
        </a:solidFill>
      </p:bgPr>
    </p:bg>
    <p:spTree>
      <p:nvGrpSpPr>
        <p:cNvPr id="129" name="Shape 129"/>
        <p:cNvGrpSpPr/>
        <p:nvPr/>
      </p:nvGrpSpPr>
      <p:grpSpPr>
        <a:xfrm>
          <a:off x="0" y="0"/>
          <a:ext cx="0" cy="0"/>
          <a:chOff x="0" y="0"/>
          <a:chExt cx="0" cy="0"/>
        </a:xfrm>
      </p:grpSpPr>
      <p:pic>
        <p:nvPicPr>
          <p:cNvPr id="130" name="Google Shape;130;p9"/>
          <p:cNvPicPr preferRelativeResize="0"/>
          <p:nvPr/>
        </p:nvPicPr>
        <p:blipFill>
          <a:blip r:embed="rId3">
            <a:alphaModFix/>
          </a:blip>
          <a:stretch>
            <a:fillRect/>
          </a:stretch>
        </p:blipFill>
        <p:spPr>
          <a:xfrm>
            <a:off x="0" y="0"/>
            <a:ext cx="18288000" cy="10287000"/>
          </a:xfrm>
          <a:prstGeom prst="rect">
            <a:avLst/>
          </a:prstGeom>
          <a:noFill/>
          <a:ln>
            <a:noFill/>
          </a:ln>
        </p:spPr>
      </p:pic>
      <p:cxnSp>
        <p:nvCxnSpPr>
          <p:cNvPr id="131" name="Google Shape;131;p9"/>
          <p:cNvCxnSpPr/>
          <p:nvPr/>
        </p:nvCxnSpPr>
        <p:spPr>
          <a:xfrm>
            <a:off x="0" y="1028700"/>
            <a:ext cx="18288000" cy="0"/>
          </a:xfrm>
          <a:prstGeom prst="straightConnector1">
            <a:avLst/>
          </a:prstGeom>
          <a:noFill/>
          <a:ln cap="flat" cmpd="sng" w="28575">
            <a:solidFill>
              <a:srgbClr val="FFFFFF"/>
            </a:solidFill>
            <a:prstDash val="solid"/>
            <a:round/>
            <a:headEnd len="sm" w="sm" type="none"/>
            <a:tailEnd len="sm" w="sm" type="none"/>
          </a:ln>
        </p:spPr>
      </p:cxnSp>
      <p:sp>
        <p:nvSpPr>
          <p:cNvPr id="132" name="Google Shape;132;p9"/>
          <p:cNvSpPr txBox="1"/>
          <p:nvPr/>
        </p:nvSpPr>
        <p:spPr>
          <a:xfrm>
            <a:off x="0" y="3342690"/>
            <a:ext cx="18288000" cy="43098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US" sz="27999" u="none" cap="none" strike="noStrike">
                <a:solidFill>
                  <a:srgbClr val="FFFFFF"/>
                </a:solidFill>
                <a:latin typeface="Marcellus"/>
                <a:ea typeface="Marcellus"/>
                <a:cs typeface="Marcellus"/>
                <a:sym typeface="Marcellus"/>
              </a:rPr>
              <a:t>NATURE</a:t>
            </a:r>
            <a:endParaRPr/>
          </a:p>
        </p:txBody>
      </p:sp>
      <p:sp>
        <p:nvSpPr>
          <p:cNvPr id="133" name="Google Shape;133;p9"/>
          <p:cNvSpPr txBox="1"/>
          <p:nvPr/>
        </p:nvSpPr>
        <p:spPr>
          <a:xfrm>
            <a:off x="437216" y="338789"/>
            <a:ext cx="4920928" cy="374650"/>
          </a:xfrm>
          <a:prstGeom prst="rect">
            <a:avLst/>
          </a:prstGeom>
          <a:noFill/>
          <a:ln>
            <a:noFill/>
          </a:ln>
        </p:spPr>
        <p:txBody>
          <a:bodyPr anchorCtr="0" anchor="t" bIns="0" lIns="0" spcFirstLastPara="1" rIns="0" wrap="square" tIns="0">
            <a:spAutoFit/>
          </a:bodyPr>
          <a:lstStyle/>
          <a:p>
            <a:pPr indent="0" lvl="0" marL="0" marR="0" rtl="0" algn="l">
              <a:lnSpc>
                <a:spcPct val="119000"/>
              </a:lnSpc>
              <a:spcBef>
                <a:spcPts val="0"/>
              </a:spcBef>
              <a:spcAft>
                <a:spcPts val="0"/>
              </a:spcAft>
              <a:buNone/>
            </a:pPr>
            <a:r>
              <a:rPr b="0" i="0" lang="en-US" sz="2500" u="none" cap="none" strike="noStrike">
                <a:solidFill>
                  <a:srgbClr val="FFFFFF"/>
                </a:solidFill>
                <a:latin typeface="Inter"/>
                <a:ea typeface="Inter"/>
                <a:cs typeface="Inter"/>
                <a:sym typeface="Inter"/>
              </a:rPr>
              <a:t>NATURE BACKGROUNDS</a:t>
            </a:r>
            <a:endParaRPr/>
          </a:p>
        </p:txBody>
      </p:sp>
      <p:grpSp>
        <p:nvGrpSpPr>
          <p:cNvPr id="134" name="Google Shape;134;p9"/>
          <p:cNvGrpSpPr/>
          <p:nvPr/>
        </p:nvGrpSpPr>
        <p:grpSpPr>
          <a:xfrm>
            <a:off x="16639231" y="385916"/>
            <a:ext cx="1133448" cy="280395"/>
            <a:chOff x="0" y="0"/>
            <a:chExt cx="1511264" cy="373860"/>
          </a:xfrm>
        </p:grpSpPr>
        <p:grpSp>
          <p:nvGrpSpPr>
            <p:cNvPr id="135" name="Google Shape;135;p9"/>
            <p:cNvGrpSpPr/>
            <p:nvPr/>
          </p:nvGrpSpPr>
          <p:grpSpPr>
            <a:xfrm>
              <a:off x="0" y="0"/>
              <a:ext cx="373860" cy="373860"/>
              <a:chOff x="0" y="0"/>
              <a:chExt cx="812800" cy="812800"/>
            </a:xfrm>
          </p:grpSpPr>
          <p:sp>
            <p:nvSpPr>
              <p:cNvPr id="136" name="Google Shape;136;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8" name="Google Shape;138;p9"/>
            <p:cNvGrpSpPr/>
            <p:nvPr/>
          </p:nvGrpSpPr>
          <p:grpSpPr>
            <a:xfrm>
              <a:off x="560344" y="0"/>
              <a:ext cx="373860" cy="373860"/>
              <a:chOff x="0" y="0"/>
              <a:chExt cx="812800" cy="812800"/>
            </a:xfrm>
          </p:grpSpPr>
          <p:sp>
            <p:nvSpPr>
              <p:cNvPr id="139" name="Google Shape;139;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1" name="Google Shape;141;p9"/>
            <p:cNvGrpSpPr/>
            <p:nvPr/>
          </p:nvGrpSpPr>
          <p:grpSpPr>
            <a:xfrm>
              <a:off x="1137404" y="0"/>
              <a:ext cx="373860" cy="373860"/>
              <a:chOff x="0" y="0"/>
              <a:chExt cx="812800" cy="812800"/>
            </a:xfrm>
          </p:grpSpPr>
          <p:sp>
            <p:nvSpPr>
              <p:cNvPr id="142" name="Google Shape;142;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44" name="Google Shape;144;p9"/>
          <p:cNvSpPr txBox="1"/>
          <p:nvPr/>
        </p:nvSpPr>
        <p:spPr>
          <a:xfrm>
            <a:off x="1854850" y="2431503"/>
            <a:ext cx="14578301" cy="114935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US" sz="8000" u="none" cap="none" strike="noStrike">
                <a:solidFill>
                  <a:srgbClr val="FFFFFF"/>
                </a:solidFill>
                <a:latin typeface="Marcellus"/>
                <a:ea typeface="Marcellus"/>
                <a:cs typeface="Marcellus"/>
                <a:sym typeface="Marcellus"/>
              </a:rPr>
              <a:t>PROFESSIONAL</a:t>
            </a:r>
            <a:endParaRPr/>
          </a:p>
        </p:txBody>
      </p:sp>
      <p:sp>
        <p:nvSpPr>
          <p:cNvPr id="145" name="Google Shape;145;p9"/>
          <p:cNvSpPr txBox="1"/>
          <p:nvPr/>
        </p:nvSpPr>
        <p:spPr>
          <a:xfrm>
            <a:off x="1854850" y="7476186"/>
            <a:ext cx="14578200" cy="11493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US" sz="8000" u="none" cap="none" strike="noStrike">
                <a:solidFill>
                  <a:srgbClr val="FFFFFF"/>
                </a:solidFill>
                <a:latin typeface="Marcellus"/>
                <a:ea typeface="Marcellus"/>
                <a:cs typeface="Marcellus"/>
                <a:sym typeface="Marcellus"/>
              </a:rPr>
              <a:t>BACKGROUND</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34" name="Shape 334"/>
        <p:cNvGrpSpPr/>
        <p:nvPr/>
      </p:nvGrpSpPr>
      <p:grpSpPr>
        <a:xfrm>
          <a:off x="0" y="0"/>
          <a:ext cx="0" cy="0"/>
          <a:chOff x="0" y="0"/>
          <a:chExt cx="0" cy="0"/>
        </a:xfrm>
      </p:grpSpPr>
      <p:pic>
        <p:nvPicPr>
          <p:cNvPr id="335" name="Google Shape;335;p18"/>
          <p:cNvPicPr preferRelativeResize="0"/>
          <p:nvPr/>
        </p:nvPicPr>
        <p:blipFill>
          <a:blip r:embed="rId3">
            <a:alphaModFix/>
          </a:blip>
          <a:stretch>
            <a:fillRect/>
          </a:stretch>
        </p:blipFill>
        <p:spPr>
          <a:xfrm>
            <a:off x="19" y="0"/>
            <a:ext cx="18288000" cy="10287072"/>
          </a:xfrm>
          <a:prstGeom prst="rect">
            <a:avLst/>
          </a:prstGeom>
          <a:noFill/>
          <a:ln>
            <a:noFill/>
          </a:ln>
        </p:spPr>
      </p:pic>
      <p:cxnSp>
        <p:nvCxnSpPr>
          <p:cNvPr id="336" name="Google Shape;336;p18"/>
          <p:cNvCxnSpPr/>
          <p:nvPr/>
        </p:nvCxnSpPr>
        <p:spPr>
          <a:xfrm>
            <a:off x="0" y="1028700"/>
            <a:ext cx="18288000" cy="0"/>
          </a:xfrm>
          <a:prstGeom prst="straightConnector1">
            <a:avLst/>
          </a:prstGeom>
          <a:noFill/>
          <a:ln cap="flat" cmpd="sng" w="28575">
            <a:solidFill>
              <a:srgbClr val="FFFFFF"/>
            </a:solidFill>
            <a:prstDash val="solid"/>
            <a:round/>
            <a:headEnd len="sm" w="sm" type="none"/>
            <a:tailEnd len="sm" w="sm" type="none"/>
          </a:ln>
        </p:spPr>
      </p:cxnSp>
      <p:sp>
        <p:nvSpPr>
          <p:cNvPr id="337" name="Google Shape;337;p18"/>
          <p:cNvSpPr txBox="1"/>
          <p:nvPr/>
        </p:nvSpPr>
        <p:spPr>
          <a:xfrm>
            <a:off x="12929856" y="338789"/>
            <a:ext cx="4920928" cy="374650"/>
          </a:xfrm>
          <a:prstGeom prst="rect">
            <a:avLst/>
          </a:prstGeom>
          <a:noFill/>
          <a:ln>
            <a:noFill/>
          </a:ln>
        </p:spPr>
        <p:txBody>
          <a:bodyPr anchorCtr="0" anchor="t" bIns="0" lIns="0" spcFirstLastPara="1" rIns="0" wrap="square" tIns="0">
            <a:spAutoFit/>
          </a:bodyPr>
          <a:lstStyle/>
          <a:p>
            <a:pPr indent="0" lvl="0" marL="0" marR="0" rtl="0" algn="r">
              <a:lnSpc>
                <a:spcPct val="119000"/>
              </a:lnSpc>
              <a:spcBef>
                <a:spcPts val="0"/>
              </a:spcBef>
              <a:spcAft>
                <a:spcPts val="0"/>
              </a:spcAft>
              <a:buNone/>
            </a:pPr>
            <a:r>
              <a:rPr b="0" i="0" lang="en-US" sz="2500" u="none" cap="none" strike="noStrike">
                <a:solidFill>
                  <a:srgbClr val="FFFFFF"/>
                </a:solidFill>
                <a:latin typeface="Inter"/>
                <a:ea typeface="Inter"/>
                <a:cs typeface="Inter"/>
                <a:sym typeface="Inter"/>
              </a:rPr>
              <a:t>PRESENTATION</a:t>
            </a:r>
            <a:endParaRPr/>
          </a:p>
        </p:txBody>
      </p:sp>
      <p:sp>
        <p:nvSpPr>
          <p:cNvPr id="338" name="Google Shape;338;p18"/>
          <p:cNvSpPr txBox="1"/>
          <p:nvPr/>
        </p:nvSpPr>
        <p:spPr>
          <a:xfrm>
            <a:off x="437216" y="338789"/>
            <a:ext cx="4920928" cy="374650"/>
          </a:xfrm>
          <a:prstGeom prst="rect">
            <a:avLst/>
          </a:prstGeom>
          <a:noFill/>
          <a:ln>
            <a:noFill/>
          </a:ln>
        </p:spPr>
        <p:txBody>
          <a:bodyPr anchorCtr="0" anchor="t" bIns="0" lIns="0" spcFirstLastPara="1" rIns="0" wrap="square" tIns="0">
            <a:spAutoFit/>
          </a:bodyPr>
          <a:lstStyle/>
          <a:p>
            <a:pPr indent="0" lvl="0" marL="0" marR="0" rtl="0" algn="l">
              <a:lnSpc>
                <a:spcPct val="119000"/>
              </a:lnSpc>
              <a:spcBef>
                <a:spcPts val="0"/>
              </a:spcBef>
              <a:spcAft>
                <a:spcPts val="0"/>
              </a:spcAft>
              <a:buNone/>
            </a:pPr>
            <a:r>
              <a:rPr b="0" i="0" lang="en-US" sz="2500" u="none" cap="none" strike="noStrike">
                <a:solidFill>
                  <a:srgbClr val="FFFFFF"/>
                </a:solidFill>
                <a:latin typeface="Inter"/>
                <a:ea typeface="Inter"/>
                <a:cs typeface="Inter"/>
                <a:sym typeface="Inter"/>
              </a:rPr>
              <a:t>NATURE BACKGROUNDS</a:t>
            </a:r>
            <a:endParaRPr/>
          </a:p>
        </p:txBody>
      </p:sp>
      <p:sp>
        <p:nvSpPr>
          <p:cNvPr id="339" name="Google Shape;339;p18"/>
          <p:cNvSpPr txBox="1"/>
          <p:nvPr/>
        </p:nvSpPr>
        <p:spPr>
          <a:xfrm>
            <a:off x="5727216" y="2633663"/>
            <a:ext cx="6833700" cy="6156900"/>
          </a:xfrm>
          <a:prstGeom prst="rect">
            <a:avLst/>
          </a:prstGeom>
          <a:noFill/>
          <a:ln>
            <a:noFill/>
          </a:ln>
        </p:spPr>
        <p:txBody>
          <a:bodyPr anchorCtr="0" anchor="t" bIns="0" lIns="0" spcFirstLastPara="1" rIns="0" wrap="square" tIns="0">
            <a:spAutoFit/>
          </a:bodyPr>
          <a:lstStyle/>
          <a:p>
            <a:pPr indent="0" lvl="0" marL="0" marR="0" rtl="0" algn="ctr">
              <a:lnSpc>
                <a:spcPct val="102000"/>
              </a:lnSpc>
              <a:spcBef>
                <a:spcPts val="0"/>
              </a:spcBef>
              <a:spcAft>
                <a:spcPts val="0"/>
              </a:spcAft>
              <a:buNone/>
            </a:pPr>
            <a:r>
              <a:rPr b="0" i="0" lang="en-US" sz="39999" u="none" cap="none" strike="noStrike">
                <a:solidFill>
                  <a:srgbClr val="FFFFFF"/>
                </a:solidFill>
                <a:latin typeface="Marcellus"/>
                <a:ea typeface="Marcellus"/>
                <a:cs typeface="Marcellus"/>
                <a:sym typeface="Marcellus"/>
              </a:rPr>
              <a:t>03</a:t>
            </a:r>
            <a:endParaRPr/>
          </a:p>
        </p:txBody>
      </p:sp>
      <p:sp>
        <p:nvSpPr>
          <p:cNvPr id="340" name="Google Shape;340;p18"/>
          <p:cNvSpPr txBox="1"/>
          <p:nvPr/>
        </p:nvSpPr>
        <p:spPr>
          <a:xfrm rot="5400000">
            <a:off x="13292689" y="4840988"/>
            <a:ext cx="8063700" cy="1077300"/>
          </a:xfrm>
          <a:prstGeom prst="rect">
            <a:avLst/>
          </a:prstGeom>
          <a:noFill/>
          <a:ln>
            <a:noFill/>
          </a:ln>
        </p:spPr>
        <p:txBody>
          <a:bodyPr anchorCtr="0" anchor="t" bIns="0" lIns="0" spcFirstLastPara="1" rIns="0" wrap="square" tIns="0">
            <a:spAutoFit/>
          </a:bodyPr>
          <a:lstStyle/>
          <a:p>
            <a:pPr indent="0" lvl="0" marL="0" marR="0" rtl="0" algn="ctr">
              <a:lnSpc>
                <a:spcPct val="167009"/>
              </a:lnSpc>
              <a:spcBef>
                <a:spcPts val="0"/>
              </a:spcBef>
              <a:spcAft>
                <a:spcPts val="0"/>
              </a:spcAft>
              <a:buNone/>
            </a:pPr>
            <a:r>
              <a:rPr b="0" i="0" lang="en-US" sz="6999" u="none" cap="none" strike="noStrike">
                <a:solidFill>
                  <a:srgbClr val="FFFFFF"/>
                </a:solidFill>
                <a:latin typeface="Marcellus"/>
                <a:ea typeface="Marcellus"/>
                <a:cs typeface="Marcellus"/>
                <a:sym typeface="Marcellus"/>
              </a:rPr>
              <a:t>CONCLUSION</a:t>
            </a:r>
            <a:endParaRPr/>
          </a:p>
        </p:txBody>
      </p:sp>
      <p:sp>
        <p:nvSpPr>
          <p:cNvPr id="341" name="Google Shape;341;p18"/>
          <p:cNvSpPr txBox="1"/>
          <p:nvPr/>
        </p:nvSpPr>
        <p:spPr>
          <a:xfrm rot="-5400000">
            <a:off x="-3217132" y="5040061"/>
            <a:ext cx="8462100" cy="1077300"/>
          </a:xfrm>
          <a:prstGeom prst="rect">
            <a:avLst/>
          </a:prstGeom>
          <a:noFill/>
          <a:ln>
            <a:noFill/>
          </a:ln>
        </p:spPr>
        <p:txBody>
          <a:bodyPr anchorCtr="0" anchor="t" bIns="0" lIns="0" spcFirstLastPara="1" rIns="0" wrap="square" tIns="0">
            <a:spAutoFit/>
          </a:bodyPr>
          <a:lstStyle/>
          <a:p>
            <a:pPr indent="0" lvl="0" marL="0" marR="0" rtl="0" algn="ctr">
              <a:lnSpc>
                <a:spcPct val="167009"/>
              </a:lnSpc>
              <a:spcBef>
                <a:spcPts val="0"/>
              </a:spcBef>
              <a:spcAft>
                <a:spcPts val="0"/>
              </a:spcAft>
              <a:buNone/>
            </a:pPr>
            <a:r>
              <a:rPr b="0" i="0" lang="en-US" sz="6999" u="none" cap="none" strike="noStrike">
                <a:solidFill>
                  <a:srgbClr val="FFFFFF"/>
                </a:solidFill>
                <a:latin typeface="Marcellus"/>
                <a:ea typeface="Marcellus"/>
                <a:cs typeface="Marcellus"/>
                <a:sym typeface="Marcellus"/>
              </a:rPr>
              <a:t>CONCLUSION</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45" name="Shape 345"/>
        <p:cNvGrpSpPr/>
        <p:nvPr/>
      </p:nvGrpSpPr>
      <p:grpSpPr>
        <a:xfrm>
          <a:off x="0" y="0"/>
          <a:ext cx="0" cy="0"/>
          <a:chOff x="0" y="0"/>
          <a:chExt cx="0" cy="0"/>
        </a:xfrm>
      </p:grpSpPr>
      <p:pic>
        <p:nvPicPr>
          <p:cNvPr id="346" name="Google Shape;346;p19"/>
          <p:cNvPicPr preferRelativeResize="0"/>
          <p:nvPr/>
        </p:nvPicPr>
        <p:blipFill>
          <a:blip r:embed="rId3">
            <a:alphaModFix/>
          </a:blip>
          <a:stretch>
            <a:fillRect/>
          </a:stretch>
        </p:blipFill>
        <p:spPr>
          <a:xfrm>
            <a:off x="0" y="1"/>
            <a:ext cx="18287959" cy="10287000"/>
          </a:xfrm>
          <a:prstGeom prst="rect">
            <a:avLst/>
          </a:prstGeom>
          <a:noFill/>
          <a:ln>
            <a:noFill/>
          </a:ln>
        </p:spPr>
      </p:pic>
      <p:cxnSp>
        <p:nvCxnSpPr>
          <p:cNvPr id="347" name="Google Shape;347;p19"/>
          <p:cNvCxnSpPr/>
          <p:nvPr/>
        </p:nvCxnSpPr>
        <p:spPr>
          <a:xfrm>
            <a:off x="0" y="1028700"/>
            <a:ext cx="18288000" cy="0"/>
          </a:xfrm>
          <a:prstGeom prst="straightConnector1">
            <a:avLst/>
          </a:prstGeom>
          <a:noFill/>
          <a:ln cap="flat" cmpd="sng" w="28575">
            <a:solidFill>
              <a:srgbClr val="FFFFFF"/>
            </a:solidFill>
            <a:prstDash val="solid"/>
            <a:round/>
            <a:headEnd len="sm" w="sm" type="none"/>
            <a:tailEnd len="sm" w="sm" type="none"/>
          </a:ln>
        </p:spPr>
      </p:cxnSp>
      <p:grpSp>
        <p:nvGrpSpPr>
          <p:cNvPr id="348" name="Google Shape;348;p19"/>
          <p:cNvGrpSpPr/>
          <p:nvPr/>
        </p:nvGrpSpPr>
        <p:grpSpPr>
          <a:xfrm>
            <a:off x="16639231" y="385916"/>
            <a:ext cx="1133448" cy="280395"/>
            <a:chOff x="0" y="0"/>
            <a:chExt cx="1511264" cy="373860"/>
          </a:xfrm>
        </p:grpSpPr>
        <p:grpSp>
          <p:nvGrpSpPr>
            <p:cNvPr id="349" name="Google Shape;349;p19"/>
            <p:cNvGrpSpPr/>
            <p:nvPr/>
          </p:nvGrpSpPr>
          <p:grpSpPr>
            <a:xfrm>
              <a:off x="0" y="0"/>
              <a:ext cx="373860" cy="373860"/>
              <a:chOff x="0" y="0"/>
              <a:chExt cx="812800" cy="812800"/>
            </a:xfrm>
          </p:grpSpPr>
          <p:sp>
            <p:nvSpPr>
              <p:cNvPr id="350" name="Google Shape;350;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2" name="Google Shape;352;p19"/>
            <p:cNvGrpSpPr/>
            <p:nvPr/>
          </p:nvGrpSpPr>
          <p:grpSpPr>
            <a:xfrm>
              <a:off x="560344" y="0"/>
              <a:ext cx="373860" cy="373860"/>
              <a:chOff x="0" y="0"/>
              <a:chExt cx="812800" cy="812800"/>
            </a:xfrm>
          </p:grpSpPr>
          <p:sp>
            <p:nvSpPr>
              <p:cNvPr id="353" name="Google Shape;353;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5" name="Google Shape;355;p19"/>
            <p:cNvGrpSpPr/>
            <p:nvPr/>
          </p:nvGrpSpPr>
          <p:grpSpPr>
            <a:xfrm>
              <a:off x="1137404" y="0"/>
              <a:ext cx="373860" cy="373860"/>
              <a:chOff x="0" y="0"/>
              <a:chExt cx="812800" cy="812800"/>
            </a:xfrm>
          </p:grpSpPr>
          <p:sp>
            <p:nvSpPr>
              <p:cNvPr id="356" name="Google Shape;356;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358" name="Google Shape;358;p19"/>
          <p:cNvSpPr txBox="1"/>
          <p:nvPr/>
        </p:nvSpPr>
        <p:spPr>
          <a:xfrm>
            <a:off x="515321" y="338789"/>
            <a:ext cx="4920928" cy="374650"/>
          </a:xfrm>
          <a:prstGeom prst="rect">
            <a:avLst/>
          </a:prstGeom>
          <a:noFill/>
          <a:ln>
            <a:noFill/>
          </a:ln>
        </p:spPr>
        <p:txBody>
          <a:bodyPr anchorCtr="0" anchor="t" bIns="0" lIns="0" spcFirstLastPara="1" rIns="0" wrap="square" tIns="0">
            <a:spAutoFit/>
          </a:bodyPr>
          <a:lstStyle/>
          <a:p>
            <a:pPr indent="0" lvl="0" marL="0" marR="0" rtl="0" algn="l">
              <a:lnSpc>
                <a:spcPct val="119000"/>
              </a:lnSpc>
              <a:spcBef>
                <a:spcPts val="0"/>
              </a:spcBef>
              <a:spcAft>
                <a:spcPts val="0"/>
              </a:spcAft>
              <a:buNone/>
            </a:pPr>
            <a:r>
              <a:rPr b="0" i="0" lang="en-US" sz="2500" u="none" cap="none" strike="noStrike">
                <a:solidFill>
                  <a:srgbClr val="FFFFFF"/>
                </a:solidFill>
                <a:latin typeface="Inter"/>
                <a:ea typeface="Inter"/>
                <a:cs typeface="Inter"/>
                <a:sym typeface="Inter"/>
              </a:rPr>
              <a:t>NATURE BACKGROUNDS</a:t>
            </a:r>
            <a:endParaRPr/>
          </a:p>
        </p:txBody>
      </p:sp>
      <p:grpSp>
        <p:nvGrpSpPr>
          <p:cNvPr id="359" name="Google Shape;359;p19"/>
          <p:cNvGrpSpPr/>
          <p:nvPr/>
        </p:nvGrpSpPr>
        <p:grpSpPr>
          <a:xfrm>
            <a:off x="10787411" y="1645214"/>
            <a:ext cx="8671695" cy="7613086"/>
            <a:chOff x="0" y="-38100"/>
            <a:chExt cx="2283903" cy="2005093"/>
          </a:xfrm>
        </p:grpSpPr>
        <p:sp>
          <p:nvSpPr>
            <p:cNvPr id="360" name="Google Shape;360;p19"/>
            <p:cNvSpPr/>
            <p:nvPr/>
          </p:nvSpPr>
          <p:spPr>
            <a:xfrm>
              <a:off x="0" y="0"/>
              <a:ext cx="2283903" cy="1966993"/>
            </a:xfrm>
            <a:custGeom>
              <a:rect b="b" l="l" r="r" t="t"/>
              <a:pathLst>
                <a:path extrusionOk="0" h="1966993" w="2283903">
                  <a:moveTo>
                    <a:pt x="0" y="0"/>
                  </a:moveTo>
                  <a:lnTo>
                    <a:pt x="2283903" y="0"/>
                  </a:lnTo>
                  <a:lnTo>
                    <a:pt x="2283903" y="1966993"/>
                  </a:lnTo>
                  <a:lnTo>
                    <a:pt x="0" y="1966993"/>
                  </a:lnTo>
                  <a:close/>
                </a:path>
              </a:pathLst>
            </a:custGeom>
            <a:solidFill>
              <a:srgbClr val="000000"/>
            </a:solidFill>
            <a:ln cap="sq" cmpd="sng" w="28575">
              <a:solidFill>
                <a:srgbClr val="F8F8F8"/>
              </a:solidFill>
              <a:prstDash val="solid"/>
              <a:miter lim="8000"/>
              <a:headEnd len="sm" w="sm" type="none"/>
              <a:tailEnd len="sm" w="sm" type="none"/>
            </a:ln>
          </p:spPr>
        </p:sp>
        <p:sp>
          <p:nvSpPr>
            <p:cNvPr id="361" name="Google Shape;361;p19"/>
            <p:cNvSpPr txBox="1"/>
            <p:nvPr/>
          </p:nvSpPr>
          <p:spPr>
            <a:xfrm>
              <a:off x="0" y="-38100"/>
              <a:ext cx="2283903" cy="2005093"/>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2" name="Google Shape;362;p19"/>
          <p:cNvSpPr txBox="1"/>
          <p:nvPr/>
        </p:nvSpPr>
        <p:spPr>
          <a:xfrm>
            <a:off x="1028700" y="1857598"/>
            <a:ext cx="8726206" cy="1666875"/>
          </a:xfrm>
          <a:prstGeom prst="rect">
            <a:avLst/>
          </a:prstGeom>
          <a:noFill/>
          <a:ln>
            <a:noFill/>
          </a:ln>
        </p:spPr>
        <p:txBody>
          <a:bodyPr anchorCtr="0" anchor="t" bIns="0" lIns="0" spcFirstLastPara="1" rIns="0" wrap="square" tIns="0">
            <a:spAutoFit/>
          </a:bodyPr>
          <a:lstStyle/>
          <a:p>
            <a:pPr indent="0" lvl="0" marL="0" marR="0" rtl="0" algn="l">
              <a:lnSpc>
                <a:spcPct val="104999"/>
              </a:lnSpc>
              <a:spcBef>
                <a:spcPts val="0"/>
              </a:spcBef>
              <a:spcAft>
                <a:spcPts val="0"/>
              </a:spcAft>
              <a:buNone/>
            </a:pPr>
            <a:r>
              <a:rPr b="0" i="0" lang="en-US" sz="12000" u="none" cap="none" strike="noStrike">
                <a:solidFill>
                  <a:srgbClr val="FFFFFF"/>
                </a:solidFill>
                <a:latin typeface="Marcellus"/>
                <a:ea typeface="Marcellus"/>
                <a:cs typeface="Marcellus"/>
                <a:sym typeface="Marcellus"/>
              </a:rPr>
              <a:t>Conclusion</a:t>
            </a:r>
            <a:endParaRPr/>
          </a:p>
        </p:txBody>
      </p:sp>
      <p:sp>
        <p:nvSpPr>
          <p:cNvPr id="363" name="Google Shape;363;p19"/>
          <p:cNvSpPr txBox="1"/>
          <p:nvPr/>
        </p:nvSpPr>
        <p:spPr>
          <a:xfrm>
            <a:off x="11527994" y="2419573"/>
            <a:ext cx="6166800" cy="63264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000" u="none" cap="none" strike="noStrike">
                <a:solidFill>
                  <a:srgbClr val="FFFFFF"/>
                </a:solidFill>
                <a:latin typeface="Inter"/>
                <a:ea typeface="Inter"/>
                <a:cs typeface="Inter"/>
                <a:sym typeface="Inter"/>
              </a:rPr>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a:t>
            </a:r>
            <a:endParaRPr sz="2000">
              <a:solidFill>
                <a:srgbClr val="FFFFFF"/>
              </a:solidFill>
              <a:latin typeface="Inter"/>
              <a:ea typeface="Inter"/>
              <a:cs typeface="Inter"/>
              <a:sym typeface="Inter"/>
            </a:endParaRPr>
          </a:p>
          <a:p>
            <a:pPr indent="0" lvl="0" marL="0" marR="0" rtl="0" algn="just">
              <a:lnSpc>
                <a:spcPct val="115000"/>
              </a:lnSpc>
              <a:spcBef>
                <a:spcPts val="0"/>
              </a:spcBef>
              <a:spcAft>
                <a:spcPts val="0"/>
              </a:spcAft>
              <a:buNone/>
            </a:pPr>
            <a:r>
              <a:t/>
            </a:r>
            <a:endParaRPr sz="2000">
              <a:solidFill>
                <a:srgbClr val="FFFFFF"/>
              </a:solidFill>
              <a:latin typeface="Inter"/>
              <a:ea typeface="Inter"/>
              <a:cs typeface="Inter"/>
              <a:sym typeface="Inter"/>
            </a:endParaRPr>
          </a:p>
          <a:p>
            <a:pPr indent="0" lvl="0" marL="0" rtl="0" algn="just">
              <a:lnSpc>
                <a:spcPct val="115000"/>
              </a:lnSpc>
              <a:spcBef>
                <a:spcPts val="0"/>
              </a:spcBef>
              <a:spcAft>
                <a:spcPts val="0"/>
              </a:spcAft>
              <a:buClr>
                <a:schemeClr val="dk1"/>
              </a:buClr>
              <a:buFont typeface="Arial"/>
              <a:buNone/>
            </a:pPr>
            <a:r>
              <a:rPr lang="en-US" sz="2000">
                <a:solidFill>
                  <a:schemeClr val="lt1"/>
                </a:solidFill>
                <a:latin typeface="Inter"/>
                <a:ea typeface="Inter"/>
                <a:cs typeface="Inter"/>
                <a:sym typeface="Inter"/>
              </a:rPr>
              <a:t>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a:t>
            </a:r>
            <a:endParaRPr sz="2000">
              <a:solidFill>
                <a:schemeClr val="lt1"/>
              </a:solidFill>
              <a:latin typeface="Inter"/>
              <a:ea typeface="Inter"/>
              <a:cs typeface="Inter"/>
              <a:sym typeface="Inter"/>
            </a:endParaRPr>
          </a:p>
          <a:p>
            <a:pPr indent="0" lvl="0" marL="0" marR="0" rtl="0" algn="just">
              <a:lnSpc>
                <a:spcPct val="115000"/>
              </a:lnSpc>
              <a:spcBef>
                <a:spcPts val="0"/>
              </a:spcBef>
              <a:spcAft>
                <a:spcPts val="0"/>
              </a:spcAft>
              <a:buNone/>
            </a:pPr>
            <a:r>
              <a:rPr b="0" i="0" lang="en-US" sz="2000" u="none" cap="none" strike="noStrike">
                <a:solidFill>
                  <a:srgbClr val="FFFFFF"/>
                </a:solidFill>
                <a:latin typeface="Inter"/>
                <a:ea typeface="Inter"/>
                <a:cs typeface="Inter"/>
                <a:sym typeface="Inter"/>
              </a:rPr>
              <a:t>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67" name="Shape 367"/>
        <p:cNvGrpSpPr/>
        <p:nvPr/>
      </p:nvGrpSpPr>
      <p:grpSpPr>
        <a:xfrm>
          <a:off x="0" y="0"/>
          <a:ext cx="0" cy="0"/>
          <a:chOff x="0" y="0"/>
          <a:chExt cx="0" cy="0"/>
        </a:xfrm>
      </p:grpSpPr>
      <p:pic>
        <p:nvPicPr>
          <p:cNvPr id="368" name="Google Shape;368;p20"/>
          <p:cNvPicPr preferRelativeResize="0"/>
          <p:nvPr/>
        </p:nvPicPr>
        <p:blipFill>
          <a:blip r:embed="rId3">
            <a:alphaModFix/>
          </a:blip>
          <a:stretch>
            <a:fillRect/>
          </a:stretch>
        </p:blipFill>
        <p:spPr>
          <a:xfrm>
            <a:off x="2" y="0"/>
            <a:ext cx="18287980" cy="10287000"/>
          </a:xfrm>
          <a:prstGeom prst="rect">
            <a:avLst/>
          </a:prstGeom>
          <a:noFill/>
          <a:ln>
            <a:noFill/>
          </a:ln>
        </p:spPr>
      </p:pic>
      <p:cxnSp>
        <p:nvCxnSpPr>
          <p:cNvPr id="369" name="Google Shape;369;p20"/>
          <p:cNvCxnSpPr/>
          <p:nvPr/>
        </p:nvCxnSpPr>
        <p:spPr>
          <a:xfrm>
            <a:off x="0" y="1028700"/>
            <a:ext cx="18288000" cy="0"/>
          </a:xfrm>
          <a:prstGeom prst="straightConnector1">
            <a:avLst/>
          </a:prstGeom>
          <a:noFill/>
          <a:ln cap="flat" cmpd="sng" w="28575">
            <a:solidFill>
              <a:srgbClr val="FFFFFF"/>
            </a:solidFill>
            <a:prstDash val="solid"/>
            <a:round/>
            <a:headEnd len="sm" w="sm" type="none"/>
            <a:tailEnd len="sm" w="sm" type="none"/>
          </a:ln>
        </p:spPr>
      </p:cxnSp>
      <p:grpSp>
        <p:nvGrpSpPr>
          <p:cNvPr id="370" name="Google Shape;370;p20"/>
          <p:cNvGrpSpPr/>
          <p:nvPr/>
        </p:nvGrpSpPr>
        <p:grpSpPr>
          <a:xfrm>
            <a:off x="16639231" y="385916"/>
            <a:ext cx="1133448" cy="280395"/>
            <a:chOff x="0" y="0"/>
            <a:chExt cx="1511264" cy="373860"/>
          </a:xfrm>
        </p:grpSpPr>
        <p:grpSp>
          <p:nvGrpSpPr>
            <p:cNvPr id="371" name="Google Shape;371;p20"/>
            <p:cNvGrpSpPr/>
            <p:nvPr/>
          </p:nvGrpSpPr>
          <p:grpSpPr>
            <a:xfrm>
              <a:off x="0" y="0"/>
              <a:ext cx="373860" cy="373860"/>
              <a:chOff x="0" y="0"/>
              <a:chExt cx="812800" cy="812800"/>
            </a:xfrm>
          </p:grpSpPr>
          <p:sp>
            <p:nvSpPr>
              <p:cNvPr id="372" name="Google Shape;372;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4" name="Google Shape;374;p20"/>
            <p:cNvGrpSpPr/>
            <p:nvPr/>
          </p:nvGrpSpPr>
          <p:grpSpPr>
            <a:xfrm>
              <a:off x="560344" y="0"/>
              <a:ext cx="373860" cy="373860"/>
              <a:chOff x="0" y="0"/>
              <a:chExt cx="812800" cy="812800"/>
            </a:xfrm>
          </p:grpSpPr>
          <p:sp>
            <p:nvSpPr>
              <p:cNvPr id="375" name="Google Shape;375;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7" name="Google Shape;377;p20"/>
            <p:cNvGrpSpPr/>
            <p:nvPr/>
          </p:nvGrpSpPr>
          <p:grpSpPr>
            <a:xfrm>
              <a:off x="1137404" y="0"/>
              <a:ext cx="373860" cy="373860"/>
              <a:chOff x="0" y="0"/>
              <a:chExt cx="812800" cy="812800"/>
            </a:xfrm>
          </p:grpSpPr>
          <p:sp>
            <p:nvSpPr>
              <p:cNvPr id="378" name="Google Shape;378;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380" name="Google Shape;380;p20"/>
          <p:cNvSpPr txBox="1"/>
          <p:nvPr/>
        </p:nvSpPr>
        <p:spPr>
          <a:xfrm>
            <a:off x="515321" y="338789"/>
            <a:ext cx="4920928" cy="374650"/>
          </a:xfrm>
          <a:prstGeom prst="rect">
            <a:avLst/>
          </a:prstGeom>
          <a:noFill/>
          <a:ln>
            <a:noFill/>
          </a:ln>
        </p:spPr>
        <p:txBody>
          <a:bodyPr anchorCtr="0" anchor="t" bIns="0" lIns="0" spcFirstLastPara="1" rIns="0" wrap="square" tIns="0">
            <a:spAutoFit/>
          </a:bodyPr>
          <a:lstStyle/>
          <a:p>
            <a:pPr indent="0" lvl="0" marL="0" marR="0" rtl="0" algn="l">
              <a:lnSpc>
                <a:spcPct val="119000"/>
              </a:lnSpc>
              <a:spcBef>
                <a:spcPts val="0"/>
              </a:spcBef>
              <a:spcAft>
                <a:spcPts val="0"/>
              </a:spcAft>
              <a:buNone/>
            </a:pPr>
            <a:r>
              <a:rPr b="0" i="0" lang="en-US" sz="2500" u="none" cap="none" strike="noStrike">
                <a:solidFill>
                  <a:srgbClr val="FFFFFF"/>
                </a:solidFill>
                <a:latin typeface="Inter"/>
                <a:ea typeface="Inter"/>
                <a:cs typeface="Inter"/>
                <a:sym typeface="Inter"/>
              </a:rPr>
              <a:t>NATURE BACKGROUNDS</a:t>
            </a:r>
            <a:endParaRPr/>
          </a:p>
        </p:txBody>
      </p:sp>
      <p:sp>
        <p:nvSpPr>
          <p:cNvPr id="381" name="Google Shape;381;p20"/>
          <p:cNvSpPr txBox="1"/>
          <p:nvPr/>
        </p:nvSpPr>
        <p:spPr>
          <a:xfrm>
            <a:off x="1338734" y="4029075"/>
            <a:ext cx="15610531" cy="2486025"/>
          </a:xfrm>
          <a:prstGeom prst="rect">
            <a:avLst/>
          </a:prstGeom>
          <a:noFill/>
          <a:ln>
            <a:noFill/>
          </a:ln>
        </p:spPr>
        <p:txBody>
          <a:bodyPr anchorCtr="0" anchor="t" bIns="0" lIns="0" spcFirstLastPara="1" rIns="0" wrap="square" tIns="0">
            <a:spAutoFit/>
          </a:bodyPr>
          <a:lstStyle/>
          <a:p>
            <a:pPr indent="0" lvl="0" marL="0" marR="0" rtl="0" algn="ctr">
              <a:lnSpc>
                <a:spcPct val="104999"/>
              </a:lnSpc>
              <a:spcBef>
                <a:spcPts val="0"/>
              </a:spcBef>
              <a:spcAft>
                <a:spcPts val="0"/>
              </a:spcAft>
              <a:buNone/>
            </a:pPr>
            <a:r>
              <a:rPr b="0" i="0" lang="en-US" sz="18000" u="none" cap="none" strike="noStrike">
                <a:solidFill>
                  <a:srgbClr val="FFFFFF"/>
                </a:solidFill>
                <a:latin typeface="Marcellus"/>
                <a:ea typeface="Marcellus"/>
                <a:cs typeface="Marcellus"/>
                <a:sym typeface="Marcellus"/>
              </a:rPr>
              <a:t>THANK YOU</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85" name="Shape 385"/>
        <p:cNvGrpSpPr/>
        <p:nvPr/>
      </p:nvGrpSpPr>
      <p:grpSpPr>
        <a:xfrm>
          <a:off x="0" y="0"/>
          <a:ext cx="0" cy="0"/>
          <a:chOff x="0" y="0"/>
          <a:chExt cx="0" cy="0"/>
        </a:xfrm>
      </p:grpSpPr>
      <p:grpSp>
        <p:nvGrpSpPr>
          <p:cNvPr id="386" name="Google Shape;386;p21"/>
          <p:cNvGrpSpPr/>
          <p:nvPr/>
        </p:nvGrpSpPr>
        <p:grpSpPr>
          <a:xfrm>
            <a:off x="774218" y="2213566"/>
            <a:ext cx="5097641" cy="7472652"/>
            <a:chOff x="0" y="-19050"/>
            <a:chExt cx="1342589" cy="1968106"/>
          </a:xfrm>
        </p:grpSpPr>
        <p:sp>
          <p:nvSpPr>
            <p:cNvPr id="387" name="Google Shape;387;p21"/>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21"/>
            <p:cNvSpPr txBox="1"/>
            <p:nvPr/>
          </p:nvSpPr>
          <p:spPr>
            <a:xfrm>
              <a:off x="0" y="-19050"/>
              <a:ext cx="1342589" cy="196810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9" name="Google Shape;389;p21"/>
          <p:cNvGrpSpPr/>
          <p:nvPr/>
        </p:nvGrpSpPr>
        <p:grpSpPr>
          <a:xfrm>
            <a:off x="6109984" y="2213566"/>
            <a:ext cx="11512980" cy="7472652"/>
            <a:chOff x="0" y="-19050"/>
            <a:chExt cx="3032225" cy="1968106"/>
          </a:xfrm>
        </p:grpSpPr>
        <p:sp>
          <p:nvSpPr>
            <p:cNvPr id="390" name="Google Shape;390;p21"/>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21"/>
            <p:cNvSpPr txBox="1"/>
            <p:nvPr/>
          </p:nvSpPr>
          <p:spPr>
            <a:xfrm>
              <a:off x="0" y="-19050"/>
              <a:ext cx="3032225" cy="196810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2" name="Google Shape;392;p21"/>
          <p:cNvGrpSpPr/>
          <p:nvPr/>
        </p:nvGrpSpPr>
        <p:grpSpPr>
          <a:xfrm>
            <a:off x="1139005" y="2494284"/>
            <a:ext cx="4368067" cy="719567"/>
            <a:chOff x="0" y="-19050"/>
            <a:chExt cx="1150437" cy="189516"/>
          </a:xfrm>
        </p:grpSpPr>
        <p:sp>
          <p:nvSpPr>
            <p:cNvPr id="393" name="Google Shape;393;p21"/>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21"/>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5" name="Google Shape;395;p21"/>
          <p:cNvGrpSpPr/>
          <p:nvPr/>
        </p:nvGrpSpPr>
        <p:grpSpPr>
          <a:xfrm>
            <a:off x="9682440" y="2494284"/>
            <a:ext cx="4368067" cy="719567"/>
            <a:chOff x="0" y="-19050"/>
            <a:chExt cx="1150437" cy="189516"/>
          </a:xfrm>
        </p:grpSpPr>
        <p:sp>
          <p:nvSpPr>
            <p:cNvPr id="396" name="Google Shape;396;p21"/>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21"/>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8" name="Google Shape;398;p21"/>
          <p:cNvGrpSpPr/>
          <p:nvPr/>
        </p:nvGrpSpPr>
        <p:grpSpPr>
          <a:xfrm>
            <a:off x="1139005" y="7128683"/>
            <a:ext cx="4368067" cy="719567"/>
            <a:chOff x="0" y="-19050"/>
            <a:chExt cx="1150437" cy="189516"/>
          </a:xfrm>
        </p:grpSpPr>
        <p:sp>
          <p:nvSpPr>
            <p:cNvPr id="399" name="Google Shape;399;p21"/>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21"/>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1" name="Google Shape;401;p21"/>
          <p:cNvGrpSpPr/>
          <p:nvPr/>
        </p:nvGrpSpPr>
        <p:grpSpPr>
          <a:xfrm>
            <a:off x="2513988" y="8097273"/>
            <a:ext cx="754204" cy="771881"/>
            <a:chOff x="0" y="-19050"/>
            <a:chExt cx="812800" cy="831850"/>
          </a:xfrm>
        </p:grpSpPr>
        <p:sp>
          <p:nvSpPr>
            <p:cNvPr id="402" name="Google Shape;402;p21"/>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21"/>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04" name="Google Shape;404;p21"/>
          <p:cNvSpPr txBox="1"/>
          <p:nvPr/>
        </p:nvSpPr>
        <p:spPr>
          <a:xfrm>
            <a:off x="1232396" y="3499746"/>
            <a:ext cx="4181285" cy="5036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Arial"/>
                <a:ea typeface="Arial"/>
                <a:cs typeface="Arial"/>
                <a:sym typeface="Arial"/>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000000"/>
                </a:solidFill>
                <a:latin typeface="Arial"/>
                <a:ea typeface="Arial"/>
                <a:cs typeface="Arial"/>
                <a:sym typeface="Arial"/>
              </a:rPr>
              <a:t>uses the following free fonts:</a:t>
            </a:r>
            <a:endParaRPr/>
          </a:p>
        </p:txBody>
      </p:sp>
      <p:sp>
        <p:nvSpPr>
          <p:cNvPr id="405" name="Google Shape;405;p21"/>
          <p:cNvSpPr txBox="1"/>
          <p:nvPr/>
        </p:nvSpPr>
        <p:spPr>
          <a:xfrm>
            <a:off x="1175455" y="6551281"/>
            <a:ext cx="4368067" cy="2496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Arial"/>
                <a:ea typeface="Arial"/>
                <a:cs typeface="Arial"/>
                <a:sym typeface="Arial"/>
              </a:rPr>
              <a:t>You can find these fonts online too.</a:t>
            </a:r>
            <a:endParaRPr/>
          </a:p>
        </p:txBody>
      </p:sp>
      <p:sp>
        <p:nvSpPr>
          <p:cNvPr id="406" name="Google Shape;406;p21"/>
          <p:cNvSpPr txBox="1"/>
          <p:nvPr/>
        </p:nvSpPr>
        <p:spPr>
          <a:xfrm>
            <a:off x="1747770" y="4552525"/>
            <a:ext cx="3150536" cy="1201000"/>
          </a:xfrm>
          <a:prstGeom prst="rect">
            <a:avLst/>
          </a:prstGeom>
          <a:noFill/>
          <a:ln>
            <a:noFill/>
          </a:ln>
        </p:spPr>
        <p:txBody>
          <a:bodyPr anchorCtr="0" anchor="t" bIns="0" lIns="0" spcFirstLastPara="1" rIns="0" wrap="square" tIns="0">
            <a:spAutoFit/>
          </a:bodyPr>
          <a:lstStyle/>
          <a:p>
            <a:pPr indent="0" lvl="0" marL="0" marR="0" rtl="0" algn="ctr">
              <a:lnSpc>
                <a:spcPct val="103006"/>
              </a:lnSpc>
              <a:spcBef>
                <a:spcPts val="0"/>
              </a:spcBef>
              <a:spcAft>
                <a:spcPts val="0"/>
              </a:spcAft>
              <a:buNone/>
            </a:pPr>
            <a:r>
              <a:rPr b="0" i="0" lang="en-US" sz="1497" u="none" cap="none" strike="noStrike">
                <a:solidFill>
                  <a:srgbClr val="000000"/>
                </a:solidFill>
                <a:latin typeface="Arial"/>
                <a:ea typeface="Arial"/>
                <a:cs typeface="Arial"/>
                <a:sym typeface="Arial"/>
              </a:rPr>
              <a:t>TITLES:</a:t>
            </a:r>
            <a:endParaRPr/>
          </a:p>
          <a:p>
            <a:pPr indent="0" lvl="0" marL="0" marR="0" rtl="0" algn="ctr">
              <a:lnSpc>
                <a:spcPct val="102985"/>
              </a:lnSpc>
              <a:spcBef>
                <a:spcPts val="0"/>
              </a:spcBef>
              <a:spcAft>
                <a:spcPts val="0"/>
              </a:spcAft>
              <a:buNone/>
            </a:pPr>
            <a:r>
              <a:rPr b="0" i="0" lang="en-US" sz="2110" u="none" cap="none" strike="noStrike">
                <a:solidFill>
                  <a:srgbClr val="000000"/>
                </a:solidFill>
                <a:latin typeface="Arial"/>
                <a:ea typeface="Arial"/>
                <a:cs typeface="Arial"/>
                <a:sym typeface="Arial"/>
              </a:rPr>
              <a:t>MARCELLUS</a:t>
            </a:r>
            <a:endParaRPr/>
          </a:p>
          <a:p>
            <a:pPr indent="0" lvl="0" marL="0" marR="0" rtl="0" algn="ctr">
              <a:lnSpc>
                <a:spcPct val="102985"/>
              </a:lnSpc>
              <a:spcBef>
                <a:spcPts val="0"/>
              </a:spcBef>
              <a:spcAft>
                <a:spcPts val="0"/>
              </a:spcAft>
              <a:buNone/>
            </a:pPr>
            <a:r>
              <a:t/>
            </a:r>
            <a:endParaRPr b="0" i="0" sz="2110" u="none" cap="none" strike="noStrike">
              <a:solidFill>
                <a:srgbClr val="000000"/>
              </a:solidFill>
              <a:latin typeface="Arial"/>
              <a:ea typeface="Arial"/>
              <a:cs typeface="Arial"/>
              <a:sym typeface="Arial"/>
            </a:endParaRPr>
          </a:p>
          <a:p>
            <a:pPr indent="0" lvl="0" marL="0" marR="0" rtl="0" algn="ctr">
              <a:lnSpc>
                <a:spcPct val="103006"/>
              </a:lnSpc>
              <a:spcBef>
                <a:spcPts val="0"/>
              </a:spcBef>
              <a:spcAft>
                <a:spcPts val="0"/>
              </a:spcAft>
              <a:buNone/>
            </a:pPr>
            <a:r>
              <a:rPr b="0" i="0" lang="en-US" sz="1497" u="none" cap="none" strike="noStrike">
                <a:solidFill>
                  <a:srgbClr val="000000"/>
                </a:solidFill>
                <a:latin typeface="Arial"/>
                <a:ea typeface="Arial"/>
                <a:cs typeface="Arial"/>
                <a:sym typeface="Arial"/>
              </a:rPr>
              <a:t>BODY COPY:</a:t>
            </a:r>
            <a:endParaRPr/>
          </a:p>
          <a:p>
            <a:pPr indent="0" lvl="0" marL="0" marR="0" rtl="0" algn="ctr">
              <a:lnSpc>
                <a:spcPct val="102985"/>
              </a:lnSpc>
              <a:spcBef>
                <a:spcPts val="0"/>
              </a:spcBef>
              <a:spcAft>
                <a:spcPts val="0"/>
              </a:spcAft>
              <a:buNone/>
            </a:pPr>
            <a:r>
              <a:rPr b="0" i="0" lang="en-US" sz="2110" u="none" cap="none" strike="noStrike">
                <a:solidFill>
                  <a:srgbClr val="000000"/>
                </a:solidFill>
                <a:latin typeface="Arial"/>
                <a:ea typeface="Arial"/>
                <a:cs typeface="Arial"/>
                <a:sym typeface="Arial"/>
              </a:rPr>
              <a:t>INTER</a:t>
            </a:r>
            <a:endParaRPr/>
          </a:p>
        </p:txBody>
      </p:sp>
      <p:sp>
        <p:nvSpPr>
          <p:cNvPr id="407" name="Google Shape;407;p21"/>
          <p:cNvSpPr txBox="1"/>
          <p:nvPr/>
        </p:nvSpPr>
        <p:spPr>
          <a:xfrm>
            <a:off x="2280403" y="8992602"/>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1300" u="none" cap="none" strike="noStrike">
                <a:solidFill>
                  <a:srgbClr val="000000"/>
                </a:solidFill>
                <a:latin typeface="Arial"/>
                <a:ea typeface="Arial"/>
                <a:cs typeface="Arial"/>
                <a:sym typeface="Arial"/>
              </a:rPr>
              <a:t>#000000</a:t>
            </a:r>
            <a:endParaRPr/>
          </a:p>
        </p:txBody>
      </p:sp>
      <p:sp>
        <p:nvSpPr>
          <p:cNvPr id="408" name="Google Shape;408;p21"/>
          <p:cNvSpPr txBox="1"/>
          <p:nvPr/>
        </p:nvSpPr>
        <p:spPr>
          <a:xfrm>
            <a:off x="4210005" y="1446041"/>
            <a:ext cx="9867990" cy="3246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Arial"/>
                <a:ea typeface="Arial"/>
                <a:cs typeface="Arial"/>
                <a:sym typeface="Arial"/>
              </a:rPr>
              <a:t>Use these design resources in your Canva Presentation.</a:t>
            </a:r>
            <a:endParaRPr/>
          </a:p>
        </p:txBody>
      </p:sp>
      <p:sp>
        <p:nvSpPr>
          <p:cNvPr id="409" name="Google Shape;409;p21"/>
          <p:cNvSpPr txBox="1"/>
          <p:nvPr/>
        </p:nvSpPr>
        <p:spPr>
          <a:xfrm>
            <a:off x="11706206" y="9915836"/>
            <a:ext cx="5916757" cy="16702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0" i="0" lang="en-US" sz="1199" u="none" cap="none" strike="noStrike">
                <a:solidFill>
                  <a:srgbClr val="FFFFFF"/>
                </a:solidFill>
                <a:latin typeface="Arial"/>
                <a:ea typeface="Arial"/>
                <a:cs typeface="Arial"/>
                <a:sym typeface="Arial"/>
              </a:rPr>
              <a:t>DON'T FORGET TO DELETE THIS PAGE BEFORE PRESENTING. </a:t>
            </a:r>
            <a:endParaRPr/>
          </a:p>
        </p:txBody>
      </p:sp>
      <p:sp>
        <p:nvSpPr>
          <p:cNvPr id="410" name="Google Shape;410;p21"/>
          <p:cNvSpPr txBox="1"/>
          <p:nvPr/>
        </p:nvSpPr>
        <p:spPr>
          <a:xfrm>
            <a:off x="5469973" y="543899"/>
            <a:ext cx="7348055" cy="77359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5706" u="none" cap="none" strike="noStrike">
                <a:solidFill>
                  <a:srgbClr val="FFFFFF"/>
                </a:solidFill>
                <a:latin typeface="Arial"/>
                <a:ea typeface="Arial"/>
                <a:cs typeface="Arial"/>
                <a:sym typeface="Arial"/>
              </a:rPr>
              <a:t>RESOURCE PAGE</a:t>
            </a:r>
            <a:endParaRPr/>
          </a:p>
        </p:txBody>
      </p:sp>
      <p:sp>
        <p:nvSpPr>
          <p:cNvPr id="411" name="Google Shape;411;p21"/>
          <p:cNvSpPr txBox="1"/>
          <p:nvPr/>
        </p:nvSpPr>
        <p:spPr>
          <a:xfrm>
            <a:off x="1747770"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0F1A38"/>
                </a:solidFill>
                <a:latin typeface="Arial"/>
                <a:ea typeface="Arial"/>
                <a:cs typeface="Arial"/>
                <a:sym typeface="Arial"/>
              </a:rPr>
              <a:t>Fonts</a:t>
            </a:r>
            <a:endParaRPr/>
          </a:p>
        </p:txBody>
      </p:sp>
      <p:sp>
        <p:nvSpPr>
          <p:cNvPr id="412" name="Google Shape;412;p21"/>
          <p:cNvSpPr txBox="1"/>
          <p:nvPr/>
        </p:nvSpPr>
        <p:spPr>
          <a:xfrm>
            <a:off x="10291206"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0F1A38"/>
                </a:solidFill>
                <a:latin typeface="Arial"/>
                <a:ea typeface="Arial"/>
                <a:cs typeface="Arial"/>
                <a:sym typeface="Arial"/>
              </a:rPr>
              <a:t>Design Elements</a:t>
            </a:r>
            <a:endParaRPr/>
          </a:p>
        </p:txBody>
      </p:sp>
      <p:sp>
        <p:nvSpPr>
          <p:cNvPr id="413" name="Google Shape;413;p21"/>
          <p:cNvSpPr txBox="1"/>
          <p:nvPr/>
        </p:nvSpPr>
        <p:spPr>
          <a:xfrm>
            <a:off x="1747770" y="7296522"/>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0F1A38"/>
                </a:solidFill>
                <a:latin typeface="Arial"/>
                <a:ea typeface="Arial"/>
                <a:cs typeface="Arial"/>
                <a:sym typeface="Arial"/>
              </a:rPr>
              <a:t>Colors</a:t>
            </a:r>
            <a:endParaRPr/>
          </a:p>
        </p:txBody>
      </p:sp>
      <p:grpSp>
        <p:nvGrpSpPr>
          <p:cNvPr id="414" name="Google Shape;414;p21"/>
          <p:cNvGrpSpPr/>
          <p:nvPr/>
        </p:nvGrpSpPr>
        <p:grpSpPr>
          <a:xfrm>
            <a:off x="3449167" y="8097273"/>
            <a:ext cx="754204" cy="771881"/>
            <a:chOff x="0" y="-19050"/>
            <a:chExt cx="812800" cy="831850"/>
          </a:xfrm>
        </p:grpSpPr>
        <p:sp>
          <p:nvSpPr>
            <p:cNvPr id="415" name="Google Shape;415;p21"/>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8F8F8"/>
            </a:solidFill>
            <a:ln cap="rnd"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21"/>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7" name="Google Shape;417;p21"/>
          <p:cNvSpPr txBox="1"/>
          <p:nvPr/>
        </p:nvSpPr>
        <p:spPr>
          <a:xfrm>
            <a:off x="3215582" y="9002127"/>
            <a:ext cx="1221374" cy="180467"/>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US" sz="1300" u="none" cap="none" strike="noStrike">
                <a:solidFill>
                  <a:srgbClr val="000000"/>
                </a:solidFill>
                <a:latin typeface="Arial"/>
                <a:ea typeface="Arial"/>
                <a:cs typeface="Arial"/>
                <a:sym typeface="Arial"/>
              </a:rPr>
              <a:t>#F8F8F8</a:t>
            </a:r>
            <a:endParaRPr/>
          </a:p>
        </p:txBody>
      </p:sp>
      <p:grpSp>
        <p:nvGrpSpPr>
          <p:cNvPr id="418" name="Google Shape;418;p21"/>
          <p:cNvGrpSpPr/>
          <p:nvPr/>
        </p:nvGrpSpPr>
        <p:grpSpPr>
          <a:xfrm>
            <a:off x="6865491" y="4147301"/>
            <a:ext cx="10001965" cy="4580579"/>
            <a:chOff x="0" y="0"/>
            <a:chExt cx="13335954" cy="6107439"/>
          </a:xfrm>
        </p:grpSpPr>
        <p:sp>
          <p:nvSpPr>
            <p:cNvPr id="419" name="Google Shape;419;p21"/>
            <p:cNvSpPr/>
            <p:nvPr/>
          </p:nvSpPr>
          <p:spPr>
            <a:xfrm>
              <a:off x="10881529" y="1776120"/>
              <a:ext cx="937691" cy="806414"/>
            </a:xfrm>
            <a:custGeom>
              <a:rect b="b" l="l" r="r" t="t"/>
              <a:pathLst>
                <a:path extrusionOk="0" h="806414" w="937691">
                  <a:moveTo>
                    <a:pt x="0" y="0"/>
                  </a:moveTo>
                  <a:lnTo>
                    <a:pt x="937691" y="0"/>
                  </a:lnTo>
                  <a:lnTo>
                    <a:pt x="937691" y="806414"/>
                  </a:lnTo>
                  <a:lnTo>
                    <a:pt x="0" y="806414"/>
                  </a:lnTo>
                  <a:lnTo>
                    <a:pt x="0" y="0"/>
                  </a:lnTo>
                  <a:close/>
                </a:path>
              </a:pathLst>
            </a:custGeom>
            <a:blipFill rotWithShape="1">
              <a:blip r:embed="rId3">
                <a:alphaModFix/>
              </a:blip>
              <a:stretch>
                <a:fillRect b="0" l="0" r="0" t="0"/>
              </a:stretch>
            </a:blipFill>
            <a:ln>
              <a:noFill/>
            </a:ln>
          </p:spPr>
        </p:sp>
        <p:sp>
          <p:nvSpPr>
            <p:cNvPr id="420" name="Google Shape;420;p21"/>
            <p:cNvSpPr/>
            <p:nvPr/>
          </p:nvSpPr>
          <p:spPr>
            <a:xfrm>
              <a:off x="12596063" y="3334454"/>
              <a:ext cx="666455" cy="920981"/>
            </a:xfrm>
            <a:custGeom>
              <a:rect b="b" l="l" r="r" t="t"/>
              <a:pathLst>
                <a:path extrusionOk="0" h="920981" w="666455">
                  <a:moveTo>
                    <a:pt x="0" y="0"/>
                  </a:moveTo>
                  <a:lnTo>
                    <a:pt x="666455" y="0"/>
                  </a:lnTo>
                  <a:lnTo>
                    <a:pt x="666455" y="920980"/>
                  </a:lnTo>
                  <a:lnTo>
                    <a:pt x="0" y="920980"/>
                  </a:lnTo>
                  <a:lnTo>
                    <a:pt x="0" y="0"/>
                  </a:lnTo>
                  <a:close/>
                </a:path>
              </a:pathLst>
            </a:custGeom>
            <a:blipFill rotWithShape="1">
              <a:blip r:embed="rId4">
                <a:alphaModFix/>
              </a:blip>
              <a:stretch>
                <a:fillRect b="0" l="0" r="0" t="0"/>
              </a:stretch>
            </a:blipFill>
            <a:ln>
              <a:noFill/>
            </a:ln>
          </p:spPr>
        </p:sp>
        <p:sp>
          <p:nvSpPr>
            <p:cNvPr id="421" name="Google Shape;421;p21"/>
            <p:cNvSpPr/>
            <p:nvPr/>
          </p:nvSpPr>
          <p:spPr>
            <a:xfrm>
              <a:off x="11076270" y="3432575"/>
              <a:ext cx="549072" cy="822860"/>
            </a:xfrm>
            <a:custGeom>
              <a:rect b="b" l="l" r="r" t="t"/>
              <a:pathLst>
                <a:path extrusionOk="0" h="822860" w="549072">
                  <a:moveTo>
                    <a:pt x="0" y="0"/>
                  </a:moveTo>
                  <a:lnTo>
                    <a:pt x="549072" y="0"/>
                  </a:lnTo>
                  <a:lnTo>
                    <a:pt x="549072" y="822859"/>
                  </a:lnTo>
                  <a:lnTo>
                    <a:pt x="0" y="822859"/>
                  </a:lnTo>
                  <a:lnTo>
                    <a:pt x="0" y="0"/>
                  </a:lnTo>
                  <a:close/>
                </a:path>
              </a:pathLst>
            </a:custGeom>
            <a:blipFill rotWithShape="1">
              <a:blip r:embed="rId5">
                <a:alphaModFix/>
              </a:blip>
              <a:stretch>
                <a:fillRect b="0" l="0" r="0" t="0"/>
              </a:stretch>
            </a:blipFill>
            <a:ln>
              <a:noFill/>
            </a:ln>
          </p:spPr>
        </p:sp>
        <p:sp>
          <p:nvSpPr>
            <p:cNvPr id="422" name="Google Shape;422;p21"/>
            <p:cNvSpPr/>
            <p:nvPr/>
          </p:nvSpPr>
          <p:spPr>
            <a:xfrm>
              <a:off x="12425345" y="5085049"/>
              <a:ext cx="910609" cy="822860"/>
            </a:xfrm>
            <a:custGeom>
              <a:rect b="b" l="l" r="r" t="t"/>
              <a:pathLst>
                <a:path extrusionOk="0" h="822860" w="910609">
                  <a:moveTo>
                    <a:pt x="0" y="0"/>
                  </a:moveTo>
                  <a:lnTo>
                    <a:pt x="910609" y="0"/>
                  </a:lnTo>
                  <a:lnTo>
                    <a:pt x="910609" y="822859"/>
                  </a:lnTo>
                  <a:lnTo>
                    <a:pt x="0" y="822859"/>
                  </a:lnTo>
                  <a:lnTo>
                    <a:pt x="0" y="0"/>
                  </a:lnTo>
                  <a:close/>
                </a:path>
              </a:pathLst>
            </a:custGeom>
            <a:blipFill rotWithShape="1">
              <a:blip r:embed="rId6">
                <a:alphaModFix/>
              </a:blip>
              <a:stretch>
                <a:fillRect b="0" l="0" r="0" t="0"/>
              </a:stretch>
            </a:blipFill>
            <a:ln>
              <a:noFill/>
            </a:ln>
          </p:spPr>
        </p:sp>
        <p:sp>
          <p:nvSpPr>
            <p:cNvPr id="423" name="Google Shape;423;p21"/>
            <p:cNvSpPr/>
            <p:nvPr/>
          </p:nvSpPr>
          <p:spPr>
            <a:xfrm>
              <a:off x="12425345" y="49061"/>
              <a:ext cx="822860" cy="822860"/>
            </a:xfrm>
            <a:custGeom>
              <a:rect b="b" l="l" r="r" t="t"/>
              <a:pathLst>
                <a:path extrusionOk="0" h="822860" w="822860">
                  <a:moveTo>
                    <a:pt x="0" y="0"/>
                  </a:moveTo>
                  <a:lnTo>
                    <a:pt x="822859" y="0"/>
                  </a:lnTo>
                  <a:lnTo>
                    <a:pt x="822859" y="822859"/>
                  </a:lnTo>
                  <a:lnTo>
                    <a:pt x="0" y="822859"/>
                  </a:lnTo>
                  <a:lnTo>
                    <a:pt x="0" y="0"/>
                  </a:lnTo>
                  <a:close/>
                </a:path>
              </a:pathLst>
            </a:custGeom>
            <a:blipFill rotWithShape="1">
              <a:blip r:embed="rId7">
                <a:alphaModFix/>
              </a:blip>
              <a:stretch>
                <a:fillRect b="0" l="0" r="0" t="0"/>
              </a:stretch>
            </a:blipFill>
            <a:ln>
              <a:noFill/>
            </a:ln>
          </p:spPr>
        </p:sp>
        <p:sp>
          <p:nvSpPr>
            <p:cNvPr id="424" name="Google Shape;424;p21"/>
            <p:cNvSpPr/>
            <p:nvPr/>
          </p:nvSpPr>
          <p:spPr>
            <a:xfrm>
              <a:off x="10777241" y="57283"/>
              <a:ext cx="1125787" cy="691847"/>
            </a:xfrm>
            <a:custGeom>
              <a:rect b="b" l="l" r="r" t="t"/>
              <a:pathLst>
                <a:path extrusionOk="0" h="691847" w="1125787">
                  <a:moveTo>
                    <a:pt x="0" y="0"/>
                  </a:moveTo>
                  <a:lnTo>
                    <a:pt x="1125787" y="0"/>
                  </a:lnTo>
                  <a:lnTo>
                    <a:pt x="1125787" y="691848"/>
                  </a:lnTo>
                  <a:lnTo>
                    <a:pt x="0" y="691848"/>
                  </a:lnTo>
                  <a:lnTo>
                    <a:pt x="0" y="0"/>
                  </a:lnTo>
                  <a:close/>
                </a:path>
              </a:pathLst>
            </a:custGeom>
            <a:blipFill rotWithShape="1">
              <a:blip r:embed="rId8">
                <a:alphaModFix/>
              </a:blip>
              <a:stretch>
                <a:fillRect b="0" l="0" r="0" t="0"/>
              </a:stretch>
            </a:blipFill>
            <a:ln>
              <a:noFill/>
            </a:ln>
          </p:spPr>
        </p:sp>
        <p:sp>
          <p:nvSpPr>
            <p:cNvPr id="425" name="Google Shape;425;p21"/>
            <p:cNvSpPr/>
            <p:nvPr/>
          </p:nvSpPr>
          <p:spPr>
            <a:xfrm>
              <a:off x="12341537" y="1776120"/>
              <a:ext cx="920981" cy="920981"/>
            </a:xfrm>
            <a:custGeom>
              <a:rect b="b" l="l" r="r" t="t"/>
              <a:pathLst>
                <a:path extrusionOk="0" h="920981" w="920981">
                  <a:moveTo>
                    <a:pt x="0" y="0"/>
                  </a:moveTo>
                  <a:lnTo>
                    <a:pt x="920981" y="0"/>
                  </a:lnTo>
                  <a:lnTo>
                    <a:pt x="920981" y="920980"/>
                  </a:lnTo>
                  <a:lnTo>
                    <a:pt x="0" y="920980"/>
                  </a:lnTo>
                  <a:lnTo>
                    <a:pt x="0" y="0"/>
                  </a:lnTo>
                  <a:close/>
                </a:path>
              </a:pathLst>
            </a:custGeom>
            <a:blipFill rotWithShape="1">
              <a:blip r:embed="rId9">
                <a:alphaModFix/>
              </a:blip>
              <a:stretch>
                <a:fillRect b="0" l="0" r="0" t="0"/>
              </a:stretch>
            </a:blipFill>
            <a:ln>
              <a:noFill/>
            </a:ln>
          </p:spPr>
        </p:sp>
        <p:sp>
          <p:nvSpPr>
            <p:cNvPr id="426" name="Google Shape;426;p21"/>
            <p:cNvSpPr/>
            <p:nvPr/>
          </p:nvSpPr>
          <p:spPr>
            <a:xfrm>
              <a:off x="10984004" y="5105475"/>
              <a:ext cx="641337" cy="920981"/>
            </a:xfrm>
            <a:custGeom>
              <a:rect b="b" l="l" r="r" t="t"/>
              <a:pathLst>
                <a:path extrusionOk="0" h="920981" w="641337">
                  <a:moveTo>
                    <a:pt x="0" y="0"/>
                  </a:moveTo>
                  <a:lnTo>
                    <a:pt x="641338" y="0"/>
                  </a:lnTo>
                  <a:lnTo>
                    <a:pt x="641338" y="920981"/>
                  </a:lnTo>
                  <a:lnTo>
                    <a:pt x="0" y="920981"/>
                  </a:lnTo>
                  <a:lnTo>
                    <a:pt x="0" y="0"/>
                  </a:lnTo>
                  <a:close/>
                </a:path>
              </a:pathLst>
            </a:custGeom>
            <a:blipFill rotWithShape="1">
              <a:blip r:embed="rId10">
                <a:alphaModFix/>
              </a:blip>
              <a:stretch>
                <a:fillRect b="0" l="0" r="0" t="0"/>
              </a:stretch>
            </a:blipFill>
            <a:ln>
              <a:noFill/>
            </a:ln>
          </p:spPr>
        </p:sp>
        <p:sp>
          <p:nvSpPr>
            <p:cNvPr id="427" name="Google Shape;427;p21"/>
            <p:cNvSpPr/>
            <p:nvPr/>
          </p:nvSpPr>
          <p:spPr>
            <a:xfrm>
              <a:off x="6590713" y="9049"/>
              <a:ext cx="808788" cy="920981"/>
            </a:xfrm>
            <a:custGeom>
              <a:rect b="b" l="l" r="r" t="t"/>
              <a:pathLst>
                <a:path extrusionOk="0" h="920981" w="808788">
                  <a:moveTo>
                    <a:pt x="0" y="0"/>
                  </a:moveTo>
                  <a:lnTo>
                    <a:pt x="808789" y="0"/>
                  </a:lnTo>
                  <a:lnTo>
                    <a:pt x="808789" y="920980"/>
                  </a:lnTo>
                  <a:lnTo>
                    <a:pt x="0" y="920980"/>
                  </a:lnTo>
                  <a:lnTo>
                    <a:pt x="0" y="0"/>
                  </a:lnTo>
                  <a:close/>
                </a:path>
              </a:pathLst>
            </a:custGeom>
            <a:blipFill rotWithShape="1">
              <a:blip r:embed="rId11">
                <a:alphaModFix/>
              </a:blip>
              <a:stretch>
                <a:fillRect b="0" l="0" r="0" t="0"/>
              </a:stretch>
            </a:blipFill>
            <a:ln>
              <a:noFill/>
            </a:ln>
          </p:spPr>
        </p:sp>
        <p:sp>
          <p:nvSpPr>
            <p:cNvPr id="428" name="Google Shape;428;p21"/>
            <p:cNvSpPr/>
            <p:nvPr/>
          </p:nvSpPr>
          <p:spPr>
            <a:xfrm>
              <a:off x="9262525" y="176145"/>
              <a:ext cx="1067814" cy="634864"/>
            </a:xfrm>
            <a:custGeom>
              <a:rect b="b" l="l" r="r" t="t"/>
              <a:pathLst>
                <a:path extrusionOk="0" h="634864" w="1067814">
                  <a:moveTo>
                    <a:pt x="0" y="0"/>
                  </a:moveTo>
                  <a:lnTo>
                    <a:pt x="1067815" y="0"/>
                  </a:lnTo>
                  <a:lnTo>
                    <a:pt x="1067815" y="634864"/>
                  </a:lnTo>
                  <a:lnTo>
                    <a:pt x="0" y="634864"/>
                  </a:lnTo>
                  <a:lnTo>
                    <a:pt x="0" y="0"/>
                  </a:lnTo>
                  <a:close/>
                </a:path>
              </a:pathLst>
            </a:custGeom>
            <a:blipFill rotWithShape="1">
              <a:blip r:embed="rId12">
                <a:alphaModFix/>
              </a:blip>
              <a:stretch>
                <a:fillRect b="0" l="0" r="0" t="0"/>
              </a:stretch>
            </a:blipFill>
            <a:ln>
              <a:noFill/>
            </a:ln>
          </p:spPr>
        </p:sp>
        <p:sp>
          <p:nvSpPr>
            <p:cNvPr id="429" name="Google Shape;429;p21"/>
            <p:cNvSpPr/>
            <p:nvPr/>
          </p:nvSpPr>
          <p:spPr>
            <a:xfrm>
              <a:off x="1281036" y="58109"/>
              <a:ext cx="822860" cy="822860"/>
            </a:xfrm>
            <a:custGeom>
              <a:rect b="b" l="l" r="r" t="t"/>
              <a:pathLst>
                <a:path extrusionOk="0" h="822860" w="822860">
                  <a:moveTo>
                    <a:pt x="0" y="0"/>
                  </a:moveTo>
                  <a:lnTo>
                    <a:pt x="822859" y="0"/>
                  </a:lnTo>
                  <a:lnTo>
                    <a:pt x="822859" y="822860"/>
                  </a:lnTo>
                  <a:lnTo>
                    <a:pt x="0" y="822860"/>
                  </a:lnTo>
                  <a:lnTo>
                    <a:pt x="0" y="0"/>
                  </a:lnTo>
                  <a:close/>
                </a:path>
              </a:pathLst>
            </a:custGeom>
            <a:blipFill rotWithShape="1">
              <a:blip r:embed="rId13">
                <a:alphaModFix/>
              </a:blip>
              <a:stretch>
                <a:fillRect b="0" l="0" r="0" t="0"/>
              </a:stretch>
            </a:blipFill>
            <a:ln>
              <a:noFill/>
            </a:ln>
          </p:spPr>
        </p:sp>
        <p:sp>
          <p:nvSpPr>
            <p:cNvPr id="430" name="Google Shape;430;p21"/>
            <p:cNvSpPr/>
            <p:nvPr/>
          </p:nvSpPr>
          <p:spPr>
            <a:xfrm>
              <a:off x="6684" y="58109"/>
              <a:ext cx="822860" cy="822860"/>
            </a:xfrm>
            <a:custGeom>
              <a:rect b="b" l="l" r="r" t="t"/>
              <a:pathLst>
                <a:path extrusionOk="0" h="822860" w="822860">
                  <a:moveTo>
                    <a:pt x="0" y="0"/>
                  </a:moveTo>
                  <a:lnTo>
                    <a:pt x="822860" y="0"/>
                  </a:lnTo>
                  <a:lnTo>
                    <a:pt x="822860" y="822860"/>
                  </a:lnTo>
                  <a:lnTo>
                    <a:pt x="0" y="822860"/>
                  </a:lnTo>
                  <a:lnTo>
                    <a:pt x="0" y="0"/>
                  </a:lnTo>
                  <a:close/>
                </a:path>
              </a:pathLst>
            </a:custGeom>
            <a:blipFill rotWithShape="1">
              <a:blip r:embed="rId14">
                <a:alphaModFix/>
              </a:blip>
              <a:stretch>
                <a:fillRect b="0" l="0" r="0" t="0"/>
              </a:stretch>
            </a:blipFill>
            <a:ln>
              <a:noFill/>
            </a:ln>
          </p:spPr>
        </p:sp>
        <p:sp>
          <p:nvSpPr>
            <p:cNvPr id="431" name="Google Shape;431;p21"/>
            <p:cNvSpPr/>
            <p:nvPr/>
          </p:nvSpPr>
          <p:spPr>
            <a:xfrm>
              <a:off x="5186166" y="33707"/>
              <a:ext cx="913171" cy="871663"/>
            </a:xfrm>
            <a:custGeom>
              <a:rect b="b" l="l" r="r" t="t"/>
              <a:pathLst>
                <a:path extrusionOk="0" h="871663" w="913171">
                  <a:moveTo>
                    <a:pt x="0" y="0"/>
                  </a:moveTo>
                  <a:lnTo>
                    <a:pt x="913172" y="0"/>
                  </a:lnTo>
                  <a:lnTo>
                    <a:pt x="913172" y="871664"/>
                  </a:lnTo>
                  <a:lnTo>
                    <a:pt x="0" y="871664"/>
                  </a:lnTo>
                  <a:lnTo>
                    <a:pt x="0" y="0"/>
                  </a:lnTo>
                  <a:close/>
                </a:path>
              </a:pathLst>
            </a:custGeom>
            <a:blipFill rotWithShape="1">
              <a:blip r:embed="rId15">
                <a:alphaModFix/>
              </a:blip>
              <a:stretch>
                <a:fillRect b="0" l="0" r="0" t="0"/>
              </a:stretch>
            </a:blipFill>
            <a:ln>
              <a:noFill/>
            </a:ln>
          </p:spPr>
        </p:sp>
        <p:sp>
          <p:nvSpPr>
            <p:cNvPr id="432" name="Google Shape;432;p21"/>
            <p:cNvSpPr/>
            <p:nvPr/>
          </p:nvSpPr>
          <p:spPr>
            <a:xfrm>
              <a:off x="2573998" y="9049"/>
              <a:ext cx="914283" cy="920981"/>
            </a:xfrm>
            <a:custGeom>
              <a:rect b="b" l="l" r="r" t="t"/>
              <a:pathLst>
                <a:path extrusionOk="0" h="920981" w="914283">
                  <a:moveTo>
                    <a:pt x="0" y="0"/>
                  </a:moveTo>
                  <a:lnTo>
                    <a:pt x="914283" y="0"/>
                  </a:lnTo>
                  <a:lnTo>
                    <a:pt x="914283" y="920980"/>
                  </a:lnTo>
                  <a:lnTo>
                    <a:pt x="0" y="920980"/>
                  </a:lnTo>
                  <a:lnTo>
                    <a:pt x="0" y="0"/>
                  </a:lnTo>
                  <a:close/>
                </a:path>
              </a:pathLst>
            </a:custGeom>
            <a:blipFill rotWithShape="1">
              <a:blip r:embed="rId16">
                <a:alphaModFix/>
              </a:blip>
              <a:stretch>
                <a:fillRect b="0" l="0" r="0" t="0"/>
              </a:stretch>
            </a:blipFill>
            <a:ln>
              <a:noFill/>
            </a:ln>
          </p:spPr>
        </p:sp>
        <p:sp>
          <p:nvSpPr>
            <p:cNvPr id="433" name="Google Shape;433;p21"/>
            <p:cNvSpPr/>
            <p:nvPr/>
          </p:nvSpPr>
          <p:spPr>
            <a:xfrm>
              <a:off x="3949078" y="0"/>
              <a:ext cx="762624" cy="930029"/>
            </a:xfrm>
            <a:custGeom>
              <a:rect b="b" l="l" r="r" t="t"/>
              <a:pathLst>
                <a:path extrusionOk="0" h="930029" w="762624">
                  <a:moveTo>
                    <a:pt x="0" y="0"/>
                  </a:moveTo>
                  <a:lnTo>
                    <a:pt x="762624" y="0"/>
                  </a:lnTo>
                  <a:lnTo>
                    <a:pt x="762624" y="930029"/>
                  </a:lnTo>
                  <a:lnTo>
                    <a:pt x="0" y="930029"/>
                  </a:lnTo>
                  <a:lnTo>
                    <a:pt x="0" y="0"/>
                  </a:lnTo>
                  <a:close/>
                </a:path>
              </a:pathLst>
            </a:custGeom>
            <a:blipFill rotWithShape="1">
              <a:blip r:embed="rId17">
                <a:alphaModFix/>
              </a:blip>
              <a:stretch>
                <a:fillRect b="0" l="0" r="0" t="0"/>
              </a:stretch>
            </a:blipFill>
            <a:ln>
              <a:noFill/>
            </a:ln>
          </p:spPr>
        </p:sp>
        <p:sp>
          <p:nvSpPr>
            <p:cNvPr id="434" name="Google Shape;434;p21"/>
            <p:cNvSpPr/>
            <p:nvPr/>
          </p:nvSpPr>
          <p:spPr>
            <a:xfrm>
              <a:off x="7912536" y="58109"/>
              <a:ext cx="866185" cy="870935"/>
            </a:xfrm>
            <a:custGeom>
              <a:rect b="b" l="l" r="r" t="t"/>
              <a:pathLst>
                <a:path extrusionOk="0" h="870935" w="866185">
                  <a:moveTo>
                    <a:pt x="0" y="0"/>
                  </a:moveTo>
                  <a:lnTo>
                    <a:pt x="866185" y="0"/>
                  </a:lnTo>
                  <a:lnTo>
                    <a:pt x="866185" y="870935"/>
                  </a:lnTo>
                  <a:lnTo>
                    <a:pt x="0" y="870935"/>
                  </a:lnTo>
                  <a:lnTo>
                    <a:pt x="0" y="0"/>
                  </a:lnTo>
                  <a:close/>
                </a:path>
              </a:pathLst>
            </a:custGeom>
            <a:blipFill rotWithShape="1">
              <a:blip r:embed="rId18">
                <a:alphaModFix/>
              </a:blip>
              <a:stretch>
                <a:fillRect b="0" l="0" r="0" t="0"/>
              </a:stretch>
            </a:blipFill>
            <a:ln>
              <a:noFill/>
            </a:ln>
          </p:spPr>
        </p:sp>
        <p:sp>
          <p:nvSpPr>
            <p:cNvPr id="435" name="Google Shape;435;p21"/>
            <p:cNvSpPr/>
            <p:nvPr/>
          </p:nvSpPr>
          <p:spPr>
            <a:xfrm>
              <a:off x="7819952" y="1701607"/>
              <a:ext cx="743483" cy="920981"/>
            </a:xfrm>
            <a:custGeom>
              <a:rect b="b" l="l" r="r" t="t"/>
              <a:pathLst>
                <a:path extrusionOk="0" h="920981" w="743483">
                  <a:moveTo>
                    <a:pt x="0" y="0"/>
                  </a:moveTo>
                  <a:lnTo>
                    <a:pt x="743482" y="0"/>
                  </a:lnTo>
                  <a:lnTo>
                    <a:pt x="743482" y="920980"/>
                  </a:lnTo>
                  <a:lnTo>
                    <a:pt x="0" y="920980"/>
                  </a:lnTo>
                  <a:lnTo>
                    <a:pt x="0" y="0"/>
                  </a:lnTo>
                  <a:close/>
                </a:path>
              </a:pathLst>
            </a:custGeom>
            <a:blipFill rotWithShape="1">
              <a:blip r:embed="rId19">
                <a:alphaModFix/>
              </a:blip>
              <a:stretch>
                <a:fillRect b="0" l="0" r="0" t="0"/>
              </a:stretch>
            </a:blipFill>
            <a:ln>
              <a:noFill/>
            </a:ln>
          </p:spPr>
        </p:sp>
        <p:sp>
          <p:nvSpPr>
            <p:cNvPr id="436" name="Google Shape;436;p21"/>
            <p:cNvSpPr/>
            <p:nvPr/>
          </p:nvSpPr>
          <p:spPr>
            <a:xfrm>
              <a:off x="6217897" y="1701607"/>
              <a:ext cx="1001066" cy="920981"/>
            </a:xfrm>
            <a:custGeom>
              <a:rect b="b" l="l" r="r" t="t"/>
              <a:pathLst>
                <a:path extrusionOk="0" h="920981" w="1001066">
                  <a:moveTo>
                    <a:pt x="0" y="0"/>
                  </a:moveTo>
                  <a:lnTo>
                    <a:pt x="1001066" y="0"/>
                  </a:lnTo>
                  <a:lnTo>
                    <a:pt x="1001066" y="920980"/>
                  </a:lnTo>
                  <a:lnTo>
                    <a:pt x="0" y="920980"/>
                  </a:lnTo>
                  <a:lnTo>
                    <a:pt x="0" y="0"/>
                  </a:lnTo>
                  <a:close/>
                </a:path>
              </a:pathLst>
            </a:custGeom>
            <a:blipFill rotWithShape="1">
              <a:blip r:embed="rId20">
                <a:alphaModFix/>
              </a:blip>
              <a:stretch>
                <a:fillRect b="0" l="0" r="0" t="0"/>
              </a:stretch>
            </a:blipFill>
            <a:ln>
              <a:noFill/>
            </a:ln>
          </p:spPr>
        </p:sp>
        <p:sp>
          <p:nvSpPr>
            <p:cNvPr id="437" name="Google Shape;437;p21"/>
            <p:cNvSpPr/>
            <p:nvPr/>
          </p:nvSpPr>
          <p:spPr>
            <a:xfrm>
              <a:off x="9226252" y="1910463"/>
              <a:ext cx="1052480" cy="604698"/>
            </a:xfrm>
            <a:custGeom>
              <a:rect b="b" l="l" r="r" t="t"/>
              <a:pathLst>
                <a:path extrusionOk="0" h="604698" w="1052480">
                  <a:moveTo>
                    <a:pt x="0" y="0"/>
                  </a:moveTo>
                  <a:lnTo>
                    <a:pt x="1052481" y="0"/>
                  </a:lnTo>
                  <a:lnTo>
                    <a:pt x="1052481" y="604698"/>
                  </a:lnTo>
                  <a:lnTo>
                    <a:pt x="0" y="604698"/>
                  </a:lnTo>
                  <a:lnTo>
                    <a:pt x="0" y="0"/>
                  </a:lnTo>
                  <a:close/>
                </a:path>
              </a:pathLst>
            </a:custGeom>
            <a:blipFill rotWithShape="1">
              <a:blip r:embed="rId21">
                <a:alphaModFix/>
              </a:blip>
              <a:stretch>
                <a:fillRect b="0" l="0" r="0" t="0"/>
              </a:stretch>
            </a:blipFill>
            <a:ln>
              <a:noFill/>
            </a:ln>
          </p:spPr>
        </p:sp>
        <p:sp>
          <p:nvSpPr>
            <p:cNvPr id="438" name="Google Shape;438;p21"/>
            <p:cNvSpPr/>
            <p:nvPr/>
          </p:nvSpPr>
          <p:spPr>
            <a:xfrm>
              <a:off x="3194195" y="1701607"/>
              <a:ext cx="920981" cy="920981"/>
            </a:xfrm>
            <a:custGeom>
              <a:rect b="b" l="l" r="r" t="t"/>
              <a:pathLst>
                <a:path extrusionOk="0" h="920981" w="920981">
                  <a:moveTo>
                    <a:pt x="0" y="0"/>
                  </a:moveTo>
                  <a:lnTo>
                    <a:pt x="920980" y="0"/>
                  </a:lnTo>
                  <a:lnTo>
                    <a:pt x="920980" y="920980"/>
                  </a:lnTo>
                  <a:lnTo>
                    <a:pt x="0" y="920980"/>
                  </a:lnTo>
                  <a:lnTo>
                    <a:pt x="0" y="0"/>
                  </a:lnTo>
                  <a:close/>
                </a:path>
              </a:pathLst>
            </a:custGeom>
            <a:blipFill rotWithShape="1">
              <a:blip r:embed="rId22">
                <a:alphaModFix/>
              </a:blip>
              <a:stretch>
                <a:fillRect b="0" l="0" r="0" t="0"/>
              </a:stretch>
            </a:blipFill>
            <a:ln>
              <a:noFill/>
            </a:ln>
          </p:spPr>
        </p:sp>
        <p:sp>
          <p:nvSpPr>
            <p:cNvPr id="439" name="Google Shape;439;p21"/>
            <p:cNvSpPr/>
            <p:nvPr/>
          </p:nvSpPr>
          <p:spPr>
            <a:xfrm>
              <a:off x="6684" y="1701607"/>
              <a:ext cx="1070908" cy="920981"/>
            </a:xfrm>
            <a:custGeom>
              <a:rect b="b" l="l" r="r" t="t"/>
              <a:pathLst>
                <a:path extrusionOk="0" h="920981" w="1070908">
                  <a:moveTo>
                    <a:pt x="0" y="0"/>
                  </a:moveTo>
                  <a:lnTo>
                    <a:pt x="1070908" y="0"/>
                  </a:lnTo>
                  <a:lnTo>
                    <a:pt x="1070908" y="920980"/>
                  </a:lnTo>
                  <a:lnTo>
                    <a:pt x="0" y="920980"/>
                  </a:lnTo>
                  <a:lnTo>
                    <a:pt x="0" y="0"/>
                  </a:lnTo>
                  <a:close/>
                </a:path>
              </a:pathLst>
            </a:custGeom>
            <a:blipFill rotWithShape="1">
              <a:blip r:embed="rId23">
                <a:alphaModFix/>
              </a:blip>
              <a:stretch>
                <a:fillRect b="0" l="0" r="0" t="0"/>
              </a:stretch>
            </a:blipFill>
            <a:ln>
              <a:noFill/>
            </a:ln>
          </p:spPr>
        </p:sp>
        <p:sp>
          <p:nvSpPr>
            <p:cNvPr id="440" name="Google Shape;440;p21"/>
            <p:cNvSpPr/>
            <p:nvPr/>
          </p:nvSpPr>
          <p:spPr>
            <a:xfrm>
              <a:off x="4607290" y="1701607"/>
              <a:ext cx="919306" cy="920981"/>
            </a:xfrm>
            <a:custGeom>
              <a:rect b="b" l="l" r="r" t="t"/>
              <a:pathLst>
                <a:path extrusionOk="0" h="920981" w="919306">
                  <a:moveTo>
                    <a:pt x="0" y="0"/>
                  </a:moveTo>
                  <a:lnTo>
                    <a:pt x="919306" y="0"/>
                  </a:lnTo>
                  <a:lnTo>
                    <a:pt x="919306" y="920980"/>
                  </a:lnTo>
                  <a:lnTo>
                    <a:pt x="0" y="920980"/>
                  </a:lnTo>
                  <a:lnTo>
                    <a:pt x="0" y="0"/>
                  </a:lnTo>
                  <a:close/>
                </a:path>
              </a:pathLst>
            </a:custGeom>
            <a:blipFill rotWithShape="1">
              <a:blip r:embed="rId24">
                <a:alphaModFix/>
              </a:blip>
              <a:stretch>
                <a:fillRect b="0" l="0" r="0" t="0"/>
              </a:stretch>
            </a:blipFill>
            <a:ln>
              <a:noFill/>
            </a:ln>
          </p:spPr>
        </p:sp>
        <p:sp>
          <p:nvSpPr>
            <p:cNvPr id="441" name="Google Shape;441;p21"/>
            <p:cNvSpPr/>
            <p:nvPr/>
          </p:nvSpPr>
          <p:spPr>
            <a:xfrm>
              <a:off x="1675403" y="1701607"/>
              <a:ext cx="920981" cy="920981"/>
            </a:xfrm>
            <a:custGeom>
              <a:rect b="b" l="l" r="r" t="t"/>
              <a:pathLst>
                <a:path extrusionOk="0" h="920981" w="920981">
                  <a:moveTo>
                    <a:pt x="0" y="0"/>
                  </a:moveTo>
                  <a:lnTo>
                    <a:pt x="920981" y="0"/>
                  </a:lnTo>
                  <a:lnTo>
                    <a:pt x="920981" y="920980"/>
                  </a:lnTo>
                  <a:lnTo>
                    <a:pt x="0" y="920980"/>
                  </a:lnTo>
                  <a:lnTo>
                    <a:pt x="0" y="0"/>
                  </a:lnTo>
                  <a:close/>
                </a:path>
              </a:pathLst>
            </a:custGeom>
            <a:blipFill rotWithShape="1">
              <a:blip r:embed="rId25">
                <a:alphaModFix/>
              </a:blip>
              <a:stretch>
                <a:fillRect b="0" l="0" r="0" t="0"/>
              </a:stretch>
            </a:blipFill>
            <a:ln>
              <a:noFill/>
            </a:ln>
          </p:spPr>
        </p:sp>
        <p:sp>
          <p:nvSpPr>
            <p:cNvPr id="442" name="Google Shape;442;p21"/>
            <p:cNvSpPr/>
            <p:nvPr/>
          </p:nvSpPr>
          <p:spPr>
            <a:xfrm>
              <a:off x="6718038" y="3419482"/>
              <a:ext cx="1009347" cy="796467"/>
            </a:xfrm>
            <a:custGeom>
              <a:rect b="b" l="l" r="r" t="t"/>
              <a:pathLst>
                <a:path extrusionOk="0" h="796467" w="1009347">
                  <a:moveTo>
                    <a:pt x="0" y="0"/>
                  </a:moveTo>
                  <a:lnTo>
                    <a:pt x="1009347" y="0"/>
                  </a:lnTo>
                  <a:lnTo>
                    <a:pt x="1009347" y="796467"/>
                  </a:lnTo>
                  <a:lnTo>
                    <a:pt x="0" y="796467"/>
                  </a:lnTo>
                  <a:lnTo>
                    <a:pt x="0" y="0"/>
                  </a:lnTo>
                  <a:close/>
                </a:path>
              </a:pathLst>
            </a:custGeom>
            <a:blipFill rotWithShape="1">
              <a:blip r:embed="rId26">
                <a:alphaModFix/>
              </a:blip>
              <a:stretch>
                <a:fillRect b="0" l="0" r="0" t="0"/>
              </a:stretch>
            </a:blipFill>
            <a:ln>
              <a:noFill/>
            </a:ln>
          </p:spPr>
        </p:sp>
        <p:sp>
          <p:nvSpPr>
            <p:cNvPr id="443" name="Google Shape;443;p21"/>
            <p:cNvSpPr/>
            <p:nvPr/>
          </p:nvSpPr>
          <p:spPr>
            <a:xfrm>
              <a:off x="5170987" y="3456913"/>
              <a:ext cx="1040955" cy="626466"/>
            </a:xfrm>
            <a:custGeom>
              <a:rect b="b" l="l" r="r" t="t"/>
              <a:pathLst>
                <a:path extrusionOk="0" h="626466" w="1040955">
                  <a:moveTo>
                    <a:pt x="0" y="0"/>
                  </a:moveTo>
                  <a:lnTo>
                    <a:pt x="1040955" y="0"/>
                  </a:lnTo>
                  <a:lnTo>
                    <a:pt x="1040955" y="626466"/>
                  </a:lnTo>
                  <a:lnTo>
                    <a:pt x="0" y="626466"/>
                  </a:lnTo>
                  <a:lnTo>
                    <a:pt x="0" y="0"/>
                  </a:lnTo>
                  <a:close/>
                </a:path>
              </a:pathLst>
            </a:custGeom>
            <a:blipFill rotWithShape="1">
              <a:blip r:embed="rId27">
                <a:alphaModFix/>
              </a:blip>
              <a:stretch>
                <a:fillRect b="0" l="0" r="0" t="0"/>
              </a:stretch>
            </a:blipFill>
            <a:ln>
              <a:noFill/>
            </a:ln>
          </p:spPr>
        </p:sp>
        <p:sp>
          <p:nvSpPr>
            <p:cNvPr id="444" name="Google Shape;444;p21"/>
            <p:cNvSpPr/>
            <p:nvPr/>
          </p:nvSpPr>
          <p:spPr>
            <a:xfrm>
              <a:off x="2720093" y="3361217"/>
              <a:ext cx="856557" cy="912997"/>
            </a:xfrm>
            <a:custGeom>
              <a:rect b="b" l="l" r="r" t="t"/>
              <a:pathLst>
                <a:path extrusionOk="0" h="912997" w="856557">
                  <a:moveTo>
                    <a:pt x="0" y="0"/>
                  </a:moveTo>
                  <a:lnTo>
                    <a:pt x="856557" y="0"/>
                  </a:lnTo>
                  <a:lnTo>
                    <a:pt x="856557" y="912997"/>
                  </a:lnTo>
                  <a:lnTo>
                    <a:pt x="0" y="912997"/>
                  </a:lnTo>
                  <a:lnTo>
                    <a:pt x="0" y="0"/>
                  </a:lnTo>
                  <a:close/>
                </a:path>
              </a:pathLst>
            </a:custGeom>
            <a:blipFill rotWithShape="1">
              <a:blip r:embed="rId28">
                <a:alphaModFix/>
              </a:blip>
              <a:stretch>
                <a:fillRect b="0" l="0" r="0" t="0"/>
              </a:stretch>
            </a:blipFill>
            <a:ln>
              <a:noFill/>
            </a:ln>
          </p:spPr>
        </p:sp>
        <p:sp>
          <p:nvSpPr>
            <p:cNvPr id="445" name="Google Shape;445;p21"/>
            <p:cNvSpPr/>
            <p:nvPr/>
          </p:nvSpPr>
          <p:spPr>
            <a:xfrm>
              <a:off x="4082746" y="3371912"/>
              <a:ext cx="582145" cy="796467"/>
            </a:xfrm>
            <a:custGeom>
              <a:rect b="b" l="l" r="r" t="t"/>
              <a:pathLst>
                <a:path extrusionOk="0" h="796467" w="582145">
                  <a:moveTo>
                    <a:pt x="0" y="0"/>
                  </a:moveTo>
                  <a:lnTo>
                    <a:pt x="582145" y="0"/>
                  </a:lnTo>
                  <a:lnTo>
                    <a:pt x="582145" y="796467"/>
                  </a:lnTo>
                  <a:lnTo>
                    <a:pt x="0" y="796467"/>
                  </a:lnTo>
                  <a:lnTo>
                    <a:pt x="0" y="0"/>
                  </a:lnTo>
                  <a:close/>
                </a:path>
              </a:pathLst>
            </a:custGeom>
            <a:blipFill rotWithShape="1">
              <a:blip r:embed="rId29">
                <a:alphaModFix/>
              </a:blip>
              <a:stretch>
                <a:fillRect b="0" l="0" r="0" t="0"/>
              </a:stretch>
            </a:blipFill>
            <a:ln>
              <a:noFill/>
            </a:ln>
          </p:spPr>
        </p:sp>
        <p:sp>
          <p:nvSpPr>
            <p:cNvPr id="446" name="Google Shape;446;p21"/>
            <p:cNvSpPr/>
            <p:nvPr/>
          </p:nvSpPr>
          <p:spPr>
            <a:xfrm>
              <a:off x="1545732" y="3361217"/>
              <a:ext cx="665658" cy="912997"/>
            </a:xfrm>
            <a:custGeom>
              <a:rect b="b" l="l" r="r" t="t"/>
              <a:pathLst>
                <a:path extrusionOk="0" h="912997" w="665658">
                  <a:moveTo>
                    <a:pt x="0" y="0"/>
                  </a:moveTo>
                  <a:lnTo>
                    <a:pt x="665658" y="0"/>
                  </a:lnTo>
                  <a:lnTo>
                    <a:pt x="665658" y="912997"/>
                  </a:lnTo>
                  <a:lnTo>
                    <a:pt x="0" y="912997"/>
                  </a:lnTo>
                  <a:lnTo>
                    <a:pt x="0" y="0"/>
                  </a:lnTo>
                  <a:close/>
                </a:path>
              </a:pathLst>
            </a:custGeom>
            <a:blipFill rotWithShape="1">
              <a:blip r:embed="rId30">
                <a:alphaModFix/>
              </a:blip>
              <a:stretch>
                <a:fillRect b="0" l="0" r="0" t="0"/>
              </a:stretch>
            </a:blipFill>
            <a:ln>
              <a:noFill/>
            </a:ln>
          </p:spPr>
        </p:sp>
        <p:sp>
          <p:nvSpPr>
            <p:cNvPr id="447" name="Google Shape;447;p21"/>
            <p:cNvSpPr/>
            <p:nvPr/>
          </p:nvSpPr>
          <p:spPr>
            <a:xfrm>
              <a:off x="9541258" y="3419482"/>
              <a:ext cx="796467" cy="796467"/>
            </a:xfrm>
            <a:custGeom>
              <a:rect b="b" l="l" r="r" t="t"/>
              <a:pathLst>
                <a:path extrusionOk="0" h="796467" w="796467">
                  <a:moveTo>
                    <a:pt x="0" y="0"/>
                  </a:moveTo>
                  <a:lnTo>
                    <a:pt x="796467" y="0"/>
                  </a:lnTo>
                  <a:lnTo>
                    <a:pt x="796467" y="796467"/>
                  </a:lnTo>
                  <a:lnTo>
                    <a:pt x="0" y="796467"/>
                  </a:lnTo>
                  <a:lnTo>
                    <a:pt x="0" y="0"/>
                  </a:lnTo>
                  <a:close/>
                </a:path>
              </a:pathLst>
            </a:custGeom>
            <a:blipFill rotWithShape="1">
              <a:blip r:embed="rId31">
                <a:alphaModFix/>
              </a:blip>
              <a:stretch>
                <a:fillRect b="0" l="0" r="0" t="0"/>
              </a:stretch>
            </a:blipFill>
            <a:ln>
              <a:noFill/>
            </a:ln>
          </p:spPr>
        </p:sp>
        <p:sp>
          <p:nvSpPr>
            <p:cNvPr id="448" name="Google Shape;448;p21"/>
            <p:cNvSpPr/>
            <p:nvPr/>
          </p:nvSpPr>
          <p:spPr>
            <a:xfrm>
              <a:off x="8237392" y="3419482"/>
              <a:ext cx="796467" cy="796467"/>
            </a:xfrm>
            <a:custGeom>
              <a:rect b="b" l="l" r="r" t="t"/>
              <a:pathLst>
                <a:path extrusionOk="0" h="796467" w="796467">
                  <a:moveTo>
                    <a:pt x="0" y="0"/>
                  </a:moveTo>
                  <a:lnTo>
                    <a:pt x="796467" y="0"/>
                  </a:lnTo>
                  <a:lnTo>
                    <a:pt x="796467" y="796467"/>
                  </a:lnTo>
                  <a:lnTo>
                    <a:pt x="0" y="796467"/>
                  </a:lnTo>
                  <a:lnTo>
                    <a:pt x="0" y="0"/>
                  </a:lnTo>
                  <a:close/>
                </a:path>
              </a:pathLst>
            </a:custGeom>
            <a:blipFill rotWithShape="1">
              <a:blip r:embed="rId32">
                <a:alphaModFix/>
              </a:blip>
              <a:stretch>
                <a:fillRect b="0" l="0" r="0" t="0"/>
              </a:stretch>
            </a:blipFill>
            <a:ln>
              <a:noFill/>
            </a:ln>
          </p:spPr>
        </p:sp>
        <p:sp>
          <p:nvSpPr>
            <p:cNvPr id="449" name="Google Shape;449;p21"/>
            <p:cNvSpPr/>
            <p:nvPr/>
          </p:nvSpPr>
          <p:spPr>
            <a:xfrm>
              <a:off x="6684" y="3309656"/>
              <a:ext cx="1031648" cy="920981"/>
            </a:xfrm>
            <a:custGeom>
              <a:rect b="b" l="l" r="r" t="t"/>
              <a:pathLst>
                <a:path extrusionOk="0" h="920981" w="1031648">
                  <a:moveTo>
                    <a:pt x="0" y="0"/>
                  </a:moveTo>
                  <a:lnTo>
                    <a:pt x="1031649" y="0"/>
                  </a:lnTo>
                  <a:lnTo>
                    <a:pt x="1031649" y="920980"/>
                  </a:lnTo>
                  <a:lnTo>
                    <a:pt x="0" y="920980"/>
                  </a:lnTo>
                  <a:lnTo>
                    <a:pt x="0" y="0"/>
                  </a:lnTo>
                  <a:close/>
                </a:path>
              </a:pathLst>
            </a:custGeom>
            <a:blipFill rotWithShape="1">
              <a:blip r:embed="rId33">
                <a:alphaModFix/>
              </a:blip>
              <a:stretch>
                <a:fillRect b="0" l="0" r="0" t="0"/>
              </a:stretch>
            </a:blipFill>
            <a:ln>
              <a:noFill/>
            </a:ln>
          </p:spPr>
        </p:sp>
        <p:sp>
          <p:nvSpPr>
            <p:cNvPr id="450" name="Google Shape;450;p21"/>
            <p:cNvSpPr/>
            <p:nvPr/>
          </p:nvSpPr>
          <p:spPr>
            <a:xfrm>
              <a:off x="9345421" y="5124884"/>
              <a:ext cx="788465" cy="901571"/>
            </a:xfrm>
            <a:custGeom>
              <a:rect b="b" l="l" r="r" t="t"/>
              <a:pathLst>
                <a:path extrusionOk="0" h="901571" w="788465">
                  <a:moveTo>
                    <a:pt x="0" y="0"/>
                  </a:moveTo>
                  <a:lnTo>
                    <a:pt x="788465" y="0"/>
                  </a:lnTo>
                  <a:lnTo>
                    <a:pt x="788465" y="901572"/>
                  </a:lnTo>
                  <a:lnTo>
                    <a:pt x="0" y="901572"/>
                  </a:lnTo>
                  <a:lnTo>
                    <a:pt x="0" y="0"/>
                  </a:lnTo>
                  <a:close/>
                </a:path>
              </a:pathLst>
            </a:custGeom>
            <a:blipFill rotWithShape="1">
              <a:blip r:embed="rId34">
                <a:alphaModFix/>
              </a:blip>
              <a:stretch>
                <a:fillRect b="0" l="0" r="0" t="0"/>
              </a:stretch>
            </a:blipFill>
            <a:ln>
              <a:noFill/>
            </a:ln>
          </p:spPr>
        </p:sp>
        <p:sp>
          <p:nvSpPr>
            <p:cNvPr id="451" name="Google Shape;451;p21"/>
            <p:cNvSpPr/>
            <p:nvPr/>
          </p:nvSpPr>
          <p:spPr>
            <a:xfrm>
              <a:off x="7784637" y="5243432"/>
              <a:ext cx="949252" cy="664476"/>
            </a:xfrm>
            <a:custGeom>
              <a:rect b="b" l="l" r="r" t="t"/>
              <a:pathLst>
                <a:path extrusionOk="0" h="664476" w="949252">
                  <a:moveTo>
                    <a:pt x="0" y="0"/>
                  </a:moveTo>
                  <a:lnTo>
                    <a:pt x="949251" y="0"/>
                  </a:lnTo>
                  <a:lnTo>
                    <a:pt x="949251" y="664476"/>
                  </a:lnTo>
                  <a:lnTo>
                    <a:pt x="0" y="664476"/>
                  </a:lnTo>
                  <a:lnTo>
                    <a:pt x="0" y="0"/>
                  </a:lnTo>
                  <a:close/>
                </a:path>
              </a:pathLst>
            </a:custGeom>
            <a:blipFill rotWithShape="1">
              <a:blip r:embed="rId35">
                <a:alphaModFix/>
              </a:blip>
              <a:stretch>
                <a:fillRect b="0" l="0" r="0" t="0"/>
              </a:stretch>
            </a:blipFill>
            <a:ln>
              <a:noFill/>
            </a:ln>
          </p:spPr>
        </p:sp>
        <p:sp>
          <p:nvSpPr>
            <p:cNvPr id="452" name="Google Shape;452;p21"/>
            <p:cNvSpPr/>
            <p:nvPr/>
          </p:nvSpPr>
          <p:spPr>
            <a:xfrm>
              <a:off x="6352633" y="5243432"/>
              <a:ext cx="812137" cy="664476"/>
            </a:xfrm>
            <a:custGeom>
              <a:rect b="b" l="l" r="r" t="t"/>
              <a:pathLst>
                <a:path extrusionOk="0" h="664476" w="812137">
                  <a:moveTo>
                    <a:pt x="0" y="0"/>
                  </a:moveTo>
                  <a:lnTo>
                    <a:pt x="812138" y="0"/>
                  </a:lnTo>
                  <a:lnTo>
                    <a:pt x="812138" y="664476"/>
                  </a:lnTo>
                  <a:lnTo>
                    <a:pt x="0" y="664476"/>
                  </a:lnTo>
                  <a:lnTo>
                    <a:pt x="0" y="0"/>
                  </a:lnTo>
                  <a:close/>
                </a:path>
              </a:pathLst>
            </a:custGeom>
            <a:blipFill rotWithShape="1">
              <a:blip r:embed="rId36">
                <a:alphaModFix/>
              </a:blip>
              <a:stretch>
                <a:fillRect b="0" l="0" r="0" t="0"/>
              </a:stretch>
            </a:blipFill>
            <a:ln>
              <a:noFill/>
            </a:ln>
          </p:spPr>
        </p:sp>
        <p:sp>
          <p:nvSpPr>
            <p:cNvPr id="453" name="Google Shape;453;p21"/>
            <p:cNvSpPr/>
            <p:nvPr/>
          </p:nvSpPr>
          <p:spPr>
            <a:xfrm>
              <a:off x="4011028" y="5124884"/>
              <a:ext cx="454064" cy="901571"/>
            </a:xfrm>
            <a:custGeom>
              <a:rect b="b" l="l" r="r" t="t"/>
              <a:pathLst>
                <a:path extrusionOk="0" h="901571" w="454064">
                  <a:moveTo>
                    <a:pt x="0" y="0"/>
                  </a:moveTo>
                  <a:lnTo>
                    <a:pt x="454064" y="0"/>
                  </a:lnTo>
                  <a:lnTo>
                    <a:pt x="454064" y="901572"/>
                  </a:lnTo>
                  <a:lnTo>
                    <a:pt x="0" y="901572"/>
                  </a:lnTo>
                  <a:lnTo>
                    <a:pt x="0" y="0"/>
                  </a:lnTo>
                  <a:close/>
                </a:path>
              </a:pathLst>
            </a:custGeom>
            <a:blipFill rotWithShape="1">
              <a:blip r:embed="rId37">
                <a:alphaModFix/>
              </a:blip>
              <a:stretch>
                <a:fillRect b="0" l="0" r="0" t="0"/>
              </a:stretch>
            </a:blipFill>
            <a:ln>
              <a:noFill/>
            </a:ln>
          </p:spPr>
        </p:sp>
        <p:sp>
          <p:nvSpPr>
            <p:cNvPr id="454" name="Google Shape;454;p21"/>
            <p:cNvSpPr/>
            <p:nvPr/>
          </p:nvSpPr>
          <p:spPr>
            <a:xfrm>
              <a:off x="5076625" y="5243432"/>
              <a:ext cx="664476" cy="664476"/>
            </a:xfrm>
            <a:custGeom>
              <a:rect b="b" l="l" r="r" t="t"/>
              <a:pathLst>
                <a:path extrusionOk="0" h="664476" w="664476">
                  <a:moveTo>
                    <a:pt x="0" y="0"/>
                  </a:moveTo>
                  <a:lnTo>
                    <a:pt x="664476" y="0"/>
                  </a:lnTo>
                  <a:lnTo>
                    <a:pt x="664476" y="664476"/>
                  </a:lnTo>
                  <a:lnTo>
                    <a:pt x="0" y="664476"/>
                  </a:lnTo>
                  <a:lnTo>
                    <a:pt x="0" y="0"/>
                  </a:lnTo>
                  <a:close/>
                </a:path>
              </a:pathLst>
            </a:custGeom>
            <a:blipFill rotWithShape="1">
              <a:blip r:embed="rId38">
                <a:alphaModFix/>
              </a:blip>
              <a:stretch>
                <a:fillRect b="0" l="0" r="0" t="0"/>
              </a:stretch>
            </a:blipFill>
            <a:ln>
              <a:noFill/>
            </a:ln>
          </p:spPr>
        </p:sp>
        <p:sp>
          <p:nvSpPr>
            <p:cNvPr id="455" name="Google Shape;455;p21"/>
            <p:cNvSpPr/>
            <p:nvPr/>
          </p:nvSpPr>
          <p:spPr>
            <a:xfrm>
              <a:off x="0" y="5043901"/>
              <a:ext cx="572377" cy="1063538"/>
            </a:xfrm>
            <a:custGeom>
              <a:rect b="b" l="l" r="r" t="t"/>
              <a:pathLst>
                <a:path extrusionOk="0" h="1063538" w="572377">
                  <a:moveTo>
                    <a:pt x="0" y="0"/>
                  </a:moveTo>
                  <a:lnTo>
                    <a:pt x="572377" y="0"/>
                  </a:lnTo>
                  <a:lnTo>
                    <a:pt x="572377" y="1063538"/>
                  </a:lnTo>
                  <a:lnTo>
                    <a:pt x="0" y="1063538"/>
                  </a:lnTo>
                  <a:lnTo>
                    <a:pt x="0" y="0"/>
                  </a:lnTo>
                  <a:close/>
                </a:path>
              </a:pathLst>
            </a:custGeom>
            <a:blipFill rotWithShape="1">
              <a:blip r:embed="rId39">
                <a:alphaModFix/>
              </a:blip>
              <a:stretch>
                <a:fillRect b="0" l="0" r="0" t="0"/>
              </a:stretch>
            </a:blipFill>
            <a:ln>
              <a:noFill/>
            </a:ln>
          </p:spPr>
        </p:sp>
        <p:sp>
          <p:nvSpPr>
            <p:cNvPr id="456" name="Google Shape;456;p21"/>
            <p:cNvSpPr/>
            <p:nvPr/>
          </p:nvSpPr>
          <p:spPr>
            <a:xfrm>
              <a:off x="1185576" y="5043901"/>
              <a:ext cx="823758" cy="1063538"/>
            </a:xfrm>
            <a:custGeom>
              <a:rect b="b" l="l" r="r" t="t"/>
              <a:pathLst>
                <a:path extrusionOk="0" h="1063538" w="823758">
                  <a:moveTo>
                    <a:pt x="0" y="0"/>
                  </a:moveTo>
                  <a:lnTo>
                    <a:pt x="823758" y="0"/>
                  </a:lnTo>
                  <a:lnTo>
                    <a:pt x="823758" y="1063538"/>
                  </a:lnTo>
                  <a:lnTo>
                    <a:pt x="0" y="1063538"/>
                  </a:lnTo>
                  <a:lnTo>
                    <a:pt x="0" y="0"/>
                  </a:lnTo>
                  <a:close/>
                </a:path>
              </a:pathLst>
            </a:custGeom>
            <a:blipFill rotWithShape="1">
              <a:blip r:embed="rId40">
                <a:alphaModFix/>
              </a:blip>
              <a:stretch>
                <a:fillRect b="0" l="0" r="0" t="0"/>
              </a:stretch>
            </a:blipFill>
            <a:ln>
              <a:noFill/>
            </a:ln>
          </p:spPr>
        </p:sp>
        <p:sp>
          <p:nvSpPr>
            <p:cNvPr id="457" name="Google Shape;457;p21"/>
            <p:cNvSpPr/>
            <p:nvPr/>
          </p:nvSpPr>
          <p:spPr>
            <a:xfrm>
              <a:off x="2620866" y="5124884"/>
              <a:ext cx="778630" cy="901571"/>
            </a:xfrm>
            <a:custGeom>
              <a:rect b="b" l="l" r="r" t="t"/>
              <a:pathLst>
                <a:path extrusionOk="0" h="901571" w="778630">
                  <a:moveTo>
                    <a:pt x="0" y="0"/>
                  </a:moveTo>
                  <a:lnTo>
                    <a:pt x="778630" y="0"/>
                  </a:lnTo>
                  <a:lnTo>
                    <a:pt x="778630" y="901572"/>
                  </a:lnTo>
                  <a:lnTo>
                    <a:pt x="0" y="901572"/>
                  </a:lnTo>
                  <a:lnTo>
                    <a:pt x="0" y="0"/>
                  </a:lnTo>
                  <a:close/>
                </a:path>
              </a:pathLst>
            </a:custGeom>
            <a:blipFill rotWithShape="1">
              <a:blip r:embed="rId41">
                <a:alphaModFix/>
              </a:blip>
              <a:stretch>
                <a:fillRect b="0" l="0" r="0" t="0"/>
              </a:stretch>
            </a:blipFill>
            <a:ln>
              <a:noFill/>
            </a:ln>
          </p:spPr>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61" name="Shape 461"/>
        <p:cNvGrpSpPr/>
        <p:nvPr/>
      </p:nvGrpSpPr>
      <p:grpSpPr>
        <a:xfrm>
          <a:off x="0" y="0"/>
          <a:ext cx="0" cy="0"/>
          <a:chOff x="0" y="0"/>
          <a:chExt cx="0" cy="0"/>
        </a:xfrm>
      </p:grpSpPr>
      <p:sp>
        <p:nvSpPr>
          <p:cNvPr id="462" name="Google Shape;462;p22"/>
          <p:cNvSpPr txBox="1"/>
          <p:nvPr/>
        </p:nvSpPr>
        <p:spPr>
          <a:xfrm>
            <a:off x="3377480" y="2605456"/>
            <a:ext cx="11533039" cy="3246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Arial"/>
                <a:ea typeface="Arial"/>
                <a:cs typeface="Arial"/>
                <a:sym typeface="Arial"/>
              </a:rPr>
              <a:t>This presentation template is free for everyone to use thanks to the following:</a:t>
            </a:r>
            <a:endParaRPr/>
          </a:p>
        </p:txBody>
      </p:sp>
      <p:sp>
        <p:nvSpPr>
          <p:cNvPr id="463" name="Google Shape;463;p22"/>
          <p:cNvSpPr txBox="1"/>
          <p:nvPr/>
        </p:nvSpPr>
        <p:spPr>
          <a:xfrm>
            <a:off x="7108732" y="8257423"/>
            <a:ext cx="4070535" cy="421513"/>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0" i="0" lang="en-US" sz="2799" u="none" cap="none" strike="noStrike">
                <a:solidFill>
                  <a:srgbClr val="FFFFFF"/>
                </a:solidFill>
                <a:latin typeface="Arial"/>
                <a:ea typeface="Arial"/>
                <a:cs typeface="Arial"/>
                <a:sym typeface="Arial"/>
              </a:rPr>
              <a:t>Happy designing!</a:t>
            </a:r>
            <a:endParaRPr/>
          </a:p>
        </p:txBody>
      </p:sp>
      <p:sp>
        <p:nvSpPr>
          <p:cNvPr id="464" name="Google Shape;464;p22"/>
          <p:cNvSpPr txBox="1"/>
          <p:nvPr/>
        </p:nvSpPr>
        <p:spPr>
          <a:xfrm>
            <a:off x="4210005" y="5279512"/>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Arial"/>
                <a:ea typeface="Arial"/>
                <a:cs typeface="Arial"/>
                <a:sym typeface="Arial"/>
              </a:rPr>
              <a:t>for the presentation template</a:t>
            </a:r>
            <a:endParaRPr/>
          </a:p>
        </p:txBody>
      </p:sp>
      <p:sp>
        <p:nvSpPr>
          <p:cNvPr id="465" name="Google Shape;465;p22"/>
          <p:cNvSpPr txBox="1"/>
          <p:nvPr/>
        </p:nvSpPr>
        <p:spPr>
          <a:xfrm>
            <a:off x="4210005" y="7014728"/>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Arial"/>
                <a:ea typeface="Arial"/>
                <a:cs typeface="Arial"/>
                <a:sym typeface="Arial"/>
              </a:rPr>
              <a:t>for the photos</a:t>
            </a:r>
            <a:endParaRPr/>
          </a:p>
        </p:txBody>
      </p:sp>
      <p:sp>
        <p:nvSpPr>
          <p:cNvPr id="466" name="Google Shape;466;p22"/>
          <p:cNvSpPr txBox="1"/>
          <p:nvPr/>
        </p:nvSpPr>
        <p:spPr>
          <a:xfrm>
            <a:off x="5469973" y="1703314"/>
            <a:ext cx="7348055" cy="77359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5706" u="none" cap="none" strike="noStrike">
                <a:solidFill>
                  <a:srgbClr val="FFFFFF"/>
                </a:solidFill>
                <a:latin typeface="Arial"/>
                <a:ea typeface="Arial"/>
                <a:cs typeface="Arial"/>
                <a:sym typeface="Arial"/>
              </a:rPr>
              <a:t>CREDITS</a:t>
            </a:r>
            <a:endParaRPr/>
          </a:p>
        </p:txBody>
      </p:sp>
      <p:sp>
        <p:nvSpPr>
          <p:cNvPr id="467" name="Google Shape;467;p22"/>
          <p:cNvSpPr txBox="1"/>
          <p:nvPr/>
        </p:nvSpPr>
        <p:spPr>
          <a:xfrm>
            <a:off x="6110027" y="6282261"/>
            <a:ext cx="6067945" cy="61816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712" u="none" cap="none" strike="noStrike">
                <a:solidFill>
                  <a:srgbClr val="FFFFFF"/>
                </a:solidFill>
                <a:latin typeface="Arial"/>
                <a:ea typeface="Arial"/>
                <a:cs typeface="Arial"/>
                <a:sym typeface="Arial"/>
              </a:rPr>
              <a:t>Pexels, Pixabay</a:t>
            </a:r>
            <a:endParaRPr/>
          </a:p>
        </p:txBody>
      </p:sp>
      <p:pic>
        <p:nvPicPr>
          <p:cNvPr id="468" name="Google Shape;468;p22"/>
          <p:cNvPicPr preferRelativeResize="0"/>
          <p:nvPr/>
        </p:nvPicPr>
        <p:blipFill>
          <a:blip r:embed="rId3">
            <a:alphaModFix/>
          </a:blip>
          <a:stretch>
            <a:fillRect/>
          </a:stretch>
        </p:blipFill>
        <p:spPr>
          <a:xfrm>
            <a:off x="6731775" y="3840945"/>
            <a:ext cx="4824400" cy="12061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49" name="Shape 149"/>
        <p:cNvGrpSpPr/>
        <p:nvPr/>
      </p:nvGrpSpPr>
      <p:grpSpPr>
        <a:xfrm>
          <a:off x="0" y="0"/>
          <a:ext cx="0" cy="0"/>
          <a:chOff x="0" y="0"/>
          <a:chExt cx="0" cy="0"/>
        </a:xfrm>
      </p:grpSpPr>
      <p:pic>
        <p:nvPicPr>
          <p:cNvPr id="150" name="Google Shape;150;p10"/>
          <p:cNvPicPr preferRelativeResize="0"/>
          <p:nvPr/>
        </p:nvPicPr>
        <p:blipFill rotWithShape="1">
          <a:blip r:embed="rId3">
            <a:alphaModFix/>
          </a:blip>
          <a:srcRect b="4552" l="0" r="0" t="0"/>
          <a:stretch/>
        </p:blipFill>
        <p:spPr>
          <a:xfrm>
            <a:off x="0" y="0"/>
            <a:ext cx="18288000" cy="10287001"/>
          </a:xfrm>
          <a:prstGeom prst="rect">
            <a:avLst/>
          </a:prstGeom>
          <a:noFill/>
          <a:ln>
            <a:noFill/>
          </a:ln>
        </p:spPr>
      </p:pic>
      <p:cxnSp>
        <p:nvCxnSpPr>
          <p:cNvPr id="151" name="Google Shape;151;p10"/>
          <p:cNvCxnSpPr/>
          <p:nvPr/>
        </p:nvCxnSpPr>
        <p:spPr>
          <a:xfrm>
            <a:off x="0" y="1028700"/>
            <a:ext cx="18288000" cy="0"/>
          </a:xfrm>
          <a:prstGeom prst="straightConnector1">
            <a:avLst/>
          </a:prstGeom>
          <a:noFill/>
          <a:ln cap="flat" cmpd="sng" w="28575">
            <a:solidFill>
              <a:srgbClr val="FFFFFF"/>
            </a:solidFill>
            <a:prstDash val="solid"/>
            <a:round/>
            <a:headEnd len="sm" w="sm" type="none"/>
            <a:tailEnd len="sm" w="sm" type="none"/>
          </a:ln>
        </p:spPr>
      </p:cxnSp>
      <p:sp>
        <p:nvSpPr>
          <p:cNvPr id="152" name="Google Shape;152;p10"/>
          <p:cNvSpPr txBox="1"/>
          <p:nvPr/>
        </p:nvSpPr>
        <p:spPr>
          <a:xfrm>
            <a:off x="2666888" y="1942905"/>
            <a:ext cx="12954223" cy="3013075"/>
          </a:xfrm>
          <a:prstGeom prst="rect">
            <a:avLst/>
          </a:prstGeom>
          <a:noFill/>
          <a:ln>
            <a:noFill/>
          </a:ln>
        </p:spPr>
        <p:txBody>
          <a:bodyPr anchorCtr="0" anchor="t" bIns="0" lIns="0" spcFirstLastPara="1" rIns="0" wrap="square" tIns="0">
            <a:spAutoFit/>
          </a:bodyPr>
          <a:lstStyle/>
          <a:p>
            <a:pPr indent="0" lvl="0" marL="0" marR="0" rtl="0" algn="ctr">
              <a:lnSpc>
                <a:spcPct val="117999"/>
              </a:lnSpc>
              <a:spcBef>
                <a:spcPts val="0"/>
              </a:spcBef>
              <a:spcAft>
                <a:spcPts val="0"/>
              </a:spcAft>
              <a:buNone/>
            </a:pPr>
            <a:r>
              <a:rPr b="0" i="0" lang="en-US" sz="20000" u="none" cap="none" strike="noStrike">
                <a:solidFill>
                  <a:srgbClr val="FFFFFF"/>
                </a:solidFill>
                <a:latin typeface="Marcellus"/>
                <a:ea typeface="Marcellus"/>
                <a:cs typeface="Marcellus"/>
                <a:sym typeface="Marcellus"/>
              </a:rPr>
              <a:t>CONTENTS</a:t>
            </a:r>
            <a:endParaRPr/>
          </a:p>
        </p:txBody>
      </p:sp>
      <p:sp>
        <p:nvSpPr>
          <p:cNvPr id="153" name="Google Shape;153;p10"/>
          <p:cNvSpPr txBox="1"/>
          <p:nvPr/>
        </p:nvSpPr>
        <p:spPr>
          <a:xfrm>
            <a:off x="515321" y="338789"/>
            <a:ext cx="4920928" cy="374650"/>
          </a:xfrm>
          <a:prstGeom prst="rect">
            <a:avLst/>
          </a:prstGeom>
          <a:noFill/>
          <a:ln>
            <a:noFill/>
          </a:ln>
        </p:spPr>
        <p:txBody>
          <a:bodyPr anchorCtr="0" anchor="t" bIns="0" lIns="0" spcFirstLastPara="1" rIns="0" wrap="square" tIns="0">
            <a:spAutoFit/>
          </a:bodyPr>
          <a:lstStyle/>
          <a:p>
            <a:pPr indent="0" lvl="0" marL="0" marR="0" rtl="0" algn="l">
              <a:lnSpc>
                <a:spcPct val="119000"/>
              </a:lnSpc>
              <a:spcBef>
                <a:spcPts val="0"/>
              </a:spcBef>
              <a:spcAft>
                <a:spcPts val="0"/>
              </a:spcAft>
              <a:buNone/>
            </a:pPr>
            <a:r>
              <a:rPr b="0" i="0" lang="en-US" sz="2500" u="none" cap="none" strike="noStrike">
                <a:solidFill>
                  <a:srgbClr val="FFFFFF"/>
                </a:solidFill>
                <a:latin typeface="Inter"/>
                <a:ea typeface="Inter"/>
                <a:cs typeface="Inter"/>
                <a:sym typeface="Inter"/>
              </a:rPr>
              <a:t>NATURE BACKGROUNDS</a:t>
            </a:r>
            <a:endParaRPr/>
          </a:p>
        </p:txBody>
      </p:sp>
      <p:grpSp>
        <p:nvGrpSpPr>
          <p:cNvPr id="154" name="Google Shape;154;p10"/>
          <p:cNvGrpSpPr/>
          <p:nvPr/>
        </p:nvGrpSpPr>
        <p:grpSpPr>
          <a:xfrm>
            <a:off x="16639231" y="385916"/>
            <a:ext cx="1133448" cy="280395"/>
            <a:chOff x="0" y="0"/>
            <a:chExt cx="1511264" cy="373860"/>
          </a:xfrm>
        </p:grpSpPr>
        <p:grpSp>
          <p:nvGrpSpPr>
            <p:cNvPr id="155" name="Google Shape;155;p10"/>
            <p:cNvGrpSpPr/>
            <p:nvPr/>
          </p:nvGrpSpPr>
          <p:grpSpPr>
            <a:xfrm>
              <a:off x="0" y="0"/>
              <a:ext cx="373860" cy="373860"/>
              <a:chOff x="0" y="0"/>
              <a:chExt cx="812800" cy="812800"/>
            </a:xfrm>
          </p:grpSpPr>
          <p:sp>
            <p:nvSpPr>
              <p:cNvPr id="156" name="Google Shape;156;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8" name="Google Shape;158;p10"/>
            <p:cNvGrpSpPr/>
            <p:nvPr/>
          </p:nvGrpSpPr>
          <p:grpSpPr>
            <a:xfrm>
              <a:off x="560344" y="0"/>
              <a:ext cx="373860" cy="373860"/>
              <a:chOff x="0" y="0"/>
              <a:chExt cx="812800" cy="812800"/>
            </a:xfrm>
          </p:grpSpPr>
          <p:sp>
            <p:nvSpPr>
              <p:cNvPr id="159" name="Google Shape;159;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1" name="Google Shape;161;p10"/>
            <p:cNvGrpSpPr/>
            <p:nvPr/>
          </p:nvGrpSpPr>
          <p:grpSpPr>
            <a:xfrm>
              <a:off x="1137404" y="0"/>
              <a:ext cx="373860" cy="373860"/>
              <a:chOff x="0" y="0"/>
              <a:chExt cx="812800" cy="812800"/>
            </a:xfrm>
          </p:grpSpPr>
          <p:sp>
            <p:nvSpPr>
              <p:cNvPr id="162" name="Google Shape;162;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164" name="Google Shape;164;p10"/>
          <p:cNvPicPr preferRelativeResize="0"/>
          <p:nvPr/>
        </p:nvPicPr>
        <p:blipFill>
          <a:blip r:embed="rId4">
            <a:alphaModFix/>
          </a:blip>
          <a:stretch>
            <a:fillRect/>
          </a:stretch>
        </p:blipFill>
        <p:spPr>
          <a:xfrm>
            <a:off x="0" y="3681216"/>
            <a:ext cx="18288000" cy="6607969"/>
          </a:xfrm>
          <a:prstGeom prst="rect">
            <a:avLst/>
          </a:prstGeom>
          <a:noFill/>
          <a:ln>
            <a:noFill/>
          </a:ln>
        </p:spPr>
      </p:pic>
      <p:sp>
        <p:nvSpPr>
          <p:cNvPr id="165" name="Google Shape;165;p10"/>
          <p:cNvSpPr txBox="1"/>
          <p:nvPr/>
        </p:nvSpPr>
        <p:spPr>
          <a:xfrm>
            <a:off x="1922193" y="6356896"/>
            <a:ext cx="2089500" cy="1770000"/>
          </a:xfrm>
          <a:prstGeom prst="rect">
            <a:avLst/>
          </a:prstGeom>
          <a:noFill/>
          <a:ln>
            <a:noFill/>
          </a:ln>
        </p:spPr>
        <p:txBody>
          <a:bodyPr anchorCtr="0" anchor="t" bIns="0" lIns="0" spcFirstLastPara="1" rIns="0" wrap="square" tIns="0">
            <a:spAutoFit/>
          </a:bodyPr>
          <a:lstStyle/>
          <a:p>
            <a:pPr indent="0" lvl="0" marL="0" marR="0" rtl="0" algn="ctr">
              <a:lnSpc>
                <a:spcPct val="102000"/>
              </a:lnSpc>
              <a:spcBef>
                <a:spcPts val="0"/>
              </a:spcBef>
              <a:spcAft>
                <a:spcPts val="0"/>
              </a:spcAft>
              <a:buNone/>
            </a:pPr>
            <a:r>
              <a:rPr b="0" i="0" lang="en-US" sz="11499" u="none" cap="none" strike="noStrike">
                <a:solidFill>
                  <a:srgbClr val="FFFFFF"/>
                </a:solidFill>
                <a:latin typeface="Marcellus"/>
                <a:ea typeface="Marcellus"/>
                <a:cs typeface="Marcellus"/>
                <a:sym typeface="Marcellus"/>
              </a:rPr>
              <a:t>01</a:t>
            </a:r>
            <a:endParaRPr/>
          </a:p>
        </p:txBody>
      </p:sp>
      <p:sp>
        <p:nvSpPr>
          <p:cNvPr id="166" name="Google Shape;166;p10"/>
          <p:cNvSpPr txBox="1"/>
          <p:nvPr/>
        </p:nvSpPr>
        <p:spPr>
          <a:xfrm>
            <a:off x="7061372" y="6356896"/>
            <a:ext cx="4165200" cy="1770000"/>
          </a:xfrm>
          <a:prstGeom prst="rect">
            <a:avLst/>
          </a:prstGeom>
          <a:noFill/>
          <a:ln>
            <a:noFill/>
          </a:ln>
        </p:spPr>
        <p:txBody>
          <a:bodyPr anchorCtr="0" anchor="t" bIns="0" lIns="0" spcFirstLastPara="1" rIns="0" wrap="square" tIns="0">
            <a:spAutoFit/>
          </a:bodyPr>
          <a:lstStyle/>
          <a:p>
            <a:pPr indent="0" lvl="0" marL="0" marR="0" rtl="0" algn="ctr">
              <a:lnSpc>
                <a:spcPct val="102000"/>
              </a:lnSpc>
              <a:spcBef>
                <a:spcPts val="0"/>
              </a:spcBef>
              <a:spcAft>
                <a:spcPts val="0"/>
              </a:spcAft>
              <a:buNone/>
            </a:pPr>
            <a:r>
              <a:rPr b="0" i="0" lang="en-US" sz="11499" u="none" cap="none" strike="noStrike">
                <a:solidFill>
                  <a:srgbClr val="FFFFFF"/>
                </a:solidFill>
                <a:latin typeface="Marcellus"/>
                <a:ea typeface="Marcellus"/>
                <a:cs typeface="Marcellus"/>
                <a:sym typeface="Marcellus"/>
              </a:rPr>
              <a:t>02</a:t>
            </a:r>
            <a:endParaRPr/>
          </a:p>
        </p:txBody>
      </p:sp>
      <p:sp>
        <p:nvSpPr>
          <p:cNvPr id="167" name="Google Shape;167;p10"/>
          <p:cNvSpPr txBox="1"/>
          <p:nvPr/>
        </p:nvSpPr>
        <p:spPr>
          <a:xfrm>
            <a:off x="13271885" y="6356896"/>
            <a:ext cx="3093900" cy="1770000"/>
          </a:xfrm>
          <a:prstGeom prst="rect">
            <a:avLst/>
          </a:prstGeom>
          <a:noFill/>
          <a:ln>
            <a:noFill/>
          </a:ln>
        </p:spPr>
        <p:txBody>
          <a:bodyPr anchorCtr="0" anchor="t" bIns="0" lIns="0" spcFirstLastPara="1" rIns="0" wrap="square" tIns="0">
            <a:spAutoFit/>
          </a:bodyPr>
          <a:lstStyle/>
          <a:p>
            <a:pPr indent="0" lvl="0" marL="0" marR="0" rtl="0" algn="ctr">
              <a:lnSpc>
                <a:spcPct val="102000"/>
              </a:lnSpc>
              <a:spcBef>
                <a:spcPts val="0"/>
              </a:spcBef>
              <a:spcAft>
                <a:spcPts val="0"/>
              </a:spcAft>
              <a:buNone/>
            </a:pPr>
            <a:r>
              <a:rPr b="0" i="0" lang="en-US" sz="11499" u="none" cap="none" strike="noStrike">
                <a:solidFill>
                  <a:srgbClr val="FFFFFF"/>
                </a:solidFill>
                <a:latin typeface="Marcellus"/>
                <a:ea typeface="Marcellus"/>
                <a:cs typeface="Marcellus"/>
                <a:sym typeface="Marcellus"/>
              </a:rPr>
              <a:t>03</a:t>
            </a:r>
            <a:endParaRPr/>
          </a:p>
        </p:txBody>
      </p:sp>
      <p:sp>
        <p:nvSpPr>
          <p:cNvPr id="168" name="Google Shape;168;p10"/>
          <p:cNvSpPr txBox="1"/>
          <p:nvPr/>
        </p:nvSpPr>
        <p:spPr>
          <a:xfrm>
            <a:off x="1788103" y="8274295"/>
            <a:ext cx="2357700" cy="492300"/>
          </a:xfrm>
          <a:prstGeom prst="rect">
            <a:avLst/>
          </a:prstGeom>
          <a:noFill/>
          <a:ln>
            <a:noFill/>
          </a:ln>
        </p:spPr>
        <p:txBody>
          <a:bodyPr anchorCtr="0" anchor="t" bIns="0" lIns="0" spcFirstLastPara="1" rIns="0" wrap="square" tIns="0">
            <a:spAutoFit/>
          </a:bodyPr>
          <a:lstStyle/>
          <a:p>
            <a:pPr indent="0" lvl="0" marL="0" marR="0" rtl="0" algn="ctr">
              <a:lnSpc>
                <a:spcPct val="135010"/>
              </a:lnSpc>
              <a:spcBef>
                <a:spcPts val="0"/>
              </a:spcBef>
              <a:spcAft>
                <a:spcPts val="0"/>
              </a:spcAft>
              <a:buNone/>
            </a:pPr>
            <a:r>
              <a:rPr b="0" i="0" lang="en-US" sz="3199" u="none" cap="none" strike="noStrike">
                <a:solidFill>
                  <a:srgbClr val="F8F8F8"/>
                </a:solidFill>
                <a:latin typeface="Inter"/>
                <a:ea typeface="Inter"/>
                <a:cs typeface="Inter"/>
                <a:sym typeface="Inter"/>
              </a:rPr>
              <a:t>Introduction</a:t>
            </a:r>
            <a:endParaRPr/>
          </a:p>
        </p:txBody>
      </p:sp>
      <p:sp>
        <p:nvSpPr>
          <p:cNvPr id="169" name="Google Shape;169;p10"/>
          <p:cNvSpPr txBox="1"/>
          <p:nvPr/>
        </p:nvSpPr>
        <p:spPr>
          <a:xfrm>
            <a:off x="7965136" y="8274295"/>
            <a:ext cx="2357700" cy="492300"/>
          </a:xfrm>
          <a:prstGeom prst="rect">
            <a:avLst/>
          </a:prstGeom>
          <a:noFill/>
          <a:ln>
            <a:noFill/>
          </a:ln>
        </p:spPr>
        <p:txBody>
          <a:bodyPr anchorCtr="0" anchor="t" bIns="0" lIns="0" spcFirstLastPara="1" rIns="0" wrap="square" tIns="0">
            <a:spAutoFit/>
          </a:bodyPr>
          <a:lstStyle/>
          <a:p>
            <a:pPr indent="0" lvl="0" marL="0" marR="0" rtl="0" algn="ctr">
              <a:lnSpc>
                <a:spcPct val="135010"/>
              </a:lnSpc>
              <a:spcBef>
                <a:spcPts val="0"/>
              </a:spcBef>
              <a:spcAft>
                <a:spcPts val="0"/>
              </a:spcAft>
              <a:buNone/>
            </a:pPr>
            <a:r>
              <a:rPr b="0" i="0" lang="en-US" sz="3199" u="none" cap="none" strike="noStrike">
                <a:solidFill>
                  <a:srgbClr val="F8F8F8"/>
                </a:solidFill>
                <a:latin typeface="Inter"/>
                <a:ea typeface="Inter"/>
                <a:cs typeface="Inter"/>
                <a:sym typeface="Inter"/>
              </a:rPr>
              <a:t>About Us</a:t>
            </a:r>
            <a:endParaRPr/>
          </a:p>
        </p:txBody>
      </p:sp>
      <p:sp>
        <p:nvSpPr>
          <p:cNvPr id="170" name="Google Shape;170;p10"/>
          <p:cNvSpPr txBox="1"/>
          <p:nvPr/>
        </p:nvSpPr>
        <p:spPr>
          <a:xfrm>
            <a:off x="13639982" y="8274295"/>
            <a:ext cx="2357700" cy="492300"/>
          </a:xfrm>
          <a:prstGeom prst="rect">
            <a:avLst/>
          </a:prstGeom>
          <a:noFill/>
          <a:ln>
            <a:noFill/>
          </a:ln>
        </p:spPr>
        <p:txBody>
          <a:bodyPr anchorCtr="0" anchor="t" bIns="0" lIns="0" spcFirstLastPara="1" rIns="0" wrap="square" tIns="0">
            <a:spAutoFit/>
          </a:bodyPr>
          <a:lstStyle/>
          <a:p>
            <a:pPr indent="0" lvl="0" marL="0" marR="0" rtl="0" algn="ctr">
              <a:lnSpc>
                <a:spcPct val="135010"/>
              </a:lnSpc>
              <a:spcBef>
                <a:spcPts val="0"/>
              </a:spcBef>
              <a:spcAft>
                <a:spcPts val="0"/>
              </a:spcAft>
              <a:buNone/>
            </a:pPr>
            <a:r>
              <a:rPr b="0" i="0" lang="en-US" sz="3199" u="none" cap="none" strike="noStrike">
                <a:solidFill>
                  <a:srgbClr val="F8F8F8"/>
                </a:solidFill>
                <a:latin typeface="Inter"/>
                <a:ea typeface="Inter"/>
                <a:cs typeface="Inter"/>
                <a:sym typeface="Inter"/>
              </a:rPr>
              <a:t>Conclusion</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74" name="Shape 174"/>
        <p:cNvGrpSpPr/>
        <p:nvPr/>
      </p:nvGrpSpPr>
      <p:grpSpPr>
        <a:xfrm>
          <a:off x="0" y="0"/>
          <a:ext cx="0" cy="0"/>
          <a:chOff x="0" y="0"/>
          <a:chExt cx="0" cy="0"/>
        </a:xfrm>
      </p:grpSpPr>
      <p:pic>
        <p:nvPicPr>
          <p:cNvPr id="175" name="Google Shape;175;p11"/>
          <p:cNvPicPr preferRelativeResize="0"/>
          <p:nvPr/>
        </p:nvPicPr>
        <p:blipFill>
          <a:blip r:embed="rId3">
            <a:alphaModFix/>
          </a:blip>
          <a:stretch>
            <a:fillRect/>
          </a:stretch>
        </p:blipFill>
        <p:spPr>
          <a:xfrm>
            <a:off x="19" y="0"/>
            <a:ext cx="18288000" cy="10295895"/>
          </a:xfrm>
          <a:prstGeom prst="rect">
            <a:avLst/>
          </a:prstGeom>
          <a:noFill/>
          <a:ln>
            <a:noFill/>
          </a:ln>
        </p:spPr>
      </p:pic>
      <p:cxnSp>
        <p:nvCxnSpPr>
          <p:cNvPr id="176" name="Google Shape;176;p11"/>
          <p:cNvCxnSpPr/>
          <p:nvPr/>
        </p:nvCxnSpPr>
        <p:spPr>
          <a:xfrm>
            <a:off x="0" y="1028700"/>
            <a:ext cx="18288000" cy="0"/>
          </a:xfrm>
          <a:prstGeom prst="straightConnector1">
            <a:avLst/>
          </a:prstGeom>
          <a:noFill/>
          <a:ln cap="flat" cmpd="sng" w="28575">
            <a:solidFill>
              <a:srgbClr val="FFFFFF"/>
            </a:solidFill>
            <a:prstDash val="solid"/>
            <a:round/>
            <a:headEnd len="sm" w="sm" type="none"/>
            <a:tailEnd len="sm" w="sm" type="none"/>
          </a:ln>
        </p:spPr>
      </p:cxnSp>
      <p:sp>
        <p:nvSpPr>
          <p:cNvPr id="177" name="Google Shape;177;p11"/>
          <p:cNvSpPr txBox="1"/>
          <p:nvPr/>
        </p:nvSpPr>
        <p:spPr>
          <a:xfrm>
            <a:off x="437216" y="338789"/>
            <a:ext cx="4920928" cy="374650"/>
          </a:xfrm>
          <a:prstGeom prst="rect">
            <a:avLst/>
          </a:prstGeom>
          <a:noFill/>
          <a:ln>
            <a:noFill/>
          </a:ln>
        </p:spPr>
        <p:txBody>
          <a:bodyPr anchorCtr="0" anchor="t" bIns="0" lIns="0" spcFirstLastPara="1" rIns="0" wrap="square" tIns="0">
            <a:spAutoFit/>
          </a:bodyPr>
          <a:lstStyle/>
          <a:p>
            <a:pPr indent="0" lvl="0" marL="0" marR="0" rtl="0" algn="l">
              <a:lnSpc>
                <a:spcPct val="119000"/>
              </a:lnSpc>
              <a:spcBef>
                <a:spcPts val="0"/>
              </a:spcBef>
              <a:spcAft>
                <a:spcPts val="0"/>
              </a:spcAft>
              <a:buNone/>
            </a:pPr>
            <a:r>
              <a:rPr b="0" i="0" lang="en-US" sz="2500" u="none" cap="none" strike="noStrike">
                <a:solidFill>
                  <a:srgbClr val="FFFFFF"/>
                </a:solidFill>
                <a:latin typeface="Inter"/>
                <a:ea typeface="Inter"/>
                <a:cs typeface="Inter"/>
                <a:sym typeface="Inter"/>
              </a:rPr>
              <a:t>NATURE BACKGROUNDS</a:t>
            </a:r>
            <a:endParaRPr/>
          </a:p>
        </p:txBody>
      </p:sp>
      <p:sp>
        <p:nvSpPr>
          <p:cNvPr id="178" name="Google Shape;178;p11"/>
          <p:cNvSpPr txBox="1"/>
          <p:nvPr/>
        </p:nvSpPr>
        <p:spPr>
          <a:xfrm>
            <a:off x="6096288" y="2633663"/>
            <a:ext cx="6095400" cy="6156900"/>
          </a:xfrm>
          <a:prstGeom prst="rect">
            <a:avLst/>
          </a:prstGeom>
          <a:noFill/>
          <a:ln>
            <a:noFill/>
          </a:ln>
        </p:spPr>
        <p:txBody>
          <a:bodyPr anchorCtr="0" anchor="t" bIns="0" lIns="0" spcFirstLastPara="1" rIns="0" wrap="square" tIns="0">
            <a:spAutoFit/>
          </a:bodyPr>
          <a:lstStyle/>
          <a:p>
            <a:pPr indent="0" lvl="0" marL="0" marR="0" rtl="0" algn="ctr">
              <a:lnSpc>
                <a:spcPct val="102000"/>
              </a:lnSpc>
              <a:spcBef>
                <a:spcPts val="0"/>
              </a:spcBef>
              <a:spcAft>
                <a:spcPts val="0"/>
              </a:spcAft>
              <a:buNone/>
            </a:pPr>
            <a:r>
              <a:rPr b="0" i="0" lang="en-US" sz="39999" u="none" cap="none" strike="noStrike">
                <a:solidFill>
                  <a:srgbClr val="FFFFFF"/>
                </a:solidFill>
                <a:latin typeface="Marcellus"/>
                <a:ea typeface="Marcellus"/>
                <a:cs typeface="Marcellus"/>
                <a:sym typeface="Marcellus"/>
              </a:rPr>
              <a:t>01</a:t>
            </a:r>
            <a:endParaRPr/>
          </a:p>
        </p:txBody>
      </p:sp>
      <p:sp>
        <p:nvSpPr>
          <p:cNvPr id="179" name="Google Shape;179;p11"/>
          <p:cNvSpPr txBox="1"/>
          <p:nvPr/>
        </p:nvSpPr>
        <p:spPr>
          <a:xfrm rot="5400000">
            <a:off x="13242233" y="4840988"/>
            <a:ext cx="8063700" cy="1077300"/>
          </a:xfrm>
          <a:prstGeom prst="rect">
            <a:avLst/>
          </a:prstGeom>
          <a:noFill/>
          <a:ln>
            <a:noFill/>
          </a:ln>
        </p:spPr>
        <p:txBody>
          <a:bodyPr anchorCtr="0" anchor="t" bIns="0" lIns="0" spcFirstLastPara="1" rIns="0" wrap="square" tIns="0">
            <a:spAutoFit/>
          </a:bodyPr>
          <a:lstStyle/>
          <a:p>
            <a:pPr indent="0" lvl="0" marL="0" marR="0" rtl="0" algn="ctr">
              <a:lnSpc>
                <a:spcPct val="167009"/>
              </a:lnSpc>
              <a:spcBef>
                <a:spcPts val="0"/>
              </a:spcBef>
              <a:spcAft>
                <a:spcPts val="0"/>
              </a:spcAft>
              <a:buNone/>
            </a:pPr>
            <a:r>
              <a:rPr b="0" i="0" lang="en-US" sz="6999" u="none" cap="none" strike="noStrike">
                <a:solidFill>
                  <a:srgbClr val="FFFFFF"/>
                </a:solidFill>
                <a:latin typeface="Marcellus"/>
                <a:ea typeface="Marcellus"/>
                <a:cs typeface="Marcellus"/>
                <a:sym typeface="Marcellus"/>
              </a:rPr>
              <a:t>INTRODUCTION</a:t>
            </a:r>
            <a:endParaRPr/>
          </a:p>
        </p:txBody>
      </p:sp>
      <p:sp>
        <p:nvSpPr>
          <p:cNvPr id="180" name="Google Shape;180;p11"/>
          <p:cNvSpPr txBox="1"/>
          <p:nvPr/>
        </p:nvSpPr>
        <p:spPr>
          <a:xfrm rot="-5400000">
            <a:off x="-3217132" y="5040061"/>
            <a:ext cx="8462100" cy="1077300"/>
          </a:xfrm>
          <a:prstGeom prst="rect">
            <a:avLst/>
          </a:prstGeom>
          <a:noFill/>
          <a:ln>
            <a:noFill/>
          </a:ln>
        </p:spPr>
        <p:txBody>
          <a:bodyPr anchorCtr="0" anchor="t" bIns="0" lIns="0" spcFirstLastPara="1" rIns="0" wrap="square" tIns="0">
            <a:spAutoFit/>
          </a:bodyPr>
          <a:lstStyle/>
          <a:p>
            <a:pPr indent="0" lvl="0" marL="0" marR="0" rtl="0" algn="ctr">
              <a:lnSpc>
                <a:spcPct val="167009"/>
              </a:lnSpc>
              <a:spcBef>
                <a:spcPts val="0"/>
              </a:spcBef>
              <a:spcAft>
                <a:spcPts val="0"/>
              </a:spcAft>
              <a:buNone/>
            </a:pPr>
            <a:r>
              <a:rPr b="0" i="0" lang="en-US" sz="6999" u="none" cap="none" strike="noStrike">
                <a:solidFill>
                  <a:srgbClr val="FFFFFF"/>
                </a:solidFill>
                <a:latin typeface="Marcellus"/>
                <a:ea typeface="Marcellus"/>
                <a:cs typeface="Marcellus"/>
                <a:sym typeface="Marcellus"/>
              </a:rPr>
              <a:t>INTRODUCTION</a:t>
            </a:r>
            <a:endParaRPr/>
          </a:p>
        </p:txBody>
      </p:sp>
      <p:grpSp>
        <p:nvGrpSpPr>
          <p:cNvPr id="181" name="Google Shape;181;p11"/>
          <p:cNvGrpSpPr/>
          <p:nvPr/>
        </p:nvGrpSpPr>
        <p:grpSpPr>
          <a:xfrm>
            <a:off x="16639231" y="385916"/>
            <a:ext cx="1133448" cy="280395"/>
            <a:chOff x="0" y="0"/>
            <a:chExt cx="1511264" cy="373860"/>
          </a:xfrm>
        </p:grpSpPr>
        <p:grpSp>
          <p:nvGrpSpPr>
            <p:cNvPr id="182" name="Google Shape;182;p11"/>
            <p:cNvGrpSpPr/>
            <p:nvPr/>
          </p:nvGrpSpPr>
          <p:grpSpPr>
            <a:xfrm>
              <a:off x="0" y="0"/>
              <a:ext cx="373860" cy="373860"/>
              <a:chOff x="0" y="0"/>
              <a:chExt cx="812800" cy="812800"/>
            </a:xfrm>
          </p:grpSpPr>
          <p:sp>
            <p:nvSpPr>
              <p:cNvPr id="183" name="Google Shape;183;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5" name="Google Shape;185;p11"/>
            <p:cNvGrpSpPr/>
            <p:nvPr/>
          </p:nvGrpSpPr>
          <p:grpSpPr>
            <a:xfrm>
              <a:off x="560344" y="0"/>
              <a:ext cx="373860" cy="373860"/>
              <a:chOff x="0" y="0"/>
              <a:chExt cx="812800" cy="812800"/>
            </a:xfrm>
          </p:grpSpPr>
          <p:sp>
            <p:nvSpPr>
              <p:cNvPr id="186" name="Google Shape;186;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8" name="Google Shape;188;p11"/>
            <p:cNvGrpSpPr/>
            <p:nvPr/>
          </p:nvGrpSpPr>
          <p:grpSpPr>
            <a:xfrm>
              <a:off x="1137404" y="0"/>
              <a:ext cx="373860" cy="373860"/>
              <a:chOff x="0" y="0"/>
              <a:chExt cx="812800" cy="812800"/>
            </a:xfrm>
          </p:grpSpPr>
          <p:sp>
            <p:nvSpPr>
              <p:cNvPr id="189" name="Google Shape;189;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94" name="Shape 194"/>
        <p:cNvGrpSpPr/>
        <p:nvPr/>
      </p:nvGrpSpPr>
      <p:grpSpPr>
        <a:xfrm>
          <a:off x="0" y="0"/>
          <a:ext cx="0" cy="0"/>
          <a:chOff x="0" y="0"/>
          <a:chExt cx="0" cy="0"/>
        </a:xfrm>
      </p:grpSpPr>
      <p:cxnSp>
        <p:nvCxnSpPr>
          <p:cNvPr id="195" name="Google Shape;195;p12"/>
          <p:cNvCxnSpPr/>
          <p:nvPr/>
        </p:nvCxnSpPr>
        <p:spPr>
          <a:xfrm>
            <a:off x="0" y="1028700"/>
            <a:ext cx="18288000" cy="0"/>
          </a:xfrm>
          <a:prstGeom prst="straightConnector1">
            <a:avLst/>
          </a:prstGeom>
          <a:noFill/>
          <a:ln cap="flat" cmpd="sng" w="28575">
            <a:solidFill>
              <a:srgbClr val="FFFFFF"/>
            </a:solidFill>
            <a:prstDash val="solid"/>
            <a:round/>
            <a:headEnd len="sm" w="sm" type="none"/>
            <a:tailEnd len="sm" w="sm" type="none"/>
          </a:ln>
        </p:spPr>
      </p:cxnSp>
      <p:grpSp>
        <p:nvGrpSpPr>
          <p:cNvPr id="196" name="Google Shape;196;p12"/>
          <p:cNvGrpSpPr/>
          <p:nvPr/>
        </p:nvGrpSpPr>
        <p:grpSpPr>
          <a:xfrm>
            <a:off x="16639231" y="385916"/>
            <a:ext cx="1133448" cy="280395"/>
            <a:chOff x="0" y="0"/>
            <a:chExt cx="1511264" cy="373860"/>
          </a:xfrm>
        </p:grpSpPr>
        <p:grpSp>
          <p:nvGrpSpPr>
            <p:cNvPr id="197" name="Google Shape;197;p12"/>
            <p:cNvGrpSpPr/>
            <p:nvPr/>
          </p:nvGrpSpPr>
          <p:grpSpPr>
            <a:xfrm>
              <a:off x="0" y="0"/>
              <a:ext cx="373860" cy="373860"/>
              <a:chOff x="0" y="0"/>
              <a:chExt cx="812800" cy="812800"/>
            </a:xfrm>
          </p:grpSpPr>
          <p:sp>
            <p:nvSpPr>
              <p:cNvPr id="198" name="Google Shape;198;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0" name="Google Shape;200;p12"/>
            <p:cNvGrpSpPr/>
            <p:nvPr/>
          </p:nvGrpSpPr>
          <p:grpSpPr>
            <a:xfrm>
              <a:off x="560344" y="0"/>
              <a:ext cx="373860" cy="373860"/>
              <a:chOff x="0" y="0"/>
              <a:chExt cx="812800" cy="812800"/>
            </a:xfrm>
          </p:grpSpPr>
          <p:sp>
            <p:nvSpPr>
              <p:cNvPr id="201" name="Google Shape;201;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3" name="Google Shape;203;p12"/>
            <p:cNvGrpSpPr/>
            <p:nvPr/>
          </p:nvGrpSpPr>
          <p:grpSpPr>
            <a:xfrm>
              <a:off x="1137404" y="0"/>
              <a:ext cx="373860" cy="373860"/>
              <a:chOff x="0" y="0"/>
              <a:chExt cx="812800" cy="812800"/>
            </a:xfrm>
          </p:grpSpPr>
          <p:sp>
            <p:nvSpPr>
              <p:cNvPr id="204" name="Google Shape;204;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206" name="Google Shape;206;p12"/>
          <p:cNvSpPr txBox="1"/>
          <p:nvPr/>
        </p:nvSpPr>
        <p:spPr>
          <a:xfrm>
            <a:off x="515321" y="338789"/>
            <a:ext cx="4920928" cy="374650"/>
          </a:xfrm>
          <a:prstGeom prst="rect">
            <a:avLst/>
          </a:prstGeom>
          <a:noFill/>
          <a:ln>
            <a:noFill/>
          </a:ln>
        </p:spPr>
        <p:txBody>
          <a:bodyPr anchorCtr="0" anchor="t" bIns="0" lIns="0" spcFirstLastPara="1" rIns="0" wrap="square" tIns="0">
            <a:spAutoFit/>
          </a:bodyPr>
          <a:lstStyle/>
          <a:p>
            <a:pPr indent="0" lvl="0" marL="0" marR="0" rtl="0" algn="l">
              <a:lnSpc>
                <a:spcPct val="119000"/>
              </a:lnSpc>
              <a:spcBef>
                <a:spcPts val="0"/>
              </a:spcBef>
              <a:spcAft>
                <a:spcPts val="0"/>
              </a:spcAft>
              <a:buNone/>
            </a:pPr>
            <a:r>
              <a:rPr b="0" i="0" lang="en-US" sz="2500" u="none" cap="none" strike="noStrike">
                <a:solidFill>
                  <a:srgbClr val="FFFFFF"/>
                </a:solidFill>
                <a:latin typeface="Inter"/>
                <a:ea typeface="Inter"/>
                <a:cs typeface="Inter"/>
                <a:sym typeface="Inter"/>
              </a:rPr>
              <a:t>NATURE BACKGROUNDS</a:t>
            </a:r>
            <a:endParaRPr/>
          </a:p>
        </p:txBody>
      </p:sp>
      <p:cxnSp>
        <p:nvCxnSpPr>
          <p:cNvPr id="207" name="Google Shape;207;p12"/>
          <p:cNvCxnSpPr/>
          <p:nvPr/>
        </p:nvCxnSpPr>
        <p:spPr>
          <a:xfrm rot="10800000">
            <a:off x="9129712" y="1028700"/>
            <a:ext cx="0" cy="9258300"/>
          </a:xfrm>
          <a:prstGeom prst="straightConnector1">
            <a:avLst/>
          </a:prstGeom>
          <a:noFill/>
          <a:ln cap="flat" cmpd="sng" w="28575">
            <a:solidFill>
              <a:srgbClr val="FFFFFF"/>
            </a:solidFill>
            <a:prstDash val="solid"/>
            <a:round/>
            <a:headEnd len="sm" w="sm" type="none"/>
            <a:tailEnd len="sm" w="sm" type="none"/>
          </a:ln>
        </p:spPr>
      </p:cxnSp>
      <p:sp>
        <p:nvSpPr>
          <p:cNvPr id="208" name="Google Shape;208;p12"/>
          <p:cNvSpPr txBox="1"/>
          <p:nvPr/>
        </p:nvSpPr>
        <p:spPr>
          <a:xfrm>
            <a:off x="11470892" y="5395251"/>
            <a:ext cx="6055993" cy="2843784"/>
          </a:xfrm>
          <a:prstGeom prst="rect">
            <a:avLst/>
          </a:prstGeom>
          <a:noFill/>
          <a:ln>
            <a:noFill/>
          </a:ln>
        </p:spPr>
        <p:txBody>
          <a:bodyPr anchorCtr="0" anchor="t" bIns="0" lIns="0" spcFirstLastPara="1" rIns="0" wrap="square" tIns="0">
            <a:spAutoFit/>
          </a:bodyPr>
          <a:lstStyle/>
          <a:p>
            <a:pPr indent="0" lvl="0" marL="0" marR="0" rtl="0" algn="r">
              <a:lnSpc>
                <a:spcPct val="218000"/>
              </a:lnSpc>
              <a:spcBef>
                <a:spcPts val="0"/>
              </a:spcBef>
              <a:spcAft>
                <a:spcPts val="0"/>
              </a:spcAft>
              <a:buNone/>
            </a:pPr>
            <a:r>
              <a:rPr b="0" i="0" lang="en-US" sz="2100" u="none" cap="none" strike="noStrike">
                <a:solidFill>
                  <a:srgbClr val="000000"/>
                </a:solidFill>
                <a:latin typeface="Inter"/>
                <a:ea typeface="Inter"/>
                <a:cs typeface="Inter"/>
                <a:sym typeface="Inter"/>
              </a:rPr>
              <a:t>Jean-Jacques Rousseau was an 18th-century philosopher known for his influential works on education and society. His book "Emile: Or On Education" revolutionized thinking about how children should be raised and educated. </a:t>
            </a:r>
            <a:endParaRPr/>
          </a:p>
        </p:txBody>
      </p:sp>
      <p:sp>
        <p:nvSpPr>
          <p:cNvPr id="209" name="Google Shape;209;p12"/>
          <p:cNvSpPr txBox="1"/>
          <p:nvPr/>
        </p:nvSpPr>
        <p:spPr>
          <a:xfrm>
            <a:off x="9937190" y="3268763"/>
            <a:ext cx="7471200" cy="1847100"/>
          </a:xfrm>
          <a:prstGeom prst="rect">
            <a:avLst/>
          </a:prstGeom>
          <a:noFill/>
          <a:ln>
            <a:noFill/>
          </a:ln>
        </p:spPr>
        <p:txBody>
          <a:bodyPr anchorCtr="0" anchor="t" bIns="0" lIns="0" spcFirstLastPara="1" rIns="0" wrap="square" tIns="0">
            <a:spAutoFit/>
          </a:bodyPr>
          <a:lstStyle/>
          <a:p>
            <a:pPr indent="0" lvl="0" marL="0" marR="0" rtl="0" algn="r">
              <a:lnSpc>
                <a:spcPct val="104999"/>
              </a:lnSpc>
              <a:spcBef>
                <a:spcPts val="0"/>
              </a:spcBef>
              <a:spcAft>
                <a:spcPts val="0"/>
              </a:spcAft>
              <a:buNone/>
            </a:pPr>
            <a:r>
              <a:rPr b="0" i="0" lang="en-US" sz="12000" u="none" cap="none" strike="noStrike">
                <a:solidFill>
                  <a:srgbClr val="FFFFFF"/>
                </a:solidFill>
                <a:latin typeface="Marcellus"/>
                <a:ea typeface="Marcellus"/>
                <a:cs typeface="Marcellus"/>
                <a:sym typeface="Marcellus"/>
              </a:rPr>
              <a:t>Overview</a:t>
            </a:r>
            <a:endParaRPr/>
          </a:p>
        </p:txBody>
      </p:sp>
      <p:sp>
        <p:nvSpPr>
          <p:cNvPr id="210" name="Google Shape;210;p12"/>
          <p:cNvSpPr txBox="1"/>
          <p:nvPr/>
        </p:nvSpPr>
        <p:spPr>
          <a:xfrm>
            <a:off x="11589396" y="5404776"/>
            <a:ext cx="5819100" cy="3078600"/>
          </a:xfrm>
          <a:prstGeom prst="rect">
            <a:avLst/>
          </a:prstGeom>
          <a:noFill/>
          <a:ln>
            <a:noFill/>
          </a:ln>
        </p:spPr>
        <p:txBody>
          <a:bodyPr anchorCtr="0" anchor="t" bIns="0" lIns="0" spcFirstLastPara="1" rIns="0" wrap="square" tIns="0">
            <a:spAutoFit/>
          </a:bodyPr>
          <a:lstStyle/>
          <a:p>
            <a:pPr indent="0" lvl="0" marL="0" marR="0" rtl="0" algn="r">
              <a:lnSpc>
                <a:spcPct val="150000"/>
              </a:lnSpc>
              <a:spcBef>
                <a:spcPts val="0"/>
              </a:spcBef>
              <a:spcAft>
                <a:spcPts val="0"/>
              </a:spcAft>
              <a:buNone/>
            </a:pPr>
            <a:r>
              <a:rPr b="0" i="0" lang="en-US" sz="2000" u="none" cap="none" strike="noStrike">
                <a:solidFill>
                  <a:srgbClr val="FFFFFF"/>
                </a:solidFill>
                <a:latin typeface="Inter"/>
                <a:ea typeface="Inter"/>
                <a:cs typeface="Inter"/>
                <a:sym typeface="Inter"/>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a:t>
            </a:r>
            <a:endParaRPr/>
          </a:p>
        </p:txBody>
      </p:sp>
      <p:pic>
        <p:nvPicPr>
          <p:cNvPr id="211" name="Google Shape;211;p12"/>
          <p:cNvPicPr preferRelativeResize="0"/>
          <p:nvPr/>
        </p:nvPicPr>
        <p:blipFill>
          <a:blip r:embed="rId3">
            <a:alphaModFix/>
          </a:blip>
          <a:stretch>
            <a:fillRect/>
          </a:stretch>
        </p:blipFill>
        <p:spPr>
          <a:xfrm>
            <a:off x="-21" y="1028700"/>
            <a:ext cx="9129700" cy="925658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15" name="Shape 215"/>
        <p:cNvGrpSpPr/>
        <p:nvPr/>
      </p:nvGrpSpPr>
      <p:grpSpPr>
        <a:xfrm>
          <a:off x="0" y="0"/>
          <a:ext cx="0" cy="0"/>
          <a:chOff x="0" y="0"/>
          <a:chExt cx="0" cy="0"/>
        </a:xfrm>
      </p:grpSpPr>
      <p:pic>
        <p:nvPicPr>
          <p:cNvPr id="216" name="Google Shape;216;p13"/>
          <p:cNvPicPr preferRelativeResize="0"/>
          <p:nvPr/>
        </p:nvPicPr>
        <p:blipFill>
          <a:blip r:embed="rId3">
            <a:alphaModFix/>
          </a:blip>
          <a:stretch>
            <a:fillRect/>
          </a:stretch>
        </p:blipFill>
        <p:spPr>
          <a:xfrm>
            <a:off x="0" y="0"/>
            <a:ext cx="18288000" cy="10287000"/>
          </a:xfrm>
          <a:prstGeom prst="rect">
            <a:avLst/>
          </a:prstGeom>
          <a:noFill/>
          <a:ln>
            <a:noFill/>
          </a:ln>
        </p:spPr>
      </p:pic>
      <p:cxnSp>
        <p:nvCxnSpPr>
          <p:cNvPr id="217" name="Google Shape;217;p13"/>
          <p:cNvCxnSpPr/>
          <p:nvPr/>
        </p:nvCxnSpPr>
        <p:spPr>
          <a:xfrm>
            <a:off x="0" y="1028700"/>
            <a:ext cx="18288000" cy="0"/>
          </a:xfrm>
          <a:prstGeom prst="straightConnector1">
            <a:avLst/>
          </a:prstGeom>
          <a:noFill/>
          <a:ln cap="flat" cmpd="sng" w="28575">
            <a:solidFill>
              <a:srgbClr val="FFFFFF"/>
            </a:solidFill>
            <a:prstDash val="solid"/>
            <a:round/>
            <a:headEnd len="sm" w="sm" type="none"/>
            <a:tailEnd len="sm" w="sm" type="none"/>
          </a:ln>
        </p:spPr>
      </p:cxnSp>
      <p:grpSp>
        <p:nvGrpSpPr>
          <p:cNvPr id="218" name="Google Shape;218;p13"/>
          <p:cNvGrpSpPr/>
          <p:nvPr/>
        </p:nvGrpSpPr>
        <p:grpSpPr>
          <a:xfrm>
            <a:off x="16639231" y="385916"/>
            <a:ext cx="1133448" cy="280395"/>
            <a:chOff x="0" y="0"/>
            <a:chExt cx="1511264" cy="373860"/>
          </a:xfrm>
        </p:grpSpPr>
        <p:grpSp>
          <p:nvGrpSpPr>
            <p:cNvPr id="219" name="Google Shape;219;p13"/>
            <p:cNvGrpSpPr/>
            <p:nvPr/>
          </p:nvGrpSpPr>
          <p:grpSpPr>
            <a:xfrm>
              <a:off x="0" y="0"/>
              <a:ext cx="373860" cy="373860"/>
              <a:chOff x="0" y="0"/>
              <a:chExt cx="812800" cy="812800"/>
            </a:xfrm>
          </p:grpSpPr>
          <p:sp>
            <p:nvSpPr>
              <p:cNvPr id="220" name="Google Shape;220;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2" name="Google Shape;222;p13"/>
            <p:cNvGrpSpPr/>
            <p:nvPr/>
          </p:nvGrpSpPr>
          <p:grpSpPr>
            <a:xfrm>
              <a:off x="560344" y="0"/>
              <a:ext cx="373860" cy="373860"/>
              <a:chOff x="0" y="0"/>
              <a:chExt cx="812800" cy="812800"/>
            </a:xfrm>
          </p:grpSpPr>
          <p:sp>
            <p:nvSpPr>
              <p:cNvPr id="223" name="Google Shape;223;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5" name="Google Shape;225;p13"/>
            <p:cNvGrpSpPr/>
            <p:nvPr/>
          </p:nvGrpSpPr>
          <p:grpSpPr>
            <a:xfrm>
              <a:off x="1137404" y="0"/>
              <a:ext cx="373860" cy="373860"/>
              <a:chOff x="0" y="0"/>
              <a:chExt cx="812800" cy="812800"/>
            </a:xfrm>
          </p:grpSpPr>
          <p:sp>
            <p:nvSpPr>
              <p:cNvPr id="226" name="Google Shape;226;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28" name="Google Shape;228;p13"/>
          <p:cNvGrpSpPr/>
          <p:nvPr/>
        </p:nvGrpSpPr>
        <p:grpSpPr>
          <a:xfrm>
            <a:off x="854365" y="4542142"/>
            <a:ext cx="4846635" cy="6042163"/>
            <a:chOff x="0" y="-38100"/>
            <a:chExt cx="1276480" cy="1591352"/>
          </a:xfrm>
        </p:grpSpPr>
        <p:sp>
          <p:nvSpPr>
            <p:cNvPr id="229" name="Google Shape;229;p13"/>
            <p:cNvSpPr/>
            <p:nvPr/>
          </p:nvSpPr>
          <p:spPr>
            <a:xfrm>
              <a:off x="0" y="0"/>
              <a:ext cx="1276480" cy="1553252"/>
            </a:xfrm>
            <a:custGeom>
              <a:rect b="b" l="l" r="r" t="t"/>
              <a:pathLst>
                <a:path extrusionOk="0" h="1553252" w="1276480">
                  <a:moveTo>
                    <a:pt x="0" y="0"/>
                  </a:moveTo>
                  <a:lnTo>
                    <a:pt x="1276480" y="0"/>
                  </a:lnTo>
                  <a:lnTo>
                    <a:pt x="1276480" y="1553252"/>
                  </a:lnTo>
                  <a:lnTo>
                    <a:pt x="0" y="1553252"/>
                  </a:lnTo>
                  <a:close/>
                </a:path>
              </a:pathLst>
            </a:custGeom>
            <a:solidFill>
              <a:srgbClr val="000000"/>
            </a:solidFill>
            <a:ln cap="sq" cmpd="sng" w="28575">
              <a:solidFill>
                <a:srgbClr val="F8F8F8"/>
              </a:solidFill>
              <a:prstDash val="solid"/>
              <a:miter lim="8000"/>
              <a:headEnd len="sm" w="sm" type="none"/>
              <a:tailEnd len="sm" w="sm" type="none"/>
            </a:ln>
          </p:spPr>
        </p:sp>
        <p:sp>
          <p:nvSpPr>
            <p:cNvPr id="230" name="Google Shape;230;p13"/>
            <p:cNvSpPr txBox="1"/>
            <p:nvPr/>
          </p:nvSpPr>
          <p:spPr>
            <a:xfrm>
              <a:off x="0" y="-38100"/>
              <a:ext cx="1276480" cy="1591352"/>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1" name="Google Shape;231;p13"/>
          <p:cNvGrpSpPr/>
          <p:nvPr/>
        </p:nvGrpSpPr>
        <p:grpSpPr>
          <a:xfrm>
            <a:off x="12380345" y="4542142"/>
            <a:ext cx="4846635" cy="6042163"/>
            <a:chOff x="0" y="-38100"/>
            <a:chExt cx="1276480" cy="1591352"/>
          </a:xfrm>
        </p:grpSpPr>
        <p:sp>
          <p:nvSpPr>
            <p:cNvPr id="232" name="Google Shape;232;p13"/>
            <p:cNvSpPr/>
            <p:nvPr/>
          </p:nvSpPr>
          <p:spPr>
            <a:xfrm>
              <a:off x="0" y="0"/>
              <a:ext cx="1276480" cy="1553252"/>
            </a:xfrm>
            <a:custGeom>
              <a:rect b="b" l="l" r="r" t="t"/>
              <a:pathLst>
                <a:path extrusionOk="0" h="1553252" w="1276480">
                  <a:moveTo>
                    <a:pt x="0" y="0"/>
                  </a:moveTo>
                  <a:lnTo>
                    <a:pt x="1276480" y="0"/>
                  </a:lnTo>
                  <a:lnTo>
                    <a:pt x="1276480" y="1553252"/>
                  </a:lnTo>
                  <a:lnTo>
                    <a:pt x="0" y="1553252"/>
                  </a:lnTo>
                  <a:close/>
                </a:path>
              </a:pathLst>
            </a:custGeom>
            <a:solidFill>
              <a:srgbClr val="000000"/>
            </a:solidFill>
            <a:ln cap="sq" cmpd="sng" w="28575">
              <a:solidFill>
                <a:srgbClr val="F8F8F8"/>
              </a:solidFill>
              <a:prstDash val="solid"/>
              <a:miter lim="8000"/>
              <a:headEnd len="sm" w="sm" type="none"/>
              <a:tailEnd len="sm" w="sm" type="none"/>
            </a:ln>
          </p:spPr>
        </p:sp>
        <p:sp>
          <p:nvSpPr>
            <p:cNvPr id="233" name="Google Shape;233;p13"/>
            <p:cNvSpPr txBox="1"/>
            <p:nvPr/>
          </p:nvSpPr>
          <p:spPr>
            <a:xfrm>
              <a:off x="0" y="-38100"/>
              <a:ext cx="1276480" cy="1591352"/>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4" name="Google Shape;234;p13"/>
          <p:cNvGrpSpPr/>
          <p:nvPr/>
        </p:nvGrpSpPr>
        <p:grpSpPr>
          <a:xfrm>
            <a:off x="2440021" y="3849142"/>
            <a:ext cx="1675322" cy="1675322"/>
            <a:chOff x="0" y="0"/>
            <a:chExt cx="812800" cy="812800"/>
          </a:xfrm>
        </p:grpSpPr>
        <p:sp>
          <p:nvSpPr>
            <p:cNvPr id="235" name="Google Shape;235;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F8F8"/>
            </a:solidFill>
            <a:ln cap="sq" cmpd="sng" w="28575">
              <a:solidFill>
                <a:srgbClr val="F8F8F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7" name="Google Shape;237;p13"/>
          <p:cNvGrpSpPr/>
          <p:nvPr/>
        </p:nvGrpSpPr>
        <p:grpSpPr>
          <a:xfrm>
            <a:off x="6720682" y="4542142"/>
            <a:ext cx="4846635" cy="6042163"/>
            <a:chOff x="0" y="-38100"/>
            <a:chExt cx="1276480" cy="1591352"/>
          </a:xfrm>
        </p:grpSpPr>
        <p:sp>
          <p:nvSpPr>
            <p:cNvPr id="238" name="Google Shape;238;p13"/>
            <p:cNvSpPr/>
            <p:nvPr/>
          </p:nvSpPr>
          <p:spPr>
            <a:xfrm>
              <a:off x="0" y="0"/>
              <a:ext cx="1276480" cy="1553252"/>
            </a:xfrm>
            <a:custGeom>
              <a:rect b="b" l="l" r="r" t="t"/>
              <a:pathLst>
                <a:path extrusionOk="0" h="1553252" w="1276480">
                  <a:moveTo>
                    <a:pt x="0" y="0"/>
                  </a:moveTo>
                  <a:lnTo>
                    <a:pt x="1276480" y="0"/>
                  </a:lnTo>
                  <a:lnTo>
                    <a:pt x="1276480" y="1553252"/>
                  </a:lnTo>
                  <a:lnTo>
                    <a:pt x="0" y="1553252"/>
                  </a:lnTo>
                  <a:close/>
                </a:path>
              </a:pathLst>
            </a:custGeom>
            <a:solidFill>
              <a:srgbClr val="000000"/>
            </a:solidFill>
            <a:ln cap="sq" cmpd="sng" w="28575">
              <a:solidFill>
                <a:srgbClr val="F8F8F8"/>
              </a:solidFill>
              <a:prstDash val="solid"/>
              <a:miter lim="8000"/>
              <a:headEnd len="sm" w="sm" type="none"/>
              <a:tailEnd len="sm" w="sm" type="none"/>
            </a:ln>
          </p:spPr>
        </p:sp>
        <p:sp>
          <p:nvSpPr>
            <p:cNvPr id="239" name="Google Shape;239;p13"/>
            <p:cNvSpPr txBox="1"/>
            <p:nvPr/>
          </p:nvSpPr>
          <p:spPr>
            <a:xfrm>
              <a:off x="0" y="-38100"/>
              <a:ext cx="1276480" cy="1591352"/>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0" name="Google Shape;240;p13"/>
          <p:cNvGrpSpPr/>
          <p:nvPr/>
        </p:nvGrpSpPr>
        <p:grpSpPr>
          <a:xfrm>
            <a:off x="8306339" y="3900087"/>
            <a:ext cx="1675322" cy="1675322"/>
            <a:chOff x="0" y="0"/>
            <a:chExt cx="812800" cy="812800"/>
          </a:xfrm>
        </p:grpSpPr>
        <p:sp>
          <p:nvSpPr>
            <p:cNvPr id="241" name="Google Shape;241;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F8F8"/>
            </a:solidFill>
            <a:ln cap="sq" cmpd="sng" w="28575">
              <a:solidFill>
                <a:srgbClr val="F8F8F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3" name="Google Shape;243;p13"/>
          <p:cNvGrpSpPr/>
          <p:nvPr/>
        </p:nvGrpSpPr>
        <p:grpSpPr>
          <a:xfrm>
            <a:off x="13966002" y="3900087"/>
            <a:ext cx="1675322" cy="1675322"/>
            <a:chOff x="0" y="0"/>
            <a:chExt cx="812800" cy="812800"/>
          </a:xfrm>
        </p:grpSpPr>
        <p:sp>
          <p:nvSpPr>
            <p:cNvPr id="244" name="Google Shape;244;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F8F8"/>
            </a:solidFill>
            <a:ln cap="sq" cmpd="sng" w="28575">
              <a:solidFill>
                <a:srgbClr val="F8F8F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6" name="Google Shape;246;p13"/>
          <p:cNvSpPr txBox="1"/>
          <p:nvPr/>
        </p:nvSpPr>
        <p:spPr>
          <a:xfrm>
            <a:off x="515321" y="338789"/>
            <a:ext cx="4920928" cy="374650"/>
          </a:xfrm>
          <a:prstGeom prst="rect">
            <a:avLst/>
          </a:prstGeom>
          <a:noFill/>
          <a:ln>
            <a:noFill/>
          </a:ln>
        </p:spPr>
        <p:txBody>
          <a:bodyPr anchorCtr="0" anchor="t" bIns="0" lIns="0" spcFirstLastPara="1" rIns="0" wrap="square" tIns="0">
            <a:spAutoFit/>
          </a:bodyPr>
          <a:lstStyle/>
          <a:p>
            <a:pPr indent="0" lvl="0" marL="0" marR="0" rtl="0" algn="l">
              <a:lnSpc>
                <a:spcPct val="119000"/>
              </a:lnSpc>
              <a:spcBef>
                <a:spcPts val="0"/>
              </a:spcBef>
              <a:spcAft>
                <a:spcPts val="0"/>
              </a:spcAft>
              <a:buNone/>
            </a:pPr>
            <a:r>
              <a:rPr b="0" i="0" lang="en-US" sz="2500" u="none" cap="none" strike="noStrike">
                <a:solidFill>
                  <a:srgbClr val="FFFFFF"/>
                </a:solidFill>
                <a:latin typeface="Inter"/>
                <a:ea typeface="Inter"/>
                <a:cs typeface="Inter"/>
                <a:sym typeface="Inter"/>
              </a:rPr>
              <a:t>NATURE BACKGROUNDS</a:t>
            </a:r>
            <a:endParaRPr/>
          </a:p>
        </p:txBody>
      </p:sp>
      <p:sp>
        <p:nvSpPr>
          <p:cNvPr id="247" name="Google Shape;247;p13"/>
          <p:cNvSpPr txBox="1"/>
          <p:nvPr/>
        </p:nvSpPr>
        <p:spPr>
          <a:xfrm>
            <a:off x="3109135" y="3991478"/>
            <a:ext cx="337200" cy="1385400"/>
          </a:xfrm>
          <a:prstGeom prst="rect">
            <a:avLst/>
          </a:prstGeom>
          <a:noFill/>
          <a:ln>
            <a:noFill/>
          </a:ln>
        </p:spPr>
        <p:txBody>
          <a:bodyPr anchorCtr="0" anchor="t" bIns="0" lIns="0" spcFirstLastPara="1" rIns="0" wrap="square" tIns="0">
            <a:spAutoFit/>
          </a:bodyPr>
          <a:lstStyle/>
          <a:p>
            <a:pPr indent="0" lvl="0" marL="0" marR="0" rtl="0" algn="ctr">
              <a:lnSpc>
                <a:spcPct val="139988"/>
              </a:lnSpc>
              <a:spcBef>
                <a:spcPts val="0"/>
              </a:spcBef>
              <a:spcAft>
                <a:spcPts val="0"/>
              </a:spcAft>
              <a:buNone/>
            </a:pPr>
            <a:r>
              <a:rPr b="0" i="0" lang="en-US" sz="9000" u="none" cap="none" strike="noStrike">
                <a:solidFill>
                  <a:srgbClr val="000000"/>
                </a:solidFill>
                <a:latin typeface="Marcellus"/>
                <a:ea typeface="Marcellus"/>
                <a:cs typeface="Marcellus"/>
                <a:sym typeface="Marcellus"/>
              </a:rPr>
              <a:t>1</a:t>
            </a:r>
            <a:endParaRPr/>
          </a:p>
        </p:txBody>
      </p:sp>
      <p:sp>
        <p:nvSpPr>
          <p:cNvPr id="248" name="Google Shape;248;p13"/>
          <p:cNvSpPr txBox="1"/>
          <p:nvPr/>
        </p:nvSpPr>
        <p:spPr>
          <a:xfrm>
            <a:off x="1286064" y="6146909"/>
            <a:ext cx="3983238" cy="460375"/>
          </a:xfrm>
          <a:prstGeom prst="rect">
            <a:avLst/>
          </a:prstGeom>
          <a:noFill/>
          <a:ln>
            <a:noFill/>
          </a:ln>
        </p:spPr>
        <p:txBody>
          <a:bodyPr anchorCtr="0" anchor="t" bIns="0" lIns="0" spcFirstLastPara="1" rIns="0" wrap="square" tIns="0">
            <a:spAutoFit/>
          </a:bodyPr>
          <a:lstStyle/>
          <a:p>
            <a:pPr indent="0" lvl="0" marL="0" marR="0" rtl="0" algn="ctr">
              <a:lnSpc>
                <a:spcPct val="155022"/>
              </a:lnSpc>
              <a:spcBef>
                <a:spcPts val="0"/>
              </a:spcBef>
              <a:spcAft>
                <a:spcPts val="0"/>
              </a:spcAft>
              <a:buNone/>
            </a:pPr>
            <a:r>
              <a:rPr b="1" i="0" lang="en-US" sz="2499" u="none" cap="none" strike="noStrike">
                <a:solidFill>
                  <a:srgbClr val="FFFFFF"/>
                </a:solidFill>
                <a:latin typeface="Inter"/>
                <a:ea typeface="Inter"/>
                <a:cs typeface="Inter"/>
                <a:sym typeface="Inter"/>
              </a:rPr>
              <a:t>TITLE</a:t>
            </a:r>
            <a:endParaRPr/>
          </a:p>
        </p:txBody>
      </p:sp>
      <p:sp>
        <p:nvSpPr>
          <p:cNvPr id="249" name="Google Shape;249;p13"/>
          <p:cNvSpPr txBox="1"/>
          <p:nvPr/>
        </p:nvSpPr>
        <p:spPr>
          <a:xfrm>
            <a:off x="12812044" y="6146909"/>
            <a:ext cx="3983238" cy="460375"/>
          </a:xfrm>
          <a:prstGeom prst="rect">
            <a:avLst/>
          </a:prstGeom>
          <a:noFill/>
          <a:ln>
            <a:noFill/>
          </a:ln>
        </p:spPr>
        <p:txBody>
          <a:bodyPr anchorCtr="0" anchor="t" bIns="0" lIns="0" spcFirstLastPara="1" rIns="0" wrap="square" tIns="0">
            <a:spAutoFit/>
          </a:bodyPr>
          <a:lstStyle/>
          <a:p>
            <a:pPr indent="0" lvl="0" marL="0" marR="0" rtl="0" algn="ctr">
              <a:lnSpc>
                <a:spcPct val="155022"/>
              </a:lnSpc>
              <a:spcBef>
                <a:spcPts val="0"/>
              </a:spcBef>
              <a:spcAft>
                <a:spcPts val="0"/>
              </a:spcAft>
              <a:buNone/>
            </a:pPr>
            <a:r>
              <a:rPr b="1" i="0" lang="en-US" sz="2499" u="none" cap="none" strike="noStrike">
                <a:solidFill>
                  <a:srgbClr val="FFFFFF"/>
                </a:solidFill>
                <a:latin typeface="Inter"/>
                <a:ea typeface="Inter"/>
                <a:cs typeface="Inter"/>
                <a:sym typeface="Inter"/>
              </a:rPr>
              <a:t>TITLE</a:t>
            </a:r>
            <a:endParaRPr/>
          </a:p>
        </p:txBody>
      </p:sp>
      <p:sp>
        <p:nvSpPr>
          <p:cNvPr id="250" name="Google Shape;250;p13"/>
          <p:cNvSpPr txBox="1"/>
          <p:nvPr/>
        </p:nvSpPr>
        <p:spPr>
          <a:xfrm>
            <a:off x="1430903" y="7018181"/>
            <a:ext cx="3693600" cy="2078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000" u="none" cap="none" strike="noStrike">
                <a:solidFill>
                  <a:srgbClr val="FFFFFF"/>
                </a:solidFill>
                <a:latin typeface="Inter"/>
                <a:ea typeface="Inter"/>
                <a:cs typeface="Inter"/>
                <a:sym typeface="Inter"/>
              </a:rPr>
              <a:t>Lorem ipsum dolor sit amet, consectetur adipiscing elit, sed do eiusmod tempor incididunt ut labore et dolore magna aliqua. Ut enim ad minim veniam.</a:t>
            </a:r>
            <a:endParaRPr/>
          </a:p>
        </p:txBody>
      </p:sp>
      <p:sp>
        <p:nvSpPr>
          <p:cNvPr id="251" name="Google Shape;251;p13"/>
          <p:cNvSpPr txBox="1"/>
          <p:nvPr/>
        </p:nvSpPr>
        <p:spPr>
          <a:xfrm>
            <a:off x="7152381" y="6146909"/>
            <a:ext cx="3983238" cy="460375"/>
          </a:xfrm>
          <a:prstGeom prst="rect">
            <a:avLst/>
          </a:prstGeom>
          <a:noFill/>
          <a:ln>
            <a:noFill/>
          </a:ln>
        </p:spPr>
        <p:txBody>
          <a:bodyPr anchorCtr="0" anchor="t" bIns="0" lIns="0" spcFirstLastPara="1" rIns="0" wrap="square" tIns="0">
            <a:spAutoFit/>
          </a:bodyPr>
          <a:lstStyle/>
          <a:p>
            <a:pPr indent="0" lvl="0" marL="0" marR="0" rtl="0" algn="ctr">
              <a:lnSpc>
                <a:spcPct val="155022"/>
              </a:lnSpc>
              <a:spcBef>
                <a:spcPts val="0"/>
              </a:spcBef>
              <a:spcAft>
                <a:spcPts val="0"/>
              </a:spcAft>
              <a:buNone/>
            </a:pPr>
            <a:r>
              <a:rPr b="1" i="0" lang="en-US" sz="2499" u="none" cap="none" strike="noStrike">
                <a:solidFill>
                  <a:srgbClr val="FFFFFF"/>
                </a:solidFill>
                <a:latin typeface="Inter"/>
                <a:ea typeface="Inter"/>
                <a:cs typeface="Inter"/>
                <a:sym typeface="Inter"/>
              </a:rPr>
              <a:t>TITLE</a:t>
            </a:r>
            <a:endParaRPr/>
          </a:p>
        </p:txBody>
      </p:sp>
      <p:sp>
        <p:nvSpPr>
          <p:cNvPr id="252" name="Google Shape;252;p13"/>
          <p:cNvSpPr txBox="1"/>
          <p:nvPr/>
        </p:nvSpPr>
        <p:spPr>
          <a:xfrm>
            <a:off x="7297220" y="7018181"/>
            <a:ext cx="3693600" cy="2078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000" u="none" cap="none" strike="noStrike">
                <a:solidFill>
                  <a:srgbClr val="FFFFFF"/>
                </a:solidFill>
                <a:latin typeface="Inter"/>
                <a:ea typeface="Inter"/>
                <a:cs typeface="Inter"/>
                <a:sym typeface="Inter"/>
              </a:rPr>
              <a:t>Lorem ipsum dolor sit amet, consectetur adipiscing elit, sed do eiusmod tempor incididunt ut labore et dolore magna aliqua. Ut enim ad minim veniam.</a:t>
            </a:r>
            <a:endParaRPr/>
          </a:p>
        </p:txBody>
      </p:sp>
      <p:sp>
        <p:nvSpPr>
          <p:cNvPr id="253" name="Google Shape;253;p13"/>
          <p:cNvSpPr txBox="1"/>
          <p:nvPr/>
        </p:nvSpPr>
        <p:spPr>
          <a:xfrm>
            <a:off x="12956883" y="7018181"/>
            <a:ext cx="3693600" cy="2078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000" u="none" cap="none" strike="noStrike">
                <a:solidFill>
                  <a:srgbClr val="FFFFFF"/>
                </a:solidFill>
                <a:latin typeface="Inter"/>
                <a:ea typeface="Inter"/>
                <a:cs typeface="Inter"/>
                <a:sym typeface="Inter"/>
              </a:rPr>
              <a:t>Lorem ipsum dolor sit amet, consectetur adipiscing elit, sed do eiusmod tempor incididunt ut labore et dolore magna aliqua. Ut enim ad minim veniam.</a:t>
            </a:r>
            <a:endParaRPr/>
          </a:p>
        </p:txBody>
      </p:sp>
      <p:sp>
        <p:nvSpPr>
          <p:cNvPr id="254" name="Google Shape;254;p13"/>
          <p:cNvSpPr txBox="1"/>
          <p:nvPr/>
        </p:nvSpPr>
        <p:spPr>
          <a:xfrm>
            <a:off x="5485694" y="1671237"/>
            <a:ext cx="7471190" cy="1666875"/>
          </a:xfrm>
          <a:prstGeom prst="rect">
            <a:avLst/>
          </a:prstGeom>
          <a:noFill/>
          <a:ln>
            <a:noFill/>
          </a:ln>
        </p:spPr>
        <p:txBody>
          <a:bodyPr anchorCtr="0" anchor="t" bIns="0" lIns="0" spcFirstLastPara="1" rIns="0" wrap="square" tIns="0">
            <a:spAutoFit/>
          </a:bodyPr>
          <a:lstStyle/>
          <a:p>
            <a:pPr indent="0" lvl="0" marL="0" marR="0" rtl="0" algn="ctr">
              <a:lnSpc>
                <a:spcPct val="104999"/>
              </a:lnSpc>
              <a:spcBef>
                <a:spcPts val="0"/>
              </a:spcBef>
              <a:spcAft>
                <a:spcPts val="0"/>
              </a:spcAft>
              <a:buNone/>
            </a:pPr>
            <a:r>
              <a:rPr b="0" i="0" lang="en-US" sz="12000" u="none" cap="none" strike="noStrike">
                <a:solidFill>
                  <a:srgbClr val="FFFFFF"/>
                </a:solidFill>
                <a:latin typeface="Marcellus"/>
                <a:ea typeface="Marcellus"/>
                <a:cs typeface="Marcellus"/>
                <a:sym typeface="Marcellus"/>
              </a:rPr>
              <a:t>Main Idea</a:t>
            </a:r>
            <a:endParaRPr/>
          </a:p>
        </p:txBody>
      </p:sp>
      <p:sp>
        <p:nvSpPr>
          <p:cNvPr id="255" name="Google Shape;255;p13"/>
          <p:cNvSpPr txBox="1"/>
          <p:nvPr/>
        </p:nvSpPr>
        <p:spPr>
          <a:xfrm>
            <a:off x="8839833" y="4016951"/>
            <a:ext cx="608400" cy="1385400"/>
          </a:xfrm>
          <a:prstGeom prst="rect">
            <a:avLst/>
          </a:prstGeom>
          <a:noFill/>
          <a:ln>
            <a:noFill/>
          </a:ln>
        </p:spPr>
        <p:txBody>
          <a:bodyPr anchorCtr="0" anchor="t" bIns="0" lIns="0" spcFirstLastPara="1" rIns="0" wrap="square" tIns="0">
            <a:spAutoFit/>
          </a:bodyPr>
          <a:lstStyle/>
          <a:p>
            <a:pPr indent="0" lvl="0" marL="0" marR="0" rtl="0" algn="ctr">
              <a:lnSpc>
                <a:spcPct val="139988"/>
              </a:lnSpc>
              <a:spcBef>
                <a:spcPts val="0"/>
              </a:spcBef>
              <a:spcAft>
                <a:spcPts val="0"/>
              </a:spcAft>
              <a:buNone/>
            </a:pPr>
            <a:r>
              <a:rPr b="0" i="0" lang="en-US" sz="9000" u="none" cap="none" strike="noStrike">
                <a:solidFill>
                  <a:srgbClr val="000000"/>
                </a:solidFill>
                <a:latin typeface="Marcellus"/>
                <a:ea typeface="Marcellus"/>
                <a:cs typeface="Marcellus"/>
                <a:sym typeface="Marcellus"/>
              </a:rPr>
              <a:t>2</a:t>
            </a:r>
            <a:endParaRPr/>
          </a:p>
        </p:txBody>
      </p:sp>
      <p:sp>
        <p:nvSpPr>
          <p:cNvPr id="256" name="Google Shape;256;p13"/>
          <p:cNvSpPr txBox="1"/>
          <p:nvPr/>
        </p:nvSpPr>
        <p:spPr>
          <a:xfrm>
            <a:off x="14515680" y="3991478"/>
            <a:ext cx="576000" cy="1385400"/>
          </a:xfrm>
          <a:prstGeom prst="rect">
            <a:avLst/>
          </a:prstGeom>
          <a:noFill/>
          <a:ln>
            <a:noFill/>
          </a:ln>
        </p:spPr>
        <p:txBody>
          <a:bodyPr anchorCtr="0" anchor="t" bIns="0" lIns="0" spcFirstLastPara="1" rIns="0" wrap="square" tIns="0">
            <a:spAutoFit/>
          </a:bodyPr>
          <a:lstStyle/>
          <a:p>
            <a:pPr indent="0" lvl="0" marL="0" marR="0" rtl="0" algn="ctr">
              <a:lnSpc>
                <a:spcPct val="139988"/>
              </a:lnSpc>
              <a:spcBef>
                <a:spcPts val="0"/>
              </a:spcBef>
              <a:spcAft>
                <a:spcPts val="0"/>
              </a:spcAft>
              <a:buNone/>
            </a:pPr>
            <a:r>
              <a:rPr b="0" i="0" lang="en-US" sz="9000" u="none" cap="none" strike="noStrike">
                <a:solidFill>
                  <a:srgbClr val="000000"/>
                </a:solidFill>
                <a:latin typeface="Marcellus"/>
                <a:ea typeface="Marcellus"/>
                <a:cs typeface="Marcellus"/>
                <a:sym typeface="Marcellus"/>
              </a:rPr>
              <a:t>3</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60" name="Shape 260"/>
        <p:cNvGrpSpPr/>
        <p:nvPr/>
      </p:nvGrpSpPr>
      <p:grpSpPr>
        <a:xfrm>
          <a:off x="0" y="0"/>
          <a:ext cx="0" cy="0"/>
          <a:chOff x="0" y="0"/>
          <a:chExt cx="0" cy="0"/>
        </a:xfrm>
      </p:grpSpPr>
      <p:pic>
        <p:nvPicPr>
          <p:cNvPr id="261" name="Google Shape;261;p14"/>
          <p:cNvPicPr preferRelativeResize="0"/>
          <p:nvPr/>
        </p:nvPicPr>
        <p:blipFill>
          <a:blip r:embed="rId3">
            <a:alphaModFix/>
          </a:blip>
          <a:stretch>
            <a:fillRect/>
          </a:stretch>
        </p:blipFill>
        <p:spPr>
          <a:xfrm>
            <a:off x="0" y="0"/>
            <a:ext cx="18288000" cy="10287000"/>
          </a:xfrm>
          <a:prstGeom prst="rect">
            <a:avLst/>
          </a:prstGeom>
          <a:noFill/>
          <a:ln>
            <a:noFill/>
          </a:ln>
        </p:spPr>
      </p:pic>
      <p:cxnSp>
        <p:nvCxnSpPr>
          <p:cNvPr id="262" name="Google Shape;262;p14"/>
          <p:cNvCxnSpPr/>
          <p:nvPr/>
        </p:nvCxnSpPr>
        <p:spPr>
          <a:xfrm>
            <a:off x="0" y="1028700"/>
            <a:ext cx="18288000" cy="0"/>
          </a:xfrm>
          <a:prstGeom prst="straightConnector1">
            <a:avLst/>
          </a:prstGeom>
          <a:noFill/>
          <a:ln cap="flat" cmpd="sng" w="28575">
            <a:solidFill>
              <a:srgbClr val="FFFFFF"/>
            </a:solidFill>
            <a:prstDash val="solid"/>
            <a:round/>
            <a:headEnd len="sm" w="sm" type="none"/>
            <a:tailEnd len="sm" w="sm" type="none"/>
          </a:ln>
        </p:spPr>
      </p:cxnSp>
      <p:grpSp>
        <p:nvGrpSpPr>
          <p:cNvPr id="263" name="Google Shape;263;p14"/>
          <p:cNvGrpSpPr/>
          <p:nvPr/>
        </p:nvGrpSpPr>
        <p:grpSpPr>
          <a:xfrm>
            <a:off x="16639231" y="385916"/>
            <a:ext cx="1133448" cy="280395"/>
            <a:chOff x="0" y="0"/>
            <a:chExt cx="1511264" cy="373860"/>
          </a:xfrm>
        </p:grpSpPr>
        <p:grpSp>
          <p:nvGrpSpPr>
            <p:cNvPr id="264" name="Google Shape;264;p14"/>
            <p:cNvGrpSpPr/>
            <p:nvPr/>
          </p:nvGrpSpPr>
          <p:grpSpPr>
            <a:xfrm>
              <a:off x="0" y="0"/>
              <a:ext cx="373860" cy="373860"/>
              <a:chOff x="0" y="0"/>
              <a:chExt cx="812800" cy="812800"/>
            </a:xfrm>
          </p:grpSpPr>
          <p:sp>
            <p:nvSpPr>
              <p:cNvPr id="265" name="Google Shape;265;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7" name="Google Shape;267;p14"/>
            <p:cNvGrpSpPr/>
            <p:nvPr/>
          </p:nvGrpSpPr>
          <p:grpSpPr>
            <a:xfrm>
              <a:off x="560344" y="0"/>
              <a:ext cx="373860" cy="373860"/>
              <a:chOff x="0" y="0"/>
              <a:chExt cx="812800" cy="812800"/>
            </a:xfrm>
          </p:grpSpPr>
          <p:sp>
            <p:nvSpPr>
              <p:cNvPr id="268" name="Google Shape;268;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0" name="Google Shape;270;p14"/>
            <p:cNvGrpSpPr/>
            <p:nvPr/>
          </p:nvGrpSpPr>
          <p:grpSpPr>
            <a:xfrm>
              <a:off x="1137404" y="0"/>
              <a:ext cx="373860" cy="373860"/>
              <a:chOff x="0" y="0"/>
              <a:chExt cx="812800" cy="812800"/>
            </a:xfrm>
          </p:grpSpPr>
          <p:sp>
            <p:nvSpPr>
              <p:cNvPr id="271" name="Google Shape;271;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273" name="Google Shape;273;p14"/>
          <p:cNvSpPr txBox="1"/>
          <p:nvPr/>
        </p:nvSpPr>
        <p:spPr>
          <a:xfrm>
            <a:off x="515321" y="338789"/>
            <a:ext cx="4920928" cy="374650"/>
          </a:xfrm>
          <a:prstGeom prst="rect">
            <a:avLst/>
          </a:prstGeom>
          <a:noFill/>
          <a:ln>
            <a:noFill/>
          </a:ln>
        </p:spPr>
        <p:txBody>
          <a:bodyPr anchorCtr="0" anchor="t" bIns="0" lIns="0" spcFirstLastPara="1" rIns="0" wrap="square" tIns="0">
            <a:spAutoFit/>
          </a:bodyPr>
          <a:lstStyle/>
          <a:p>
            <a:pPr indent="0" lvl="0" marL="0" marR="0" rtl="0" algn="l">
              <a:lnSpc>
                <a:spcPct val="119000"/>
              </a:lnSpc>
              <a:spcBef>
                <a:spcPts val="0"/>
              </a:spcBef>
              <a:spcAft>
                <a:spcPts val="0"/>
              </a:spcAft>
              <a:buNone/>
            </a:pPr>
            <a:r>
              <a:rPr b="0" i="0" lang="en-US" sz="2500" u="none" cap="none" strike="noStrike">
                <a:solidFill>
                  <a:srgbClr val="FFFFFF"/>
                </a:solidFill>
                <a:latin typeface="Inter"/>
                <a:ea typeface="Inter"/>
                <a:cs typeface="Inter"/>
                <a:sym typeface="Inter"/>
              </a:rPr>
              <a:t>NATURE BACKGROUNDS</a:t>
            </a:r>
            <a:endParaRPr/>
          </a:p>
        </p:txBody>
      </p:sp>
      <p:sp>
        <p:nvSpPr>
          <p:cNvPr id="274" name="Google Shape;274;p14"/>
          <p:cNvSpPr txBox="1"/>
          <p:nvPr/>
        </p:nvSpPr>
        <p:spPr>
          <a:xfrm>
            <a:off x="1184849" y="4690400"/>
            <a:ext cx="15918300" cy="3078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9999" u="none" cap="none" strike="noStrike">
                <a:solidFill>
                  <a:srgbClr val="F8F8F8"/>
                </a:solidFill>
                <a:latin typeface="Marcellus"/>
                <a:ea typeface="Marcellus"/>
                <a:cs typeface="Marcellus"/>
                <a:sym typeface="Marcellus"/>
              </a:rPr>
              <a:t>“THIS IS A QUOTE WORDS FULL OF WISDOM.”</a:t>
            </a:r>
            <a:endParaRPr/>
          </a:p>
        </p:txBody>
      </p:sp>
      <p:sp>
        <p:nvSpPr>
          <p:cNvPr id="275" name="Google Shape;275;p14"/>
          <p:cNvSpPr txBox="1"/>
          <p:nvPr/>
        </p:nvSpPr>
        <p:spPr>
          <a:xfrm>
            <a:off x="7152381" y="8696325"/>
            <a:ext cx="3983238" cy="561975"/>
          </a:xfrm>
          <a:prstGeom prst="rect">
            <a:avLst/>
          </a:prstGeom>
          <a:noFill/>
          <a:ln>
            <a:noFill/>
          </a:ln>
        </p:spPr>
        <p:txBody>
          <a:bodyPr anchorCtr="0" anchor="t" bIns="0" lIns="0" spcFirstLastPara="1" rIns="0" wrap="square" tIns="0">
            <a:spAutoFit/>
          </a:bodyPr>
          <a:lstStyle/>
          <a:p>
            <a:pPr indent="0" lvl="0" marL="0" marR="0" rtl="0" algn="ctr">
              <a:lnSpc>
                <a:spcPct val="155000"/>
              </a:lnSpc>
              <a:spcBef>
                <a:spcPts val="0"/>
              </a:spcBef>
              <a:spcAft>
                <a:spcPts val="0"/>
              </a:spcAft>
              <a:buNone/>
            </a:pPr>
            <a:r>
              <a:rPr b="0" i="0" lang="en-US" sz="3000" u="none" cap="none" strike="noStrike">
                <a:solidFill>
                  <a:srgbClr val="FFFFFF"/>
                </a:solidFill>
                <a:latin typeface="Inter"/>
                <a:ea typeface="Inter"/>
                <a:cs typeface="Inter"/>
                <a:sym typeface="Inter"/>
              </a:rPr>
              <a:t>SOMEONE FAMOUS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79" name="Shape 279"/>
        <p:cNvGrpSpPr/>
        <p:nvPr/>
      </p:nvGrpSpPr>
      <p:grpSpPr>
        <a:xfrm>
          <a:off x="0" y="0"/>
          <a:ext cx="0" cy="0"/>
          <a:chOff x="0" y="0"/>
          <a:chExt cx="0" cy="0"/>
        </a:xfrm>
      </p:grpSpPr>
      <p:pic>
        <p:nvPicPr>
          <p:cNvPr id="280" name="Google Shape;280;p15"/>
          <p:cNvPicPr preferRelativeResize="0"/>
          <p:nvPr/>
        </p:nvPicPr>
        <p:blipFill>
          <a:blip r:embed="rId3">
            <a:alphaModFix/>
          </a:blip>
          <a:stretch>
            <a:fillRect/>
          </a:stretch>
        </p:blipFill>
        <p:spPr>
          <a:xfrm>
            <a:off x="19" y="0"/>
            <a:ext cx="18288000" cy="10287072"/>
          </a:xfrm>
          <a:prstGeom prst="rect">
            <a:avLst/>
          </a:prstGeom>
          <a:noFill/>
          <a:ln>
            <a:noFill/>
          </a:ln>
        </p:spPr>
      </p:pic>
      <p:cxnSp>
        <p:nvCxnSpPr>
          <p:cNvPr id="281" name="Google Shape;281;p15"/>
          <p:cNvCxnSpPr/>
          <p:nvPr/>
        </p:nvCxnSpPr>
        <p:spPr>
          <a:xfrm>
            <a:off x="0" y="1028700"/>
            <a:ext cx="18288000" cy="0"/>
          </a:xfrm>
          <a:prstGeom prst="straightConnector1">
            <a:avLst/>
          </a:prstGeom>
          <a:noFill/>
          <a:ln cap="flat" cmpd="sng" w="28575">
            <a:solidFill>
              <a:srgbClr val="FFFFFF"/>
            </a:solidFill>
            <a:prstDash val="solid"/>
            <a:round/>
            <a:headEnd len="sm" w="sm" type="none"/>
            <a:tailEnd len="sm" w="sm" type="none"/>
          </a:ln>
        </p:spPr>
      </p:cxnSp>
      <p:sp>
        <p:nvSpPr>
          <p:cNvPr id="282" name="Google Shape;282;p15"/>
          <p:cNvSpPr txBox="1"/>
          <p:nvPr/>
        </p:nvSpPr>
        <p:spPr>
          <a:xfrm>
            <a:off x="12929856" y="338789"/>
            <a:ext cx="4920928" cy="374650"/>
          </a:xfrm>
          <a:prstGeom prst="rect">
            <a:avLst/>
          </a:prstGeom>
          <a:noFill/>
          <a:ln>
            <a:noFill/>
          </a:ln>
        </p:spPr>
        <p:txBody>
          <a:bodyPr anchorCtr="0" anchor="t" bIns="0" lIns="0" spcFirstLastPara="1" rIns="0" wrap="square" tIns="0">
            <a:spAutoFit/>
          </a:bodyPr>
          <a:lstStyle/>
          <a:p>
            <a:pPr indent="0" lvl="0" marL="0" marR="0" rtl="0" algn="r">
              <a:lnSpc>
                <a:spcPct val="119000"/>
              </a:lnSpc>
              <a:spcBef>
                <a:spcPts val="0"/>
              </a:spcBef>
              <a:spcAft>
                <a:spcPts val="0"/>
              </a:spcAft>
              <a:buNone/>
            </a:pPr>
            <a:r>
              <a:rPr b="0" i="0" lang="en-US" sz="2500" u="none" cap="none" strike="noStrike">
                <a:solidFill>
                  <a:srgbClr val="FFFFFF"/>
                </a:solidFill>
                <a:latin typeface="Inter"/>
                <a:ea typeface="Inter"/>
                <a:cs typeface="Inter"/>
                <a:sym typeface="Inter"/>
              </a:rPr>
              <a:t>PRESENTATION</a:t>
            </a:r>
            <a:endParaRPr/>
          </a:p>
        </p:txBody>
      </p:sp>
      <p:sp>
        <p:nvSpPr>
          <p:cNvPr id="283" name="Google Shape;283;p15"/>
          <p:cNvSpPr txBox="1"/>
          <p:nvPr/>
        </p:nvSpPr>
        <p:spPr>
          <a:xfrm>
            <a:off x="437216" y="338789"/>
            <a:ext cx="4920928" cy="374650"/>
          </a:xfrm>
          <a:prstGeom prst="rect">
            <a:avLst/>
          </a:prstGeom>
          <a:noFill/>
          <a:ln>
            <a:noFill/>
          </a:ln>
        </p:spPr>
        <p:txBody>
          <a:bodyPr anchorCtr="0" anchor="t" bIns="0" lIns="0" spcFirstLastPara="1" rIns="0" wrap="square" tIns="0">
            <a:spAutoFit/>
          </a:bodyPr>
          <a:lstStyle/>
          <a:p>
            <a:pPr indent="0" lvl="0" marL="0" marR="0" rtl="0" algn="l">
              <a:lnSpc>
                <a:spcPct val="119000"/>
              </a:lnSpc>
              <a:spcBef>
                <a:spcPts val="0"/>
              </a:spcBef>
              <a:spcAft>
                <a:spcPts val="0"/>
              </a:spcAft>
              <a:buNone/>
            </a:pPr>
            <a:r>
              <a:rPr b="0" i="0" lang="en-US" sz="2500" u="none" cap="none" strike="noStrike">
                <a:solidFill>
                  <a:srgbClr val="FFFFFF"/>
                </a:solidFill>
                <a:latin typeface="Inter"/>
                <a:ea typeface="Inter"/>
                <a:cs typeface="Inter"/>
                <a:sym typeface="Inter"/>
              </a:rPr>
              <a:t>NATURE BACKGROUNDS</a:t>
            </a:r>
            <a:endParaRPr/>
          </a:p>
        </p:txBody>
      </p:sp>
      <p:sp>
        <p:nvSpPr>
          <p:cNvPr id="284" name="Google Shape;284;p15"/>
          <p:cNvSpPr txBox="1"/>
          <p:nvPr/>
        </p:nvSpPr>
        <p:spPr>
          <a:xfrm>
            <a:off x="5727216" y="2633663"/>
            <a:ext cx="6833700" cy="6156900"/>
          </a:xfrm>
          <a:prstGeom prst="rect">
            <a:avLst/>
          </a:prstGeom>
          <a:noFill/>
          <a:ln>
            <a:noFill/>
          </a:ln>
        </p:spPr>
        <p:txBody>
          <a:bodyPr anchorCtr="0" anchor="t" bIns="0" lIns="0" spcFirstLastPara="1" rIns="0" wrap="square" tIns="0">
            <a:spAutoFit/>
          </a:bodyPr>
          <a:lstStyle/>
          <a:p>
            <a:pPr indent="0" lvl="0" marL="0" marR="0" rtl="0" algn="ctr">
              <a:lnSpc>
                <a:spcPct val="102000"/>
              </a:lnSpc>
              <a:spcBef>
                <a:spcPts val="0"/>
              </a:spcBef>
              <a:spcAft>
                <a:spcPts val="0"/>
              </a:spcAft>
              <a:buNone/>
            </a:pPr>
            <a:r>
              <a:rPr b="0" i="0" lang="en-US" sz="39999" u="none" cap="none" strike="noStrike">
                <a:solidFill>
                  <a:srgbClr val="FFFFFF"/>
                </a:solidFill>
                <a:latin typeface="Marcellus"/>
                <a:ea typeface="Marcellus"/>
                <a:cs typeface="Marcellus"/>
                <a:sym typeface="Marcellus"/>
              </a:rPr>
              <a:t>02</a:t>
            </a:r>
            <a:endParaRPr/>
          </a:p>
        </p:txBody>
      </p:sp>
      <p:sp>
        <p:nvSpPr>
          <p:cNvPr id="285" name="Google Shape;285;p15"/>
          <p:cNvSpPr txBox="1"/>
          <p:nvPr/>
        </p:nvSpPr>
        <p:spPr>
          <a:xfrm rot="5400000">
            <a:off x="13242233" y="4840988"/>
            <a:ext cx="8063700" cy="1077300"/>
          </a:xfrm>
          <a:prstGeom prst="rect">
            <a:avLst/>
          </a:prstGeom>
          <a:noFill/>
          <a:ln>
            <a:noFill/>
          </a:ln>
        </p:spPr>
        <p:txBody>
          <a:bodyPr anchorCtr="0" anchor="t" bIns="0" lIns="0" spcFirstLastPara="1" rIns="0" wrap="square" tIns="0">
            <a:spAutoFit/>
          </a:bodyPr>
          <a:lstStyle/>
          <a:p>
            <a:pPr indent="0" lvl="0" marL="0" marR="0" rtl="0" algn="ctr">
              <a:lnSpc>
                <a:spcPct val="167009"/>
              </a:lnSpc>
              <a:spcBef>
                <a:spcPts val="0"/>
              </a:spcBef>
              <a:spcAft>
                <a:spcPts val="0"/>
              </a:spcAft>
              <a:buNone/>
            </a:pPr>
            <a:r>
              <a:rPr b="0" i="0" lang="en-US" sz="6999" u="none" cap="none" strike="noStrike">
                <a:solidFill>
                  <a:srgbClr val="FFFFFF"/>
                </a:solidFill>
                <a:latin typeface="Marcellus"/>
                <a:ea typeface="Marcellus"/>
                <a:cs typeface="Marcellus"/>
                <a:sym typeface="Marcellus"/>
              </a:rPr>
              <a:t>ABOUT US</a:t>
            </a:r>
            <a:endParaRPr/>
          </a:p>
        </p:txBody>
      </p:sp>
      <p:sp>
        <p:nvSpPr>
          <p:cNvPr id="286" name="Google Shape;286;p15"/>
          <p:cNvSpPr txBox="1"/>
          <p:nvPr/>
        </p:nvSpPr>
        <p:spPr>
          <a:xfrm rot="-5400000">
            <a:off x="-3217132" y="5040061"/>
            <a:ext cx="8462100" cy="1077300"/>
          </a:xfrm>
          <a:prstGeom prst="rect">
            <a:avLst/>
          </a:prstGeom>
          <a:noFill/>
          <a:ln>
            <a:noFill/>
          </a:ln>
        </p:spPr>
        <p:txBody>
          <a:bodyPr anchorCtr="0" anchor="t" bIns="0" lIns="0" spcFirstLastPara="1" rIns="0" wrap="square" tIns="0">
            <a:spAutoFit/>
          </a:bodyPr>
          <a:lstStyle/>
          <a:p>
            <a:pPr indent="0" lvl="0" marL="0" marR="0" rtl="0" algn="ctr">
              <a:lnSpc>
                <a:spcPct val="167009"/>
              </a:lnSpc>
              <a:spcBef>
                <a:spcPts val="0"/>
              </a:spcBef>
              <a:spcAft>
                <a:spcPts val="0"/>
              </a:spcAft>
              <a:buNone/>
            </a:pPr>
            <a:r>
              <a:rPr b="0" i="0" lang="en-US" sz="6999" u="none" cap="none" strike="noStrike">
                <a:solidFill>
                  <a:srgbClr val="FFFFFF"/>
                </a:solidFill>
                <a:latin typeface="Marcellus"/>
                <a:ea typeface="Marcellus"/>
                <a:cs typeface="Marcellus"/>
                <a:sym typeface="Marcellus"/>
              </a:rPr>
              <a:t>ABOUT US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90" name="Shape 290"/>
        <p:cNvGrpSpPr/>
        <p:nvPr/>
      </p:nvGrpSpPr>
      <p:grpSpPr>
        <a:xfrm>
          <a:off x="0" y="0"/>
          <a:ext cx="0" cy="0"/>
          <a:chOff x="0" y="0"/>
          <a:chExt cx="0" cy="0"/>
        </a:xfrm>
      </p:grpSpPr>
      <p:cxnSp>
        <p:nvCxnSpPr>
          <p:cNvPr id="291" name="Google Shape;291;p16"/>
          <p:cNvCxnSpPr/>
          <p:nvPr/>
        </p:nvCxnSpPr>
        <p:spPr>
          <a:xfrm>
            <a:off x="0" y="1028700"/>
            <a:ext cx="18288000" cy="0"/>
          </a:xfrm>
          <a:prstGeom prst="straightConnector1">
            <a:avLst/>
          </a:prstGeom>
          <a:noFill/>
          <a:ln cap="flat" cmpd="sng" w="28575">
            <a:solidFill>
              <a:srgbClr val="FFFFFF"/>
            </a:solidFill>
            <a:prstDash val="solid"/>
            <a:round/>
            <a:headEnd len="sm" w="sm" type="none"/>
            <a:tailEnd len="sm" w="sm" type="none"/>
          </a:ln>
        </p:spPr>
      </p:cxnSp>
      <p:grpSp>
        <p:nvGrpSpPr>
          <p:cNvPr id="292" name="Google Shape;292;p16"/>
          <p:cNvGrpSpPr/>
          <p:nvPr/>
        </p:nvGrpSpPr>
        <p:grpSpPr>
          <a:xfrm>
            <a:off x="16639231" y="385916"/>
            <a:ext cx="1133448" cy="280395"/>
            <a:chOff x="0" y="0"/>
            <a:chExt cx="1511264" cy="373860"/>
          </a:xfrm>
        </p:grpSpPr>
        <p:grpSp>
          <p:nvGrpSpPr>
            <p:cNvPr id="293" name="Google Shape;293;p16"/>
            <p:cNvGrpSpPr/>
            <p:nvPr/>
          </p:nvGrpSpPr>
          <p:grpSpPr>
            <a:xfrm>
              <a:off x="0" y="0"/>
              <a:ext cx="373860" cy="373860"/>
              <a:chOff x="0" y="0"/>
              <a:chExt cx="812800" cy="812800"/>
            </a:xfrm>
          </p:grpSpPr>
          <p:sp>
            <p:nvSpPr>
              <p:cNvPr id="294" name="Google Shape;294;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6" name="Google Shape;296;p16"/>
            <p:cNvGrpSpPr/>
            <p:nvPr/>
          </p:nvGrpSpPr>
          <p:grpSpPr>
            <a:xfrm>
              <a:off x="560344" y="0"/>
              <a:ext cx="373860" cy="373860"/>
              <a:chOff x="0" y="0"/>
              <a:chExt cx="812800" cy="812800"/>
            </a:xfrm>
          </p:grpSpPr>
          <p:sp>
            <p:nvSpPr>
              <p:cNvPr id="297" name="Google Shape;297;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9" name="Google Shape;299;p16"/>
            <p:cNvGrpSpPr/>
            <p:nvPr/>
          </p:nvGrpSpPr>
          <p:grpSpPr>
            <a:xfrm>
              <a:off x="1137404" y="0"/>
              <a:ext cx="373860" cy="373860"/>
              <a:chOff x="0" y="0"/>
              <a:chExt cx="812800" cy="812800"/>
            </a:xfrm>
          </p:grpSpPr>
          <p:sp>
            <p:nvSpPr>
              <p:cNvPr id="300" name="Google Shape;300;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302" name="Google Shape;302;p16"/>
          <p:cNvSpPr txBox="1"/>
          <p:nvPr/>
        </p:nvSpPr>
        <p:spPr>
          <a:xfrm>
            <a:off x="515321" y="338789"/>
            <a:ext cx="4920928" cy="374650"/>
          </a:xfrm>
          <a:prstGeom prst="rect">
            <a:avLst/>
          </a:prstGeom>
          <a:noFill/>
          <a:ln>
            <a:noFill/>
          </a:ln>
        </p:spPr>
        <p:txBody>
          <a:bodyPr anchorCtr="0" anchor="t" bIns="0" lIns="0" spcFirstLastPara="1" rIns="0" wrap="square" tIns="0">
            <a:spAutoFit/>
          </a:bodyPr>
          <a:lstStyle/>
          <a:p>
            <a:pPr indent="0" lvl="0" marL="0" marR="0" rtl="0" algn="l">
              <a:lnSpc>
                <a:spcPct val="119000"/>
              </a:lnSpc>
              <a:spcBef>
                <a:spcPts val="0"/>
              </a:spcBef>
              <a:spcAft>
                <a:spcPts val="0"/>
              </a:spcAft>
              <a:buNone/>
            </a:pPr>
            <a:r>
              <a:rPr b="0" i="0" lang="en-US" sz="2500" u="none" cap="none" strike="noStrike">
                <a:solidFill>
                  <a:srgbClr val="FFFFFF"/>
                </a:solidFill>
                <a:latin typeface="Inter"/>
                <a:ea typeface="Inter"/>
                <a:cs typeface="Inter"/>
                <a:sym typeface="Inter"/>
              </a:rPr>
              <a:t>NATURE BACKGROUNDS</a:t>
            </a:r>
            <a:endParaRPr/>
          </a:p>
        </p:txBody>
      </p:sp>
      <p:sp>
        <p:nvSpPr>
          <p:cNvPr id="303" name="Google Shape;303;p16"/>
          <p:cNvSpPr txBox="1"/>
          <p:nvPr/>
        </p:nvSpPr>
        <p:spPr>
          <a:xfrm>
            <a:off x="3028279" y="8692006"/>
            <a:ext cx="12268800" cy="695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FFFFFF"/>
                </a:solidFill>
                <a:latin typeface="Inter"/>
                <a:ea typeface="Inter"/>
                <a:cs typeface="Inter"/>
                <a:sym typeface="Inter"/>
              </a:rPr>
              <a:t>Lorem ipsum dolor sit amet, consectetur adipiscing elit, sed do eiusmod tempor incididunt ut labore et dolore magna aliqua. Ut enim ad minim veniam.</a:t>
            </a:r>
            <a:endParaRPr/>
          </a:p>
        </p:txBody>
      </p:sp>
      <p:sp>
        <p:nvSpPr>
          <p:cNvPr id="304" name="Google Shape;304;p16"/>
          <p:cNvSpPr txBox="1"/>
          <p:nvPr/>
        </p:nvSpPr>
        <p:spPr>
          <a:xfrm>
            <a:off x="5408405" y="1509713"/>
            <a:ext cx="7471190" cy="1666875"/>
          </a:xfrm>
          <a:prstGeom prst="rect">
            <a:avLst/>
          </a:prstGeom>
          <a:noFill/>
          <a:ln>
            <a:noFill/>
          </a:ln>
        </p:spPr>
        <p:txBody>
          <a:bodyPr anchorCtr="0" anchor="t" bIns="0" lIns="0" spcFirstLastPara="1" rIns="0" wrap="square" tIns="0">
            <a:spAutoFit/>
          </a:bodyPr>
          <a:lstStyle/>
          <a:p>
            <a:pPr indent="0" lvl="0" marL="0" marR="0" rtl="0" algn="ctr">
              <a:lnSpc>
                <a:spcPct val="104999"/>
              </a:lnSpc>
              <a:spcBef>
                <a:spcPts val="0"/>
              </a:spcBef>
              <a:spcAft>
                <a:spcPts val="0"/>
              </a:spcAft>
              <a:buNone/>
            </a:pPr>
            <a:r>
              <a:rPr b="0" i="0" lang="en-US" sz="12000" u="none" cap="none" strike="noStrike">
                <a:solidFill>
                  <a:srgbClr val="FFFFFF"/>
                </a:solidFill>
                <a:latin typeface="Marcellus"/>
                <a:ea typeface="Marcellus"/>
                <a:cs typeface="Marcellus"/>
                <a:sym typeface="Marcellus"/>
              </a:rPr>
              <a:t>About Us</a:t>
            </a:r>
            <a:endParaRPr/>
          </a:p>
        </p:txBody>
      </p:sp>
      <p:pic>
        <p:nvPicPr>
          <p:cNvPr id="305" name="Google Shape;305;p16"/>
          <p:cNvPicPr preferRelativeResize="0"/>
          <p:nvPr/>
        </p:nvPicPr>
        <p:blipFill>
          <a:blip r:embed="rId3">
            <a:alphaModFix/>
          </a:blip>
          <a:stretch>
            <a:fillRect/>
          </a:stretch>
        </p:blipFill>
        <p:spPr>
          <a:xfrm>
            <a:off x="0" y="3657617"/>
            <a:ext cx="18288000" cy="441126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09" name="Shape 309"/>
        <p:cNvGrpSpPr/>
        <p:nvPr/>
      </p:nvGrpSpPr>
      <p:grpSpPr>
        <a:xfrm>
          <a:off x="0" y="0"/>
          <a:ext cx="0" cy="0"/>
          <a:chOff x="0" y="0"/>
          <a:chExt cx="0" cy="0"/>
        </a:xfrm>
      </p:grpSpPr>
      <p:cxnSp>
        <p:nvCxnSpPr>
          <p:cNvPr id="310" name="Google Shape;310;p17"/>
          <p:cNvCxnSpPr/>
          <p:nvPr/>
        </p:nvCxnSpPr>
        <p:spPr>
          <a:xfrm>
            <a:off x="0" y="1028700"/>
            <a:ext cx="18288000" cy="0"/>
          </a:xfrm>
          <a:prstGeom prst="straightConnector1">
            <a:avLst/>
          </a:prstGeom>
          <a:noFill/>
          <a:ln cap="flat" cmpd="sng" w="28575">
            <a:solidFill>
              <a:srgbClr val="FFFFFF"/>
            </a:solidFill>
            <a:prstDash val="solid"/>
            <a:round/>
            <a:headEnd len="sm" w="sm" type="none"/>
            <a:tailEnd len="sm" w="sm" type="none"/>
          </a:ln>
        </p:spPr>
      </p:cxnSp>
      <p:grpSp>
        <p:nvGrpSpPr>
          <p:cNvPr id="311" name="Google Shape;311;p17"/>
          <p:cNvGrpSpPr/>
          <p:nvPr/>
        </p:nvGrpSpPr>
        <p:grpSpPr>
          <a:xfrm>
            <a:off x="16639231" y="385916"/>
            <a:ext cx="1133448" cy="280395"/>
            <a:chOff x="0" y="0"/>
            <a:chExt cx="1511264" cy="373860"/>
          </a:xfrm>
        </p:grpSpPr>
        <p:grpSp>
          <p:nvGrpSpPr>
            <p:cNvPr id="312" name="Google Shape;312;p17"/>
            <p:cNvGrpSpPr/>
            <p:nvPr/>
          </p:nvGrpSpPr>
          <p:grpSpPr>
            <a:xfrm>
              <a:off x="0" y="0"/>
              <a:ext cx="373860" cy="373860"/>
              <a:chOff x="0" y="0"/>
              <a:chExt cx="812800" cy="812800"/>
            </a:xfrm>
          </p:grpSpPr>
          <p:sp>
            <p:nvSpPr>
              <p:cNvPr id="313" name="Google Shape;313;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5" name="Google Shape;315;p17"/>
            <p:cNvGrpSpPr/>
            <p:nvPr/>
          </p:nvGrpSpPr>
          <p:grpSpPr>
            <a:xfrm>
              <a:off x="560344" y="0"/>
              <a:ext cx="373860" cy="373860"/>
              <a:chOff x="0" y="0"/>
              <a:chExt cx="812800" cy="812800"/>
            </a:xfrm>
          </p:grpSpPr>
          <p:sp>
            <p:nvSpPr>
              <p:cNvPr id="316" name="Google Shape;316;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8" name="Google Shape;318;p17"/>
            <p:cNvGrpSpPr/>
            <p:nvPr/>
          </p:nvGrpSpPr>
          <p:grpSpPr>
            <a:xfrm>
              <a:off x="1137404" y="0"/>
              <a:ext cx="373860" cy="373860"/>
              <a:chOff x="0" y="0"/>
              <a:chExt cx="812800" cy="812800"/>
            </a:xfrm>
          </p:grpSpPr>
          <p:sp>
            <p:nvSpPr>
              <p:cNvPr id="319" name="Google Shape;319;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321" name="Google Shape;321;p17"/>
          <p:cNvSpPr txBox="1"/>
          <p:nvPr/>
        </p:nvSpPr>
        <p:spPr>
          <a:xfrm>
            <a:off x="515321" y="338789"/>
            <a:ext cx="4920928" cy="374650"/>
          </a:xfrm>
          <a:prstGeom prst="rect">
            <a:avLst/>
          </a:prstGeom>
          <a:noFill/>
          <a:ln>
            <a:noFill/>
          </a:ln>
        </p:spPr>
        <p:txBody>
          <a:bodyPr anchorCtr="0" anchor="t" bIns="0" lIns="0" spcFirstLastPara="1" rIns="0" wrap="square" tIns="0">
            <a:spAutoFit/>
          </a:bodyPr>
          <a:lstStyle/>
          <a:p>
            <a:pPr indent="0" lvl="0" marL="0" marR="0" rtl="0" algn="l">
              <a:lnSpc>
                <a:spcPct val="119000"/>
              </a:lnSpc>
              <a:spcBef>
                <a:spcPts val="0"/>
              </a:spcBef>
              <a:spcAft>
                <a:spcPts val="0"/>
              </a:spcAft>
              <a:buNone/>
            </a:pPr>
            <a:r>
              <a:rPr b="0" i="0" lang="en-US" sz="2500" u="none" cap="none" strike="noStrike">
                <a:solidFill>
                  <a:srgbClr val="FFFFFF"/>
                </a:solidFill>
                <a:latin typeface="Inter"/>
                <a:ea typeface="Inter"/>
                <a:cs typeface="Inter"/>
                <a:sym typeface="Inter"/>
              </a:rPr>
              <a:t>NATURE BACKGROUNDS</a:t>
            </a:r>
            <a:endParaRPr/>
          </a:p>
        </p:txBody>
      </p:sp>
      <p:sp>
        <p:nvSpPr>
          <p:cNvPr id="322" name="Google Shape;322;p17"/>
          <p:cNvSpPr txBox="1"/>
          <p:nvPr/>
        </p:nvSpPr>
        <p:spPr>
          <a:xfrm>
            <a:off x="1131501" y="6718102"/>
            <a:ext cx="3691063" cy="930275"/>
          </a:xfrm>
          <a:prstGeom prst="rect">
            <a:avLst/>
          </a:prstGeom>
          <a:noFill/>
          <a:ln>
            <a:noFill/>
          </a:ln>
        </p:spPr>
        <p:txBody>
          <a:bodyPr anchorCtr="0" anchor="t" bIns="0" lIns="0" spcFirstLastPara="1" rIns="0" wrap="square" tIns="0">
            <a:spAutoFit/>
          </a:bodyPr>
          <a:lstStyle/>
          <a:p>
            <a:pPr indent="0" lvl="0" marL="0" marR="0" rtl="0" algn="ctr">
              <a:lnSpc>
                <a:spcPct val="155000"/>
              </a:lnSpc>
              <a:spcBef>
                <a:spcPts val="0"/>
              </a:spcBef>
              <a:spcAft>
                <a:spcPts val="0"/>
              </a:spcAft>
              <a:buNone/>
            </a:pPr>
            <a:r>
              <a:rPr b="0" i="0" lang="en-US" sz="5000" u="none" cap="none" strike="noStrike">
                <a:solidFill>
                  <a:srgbClr val="FFFFFF"/>
                </a:solidFill>
                <a:latin typeface="Marcellus"/>
                <a:ea typeface="Marcellus"/>
                <a:cs typeface="Marcellus"/>
                <a:sym typeface="Marcellus"/>
              </a:rPr>
              <a:t>01</a:t>
            </a:r>
            <a:endParaRPr/>
          </a:p>
        </p:txBody>
      </p:sp>
      <p:sp>
        <p:nvSpPr>
          <p:cNvPr id="323" name="Google Shape;323;p17"/>
          <p:cNvSpPr txBox="1"/>
          <p:nvPr/>
        </p:nvSpPr>
        <p:spPr>
          <a:xfrm>
            <a:off x="13393220" y="6718102"/>
            <a:ext cx="3693559" cy="930275"/>
          </a:xfrm>
          <a:prstGeom prst="rect">
            <a:avLst/>
          </a:prstGeom>
          <a:noFill/>
          <a:ln>
            <a:noFill/>
          </a:ln>
        </p:spPr>
        <p:txBody>
          <a:bodyPr anchorCtr="0" anchor="t" bIns="0" lIns="0" spcFirstLastPara="1" rIns="0" wrap="square" tIns="0">
            <a:spAutoFit/>
          </a:bodyPr>
          <a:lstStyle/>
          <a:p>
            <a:pPr indent="0" lvl="0" marL="0" marR="0" rtl="0" algn="ctr">
              <a:lnSpc>
                <a:spcPct val="155000"/>
              </a:lnSpc>
              <a:spcBef>
                <a:spcPts val="0"/>
              </a:spcBef>
              <a:spcAft>
                <a:spcPts val="0"/>
              </a:spcAft>
              <a:buNone/>
            </a:pPr>
            <a:r>
              <a:rPr b="0" i="0" lang="en-US" sz="5000" u="none" cap="none" strike="noStrike">
                <a:solidFill>
                  <a:srgbClr val="FFFFFF"/>
                </a:solidFill>
                <a:latin typeface="Marcellus"/>
                <a:ea typeface="Marcellus"/>
                <a:cs typeface="Marcellus"/>
                <a:sym typeface="Marcellus"/>
              </a:rPr>
              <a:t>03</a:t>
            </a:r>
            <a:endParaRPr/>
          </a:p>
        </p:txBody>
      </p:sp>
      <p:sp>
        <p:nvSpPr>
          <p:cNvPr id="324" name="Google Shape;324;p17"/>
          <p:cNvSpPr txBox="1"/>
          <p:nvPr/>
        </p:nvSpPr>
        <p:spPr>
          <a:xfrm>
            <a:off x="1129005" y="7877713"/>
            <a:ext cx="3693600" cy="13698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000" u="none" cap="none" strike="noStrike">
                <a:solidFill>
                  <a:srgbClr val="FFFFFF"/>
                </a:solidFill>
                <a:latin typeface="Inter"/>
                <a:ea typeface="Inter"/>
                <a:cs typeface="Inter"/>
                <a:sym typeface="Inter"/>
              </a:rPr>
              <a:t>Lorem ipsum dolor sit amet, consectetur adipiscing elit, sed do eiusmod tempor incididunt ut labore et dolore.</a:t>
            </a:r>
            <a:endParaRPr/>
          </a:p>
        </p:txBody>
      </p:sp>
      <p:sp>
        <p:nvSpPr>
          <p:cNvPr id="325" name="Google Shape;325;p17"/>
          <p:cNvSpPr txBox="1"/>
          <p:nvPr/>
        </p:nvSpPr>
        <p:spPr>
          <a:xfrm>
            <a:off x="7276465" y="6718102"/>
            <a:ext cx="3735071" cy="930275"/>
          </a:xfrm>
          <a:prstGeom prst="rect">
            <a:avLst/>
          </a:prstGeom>
          <a:noFill/>
          <a:ln>
            <a:noFill/>
          </a:ln>
        </p:spPr>
        <p:txBody>
          <a:bodyPr anchorCtr="0" anchor="t" bIns="0" lIns="0" spcFirstLastPara="1" rIns="0" wrap="square" tIns="0">
            <a:spAutoFit/>
          </a:bodyPr>
          <a:lstStyle/>
          <a:p>
            <a:pPr indent="0" lvl="0" marL="0" marR="0" rtl="0" algn="ctr">
              <a:lnSpc>
                <a:spcPct val="155000"/>
              </a:lnSpc>
              <a:spcBef>
                <a:spcPts val="0"/>
              </a:spcBef>
              <a:spcAft>
                <a:spcPts val="0"/>
              </a:spcAft>
              <a:buNone/>
            </a:pPr>
            <a:r>
              <a:rPr b="0" i="0" lang="en-US" sz="5000" u="none" cap="none" strike="noStrike">
                <a:solidFill>
                  <a:srgbClr val="FFFFFF"/>
                </a:solidFill>
                <a:latin typeface="Marcellus"/>
                <a:ea typeface="Marcellus"/>
                <a:cs typeface="Marcellus"/>
                <a:sym typeface="Marcellus"/>
              </a:rPr>
              <a:t>02</a:t>
            </a:r>
            <a:endParaRPr/>
          </a:p>
        </p:txBody>
      </p:sp>
      <p:sp>
        <p:nvSpPr>
          <p:cNvPr id="326" name="Google Shape;326;p17"/>
          <p:cNvSpPr txBox="1"/>
          <p:nvPr/>
        </p:nvSpPr>
        <p:spPr>
          <a:xfrm>
            <a:off x="7317976" y="7877713"/>
            <a:ext cx="3693600" cy="13698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000" u="none" cap="none" strike="noStrike">
                <a:solidFill>
                  <a:srgbClr val="FFFFFF"/>
                </a:solidFill>
                <a:latin typeface="Inter"/>
                <a:ea typeface="Inter"/>
                <a:cs typeface="Inter"/>
                <a:sym typeface="Inter"/>
              </a:rPr>
              <a:t>Lorem ipsum dolor sit amet, consectetur adipiscing elit, sed do eiusmod tempor incididunt ut labore et dolore.</a:t>
            </a:r>
            <a:endParaRPr/>
          </a:p>
        </p:txBody>
      </p:sp>
      <p:sp>
        <p:nvSpPr>
          <p:cNvPr id="327" name="Google Shape;327;p17"/>
          <p:cNvSpPr txBox="1"/>
          <p:nvPr/>
        </p:nvSpPr>
        <p:spPr>
          <a:xfrm>
            <a:off x="13393220" y="7877713"/>
            <a:ext cx="3693600" cy="13698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000" u="none" cap="none" strike="noStrike">
                <a:solidFill>
                  <a:srgbClr val="FFFFFF"/>
                </a:solidFill>
                <a:latin typeface="Inter"/>
                <a:ea typeface="Inter"/>
                <a:cs typeface="Inter"/>
                <a:sym typeface="Inter"/>
              </a:rPr>
              <a:t>Lorem ipsum dolor sit amet, consectetur adipiscing elit, sed do eiusmod tempor incididunt ut labore et dolore.</a:t>
            </a:r>
            <a:endParaRPr/>
          </a:p>
        </p:txBody>
      </p:sp>
      <p:pic>
        <p:nvPicPr>
          <p:cNvPr id="328" name="Google Shape;328;p17"/>
          <p:cNvPicPr preferRelativeResize="0"/>
          <p:nvPr/>
        </p:nvPicPr>
        <p:blipFill>
          <a:blip r:embed="rId3">
            <a:alphaModFix/>
          </a:blip>
          <a:stretch>
            <a:fillRect/>
          </a:stretch>
        </p:blipFill>
        <p:spPr>
          <a:xfrm>
            <a:off x="20" y="1028696"/>
            <a:ext cx="6096000" cy="5207035"/>
          </a:xfrm>
          <a:prstGeom prst="rect">
            <a:avLst/>
          </a:prstGeom>
          <a:noFill/>
          <a:ln>
            <a:noFill/>
          </a:ln>
        </p:spPr>
      </p:pic>
      <p:pic>
        <p:nvPicPr>
          <p:cNvPr id="329" name="Google Shape;329;p17"/>
          <p:cNvPicPr preferRelativeResize="0"/>
          <p:nvPr/>
        </p:nvPicPr>
        <p:blipFill>
          <a:blip r:embed="rId4">
            <a:alphaModFix/>
          </a:blip>
          <a:stretch>
            <a:fillRect/>
          </a:stretch>
        </p:blipFill>
        <p:spPr>
          <a:xfrm>
            <a:off x="6096044" y="1028697"/>
            <a:ext cx="6090691" cy="5202500"/>
          </a:xfrm>
          <a:prstGeom prst="rect">
            <a:avLst/>
          </a:prstGeom>
          <a:noFill/>
          <a:ln>
            <a:noFill/>
          </a:ln>
        </p:spPr>
      </p:pic>
      <p:pic>
        <p:nvPicPr>
          <p:cNvPr id="330" name="Google Shape;330;p17"/>
          <p:cNvPicPr preferRelativeResize="0"/>
          <p:nvPr/>
        </p:nvPicPr>
        <p:blipFill>
          <a:blip r:embed="rId5">
            <a:alphaModFix/>
          </a:blip>
          <a:stretch>
            <a:fillRect/>
          </a:stretch>
        </p:blipFill>
        <p:spPr>
          <a:xfrm>
            <a:off x="12186769" y="1028696"/>
            <a:ext cx="6090674" cy="520248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