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Darker Grotesque Medium"/>
      <p:regular r:id="rId21"/>
      <p:bold r:id="rId22"/>
    </p:embeddedFont>
    <p:embeddedFont>
      <p:font typeface="Darker Grotesque"/>
      <p:bold r:id="rId23"/>
    </p:embeddedFont>
    <p:embeddedFont>
      <p:font typeface="Crushed"/>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arkerGrotesqueMedium-bold.fntdata"/><Relationship Id="rId21" Type="http://schemas.openxmlformats.org/officeDocument/2006/relationships/font" Target="fonts/DarkerGrotesqueMedium-regular.fntdata"/><Relationship Id="rId24" Type="http://schemas.openxmlformats.org/officeDocument/2006/relationships/font" Target="fonts/Crushed-regular.fntdata"/><Relationship Id="rId23" Type="http://schemas.openxmlformats.org/officeDocument/2006/relationships/font" Target="fonts/DarkerGrotesq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8F8F8"/>
        </a:solidFill>
      </p:bgPr>
    </p:bg>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4">
  <p:cSld name="TITLE_3_2_4">
    <p:spTree>
      <p:nvGrpSpPr>
        <p:cNvPr id="43" name="Shape 43"/>
        <p:cNvGrpSpPr/>
        <p:nvPr/>
      </p:nvGrpSpPr>
      <p:grpSpPr>
        <a:xfrm>
          <a:off x="0" y="0"/>
          <a:ext cx="0" cy="0"/>
          <a:chOff x="0" y="0"/>
          <a:chExt cx="0" cy="0"/>
        </a:xfrm>
      </p:grpSpPr>
      <p:sp>
        <p:nvSpPr>
          <p:cNvPr id="44" name="Google Shape;44;p11"/>
          <p:cNvSpPr/>
          <p:nvPr>
            <p:ph idx="2" type="pic"/>
          </p:nvPr>
        </p:nvSpPr>
        <p:spPr>
          <a:xfrm>
            <a:off x="666750" y="958225"/>
            <a:ext cx="5468400" cy="8370600"/>
          </a:xfrm>
          <a:prstGeom prst="rect">
            <a:avLst/>
          </a:prstGeom>
          <a:noFill/>
          <a:ln>
            <a:noFill/>
          </a:ln>
        </p:spPr>
      </p:sp>
      <p:sp>
        <p:nvSpPr>
          <p:cNvPr id="45" name="Google Shape;45;p11"/>
          <p:cNvSpPr/>
          <p:nvPr>
            <p:ph idx="3" type="pic"/>
          </p:nvPr>
        </p:nvSpPr>
        <p:spPr>
          <a:xfrm>
            <a:off x="6409800" y="958225"/>
            <a:ext cx="5468400" cy="4020900"/>
          </a:xfrm>
          <a:prstGeom prst="rect">
            <a:avLst/>
          </a:prstGeom>
          <a:noFill/>
          <a:ln>
            <a:noFill/>
          </a:ln>
        </p:spPr>
      </p:sp>
      <p:sp>
        <p:nvSpPr>
          <p:cNvPr id="46" name="Google Shape;46;p11"/>
          <p:cNvSpPr/>
          <p:nvPr>
            <p:ph idx="4" type="pic"/>
          </p:nvPr>
        </p:nvSpPr>
        <p:spPr>
          <a:xfrm>
            <a:off x="6409800" y="5307925"/>
            <a:ext cx="5468400" cy="4020900"/>
          </a:xfrm>
          <a:prstGeom prst="rect">
            <a:avLst/>
          </a:prstGeom>
          <a:noFill/>
          <a:ln>
            <a:noFill/>
          </a:ln>
        </p:spPr>
      </p:sp>
      <p:sp>
        <p:nvSpPr>
          <p:cNvPr id="47" name="Google Shape;47;p11"/>
          <p:cNvSpPr/>
          <p:nvPr>
            <p:ph idx="5" type="pic"/>
          </p:nvPr>
        </p:nvSpPr>
        <p:spPr>
          <a:xfrm>
            <a:off x="12152850" y="958225"/>
            <a:ext cx="5468400" cy="4020900"/>
          </a:xfrm>
          <a:prstGeom prst="rect">
            <a:avLst/>
          </a:prstGeom>
          <a:noFill/>
          <a:ln>
            <a:noFill/>
          </a:ln>
        </p:spPr>
      </p:sp>
      <p:sp>
        <p:nvSpPr>
          <p:cNvPr id="48" name="Google Shape;48;p11"/>
          <p:cNvSpPr/>
          <p:nvPr>
            <p:ph idx="6" type="pic"/>
          </p:nvPr>
        </p:nvSpPr>
        <p:spPr>
          <a:xfrm>
            <a:off x="12152850" y="5307925"/>
            <a:ext cx="5468400" cy="40209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5">
  <p:cSld name="TITLE_3_2_5">
    <p:spTree>
      <p:nvGrpSpPr>
        <p:cNvPr id="49" name="Shape 49"/>
        <p:cNvGrpSpPr/>
        <p:nvPr/>
      </p:nvGrpSpPr>
      <p:grpSpPr>
        <a:xfrm>
          <a:off x="0" y="0"/>
          <a:ext cx="0" cy="0"/>
          <a:chOff x="0" y="0"/>
          <a:chExt cx="0" cy="0"/>
        </a:xfrm>
      </p:grpSpPr>
      <p:sp>
        <p:nvSpPr>
          <p:cNvPr id="50" name="Google Shape;50;p12"/>
          <p:cNvSpPr/>
          <p:nvPr>
            <p:ph idx="2" type="pic"/>
          </p:nvPr>
        </p:nvSpPr>
        <p:spPr>
          <a:xfrm>
            <a:off x="5935838" y="1298700"/>
            <a:ext cx="12352200" cy="76896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5 1">
  <p:cSld name="TITLE_3_2_5_1">
    <p:spTree>
      <p:nvGrpSpPr>
        <p:cNvPr id="51" name="Shape 51"/>
        <p:cNvGrpSpPr/>
        <p:nvPr/>
      </p:nvGrpSpPr>
      <p:grpSpPr>
        <a:xfrm>
          <a:off x="0" y="0"/>
          <a:ext cx="0" cy="0"/>
          <a:chOff x="0" y="0"/>
          <a:chExt cx="0" cy="0"/>
        </a:xfrm>
      </p:grpSpPr>
      <p:sp>
        <p:nvSpPr>
          <p:cNvPr id="52" name="Google Shape;52;p13"/>
          <p:cNvSpPr/>
          <p:nvPr>
            <p:ph idx="2" type="pic"/>
          </p:nvPr>
        </p:nvSpPr>
        <p:spPr>
          <a:xfrm>
            <a:off x="0" y="3048000"/>
            <a:ext cx="6096000" cy="3600600"/>
          </a:xfrm>
          <a:prstGeom prst="rect">
            <a:avLst/>
          </a:prstGeom>
          <a:noFill/>
          <a:ln>
            <a:noFill/>
          </a:ln>
        </p:spPr>
      </p:sp>
      <p:sp>
        <p:nvSpPr>
          <p:cNvPr id="53" name="Google Shape;53;p13"/>
          <p:cNvSpPr/>
          <p:nvPr>
            <p:ph idx="3" type="pic"/>
          </p:nvPr>
        </p:nvSpPr>
        <p:spPr>
          <a:xfrm>
            <a:off x="6096000" y="3048000"/>
            <a:ext cx="6096000" cy="3600600"/>
          </a:xfrm>
          <a:prstGeom prst="rect">
            <a:avLst/>
          </a:prstGeom>
          <a:noFill/>
          <a:ln>
            <a:noFill/>
          </a:ln>
        </p:spPr>
      </p:sp>
      <p:sp>
        <p:nvSpPr>
          <p:cNvPr id="54" name="Google Shape;54;p13"/>
          <p:cNvSpPr/>
          <p:nvPr>
            <p:ph idx="4" type="pic"/>
          </p:nvPr>
        </p:nvSpPr>
        <p:spPr>
          <a:xfrm>
            <a:off x="12192000" y="3048000"/>
            <a:ext cx="6096000" cy="36006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5 2">
  <p:cSld name="TITLE_3_2_5_2">
    <p:spTree>
      <p:nvGrpSpPr>
        <p:cNvPr id="55" name="Shape 55"/>
        <p:cNvGrpSpPr/>
        <p:nvPr/>
      </p:nvGrpSpPr>
      <p:grpSpPr>
        <a:xfrm>
          <a:off x="0" y="0"/>
          <a:ext cx="0" cy="0"/>
          <a:chOff x="0" y="0"/>
          <a:chExt cx="0" cy="0"/>
        </a:xfrm>
      </p:grpSpPr>
      <p:sp>
        <p:nvSpPr>
          <p:cNvPr id="56" name="Google Shape;56;p14"/>
          <p:cNvSpPr/>
          <p:nvPr>
            <p:ph idx="2" type="pic"/>
          </p:nvPr>
        </p:nvSpPr>
        <p:spPr>
          <a:xfrm>
            <a:off x="25" y="6457250"/>
            <a:ext cx="12256500" cy="3829800"/>
          </a:xfrm>
          <a:prstGeom prst="rect">
            <a:avLst/>
          </a:prstGeom>
          <a:noFill/>
          <a:ln>
            <a:noFill/>
          </a:ln>
        </p:spPr>
      </p:sp>
      <p:sp>
        <p:nvSpPr>
          <p:cNvPr id="57" name="Google Shape;57;p14"/>
          <p:cNvSpPr/>
          <p:nvPr>
            <p:ph idx="3" type="pic"/>
          </p:nvPr>
        </p:nvSpPr>
        <p:spPr>
          <a:xfrm>
            <a:off x="12256525" y="6500225"/>
            <a:ext cx="6031500" cy="37440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6">
  <p:cSld name="TITLE_3_2_6">
    <p:spTree>
      <p:nvGrpSpPr>
        <p:cNvPr id="58" name="Shape 58"/>
        <p:cNvGrpSpPr/>
        <p:nvPr/>
      </p:nvGrpSpPr>
      <p:grpSpPr>
        <a:xfrm>
          <a:off x="0" y="0"/>
          <a:ext cx="0" cy="0"/>
          <a:chOff x="0" y="0"/>
          <a:chExt cx="0" cy="0"/>
        </a:xfrm>
      </p:grpSpPr>
      <p:sp>
        <p:nvSpPr>
          <p:cNvPr id="59" name="Google Shape;59;p15"/>
          <p:cNvSpPr/>
          <p:nvPr>
            <p:ph idx="2" type="pic"/>
          </p:nvPr>
        </p:nvSpPr>
        <p:spPr>
          <a:xfrm>
            <a:off x="0" y="0"/>
            <a:ext cx="9784500" cy="10287000"/>
          </a:xfrm>
          <a:prstGeom prst="rect">
            <a:avLst/>
          </a:prstGeom>
          <a:noFill/>
          <a:ln>
            <a:noFill/>
          </a:ln>
        </p:spPr>
      </p:sp>
      <p:sp>
        <p:nvSpPr>
          <p:cNvPr id="60" name="Google Shape;60;p15"/>
          <p:cNvSpPr/>
          <p:nvPr/>
        </p:nvSpPr>
        <p:spPr>
          <a:xfrm>
            <a:off x="7346464" y="4768845"/>
            <a:ext cx="10936715" cy="4680747"/>
          </a:xfrm>
          <a:custGeom>
            <a:rect b="b" l="l" r="r" t="t"/>
            <a:pathLst>
              <a:path extrusionOk="0" h="1708302" w="3991502">
                <a:moveTo>
                  <a:pt x="0" y="0"/>
                </a:moveTo>
                <a:lnTo>
                  <a:pt x="3991502" y="0"/>
                </a:lnTo>
                <a:lnTo>
                  <a:pt x="3991502" y="1708302"/>
                </a:lnTo>
                <a:lnTo>
                  <a:pt x="0" y="1708302"/>
                </a:lnTo>
                <a:close/>
              </a:path>
            </a:pathLst>
          </a:custGeom>
          <a:solidFill>
            <a:srgbClr val="0C2C4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2" name="Shape 12"/>
        <p:cNvGrpSpPr/>
        <p:nvPr/>
      </p:nvGrpSpPr>
      <p:grpSpPr>
        <a:xfrm>
          <a:off x="0" y="0"/>
          <a:ext cx="0" cy="0"/>
          <a:chOff x="0" y="0"/>
          <a:chExt cx="0" cy="0"/>
        </a:xfrm>
      </p:grpSpPr>
      <p:sp>
        <p:nvSpPr>
          <p:cNvPr id="13" name="Google Shape;13;p3"/>
          <p:cNvSpPr/>
          <p:nvPr>
            <p:ph idx="2" type="pic"/>
          </p:nvPr>
        </p:nvSpPr>
        <p:spPr>
          <a:xfrm>
            <a:off x="666750" y="666750"/>
            <a:ext cx="16954500" cy="6946200"/>
          </a:xfrm>
          <a:prstGeom prst="rect">
            <a:avLst/>
          </a:prstGeom>
          <a:noFill/>
          <a:ln>
            <a:noFill/>
          </a:ln>
        </p:spPr>
      </p:sp>
      <p:grpSp>
        <p:nvGrpSpPr>
          <p:cNvPr id="14" name="Google Shape;14;p3"/>
          <p:cNvGrpSpPr/>
          <p:nvPr/>
        </p:nvGrpSpPr>
        <p:grpSpPr>
          <a:xfrm>
            <a:off x="12663281" y="-572155"/>
            <a:ext cx="4429843" cy="2552774"/>
            <a:chOff x="0" y="-66675"/>
            <a:chExt cx="1166700" cy="672331"/>
          </a:xfrm>
        </p:grpSpPr>
        <p:sp>
          <p:nvSpPr>
            <p:cNvPr id="15" name="Google Shape;15;p3"/>
            <p:cNvSpPr/>
            <p:nvPr/>
          </p:nvSpPr>
          <p:spPr>
            <a:xfrm>
              <a:off x="0" y="0"/>
              <a:ext cx="1166686" cy="605656"/>
            </a:xfrm>
            <a:custGeom>
              <a:rect b="b" l="l" r="r" t="t"/>
              <a:pathLst>
                <a:path extrusionOk="0" h="605656" w="1166686">
                  <a:moveTo>
                    <a:pt x="0" y="0"/>
                  </a:moveTo>
                  <a:lnTo>
                    <a:pt x="1166686" y="0"/>
                  </a:lnTo>
                  <a:lnTo>
                    <a:pt x="1166686" y="605656"/>
                  </a:lnTo>
                  <a:lnTo>
                    <a:pt x="0" y="605656"/>
                  </a:lnTo>
                  <a:close/>
                </a:path>
              </a:pathLst>
            </a:custGeom>
            <a:solidFill>
              <a:srgbClr val="0C2C48"/>
            </a:solidFill>
            <a:ln>
              <a:noFill/>
            </a:ln>
          </p:spPr>
        </p:sp>
        <p:sp>
          <p:nvSpPr>
            <p:cNvPr id="16" name="Google Shape;16;p3"/>
            <p:cNvSpPr txBox="1"/>
            <p:nvPr/>
          </p:nvSpPr>
          <p:spPr>
            <a:xfrm>
              <a:off x="0" y="-66675"/>
              <a:ext cx="1166700" cy="6723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17" name="Shape 17"/>
        <p:cNvGrpSpPr/>
        <p:nvPr/>
      </p:nvGrpSpPr>
      <p:grpSpPr>
        <a:xfrm>
          <a:off x="0" y="0"/>
          <a:ext cx="0" cy="0"/>
          <a:chOff x="0" y="0"/>
          <a:chExt cx="0" cy="0"/>
        </a:xfrm>
      </p:grpSpPr>
      <p:sp>
        <p:nvSpPr>
          <p:cNvPr id="18" name="Google Shape;18;p4"/>
          <p:cNvSpPr/>
          <p:nvPr>
            <p:ph idx="2" type="pic"/>
          </p:nvPr>
        </p:nvSpPr>
        <p:spPr>
          <a:xfrm>
            <a:off x="666750" y="666750"/>
            <a:ext cx="16954500" cy="70311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19" name="Shape 19"/>
        <p:cNvGrpSpPr/>
        <p:nvPr/>
      </p:nvGrpSpPr>
      <p:grpSpPr>
        <a:xfrm>
          <a:off x="0" y="0"/>
          <a:ext cx="0" cy="0"/>
          <a:chOff x="0" y="0"/>
          <a:chExt cx="0" cy="0"/>
        </a:xfrm>
      </p:grpSpPr>
      <p:sp>
        <p:nvSpPr>
          <p:cNvPr id="20" name="Google Shape;20;p5"/>
          <p:cNvSpPr/>
          <p:nvPr>
            <p:ph idx="2" type="pic"/>
          </p:nvPr>
        </p:nvSpPr>
        <p:spPr>
          <a:xfrm>
            <a:off x="11857525" y="0"/>
            <a:ext cx="6430500" cy="1028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1">
  <p:cSld name="TITLE_3_1">
    <p:spTree>
      <p:nvGrpSpPr>
        <p:cNvPr id="21" name="Shape 21"/>
        <p:cNvGrpSpPr/>
        <p:nvPr/>
      </p:nvGrpSpPr>
      <p:grpSpPr>
        <a:xfrm>
          <a:off x="0" y="0"/>
          <a:ext cx="0" cy="0"/>
          <a:chOff x="0" y="0"/>
          <a:chExt cx="0" cy="0"/>
        </a:xfrm>
      </p:grpSpPr>
      <p:sp>
        <p:nvSpPr>
          <p:cNvPr id="22" name="Google Shape;22;p6"/>
          <p:cNvSpPr/>
          <p:nvPr>
            <p:ph idx="2" type="pic"/>
          </p:nvPr>
        </p:nvSpPr>
        <p:spPr>
          <a:xfrm>
            <a:off x="0" y="5143500"/>
            <a:ext cx="4569600" cy="5143500"/>
          </a:xfrm>
          <a:prstGeom prst="rect">
            <a:avLst/>
          </a:prstGeom>
          <a:noFill/>
          <a:ln>
            <a:noFill/>
          </a:ln>
        </p:spPr>
      </p:sp>
      <p:sp>
        <p:nvSpPr>
          <p:cNvPr id="23" name="Google Shape;23;p6"/>
          <p:cNvSpPr/>
          <p:nvPr>
            <p:ph idx="3" type="pic"/>
          </p:nvPr>
        </p:nvSpPr>
        <p:spPr>
          <a:xfrm>
            <a:off x="4578825" y="5143500"/>
            <a:ext cx="4569600" cy="5143500"/>
          </a:xfrm>
          <a:prstGeom prst="rect">
            <a:avLst/>
          </a:prstGeom>
          <a:noFill/>
          <a:ln>
            <a:noFill/>
          </a:ln>
        </p:spPr>
      </p:sp>
      <p:sp>
        <p:nvSpPr>
          <p:cNvPr id="24" name="Google Shape;24;p6"/>
          <p:cNvSpPr/>
          <p:nvPr>
            <p:ph idx="4" type="pic"/>
          </p:nvPr>
        </p:nvSpPr>
        <p:spPr>
          <a:xfrm>
            <a:off x="9157650" y="5143500"/>
            <a:ext cx="4569600" cy="5143500"/>
          </a:xfrm>
          <a:prstGeom prst="rect">
            <a:avLst/>
          </a:prstGeom>
          <a:noFill/>
          <a:ln>
            <a:noFill/>
          </a:ln>
        </p:spPr>
      </p:sp>
      <p:sp>
        <p:nvSpPr>
          <p:cNvPr id="25" name="Google Shape;25;p6"/>
          <p:cNvSpPr/>
          <p:nvPr>
            <p:ph idx="5" type="pic"/>
          </p:nvPr>
        </p:nvSpPr>
        <p:spPr>
          <a:xfrm>
            <a:off x="13736475" y="5143500"/>
            <a:ext cx="4569600"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p:cSld name="TITLE_3_2">
    <p:spTree>
      <p:nvGrpSpPr>
        <p:cNvPr id="26" name="Shape 26"/>
        <p:cNvGrpSpPr/>
        <p:nvPr/>
      </p:nvGrpSpPr>
      <p:grpSpPr>
        <a:xfrm>
          <a:off x="0" y="0"/>
          <a:ext cx="0" cy="0"/>
          <a:chOff x="0" y="0"/>
          <a:chExt cx="0" cy="0"/>
        </a:xfrm>
      </p:grpSpPr>
      <p:sp>
        <p:nvSpPr>
          <p:cNvPr id="27" name="Google Shape;27;p7"/>
          <p:cNvSpPr/>
          <p:nvPr/>
        </p:nvSpPr>
        <p:spPr>
          <a:xfrm>
            <a:off x="11575969" y="0"/>
            <a:ext cx="6712031" cy="2993626"/>
          </a:xfrm>
          <a:custGeom>
            <a:rect b="b" l="l" r="r" t="t"/>
            <a:pathLst>
              <a:path extrusionOk="0" h="2993626" w="6712031">
                <a:moveTo>
                  <a:pt x="0" y="0"/>
                </a:moveTo>
                <a:lnTo>
                  <a:pt x="6712031" y="0"/>
                </a:lnTo>
                <a:lnTo>
                  <a:pt x="6712031" y="2993626"/>
                </a:lnTo>
                <a:lnTo>
                  <a:pt x="0" y="2993626"/>
                </a:lnTo>
                <a:lnTo>
                  <a:pt x="0" y="0"/>
                </a:lnTo>
                <a:close/>
              </a:path>
            </a:pathLst>
          </a:custGeom>
          <a:blipFill rotWithShape="1">
            <a:blip r:embed="rId2">
              <a:alphaModFix/>
            </a:blip>
            <a:stretch>
              <a:fillRect b="-34078" l="0" r="0" t="-34078"/>
            </a:stretch>
          </a:blipFill>
          <a:ln>
            <a:noFill/>
          </a:ln>
        </p:spPr>
      </p:sp>
      <p:sp>
        <p:nvSpPr>
          <p:cNvPr id="28" name="Google Shape;28;p7"/>
          <p:cNvSpPr/>
          <p:nvPr/>
        </p:nvSpPr>
        <p:spPr>
          <a:xfrm>
            <a:off x="-9525" y="0"/>
            <a:ext cx="11585494" cy="2993626"/>
          </a:xfrm>
          <a:custGeom>
            <a:rect b="b" l="l" r="r" t="t"/>
            <a:pathLst>
              <a:path extrusionOk="0" h="2993626" w="11585494">
                <a:moveTo>
                  <a:pt x="0" y="0"/>
                </a:moveTo>
                <a:lnTo>
                  <a:pt x="11585494" y="0"/>
                </a:lnTo>
                <a:lnTo>
                  <a:pt x="11585494" y="2993626"/>
                </a:lnTo>
                <a:lnTo>
                  <a:pt x="0" y="2993626"/>
                </a:lnTo>
                <a:lnTo>
                  <a:pt x="0" y="0"/>
                </a:lnTo>
                <a:close/>
              </a:path>
            </a:pathLst>
          </a:custGeom>
          <a:blipFill rotWithShape="1">
            <a:blip r:embed="rId3">
              <a:alphaModFix/>
            </a:blip>
            <a:stretch>
              <a:fillRect b="-78919" l="0" r="0" t="-78919"/>
            </a:stretch>
          </a:blipFill>
          <a:ln>
            <a:noFill/>
          </a:ln>
        </p:spPr>
      </p:sp>
      <p:sp>
        <p:nvSpPr>
          <p:cNvPr id="29" name="Google Shape;29;p7"/>
          <p:cNvSpPr/>
          <p:nvPr>
            <p:ph idx="2" type="pic"/>
          </p:nvPr>
        </p:nvSpPr>
        <p:spPr>
          <a:xfrm>
            <a:off x="0" y="0"/>
            <a:ext cx="11585400" cy="2993700"/>
          </a:xfrm>
          <a:prstGeom prst="rect">
            <a:avLst/>
          </a:prstGeom>
          <a:noFill/>
          <a:ln>
            <a:noFill/>
          </a:ln>
        </p:spPr>
      </p:sp>
      <p:sp>
        <p:nvSpPr>
          <p:cNvPr id="30" name="Google Shape;30;p7"/>
          <p:cNvSpPr/>
          <p:nvPr>
            <p:ph idx="3" type="pic"/>
          </p:nvPr>
        </p:nvSpPr>
        <p:spPr>
          <a:xfrm>
            <a:off x="11576025" y="-25"/>
            <a:ext cx="6711900" cy="2993700"/>
          </a:xfrm>
          <a:prstGeom prst="rect">
            <a:avLst/>
          </a:prstGeom>
          <a:noFill/>
          <a:ln>
            <a:noFill/>
          </a:ln>
        </p:spPr>
      </p:sp>
      <p:sp>
        <p:nvSpPr>
          <p:cNvPr id="31" name="Google Shape;31;p7"/>
          <p:cNvSpPr/>
          <p:nvPr>
            <p:ph idx="4" type="pic"/>
          </p:nvPr>
        </p:nvSpPr>
        <p:spPr>
          <a:xfrm>
            <a:off x="-4650" y="7382200"/>
            <a:ext cx="6711900" cy="2993700"/>
          </a:xfrm>
          <a:prstGeom prst="rect">
            <a:avLst/>
          </a:prstGeom>
          <a:noFill/>
          <a:ln>
            <a:noFill/>
          </a:ln>
        </p:spPr>
      </p:sp>
      <p:sp>
        <p:nvSpPr>
          <p:cNvPr id="32" name="Google Shape;32;p7"/>
          <p:cNvSpPr/>
          <p:nvPr>
            <p:ph idx="5" type="pic"/>
          </p:nvPr>
        </p:nvSpPr>
        <p:spPr>
          <a:xfrm>
            <a:off x="6707250" y="7382213"/>
            <a:ext cx="11585400" cy="29937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1">
  <p:cSld name="TITLE_3_2_1">
    <p:spTree>
      <p:nvGrpSpPr>
        <p:cNvPr id="33" name="Shape 33"/>
        <p:cNvGrpSpPr/>
        <p:nvPr/>
      </p:nvGrpSpPr>
      <p:grpSpPr>
        <a:xfrm>
          <a:off x="0" y="0"/>
          <a:ext cx="0" cy="0"/>
          <a:chOff x="0" y="0"/>
          <a:chExt cx="0" cy="0"/>
        </a:xfrm>
      </p:grpSpPr>
      <p:sp>
        <p:nvSpPr>
          <p:cNvPr id="34" name="Google Shape;34;p8"/>
          <p:cNvSpPr/>
          <p:nvPr>
            <p:ph idx="2" type="pic"/>
          </p:nvPr>
        </p:nvSpPr>
        <p:spPr>
          <a:xfrm>
            <a:off x="731650" y="633444"/>
            <a:ext cx="16824600" cy="90201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2">
  <p:cSld name="TITLE_3_2_2">
    <p:spTree>
      <p:nvGrpSpPr>
        <p:cNvPr id="35" name="Shape 35"/>
        <p:cNvGrpSpPr/>
        <p:nvPr/>
      </p:nvGrpSpPr>
      <p:grpSpPr>
        <a:xfrm>
          <a:off x="0" y="0"/>
          <a:ext cx="0" cy="0"/>
          <a:chOff x="0" y="0"/>
          <a:chExt cx="0" cy="0"/>
        </a:xfrm>
      </p:grpSpPr>
      <p:sp>
        <p:nvSpPr>
          <p:cNvPr id="36" name="Google Shape;36;p9"/>
          <p:cNvSpPr/>
          <p:nvPr>
            <p:ph idx="2" type="pic"/>
          </p:nvPr>
        </p:nvSpPr>
        <p:spPr>
          <a:xfrm>
            <a:off x="0" y="0"/>
            <a:ext cx="18288000" cy="10287000"/>
          </a:xfrm>
          <a:prstGeom prst="rect">
            <a:avLst/>
          </a:prstGeom>
          <a:noFill/>
          <a:ln>
            <a:noFill/>
          </a:ln>
        </p:spPr>
      </p:sp>
      <p:sp>
        <p:nvSpPr>
          <p:cNvPr id="37" name="Google Shape;37;p9"/>
          <p:cNvSpPr/>
          <p:nvPr/>
        </p:nvSpPr>
        <p:spPr>
          <a:xfrm>
            <a:off x="9648947" y="0"/>
            <a:ext cx="8016593" cy="1564913"/>
          </a:xfrm>
          <a:custGeom>
            <a:rect b="b" l="l" r="r" t="t"/>
            <a:pathLst>
              <a:path extrusionOk="0" h="571136" w="2925764">
                <a:moveTo>
                  <a:pt x="0" y="0"/>
                </a:moveTo>
                <a:lnTo>
                  <a:pt x="2925764" y="0"/>
                </a:lnTo>
                <a:lnTo>
                  <a:pt x="2925764" y="571136"/>
                </a:lnTo>
                <a:lnTo>
                  <a:pt x="0" y="571136"/>
                </a:lnTo>
                <a:close/>
              </a:path>
            </a:pathLst>
          </a:custGeom>
          <a:solidFill>
            <a:srgbClr val="0C2C4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3">
  <p:cSld name="TITLE_3_2_3">
    <p:spTree>
      <p:nvGrpSpPr>
        <p:cNvPr id="38" name="Shape 38"/>
        <p:cNvGrpSpPr/>
        <p:nvPr/>
      </p:nvGrpSpPr>
      <p:grpSpPr>
        <a:xfrm>
          <a:off x="0" y="0"/>
          <a:ext cx="0" cy="0"/>
          <a:chOff x="0" y="0"/>
          <a:chExt cx="0" cy="0"/>
        </a:xfrm>
      </p:grpSpPr>
      <p:pic>
        <p:nvPicPr>
          <p:cNvPr id="39" name="Google Shape;39;p10"/>
          <p:cNvPicPr preferRelativeResize="0"/>
          <p:nvPr/>
        </p:nvPicPr>
        <p:blipFill rotWithShape="1">
          <a:blip r:embed="rId2">
            <a:alphaModFix/>
          </a:blip>
          <a:srcRect b="0" l="33541" r="33541" t="0"/>
          <a:stretch/>
        </p:blipFill>
        <p:spPr>
          <a:xfrm>
            <a:off x="0" y="1183707"/>
            <a:ext cx="4724868" cy="8074593"/>
          </a:xfrm>
          <a:prstGeom prst="rect">
            <a:avLst/>
          </a:prstGeom>
          <a:noFill/>
          <a:ln>
            <a:noFill/>
          </a:ln>
        </p:spPr>
      </p:pic>
      <p:pic>
        <p:nvPicPr>
          <p:cNvPr id="40" name="Google Shape;40;p10"/>
          <p:cNvPicPr preferRelativeResize="0"/>
          <p:nvPr/>
        </p:nvPicPr>
        <p:blipFill rotWithShape="1">
          <a:blip r:embed="rId3">
            <a:alphaModFix/>
          </a:blip>
          <a:srcRect b="0" l="16721" r="16714" t="0"/>
          <a:stretch/>
        </p:blipFill>
        <p:spPr>
          <a:xfrm>
            <a:off x="11121836" y="1183707"/>
            <a:ext cx="7166164" cy="8074593"/>
          </a:xfrm>
          <a:prstGeom prst="rect">
            <a:avLst/>
          </a:prstGeom>
          <a:noFill/>
          <a:ln>
            <a:noFill/>
          </a:ln>
        </p:spPr>
      </p:pic>
      <p:sp>
        <p:nvSpPr>
          <p:cNvPr id="41" name="Google Shape;41;p10"/>
          <p:cNvSpPr/>
          <p:nvPr>
            <p:ph idx="2" type="pic"/>
          </p:nvPr>
        </p:nvSpPr>
        <p:spPr>
          <a:xfrm>
            <a:off x="0" y="1183700"/>
            <a:ext cx="4725000" cy="8074500"/>
          </a:xfrm>
          <a:prstGeom prst="rect">
            <a:avLst/>
          </a:prstGeom>
          <a:noFill/>
          <a:ln>
            <a:noFill/>
          </a:ln>
        </p:spPr>
      </p:sp>
      <p:sp>
        <p:nvSpPr>
          <p:cNvPr id="42" name="Google Shape;42;p10"/>
          <p:cNvSpPr/>
          <p:nvPr>
            <p:ph idx="3" type="pic"/>
          </p:nvPr>
        </p:nvSpPr>
        <p:spPr>
          <a:xfrm>
            <a:off x="11121825" y="1183700"/>
            <a:ext cx="7166100" cy="80745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9.jpg"/></Relationships>
</file>

<file path=ppt/slides/_rels/slide14.xml.rels><?xml version="1.0" encoding="UTF-8" standalone="yes"?><Relationships xmlns="http://schemas.openxmlformats.org/package/2006/relationships"><Relationship Id="rId40" Type="http://schemas.openxmlformats.org/officeDocument/2006/relationships/image" Target="../media/image65.png"/><Relationship Id="rId20" Type="http://schemas.openxmlformats.org/officeDocument/2006/relationships/image" Target="../media/image47.png"/><Relationship Id="rId41" Type="http://schemas.openxmlformats.org/officeDocument/2006/relationships/image" Target="../media/image64.png"/><Relationship Id="rId22" Type="http://schemas.openxmlformats.org/officeDocument/2006/relationships/image" Target="../media/image48.png"/><Relationship Id="rId21" Type="http://schemas.openxmlformats.org/officeDocument/2006/relationships/image" Target="../media/image50.png"/><Relationship Id="rId24" Type="http://schemas.openxmlformats.org/officeDocument/2006/relationships/image" Target="../media/image49.png"/><Relationship Id="rId23"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9.png"/><Relationship Id="rId26" Type="http://schemas.openxmlformats.org/officeDocument/2006/relationships/image" Target="../media/image52.png"/><Relationship Id="rId25" Type="http://schemas.openxmlformats.org/officeDocument/2006/relationships/image" Target="../media/image60.png"/><Relationship Id="rId28" Type="http://schemas.openxmlformats.org/officeDocument/2006/relationships/image" Target="../media/image53.png"/><Relationship Id="rId27" Type="http://schemas.openxmlformats.org/officeDocument/2006/relationships/image" Target="../media/image51.png"/><Relationship Id="rId5" Type="http://schemas.openxmlformats.org/officeDocument/2006/relationships/image" Target="../media/image22.png"/><Relationship Id="rId6" Type="http://schemas.openxmlformats.org/officeDocument/2006/relationships/image" Target="../media/image23.png"/><Relationship Id="rId29" Type="http://schemas.openxmlformats.org/officeDocument/2006/relationships/image" Target="../media/image55.png"/><Relationship Id="rId7" Type="http://schemas.openxmlformats.org/officeDocument/2006/relationships/image" Target="../media/image25.png"/><Relationship Id="rId8" Type="http://schemas.openxmlformats.org/officeDocument/2006/relationships/image" Target="../media/image34.png"/><Relationship Id="rId31" Type="http://schemas.openxmlformats.org/officeDocument/2006/relationships/image" Target="../media/image57.png"/><Relationship Id="rId30" Type="http://schemas.openxmlformats.org/officeDocument/2006/relationships/image" Target="../media/image68.png"/><Relationship Id="rId11" Type="http://schemas.openxmlformats.org/officeDocument/2006/relationships/image" Target="../media/image39.png"/><Relationship Id="rId33" Type="http://schemas.openxmlformats.org/officeDocument/2006/relationships/image" Target="../media/image54.png"/><Relationship Id="rId10" Type="http://schemas.openxmlformats.org/officeDocument/2006/relationships/image" Target="../media/image31.png"/><Relationship Id="rId32" Type="http://schemas.openxmlformats.org/officeDocument/2006/relationships/image" Target="../media/image56.png"/><Relationship Id="rId13" Type="http://schemas.openxmlformats.org/officeDocument/2006/relationships/image" Target="../media/image40.png"/><Relationship Id="rId35" Type="http://schemas.openxmlformats.org/officeDocument/2006/relationships/image" Target="../media/image67.png"/><Relationship Id="rId12" Type="http://schemas.openxmlformats.org/officeDocument/2006/relationships/image" Target="../media/image38.png"/><Relationship Id="rId34" Type="http://schemas.openxmlformats.org/officeDocument/2006/relationships/image" Target="../media/image58.png"/><Relationship Id="rId15" Type="http://schemas.openxmlformats.org/officeDocument/2006/relationships/image" Target="../media/image42.png"/><Relationship Id="rId37" Type="http://schemas.openxmlformats.org/officeDocument/2006/relationships/image" Target="../media/image61.png"/><Relationship Id="rId14" Type="http://schemas.openxmlformats.org/officeDocument/2006/relationships/image" Target="../media/image33.png"/><Relationship Id="rId36" Type="http://schemas.openxmlformats.org/officeDocument/2006/relationships/image" Target="../media/image66.png"/><Relationship Id="rId17" Type="http://schemas.openxmlformats.org/officeDocument/2006/relationships/image" Target="../media/image43.png"/><Relationship Id="rId39" Type="http://schemas.openxmlformats.org/officeDocument/2006/relationships/image" Target="../media/image62.png"/><Relationship Id="rId16" Type="http://schemas.openxmlformats.org/officeDocument/2006/relationships/image" Target="../media/image36.png"/><Relationship Id="rId38" Type="http://schemas.openxmlformats.org/officeDocument/2006/relationships/image" Target="../media/image63.png"/><Relationship Id="rId19" Type="http://schemas.openxmlformats.org/officeDocument/2006/relationships/image" Target="../media/image44.png"/><Relationship Id="rId18"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jpg"/><Relationship Id="rId5" Type="http://schemas.openxmlformats.org/officeDocument/2006/relationships/image" Target="../media/image13.jpg"/><Relationship Id="rId6"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2.jp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jpg"/><Relationship Id="rId4" Type="http://schemas.openxmlformats.org/officeDocument/2006/relationships/image" Target="../media/image15.jpg"/><Relationship Id="rId5" Type="http://schemas.openxmlformats.org/officeDocument/2006/relationships/image" Target="../media/image24.jpg"/><Relationship Id="rId6" Type="http://schemas.openxmlformats.org/officeDocument/2006/relationships/image" Target="../media/image37.jpg"/><Relationship Id="rId7"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64" name="Shape 64"/>
        <p:cNvGrpSpPr/>
        <p:nvPr/>
      </p:nvGrpSpPr>
      <p:grpSpPr>
        <a:xfrm>
          <a:off x="0" y="0"/>
          <a:ext cx="0" cy="0"/>
          <a:chOff x="0" y="0"/>
          <a:chExt cx="0" cy="0"/>
        </a:xfrm>
      </p:grpSpPr>
      <p:pic>
        <p:nvPicPr>
          <p:cNvPr id="65" name="Google Shape;65;p16"/>
          <p:cNvPicPr preferRelativeResize="0"/>
          <p:nvPr/>
        </p:nvPicPr>
        <p:blipFill rotWithShape="1">
          <a:blip r:embed="rId3">
            <a:alphaModFix/>
          </a:blip>
          <a:srcRect b="0" l="0" r="0" t="38564"/>
          <a:stretch/>
        </p:blipFill>
        <p:spPr>
          <a:xfrm>
            <a:off x="666750" y="666750"/>
            <a:ext cx="16954500" cy="6946281"/>
          </a:xfrm>
          <a:prstGeom prst="rect">
            <a:avLst/>
          </a:prstGeom>
          <a:noFill/>
          <a:ln>
            <a:noFill/>
          </a:ln>
        </p:spPr>
      </p:pic>
      <p:grpSp>
        <p:nvGrpSpPr>
          <p:cNvPr id="66" name="Google Shape;66;p16"/>
          <p:cNvGrpSpPr/>
          <p:nvPr/>
        </p:nvGrpSpPr>
        <p:grpSpPr>
          <a:xfrm>
            <a:off x="12663281" y="-572154"/>
            <a:ext cx="4429759" cy="2552758"/>
            <a:chOff x="0" y="-66675"/>
            <a:chExt cx="1166686" cy="672331"/>
          </a:xfrm>
        </p:grpSpPr>
        <p:sp>
          <p:nvSpPr>
            <p:cNvPr id="67" name="Google Shape;67;p16"/>
            <p:cNvSpPr/>
            <p:nvPr/>
          </p:nvSpPr>
          <p:spPr>
            <a:xfrm>
              <a:off x="0" y="0"/>
              <a:ext cx="1166686" cy="605656"/>
            </a:xfrm>
            <a:custGeom>
              <a:rect b="b" l="l" r="r" t="t"/>
              <a:pathLst>
                <a:path extrusionOk="0" h="605656" w="1166686">
                  <a:moveTo>
                    <a:pt x="0" y="0"/>
                  </a:moveTo>
                  <a:lnTo>
                    <a:pt x="1166686" y="0"/>
                  </a:lnTo>
                  <a:lnTo>
                    <a:pt x="1166686" y="605656"/>
                  </a:lnTo>
                  <a:lnTo>
                    <a:pt x="0" y="605656"/>
                  </a:lnTo>
                  <a:close/>
                </a:path>
              </a:pathLst>
            </a:custGeom>
            <a:solidFill>
              <a:srgbClr val="0C2C48"/>
            </a:solidFill>
            <a:ln>
              <a:noFill/>
            </a:ln>
          </p:spPr>
        </p:sp>
        <p:sp>
          <p:nvSpPr>
            <p:cNvPr id="68" name="Google Shape;68;p16"/>
            <p:cNvSpPr txBox="1"/>
            <p:nvPr/>
          </p:nvSpPr>
          <p:spPr>
            <a:xfrm>
              <a:off x="0" y="-66675"/>
              <a:ext cx="1166686" cy="67233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16"/>
          <p:cNvSpPr txBox="1"/>
          <p:nvPr/>
        </p:nvSpPr>
        <p:spPr>
          <a:xfrm>
            <a:off x="13002436" y="196490"/>
            <a:ext cx="3751500" cy="1015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2999" u="none" cap="none" strike="noStrike">
                <a:solidFill>
                  <a:srgbClr val="DDE1E0"/>
                </a:solidFill>
                <a:latin typeface="Darker Grotesque Medium"/>
                <a:ea typeface="Darker Grotesque Medium"/>
                <a:cs typeface="Darker Grotesque Medium"/>
                <a:sym typeface="Darker Grotesque Medium"/>
              </a:rPr>
              <a:t>SLIDESHOW</a:t>
            </a:r>
            <a:endParaRPr/>
          </a:p>
          <a:p>
            <a:pPr indent="0" lvl="0" marL="0" marR="0" rtl="0" algn="ctr">
              <a:lnSpc>
                <a:spcPct val="120006"/>
              </a:lnSpc>
              <a:spcBef>
                <a:spcPts val="0"/>
              </a:spcBef>
              <a:spcAft>
                <a:spcPts val="0"/>
              </a:spcAft>
              <a:buNone/>
            </a:pPr>
            <a:r>
              <a:rPr b="0" i="0" lang="en-US" sz="2999" u="none" cap="none" strike="noStrike">
                <a:solidFill>
                  <a:srgbClr val="DDE1E0"/>
                </a:solidFill>
                <a:latin typeface="Darker Grotesque Medium"/>
                <a:ea typeface="Darker Grotesque Medium"/>
                <a:cs typeface="Darker Grotesque Medium"/>
                <a:sym typeface="Darker Grotesque Medium"/>
              </a:rPr>
              <a:t>PRESENTATION</a:t>
            </a:r>
            <a:endParaRPr/>
          </a:p>
        </p:txBody>
      </p:sp>
      <p:sp>
        <p:nvSpPr>
          <p:cNvPr id="70" name="Google Shape;70;p16"/>
          <p:cNvSpPr txBox="1"/>
          <p:nvPr/>
        </p:nvSpPr>
        <p:spPr>
          <a:xfrm>
            <a:off x="231012" y="7926231"/>
            <a:ext cx="17826000" cy="19950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500" u="none" cap="none" strike="noStrike">
                <a:solidFill>
                  <a:srgbClr val="0C2C48"/>
                </a:solidFill>
                <a:latin typeface="Crushed"/>
                <a:ea typeface="Crushed"/>
                <a:cs typeface="Crushed"/>
                <a:sym typeface="Crushed"/>
              </a:rPr>
              <a:t>RELAXING PICTURES OF NATURE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46" name="Shape 146"/>
        <p:cNvGrpSpPr/>
        <p:nvPr/>
      </p:nvGrpSpPr>
      <p:grpSpPr>
        <a:xfrm>
          <a:off x="0" y="0"/>
          <a:ext cx="0" cy="0"/>
          <a:chOff x="0" y="0"/>
          <a:chExt cx="0" cy="0"/>
        </a:xfrm>
      </p:grpSpPr>
      <p:sp>
        <p:nvSpPr>
          <p:cNvPr id="147" name="Google Shape;147;p25"/>
          <p:cNvSpPr/>
          <p:nvPr/>
        </p:nvSpPr>
        <p:spPr>
          <a:xfrm>
            <a:off x="5935880" y="1298642"/>
            <a:ext cx="12352120" cy="7689715"/>
          </a:xfrm>
          <a:custGeom>
            <a:rect b="b" l="l" r="r" t="t"/>
            <a:pathLst>
              <a:path extrusionOk="0" h="7689715" w="12352120">
                <a:moveTo>
                  <a:pt x="0" y="0"/>
                </a:moveTo>
                <a:lnTo>
                  <a:pt x="12352120" y="0"/>
                </a:lnTo>
                <a:lnTo>
                  <a:pt x="12352120" y="7689716"/>
                </a:lnTo>
                <a:lnTo>
                  <a:pt x="0" y="7689716"/>
                </a:lnTo>
                <a:lnTo>
                  <a:pt x="0" y="0"/>
                </a:lnTo>
                <a:close/>
              </a:path>
            </a:pathLst>
          </a:custGeom>
          <a:blipFill rotWithShape="1">
            <a:blip r:embed="rId3">
              <a:alphaModFix/>
            </a:blip>
            <a:stretch>
              <a:fillRect b="-1473" l="0" r="-8012" t="-14119"/>
            </a:stretch>
          </a:blipFill>
          <a:ln>
            <a:noFill/>
          </a:ln>
        </p:spPr>
      </p:sp>
      <p:sp>
        <p:nvSpPr>
          <p:cNvPr id="148" name="Google Shape;148;p25"/>
          <p:cNvSpPr txBox="1"/>
          <p:nvPr/>
        </p:nvSpPr>
        <p:spPr>
          <a:xfrm>
            <a:off x="725696" y="1270067"/>
            <a:ext cx="4484400" cy="1293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
        <p:nvSpPr>
          <p:cNvPr id="149" name="Google Shape;149;p25"/>
          <p:cNvSpPr txBox="1"/>
          <p:nvPr/>
        </p:nvSpPr>
        <p:spPr>
          <a:xfrm>
            <a:off x="718434" y="3386943"/>
            <a:ext cx="4484400" cy="1293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
        <p:nvSpPr>
          <p:cNvPr id="150" name="Google Shape;150;p25"/>
          <p:cNvSpPr txBox="1"/>
          <p:nvPr/>
        </p:nvSpPr>
        <p:spPr>
          <a:xfrm>
            <a:off x="718434" y="5505691"/>
            <a:ext cx="4484400" cy="1293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
        <p:nvSpPr>
          <p:cNvPr id="151" name="Google Shape;151;p25"/>
          <p:cNvSpPr txBox="1"/>
          <p:nvPr/>
        </p:nvSpPr>
        <p:spPr>
          <a:xfrm>
            <a:off x="718434" y="7623743"/>
            <a:ext cx="4484400" cy="1293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55" name="Shape 155"/>
        <p:cNvGrpSpPr/>
        <p:nvPr/>
      </p:nvGrpSpPr>
      <p:grpSpPr>
        <a:xfrm>
          <a:off x="0" y="0"/>
          <a:ext cx="0" cy="0"/>
          <a:chOff x="0" y="0"/>
          <a:chExt cx="0" cy="0"/>
        </a:xfrm>
      </p:grpSpPr>
      <p:grpSp>
        <p:nvGrpSpPr>
          <p:cNvPr id="156" name="Google Shape;156;p26"/>
          <p:cNvGrpSpPr/>
          <p:nvPr/>
        </p:nvGrpSpPr>
        <p:grpSpPr>
          <a:xfrm>
            <a:off x="0" y="3048000"/>
            <a:ext cx="18288000" cy="3600450"/>
            <a:chOff x="0" y="0"/>
            <a:chExt cx="24384000" cy="4800600"/>
          </a:xfrm>
        </p:grpSpPr>
        <p:pic>
          <p:nvPicPr>
            <p:cNvPr id="157" name="Google Shape;157;p26"/>
            <p:cNvPicPr preferRelativeResize="0"/>
            <p:nvPr/>
          </p:nvPicPr>
          <p:blipFill rotWithShape="1">
            <a:blip r:embed="rId3">
              <a:alphaModFix/>
            </a:blip>
            <a:srcRect b="46689" l="13982" r="14405" t="19367"/>
            <a:stretch/>
          </p:blipFill>
          <p:spPr>
            <a:xfrm>
              <a:off x="0" y="0"/>
              <a:ext cx="8102600" cy="4800600"/>
            </a:xfrm>
            <a:prstGeom prst="rect">
              <a:avLst/>
            </a:prstGeom>
            <a:noFill/>
            <a:ln>
              <a:noFill/>
            </a:ln>
          </p:spPr>
        </p:pic>
        <p:pic>
          <p:nvPicPr>
            <p:cNvPr id="158" name="Google Shape;158;p26"/>
            <p:cNvPicPr preferRelativeResize="0"/>
            <p:nvPr/>
          </p:nvPicPr>
          <p:blipFill rotWithShape="1">
            <a:blip r:embed="rId4">
              <a:alphaModFix/>
            </a:blip>
            <a:srcRect b="15000" l="13785" r="0" t="8332"/>
            <a:stretch/>
          </p:blipFill>
          <p:spPr>
            <a:xfrm>
              <a:off x="8140700" y="0"/>
              <a:ext cx="8102600" cy="4800600"/>
            </a:xfrm>
            <a:prstGeom prst="rect">
              <a:avLst/>
            </a:prstGeom>
            <a:noFill/>
            <a:ln>
              <a:noFill/>
            </a:ln>
          </p:spPr>
        </p:pic>
        <p:pic>
          <p:nvPicPr>
            <p:cNvPr id="159" name="Google Shape;159;p26"/>
            <p:cNvPicPr preferRelativeResize="0"/>
            <p:nvPr/>
          </p:nvPicPr>
          <p:blipFill rotWithShape="1">
            <a:blip r:embed="rId5">
              <a:alphaModFix/>
            </a:blip>
            <a:srcRect b="5536" l="0" r="0" t="5536"/>
            <a:stretch/>
          </p:blipFill>
          <p:spPr>
            <a:xfrm>
              <a:off x="16281400" y="0"/>
              <a:ext cx="8102600" cy="4800600"/>
            </a:xfrm>
            <a:prstGeom prst="rect">
              <a:avLst/>
            </a:prstGeom>
            <a:noFill/>
            <a:ln>
              <a:noFill/>
            </a:ln>
          </p:spPr>
        </p:pic>
      </p:grpSp>
      <p:grpSp>
        <p:nvGrpSpPr>
          <p:cNvPr id="160" name="Google Shape;160;p26"/>
          <p:cNvGrpSpPr/>
          <p:nvPr/>
        </p:nvGrpSpPr>
        <p:grpSpPr>
          <a:xfrm>
            <a:off x="1028700" y="7389336"/>
            <a:ext cx="3869100" cy="2069138"/>
            <a:chOff x="0" y="-28575"/>
            <a:chExt cx="5158800" cy="2758850"/>
          </a:xfrm>
        </p:grpSpPr>
        <p:sp>
          <p:nvSpPr>
            <p:cNvPr id="161" name="Google Shape;161;p26"/>
            <p:cNvSpPr txBox="1"/>
            <p:nvPr/>
          </p:nvSpPr>
          <p:spPr>
            <a:xfrm>
              <a:off x="46567" y="1006475"/>
              <a:ext cx="5065500" cy="172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a:t>
              </a:r>
              <a:endParaRPr/>
            </a:p>
          </p:txBody>
        </p:sp>
        <p:sp>
          <p:nvSpPr>
            <p:cNvPr id="162" name="Google Shape;162;p26"/>
            <p:cNvSpPr txBox="1"/>
            <p:nvPr/>
          </p:nvSpPr>
          <p:spPr>
            <a:xfrm>
              <a:off x="0" y="-28575"/>
              <a:ext cx="5158800" cy="71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00" u="none" cap="none" strike="noStrike">
                  <a:solidFill>
                    <a:srgbClr val="0C2C48"/>
                  </a:solidFill>
                  <a:latin typeface="Darker Grotesque"/>
                  <a:ea typeface="Darker Grotesque"/>
                  <a:cs typeface="Darker Grotesque"/>
                  <a:sym typeface="Darker Grotesque"/>
                </a:rPr>
                <a:t>KEVIN SMITH</a:t>
              </a:r>
              <a:endParaRPr/>
            </a:p>
          </p:txBody>
        </p:sp>
      </p:grpSp>
      <p:sp>
        <p:nvSpPr>
          <p:cNvPr id="163" name="Google Shape;163;p26"/>
          <p:cNvSpPr txBox="1"/>
          <p:nvPr/>
        </p:nvSpPr>
        <p:spPr>
          <a:xfrm>
            <a:off x="3734355" y="482697"/>
            <a:ext cx="10819200" cy="20688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PHOTOGRAPHERS</a:t>
            </a:r>
            <a:endParaRPr/>
          </a:p>
        </p:txBody>
      </p:sp>
      <p:grpSp>
        <p:nvGrpSpPr>
          <p:cNvPr id="164" name="Google Shape;164;p26"/>
          <p:cNvGrpSpPr/>
          <p:nvPr/>
        </p:nvGrpSpPr>
        <p:grpSpPr>
          <a:xfrm>
            <a:off x="7209492" y="7389336"/>
            <a:ext cx="3869100" cy="2069138"/>
            <a:chOff x="0" y="-28575"/>
            <a:chExt cx="5158800" cy="2758850"/>
          </a:xfrm>
        </p:grpSpPr>
        <p:sp>
          <p:nvSpPr>
            <p:cNvPr id="165" name="Google Shape;165;p26"/>
            <p:cNvSpPr txBox="1"/>
            <p:nvPr/>
          </p:nvSpPr>
          <p:spPr>
            <a:xfrm>
              <a:off x="46567" y="1006475"/>
              <a:ext cx="5065500" cy="172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a:t>
              </a:r>
              <a:endParaRPr/>
            </a:p>
          </p:txBody>
        </p:sp>
        <p:sp>
          <p:nvSpPr>
            <p:cNvPr id="166" name="Google Shape;166;p26"/>
            <p:cNvSpPr txBox="1"/>
            <p:nvPr/>
          </p:nvSpPr>
          <p:spPr>
            <a:xfrm>
              <a:off x="0" y="-28575"/>
              <a:ext cx="5158800" cy="71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00" u="none" cap="none" strike="noStrike">
                  <a:solidFill>
                    <a:srgbClr val="0C2C48"/>
                  </a:solidFill>
                  <a:latin typeface="Darker Grotesque"/>
                  <a:ea typeface="Darker Grotesque"/>
                  <a:cs typeface="Darker Grotesque"/>
                  <a:sym typeface="Darker Grotesque"/>
                </a:rPr>
                <a:t>ADALINE ANDERSON</a:t>
              </a:r>
              <a:endParaRPr/>
            </a:p>
          </p:txBody>
        </p:sp>
      </p:grpSp>
      <p:grpSp>
        <p:nvGrpSpPr>
          <p:cNvPr id="167" name="Google Shape;167;p26"/>
          <p:cNvGrpSpPr/>
          <p:nvPr/>
        </p:nvGrpSpPr>
        <p:grpSpPr>
          <a:xfrm>
            <a:off x="13393083" y="7389336"/>
            <a:ext cx="3869100" cy="2069138"/>
            <a:chOff x="0" y="-28575"/>
            <a:chExt cx="5158800" cy="2758850"/>
          </a:xfrm>
        </p:grpSpPr>
        <p:sp>
          <p:nvSpPr>
            <p:cNvPr id="168" name="Google Shape;168;p26"/>
            <p:cNvSpPr txBox="1"/>
            <p:nvPr/>
          </p:nvSpPr>
          <p:spPr>
            <a:xfrm>
              <a:off x="46567" y="1006475"/>
              <a:ext cx="5065500" cy="172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a:t>
              </a:r>
              <a:endParaRPr/>
            </a:p>
          </p:txBody>
        </p:sp>
        <p:sp>
          <p:nvSpPr>
            <p:cNvPr id="169" name="Google Shape;169;p26"/>
            <p:cNvSpPr txBox="1"/>
            <p:nvPr/>
          </p:nvSpPr>
          <p:spPr>
            <a:xfrm>
              <a:off x="0" y="-28575"/>
              <a:ext cx="5158800" cy="71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00" u="none" cap="none" strike="noStrike">
                  <a:solidFill>
                    <a:srgbClr val="0C2C48"/>
                  </a:solidFill>
                  <a:latin typeface="Darker Grotesque"/>
                  <a:ea typeface="Darker Grotesque"/>
                  <a:cs typeface="Darker Grotesque"/>
                  <a:sym typeface="Darker Grotesque"/>
                </a:rPr>
                <a:t>JEAN WALE</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73"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b="3415" l="0" r="0" t="3414"/>
          <a:stretch/>
        </p:blipFill>
        <p:spPr>
          <a:xfrm>
            <a:off x="12256547" y="6543068"/>
            <a:ext cx="6031453" cy="3743932"/>
          </a:xfrm>
          <a:prstGeom prst="rect">
            <a:avLst/>
          </a:prstGeom>
          <a:noFill/>
          <a:ln>
            <a:noFill/>
          </a:ln>
        </p:spPr>
      </p:pic>
      <p:pic>
        <p:nvPicPr>
          <p:cNvPr id="175" name="Google Shape;175;p27"/>
          <p:cNvPicPr preferRelativeResize="0"/>
          <p:nvPr/>
        </p:nvPicPr>
        <p:blipFill rotWithShape="1">
          <a:blip r:embed="rId4">
            <a:alphaModFix/>
          </a:blip>
          <a:srcRect b="0" l="0" r="0" t="52364"/>
          <a:stretch/>
        </p:blipFill>
        <p:spPr>
          <a:xfrm>
            <a:off x="0" y="6543068"/>
            <a:ext cx="12256547" cy="3743932"/>
          </a:xfrm>
          <a:prstGeom prst="rect">
            <a:avLst/>
          </a:prstGeom>
          <a:noFill/>
          <a:ln>
            <a:noFill/>
          </a:ln>
        </p:spPr>
      </p:pic>
      <p:sp>
        <p:nvSpPr>
          <p:cNvPr id="176" name="Google Shape;176;p27"/>
          <p:cNvSpPr txBox="1"/>
          <p:nvPr/>
        </p:nvSpPr>
        <p:spPr>
          <a:xfrm>
            <a:off x="1028700" y="3105667"/>
            <a:ext cx="16230600" cy="2154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a:t>
            </a:r>
            <a:endParaRPr/>
          </a:p>
        </p:txBody>
      </p:sp>
      <p:sp>
        <p:nvSpPr>
          <p:cNvPr id="177" name="Google Shape;177;p27"/>
          <p:cNvSpPr txBox="1"/>
          <p:nvPr/>
        </p:nvSpPr>
        <p:spPr>
          <a:xfrm>
            <a:off x="1028700" y="849969"/>
            <a:ext cx="9063096" cy="1845946"/>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CONCLUSION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81" name="Shape 181"/>
        <p:cNvGrpSpPr/>
        <p:nvPr/>
      </p:nvGrpSpPr>
      <p:grpSpPr>
        <a:xfrm>
          <a:off x="0" y="0"/>
          <a:ext cx="0" cy="0"/>
          <a:chOff x="0" y="0"/>
          <a:chExt cx="0" cy="0"/>
        </a:xfrm>
      </p:grpSpPr>
      <p:pic>
        <p:nvPicPr>
          <p:cNvPr id="182" name="Google Shape;182;p28"/>
          <p:cNvPicPr preferRelativeResize="0"/>
          <p:nvPr/>
        </p:nvPicPr>
        <p:blipFill rotWithShape="1">
          <a:blip r:embed="rId3">
            <a:alphaModFix/>
          </a:blip>
          <a:srcRect b="0" l="14331" r="14331" t="0"/>
          <a:stretch/>
        </p:blipFill>
        <p:spPr>
          <a:xfrm>
            <a:off x="0" y="0"/>
            <a:ext cx="9784487" cy="10287000"/>
          </a:xfrm>
          <a:prstGeom prst="rect">
            <a:avLst/>
          </a:prstGeom>
          <a:noFill/>
          <a:ln>
            <a:noFill/>
          </a:ln>
        </p:spPr>
      </p:pic>
      <p:sp>
        <p:nvSpPr>
          <p:cNvPr id="183" name="Google Shape;183;p28"/>
          <p:cNvSpPr/>
          <p:nvPr/>
        </p:nvSpPr>
        <p:spPr>
          <a:xfrm>
            <a:off x="7346464" y="4768845"/>
            <a:ext cx="10941536" cy="4682810"/>
          </a:xfrm>
          <a:custGeom>
            <a:rect b="b" l="l" r="r" t="t"/>
            <a:pathLst>
              <a:path extrusionOk="0" h="1708302" w="3991502">
                <a:moveTo>
                  <a:pt x="0" y="0"/>
                </a:moveTo>
                <a:lnTo>
                  <a:pt x="3991502" y="0"/>
                </a:lnTo>
                <a:lnTo>
                  <a:pt x="3991502" y="1708302"/>
                </a:lnTo>
                <a:lnTo>
                  <a:pt x="0" y="1708302"/>
                </a:lnTo>
                <a:close/>
              </a:path>
            </a:pathLst>
          </a:custGeom>
          <a:solidFill>
            <a:srgbClr val="0C2C48"/>
          </a:solidFill>
          <a:ln>
            <a:noFill/>
          </a:ln>
        </p:spPr>
      </p:sp>
      <p:sp>
        <p:nvSpPr>
          <p:cNvPr id="184" name="Google Shape;184;p28"/>
          <p:cNvSpPr txBox="1"/>
          <p:nvPr/>
        </p:nvSpPr>
        <p:spPr>
          <a:xfrm>
            <a:off x="8480432" y="5463712"/>
            <a:ext cx="8673601" cy="5873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FFF"/>
                </a:solidFill>
                <a:latin typeface="Darker Grotesque"/>
                <a:ea typeface="Darker Grotesque"/>
                <a:cs typeface="Darker Grotesque"/>
                <a:sym typeface="Darker Grotesque"/>
              </a:rPr>
              <a:t>Phone : +123-456-7890</a:t>
            </a:r>
            <a:endParaRPr/>
          </a:p>
        </p:txBody>
      </p:sp>
      <p:sp>
        <p:nvSpPr>
          <p:cNvPr id="185" name="Google Shape;185;p28"/>
          <p:cNvSpPr txBox="1"/>
          <p:nvPr/>
        </p:nvSpPr>
        <p:spPr>
          <a:xfrm>
            <a:off x="8480432" y="6258405"/>
            <a:ext cx="8673601" cy="5873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FFF"/>
                </a:solidFill>
                <a:latin typeface="Darker Grotesque"/>
                <a:ea typeface="Darker Grotesque"/>
                <a:cs typeface="Darker Grotesque"/>
                <a:sym typeface="Darker Grotesque"/>
              </a:rPr>
              <a:t>Website : www.yoursitehere.com</a:t>
            </a:r>
            <a:endParaRPr/>
          </a:p>
        </p:txBody>
      </p:sp>
      <p:sp>
        <p:nvSpPr>
          <p:cNvPr id="186" name="Google Shape;186;p28"/>
          <p:cNvSpPr txBox="1"/>
          <p:nvPr/>
        </p:nvSpPr>
        <p:spPr>
          <a:xfrm>
            <a:off x="8480432" y="7053099"/>
            <a:ext cx="8673601" cy="5873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FFF"/>
                </a:solidFill>
                <a:latin typeface="Darker Grotesque"/>
                <a:ea typeface="Darker Grotesque"/>
                <a:cs typeface="Darker Grotesque"/>
                <a:sym typeface="Darker Grotesque"/>
              </a:rPr>
              <a:t>Email : hello@emailaddress.com</a:t>
            </a:r>
            <a:endParaRPr/>
          </a:p>
        </p:txBody>
      </p:sp>
      <p:sp>
        <p:nvSpPr>
          <p:cNvPr id="187" name="Google Shape;187;p28"/>
          <p:cNvSpPr txBox="1"/>
          <p:nvPr/>
        </p:nvSpPr>
        <p:spPr>
          <a:xfrm>
            <a:off x="8480432" y="7847793"/>
            <a:ext cx="8673601" cy="5873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FFF"/>
                </a:solidFill>
                <a:latin typeface="Darker Grotesque"/>
                <a:ea typeface="Darker Grotesque"/>
                <a:cs typeface="Darker Grotesque"/>
                <a:sym typeface="Darker Grotesque"/>
              </a:rPr>
              <a:t>Address : 123 Anywhere ST., Any City, ST 12345</a:t>
            </a:r>
            <a:endParaRPr/>
          </a:p>
        </p:txBody>
      </p:sp>
      <p:sp>
        <p:nvSpPr>
          <p:cNvPr id="188" name="Google Shape;188;p28"/>
          <p:cNvSpPr txBox="1"/>
          <p:nvPr/>
        </p:nvSpPr>
        <p:spPr>
          <a:xfrm>
            <a:off x="10177033" y="2122169"/>
            <a:ext cx="7530343" cy="1845946"/>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CONTACT US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2C48"/>
        </a:solidFill>
      </p:bgPr>
    </p:bg>
    <p:spTree>
      <p:nvGrpSpPr>
        <p:cNvPr id="192" name="Shape 192"/>
        <p:cNvGrpSpPr/>
        <p:nvPr/>
      </p:nvGrpSpPr>
      <p:grpSpPr>
        <a:xfrm>
          <a:off x="0" y="0"/>
          <a:ext cx="0" cy="0"/>
          <a:chOff x="0" y="0"/>
          <a:chExt cx="0" cy="0"/>
        </a:xfrm>
      </p:grpSpPr>
      <p:grpSp>
        <p:nvGrpSpPr>
          <p:cNvPr id="193" name="Google Shape;193;p29"/>
          <p:cNvGrpSpPr/>
          <p:nvPr/>
        </p:nvGrpSpPr>
        <p:grpSpPr>
          <a:xfrm>
            <a:off x="774218" y="2213566"/>
            <a:ext cx="5097641" cy="7472652"/>
            <a:chOff x="0" y="-19050"/>
            <a:chExt cx="1342589" cy="1968106"/>
          </a:xfrm>
        </p:grpSpPr>
        <p:sp>
          <p:nvSpPr>
            <p:cNvPr id="194" name="Google Shape;194;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29"/>
          <p:cNvGrpSpPr/>
          <p:nvPr/>
        </p:nvGrpSpPr>
        <p:grpSpPr>
          <a:xfrm>
            <a:off x="6109984" y="2213566"/>
            <a:ext cx="11512980" cy="7472652"/>
            <a:chOff x="0" y="-19050"/>
            <a:chExt cx="3032225" cy="1968106"/>
          </a:xfrm>
        </p:grpSpPr>
        <p:sp>
          <p:nvSpPr>
            <p:cNvPr id="197" name="Google Shape;197;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29"/>
          <p:cNvGrpSpPr/>
          <p:nvPr/>
        </p:nvGrpSpPr>
        <p:grpSpPr>
          <a:xfrm>
            <a:off x="1139005" y="2494284"/>
            <a:ext cx="4368067" cy="719567"/>
            <a:chOff x="0" y="-19050"/>
            <a:chExt cx="1150437" cy="189516"/>
          </a:xfrm>
        </p:grpSpPr>
        <p:sp>
          <p:nvSpPr>
            <p:cNvPr id="200" name="Google Shape;20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29"/>
          <p:cNvGrpSpPr/>
          <p:nvPr/>
        </p:nvGrpSpPr>
        <p:grpSpPr>
          <a:xfrm>
            <a:off x="9682440" y="2494284"/>
            <a:ext cx="4368067" cy="719567"/>
            <a:chOff x="0" y="-19050"/>
            <a:chExt cx="1150437" cy="189516"/>
          </a:xfrm>
        </p:grpSpPr>
        <p:sp>
          <p:nvSpPr>
            <p:cNvPr id="203" name="Google Shape;203;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29"/>
          <p:cNvGrpSpPr/>
          <p:nvPr/>
        </p:nvGrpSpPr>
        <p:grpSpPr>
          <a:xfrm>
            <a:off x="1139005" y="7128683"/>
            <a:ext cx="4368067" cy="719567"/>
            <a:chOff x="0" y="-19050"/>
            <a:chExt cx="1150437" cy="189516"/>
          </a:xfrm>
        </p:grpSpPr>
        <p:sp>
          <p:nvSpPr>
            <p:cNvPr id="206" name="Google Shape;206;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29"/>
          <p:cNvGrpSpPr/>
          <p:nvPr/>
        </p:nvGrpSpPr>
        <p:grpSpPr>
          <a:xfrm>
            <a:off x="2513988" y="8097273"/>
            <a:ext cx="754204" cy="771881"/>
            <a:chOff x="0" y="-19050"/>
            <a:chExt cx="812800" cy="831850"/>
          </a:xfrm>
        </p:grpSpPr>
        <p:sp>
          <p:nvSpPr>
            <p:cNvPr id="209" name="Google Shape;209;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C2C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29"/>
          <p:cNvSpPr txBox="1"/>
          <p:nvPr/>
        </p:nvSpPr>
        <p:spPr>
          <a:xfrm>
            <a:off x="1232396" y="34997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212" name="Google Shape;212;p29"/>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213" name="Google Shape;213;p29"/>
          <p:cNvSpPr txBox="1"/>
          <p:nvPr/>
        </p:nvSpPr>
        <p:spPr>
          <a:xfrm>
            <a:off x="1747770" y="4403478"/>
            <a:ext cx="3150536" cy="1501088"/>
          </a:xfrm>
          <a:prstGeom prst="rect">
            <a:avLst/>
          </a:prstGeom>
          <a:noFill/>
          <a:ln>
            <a:noFill/>
          </a:ln>
        </p:spPr>
        <p:txBody>
          <a:bodyPr anchorCtr="0" anchor="t" bIns="0" lIns="0" spcFirstLastPara="1" rIns="0" wrap="square" tIns="0">
            <a:spAutoFit/>
          </a:bodyPr>
          <a:lstStyle/>
          <a:p>
            <a:pPr indent="0" lvl="0" marL="0" marR="0" rtl="0" algn="ctr">
              <a:lnSpc>
                <a:spcPct val="129993"/>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30000"/>
              </a:lnSpc>
              <a:spcBef>
                <a:spcPts val="0"/>
              </a:spcBef>
              <a:spcAft>
                <a:spcPts val="0"/>
              </a:spcAft>
              <a:buNone/>
            </a:pPr>
            <a:r>
              <a:rPr b="0" i="0" lang="en-US" sz="2110" u="none" cap="none" strike="noStrike">
                <a:solidFill>
                  <a:srgbClr val="000000"/>
                </a:solidFill>
                <a:latin typeface="Arial"/>
                <a:ea typeface="Arial"/>
                <a:cs typeface="Arial"/>
                <a:sym typeface="Arial"/>
              </a:rPr>
              <a:t>CRUSHED</a:t>
            </a:r>
            <a:endParaRPr/>
          </a:p>
          <a:p>
            <a:pPr indent="0" lvl="0" marL="0" marR="0" rtl="0" algn="ctr">
              <a:lnSpc>
                <a:spcPct val="13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29993"/>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30000"/>
              </a:lnSpc>
              <a:spcBef>
                <a:spcPts val="0"/>
              </a:spcBef>
              <a:spcAft>
                <a:spcPts val="0"/>
              </a:spcAft>
              <a:buNone/>
            </a:pPr>
            <a:r>
              <a:rPr b="0" i="0" lang="en-US" sz="2110" u="none" cap="none" strike="noStrike">
                <a:solidFill>
                  <a:srgbClr val="000000"/>
                </a:solidFill>
                <a:latin typeface="Arial"/>
                <a:ea typeface="Arial"/>
                <a:cs typeface="Arial"/>
                <a:sym typeface="Arial"/>
              </a:rPr>
              <a:t>DARKER GROTESQUE</a:t>
            </a:r>
            <a:endParaRPr/>
          </a:p>
        </p:txBody>
      </p:sp>
      <p:sp>
        <p:nvSpPr>
          <p:cNvPr id="214" name="Google Shape;214;p29"/>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#0C2C48</a:t>
            </a:r>
            <a:endParaRPr/>
          </a:p>
        </p:txBody>
      </p:sp>
      <p:sp>
        <p:nvSpPr>
          <p:cNvPr id="215" name="Google Shape;215;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16" name="Google Shape;216;p29"/>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rial"/>
                <a:ea typeface="Arial"/>
                <a:cs typeface="Arial"/>
                <a:sym typeface="Arial"/>
              </a:rPr>
              <a:t>DON'T FORGET TO DELETE THIS PAGE BEFORE PRESENTING. </a:t>
            </a:r>
            <a:endParaRPr/>
          </a:p>
        </p:txBody>
      </p:sp>
      <p:sp>
        <p:nvSpPr>
          <p:cNvPr id="217" name="Google Shape;217;p29"/>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218" name="Google Shape;218;p2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219" name="Google Shape;219;p29"/>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220" name="Google Shape;220;p2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221" name="Google Shape;221;p29"/>
          <p:cNvGrpSpPr/>
          <p:nvPr/>
        </p:nvGrpSpPr>
        <p:grpSpPr>
          <a:xfrm>
            <a:off x="3449167" y="8097273"/>
            <a:ext cx="754204" cy="771881"/>
            <a:chOff x="0" y="-19050"/>
            <a:chExt cx="812800" cy="831850"/>
          </a:xfrm>
        </p:grpSpPr>
        <p:sp>
          <p:nvSpPr>
            <p:cNvPr id="222" name="Google Shape;22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F8F8"/>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29"/>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#F8F8F8</a:t>
            </a:r>
            <a:endParaRPr/>
          </a:p>
        </p:txBody>
      </p:sp>
      <p:grpSp>
        <p:nvGrpSpPr>
          <p:cNvPr id="225" name="Google Shape;225;p29"/>
          <p:cNvGrpSpPr/>
          <p:nvPr/>
        </p:nvGrpSpPr>
        <p:grpSpPr>
          <a:xfrm>
            <a:off x="6865491" y="4147301"/>
            <a:ext cx="10001965" cy="4580579"/>
            <a:chOff x="0" y="0"/>
            <a:chExt cx="13335954" cy="6107439"/>
          </a:xfrm>
        </p:grpSpPr>
        <p:sp>
          <p:nvSpPr>
            <p:cNvPr id="226" name="Google Shape;226;p29"/>
            <p:cNvSpPr/>
            <p:nvPr/>
          </p:nvSpPr>
          <p:spPr>
            <a:xfrm>
              <a:off x="10881529" y="1776120"/>
              <a:ext cx="937691" cy="806414"/>
            </a:xfrm>
            <a:custGeom>
              <a:rect b="b" l="l" r="r" t="t"/>
              <a:pathLst>
                <a:path extrusionOk="0" h="806414" w="937691">
                  <a:moveTo>
                    <a:pt x="0" y="0"/>
                  </a:moveTo>
                  <a:lnTo>
                    <a:pt x="937691" y="0"/>
                  </a:lnTo>
                  <a:lnTo>
                    <a:pt x="937691" y="806414"/>
                  </a:lnTo>
                  <a:lnTo>
                    <a:pt x="0" y="806414"/>
                  </a:lnTo>
                  <a:lnTo>
                    <a:pt x="0" y="0"/>
                  </a:lnTo>
                  <a:close/>
                </a:path>
              </a:pathLst>
            </a:custGeom>
            <a:blipFill rotWithShape="1">
              <a:blip r:embed="rId3">
                <a:alphaModFix/>
              </a:blip>
              <a:stretch>
                <a:fillRect b="0" l="0" r="0" t="0"/>
              </a:stretch>
            </a:blipFill>
            <a:ln>
              <a:noFill/>
            </a:ln>
          </p:spPr>
        </p:sp>
        <p:sp>
          <p:nvSpPr>
            <p:cNvPr id="227" name="Google Shape;227;p29"/>
            <p:cNvSpPr/>
            <p:nvPr/>
          </p:nvSpPr>
          <p:spPr>
            <a:xfrm>
              <a:off x="12596063" y="3334454"/>
              <a:ext cx="666455" cy="920981"/>
            </a:xfrm>
            <a:custGeom>
              <a:rect b="b" l="l" r="r" t="t"/>
              <a:pathLst>
                <a:path extrusionOk="0" h="920981" w="666455">
                  <a:moveTo>
                    <a:pt x="0" y="0"/>
                  </a:moveTo>
                  <a:lnTo>
                    <a:pt x="666455" y="0"/>
                  </a:lnTo>
                  <a:lnTo>
                    <a:pt x="666455" y="920980"/>
                  </a:lnTo>
                  <a:lnTo>
                    <a:pt x="0" y="920980"/>
                  </a:lnTo>
                  <a:lnTo>
                    <a:pt x="0" y="0"/>
                  </a:lnTo>
                  <a:close/>
                </a:path>
              </a:pathLst>
            </a:custGeom>
            <a:blipFill rotWithShape="1">
              <a:blip r:embed="rId4">
                <a:alphaModFix/>
              </a:blip>
              <a:stretch>
                <a:fillRect b="0" l="0" r="0" t="0"/>
              </a:stretch>
            </a:blipFill>
            <a:ln>
              <a:noFill/>
            </a:ln>
          </p:spPr>
        </p:sp>
        <p:sp>
          <p:nvSpPr>
            <p:cNvPr id="228" name="Google Shape;228;p29"/>
            <p:cNvSpPr/>
            <p:nvPr/>
          </p:nvSpPr>
          <p:spPr>
            <a:xfrm>
              <a:off x="11076270" y="3432575"/>
              <a:ext cx="549072" cy="822860"/>
            </a:xfrm>
            <a:custGeom>
              <a:rect b="b" l="l" r="r" t="t"/>
              <a:pathLst>
                <a:path extrusionOk="0" h="822860" w="549072">
                  <a:moveTo>
                    <a:pt x="0" y="0"/>
                  </a:moveTo>
                  <a:lnTo>
                    <a:pt x="549072" y="0"/>
                  </a:lnTo>
                  <a:lnTo>
                    <a:pt x="549072" y="822859"/>
                  </a:lnTo>
                  <a:lnTo>
                    <a:pt x="0" y="822859"/>
                  </a:lnTo>
                  <a:lnTo>
                    <a:pt x="0" y="0"/>
                  </a:lnTo>
                  <a:close/>
                </a:path>
              </a:pathLst>
            </a:custGeom>
            <a:blipFill rotWithShape="1">
              <a:blip r:embed="rId5">
                <a:alphaModFix/>
              </a:blip>
              <a:stretch>
                <a:fillRect b="0" l="0" r="0" t="0"/>
              </a:stretch>
            </a:blipFill>
            <a:ln>
              <a:noFill/>
            </a:ln>
          </p:spPr>
        </p:sp>
        <p:sp>
          <p:nvSpPr>
            <p:cNvPr id="229" name="Google Shape;229;p29"/>
            <p:cNvSpPr/>
            <p:nvPr/>
          </p:nvSpPr>
          <p:spPr>
            <a:xfrm>
              <a:off x="12425345" y="5085049"/>
              <a:ext cx="910609" cy="822860"/>
            </a:xfrm>
            <a:custGeom>
              <a:rect b="b" l="l" r="r" t="t"/>
              <a:pathLst>
                <a:path extrusionOk="0" h="822860" w="910609">
                  <a:moveTo>
                    <a:pt x="0" y="0"/>
                  </a:moveTo>
                  <a:lnTo>
                    <a:pt x="910609" y="0"/>
                  </a:lnTo>
                  <a:lnTo>
                    <a:pt x="910609" y="822859"/>
                  </a:lnTo>
                  <a:lnTo>
                    <a:pt x="0" y="822859"/>
                  </a:lnTo>
                  <a:lnTo>
                    <a:pt x="0" y="0"/>
                  </a:lnTo>
                  <a:close/>
                </a:path>
              </a:pathLst>
            </a:custGeom>
            <a:blipFill rotWithShape="1">
              <a:blip r:embed="rId6">
                <a:alphaModFix/>
              </a:blip>
              <a:stretch>
                <a:fillRect b="0" l="0" r="0" t="0"/>
              </a:stretch>
            </a:blipFill>
            <a:ln>
              <a:noFill/>
            </a:ln>
          </p:spPr>
        </p:sp>
        <p:sp>
          <p:nvSpPr>
            <p:cNvPr id="230" name="Google Shape;230;p29"/>
            <p:cNvSpPr/>
            <p:nvPr/>
          </p:nvSpPr>
          <p:spPr>
            <a:xfrm>
              <a:off x="12425345" y="49061"/>
              <a:ext cx="822860" cy="822860"/>
            </a:xfrm>
            <a:custGeom>
              <a:rect b="b" l="l" r="r" t="t"/>
              <a:pathLst>
                <a:path extrusionOk="0" h="822860" w="822860">
                  <a:moveTo>
                    <a:pt x="0" y="0"/>
                  </a:moveTo>
                  <a:lnTo>
                    <a:pt x="822859" y="0"/>
                  </a:lnTo>
                  <a:lnTo>
                    <a:pt x="822859" y="822859"/>
                  </a:lnTo>
                  <a:lnTo>
                    <a:pt x="0" y="822859"/>
                  </a:lnTo>
                  <a:lnTo>
                    <a:pt x="0" y="0"/>
                  </a:lnTo>
                  <a:close/>
                </a:path>
              </a:pathLst>
            </a:custGeom>
            <a:blipFill rotWithShape="1">
              <a:blip r:embed="rId7">
                <a:alphaModFix/>
              </a:blip>
              <a:stretch>
                <a:fillRect b="0" l="0" r="0" t="0"/>
              </a:stretch>
            </a:blipFill>
            <a:ln>
              <a:noFill/>
            </a:ln>
          </p:spPr>
        </p:sp>
        <p:sp>
          <p:nvSpPr>
            <p:cNvPr id="231" name="Google Shape;231;p29"/>
            <p:cNvSpPr/>
            <p:nvPr/>
          </p:nvSpPr>
          <p:spPr>
            <a:xfrm>
              <a:off x="10777241" y="57283"/>
              <a:ext cx="1125787" cy="691847"/>
            </a:xfrm>
            <a:custGeom>
              <a:rect b="b" l="l" r="r" t="t"/>
              <a:pathLst>
                <a:path extrusionOk="0" h="691847" w="1125787">
                  <a:moveTo>
                    <a:pt x="0" y="0"/>
                  </a:moveTo>
                  <a:lnTo>
                    <a:pt x="1125787" y="0"/>
                  </a:lnTo>
                  <a:lnTo>
                    <a:pt x="1125787" y="691848"/>
                  </a:lnTo>
                  <a:lnTo>
                    <a:pt x="0" y="691848"/>
                  </a:lnTo>
                  <a:lnTo>
                    <a:pt x="0" y="0"/>
                  </a:lnTo>
                  <a:close/>
                </a:path>
              </a:pathLst>
            </a:custGeom>
            <a:blipFill rotWithShape="1">
              <a:blip r:embed="rId8">
                <a:alphaModFix/>
              </a:blip>
              <a:stretch>
                <a:fillRect b="0" l="0" r="0" t="0"/>
              </a:stretch>
            </a:blipFill>
            <a:ln>
              <a:noFill/>
            </a:ln>
          </p:spPr>
        </p:sp>
        <p:sp>
          <p:nvSpPr>
            <p:cNvPr id="232" name="Google Shape;232;p29"/>
            <p:cNvSpPr/>
            <p:nvPr/>
          </p:nvSpPr>
          <p:spPr>
            <a:xfrm>
              <a:off x="12341537" y="1776120"/>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9">
                <a:alphaModFix/>
              </a:blip>
              <a:stretch>
                <a:fillRect b="0" l="0" r="0" t="0"/>
              </a:stretch>
            </a:blipFill>
            <a:ln>
              <a:noFill/>
            </a:ln>
          </p:spPr>
        </p:sp>
        <p:sp>
          <p:nvSpPr>
            <p:cNvPr id="233" name="Google Shape;233;p29"/>
            <p:cNvSpPr/>
            <p:nvPr/>
          </p:nvSpPr>
          <p:spPr>
            <a:xfrm>
              <a:off x="10984004" y="5105475"/>
              <a:ext cx="641337" cy="920981"/>
            </a:xfrm>
            <a:custGeom>
              <a:rect b="b" l="l" r="r" t="t"/>
              <a:pathLst>
                <a:path extrusionOk="0" h="920981" w="641337">
                  <a:moveTo>
                    <a:pt x="0" y="0"/>
                  </a:moveTo>
                  <a:lnTo>
                    <a:pt x="641338" y="0"/>
                  </a:lnTo>
                  <a:lnTo>
                    <a:pt x="641338" y="920981"/>
                  </a:lnTo>
                  <a:lnTo>
                    <a:pt x="0" y="920981"/>
                  </a:lnTo>
                  <a:lnTo>
                    <a:pt x="0" y="0"/>
                  </a:lnTo>
                  <a:close/>
                </a:path>
              </a:pathLst>
            </a:custGeom>
            <a:blipFill rotWithShape="1">
              <a:blip r:embed="rId10">
                <a:alphaModFix/>
              </a:blip>
              <a:stretch>
                <a:fillRect b="0" l="0" r="0" t="0"/>
              </a:stretch>
            </a:blipFill>
            <a:ln>
              <a:noFill/>
            </a:ln>
          </p:spPr>
        </p:sp>
        <p:sp>
          <p:nvSpPr>
            <p:cNvPr id="234" name="Google Shape;234;p29"/>
            <p:cNvSpPr/>
            <p:nvPr/>
          </p:nvSpPr>
          <p:spPr>
            <a:xfrm>
              <a:off x="6590713" y="9049"/>
              <a:ext cx="808788" cy="920981"/>
            </a:xfrm>
            <a:custGeom>
              <a:rect b="b" l="l" r="r" t="t"/>
              <a:pathLst>
                <a:path extrusionOk="0" h="920981" w="808788">
                  <a:moveTo>
                    <a:pt x="0" y="0"/>
                  </a:moveTo>
                  <a:lnTo>
                    <a:pt x="808789" y="0"/>
                  </a:lnTo>
                  <a:lnTo>
                    <a:pt x="808789" y="920980"/>
                  </a:lnTo>
                  <a:lnTo>
                    <a:pt x="0" y="920980"/>
                  </a:lnTo>
                  <a:lnTo>
                    <a:pt x="0" y="0"/>
                  </a:lnTo>
                  <a:close/>
                </a:path>
              </a:pathLst>
            </a:custGeom>
            <a:blipFill rotWithShape="1">
              <a:blip r:embed="rId11">
                <a:alphaModFix/>
              </a:blip>
              <a:stretch>
                <a:fillRect b="0" l="0" r="0" t="0"/>
              </a:stretch>
            </a:blipFill>
            <a:ln>
              <a:noFill/>
            </a:ln>
          </p:spPr>
        </p:sp>
        <p:sp>
          <p:nvSpPr>
            <p:cNvPr id="235" name="Google Shape;235;p29"/>
            <p:cNvSpPr/>
            <p:nvPr/>
          </p:nvSpPr>
          <p:spPr>
            <a:xfrm>
              <a:off x="9262525" y="176145"/>
              <a:ext cx="1067814" cy="634864"/>
            </a:xfrm>
            <a:custGeom>
              <a:rect b="b" l="l" r="r" t="t"/>
              <a:pathLst>
                <a:path extrusionOk="0" h="634864" w="1067814">
                  <a:moveTo>
                    <a:pt x="0" y="0"/>
                  </a:moveTo>
                  <a:lnTo>
                    <a:pt x="1067815" y="0"/>
                  </a:lnTo>
                  <a:lnTo>
                    <a:pt x="1067815" y="634864"/>
                  </a:lnTo>
                  <a:lnTo>
                    <a:pt x="0" y="634864"/>
                  </a:lnTo>
                  <a:lnTo>
                    <a:pt x="0" y="0"/>
                  </a:lnTo>
                  <a:close/>
                </a:path>
              </a:pathLst>
            </a:custGeom>
            <a:blipFill rotWithShape="1">
              <a:blip r:embed="rId12">
                <a:alphaModFix/>
              </a:blip>
              <a:stretch>
                <a:fillRect b="0" l="0" r="0" t="0"/>
              </a:stretch>
            </a:blipFill>
            <a:ln>
              <a:noFill/>
            </a:ln>
          </p:spPr>
        </p:sp>
        <p:sp>
          <p:nvSpPr>
            <p:cNvPr id="236" name="Google Shape;236;p29"/>
            <p:cNvSpPr/>
            <p:nvPr/>
          </p:nvSpPr>
          <p:spPr>
            <a:xfrm>
              <a:off x="1281036" y="58109"/>
              <a:ext cx="822860" cy="822860"/>
            </a:xfrm>
            <a:custGeom>
              <a:rect b="b" l="l" r="r" t="t"/>
              <a:pathLst>
                <a:path extrusionOk="0" h="822860" w="822860">
                  <a:moveTo>
                    <a:pt x="0" y="0"/>
                  </a:moveTo>
                  <a:lnTo>
                    <a:pt x="822859" y="0"/>
                  </a:lnTo>
                  <a:lnTo>
                    <a:pt x="822859" y="822860"/>
                  </a:lnTo>
                  <a:lnTo>
                    <a:pt x="0" y="822860"/>
                  </a:lnTo>
                  <a:lnTo>
                    <a:pt x="0" y="0"/>
                  </a:lnTo>
                  <a:close/>
                </a:path>
              </a:pathLst>
            </a:custGeom>
            <a:blipFill rotWithShape="1">
              <a:blip r:embed="rId13">
                <a:alphaModFix/>
              </a:blip>
              <a:stretch>
                <a:fillRect b="0" l="0" r="0" t="0"/>
              </a:stretch>
            </a:blipFill>
            <a:ln>
              <a:noFill/>
            </a:ln>
          </p:spPr>
        </p:sp>
        <p:sp>
          <p:nvSpPr>
            <p:cNvPr id="237" name="Google Shape;237;p29"/>
            <p:cNvSpPr/>
            <p:nvPr/>
          </p:nvSpPr>
          <p:spPr>
            <a:xfrm>
              <a:off x="6684" y="58109"/>
              <a:ext cx="822860" cy="822860"/>
            </a:xfrm>
            <a:custGeom>
              <a:rect b="b" l="l" r="r" t="t"/>
              <a:pathLst>
                <a:path extrusionOk="0" h="822860" w="822860">
                  <a:moveTo>
                    <a:pt x="0" y="0"/>
                  </a:moveTo>
                  <a:lnTo>
                    <a:pt x="822860" y="0"/>
                  </a:lnTo>
                  <a:lnTo>
                    <a:pt x="822860" y="822860"/>
                  </a:lnTo>
                  <a:lnTo>
                    <a:pt x="0" y="822860"/>
                  </a:lnTo>
                  <a:lnTo>
                    <a:pt x="0" y="0"/>
                  </a:lnTo>
                  <a:close/>
                </a:path>
              </a:pathLst>
            </a:custGeom>
            <a:blipFill rotWithShape="1">
              <a:blip r:embed="rId14">
                <a:alphaModFix/>
              </a:blip>
              <a:stretch>
                <a:fillRect b="0" l="0" r="0" t="0"/>
              </a:stretch>
            </a:blipFill>
            <a:ln>
              <a:noFill/>
            </a:ln>
          </p:spPr>
        </p:sp>
        <p:sp>
          <p:nvSpPr>
            <p:cNvPr id="238" name="Google Shape;238;p29"/>
            <p:cNvSpPr/>
            <p:nvPr/>
          </p:nvSpPr>
          <p:spPr>
            <a:xfrm>
              <a:off x="5186166" y="33707"/>
              <a:ext cx="913171" cy="871663"/>
            </a:xfrm>
            <a:custGeom>
              <a:rect b="b" l="l" r="r" t="t"/>
              <a:pathLst>
                <a:path extrusionOk="0" h="871663" w="913171">
                  <a:moveTo>
                    <a:pt x="0" y="0"/>
                  </a:moveTo>
                  <a:lnTo>
                    <a:pt x="913172" y="0"/>
                  </a:lnTo>
                  <a:lnTo>
                    <a:pt x="913172" y="871664"/>
                  </a:lnTo>
                  <a:lnTo>
                    <a:pt x="0" y="871664"/>
                  </a:lnTo>
                  <a:lnTo>
                    <a:pt x="0" y="0"/>
                  </a:lnTo>
                  <a:close/>
                </a:path>
              </a:pathLst>
            </a:custGeom>
            <a:blipFill rotWithShape="1">
              <a:blip r:embed="rId15">
                <a:alphaModFix/>
              </a:blip>
              <a:stretch>
                <a:fillRect b="0" l="0" r="0" t="0"/>
              </a:stretch>
            </a:blipFill>
            <a:ln>
              <a:noFill/>
            </a:ln>
          </p:spPr>
        </p:sp>
        <p:sp>
          <p:nvSpPr>
            <p:cNvPr id="239" name="Google Shape;239;p29"/>
            <p:cNvSpPr/>
            <p:nvPr/>
          </p:nvSpPr>
          <p:spPr>
            <a:xfrm>
              <a:off x="2573998" y="9049"/>
              <a:ext cx="914283" cy="920981"/>
            </a:xfrm>
            <a:custGeom>
              <a:rect b="b" l="l" r="r" t="t"/>
              <a:pathLst>
                <a:path extrusionOk="0" h="920981" w="914283">
                  <a:moveTo>
                    <a:pt x="0" y="0"/>
                  </a:moveTo>
                  <a:lnTo>
                    <a:pt x="914283" y="0"/>
                  </a:lnTo>
                  <a:lnTo>
                    <a:pt x="914283" y="920980"/>
                  </a:lnTo>
                  <a:lnTo>
                    <a:pt x="0" y="920980"/>
                  </a:lnTo>
                  <a:lnTo>
                    <a:pt x="0" y="0"/>
                  </a:lnTo>
                  <a:close/>
                </a:path>
              </a:pathLst>
            </a:custGeom>
            <a:blipFill rotWithShape="1">
              <a:blip r:embed="rId16">
                <a:alphaModFix/>
              </a:blip>
              <a:stretch>
                <a:fillRect b="0" l="0" r="0" t="0"/>
              </a:stretch>
            </a:blipFill>
            <a:ln>
              <a:noFill/>
            </a:ln>
          </p:spPr>
        </p:sp>
        <p:sp>
          <p:nvSpPr>
            <p:cNvPr id="240" name="Google Shape;240;p29"/>
            <p:cNvSpPr/>
            <p:nvPr/>
          </p:nvSpPr>
          <p:spPr>
            <a:xfrm>
              <a:off x="3949078" y="0"/>
              <a:ext cx="762624" cy="930029"/>
            </a:xfrm>
            <a:custGeom>
              <a:rect b="b" l="l" r="r" t="t"/>
              <a:pathLst>
                <a:path extrusionOk="0" h="930029" w="762624">
                  <a:moveTo>
                    <a:pt x="0" y="0"/>
                  </a:moveTo>
                  <a:lnTo>
                    <a:pt x="762624" y="0"/>
                  </a:lnTo>
                  <a:lnTo>
                    <a:pt x="762624" y="930029"/>
                  </a:lnTo>
                  <a:lnTo>
                    <a:pt x="0" y="930029"/>
                  </a:lnTo>
                  <a:lnTo>
                    <a:pt x="0" y="0"/>
                  </a:lnTo>
                  <a:close/>
                </a:path>
              </a:pathLst>
            </a:custGeom>
            <a:blipFill rotWithShape="1">
              <a:blip r:embed="rId17">
                <a:alphaModFix/>
              </a:blip>
              <a:stretch>
                <a:fillRect b="0" l="0" r="0" t="0"/>
              </a:stretch>
            </a:blipFill>
            <a:ln>
              <a:noFill/>
            </a:ln>
          </p:spPr>
        </p:sp>
        <p:sp>
          <p:nvSpPr>
            <p:cNvPr id="241" name="Google Shape;241;p29"/>
            <p:cNvSpPr/>
            <p:nvPr/>
          </p:nvSpPr>
          <p:spPr>
            <a:xfrm>
              <a:off x="7912536" y="58109"/>
              <a:ext cx="866185" cy="870935"/>
            </a:xfrm>
            <a:custGeom>
              <a:rect b="b" l="l" r="r" t="t"/>
              <a:pathLst>
                <a:path extrusionOk="0" h="870935" w="866185">
                  <a:moveTo>
                    <a:pt x="0" y="0"/>
                  </a:moveTo>
                  <a:lnTo>
                    <a:pt x="866185" y="0"/>
                  </a:lnTo>
                  <a:lnTo>
                    <a:pt x="866185" y="870935"/>
                  </a:lnTo>
                  <a:lnTo>
                    <a:pt x="0" y="870935"/>
                  </a:lnTo>
                  <a:lnTo>
                    <a:pt x="0" y="0"/>
                  </a:lnTo>
                  <a:close/>
                </a:path>
              </a:pathLst>
            </a:custGeom>
            <a:blipFill rotWithShape="1">
              <a:blip r:embed="rId18">
                <a:alphaModFix/>
              </a:blip>
              <a:stretch>
                <a:fillRect b="0" l="0" r="0" t="0"/>
              </a:stretch>
            </a:blipFill>
            <a:ln>
              <a:noFill/>
            </a:ln>
          </p:spPr>
        </p:sp>
        <p:sp>
          <p:nvSpPr>
            <p:cNvPr id="242" name="Google Shape;242;p29"/>
            <p:cNvSpPr/>
            <p:nvPr/>
          </p:nvSpPr>
          <p:spPr>
            <a:xfrm>
              <a:off x="7819952" y="1701607"/>
              <a:ext cx="743483" cy="920981"/>
            </a:xfrm>
            <a:custGeom>
              <a:rect b="b" l="l" r="r" t="t"/>
              <a:pathLst>
                <a:path extrusionOk="0" h="920981" w="743483">
                  <a:moveTo>
                    <a:pt x="0" y="0"/>
                  </a:moveTo>
                  <a:lnTo>
                    <a:pt x="743482" y="0"/>
                  </a:lnTo>
                  <a:lnTo>
                    <a:pt x="743482" y="920980"/>
                  </a:lnTo>
                  <a:lnTo>
                    <a:pt x="0" y="920980"/>
                  </a:lnTo>
                  <a:lnTo>
                    <a:pt x="0" y="0"/>
                  </a:lnTo>
                  <a:close/>
                </a:path>
              </a:pathLst>
            </a:custGeom>
            <a:blipFill rotWithShape="1">
              <a:blip r:embed="rId19">
                <a:alphaModFix/>
              </a:blip>
              <a:stretch>
                <a:fillRect b="0" l="0" r="0" t="0"/>
              </a:stretch>
            </a:blipFill>
            <a:ln>
              <a:noFill/>
            </a:ln>
          </p:spPr>
        </p:sp>
        <p:sp>
          <p:nvSpPr>
            <p:cNvPr id="243" name="Google Shape;243;p29"/>
            <p:cNvSpPr/>
            <p:nvPr/>
          </p:nvSpPr>
          <p:spPr>
            <a:xfrm>
              <a:off x="6217897" y="1701607"/>
              <a:ext cx="1001066" cy="920981"/>
            </a:xfrm>
            <a:custGeom>
              <a:rect b="b" l="l" r="r" t="t"/>
              <a:pathLst>
                <a:path extrusionOk="0" h="920981" w="1001066">
                  <a:moveTo>
                    <a:pt x="0" y="0"/>
                  </a:moveTo>
                  <a:lnTo>
                    <a:pt x="1001066" y="0"/>
                  </a:lnTo>
                  <a:lnTo>
                    <a:pt x="1001066" y="920980"/>
                  </a:lnTo>
                  <a:lnTo>
                    <a:pt x="0" y="920980"/>
                  </a:lnTo>
                  <a:lnTo>
                    <a:pt x="0" y="0"/>
                  </a:lnTo>
                  <a:close/>
                </a:path>
              </a:pathLst>
            </a:custGeom>
            <a:blipFill rotWithShape="1">
              <a:blip r:embed="rId20">
                <a:alphaModFix/>
              </a:blip>
              <a:stretch>
                <a:fillRect b="0" l="0" r="0" t="0"/>
              </a:stretch>
            </a:blipFill>
            <a:ln>
              <a:noFill/>
            </a:ln>
          </p:spPr>
        </p:sp>
        <p:sp>
          <p:nvSpPr>
            <p:cNvPr id="244" name="Google Shape;244;p29"/>
            <p:cNvSpPr/>
            <p:nvPr/>
          </p:nvSpPr>
          <p:spPr>
            <a:xfrm>
              <a:off x="9226252" y="1910463"/>
              <a:ext cx="1052480" cy="604698"/>
            </a:xfrm>
            <a:custGeom>
              <a:rect b="b" l="l" r="r" t="t"/>
              <a:pathLst>
                <a:path extrusionOk="0" h="604698" w="1052480">
                  <a:moveTo>
                    <a:pt x="0" y="0"/>
                  </a:moveTo>
                  <a:lnTo>
                    <a:pt x="1052481" y="0"/>
                  </a:lnTo>
                  <a:lnTo>
                    <a:pt x="1052481" y="604698"/>
                  </a:lnTo>
                  <a:lnTo>
                    <a:pt x="0" y="604698"/>
                  </a:lnTo>
                  <a:lnTo>
                    <a:pt x="0" y="0"/>
                  </a:lnTo>
                  <a:close/>
                </a:path>
              </a:pathLst>
            </a:custGeom>
            <a:blipFill rotWithShape="1">
              <a:blip r:embed="rId21">
                <a:alphaModFix/>
              </a:blip>
              <a:stretch>
                <a:fillRect b="0" l="0" r="0" t="0"/>
              </a:stretch>
            </a:blipFill>
            <a:ln>
              <a:noFill/>
            </a:ln>
          </p:spPr>
        </p:sp>
        <p:sp>
          <p:nvSpPr>
            <p:cNvPr id="245" name="Google Shape;245;p29"/>
            <p:cNvSpPr/>
            <p:nvPr/>
          </p:nvSpPr>
          <p:spPr>
            <a:xfrm>
              <a:off x="3194195" y="1701607"/>
              <a:ext cx="920981" cy="920981"/>
            </a:xfrm>
            <a:custGeom>
              <a:rect b="b" l="l" r="r" t="t"/>
              <a:pathLst>
                <a:path extrusionOk="0" h="920981" w="920981">
                  <a:moveTo>
                    <a:pt x="0" y="0"/>
                  </a:moveTo>
                  <a:lnTo>
                    <a:pt x="920980" y="0"/>
                  </a:lnTo>
                  <a:lnTo>
                    <a:pt x="920980" y="920980"/>
                  </a:lnTo>
                  <a:lnTo>
                    <a:pt x="0" y="920980"/>
                  </a:lnTo>
                  <a:lnTo>
                    <a:pt x="0" y="0"/>
                  </a:lnTo>
                  <a:close/>
                </a:path>
              </a:pathLst>
            </a:custGeom>
            <a:blipFill rotWithShape="1">
              <a:blip r:embed="rId22">
                <a:alphaModFix/>
              </a:blip>
              <a:stretch>
                <a:fillRect b="0" l="0" r="0" t="0"/>
              </a:stretch>
            </a:blipFill>
            <a:ln>
              <a:noFill/>
            </a:ln>
          </p:spPr>
        </p:sp>
        <p:sp>
          <p:nvSpPr>
            <p:cNvPr id="246" name="Google Shape;246;p29"/>
            <p:cNvSpPr/>
            <p:nvPr/>
          </p:nvSpPr>
          <p:spPr>
            <a:xfrm>
              <a:off x="6684" y="1701607"/>
              <a:ext cx="1070908" cy="920981"/>
            </a:xfrm>
            <a:custGeom>
              <a:rect b="b" l="l" r="r" t="t"/>
              <a:pathLst>
                <a:path extrusionOk="0" h="920981" w="1070908">
                  <a:moveTo>
                    <a:pt x="0" y="0"/>
                  </a:moveTo>
                  <a:lnTo>
                    <a:pt x="1070908" y="0"/>
                  </a:lnTo>
                  <a:lnTo>
                    <a:pt x="1070908" y="920980"/>
                  </a:lnTo>
                  <a:lnTo>
                    <a:pt x="0" y="920980"/>
                  </a:lnTo>
                  <a:lnTo>
                    <a:pt x="0" y="0"/>
                  </a:lnTo>
                  <a:close/>
                </a:path>
              </a:pathLst>
            </a:custGeom>
            <a:blipFill rotWithShape="1">
              <a:blip r:embed="rId23">
                <a:alphaModFix/>
              </a:blip>
              <a:stretch>
                <a:fillRect b="0" l="0" r="0" t="0"/>
              </a:stretch>
            </a:blipFill>
            <a:ln>
              <a:noFill/>
            </a:ln>
          </p:spPr>
        </p:sp>
        <p:sp>
          <p:nvSpPr>
            <p:cNvPr id="247" name="Google Shape;247;p29"/>
            <p:cNvSpPr/>
            <p:nvPr/>
          </p:nvSpPr>
          <p:spPr>
            <a:xfrm>
              <a:off x="4607290" y="1701607"/>
              <a:ext cx="919306" cy="920981"/>
            </a:xfrm>
            <a:custGeom>
              <a:rect b="b" l="l" r="r" t="t"/>
              <a:pathLst>
                <a:path extrusionOk="0" h="920981" w="919306">
                  <a:moveTo>
                    <a:pt x="0" y="0"/>
                  </a:moveTo>
                  <a:lnTo>
                    <a:pt x="919306" y="0"/>
                  </a:lnTo>
                  <a:lnTo>
                    <a:pt x="919306" y="920980"/>
                  </a:lnTo>
                  <a:lnTo>
                    <a:pt x="0" y="920980"/>
                  </a:lnTo>
                  <a:lnTo>
                    <a:pt x="0" y="0"/>
                  </a:lnTo>
                  <a:close/>
                </a:path>
              </a:pathLst>
            </a:custGeom>
            <a:blipFill rotWithShape="1">
              <a:blip r:embed="rId24">
                <a:alphaModFix/>
              </a:blip>
              <a:stretch>
                <a:fillRect b="0" l="0" r="0" t="0"/>
              </a:stretch>
            </a:blipFill>
            <a:ln>
              <a:noFill/>
            </a:ln>
          </p:spPr>
        </p:sp>
        <p:sp>
          <p:nvSpPr>
            <p:cNvPr id="248" name="Google Shape;248;p29"/>
            <p:cNvSpPr/>
            <p:nvPr/>
          </p:nvSpPr>
          <p:spPr>
            <a:xfrm>
              <a:off x="1675403" y="1701607"/>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25">
                <a:alphaModFix/>
              </a:blip>
              <a:stretch>
                <a:fillRect b="0" l="0" r="0" t="0"/>
              </a:stretch>
            </a:blipFill>
            <a:ln>
              <a:noFill/>
            </a:ln>
          </p:spPr>
        </p:sp>
        <p:sp>
          <p:nvSpPr>
            <p:cNvPr id="249" name="Google Shape;249;p29"/>
            <p:cNvSpPr/>
            <p:nvPr/>
          </p:nvSpPr>
          <p:spPr>
            <a:xfrm>
              <a:off x="6718038" y="3419482"/>
              <a:ext cx="1009347" cy="796467"/>
            </a:xfrm>
            <a:custGeom>
              <a:rect b="b" l="l" r="r" t="t"/>
              <a:pathLst>
                <a:path extrusionOk="0" h="796467" w="1009347">
                  <a:moveTo>
                    <a:pt x="0" y="0"/>
                  </a:moveTo>
                  <a:lnTo>
                    <a:pt x="1009347" y="0"/>
                  </a:lnTo>
                  <a:lnTo>
                    <a:pt x="1009347" y="796467"/>
                  </a:lnTo>
                  <a:lnTo>
                    <a:pt x="0" y="796467"/>
                  </a:lnTo>
                  <a:lnTo>
                    <a:pt x="0" y="0"/>
                  </a:lnTo>
                  <a:close/>
                </a:path>
              </a:pathLst>
            </a:custGeom>
            <a:blipFill rotWithShape="1">
              <a:blip r:embed="rId26">
                <a:alphaModFix/>
              </a:blip>
              <a:stretch>
                <a:fillRect b="0" l="0" r="0" t="0"/>
              </a:stretch>
            </a:blipFill>
            <a:ln>
              <a:noFill/>
            </a:ln>
          </p:spPr>
        </p:sp>
        <p:sp>
          <p:nvSpPr>
            <p:cNvPr id="250" name="Google Shape;250;p29"/>
            <p:cNvSpPr/>
            <p:nvPr/>
          </p:nvSpPr>
          <p:spPr>
            <a:xfrm>
              <a:off x="5170987" y="3456913"/>
              <a:ext cx="1040955" cy="626466"/>
            </a:xfrm>
            <a:custGeom>
              <a:rect b="b" l="l" r="r" t="t"/>
              <a:pathLst>
                <a:path extrusionOk="0" h="626466" w="1040955">
                  <a:moveTo>
                    <a:pt x="0" y="0"/>
                  </a:moveTo>
                  <a:lnTo>
                    <a:pt x="1040955" y="0"/>
                  </a:lnTo>
                  <a:lnTo>
                    <a:pt x="1040955" y="626466"/>
                  </a:lnTo>
                  <a:lnTo>
                    <a:pt x="0" y="626466"/>
                  </a:lnTo>
                  <a:lnTo>
                    <a:pt x="0" y="0"/>
                  </a:lnTo>
                  <a:close/>
                </a:path>
              </a:pathLst>
            </a:custGeom>
            <a:blipFill rotWithShape="1">
              <a:blip r:embed="rId27">
                <a:alphaModFix/>
              </a:blip>
              <a:stretch>
                <a:fillRect b="0" l="0" r="0" t="0"/>
              </a:stretch>
            </a:blipFill>
            <a:ln>
              <a:noFill/>
            </a:ln>
          </p:spPr>
        </p:sp>
        <p:sp>
          <p:nvSpPr>
            <p:cNvPr id="251" name="Google Shape;251;p29"/>
            <p:cNvSpPr/>
            <p:nvPr/>
          </p:nvSpPr>
          <p:spPr>
            <a:xfrm>
              <a:off x="2720093" y="3361217"/>
              <a:ext cx="856557" cy="912997"/>
            </a:xfrm>
            <a:custGeom>
              <a:rect b="b" l="l" r="r" t="t"/>
              <a:pathLst>
                <a:path extrusionOk="0" h="912997" w="856557">
                  <a:moveTo>
                    <a:pt x="0" y="0"/>
                  </a:moveTo>
                  <a:lnTo>
                    <a:pt x="856557" y="0"/>
                  </a:lnTo>
                  <a:lnTo>
                    <a:pt x="856557" y="912997"/>
                  </a:lnTo>
                  <a:lnTo>
                    <a:pt x="0" y="912997"/>
                  </a:lnTo>
                  <a:lnTo>
                    <a:pt x="0" y="0"/>
                  </a:lnTo>
                  <a:close/>
                </a:path>
              </a:pathLst>
            </a:custGeom>
            <a:blipFill rotWithShape="1">
              <a:blip r:embed="rId28">
                <a:alphaModFix/>
              </a:blip>
              <a:stretch>
                <a:fillRect b="0" l="0" r="0" t="0"/>
              </a:stretch>
            </a:blipFill>
            <a:ln>
              <a:noFill/>
            </a:ln>
          </p:spPr>
        </p:sp>
        <p:sp>
          <p:nvSpPr>
            <p:cNvPr id="252" name="Google Shape;252;p29"/>
            <p:cNvSpPr/>
            <p:nvPr/>
          </p:nvSpPr>
          <p:spPr>
            <a:xfrm>
              <a:off x="4082746" y="3371912"/>
              <a:ext cx="582145" cy="796467"/>
            </a:xfrm>
            <a:custGeom>
              <a:rect b="b" l="l" r="r" t="t"/>
              <a:pathLst>
                <a:path extrusionOk="0" h="796467" w="582145">
                  <a:moveTo>
                    <a:pt x="0" y="0"/>
                  </a:moveTo>
                  <a:lnTo>
                    <a:pt x="582145" y="0"/>
                  </a:lnTo>
                  <a:lnTo>
                    <a:pt x="582145" y="796467"/>
                  </a:lnTo>
                  <a:lnTo>
                    <a:pt x="0" y="796467"/>
                  </a:lnTo>
                  <a:lnTo>
                    <a:pt x="0" y="0"/>
                  </a:lnTo>
                  <a:close/>
                </a:path>
              </a:pathLst>
            </a:custGeom>
            <a:blipFill rotWithShape="1">
              <a:blip r:embed="rId29">
                <a:alphaModFix/>
              </a:blip>
              <a:stretch>
                <a:fillRect b="0" l="0" r="0" t="0"/>
              </a:stretch>
            </a:blipFill>
            <a:ln>
              <a:noFill/>
            </a:ln>
          </p:spPr>
        </p:sp>
        <p:sp>
          <p:nvSpPr>
            <p:cNvPr id="253" name="Google Shape;253;p29"/>
            <p:cNvSpPr/>
            <p:nvPr/>
          </p:nvSpPr>
          <p:spPr>
            <a:xfrm>
              <a:off x="1545732" y="3361217"/>
              <a:ext cx="665658" cy="912997"/>
            </a:xfrm>
            <a:custGeom>
              <a:rect b="b" l="l" r="r" t="t"/>
              <a:pathLst>
                <a:path extrusionOk="0" h="912997" w="665658">
                  <a:moveTo>
                    <a:pt x="0" y="0"/>
                  </a:moveTo>
                  <a:lnTo>
                    <a:pt x="665658" y="0"/>
                  </a:lnTo>
                  <a:lnTo>
                    <a:pt x="665658" y="912997"/>
                  </a:lnTo>
                  <a:lnTo>
                    <a:pt x="0" y="912997"/>
                  </a:lnTo>
                  <a:lnTo>
                    <a:pt x="0" y="0"/>
                  </a:lnTo>
                  <a:close/>
                </a:path>
              </a:pathLst>
            </a:custGeom>
            <a:blipFill rotWithShape="1">
              <a:blip r:embed="rId30">
                <a:alphaModFix/>
              </a:blip>
              <a:stretch>
                <a:fillRect b="0" l="0" r="0" t="0"/>
              </a:stretch>
            </a:blipFill>
            <a:ln>
              <a:noFill/>
            </a:ln>
          </p:spPr>
        </p:sp>
        <p:sp>
          <p:nvSpPr>
            <p:cNvPr id="254" name="Google Shape;254;p29"/>
            <p:cNvSpPr/>
            <p:nvPr/>
          </p:nvSpPr>
          <p:spPr>
            <a:xfrm>
              <a:off x="9541258"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1">
                <a:alphaModFix/>
              </a:blip>
              <a:stretch>
                <a:fillRect b="0" l="0" r="0" t="0"/>
              </a:stretch>
            </a:blipFill>
            <a:ln>
              <a:noFill/>
            </a:ln>
          </p:spPr>
        </p:sp>
        <p:sp>
          <p:nvSpPr>
            <p:cNvPr id="255" name="Google Shape;255;p29"/>
            <p:cNvSpPr/>
            <p:nvPr/>
          </p:nvSpPr>
          <p:spPr>
            <a:xfrm>
              <a:off x="8237392"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2">
                <a:alphaModFix/>
              </a:blip>
              <a:stretch>
                <a:fillRect b="0" l="0" r="0" t="0"/>
              </a:stretch>
            </a:blipFill>
            <a:ln>
              <a:noFill/>
            </a:ln>
          </p:spPr>
        </p:sp>
        <p:sp>
          <p:nvSpPr>
            <p:cNvPr id="256" name="Google Shape;256;p29"/>
            <p:cNvSpPr/>
            <p:nvPr/>
          </p:nvSpPr>
          <p:spPr>
            <a:xfrm>
              <a:off x="6684" y="3309656"/>
              <a:ext cx="1031648" cy="920981"/>
            </a:xfrm>
            <a:custGeom>
              <a:rect b="b" l="l" r="r" t="t"/>
              <a:pathLst>
                <a:path extrusionOk="0" h="920981" w="1031648">
                  <a:moveTo>
                    <a:pt x="0" y="0"/>
                  </a:moveTo>
                  <a:lnTo>
                    <a:pt x="1031649" y="0"/>
                  </a:lnTo>
                  <a:lnTo>
                    <a:pt x="1031649" y="920980"/>
                  </a:lnTo>
                  <a:lnTo>
                    <a:pt x="0" y="920980"/>
                  </a:lnTo>
                  <a:lnTo>
                    <a:pt x="0" y="0"/>
                  </a:lnTo>
                  <a:close/>
                </a:path>
              </a:pathLst>
            </a:custGeom>
            <a:blipFill rotWithShape="1">
              <a:blip r:embed="rId33">
                <a:alphaModFix/>
              </a:blip>
              <a:stretch>
                <a:fillRect b="0" l="0" r="0" t="0"/>
              </a:stretch>
            </a:blipFill>
            <a:ln>
              <a:noFill/>
            </a:ln>
          </p:spPr>
        </p:sp>
        <p:sp>
          <p:nvSpPr>
            <p:cNvPr id="257" name="Google Shape;257;p29"/>
            <p:cNvSpPr/>
            <p:nvPr/>
          </p:nvSpPr>
          <p:spPr>
            <a:xfrm>
              <a:off x="9345421" y="5124884"/>
              <a:ext cx="788465" cy="901571"/>
            </a:xfrm>
            <a:custGeom>
              <a:rect b="b" l="l" r="r" t="t"/>
              <a:pathLst>
                <a:path extrusionOk="0" h="901571" w="788465">
                  <a:moveTo>
                    <a:pt x="0" y="0"/>
                  </a:moveTo>
                  <a:lnTo>
                    <a:pt x="788465" y="0"/>
                  </a:lnTo>
                  <a:lnTo>
                    <a:pt x="788465" y="901572"/>
                  </a:lnTo>
                  <a:lnTo>
                    <a:pt x="0" y="901572"/>
                  </a:lnTo>
                  <a:lnTo>
                    <a:pt x="0" y="0"/>
                  </a:lnTo>
                  <a:close/>
                </a:path>
              </a:pathLst>
            </a:custGeom>
            <a:blipFill rotWithShape="1">
              <a:blip r:embed="rId34">
                <a:alphaModFix/>
              </a:blip>
              <a:stretch>
                <a:fillRect b="0" l="0" r="0" t="0"/>
              </a:stretch>
            </a:blipFill>
            <a:ln>
              <a:noFill/>
            </a:ln>
          </p:spPr>
        </p:sp>
        <p:sp>
          <p:nvSpPr>
            <p:cNvPr id="258" name="Google Shape;258;p29"/>
            <p:cNvSpPr/>
            <p:nvPr/>
          </p:nvSpPr>
          <p:spPr>
            <a:xfrm>
              <a:off x="7784637" y="5243432"/>
              <a:ext cx="949252" cy="664476"/>
            </a:xfrm>
            <a:custGeom>
              <a:rect b="b" l="l" r="r" t="t"/>
              <a:pathLst>
                <a:path extrusionOk="0" h="664476" w="949252">
                  <a:moveTo>
                    <a:pt x="0" y="0"/>
                  </a:moveTo>
                  <a:lnTo>
                    <a:pt x="949251" y="0"/>
                  </a:lnTo>
                  <a:lnTo>
                    <a:pt x="949251" y="664476"/>
                  </a:lnTo>
                  <a:lnTo>
                    <a:pt x="0" y="664476"/>
                  </a:lnTo>
                  <a:lnTo>
                    <a:pt x="0" y="0"/>
                  </a:lnTo>
                  <a:close/>
                </a:path>
              </a:pathLst>
            </a:custGeom>
            <a:blipFill rotWithShape="1">
              <a:blip r:embed="rId35">
                <a:alphaModFix/>
              </a:blip>
              <a:stretch>
                <a:fillRect b="0" l="0" r="0" t="0"/>
              </a:stretch>
            </a:blipFill>
            <a:ln>
              <a:noFill/>
            </a:ln>
          </p:spPr>
        </p:sp>
        <p:sp>
          <p:nvSpPr>
            <p:cNvPr id="259" name="Google Shape;259;p29"/>
            <p:cNvSpPr/>
            <p:nvPr/>
          </p:nvSpPr>
          <p:spPr>
            <a:xfrm>
              <a:off x="6352633" y="5243432"/>
              <a:ext cx="812137" cy="664476"/>
            </a:xfrm>
            <a:custGeom>
              <a:rect b="b" l="l" r="r" t="t"/>
              <a:pathLst>
                <a:path extrusionOk="0" h="664476" w="812137">
                  <a:moveTo>
                    <a:pt x="0" y="0"/>
                  </a:moveTo>
                  <a:lnTo>
                    <a:pt x="812138" y="0"/>
                  </a:lnTo>
                  <a:lnTo>
                    <a:pt x="812138" y="664476"/>
                  </a:lnTo>
                  <a:lnTo>
                    <a:pt x="0" y="664476"/>
                  </a:lnTo>
                  <a:lnTo>
                    <a:pt x="0" y="0"/>
                  </a:lnTo>
                  <a:close/>
                </a:path>
              </a:pathLst>
            </a:custGeom>
            <a:blipFill rotWithShape="1">
              <a:blip r:embed="rId36">
                <a:alphaModFix/>
              </a:blip>
              <a:stretch>
                <a:fillRect b="0" l="0" r="0" t="0"/>
              </a:stretch>
            </a:blipFill>
            <a:ln>
              <a:noFill/>
            </a:ln>
          </p:spPr>
        </p:sp>
        <p:sp>
          <p:nvSpPr>
            <p:cNvPr id="260" name="Google Shape;260;p29"/>
            <p:cNvSpPr/>
            <p:nvPr/>
          </p:nvSpPr>
          <p:spPr>
            <a:xfrm>
              <a:off x="4011028" y="5124884"/>
              <a:ext cx="454064" cy="901571"/>
            </a:xfrm>
            <a:custGeom>
              <a:rect b="b" l="l" r="r" t="t"/>
              <a:pathLst>
                <a:path extrusionOk="0" h="901571" w="454064">
                  <a:moveTo>
                    <a:pt x="0" y="0"/>
                  </a:moveTo>
                  <a:lnTo>
                    <a:pt x="454064" y="0"/>
                  </a:lnTo>
                  <a:lnTo>
                    <a:pt x="454064" y="901572"/>
                  </a:lnTo>
                  <a:lnTo>
                    <a:pt x="0" y="901572"/>
                  </a:lnTo>
                  <a:lnTo>
                    <a:pt x="0" y="0"/>
                  </a:lnTo>
                  <a:close/>
                </a:path>
              </a:pathLst>
            </a:custGeom>
            <a:blipFill rotWithShape="1">
              <a:blip r:embed="rId37">
                <a:alphaModFix/>
              </a:blip>
              <a:stretch>
                <a:fillRect b="0" l="0" r="0" t="0"/>
              </a:stretch>
            </a:blipFill>
            <a:ln>
              <a:noFill/>
            </a:ln>
          </p:spPr>
        </p:sp>
        <p:sp>
          <p:nvSpPr>
            <p:cNvPr id="261" name="Google Shape;261;p29"/>
            <p:cNvSpPr/>
            <p:nvPr/>
          </p:nvSpPr>
          <p:spPr>
            <a:xfrm>
              <a:off x="5076625" y="5243432"/>
              <a:ext cx="664476" cy="664476"/>
            </a:xfrm>
            <a:custGeom>
              <a:rect b="b" l="l" r="r" t="t"/>
              <a:pathLst>
                <a:path extrusionOk="0" h="664476" w="664476">
                  <a:moveTo>
                    <a:pt x="0" y="0"/>
                  </a:moveTo>
                  <a:lnTo>
                    <a:pt x="664476" y="0"/>
                  </a:lnTo>
                  <a:lnTo>
                    <a:pt x="664476" y="664476"/>
                  </a:lnTo>
                  <a:lnTo>
                    <a:pt x="0" y="664476"/>
                  </a:lnTo>
                  <a:lnTo>
                    <a:pt x="0" y="0"/>
                  </a:lnTo>
                  <a:close/>
                </a:path>
              </a:pathLst>
            </a:custGeom>
            <a:blipFill rotWithShape="1">
              <a:blip r:embed="rId38">
                <a:alphaModFix/>
              </a:blip>
              <a:stretch>
                <a:fillRect b="0" l="0" r="0" t="0"/>
              </a:stretch>
            </a:blipFill>
            <a:ln>
              <a:noFill/>
            </a:ln>
          </p:spPr>
        </p:sp>
        <p:sp>
          <p:nvSpPr>
            <p:cNvPr id="262" name="Google Shape;262;p29"/>
            <p:cNvSpPr/>
            <p:nvPr/>
          </p:nvSpPr>
          <p:spPr>
            <a:xfrm>
              <a:off x="0" y="5043901"/>
              <a:ext cx="572377" cy="1063538"/>
            </a:xfrm>
            <a:custGeom>
              <a:rect b="b" l="l" r="r" t="t"/>
              <a:pathLst>
                <a:path extrusionOk="0" h="1063538" w="572377">
                  <a:moveTo>
                    <a:pt x="0" y="0"/>
                  </a:moveTo>
                  <a:lnTo>
                    <a:pt x="572377" y="0"/>
                  </a:lnTo>
                  <a:lnTo>
                    <a:pt x="572377" y="1063538"/>
                  </a:lnTo>
                  <a:lnTo>
                    <a:pt x="0" y="1063538"/>
                  </a:lnTo>
                  <a:lnTo>
                    <a:pt x="0" y="0"/>
                  </a:lnTo>
                  <a:close/>
                </a:path>
              </a:pathLst>
            </a:custGeom>
            <a:blipFill rotWithShape="1">
              <a:blip r:embed="rId39">
                <a:alphaModFix/>
              </a:blip>
              <a:stretch>
                <a:fillRect b="0" l="0" r="0" t="0"/>
              </a:stretch>
            </a:blipFill>
            <a:ln>
              <a:noFill/>
            </a:ln>
          </p:spPr>
        </p:sp>
        <p:sp>
          <p:nvSpPr>
            <p:cNvPr id="263" name="Google Shape;263;p29"/>
            <p:cNvSpPr/>
            <p:nvPr/>
          </p:nvSpPr>
          <p:spPr>
            <a:xfrm>
              <a:off x="1185576" y="5043901"/>
              <a:ext cx="823758" cy="1063538"/>
            </a:xfrm>
            <a:custGeom>
              <a:rect b="b" l="l" r="r" t="t"/>
              <a:pathLst>
                <a:path extrusionOk="0" h="1063538" w="823758">
                  <a:moveTo>
                    <a:pt x="0" y="0"/>
                  </a:moveTo>
                  <a:lnTo>
                    <a:pt x="823758" y="0"/>
                  </a:lnTo>
                  <a:lnTo>
                    <a:pt x="823758" y="1063538"/>
                  </a:lnTo>
                  <a:lnTo>
                    <a:pt x="0" y="1063538"/>
                  </a:lnTo>
                  <a:lnTo>
                    <a:pt x="0" y="0"/>
                  </a:lnTo>
                  <a:close/>
                </a:path>
              </a:pathLst>
            </a:custGeom>
            <a:blipFill rotWithShape="1">
              <a:blip r:embed="rId40">
                <a:alphaModFix/>
              </a:blip>
              <a:stretch>
                <a:fillRect b="0" l="0" r="0" t="0"/>
              </a:stretch>
            </a:blipFill>
            <a:ln>
              <a:noFill/>
            </a:ln>
          </p:spPr>
        </p:sp>
        <p:sp>
          <p:nvSpPr>
            <p:cNvPr id="264" name="Google Shape;264;p29"/>
            <p:cNvSpPr/>
            <p:nvPr/>
          </p:nvSpPr>
          <p:spPr>
            <a:xfrm>
              <a:off x="2620866" y="5124884"/>
              <a:ext cx="778630" cy="901571"/>
            </a:xfrm>
            <a:custGeom>
              <a:rect b="b" l="l" r="r" t="t"/>
              <a:pathLst>
                <a:path extrusionOk="0" h="901571" w="778630">
                  <a:moveTo>
                    <a:pt x="0" y="0"/>
                  </a:moveTo>
                  <a:lnTo>
                    <a:pt x="778630" y="0"/>
                  </a:lnTo>
                  <a:lnTo>
                    <a:pt x="778630" y="901572"/>
                  </a:lnTo>
                  <a:lnTo>
                    <a:pt x="0" y="901572"/>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2C48"/>
        </a:solidFill>
      </p:bgPr>
    </p:bg>
    <p:spTree>
      <p:nvGrpSpPr>
        <p:cNvPr id="268" name="Shape 268"/>
        <p:cNvGrpSpPr/>
        <p:nvPr/>
      </p:nvGrpSpPr>
      <p:grpSpPr>
        <a:xfrm>
          <a:off x="0" y="0"/>
          <a:ext cx="0" cy="0"/>
          <a:chOff x="0" y="0"/>
          <a:chExt cx="0" cy="0"/>
        </a:xfrm>
      </p:grpSpPr>
      <p:sp>
        <p:nvSpPr>
          <p:cNvPr id="269" name="Google Shape;269;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270" name="Google Shape;270;p30"/>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271" name="Google Shape;271;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272" name="Google Shape;272;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273" name="Google Shape;273;p30"/>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274" name="Google Shape;274;p30"/>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275" name="Google Shape;275;p30"/>
          <p:cNvPicPr preferRelativeResize="0"/>
          <p:nvPr/>
        </p:nvPicPr>
        <p:blipFill>
          <a:blip r:embed="rId3">
            <a:alphaModFix/>
          </a:blip>
          <a:stretch>
            <a:fillRect/>
          </a:stretch>
        </p:blipFill>
        <p:spPr>
          <a:xfrm>
            <a:off x="6731775" y="3872850"/>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74" name="Shape 74"/>
        <p:cNvGrpSpPr/>
        <p:nvPr/>
      </p:nvGrpSpPr>
      <p:grpSpPr>
        <a:xfrm>
          <a:off x="0" y="0"/>
          <a:ext cx="0" cy="0"/>
          <a:chOff x="0" y="0"/>
          <a:chExt cx="0" cy="0"/>
        </a:xfrm>
      </p:grpSpPr>
      <p:pic>
        <p:nvPicPr>
          <p:cNvPr id="75" name="Google Shape;75;p17"/>
          <p:cNvPicPr preferRelativeResize="0"/>
          <p:nvPr/>
        </p:nvPicPr>
        <p:blipFill rotWithShape="1">
          <a:blip r:embed="rId3">
            <a:alphaModFix/>
          </a:blip>
          <a:srcRect b="21733" l="0" r="0" t="8179"/>
          <a:stretch/>
        </p:blipFill>
        <p:spPr>
          <a:xfrm>
            <a:off x="666967" y="0"/>
            <a:ext cx="16954068" cy="7916472"/>
          </a:xfrm>
          <a:prstGeom prst="rect">
            <a:avLst/>
          </a:prstGeom>
          <a:noFill/>
          <a:ln>
            <a:noFill/>
          </a:ln>
        </p:spPr>
      </p:pic>
      <p:sp>
        <p:nvSpPr>
          <p:cNvPr id="76" name="Google Shape;76;p17"/>
          <p:cNvSpPr txBox="1"/>
          <p:nvPr/>
        </p:nvSpPr>
        <p:spPr>
          <a:xfrm>
            <a:off x="669506" y="8410222"/>
            <a:ext cx="4483306"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C2C48"/>
                </a:solidFill>
                <a:latin typeface="Darker Grotesque Medium"/>
                <a:ea typeface="Darker Grotesque Medium"/>
                <a:cs typeface="Darker Grotesque Medium"/>
                <a:sym typeface="Darker Grotesque Medium"/>
              </a:rPr>
              <a:t>INTRODUCTION</a:t>
            </a:r>
            <a:endParaRPr/>
          </a:p>
        </p:txBody>
      </p:sp>
      <p:sp>
        <p:nvSpPr>
          <p:cNvPr id="77" name="Google Shape;77;p17"/>
          <p:cNvSpPr txBox="1"/>
          <p:nvPr/>
        </p:nvSpPr>
        <p:spPr>
          <a:xfrm>
            <a:off x="230974" y="289971"/>
            <a:ext cx="17826000" cy="22164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5000" u="none" cap="none" strike="noStrike">
                <a:solidFill>
                  <a:srgbClr val="0C2C48"/>
                </a:solidFill>
                <a:latin typeface="Crushed"/>
                <a:ea typeface="Crushed"/>
                <a:cs typeface="Crushed"/>
                <a:sym typeface="Crushed"/>
              </a:rPr>
              <a:t>TABLE OF CONTENTS</a:t>
            </a:r>
            <a:endParaRPr/>
          </a:p>
        </p:txBody>
      </p:sp>
      <p:sp>
        <p:nvSpPr>
          <p:cNvPr id="78" name="Google Shape;78;p17"/>
          <p:cNvSpPr txBox="1"/>
          <p:nvPr/>
        </p:nvSpPr>
        <p:spPr>
          <a:xfrm>
            <a:off x="6902347" y="8410222"/>
            <a:ext cx="4483306"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C2C48"/>
                </a:solidFill>
                <a:latin typeface="Darker Grotesque Medium"/>
                <a:ea typeface="Darker Grotesque Medium"/>
                <a:cs typeface="Darker Grotesque Medium"/>
                <a:sym typeface="Darker Grotesque Medium"/>
              </a:rPr>
              <a:t>MAIN IDEA</a:t>
            </a:r>
            <a:endParaRPr/>
          </a:p>
        </p:txBody>
      </p:sp>
      <p:sp>
        <p:nvSpPr>
          <p:cNvPr id="79" name="Google Shape;79;p17"/>
          <p:cNvSpPr txBox="1"/>
          <p:nvPr/>
        </p:nvSpPr>
        <p:spPr>
          <a:xfrm>
            <a:off x="13137728" y="8410222"/>
            <a:ext cx="4483306"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C2C48"/>
                </a:solidFill>
                <a:latin typeface="Darker Grotesque Medium"/>
                <a:ea typeface="Darker Grotesque Medium"/>
                <a:cs typeface="Darker Grotesque Medium"/>
                <a:sym typeface="Darker Grotesque Medium"/>
              </a:rPr>
              <a:t>PROJECTS</a:t>
            </a:r>
            <a:endParaRPr/>
          </a:p>
        </p:txBody>
      </p:sp>
      <p:sp>
        <p:nvSpPr>
          <p:cNvPr id="80" name="Google Shape;80;p17"/>
          <p:cNvSpPr txBox="1"/>
          <p:nvPr/>
        </p:nvSpPr>
        <p:spPr>
          <a:xfrm>
            <a:off x="666967" y="9125303"/>
            <a:ext cx="4483306"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C2C48"/>
                </a:solidFill>
                <a:latin typeface="Darker Grotesque Medium"/>
                <a:ea typeface="Darker Grotesque Medium"/>
                <a:cs typeface="Darker Grotesque Medium"/>
                <a:sym typeface="Darker Grotesque Medium"/>
              </a:rPr>
              <a:t>PHOTOGRAPHERS</a:t>
            </a:r>
            <a:endParaRPr/>
          </a:p>
        </p:txBody>
      </p:sp>
      <p:sp>
        <p:nvSpPr>
          <p:cNvPr id="81" name="Google Shape;81;p17"/>
          <p:cNvSpPr txBox="1"/>
          <p:nvPr/>
        </p:nvSpPr>
        <p:spPr>
          <a:xfrm>
            <a:off x="6899808" y="9125303"/>
            <a:ext cx="4483306"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C2C48"/>
                </a:solidFill>
                <a:latin typeface="Darker Grotesque Medium"/>
                <a:ea typeface="Darker Grotesque Medium"/>
                <a:cs typeface="Darker Grotesque Medium"/>
                <a:sym typeface="Darker Grotesque Medium"/>
              </a:rPr>
              <a:t>CONCLUSION</a:t>
            </a:r>
            <a:endParaRPr/>
          </a:p>
        </p:txBody>
      </p:sp>
      <p:sp>
        <p:nvSpPr>
          <p:cNvPr id="82" name="Google Shape;82;p17"/>
          <p:cNvSpPr txBox="1"/>
          <p:nvPr/>
        </p:nvSpPr>
        <p:spPr>
          <a:xfrm>
            <a:off x="13135188" y="9125303"/>
            <a:ext cx="4483306"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C2C48"/>
                </a:solidFill>
                <a:latin typeface="Darker Grotesque Medium"/>
                <a:ea typeface="Darker Grotesque Medium"/>
                <a:cs typeface="Darker Grotesque Medium"/>
                <a:sym typeface="Darker Grotesque Medium"/>
              </a:rPr>
              <a:t>CONTACT ME</a:t>
            </a:r>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86" name="Shape 86"/>
        <p:cNvGrpSpPr/>
        <p:nvPr/>
      </p:nvGrpSpPr>
      <p:grpSpPr>
        <a:xfrm>
          <a:off x="0" y="0"/>
          <a:ext cx="0" cy="0"/>
          <a:chOff x="0" y="0"/>
          <a:chExt cx="0" cy="0"/>
        </a:xfrm>
      </p:grpSpPr>
      <p:sp>
        <p:nvSpPr>
          <p:cNvPr id="87" name="Google Shape;87;p18"/>
          <p:cNvSpPr/>
          <p:nvPr/>
        </p:nvSpPr>
        <p:spPr>
          <a:xfrm>
            <a:off x="11857514" y="0"/>
            <a:ext cx="6430486" cy="10287000"/>
          </a:xfrm>
          <a:custGeom>
            <a:rect b="b" l="l" r="r" t="t"/>
            <a:pathLst>
              <a:path extrusionOk="0" h="10287000" w="6430486">
                <a:moveTo>
                  <a:pt x="0" y="0"/>
                </a:moveTo>
                <a:lnTo>
                  <a:pt x="6430486" y="0"/>
                </a:lnTo>
                <a:lnTo>
                  <a:pt x="6430486" y="10287000"/>
                </a:lnTo>
                <a:lnTo>
                  <a:pt x="0" y="10287000"/>
                </a:lnTo>
                <a:lnTo>
                  <a:pt x="0" y="0"/>
                </a:lnTo>
                <a:close/>
              </a:path>
            </a:pathLst>
          </a:custGeom>
          <a:blipFill rotWithShape="1">
            <a:blip r:embed="rId3">
              <a:alphaModFix/>
            </a:blip>
            <a:stretch>
              <a:fillRect b="0" l="-71037" r="-69058" t="0"/>
            </a:stretch>
          </a:blipFill>
          <a:ln>
            <a:noFill/>
          </a:ln>
        </p:spPr>
      </p:sp>
      <p:sp>
        <p:nvSpPr>
          <p:cNvPr id="88" name="Google Shape;88;p18"/>
          <p:cNvSpPr txBox="1"/>
          <p:nvPr/>
        </p:nvSpPr>
        <p:spPr>
          <a:xfrm>
            <a:off x="1227855" y="1867109"/>
            <a:ext cx="9276900" cy="2068800"/>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INTRODUCTION</a:t>
            </a:r>
            <a:endParaRPr/>
          </a:p>
        </p:txBody>
      </p:sp>
      <p:sp>
        <p:nvSpPr>
          <p:cNvPr id="89" name="Google Shape;89;p18"/>
          <p:cNvSpPr txBox="1"/>
          <p:nvPr/>
        </p:nvSpPr>
        <p:spPr>
          <a:xfrm>
            <a:off x="1227855" y="4369226"/>
            <a:ext cx="9253500" cy="3879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a:t>
            </a:r>
            <a:endParaRPr/>
          </a:p>
          <a:p>
            <a:pPr indent="0" lvl="0" marL="0" marR="0" rtl="0" algn="just">
              <a:lnSpc>
                <a:spcPct val="100000"/>
              </a:lnSpc>
              <a:spcBef>
                <a:spcPts val="0"/>
              </a:spcBef>
              <a:spcAft>
                <a:spcPts val="0"/>
              </a:spcAft>
              <a:buNone/>
            </a:pPr>
            <a:r>
              <a:t/>
            </a:r>
            <a:endParaRPr b="0" i="0" sz="2800" u="none" cap="none" strike="noStrike">
              <a:solidFill>
                <a:srgbClr val="0C2C48"/>
              </a:solidFill>
              <a:latin typeface="Darker Grotesque Medium"/>
              <a:ea typeface="Darker Grotesque Medium"/>
              <a:cs typeface="Darker Grotesque Medium"/>
              <a:sym typeface="Darker Grotesque Medium"/>
            </a:endParaRPr>
          </a:p>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93" name="Shape 93"/>
        <p:cNvGrpSpPr/>
        <p:nvPr/>
      </p:nvGrpSpPr>
      <p:grpSpPr>
        <a:xfrm>
          <a:off x="0" y="0"/>
          <a:ext cx="0" cy="0"/>
          <a:chOff x="0" y="0"/>
          <a:chExt cx="0" cy="0"/>
        </a:xfrm>
      </p:grpSpPr>
      <p:pic>
        <p:nvPicPr>
          <p:cNvPr id="94" name="Google Shape;94;p19"/>
          <p:cNvPicPr preferRelativeResize="0"/>
          <p:nvPr/>
        </p:nvPicPr>
        <p:blipFill rotWithShape="1">
          <a:blip r:embed="rId3">
            <a:alphaModFix/>
          </a:blip>
          <a:srcRect b="4976" l="0" r="0" t="4977"/>
          <a:stretch/>
        </p:blipFill>
        <p:spPr>
          <a:xfrm>
            <a:off x="9014" y="5143500"/>
            <a:ext cx="4569746" cy="5143500"/>
          </a:xfrm>
          <a:prstGeom prst="rect">
            <a:avLst/>
          </a:prstGeom>
          <a:noFill/>
          <a:ln>
            <a:noFill/>
          </a:ln>
        </p:spPr>
      </p:pic>
      <p:pic>
        <p:nvPicPr>
          <p:cNvPr id="95" name="Google Shape;95;p19"/>
          <p:cNvPicPr preferRelativeResize="0"/>
          <p:nvPr/>
        </p:nvPicPr>
        <p:blipFill rotWithShape="1">
          <a:blip r:embed="rId4">
            <a:alphaModFix/>
          </a:blip>
          <a:srcRect b="0" l="20403" r="20402" t="0"/>
          <a:stretch/>
        </p:blipFill>
        <p:spPr>
          <a:xfrm>
            <a:off x="4578761" y="5143500"/>
            <a:ext cx="4569746" cy="5143500"/>
          </a:xfrm>
          <a:prstGeom prst="rect">
            <a:avLst/>
          </a:prstGeom>
          <a:noFill/>
          <a:ln>
            <a:noFill/>
          </a:ln>
        </p:spPr>
      </p:pic>
      <p:pic>
        <p:nvPicPr>
          <p:cNvPr id="96" name="Google Shape;96;p19"/>
          <p:cNvPicPr preferRelativeResize="0"/>
          <p:nvPr/>
        </p:nvPicPr>
        <p:blipFill rotWithShape="1">
          <a:blip r:embed="rId5">
            <a:alphaModFix/>
          </a:blip>
          <a:srcRect b="4976" l="0" r="0" t="4977"/>
          <a:stretch/>
        </p:blipFill>
        <p:spPr>
          <a:xfrm>
            <a:off x="9148507" y="5143500"/>
            <a:ext cx="4569746" cy="5143500"/>
          </a:xfrm>
          <a:prstGeom prst="rect">
            <a:avLst/>
          </a:prstGeom>
          <a:noFill/>
          <a:ln>
            <a:noFill/>
          </a:ln>
        </p:spPr>
      </p:pic>
      <p:pic>
        <p:nvPicPr>
          <p:cNvPr id="97" name="Google Shape;97;p19"/>
          <p:cNvPicPr preferRelativeResize="0"/>
          <p:nvPr/>
        </p:nvPicPr>
        <p:blipFill rotWithShape="1">
          <a:blip r:embed="rId6">
            <a:alphaModFix/>
          </a:blip>
          <a:srcRect b="12504" l="0" r="0" t="12504"/>
          <a:stretch/>
        </p:blipFill>
        <p:spPr>
          <a:xfrm>
            <a:off x="13718254" y="5143500"/>
            <a:ext cx="4569746" cy="5143500"/>
          </a:xfrm>
          <a:prstGeom prst="rect">
            <a:avLst/>
          </a:prstGeom>
          <a:noFill/>
          <a:ln>
            <a:noFill/>
          </a:ln>
        </p:spPr>
      </p:pic>
      <p:sp>
        <p:nvSpPr>
          <p:cNvPr id="98" name="Google Shape;98;p19"/>
          <p:cNvSpPr txBox="1"/>
          <p:nvPr/>
        </p:nvSpPr>
        <p:spPr>
          <a:xfrm>
            <a:off x="1028700" y="1643246"/>
            <a:ext cx="6795900" cy="2068800"/>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MAIN IDEA</a:t>
            </a:r>
            <a:endParaRPr/>
          </a:p>
        </p:txBody>
      </p:sp>
      <p:sp>
        <p:nvSpPr>
          <p:cNvPr id="99" name="Google Shape;99;p19"/>
          <p:cNvSpPr txBox="1"/>
          <p:nvPr/>
        </p:nvSpPr>
        <p:spPr>
          <a:xfrm>
            <a:off x="8365418" y="1600199"/>
            <a:ext cx="8893800" cy="2154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5938" l="0" r="-17196" t="-62399"/>
            </a:stretch>
          </a:blipFill>
          <a:ln>
            <a:noFill/>
          </a:ln>
        </p:spPr>
      </p:sp>
      <p:sp>
        <p:nvSpPr>
          <p:cNvPr id="105" name="Google Shape;105;p20"/>
          <p:cNvSpPr/>
          <p:nvPr/>
        </p:nvSpPr>
        <p:spPr>
          <a:xfrm>
            <a:off x="11575969" y="0"/>
            <a:ext cx="6712031" cy="2993626"/>
          </a:xfrm>
          <a:custGeom>
            <a:rect b="b" l="l" r="r" t="t"/>
            <a:pathLst>
              <a:path extrusionOk="0" h="2993626" w="6712031">
                <a:moveTo>
                  <a:pt x="0" y="0"/>
                </a:moveTo>
                <a:lnTo>
                  <a:pt x="6712031" y="0"/>
                </a:lnTo>
                <a:lnTo>
                  <a:pt x="6712031" y="2993626"/>
                </a:lnTo>
                <a:lnTo>
                  <a:pt x="0" y="2993626"/>
                </a:lnTo>
                <a:lnTo>
                  <a:pt x="0" y="0"/>
                </a:lnTo>
                <a:close/>
              </a:path>
            </a:pathLst>
          </a:custGeom>
          <a:blipFill rotWithShape="1">
            <a:blip r:embed="rId4">
              <a:alphaModFix/>
            </a:blip>
            <a:stretch>
              <a:fillRect b="-34078" l="0" r="0" t="-34078"/>
            </a:stretch>
          </a:blipFill>
          <a:ln>
            <a:noFill/>
          </a:ln>
        </p:spPr>
      </p:sp>
      <p:sp>
        <p:nvSpPr>
          <p:cNvPr id="106" name="Google Shape;106;p20"/>
          <p:cNvSpPr/>
          <p:nvPr/>
        </p:nvSpPr>
        <p:spPr>
          <a:xfrm>
            <a:off x="-9525" y="0"/>
            <a:ext cx="11585494" cy="2993626"/>
          </a:xfrm>
          <a:custGeom>
            <a:rect b="b" l="l" r="r" t="t"/>
            <a:pathLst>
              <a:path extrusionOk="0" h="2993626" w="11585494">
                <a:moveTo>
                  <a:pt x="0" y="0"/>
                </a:moveTo>
                <a:lnTo>
                  <a:pt x="11585494" y="0"/>
                </a:lnTo>
                <a:lnTo>
                  <a:pt x="11585494" y="2993626"/>
                </a:lnTo>
                <a:lnTo>
                  <a:pt x="0" y="2993626"/>
                </a:lnTo>
                <a:lnTo>
                  <a:pt x="0" y="0"/>
                </a:lnTo>
                <a:close/>
              </a:path>
            </a:pathLst>
          </a:custGeom>
          <a:blipFill rotWithShape="1">
            <a:blip r:embed="rId5">
              <a:alphaModFix/>
            </a:blip>
            <a:stretch>
              <a:fillRect b="-78917" l="0" r="0" t="-78914"/>
            </a:stretch>
          </a:blipFill>
          <a:ln>
            <a:noFill/>
          </a:ln>
        </p:spPr>
      </p:sp>
      <p:sp>
        <p:nvSpPr>
          <p:cNvPr id="107" name="Google Shape;107;p20"/>
          <p:cNvSpPr/>
          <p:nvPr/>
        </p:nvSpPr>
        <p:spPr>
          <a:xfrm>
            <a:off x="-135355" y="7471127"/>
            <a:ext cx="5928102" cy="2993626"/>
          </a:xfrm>
          <a:custGeom>
            <a:rect b="b" l="l" r="r" t="t"/>
            <a:pathLst>
              <a:path extrusionOk="0" h="2993626" w="5928102">
                <a:moveTo>
                  <a:pt x="0" y="0"/>
                </a:moveTo>
                <a:lnTo>
                  <a:pt x="5928102" y="0"/>
                </a:lnTo>
                <a:lnTo>
                  <a:pt x="5928102" y="2993625"/>
                </a:lnTo>
                <a:lnTo>
                  <a:pt x="0" y="2993625"/>
                </a:lnTo>
                <a:lnTo>
                  <a:pt x="0" y="0"/>
                </a:lnTo>
                <a:close/>
              </a:path>
            </a:pathLst>
          </a:custGeom>
          <a:blipFill rotWithShape="1">
            <a:blip r:embed="rId6">
              <a:alphaModFix/>
            </a:blip>
            <a:stretch>
              <a:fillRect b="-16088" l="0" r="0" t="-16087"/>
            </a:stretch>
          </a:blipFill>
          <a:ln>
            <a:noFill/>
          </a:ln>
        </p:spPr>
      </p:sp>
      <p:sp>
        <p:nvSpPr>
          <p:cNvPr id="108" name="Google Shape;108;p20"/>
          <p:cNvSpPr/>
          <p:nvPr/>
        </p:nvSpPr>
        <p:spPr>
          <a:xfrm>
            <a:off x="5792747" y="7471127"/>
            <a:ext cx="12495253" cy="2815873"/>
          </a:xfrm>
          <a:custGeom>
            <a:rect b="b" l="l" r="r" t="t"/>
            <a:pathLst>
              <a:path extrusionOk="0" h="2815873" w="12495253">
                <a:moveTo>
                  <a:pt x="0" y="0"/>
                </a:moveTo>
                <a:lnTo>
                  <a:pt x="12495253" y="0"/>
                </a:lnTo>
                <a:lnTo>
                  <a:pt x="12495253" y="2815873"/>
                </a:lnTo>
                <a:lnTo>
                  <a:pt x="0" y="2815873"/>
                </a:lnTo>
                <a:lnTo>
                  <a:pt x="0" y="0"/>
                </a:lnTo>
                <a:close/>
              </a:path>
            </a:pathLst>
          </a:custGeom>
          <a:blipFill rotWithShape="1">
            <a:blip r:embed="rId7">
              <a:alphaModFix/>
            </a:blip>
            <a:stretch>
              <a:fillRect b="-78795" l="0" r="-1974" t="-122663"/>
            </a:stretch>
          </a:blipFill>
          <a:ln>
            <a:noFill/>
          </a:ln>
        </p:spPr>
      </p:sp>
      <p:sp>
        <p:nvSpPr>
          <p:cNvPr id="109" name="Google Shape;109;p20"/>
          <p:cNvSpPr txBox="1"/>
          <p:nvPr/>
        </p:nvSpPr>
        <p:spPr>
          <a:xfrm>
            <a:off x="5646455" y="3614257"/>
            <a:ext cx="6795900" cy="20688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PROJECTS</a:t>
            </a:r>
            <a:endParaRPr/>
          </a:p>
        </p:txBody>
      </p:sp>
      <p:sp>
        <p:nvSpPr>
          <p:cNvPr id="110" name="Google Shape;110;p20"/>
          <p:cNvSpPr txBox="1"/>
          <p:nvPr/>
        </p:nvSpPr>
        <p:spPr>
          <a:xfrm>
            <a:off x="1128302" y="5810828"/>
            <a:ext cx="16031400" cy="861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800" u="none" cap="none" strike="noStrike">
                <a:solidFill>
                  <a:srgbClr val="0C2C48"/>
                </a:solidFill>
                <a:latin typeface="Darker Grotesque Medium"/>
                <a:ea typeface="Darker Grotesque Medium"/>
                <a:cs typeface="Darker Grotesque Medium"/>
                <a:sym typeface="Darker Grotesque Medium"/>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14" name="Shape 114"/>
        <p:cNvGrpSpPr/>
        <p:nvPr/>
      </p:nvGrpSpPr>
      <p:grpSpPr>
        <a:xfrm>
          <a:off x="0" y="0"/>
          <a:ext cx="0" cy="0"/>
          <a:chOff x="0" y="0"/>
          <a:chExt cx="0" cy="0"/>
        </a:xfrm>
      </p:grpSpPr>
      <p:sp>
        <p:nvSpPr>
          <p:cNvPr id="115" name="Google Shape;115;p21"/>
          <p:cNvSpPr/>
          <p:nvPr/>
        </p:nvSpPr>
        <p:spPr>
          <a:xfrm>
            <a:off x="731652" y="633440"/>
            <a:ext cx="16824696" cy="9020120"/>
          </a:xfrm>
          <a:custGeom>
            <a:rect b="b" l="l" r="r" t="t"/>
            <a:pathLst>
              <a:path extrusionOk="0" h="9020120" w="16824696">
                <a:moveTo>
                  <a:pt x="0" y="0"/>
                </a:moveTo>
                <a:lnTo>
                  <a:pt x="16824696" y="0"/>
                </a:lnTo>
                <a:lnTo>
                  <a:pt x="16824696" y="9020120"/>
                </a:lnTo>
                <a:lnTo>
                  <a:pt x="0" y="9020120"/>
                </a:lnTo>
                <a:lnTo>
                  <a:pt x="0" y="0"/>
                </a:lnTo>
                <a:close/>
              </a:path>
            </a:pathLst>
          </a:custGeom>
          <a:blipFill rotWithShape="1">
            <a:blip r:embed="rId3">
              <a:alphaModFix/>
            </a:blip>
            <a:stretch>
              <a:fillRect b="-12250" l="0" r="0" t="-12250"/>
            </a:stretch>
          </a:blipFill>
          <a:ln>
            <a:noFill/>
          </a:ln>
        </p:spPr>
      </p:sp>
      <p:sp>
        <p:nvSpPr>
          <p:cNvPr id="116" name="Google Shape;116;p21"/>
          <p:cNvSpPr txBox="1"/>
          <p:nvPr/>
        </p:nvSpPr>
        <p:spPr>
          <a:xfrm>
            <a:off x="1936565" y="2025340"/>
            <a:ext cx="14415000" cy="3447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000" u="none" cap="none" strike="noStrike">
                <a:solidFill>
                  <a:srgbClr val="FFFFFF"/>
                </a:solidFill>
                <a:latin typeface="Crushed"/>
                <a:ea typeface="Crushed"/>
                <a:cs typeface="Crushed"/>
                <a:sym typeface="Crushed"/>
              </a:rPr>
              <a:t>“THIS IS A QUOTE, words full of wisdom.”</a:t>
            </a:r>
            <a:endParaRPr/>
          </a:p>
        </p:txBody>
      </p:sp>
      <p:sp>
        <p:nvSpPr>
          <p:cNvPr id="117" name="Google Shape;117;p21"/>
          <p:cNvSpPr txBox="1"/>
          <p:nvPr/>
        </p:nvSpPr>
        <p:spPr>
          <a:xfrm>
            <a:off x="6902347" y="5671511"/>
            <a:ext cx="4483306"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FFFFF"/>
                </a:solidFill>
                <a:latin typeface="Darker Grotesque Medium"/>
                <a:ea typeface="Darker Grotesque Medium"/>
                <a:cs typeface="Darker Grotesque Medium"/>
                <a:sym typeface="Darker Grotesque Medium"/>
              </a:rPr>
              <a:t>Someone Famous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2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0" y="0"/>
            <a:ext cx="18288005" cy="10287000"/>
          </a:xfrm>
          <a:prstGeom prst="rect">
            <a:avLst/>
          </a:prstGeom>
          <a:noFill/>
          <a:ln>
            <a:noFill/>
          </a:ln>
        </p:spPr>
      </p:pic>
      <p:sp>
        <p:nvSpPr>
          <p:cNvPr id="123" name="Google Shape;123;p22"/>
          <p:cNvSpPr/>
          <p:nvPr/>
        </p:nvSpPr>
        <p:spPr>
          <a:xfrm>
            <a:off x="9648947" y="0"/>
            <a:ext cx="8020127" cy="1565602"/>
          </a:xfrm>
          <a:custGeom>
            <a:rect b="b" l="l" r="r" t="t"/>
            <a:pathLst>
              <a:path extrusionOk="0" h="571136" w="2925764">
                <a:moveTo>
                  <a:pt x="0" y="0"/>
                </a:moveTo>
                <a:lnTo>
                  <a:pt x="2925764" y="0"/>
                </a:lnTo>
                <a:lnTo>
                  <a:pt x="2925764" y="571136"/>
                </a:lnTo>
                <a:lnTo>
                  <a:pt x="0" y="571136"/>
                </a:lnTo>
                <a:close/>
              </a:path>
            </a:pathLst>
          </a:custGeom>
          <a:solidFill>
            <a:srgbClr val="0C2C48"/>
          </a:solidFill>
          <a:ln>
            <a:noFill/>
          </a:ln>
        </p:spPr>
      </p:sp>
      <p:sp>
        <p:nvSpPr>
          <p:cNvPr id="124" name="Google Shape;124;p22"/>
          <p:cNvSpPr txBox="1"/>
          <p:nvPr/>
        </p:nvSpPr>
        <p:spPr>
          <a:xfrm>
            <a:off x="10002887" y="431963"/>
            <a:ext cx="7312246" cy="6540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FFFFFF"/>
                </a:solidFill>
                <a:latin typeface="Crushed"/>
                <a:ea typeface="Crushed"/>
                <a:cs typeface="Crushed"/>
                <a:sym typeface="Crushed"/>
              </a:rPr>
              <a:t>"A PICTURE IS WORTH A THOUSAND WORDS."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28" name="Shape 128"/>
        <p:cNvGrpSpPr/>
        <p:nvPr/>
      </p:nvGrpSpPr>
      <p:grpSpPr>
        <a:xfrm>
          <a:off x="0" y="0"/>
          <a:ext cx="0" cy="0"/>
          <a:chOff x="0" y="0"/>
          <a:chExt cx="0" cy="0"/>
        </a:xfrm>
      </p:grpSpPr>
      <p:pic>
        <p:nvPicPr>
          <p:cNvPr id="129" name="Google Shape;129;p23"/>
          <p:cNvPicPr preferRelativeResize="0"/>
          <p:nvPr/>
        </p:nvPicPr>
        <p:blipFill rotWithShape="1">
          <a:blip r:embed="rId3">
            <a:alphaModFix/>
          </a:blip>
          <a:srcRect b="0" l="33542" r="33542" t="0"/>
          <a:stretch/>
        </p:blipFill>
        <p:spPr>
          <a:xfrm>
            <a:off x="0" y="1183707"/>
            <a:ext cx="4724867" cy="8074593"/>
          </a:xfrm>
          <a:prstGeom prst="rect">
            <a:avLst/>
          </a:prstGeom>
          <a:noFill/>
          <a:ln>
            <a:noFill/>
          </a:ln>
        </p:spPr>
      </p:pic>
      <p:pic>
        <p:nvPicPr>
          <p:cNvPr id="130" name="Google Shape;130;p23"/>
          <p:cNvPicPr preferRelativeResize="0"/>
          <p:nvPr/>
        </p:nvPicPr>
        <p:blipFill rotWithShape="1">
          <a:blip r:embed="rId4">
            <a:alphaModFix/>
          </a:blip>
          <a:srcRect b="0" l="16717" r="16718" t="0"/>
          <a:stretch/>
        </p:blipFill>
        <p:spPr>
          <a:xfrm>
            <a:off x="11121836" y="1183707"/>
            <a:ext cx="7166164" cy="8074593"/>
          </a:xfrm>
          <a:prstGeom prst="rect">
            <a:avLst/>
          </a:prstGeom>
          <a:noFill/>
          <a:ln>
            <a:noFill/>
          </a:ln>
        </p:spPr>
      </p:pic>
      <p:sp>
        <p:nvSpPr>
          <p:cNvPr id="131" name="Google Shape;131;p23"/>
          <p:cNvSpPr txBox="1"/>
          <p:nvPr/>
        </p:nvSpPr>
        <p:spPr>
          <a:xfrm>
            <a:off x="5271311" y="1240857"/>
            <a:ext cx="5304000" cy="20688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4000" u="none" cap="none" strike="noStrike">
                <a:solidFill>
                  <a:srgbClr val="0C2C48"/>
                </a:solidFill>
                <a:latin typeface="Crushed"/>
                <a:ea typeface="Crushed"/>
                <a:cs typeface="Crushed"/>
                <a:sym typeface="Crushed"/>
              </a:rPr>
              <a:t>CHART</a:t>
            </a:r>
            <a:endParaRPr/>
          </a:p>
        </p:txBody>
      </p:sp>
      <p:pic>
        <p:nvPicPr>
          <p:cNvPr id="132" name="Google Shape;132;p23"/>
          <p:cNvPicPr preferRelativeResize="0"/>
          <p:nvPr/>
        </p:nvPicPr>
        <p:blipFill rotWithShape="1">
          <a:blip r:embed="rId5">
            <a:alphaModFix/>
          </a:blip>
          <a:srcRect b="0" l="0" r="0" t="0"/>
          <a:stretch/>
        </p:blipFill>
        <p:spPr>
          <a:xfrm>
            <a:off x="4714198" y="3130054"/>
            <a:ext cx="6418309" cy="66853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8"/>
        </a:solidFill>
      </p:bgPr>
    </p:bg>
    <p:spTree>
      <p:nvGrpSpPr>
        <p:cNvPr id="136" name="Shape 136"/>
        <p:cNvGrpSpPr/>
        <p:nvPr/>
      </p:nvGrpSpPr>
      <p:grpSpPr>
        <a:xfrm>
          <a:off x="0" y="0"/>
          <a:ext cx="0" cy="0"/>
          <a:chOff x="0" y="0"/>
          <a:chExt cx="0" cy="0"/>
        </a:xfrm>
      </p:grpSpPr>
      <p:grpSp>
        <p:nvGrpSpPr>
          <p:cNvPr id="137" name="Google Shape;137;p24"/>
          <p:cNvGrpSpPr/>
          <p:nvPr/>
        </p:nvGrpSpPr>
        <p:grpSpPr>
          <a:xfrm>
            <a:off x="666750" y="958226"/>
            <a:ext cx="16954500" cy="8370550"/>
            <a:chOff x="0" y="0"/>
            <a:chExt cx="22606000" cy="11160732"/>
          </a:xfrm>
        </p:grpSpPr>
        <p:pic>
          <p:nvPicPr>
            <p:cNvPr id="138" name="Google Shape;138;p24"/>
            <p:cNvPicPr preferRelativeResize="0"/>
            <p:nvPr/>
          </p:nvPicPr>
          <p:blipFill rotWithShape="1">
            <a:blip r:embed="rId3">
              <a:alphaModFix/>
            </a:blip>
            <a:srcRect b="0" l="9224" r="9223" t="0"/>
            <a:stretch/>
          </p:blipFill>
          <p:spPr>
            <a:xfrm>
              <a:off x="0" y="0"/>
              <a:ext cx="7281333" cy="11160731"/>
            </a:xfrm>
            <a:prstGeom prst="rect">
              <a:avLst/>
            </a:prstGeom>
            <a:noFill/>
            <a:ln>
              <a:noFill/>
            </a:ln>
          </p:spPr>
        </p:pic>
        <p:pic>
          <p:nvPicPr>
            <p:cNvPr id="139" name="Google Shape;139;p24"/>
            <p:cNvPicPr preferRelativeResize="0"/>
            <p:nvPr/>
          </p:nvPicPr>
          <p:blipFill rotWithShape="1">
            <a:blip r:embed="rId4">
              <a:alphaModFix/>
            </a:blip>
            <a:srcRect b="0" l="4997" r="4997" t="0"/>
            <a:stretch/>
          </p:blipFill>
          <p:spPr>
            <a:xfrm>
              <a:off x="7662333" y="0"/>
              <a:ext cx="7281333" cy="5389866"/>
            </a:xfrm>
            <a:prstGeom prst="rect">
              <a:avLst/>
            </a:prstGeom>
            <a:noFill/>
            <a:ln>
              <a:noFill/>
            </a:ln>
          </p:spPr>
        </p:pic>
        <p:pic>
          <p:nvPicPr>
            <p:cNvPr id="140" name="Google Shape;140;p24"/>
            <p:cNvPicPr preferRelativeResize="0"/>
            <p:nvPr/>
          </p:nvPicPr>
          <p:blipFill rotWithShape="1">
            <a:blip r:embed="rId5">
              <a:alphaModFix/>
            </a:blip>
            <a:srcRect b="0" l="16311" r="16311" t="0"/>
            <a:stretch/>
          </p:blipFill>
          <p:spPr>
            <a:xfrm>
              <a:off x="7662333" y="5770866"/>
              <a:ext cx="7281333" cy="5389866"/>
            </a:xfrm>
            <a:prstGeom prst="rect">
              <a:avLst/>
            </a:prstGeom>
            <a:noFill/>
            <a:ln>
              <a:noFill/>
            </a:ln>
          </p:spPr>
        </p:pic>
        <p:pic>
          <p:nvPicPr>
            <p:cNvPr id="141" name="Google Shape;141;p24"/>
            <p:cNvPicPr preferRelativeResize="0"/>
            <p:nvPr/>
          </p:nvPicPr>
          <p:blipFill rotWithShape="1">
            <a:blip r:embed="rId6">
              <a:alphaModFix/>
            </a:blip>
            <a:srcRect b="0" l="4997" r="4997" t="0"/>
            <a:stretch/>
          </p:blipFill>
          <p:spPr>
            <a:xfrm>
              <a:off x="15324667" y="0"/>
              <a:ext cx="7281333" cy="5389866"/>
            </a:xfrm>
            <a:prstGeom prst="rect">
              <a:avLst/>
            </a:prstGeom>
            <a:noFill/>
            <a:ln>
              <a:noFill/>
            </a:ln>
          </p:spPr>
        </p:pic>
        <p:pic>
          <p:nvPicPr>
            <p:cNvPr id="142" name="Google Shape;142;p24"/>
            <p:cNvPicPr preferRelativeResize="0"/>
            <p:nvPr/>
          </p:nvPicPr>
          <p:blipFill rotWithShape="1">
            <a:blip r:embed="rId7">
              <a:alphaModFix/>
            </a:blip>
            <a:srcRect b="12988" l="0" r="0" t="12988"/>
            <a:stretch/>
          </p:blipFill>
          <p:spPr>
            <a:xfrm>
              <a:off x="15324667" y="5770866"/>
              <a:ext cx="7281333" cy="5389866"/>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