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Ubuntu"/>
      <p:bold r:id="rId23"/>
      <p:boldItalic r:id="rId24"/>
    </p:embeddedFont>
    <p:embeddedFont>
      <p:font typeface="Alata"/>
      <p:regular r:id="rId25"/>
    </p:embeddedFont>
    <p:embeddedFont>
      <p:font typeface="Lilita One"/>
      <p:regular r:id="rId26"/>
    </p:embeddedFont>
    <p:embeddedFont>
      <p:font typeface="Satisfy"/>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Ubuntu-boldItalic.fntdata"/><Relationship Id="rId23" Type="http://schemas.openxmlformats.org/officeDocument/2006/relationships/font" Target="fonts/Ubuntu-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ilitaOne-regular.fntdata"/><Relationship Id="rId25" Type="http://schemas.openxmlformats.org/officeDocument/2006/relationships/font" Target="fonts/Alata-regular.fntdata"/><Relationship Id="rId27" Type="http://schemas.openxmlformats.org/officeDocument/2006/relationships/font" Target="fonts/Satisfy-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7f7168b5dd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f7168b5dd_2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f7168b5dd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f7168b5dd_2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f7168b5dd_2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f7168b5dd_2_2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7f7168b5dd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f7168b5dd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f7168b5dd_2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f7168b5dd_2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7f7168b5dd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f7168b5dd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f7168b5dd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f7168b5dd_2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7f7168b5dd_2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f7168b5dd_2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f7168b5dd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f7168b5dd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7f7168b5dd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7f7168b5dd_2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f7168b5dd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f7168b5dd_2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f7168b5dd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f7168b5dd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f7168b5dd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f7168b5dd_2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7f7168b5dd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7f7168b5dd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f7168b5dd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7f7168b5dd_2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f7168b5dd_2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f7168b5dd_2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b="67266" l="0" r="0" t="0"/>
          <a:stretch/>
        </p:blipFill>
        <p:spPr>
          <a:xfrm>
            <a:off x="488175" y="152400"/>
            <a:ext cx="8167651" cy="1503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1" name="Google Shape;61;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2" name="Google Shape;62;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5" name="Google Shape;65;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6" name="Google Shape;66;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7" name="Google Shape;67;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8" name="Google Shape;68;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 name="Shape 69"/>
        <p:cNvGrpSpPr/>
        <p:nvPr/>
      </p:nvGrpSpPr>
      <p:grpSpPr>
        <a:xfrm>
          <a:off x="0" y="0"/>
          <a:ext cx="0" cy="0"/>
          <a:chOff x="0" y="0"/>
          <a:chExt cx="0" cy="0"/>
        </a:xfrm>
      </p:grpSpPr>
      <p:sp>
        <p:nvSpPr>
          <p:cNvPr id="70" name="Google Shape;70;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1" name="Google Shape;71;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72" name="Google Shape;72;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3" name="Google Shape;73;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4" name="Google Shape;74;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7" name="Google Shape;77;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8" name="Google Shape;78;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9" name="Google Shape;79;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0" name="Google Shape;80;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 name="Shape 81"/>
        <p:cNvGrpSpPr/>
        <p:nvPr/>
      </p:nvGrpSpPr>
      <p:grpSpPr>
        <a:xfrm>
          <a:off x="0" y="0"/>
          <a:ext cx="0" cy="0"/>
          <a:chOff x="0" y="0"/>
          <a:chExt cx="0" cy="0"/>
        </a:xfrm>
      </p:grpSpPr>
      <p:sp>
        <p:nvSpPr>
          <p:cNvPr id="82" name="Google Shape;82;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3" name="Google Shape;83;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4" name="Google Shape;84;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5" name="Google Shape;85;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8" name="Shape 88"/>
        <p:cNvGrpSpPr/>
        <p:nvPr/>
      </p:nvGrpSpPr>
      <p:grpSpPr>
        <a:xfrm>
          <a:off x="0" y="0"/>
          <a:ext cx="0" cy="0"/>
          <a:chOff x="0" y="0"/>
          <a:chExt cx="0" cy="0"/>
        </a:xfrm>
      </p:grpSpPr>
      <p:sp>
        <p:nvSpPr>
          <p:cNvPr id="89" name="Google Shape;89;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0" name="Google Shape;90;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1" name="Google Shape;91;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2" name="Google Shape;92;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3" name="Google Shape;93;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4" name="Google Shape;94;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9" name="Google Shape;99;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2" name="Shape 102"/>
        <p:cNvGrpSpPr/>
        <p:nvPr/>
      </p:nvGrpSpPr>
      <p:grpSpPr>
        <a:xfrm>
          <a:off x="0" y="0"/>
          <a:ext cx="0" cy="0"/>
          <a:chOff x="0" y="0"/>
          <a:chExt cx="0" cy="0"/>
        </a:xfrm>
      </p:grpSpPr>
      <p:sp>
        <p:nvSpPr>
          <p:cNvPr id="103" name="Google Shape;103;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4" name="Google Shape;104;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5" name="Google Shape;105;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6" name="Google Shape;106;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sp>
        <p:nvSpPr>
          <p:cNvPr id="110" name="Google Shape;110;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20"/>
          <p:cNvSpPr/>
          <p:nvPr>
            <p:ph idx="2" type="pic"/>
          </p:nvPr>
        </p:nvSpPr>
        <p:spPr>
          <a:xfrm>
            <a:off x="896144" y="306388"/>
            <a:ext cx="2743200" cy="2057400"/>
          </a:xfrm>
          <a:prstGeom prst="rect">
            <a:avLst/>
          </a:prstGeom>
          <a:noFill/>
          <a:ln>
            <a:noFill/>
          </a:ln>
        </p:spPr>
      </p:sp>
      <p:sp>
        <p:nvSpPr>
          <p:cNvPr id="112" name="Google Shape;112;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3" name="Google Shape;113;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4" name="Google Shape;114;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6" name="Shape 116"/>
        <p:cNvGrpSpPr/>
        <p:nvPr/>
      </p:nvGrpSpPr>
      <p:grpSpPr>
        <a:xfrm>
          <a:off x="0" y="0"/>
          <a:ext cx="0" cy="0"/>
          <a:chOff x="0" y="0"/>
          <a:chExt cx="0" cy="0"/>
        </a:xfrm>
      </p:grpSpPr>
      <p:sp>
        <p:nvSpPr>
          <p:cNvPr id="117" name="Google Shape;117;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8" name="Google Shape;118;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9" name="Google Shape;119;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287405" y="212950"/>
            <a:ext cx="8569196" cy="4650401"/>
          </a:xfrm>
          <a:prstGeom prst="rect">
            <a:avLst/>
          </a:prstGeom>
          <a:noFill/>
          <a:ln>
            <a:noFill/>
          </a:ln>
        </p:spPr>
      </p:pic>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2" name="Shape 122"/>
        <p:cNvGrpSpPr/>
        <p:nvPr/>
      </p:nvGrpSpPr>
      <p:grpSpPr>
        <a:xfrm>
          <a:off x="0" y="0"/>
          <a:ext cx="0" cy="0"/>
          <a:chOff x="0" y="0"/>
          <a:chExt cx="0" cy="0"/>
        </a:xfrm>
      </p:grpSpPr>
      <p:sp>
        <p:nvSpPr>
          <p:cNvPr id="123" name="Google Shape;123;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4" name="Google Shape;124;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5" name="Google Shape;125;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2" name="Google Shape;22;p4"/>
          <p:cNvPicPr preferRelativeResize="0"/>
          <p:nvPr/>
        </p:nvPicPr>
        <p:blipFill rotWithShape="1">
          <a:blip r:embed="rId2">
            <a:alphaModFix/>
          </a:blip>
          <a:srcRect b="42638" l="3606" r="65195" t="29476"/>
          <a:stretch/>
        </p:blipFill>
        <p:spPr>
          <a:xfrm>
            <a:off x="5401513" y="334425"/>
            <a:ext cx="2852701" cy="1434350"/>
          </a:xfrm>
          <a:prstGeom prst="rect">
            <a:avLst/>
          </a:prstGeom>
          <a:noFill/>
          <a:ln>
            <a:noFill/>
          </a:ln>
        </p:spPr>
      </p:pic>
      <p:pic>
        <p:nvPicPr>
          <p:cNvPr id="23" name="Google Shape;23;p4"/>
          <p:cNvPicPr preferRelativeResize="0"/>
          <p:nvPr/>
        </p:nvPicPr>
        <p:blipFill rotWithShape="1">
          <a:blip r:embed="rId2">
            <a:alphaModFix/>
          </a:blip>
          <a:srcRect b="42638" l="3606" r="65195" t="29476"/>
          <a:stretch/>
        </p:blipFill>
        <p:spPr>
          <a:xfrm>
            <a:off x="5401513" y="1954800"/>
            <a:ext cx="2852701" cy="1434350"/>
          </a:xfrm>
          <a:prstGeom prst="rect">
            <a:avLst/>
          </a:prstGeom>
          <a:noFill/>
          <a:ln>
            <a:noFill/>
          </a:ln>
        </p:spPr>
      </p:pic>
      <p:pic>
        <p:nvPicPr>
          <p:cNvPr id="24" name="Google Shape;24;p4"/>
          <p:cNvPicPr preferRelativeResize="0"/>
          <p:nvPr/>
        </p:nvPicPr>
        <p:blipFill rotWithShape="1">
          <a:blip r:embed="rId2">
            <a:alphaModFix/>
          </a:blip>
          <a:srcRect b="42638" l="3606" r="65195" t="29476"/>
          <a:stretch/>
        </p:blipFill>
        <p:spPr>
          <a:xfrm>
            <a:off x="5401513" y="3575175"/>
            <a:ext cx="2852701" cy="1434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5"/>
          <p:cNvSpPr/>
          <p:nvPr/>
        </p:nvSpPr>
        <p:spPr>
          <a:xfrm flipH="1">
            <a:off x="3983799" y="2699463"/>
            <a:ext cx="3238500" cy="3238487"/>
          </a:xfrm>
          <a:custGeom>
            <a:rect b="b" l="l" r="r" t="t"/>
            <a:pathLst>
              <a:path extrusionOk="0" h="6349974" w="6350000">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rotWithShape="1">
            <a:blip r:embed="rId2">
              <a:alphaModFix/>
            </a:blip>
            <a:stretch>
              <a:fillRect b="0"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6"/>
          <p:cNvSpPr txBox="1"/>
          <p:nvPr>
            <p:ph type="title"/>
          </p:nvPr>
        </p:nvSpPr>
        <p:spPr>
          <a:xfrm>
            <a:off x="1060075" y="639700"/>
            <a:ext cx="6400500" cy="454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7"/>
          <p:cNvSpPr/>
          <p:nvPr/>
        </p:nvSpPr>
        <p:spPr>
          <a:xfrm>
            <a:off x="5757895" y="-196382"/>
            <a:ext cx="3263260" cy="5801352"/>
          </a:xfrm>
          <a:custGeom>
            <a:rect b="b" l="l" r="r" t="t"/>
            <a:pathLst>
              <a:path extrusionOk="0" h="11602703" w="6526520">
                <a:moveTo>
                  <a:pt x="0" y="0"/>
                </a:moveTo>
                <a:lnTo>
                  <a:pt x="6526520" y="0"/>
                </a:lnTo>
                <a:lnTo>
                  <a:pt x="6526520" y="11602703"/>
                </a:lnTo>
                <a:lnTo>
                  <a:pt x="0" y="11602703"/>
                </a:lnTo>
                <a:lnTo>
                  <a:pt x="0" y="0"/>
                </a:lnTo>
                <a:close/>
              </a:path>
            </a:pathLst>
          </a:custGeom>
          <a:blipFill rotWithShape="1">
            <a:blip r:embed="rId2">
              <a:alphaModFix/>
            </a:blip>
            <a:stretch>
              <a:fillRect b="0" l="0" r="0" t="0"/>
            </a:stretch>
          </a:blipFill>
          <a:ln>
            <a:noFill/>
          </a:ln>
        </p:spPr>
      </p:sp>
      <p:sp>
        <p:nvSpPr>
          <p:cNvPr id="37" name="Google Shape;37;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8"/>
          <p:cNvPicPr preferRelativeResize="0"/>
          <p:nvPr/>
        </p:nvPicPr>
        <p:blipFill rotWithShape="1">
          <a:blip r:embed="rId2">
            <a:alphaModFix/>
          </a:blip>
          <a:srcRect b="5293" l="31317" r="31573" t="3273"/>
          <a:stretch/>
        </p:blipFill>
        <p:spPr>
          <a:xfrm>
            <a:off x="3336046" y="3759065"/>
            <a:ext cx="2471900" cy="34259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pic>
        <p:nvPicPr>
          <p:cNvPr id="47" name="Google Shape;47;p9"/>
          <p:cNvPicPr preferRelativeResize="0"/>
          <p:nvPr/>
        </p:nvPicPr>
        <p:blipFill>
          <a:blip r:embed="rId2">
            <a:alphaModFix/>
          </a:blip>
          <a:stretch>
            <a:fillRect/>
          </a:stretch>
        </p:blipFill>
        <p:spPr>
          <a:xfrm>
            <a:off x="943122" y="0"/>
            <a:ext cx="8290177" cy="4663225"/>
          </a:xfrm>
          <a:prstGeom prst="rect">
            <a:avLst/>
          </a:prstGeom>
          <a:noFill/>
          <a:ln>
            <a:noFill/>
          </a:ln>
        </p:spPr>
      </p:pic>
      <p:sp>
        <p:nvSpPr>
          <p:cNvPr id="48" name="Google Shape;4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2" name="Google Shape;52;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ilita One"/>
              <a:buChar char="●"/>
              <a:defRPr sz="1800">
                <a:solidFill>
                  <a:schemeClr val="dk2"/>
                </a:solidFill>
                <a:latin typeface="Lilita One"/>
                <a:ea typeface="Lilita One"/>
                <a:cs typeface="Lilita One"/>
                <a:sym typeface="Lilita One"/>
              </a:defRPr>
            </a:lvl1pPr>
            <a:lvl2pPr indent="-317500" lvl="1" marL="914400">
              <a:lnSpc>
                <a:spcPct val="115000"/>
              </a:lnSpc>
              <a:spcBef>
                <a:spcPts val="0"/>
              </a:spcBef>
              <a:spcAft>
                <a:spcPts val="0"/>
              </a:spcAft>
              <a:buClr>
                <a:schemeClr val="dk2"/>
              </a:buClr>
              <a:buSzPts val="1400"/>
              <a:buFont typeface="Satisfy"/>
              <a:buChar char="○"/>
              <a:defRPr>
                <a:solidFill>
                  <a:schemeClr val="dk2"/>
                </a:solidFill>
                <a:latin typeface="Satisfy"/>
                <a:ea typeface="Satisfy"/>
                <a:cs typeface="Satisfy"/>
                <a:sym typeface="Satisfy"/>
              </a:defRPr>
            </a:lvl2pPr>
            <a:lvl3pPr indent="-317500" lvl="2" marL="13716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3pPr>
            <a:lvl4pPr indent="-317500" lvl="3" marL="18288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4pPr>
            <a:lvl5pPr indent="-317500" lvl="4" marL="22860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5pPr>
            <a:lvl6pPr indent="-317500" lvl="5" marL="27432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6pPr>
            <a:lvl7pPr indent="-317500" lvl="6" marL="32004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7pPr>
            <a:lvl8pPr indent="-317500" lvl="7" marL="36576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8pPr>
            <a:lvl9pPr indent="-317500" lvl="8" marL="4114800">
              <a:lnSpc>
                <a:spcPct val="115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5" name="Google Shape;55;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6" name="Google Shape;56;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7" name="Google Shape;57;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8" name="Google Shape;58;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17.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41.png"/><Relationship Id="rId7" Type="http://schemas.openxmlformats.org/officeDocument/2006/relationships/image" Target="../media/image29.png"/><Relationship Id="rId8"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7.jpg"/><Relationship Id="rId4" Type="http://schemas.openxmlformats.org/officeDocument/2006/relationships/image" Target="../media/image6.png"/><Relationship Id="rId5"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6.png"/><Relationship Id="rId5" Type="http://schemas.openxmlformats.org/officeDocument/2006/relationships/image" Target="../media/image18.jpg"/><Relationship Id="rId6" Type="http://schemas.openxmlformats.org/officeDocument/2006/relationships/image" Target="../media/image21.jpg"/><Relationship Id="rId7"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5.jpg"/><Relationship Id="rId4" Type="http://schemas.openxmlformats.org/officeDocument/2006/relationships/image" Target="../media/image37.png"/><Relationship Id="rId5" Type="http://schemas.openxmlformats.org/officeDocument/2006/relationships/image" Target="../media/image32.jpg"/><Relationship Id="rId6" Type="http://schemas.openxmlformats.org/officeDocument/2006/relationships/image" Target="../media/image35.jpg"/><Relationship Id="rId7"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3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3965" y="0"/>
            <a:ext cx="9136072" cy="5143501"/>
          </a:xfrm>
          <a:prstGeom prst="rect">
            <a:avLst/>
          </a:prstGeom>
          <a:noFill/>
          <a:ln>
            <a:noFill/>
          </a:ln>
        </p:spPr>
      </p:pic>
      <p:pic>
        <p:nvPicPr>
          <p:cNvPr id="133" name="Google Shape;133;p23"/>
          <p:cNvPicPr preferRelativeResize="0"/>
          <p:nvPr/>
        </p:nvPicPr>
        <p:blipFill>
          <a:blip r:embed="rId4">
            <a:alphaModFix/>
          </a:blip>
          <a:stretch>
            <a:fillRect/>
          </a:stretch>
        </p:blipFill>
        <p:spPr>
          <a:xfrm>
            <a:off x="2987876" y="714375"/>
            <a:ext cx="4736649" cy="3707243"/>
          </a:xfrm>
          <a:prstGeom prst="rect">
            <a:avLst/>
          </a:prstGeom>
          <a:noFill/>
          <a:ln>
            <a:noFill/>
          </a:ln>
        </p:spPr>
      </p:pic>
      <p:sp>
        <p:nvSpPr>
          <p:cNvPr id="134" name="Google Shape;134;p23"/>
          <p:cNvSpPr txBox="1"/>
          <p:nvPr/>
        </p:nvSpPr>
        <p:spPr>
          <a:xfrm>
            <a:off x="3515389" y="1876481"/>
            <a:ext cx="39141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AEF9EF"/>
                </a:solidFill>
                <a:latin typeface="Lilita One"/>
                <a:ea typeface="Lilita One"/>
                <a:cs typeface="Lilita One"/>
                <a:sym typeface="Lilita One"/>
              </a:rPr>
              <a:t>LOFI MUSIC ALBUM</a:t>
            </a:r>
            <a:endParaRPr sz="700"/>
          </a:p>
        </p:txBody>
      </p:sp>
      <p:sp>
        <p:nvSpPr>
          <p:cNvPr id="135" name="Google Shape;135;p23"/>
          <p:cNvSpPr txBox="1"/>
          <p:nvPr/>
        </p:nvSpPr>
        <p:spPr>
          <a:xfrm>
            <a:off x="3947361" y="3464688"/>
            <a:ext cx="2925600" cy="7080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i="0" lang="en" sz="4600" u="none" cap="none" strike="noStrike">
                <a:solidFill>
                  <a:srgbClr val="99F5D0"/>
                </a:solidFill>
                <a:latin typeface="Satisfy"/>
                <a:ea typeface="Satisfy"/>
                <a:cs typeface="Satisfy"/>
                <a:sym typeface="Satisfy"/>
              </a:rPr>
              <a:t>Pitch Deck</a:t>
            </a:r>
            <a:endParaRPr sz="700">
              <a:latin typeface="Satisfy"/>
              <a:ea typeface="Satisfy"/>
              <a:cs typeface="Satisfy"/>
              <a:sym typeface="Satisfy"/>
            </a:endParaRPr>
          </a:p>
        </p:txBody>
      </p:sp>
      <p:pic>
        <p:nvPicPr>
          <p:cNvPr id="136" name="Google Shape;136;p23"/>
          <p:cNvPicPr preferRelativeResize="0"/>
          <p:nvPr/>
        </p:nvPicPr>
        <p:blipFill>
          <a:blip r:embed="rId5">
            <a:alphaModFix/>
          </a:blip>
          <a:stretch>
            <a:fillRect/>
          </a:stretch>
        </p:blipFill>
        <p:spPr>
          <a:xfrm>
            <a:off x="509422" y="1876475"/>
            <a:ext cx="3273600" cy="32670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262" name="Shape 262"/>
        <p:cNvGrpSpPr/>
        <p:nvPr/>
      </p:nvGrpSpPr>
      <p:grpSpPr>
        <a:xfrm>
          <a:off x="0" y="0"/>
          <a:ext cx="0" cy="0"/>
          <a:chOff x="0" y="0"/>
          <a:chExt cx="0" cy="0"/>
        </a:xfrm>
      </p:grpSpPr>
      <p:sp>
        <p:nvSpPr>
          <p:cNvPr id="263" name="Google Shape;263;p3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pic>
        <p:nvPicPr>
          <p:cNvPr id="264" name="Google Shape;264;p32"/>
          <p:cNvPicPr preferRelativeResize="0"/>
          <p:nvPr/>
        </p:nvPicPr>
        <p:blipFill>
          <a:blip r:embed="rId4">
            <a:alphaModFix/>
          </a:blip>
          <a:stretch>
            <a:fillRect/>
          </a:stretch>
        </p:blipFill>
        <p:spPr>
          <a:xfrm>
            <a:off x="0" y="0"/>
            <a:ext cx="9144000" cy="5143500"/>
          </a:xfrm>
          <a:prstGeom prst="rect">
            <a:avLst/>
          </a:prstGeom>
          <a:noFill/>
          <a:ln>
            <a:noFill/>
          </a:ln>
        </p:spPr>
      </p:pic>
      <p:cxnSp>
        <p:nvCxnSpPr>
          <p:cNvPr id="265" name="Google Shape;265;p32"/>
          <p:cNvCxnSpPr/>
          <p:nvPr/>
        </p:nvCxnSpPr>
        <p:spPr>
          <a:xfrm>
            <a:off x="473365" y="2596407"/>
            <a:ext cx="1984109" cy="0"/>
          </a:xfrm>
          <a:prstGeom prst="straightConnector1">
            <a:avLst/>
          </a:prstGeom>
          <a:noFill/>
          <a:ln cap="flat" cmpd="sng" w="38100">
            <a:solidFill>
              <a:srgbClr val="000000"/>
            </a:solidFill>
            <a:prstDash val="solid"/>
            <a:round/>
            <a:headEnd len="sm" w="sm" type="none"/>
            <a:tailEnd len="sm" w="sm" type="none"/>
          </a:ln>
        </p:spPr>
      </p:cxnSp>
      <p:cxnSp>
        <p:nvCxnSpPr>
          <p:cNvPr id="266" name="Google Shape;266;p32"/>
          <p:cNvCxnSpPr/>
          <p:nvPr/>
        </p:nvCxnSpPr>
        <p:spPr>
          <a:xfrm>
            <a:off x="3477949" y="2596407"/>
            <a:ext cx="1984109" cy="0"/>
          </a:xfrm>
          <a:prstGeom prst="straightConnector1">
            <a:avLst/>
          </a:prstGeom>
          <a:noFill/>
          <a:ln cap="flat" cmpd="sng" w="38100">
            <a:solidFill>
              <a:srgbClr val="000000"/>
            </a:solidFill>
            <a:prstDash val="solid"/>
            <a:round/>
            <a:headEnd len="sm" w="sm" type="none"/>
            <a:tailEnd len="sm" w="sm" type="none"/>
          </a:ln>
        </p:spPr>
      </p:cxnSp>
      <p:cxnSp>
        <p:nvCxnSpPr>
          <p:cNvPr id="267" name="Google Shape;267;p32"/>
          <p:cNvCxnSpPr/>
          <p:nvPr/>
        </p:nvCxnSpPr>
        <p:spPr>
          <a:xfrm>
            <a:off x="473365" y="4091832"/>
            <a:ext cx="1984109" cy="0"/>
          </a:xfrm>
          <a:prstGeom prst="straightConnector1">
            <a:avLst/>
          </a:prstGeom>
          <a:noFill/>
          <a:ln cap="flat" cmpd="sng" w="38100">
            <a:solidFill>
              <a:srgbClr val="000000"/>
            </a:solidFill>
            <a:prstDash val="solid"/>
            <a:round/>
            <a:headEnd len="sm" w="sm" type="none"/>
            <a:tailEnd len="sm" w="sm" type="none"/>
          </a:ln>
        </p:spPr>
      </p:cxnSp>
      <p:cxnSp>
        <p:nvCxnSpPr>
          <p:cNvPr id="268" name="Google Shape;268;p32"/>
          <p:cNvCxnSpPr/>
          <p:nvPr/>
        </p:nvCxnSpPr>
        <p:spPr>
          <a:xfrm>
            <a:off x="3477949" y="4091832"/>
            <a:ext cx="1984109" cy="0"/>
          </a:xfrm>
          <a:prstGeom prst="straightConnector1">
            <a:avLst/>
          </a:prstGeom>
          <a:noFill/>
          <a:ln cap="flat" cmpd="sng" w="38100">
            <a:solidFill>
              <a:srgbClr val="000000"/>
            </a:solidFill>
            <a:prstDash val="solid"/>
            <a:round/>
            <a:headEnd len="sm" w="sm" type="none"/>
            <a:tailEnd len="sm" w="sm" type="none"/>
          </a:ln>
        </p:spPr>
      </p:cxnSp>
      <p:grpSp>
        <p:nvGrpSpPr>
          <p:cNvPr id="269" name="Google Shape;269;p32"/>
          <p:cNvGrpSpPr/>
          <p:nvPr/>
        </p:nvGrpSpPr>
        <p:grpSpPr>
          <a:xfrm>
            <a:off x="6481233" y="2596407"/>
            <a:ext cx="1984109" cy="1495425"/>
            <a:chOff x="0" y="25400"/>
            <a:chExt cx="5290957" cy="3987800"/>
          </a:xfrm>
        </p:grpSpPr>
        <p:cxnSp>
          <p:nvCxnSpPr>
            <p:cNvPr id="270" name="Google Shape;270;p32"/>
            <p:cNvCxnSpPr/>
            <p:nvPr/>
          </p:nvCxnSpPr>
          <p:spPr>
            <a:xfrm>
              <a:off x="0" y="25400"/>
              <a:ext cx="5290957" cy="0"/>
            </a:xfrm>
            <a:prstGeom prst="straightConnector1">
              <a:avLst/>
            </a:prstGeom>
            <a:noFill/>
            <a:ln cap="flat" cmpd="sng" w="50800">
              <a:solidFill>
                <a:srgbClr val="000000"/>
              </a:solidFill>
              <a:prstDash val="solid"/>
              <a:round/>
              <a:headEnd len="sm" w="sm" type="none"/>
              <a:tailEnd len="sm" w="sm" type="none"/>
            </a:ln>
          </p:spPr>
        </p:cxnSp>
        <p:cxnSp>
          <p:nvCxnSpPr>
            <p:cNvPr id="271" name="Google Shape;271;p32"/>
            <p:cNvCxnSpPr/>
            <p:nvPr/>
          </p:nvCxnSpPr>
          <p:spPr>
            <a:xfrm>
              <a:off x="0" y="4013200"/>
              <a:ext cx="5290957" cy="0"/>
            </a:xfrm>
            <a:prstGeom prst="straightConnector1">
              <a:avLst/>
            </a:prstGeom>
            <a:noFill/>
            <a:ln cap="flat" cmpd="sng" w="50800">
              <a:solidFill>
                <a:srgbClr val="000000"/>
              </a:solidFill>
              <a:prstDash val="solid"/>
              <a:round/>
              <a:headEnd len="sm" w="sm" type="none"/>
              <a:tailEnd len="sm" w="sm" type="none"/>
            </a:ln>
          </p:spPr>
        </p:cxnSp>
      </p:grpSp>
      <p:sp>
        <p:nvSpPr>
          <p:cNvPr id="272" name="Google Shape;272;p32"/>
          <p:cNvSpPr txBox="1"/>
          <p:nvPr/>
        </p:nvSpPr>
        <p:spPr>
          <a:xfrm>
            <a:off x="492415" y="2107457"/>
            <a:ext cx="19353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700" u="none" cap="none" strike="noStrike">
                <a:solidFill>
                  <a:srgbClr val="C5F7FF"/>
                </a:solidFill>
                <a:latin typeface="Satisfy"/>
                <a:ea typeface="Satisfy"/>
                <a:cs typeface="Satisfy"/>
                <a:sym typeface="Satisfy"/>
              </a:rPr>
              <a:t>Name</a:t>
            </a:r>
            <a:endParaRPr sz="700">
              <a:latin typeface="Satisfy"/>
              <a:ea typeface="Satisfy"/>
              <a:cs typeface="Satisfy"/>
              <a:sym typeface="Satisfy"/>
            </a:endParaRPr>
          </a:p>
        </p:txBody>
      </p:sp>
      <p:sp>
        <p:nvSpPr>
          <p:cNvPr id="273" name="Google Shape;273;p32"/>
          <p:cNvSpPr txBox="1"/>
          <p:nvPr/>
        </p:nvSpPr>
        <p:spPr>
          <a:xfrm>
            <a:off x="3483265" y="2107457"/>
            <a:ext cx="19353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700" u="none" cap="none" strike="noStrike">
                <a:solidFill>
                  <a:srgbClr val="C5F7FF"/>
                </a:solidFill>
                <a:latin typeface="Satisfy"/>
                <a:ea typeface="Satisfy"/>
                <a:cs typeface="Satisfy"/>
                <a:sym typeface="Satisfy"/>
              </a:rPr>
              <a:t>Name</a:t>
            </a:r>
            <a:endParaRPr sz="700">
              <a:latin typeface="Satisfy"/>
              <a:ea typeface="Satisfy"/>
              <a:cs typeface="Satisfy"/>
              <a:sym typeface="Satisfy"/>
            </a:endParaRPr>
          </a:p>
        </p:txBody>
      </p:sp>
      <p:sp>
        <p:nvSpPr>
          <p:cNvPr id="274" name="Google Shape;274;p32"/>
          <p:cNvSpPr txBox="1"/>
          <p:nvPr/>
        </p:nvSpPr>
        <p:spPr>
          <a:xfrm>
            <a:off x="6494966" y="2107457"/>
            <a:ext cx="1935300" cy="41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700" u="none" cap="none" strike="noStrike">
                <a:solidFill>
                  <a:srgbClr val="C5F7FF"/>
                </a:solidFill>
                <a:latin typeface="Satisfy"/>
                <a:ea typeface="Satisfy"/>
                <a:cs typeface="Satisfy"/>
                <a:sym typeface="Satisfy"/>
              </a:rPr>
              <a:t>Name</a:t>
            </a:r>
            <a:endParaRPr sz="700">
              <a:latin typeface="Satisfy"/>
              <a:ea typeface="Satisfy"/>
              <a:cs typeface="Satisfy"/>
              <a:sym typeface="Satisfy"/>
            </a:endParaRPr>
          </a:p>
        </p:txBody>
      </p:sp>
      <p:sp>
        <p:nvSpPr>
          <p:cNvPr id="275" name="Google Shape;275;p32"/>
          <p:cNvSpPr txBox="1"/>
          <p:nvPr/>
        </p:nvSpPr>
        <p:spPr>
          <a:xfrm>
            <a:off x="873415" y="4177965"/>
            <a:ext cx="1211476"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Alata"/>
                <a:ea typeface="Alata"/>
                <a:cs typeface="Alata"/>
                <a:sym typeface="Alata"/>
              </a:rPr>
              <a:t>Title or Position</a:t>
            </a:r>
            <a:endParaRPr sz="700"/>
          </a:p>
        </p:txBody>
      </p:sp>
      <p:sp>
        <p:nvSpPr>
          <p:cNvPr id="276" name="Google Shape;276;p32"/>
          <p:cNvSpPr txBox="1"/>
          <p:nvPr/>
        </p:nvSpPr>
        <p:spPr>
          <a:xfrm>
            <a:off x="3864265" y="4177965"/>
            <a:ext cx="1211476"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Alata"/>
                <a:ea typeface="Alata"/>
                <a:cs typeface="Alata"/>
                <a:sym typeface="Alata"/>
              </a:rPr>
              <a:t>Title or Position</a:t>
            </a:r>
            <a:endParaRPr sz="700"/>
          </a:p>
        </p:txBody>
      </p:sp>
      <p:sp>
        <p:nvSpPr>
          <p:cNvPr id="277" name="Google Shape;277;p32"/>
          <p:cNvSpPr txBox="1"/>
          <p:nvPr/>
        </p:nvSpPr>
        <p:spPr>
          <a:xfrm>
            <a:off x="6875966" y="4177965"/>
            <a:ext cx="1211476"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Alata"/>
                <a:ea typeface="Alata"/>
                <a:cs typeface="Alata"/>
                <a:sym typeface="Alata"/>
              </a:rPr>
              <a:t>Title or Position</a:t>
            </a:r>
            <a:endParaRPr sz="700"/>
          </a:p>
        </p:txBody>
      </p:sp>
      <p:sp>
        <p:nvSpPr>
          <p:cNvPr id="278" name="Google Shape;278;p32"/>
          <p:cNvSpPr txBox="1"/>
          <p:nvPr/>
        </p:nvSpPr>
        <p:spPr>
          <a:xfrm>
            <a:off x="1244812" y="705151"/>
            <a:ext cx="4980218" cy="446087"/>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Lilita One"/>
                <a:ea typeface="Lilita One"/>
                <a:cs typeface="Lilita One"/>
                <a:sym typeface="Lilita One"/>
              </a:rPr>
              <a:t>Add a Team Members Page</a:t>
            </a:r>
            <a:endParaRPr sz="700"/>
          </a:p>
        </p:txBody>
      </p:sp>
      <p:pic>
        <p:nvPicPr>
          <p:cNvPr id="279" name="Google Shape;279;p32"/>
          <p:cNvPicPr preferRelativeResize="0"/>
          <p:nvPr/>
        </p:nvPicPr>
        <p:blipFill rotWithShape="1">
          <a:blip r:embed="rId5">
            <a:alphaModFix/>
          </a:blip>
          <a:srcRect b="872" l="0" r="0" t="0"/>
          <a:stretch/>
        </p:blipFill>
        <p:spPr>
          <a:xfrm>
            <a:off x="477925" y="2602750"/>
            <a:ext cx="1984100" cy="1468762"/>
          </a:xfrm>
          <a:prstGeom prst="rect">
            <a:avLst/>
          </a:prstGeom>
          <a:noFill/>
          <a:ln>
            <a:noFill/>
          </a:ln>
        </p:spPr>
      </p:pic>
      <p:pic>
        <p:nvPicPr>
          <p:cNvPr id="280" name="Google Shape;280;p32"/>
          <p:cNvPicPr preferRelativeResize="0"/>
          <p:nvPr/>
        </p:nvPicPr>
        <p:blipFill>
          <a:blip r:embed="rId6">
            <a:alphaModFix/>
          </a:blip>
          <a:stretch>
            <a:fillRect/>
          </a:stretch>
        </p:blipFill>
        <p:spPr>
          <a:xfrm>
            <a:off x="3471275" y="2602750"/>
            <a:ext cx="1984101" cy="1477002"/>
          </a:xfrm>
          <a:prstGeom prst="rect">
            <a:avLst/>
          </a:prstGeom>
          <a:noFill/>
          <a:ln>
            <a:noFill/>
          </a:ln>
        </p:spPr>
      </p:pic>
      <p:pic>
        <p:nvPicPr>
          <p:cNvPr id="281" name="Google Shape;281;p32"/>
          <p:cNvPicPr preferRelativeResize="0"/>
          <p:nvPr/>
        </p:nvPicPr>
        <p:blipFill>
          <a:blip r:embed="rId7">
            <a:alphaModFix/>
          </a:blip>
          <a:stretch>
            <a:fillRect/>
          </a:stretch>
        </p:blipFill>
        <p:spPr>
          <a:xfrm>
            <a:off x="6494975" y="2631000"/>
            <a:ext cx="1966734" cy="146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464"/>
        </a:solidFill>
      </p:bgPr>
    </p:bg>
    <p:spTree>
      <p:nvGrpSpPr>
        <p:cNvPr id="285" name="Shape 285"/>
        <p:cNvGrpSpPr/>
        <p:nvPr/>
      </p:nvGrpSpPr>
      <p:grpSpPr>
        <a:xfrm>
          <a:off x="0" y="0"/>
          <a:ext cx="0" cy="0"/>
          <a:chOff x="0" y="0"/>
          <a:chExt cx="0" cy="0"/>
        </a:xfrm>
      </p:grpSpPr>
      <p:pic>
        <p:nvPicPr>
          <p:cNvPr id="286" name="Google Shape;286;p33"/>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87" name="Google Shape;287;p33"/>
          <p:cNvPicPr preferRelativeResize="0"/>
          <p:nvPr/>
        </p:nvPicPr>
        <p:blipFill>
          <a:blip r:embed="rId4">
            <a:alphaModFix/>
          </a:blip>
          <a:stretch>
            <a:fillRect/>
          </a:stretch>
        </p:blipFill>
        <p:spPr>
          <a:xfrm>
            <a:off x="514325" y="574637"/>
            <a:ext cx="4837500" cy="3786188"/>
          </a:xfrm>
          <a:prstGeom prst="rect">
            <a:avLst/>
          </a:prstGeom>
          <a:noFill/>
          <a:ln>
            <a:noFill/>
          </a:ln>
        </p:spPr>
      </p:pic>
      <p:sp>
        <p:nvSpPr>
          <p:cNvPr id="288" name="Google Shape;288;p33"/>
          <p:cNvSpPr txBox="1"/>
          <p:nvPr/>
        </p:nvSpPr>
        <p:spPr>
          <a:xfrm>
            <a:off x="820014" y="2102706"/>
            <a:ext cx="42261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300" u="none" cap="none" strike="noStrike">
                <a:solidFill>
                  <a:srgbClr val="FFFFFF"/>
                </a:solidFill>
                <a:latin typeface="Lilita One"/>
                <a:ea typeface="Lilita One"/>
                <a:cs typeface="Lilita One"/>
                <a:sym typeface="Lilita One"/>
              </a:rPr>
              <a:t>Add a Section Header</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292" name="Shape 292"/>
        <p:cNvGrpSpPr/>
        <p:nvPr/>
      </p:nvGrpSpPr>
      <p:grpSpPr>
        <a:xfrm>
          <a:off x="0" y="0"/>
          <a:ext cx="0" cy="0"/>
          <a:chOff x="0" y="0"/>
          <a:chExt cx="0" cy="0"/>
        </a:xfrm>
      </p:grpSpPr>
      <p:sp>
        <p:nvSpPr>
          <p:cNvPr id="293" name="Google Shape;293;p3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pic>
        <p:nvPicPr>
          <p:cNvPr id="294" name="Google Shape;294;p34"/>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295" name="Google Shape;295;p34"/>
          <p:cNvGrpSpPr/>
          <p:nvPr/>
        </p:nvGrpSpPr>
        <p:grpSpPr>
          <a:xfrm>
            <a:off x="2526050" y="3497400"/>
            <a:ext cx="3626703" cy="1180615"/>
            <a:chOff x="-1" y="-66340"/>
            <a:chExt cx="1910400" cy="621900"/>
          </a:xfrm>
        </p:grpSpPr>
        <p:sp>
          <p:nvSpPr>
            <p:cNvPr id="296" name="Google Shape;296;p34"/>
            <p:cNvSpPr/>
            <p:nvPr/>
          </p:nvSpPr>
          <p:spPr>
            <a:xfrm>
              <a:off x="0" y="0"/>
              <a:ext cx="1910389" cy="489671"/>
            </a:xfrm>
            <a:custGeom>
              <a:rect b="b" l="l" r="r" t="t"/>
              <a:pathLst>
                <a:path extrusionOk="0" h="489671" w="1910389">
                  <a:moveTo>
                    <a:pt x="0" y="0"/>
                  </a:moveTo>
                  <a:lnTo>
                    <a:pt x="1910389" y="0"/>
                  </a:lnTo>
                  <a:lnTo>
                    <a:pt x="1910389" y="489671"/>
                  </a:lnTo>
                  <a:lnTo>
                    <a:pt x="0" y="489671"/>
                  </a:lnTo>
                  <a:close/>
                </a:path>
              </a:pathLst>
            </a:custGeom>
            <a:solidFill>
              <a:srgbClr val="000000">
                <a:alpha val="0"/>
              </a:srgbClr>
            </a:solidFill>
            <a:ln>
              <a:noFill/>
            </a:ln>
          </p:spPr>
        </p:sp>
        <p:sp>
          <p:nvSpPr>
            <p:cNvPr id="297" name="Google Shape;297;p34"/>
            <p:cNvSpPr txBox="1"/>
            <p:nvPr/>
          </p:nvSpPr>
          <p:spPr>
            <a:xfrm>
              <a:off x="-1" y="-66340"/>
              <a:ext cx="1910400" cy="621900"/>
            </a:xfrm>
            <a:prstGeom prst="rect">
              <a:avLst/>
            </a:prstGeom>
            <a:noFill/>
            <a:ln>
              <a:noFill/>
            </a:ln>
          </p:spPr>
          <p:txBody>
            <a:bodyPr anchorCtr="0" anchor="ctr" bIns="127000" lIns="127000" spcFirstLastPara="1" rIns="127000" wrap="square" tIns="127000">
              <a:noAutofit/>
            </a:bodyPr>
            <a:lstStyle/>
            <a:p>
              <a:pPr indent="0" lvl="0" marL="0" marR="0" rtl="0" algn="ctr">
                <a:lnSpc>
                  <a:spcPct val="13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12 million</a:t>
              </a:r>
              <a:endParaRPr sz="700"/>
            </a:p>
          </p:txBody>
        </p:sp>
      </p:grpSp>
      <p:grpSp>
        <p:nvGrpSpPr>
          <p:cNvPr id="298" name="Google Shape;298;p34"/>
          <p:cNvGrpSpPr/>
          <p:nvPr/>
        </p:nvGrpSpPr>
        <p:grpSpPr>
          <a:xfrm>
            <a:off x="5185100" y="1370872"/>
            <a:ext cx="3107871" cy="1236460"/>
            <a:chOff x="-10" y="-76206"/>
            <a:chExt cx="1637100" cy="888900"/>
          </a:xfrm>
        </p:grpSpPr>
        <p:sp>
          <p:nvSpPr>
            <p:cNvPr id="299" name="Google Shape;299;p34"/>
            <p:cNvSpPr/>
            <p:nvPr/>
          </p:nvSpPr>
          <p:spPr>
            <a:xfrm>
              <a:off x="0" y="0"/>
              <a:ext cx="1636955" cy="489671"/>
            </a:xfrm>
            <a:custGeom>
              <a:rect b="b" l="l" r="r" t="t"/>
              <a:pathLst>
                <a:path extrusionOk="0" h="489671" w="1636955">
                  <a:moveTo>
                    <a:pt x="0" y="0"/>
                  </a:moveTo>
                  <a:lnTo>
                    <a:pt x="1636955" y="0"/>
                  </a:lnTo>
                  <a:lnTo>
                    <a:pt x="1636955" y="489671"/>
                  </a:lnTo>
                  <a:lnTo>
                    <a:pt x="0" y="489671"/>
                  </a:lnTo>
                  <a:close/>
                </a:path>
              </a:pathLst>
            </a:custGeom>
            <a:solidFill>
              <a:srgbClr val="000000">
                <a:alpha val="0"/>
              </a:srgbClr>
            </a:solidFill>
            <a:ln>
              <a:noFill/>
            </a:ln>
          </p:spPr>
        </p:sp>
        <p:sp>
          <p:nvSpPr>
            <p:cNvPr id="300" name="Google Shape;300;p34"/>
            <p:cNvSpPr txBox="1"/>
            <p:nvPr/>
          </p:nvSpPr>
          <p:spPr>
            <a:xfrm>
              <a:off x="-10" y="-76206"/>
              <a:ext cx="1637100" cy="888900"/>
            </a:xfrm>
            <a:prstGeom prst="rect">
              <a:avLst/>
            </a:prstGeom>
            <a:noFill/>
            <a:ln>
              <a:noFill/>
            </a:ln>
          </p:spPr>
          <p:txBody>
            <a:bodyPr anchorCtr="0" anchor="ctr" bIns="127000" lIns="127000" spcFirstLastPara="1" rIns="127000" wrap="square" tIns="127000">
              <a:noAutofit/>
            </a:bodyPr>
            <a:lstStyle/>
            <a:p>
              <a:pPr indent="0" lvl="0" marL="0" marR="0" rtl="0" algn="ctr">
                <a:lnSpc>
                  <a:spcPct val="13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95%</a:t>
              </a:r>
              <a:endParaRPr sz="700"/>
            </a:p>
          </p:txBody>
        </p:sp>
      </p:grpSp>
      <p:grpSp>
        <p:nvGrpSpPr>
          <p:cNvPr id="301" name="Google Shape;301;p34"/>
          <p:cNvGrpSpPr/>
          <p:nvPr/>
        </p:nvGrpSpPr>
        <p:grpSpPr>
          <a:xfrm>
            <a:off x="646113" y="835150"/>
            <a:ext cx="3260660" cy="1236428"/>
            <a:chOff x="0" y="-76196"/>
            <a:chExt cx="1717583" cy="651300"/>
          </a:xfrm>
        </p:grpSpPr>
        <p:sp>
          <p:nvSpPr>
            <p:cNvPr id="302" name="Google Shape;302;p34"/>
            <p:cNvSpPr/>
            <p:nvPr/>
          </p:nvSpPr>
          <p:spPr>
            <a:xfrm>
              <a:off x="0" y="0"/>
              <a:ext cx="1717583" cy="489671"/>
            </a:xfrm>
            <a:custGeom>
              <a:rect b="b" l="l" r="r" t="t"/>
              <a:pathLst>
                <a:path extrusionOk="0" h="489671" w="1717583">
                  <a:moveTo>
                    <a:pt x="0" y="0"/>
                  </a:moveTo>
                  <a:lnTo>
                    <a:pt x="1717583" y="0"/>
                  </a:lnTo>
                  <a:lnTo>
                    <a:pt x="1717583" y="489671"/>
                  </a:lnTo>
                  <a:lnTo>
                    <a:pt x="0" y="489671"/>
                  </a:lnTo>
                  <a:close/>
                </a:path>
              </a:pathLst>
            </a:custGeom>
            <a:solidFill>
              <a:srgbClr val="000000">
                <a:alpha val="0"/>
              </a:srgbClr>
            </a:solidFill>
            <a:ln>
              <a:noFill/>
            </a:ln>
          </p:spPr>
        </p:sp>
        <p:sp>
          <p:nvSpPr>
            <p:cNvPr id="303" name="Google Shape;303;p34"/>
            <p:cNvSpPr txBox="1"/>
            <p:nvPr/>
          </p:nvSpPr>
          <p:spPr>
            <a:xfrm>
              <a:off x="19" y="-76196"/>
              <a:ext cx="1717500" cy="651300"/>
            </a:xfrm>
            <a:prstGeom prst="rect">
              <a:avLst/>
            </a:prstGeom>
            <a:noFill/>
            <a:ln>
              <a:noFill/>
            </a:ln>
          </p:spPr>
          <p:txBody>
            <a:bodyPr anchorCtr="0" anchor="ctr" bIns="127000" lIns="127000" spcFirstLastPara="1" rIns="127000" wrap="square" tIns="127000">
              <a:noAutofit/>
            </a:bodyPr>
            <a:lstStyle/>
            <a:p>
              <a:pPr indent="0" lvl="0" marL="0" marR="0" rtl="0" algn="ctr">
                <a:lnSpc>
                  <a:spcPct val="13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2 out of 5</a:t>
              </a:r>
              <a:endParaRPr sz="700"/>
            </a:p>
          </p:txBody>
        </p:sp>
      </p:grpSp>
      <p:sp>
        <p:nvSpPr>
          <p:cNvPr id="304" name="Google Shape;304;p34"/>
          <p:cNvSpPr txBox="1"/>
          <p:nvPr/>
        </p:nvSpPr>
        <p:spPr>
          <a:xfrm>
            <a:off x="3031785" y="4350068"/>
            <a:ext cx="2615400" cy="1848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AEF9EF"/>
                </a:solidFill>
                <a:latin typeface="Alata"/>
                <a:ea typeface="Alata"/>
                <a:cs typeface="Alata"/>
                <a:sym typeface="Alata"/>
              </a:rPr>
              <a:t>Elaborate on the featured statistic.</a:t>
            </a:r>
            <a:endParaRPr sz="700"/>
          </a:p>
        </p:txBody>
      </p:sp>
      <p:sp>
        <p:nvSpPr>
          <p:cNvPr id="305" name="Google Shape;305;p34"/>
          <p:cNvSpPr txBox="1"/>
          <p:nvPr/>
        </p:nvSpPr>
        <p:spPr>
          <a:xfrm>
            <a:off x="5269369" y="2275610"/>
            <a:ext cx="2939100" cy="1848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AEF9EF"/>
                </a:solidFill>
                <a:latin typeface="Alata"/>
                <a:ea typeface="Alata"/>
                <a:cs typeface="Alata"/>
                <a:sym typeface="Alata"/>
              </a:rPr>
              <a:t>Elaborate on the featured statistic.</a:t>
            </a:r>
            <a:endParaRPr sz="700"/>
          </a:p>
        </p:txBody>
      </p:sp>
      <p:sp>
        <p:nvSpPr>
          <p:cNvPr id="306" name="Google Shape;306;p34"/>
          <p:cNvSpPr txBox="1"/>
          <p:nvPr/>
        </p:nvSpPr>
        <p:spPr>
          <a:xfrm>
            <a:off x="987882" y="1757802"/>
            <a:ext cx="2577300" cy="1848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AEF9EF"/>
                </a:solidFill>
                <a:latin typeface="Alata"/>
                <a:ea typeface="Alata"/>
                <a:cs typeface="Alata"/>
                <a:sym typeface="Alata"/>
              </a:rPr>
              <a:t>Elaborate on the featured statistic.</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310" name="Shape 310"/>
        <p:cNvGrpSpPr/>
        <p:nvPr/>
      </p:nvGrpSpPr>
      <p:grpSpPr>
        <a:xfrm>
          <a:off x="0" y="0"/>
          <a:ext cx="0" cy="0"/>
          <a:chOff x="0" y="0"/>
          <a:chExt cx="0" cy="0"/>
        </a:xfrm>
      </p:grpSpPr>
      <p:sp>
        <p:nvSpPr>
          <p:cNvPr id="311" name="Google Shape;311;p35"/>
          <p:cNvSpPr/>
          <p:nvPr/>
        </p:nvSpPr>
        <p:spPr>
          <a:xfrm>
            <a:off x="-166871" y="0"/>
            <a:ext cx="9310871" cy="5237365"/>
          </a:xfrm>
          <a:custGeom>
            <a:rect b="b" l="l" r="r" t="t"/>
            <a:pathLst>
              <a:path extrusionOk="0" h="10474730" w="18621742">
                <a:moveTo>
                  <a:pt x="0" y="0"/>
                </a:moveTo>
                <a:lnTo>
                  <a:pt x="18621742" y="0"/>
                </a:lnTo>
                <a:lnTo>
                  <a:pt x="18621742" y="10474730"/>
                </a:lnTo>
                <a:lnTo>
                  <a:pt x="0" y="10474730"/>
                </a:lnTo>
                <a:lnTo>
                  <a:pt x="0" y="0"/>
                </a:lnTo>
                <a:close/>
              </a:path>
            </a:pathLst>
          </a:custGeom>
          <a:blipFill rotWithShape="1">
            <a:blip r:embed="rId3">
              <a:alphaModFix/>
            </a:blip>
            <a:stretch>
              <a:fillRect b="0" l="0" r="0" t="0"/>
            </a:stretch>
          </a:blipFill>
          <a:ln>
            <a:noFill/>
          </a:ln>
        </p:spPr>
      </p:sp>
      <p:pic>
        <p:nvPicPr>
          <p:cNvPr id="312" name="Google Shape;312;p35"/>
          <p:cNvPicPr preferRelativeResize="0"/>
          <p:nvPr/>
        </p:nvPicPr>
        <p:blipFill>
          <a:blip r:embed="rId4">
            <a:alphaModFix/>
          </a:blip>
          <a:stretch>
            <a:fillRect/>
          </a:stretch>
        </p:blipFill>
        <p:spPr>
          <a:xfrm>
            <a:off x="0" y="0"/>
            <a:ext cx="9144000" cy="5143500"/>
          </a:xfrm>
          <a:prstGeom prst="rect">
            <a:avLst/>
          </a:prstGeom>
          <a:noFill/>
          <a:ln>
            <a:noFill/>
          </a:ln>
        </p:spPr>
      </p:pic>
      <p:sp>
        <p:nvSpPr>
          <p:cNvPr id="313" name="Google Shape;313;p35"/>
          <p:cNvSpPr txBox="1"/>
          <p:nvPr/>
        </p:nvSpPr>
        <p:spPr>
          <a:xfrm>
            <a:off x="2473538" y="1106362"/>
            <a:ext cx="4980218" cy="446088"/>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Lilita One"/>
                <a:ea typeface="Lilita One"/>
                <a:cs typeface="Lilita One"/>
                <a:sym typeface="Lilita One"/>
              </a:rPr>
              <a:t>Research</a:t>
            </a:r>
            <a:endParaRPr sz="700"/>
          </a:p>
        </p:txBody>
      </p:sp>
      <p:grpSp>
        <p:nvGrpSpPr>
          <p:cNvPr id="314" name="Google Shape;314;p35"/>
          <p:cNvGrpSpPr/>
          <p:nvPr/>
        </p:nvGrpSpPr>
        <p:grpSpPr>
          <a:xfrm>
            <a:off x="1032859" y="2302162"/>
            <a:ext cx="1690031" cy="1606601"/>
            <a:chOff x="-105630" y="-3427"/>
            <a:chExt cx="4506749" cy="4284268"/>
          </a:xfrm>
        </p:grpSpPr>
        <p:sp>
          <p:nvSpPr>
            <p:cNvPr id="315" name="Google Shape;315;p35"/>
            <p:cNvSpPr txBox="1"/>
            <p:nvPr/>
          </p:nvSpPr>
          <p:spPr>
            <a:xfrm>
              <a:off x="1303945" y="1538007"/>
              <a:ext cx="17508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Ubuntu"/>
                  <a:ea typeface="Ubuntu"/>
                  <a:cs typeface="Ubuntu"/>
                  <a:sym typeface="Ubuntu"/>
                </a:rPr>
                <a:t>43%</a:t>
              </a:r>
              <a:endParaRPr sz="700"/>
            </a:p>
          </p:txBody>
        </p:sp>
        <p:grpSp>
          <p:nvGrpSpPr>
            <p:cNvPr id="316" name="Google Shape;316;p35"/>
            <p:cNvGrpSpPr/>
            <p:nvPr/>
          </p:nvGrpSpPr>
          <p:grpSpPr>
            <a:xfrm>
              <a:off x="-105630" y="-3427"/>
              <a:ext cx="4506749" cy="4284268"/>
              <a:chOff x="-62725" y="-2035"/>
              <a:chExt cx="2676183" cy="2544070"/>
            </a:xfrm>
          </p:grpSpPr>
          <p:sp>
            <p:nvSpPr>
              <p:cNvPr id="317" name="Google Shape;317;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35"/>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9C8BC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19" name="Google Shape;319;p35"/>
          <p:cNvGrpSpPr/>
          <p:nvPr/>
        </p:nvGrpSpPr>
        <p:grpSpPr>
          <a:xfrm>
            <a:off x="3730374" y="2302162"/>
            <a:ext cx="1690522" cy="1658834"/>
            <a:chOff x="-105630" y="-3427"/>
            <a:chExt cx="4508059" cy="4423557"/>
          </a:xfrm>
        </p:grpSpPr>
        <p:sp>
          <p:nvSpPr>
            <p:cNvPr id="320" name="Google Shape;320;p35"/>
            <p:cNvSpPr txBox="1"/>
            <p:nvPr/>
          </p:nvSpPr>
          <p:spPr>
            <a:xfrm>
              <a:off x="1303976" y="1538007"/>
              <a:ext cx="18933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Ubuntu"/>
                  <a:ea typeface="Ubuntu"/>
                  <a:cs typeface="Ubuntu"/>
                  <a:sym typeface="Ubuntu"/>
                </a:rPr>
                <a:t>60%</a:t>
              </a:r>
              <a:endParaRPr sz="700"/>
            </a:p>
          </p:txBody>
        </p:sp>
        <p:grpSp>
          <p:nvGrpSpPr>
            <p:cNvPr id="321" name="Google Shape;321;p35"/>
            <p:cNvGrpSpPr/>
            <p:nvPr/>
          </p:nvGrpSpPr>
          <p:grpSpPr>
            <a:xfrm>
              <a:off x="-105630" y="-3427"/>
              <a:ext cx="4508059" cy="4423557"/>
              <a:chOff x="-62725" y="-2035"/>
              <a:chExt cx="2676961" cy="2626782"/>
            </a:xfrm>
          </p:grpSpPr>
          <p:sp>
            <p:nvSpPr>
              <p:cNvPr id="322" name="Google Shape;322;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 name="Google Shape;323;p35"/>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F4A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24" name="Google Shape;324;p35"/>
          <p:cNvGrpSpPr/>
          <p:nvPr/>
        </p:nvGrpSpPr>
        <p:grpSpPr>
          <a:xfrm>
            <a:off x="6595188" y="2302162"/>
            <a:ext cx="1683253" cy="1606601"/>
            <a:chOff x="-105630" y="-3427"/>
            <a:chExt cx="4488673" cy="4284268"/>
          </a:xfrm>
        </p:grpSpPr>
        <p:sp>
          <p:nvSpPr>
            <p:cNvPr id="325" name="Google Shape;325;p35"/>
            <p:cNvSpPr txBox="1"/>
            <p:nvPr/>
          </p:nvSpPr>
          <p:spPr>
            <a:xfrm>
              <a:off x="1303935" y="1538007"/>
              <a:ext cx="17682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 sz="2400" u="none" cap="none" strike="noStrike">
                  <a:solidFill>
                    <a:srgbClr val="FFFFFF"/>
                  </a:solidFill>
                  <a:latin typeface="Ubuntu"/>
                  <a:ea typeface="Ubuntu"/>
                  <a:cs typeface="Ubuntu"/>
                  <a:sym typeface="Ubuntu"/>
                </a:rPr>
                <a:t>35%</a:t>
              </a:r>
              <a:endParaRPr sz="700"/>
            </a:p>
          </p:txBody>
        </p:sp>
        <p:grpSp>
          <p:nvGrpSpPr>
            <p:cNvPr id="326" name="Google Shape;326;p35"/>
            <p:cNvGrpSpPr/>
            <p:nvPr/>
          </p:nvGrpSpPr>
          <p:grpSpPr>
            <a:xfrm>
              <a:off x="-105630" y="-3427"/>
              <a:ext cx="4488673" cy="4284268"/>
              <a:chOff x="-62725" y="-2035"/>
              <a:chExt cx="2665449" cy="2544070"/>
            </a:xfrm>
          </p:grpSpPr>
          <p:sp>
            <p:nvSpPr>
              <p:cNvPr id="327" name="Google Shape;327;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35"/>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C5F7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329" name="Google Shape;329;p35"/>
          <p:cNvSpPr txBox="1"/>
          <p:nvPr/>
        </p:nvSpPr>
        <p:spPr>
          <a:xfrm>
            <a:off x="989766" y="4078315"/>
            <a:ext cx="1769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Elaborate on the featured statistic.</a:t>
            </a:r>
            <a:endParaRPr sz="700"/>
          </a:p>
        </p:txBody>
      </p:sp>
      <p:sp>
        <p:nvSpPr>
          <p:cNvPr id="330" name="Google Shape;330;p35"/>
          <p:cNvSpPr txBox="1"/>
          <p:nvPr/>
        </p:nvSpPr>
        <p:spPr>
          <a:xfrm>
            <a:off x="6552095" y="4078315"/>
            <a:ext cx="1769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Elaborate on the featured statistic.</a:t>
            </a:r>
            <a:endParaRPr sz="700"/>
          </a:p>
        </p:txBody>
      </p:sp>
      <p:sp>
        <p:nvSpPr>
          <p:cNvPr id="331" name="Google Shape;331;p35"/>
          <p:cNvSpPr txBox="1"/>
          <p:nvPr/>
        </p:nvSpPr>
        <p:spPr>
          <a:xfrm>
            <a:off x="3687281" y="4078315"/>
            <a:ext cx="1769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Elaborate on the featured statistic.</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335" name="Shape 335"/>
        <p:cNvGrpSpPr/>
        <p:nvPr/>
      </p:nvGrpSpPr>
      <p:grpSpPr>
        <a:xfrm>
          <a:off x="0" y="0"/>
          <a:ext cx="0" cy="0"/>
          <a:chOff x="0" y="0"/>
          <a:chExt cx="0" cy="0"/>
        </a:xfrm>
      </p:grpSpPr>
      <p:sp>
        <p:nvSpPr>
          <p:cNvPr id="336" name="Google Shape;336;p36"/>
          <p:cNvSpPr/>
          <p:nvPr/>
        </p:nvSpPr>
        <p:spPr>
          <a:xfrm>
            <a:off x="0" y="-699537"/>
            <a:ext cx="10387620" cy="5843037"/>
          </a:xfrm>
          <a:custGeom>
            <a:rect b="b" l="l" r="r" t="t"/>
            <a:pathLst>
              <a:path extrusionOk="0" h="11686073" w="20775240">
                <a:moveTo>
                  <a:pt x="0" y="0"/>
                </a:moveTo>
                <a:lnTo>
                  <a:pt x="20775240" y="0"/>
                </a:lnTo>
                <a:lnTo>
                  <a:pt x="20775240" y="11686073"/>
                </a:lnTo>
                <a:lnTo>
                  <a:pt x="0" y="11686073"/>
                </a:lnTo>
                <a:lnTo>
                  <a:pt x="0" y="0"/>
                </a:lnTo>
                <a:close/>
              </a:path>
            </a:pathLst>
          </a:custGeom>
          <a:blipFill rotWithShape="1">
            <a:blip r:embed="rId3">
              <a:alphaModFix/>
            </a:blip>
            <a:stretch>
              <a:fillRect b="0" l="0" r="0" t="0"/>
            </a:stretch>
          </a:blipFill>
          <a:ln>
            <a:noFill/>
          </a:ln>
        </p:spPr>
      </p:sp>
      <p:pic>
        <p:nvPicPr>
          <p:cNvPr id="337" name="Google Shape;337;p36"/>
          <p:cNvPicPr preferRelativeResize="0"/>
          <p:nvPr/>
        </p:nvPicPr>
        <p:blipFill rotWithShape="1">
          <a:blip r:embed="rId4">
            <a:alphaModFix/>
          </a:blip>
          <a:srcRect b="4907" l="31371" r="31615" t="2319"/>
          <a:stretch/>
        </p:blipFill>
        <p:spPr>
          <a:xfrm>
            <a:off x="396800" y="319375"/>
            <a:ext cx="3194899" cy="4504750"/>
          </a:xfrm>
          <a:prstGeom prst="rect">
            <a:avLst/>
          </a:prstGeom>
          <a:noFill/>
          <a:ln>
            <a:noFill/>
          </a:ln>
        </p:spPr>
      </p:pic>
      <p:sp>
        <p:nvSpPr>
          <p:cNvPr id="338" name="Google Shape;338;p36"/>
          <p:cNvSpPr txBox="1"/>
          <p:nvPr/>
        </p:nvSpPr>
        <p:spPr>
          <a:xfrm>
            <a:off x="973019" y="2480402"/>
            <a:ext cx="2175863" cy="110823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FFFFFF"/>
                </a:solidFill>
                <a:latin typeface="Satisfy"/>
                <a:ea typeface="Satisfy"/>
                <a:cs typeface="Satisfy"/>
                <a:sym typeface="Satisfy"/>
              </a:rPr>
              <a:t>Write a closing statement or call-to-action here.</a:t>
            </a:r>
            <a:endParaRPr sz="700">
              <a:latin typeface="Satisfy"/>
              <a:ea typeface="Satisfy"/>
              <a:cs typeface="Satisfy"/>
              <a:sym typeface="Satisfy"/>
            </a:endParaRPr>
          </a:p>
        </p:txBody>
      </p:sp>
      <p:sp>
        <p:nvSpPr>
          <p:cNvPr id="339" name="Google Shape;339;p36"/>
          <p:cNvSpPr txBox="1"/>
          <p:nvPr/>
        </p:nvSpPr>
        <p:spPr>
          <a:xfrm>
            <a:off x="905922" y="1094034"/>
            <a:ext cx="23100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300" u="none" cap="none" strike="noStrike">
                <a:solidFill>
                  <a:srgbClr val="FFFFFF"/>
                </a:solidFill>
                <a:latin typeface="Lilita One"/>
                <a:ea typeface="Lilita One"/>
                <a:cs typeface="Lilita One"/>
                <a:sym typeface="Lilita One"/>
              </a:rPr>
              <a:t>Thank you!</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C2D92"/>
        </a:solidFill>
      </p:bgPr>
    </p:bg>
    <p:spTree>
      <p:nvGrpSpPr>
        <p:cNvPr id="343" name="Shape 343"/>
        <p:cNvGrpSpPr/>
        <p:nvPr/>
      </p:nvGrpSpPr>
      <p:grpSpPr>
        <a:xfrm>
          <a:off x="0" y="0"/>
          <a:ext cx="0" cy="0"/>
          <a:chOff x="0" y="0"/>
          <a:chExt cx="0" cy="0"/>
        </a:xfrm>
      </p:grpSpPr>
      <p:sp>
        <p:nvSpPr>
          <p:cNvPr id="344" name="Google Shape;344;p37"/>
          <p:cNvSpPr txBox="1"/>
          <p:nvPr/>
        </p:nvSpPr>
        <p:spPr>
          <a:xfrm>
            <a:off x="514350" y="270734"/>
            <a:ext cx="2784300" cy="1169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Resource </a:t>
            </a:r>
            <a:endParaRPr sz="700"/>
          </a:p>
          <a:p>
            <a:pPr indent="0" lvl="0" marL="0" marR="0" rtl="0" algn="just">
              <a:lnSpc>
                <a:spcPct val="10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Page</a:t>
            </a:r>
            <a:endParaRPr sz="700"/>
          </a:p>
        </p:txBody>
      </p:sp>
      <p:sp>
        <p:nvSpPr>
          <p:cNvPr id="345" name="Google Shape;345;p37"/>
          <p:cNvSpPr txBox="1"/>
          <p:nvPr/>
        </p:nvSpPr>
        <p:spPr>
          <a:xfrm>
            <a:off x="514350" y="1701165"/>
            <a:ext cx="25296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Use these design resources in your Canva Presentation.</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You can find these fonts online too. Happy designing! </a:t>
            </a:r>
            <a:endParaRPr sz="700"/>
          </a:p>
          <a:p>
            <a:pPr indent="0" lvl="0" marL="0" marR="0" rtl="0" algn="l">
              <a:lnSpc>
                <a:spcPct val="100000"/>
              </a:lnSpc>
              <a:spcBef>
                <a:spcPts val="0"/>
              </a:spcBef>
              <a:spcAft>
                <a:spcPts val="0"/>
              </a:spcAft>
              <a:buNone/>
            </a:pPr>
            <a:r>
              <a:t/>
            </a:r>
            <a:endParaRPr b="0" i="0" sz="1200" u="none" cap="none" strike="noStrike">
              <a:solidFill>
                <a:srgbClr val="FFFFFF"/>
              </a:solidFill>
              <a:latin typeface="Alata"/>
              <a:ea typeface="Alata"/>
              <a:cs typeface="Alata"/>
              <a:sym typeface="Alata"/>
            </a:endParaRPr>
          </a:p>
          <a:p>
            <a:pPr indent="0" lvl="0" marL="0" marR="0" rtl="0" algn="l">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Don't forget to delete this page before presenting. </a:t>
            </a:r>
            <a:endParaRPr sz="700"/>
          </a:p>
        </p:txBody>
      </p:sp>
      <p:sp>
        <p:nvSpPr>
          <p:cNvPr id="346" name="Google Shape;346;p37"/>
          <p:cNvSpPr txBox="1"/>
          <p:nvPr/>
        </p:nvSpPr>
        <p:spPr>
          <a:xfrm>
            <a:off x="514350" y="2347246"/>
            <a:ext cx="233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This presentation template uses the following free fonts:</a:t>
            </a:r>
            <a:endParaRPr sz="700"/>
          </a:p>
        </p:txBody>
      </p:sp>
      <p:sp>
        <p:nvSpPr>
          <p:cNvPr id="347" name="Google Shape;347;p37"/>
          <p:cNvSpPr txBox="1"/>
          <p:nvPr/>
        </p:nvSpPr>
        <p:spPr>
          <a:xfrm>
            <a:off x="514350" y="2977872"/>
            <a:ext cx="14862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Alata"/>
                <a:ea typeface="Alata"/>
                <a:cs typeface="Alata"/>
                <a:sym typeface="Alata"/>
              </a:rPr>
              <a:t>Titles: Lilita One</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Alata"/>
                <a:ea typeface="Alata"/>
                <a:cs typeface="Alata"/>
                <a:sym typeface="Alata"/>
              </a:rPr>
              <a:t>Headers: </a:t>
            </a:r>
            <a:r>
              <a:rPr lang="en" sz="1000">
                <a:solidFill>
                  <a:srgbClr val="FFFFFF"/>
                </a:solidFill>
                <a:latin typeface="Alata"/>
                <a:ea typeface="Alata"/>
                <a:cs typeface="Alata"/>
                <a:sym typeface="Alata"/>
              </a:rPr>
              <a:t>Satisfy</a:t>
            </a:r>
            <a:r>
              <a:rPr b="0" i="0" lang="en" sz="1000" u="none" cap="none" strike="noStrike">
                <a:solidFill>
                  <a:srgbClr val="FFFFFF"/>
                </a:solidFill>
                <a:latin typeface="Alata"/>
                <a:ea typeface="Alata"/>
                <a:cs typeface="Alata"/>
                <a:sym typeface="Alata"/>
              </a:rPr>
              <a:t> </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Alata"/>
                <a:ea typeface="Alata"/>
                <a:cs typeface="Alata"/>
                <a:sym typeface="Alata"/>
              </a:rPr>
              <a:t>Body Copy: Alta</a:t>
            </a:r>
            <a:endParaRPr sz="700"/>
          </a:p>
        </p:txBody>
      </p:sp>
      <p:sp>
        <p:nvSpPr>
          <p:cNvPr id="348" name="Google Shape;348;p37"/>
          <p:cNvSpPr/>
          <p:nvPr/>
        </p:nvSpPr>
        <p:spPr>
          <a:xfrm>
            <a:off x="3441375" y="514350"/>
            <a:ext cx="2400320" cy="1889707"/>
          </a:xfrm>
          <a:custGeom>
            <a:rect b="b" l="l" r="r" t="t"/>
            <a:pathLst>
              <a:path extrusionOk="0" h="3779413" w="4800640">
                <a:moveTo>
                  <a:pt x="0" y="0"/>
                </a:moveTo>
                <a:lnTo>
                  <a:pt x="4800641" y="0"/>
                </a:lnTo>
                <a:lnTo>
                  <a:pt x="4800641" y="3779413"/>
                </a:lnTo>
                <a:lnTo>
                  <a:pt x="0" y="3779413"/>
                </a:lnTo>
                <a:lnTo>
                  <a:pt x="0" y="0"/>
                </a:lnTo>
                <a:close/>
              </a:path>
            </a:pathLst>
          </a:custGeom>
          <a:blipFill rotWithShape="1">
            <a:blip r:embed="rId3">
              <a:alphaModFix/>
            </a:blip>
            <a:stretch>
              <a:fillRect b="0" l="0" r="0" t="0"/>
            </a:stretch>
          </a:blipFill>
          <a:ln>
            <a:noFill/>
          </a:ln>
        </p:spPr>
      </p:sp>
      <p:sp>
        <p:nvSpPr>
          <p:cNvPr id="349" name="Google Shape;349;p37"/>
          <p:cNvSpPr/>
          <p:nvPr/>
        </p:nvSpPr>
        <p:spPr>
          <a:xfrm>
            <a:off x="6088086" y="514350"/>
            <a:ext cx="2617114" cy="456263"/>
          </a:xfrm>
          <a:custGeom>
            <a:rect b="b" l="l" r="r" t="t"/>
            <a:pathLst>
              <a:path extrusionOk="0" h="912525" w="5234227">
                <a:moveTo>
                  <a:pt x="0" y="0"/>
                </a:moveTo>
                <a:lnTo>
                  <a:pt x="5234226" y="0"/>
                </a:lnTo>
                <a:lnTo>
                  <a:pt x="5234226" y="912525"/>
                </a:lnTo>
                <a:lnTo>
                  <a:pt x="0" y="912525"/>
                </a:lnTo>
                <a:lnTo>
                  <a:pt x="0" y="0"/>
                </a:lnTo>
                <a:close/>
              </a:path>
            </a:pathLst>
          </a:custGeom>
          <a:blipFill rotWithShape="1">
            <a:blip r:embed="rId4">
              <a:alphaModFix/>
            </a:blip>
            <a:stretch>
              <a:fillRect b="-351569" l="0" r="0" t="0"/>
            </a:stretch>
          </a:blipFill>
          <a:ln>
            <a:noFill/>
          </a:ln>
        </p:spPr>
      </p:sp>
      <p:sp>
        <p:nvSpPr>
          <p:cNvPr id="350" name="Google Shape;350;p37"/>
          <p:cNvSpPr/>
          <p:nvPr/>
        </p:nvSpPr>
        <p:spPr>
          <a:xfrm>
            <a:off x="6088086" y="1307848"/>
            <a:ext cx="2617114" cy="266469"/>
          </a:xfrm>
          <a:custGeom>
            <a:rect b="b" l="l" r="r" t="t"/>
            <a:pathLst>
              <a:path extrusionOk="0" h="532939" w="5234227">
                <a:moveTo>
                  <a:pt x="0" y="0"/>
                </a:moveTo>
                <a:lnTo>
                  <a:pt x="5234226" y="0"/>
                </a:lnTo>
                <a:lnTo>
                  <a:pt x="5234226" y="532939"/>
                </a:lnTo>
                <a:lnTo>
                  <a:pt x="0" y="532939"/>
                </a:lnTo>
                <a:lnTo>
                  <a:pt x="0" y="0"/>
                </a:lnTo>
                <a:close/>
              </a:path>
            </a:pathLst>
          </a:custGeom>
          <a:blipFill rotWithShape="1">
            <a:blip r:embed="rId5">
              <a:alphaModFix/>
            </a:blip>
            <a:stretch>
              <a:fillRect b="0" l="0" r="0" t="0"/>
            </a:stretch>
          </a:blipFill>
          <a:ln>
            <a:noFill/>
          </a:ln>
        </p:spPr>
      </p:sp>
      <p:sp>
        <p:nvSpPr>
          <p:cNvPr id="351" name="Google Shape;351;p37"/>
          <p:cNvSpPr/>
          <p:nvPr/>
        </p:nvSpPr>
        <p:spPr>
          <a:xfrm>
            <a:off x="3441375" y="2588067"/>
            <a:ext cx="1530956" cy="2110341"/>
          </a:xfrm>
          <a:custGeom>
            <a:rect b="b" l="l" r="r" t="t"/>
            <a:pathLst>
              <a:path extrusionOk="0" h="4220681" w="3061912">
                <a:moveTo>
                  <a:pt x="0" y="0"/>
                </a:moveTo>
                <a:lnTo>
                  <a:pt x="3061913" y="0"/>
                </a:lnTo>
                <a:lnTo>
                  <a:pt x="3061913" y="4220682"/>
                </a:lnTo>
                <a:lnTo>
                  <a:pt x="0" y="4220682"/>
                </a:lnTo>
                <a:lnTo>
                  <a:pt x="0" y="0"/>
                </a:lnTo>
                <a:close/>
              </a:path>
            </a:pathLst>
          </a:custGeom>
          <a:blipFill rotWithShape="1">
            <a:blip r:embed="rId6">
              <a:alphaModFix/>
            </a:blip>
            <a:stretch>
              <a:fillRect b="0" l="0" r="0" t="0"/>
            </a:stretch>
          </a:blipFill>
          <a:ln>
            <a:noFill/>
          </a:ln>
        </p:spPr>
      </p:sp>
      <p:sp>
        <p:nvSpPr>
          <p:cNvPr id="352" name="Google Shape;352;p37"/>
          <p:cNvSpPr/>
          <p:nvPr/>
        </p:nvSpPr>
        <p:spPr>
          <a:xfrm>
            <a:off x="7347241" y="1911553"/>
            <a:ext cx="1357959" cy="2786855"/>
          </a:xfrm>
          <a:custGeom>
            <a:rect b="b" l="l" r="r" t="t"/>
            <a:pathLst>
              <a:path extrusionOk="0" h="5573710" w="2715917">
                <a:moveTo>
                  <a:pt x="0" y="0"/>
                </a:moveTo>
                <a:lnTo>
                  <a:pt x="2715916" y="0"/>
                </a:lnTo>
                <a:lnTo>
                  <a:pt x="2715916" y="5573710"/>
                </a:lnTo>
                <a:lnTo>
                  <a:pt x="0" y="5573710"/>
                </a:lnTo>
                <a:lnTo>
                  <a:pt x="0" y="0"/>
                </a:lnTo>
                <a:close/>
              </a:path>
            </a:pathLst>
          </a:custGeom>
          <a:blipFill rotWithShape="1">
            <a:blip r:embed="rId7">
              <a:alphaModFix/>
            </a:blip>
            <a:stretch>
              <a:fillRect b="0" l="0" r="0" t="0"/>
            </a:stretch>
          </a:blipFill>
          <a:ln>
            <a:noFill/>
          </a:ln>
        </p:spPr>
      </p:sp>
      <p:sp>
        <p:nvSpPr>
          <p:cNvPr id="353" name="Google Shape;353;p37"/>
          <p:cNvSpPr/>
          <p:nvPr/>
        </p:nvSpPr>
        <p:spPr>
          <a:xfrm>
            <a:off x="5367619" y="2622608"/>
            <a:ext cx="1721568" cy="2142221"/>
          </a:xfrm>
          <a:custGeom>
            <a:rect b="b" l="l" r="r" t="t"/>
            <a:pathLst>
              <a:path extrusionOk="0" h="4284443" w="3443135">
                <a:moveTo>
                  <a:pt x="0" y="0"/>
                </a:moveTo>
                <a:lnTo>
                  <a:pt x="3443134" y="0"/>
                </a:lnTo>
                <a:lnTo>
                  <a:pt x="3443134" y="4284444"/>
                </a:lnTo>
                <a:lnTo>
                  <a:pt x="0" y="428444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357" name="Shape 357"/>
        <p:cNvGrpSpPr/>
        <p:nvPr/>
      </p:nvGrpSpPr>
      <p:grpSpPr>
        <a:xfrm>
          <a:off x="0" y="0"/>
          <a:ext cx="0" cy="0"/>
          <a:chOff x="0" y="0"/>
          <a:chExt cx="0" cy="0"/>
        </a:xfrm>
      </p:grpSpPr>
      <p:sp>
        <p:nvSpPr>
          <p:cNvPr id="358" name="Google Shape;358;p3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373" l="-5831" r="-7541" t="-4999"/>
            </a:stretch>
          </a:blipFill>
          <a:ln>
            <a:noFill/>
          </a:ln>
        </p:spPr>
      </p:sp>
      <p:pic>
        <p:nvPicPr>
          <p:cNvPr id="359" name="Google Shape;359;p38"/>
          <p:cNvPicPr preferRelativeResize="0"/>
          <p:nvPr/>
        </p:nvPicPr>
        <p:blipFill>
          <a:blip r:embed="rId4">
            <a:alphaModFix/>
          </a:blip>
          <a:stretch>
            <a:fillRect/>
          </a:stretch>
        </p:blipFill>
        <p:spPr>
          <a:xfrm>
            <a:off x="1577600" y="241854"/>
            <a:ext cx="5988801" cy="4687296"/>
          </a:xfrm>
          <a:prstGeom prst="rect">
            <a:avLst/>
          </a:prstGeom>
          <a:noFill/>
          <a:ln>
            <a:noFill/>
          </a:ln>
        </p:spPr>
      </p:pic>
      <p:pic>
        <p:nvPicPr>
          <p:cNvPr id="360" name="Google Shape;360;p38"/>
          <p:cNvPicPr preferRelativeResize="0"/>
          <p:nvPr/>
        </p:nvPicPr>
        <p:blipFill rotWithShape="1">
          <a:blip r:embed="rId5">
            <a:alphaModFix/>
          </a:blip>
          <a:srcRect b="79299" l="38925" r="38969" t="10423"/>
          <a:stretch/>
        </p:blipFill>
        <p:spPr>
          <a:xfrm>
            <a:off x="3559200" y="1662403"/>
            <a:ext cx="2021299" cy="528624"/>
          </a:xfrm>
          <a:prstGeom prst="rect">
            <a:avLst/>
          </a:prstGeom>
          <a:noFill/>
          <a:ln>
            <a:noFill/>
          </a:ln>
        </p:spPr>
      </p:pic>
      <p:sp>
        <p:nvSpPr>
          <p:cNvPr id="361" name="Google Shape;361;p38"/>
          <p:cNvSpPr txBox="1"/>
          <p:nvPr/>
        </p:nvSpPr>
        <p:spPr>
          <a:xfrm>
            <a:off x="1919752" y="2416141"/>
            <a:ext cx="53046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F4AAFF"/>
                </a:solidFill>
                <a:latin typeface="Lilita One"/>
                <a:ea typeface="Lilita One"/>
                <a:cs typeface="Lilita One"/>
                <a:sym typeface="Lilita One"/>
              </a:rPr>
              <a:t>This presentation template is free for everyone to use thanks to the following:</a:t>
            </a:r>
            <a:endParaRPr sz="700"/>
          </a:p>
        </p:txBody>
      </p:sp>
      <p:sp>
        <p:nvSpPr>
          <p:cNvPr id="362" name="Google Shape;362;p38"/>
          <p:cNvSpPr txBox="1"/>
          <p:nvPr/>
        </p:nvSpPr>
        <p:spPr>
          <a:xfrm>
            <a:off x="3105625" y="785525"/>
            <a:ext cx="3723300" cy="354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2300" u="none" cap="none" strike="noStrike">
                <a:solidFill>
                  <a:srgbClr val="C5F7FF"/>
                </a:solidFill>
                <a:latin typeface="Lilita One"/>
                <a:ea typeface="Lilita One"/>
                <a:cs typeface="Lilita One"/>
                <a:sym typeface="Lilita One"/>
              </a:rPr>
              <a:t>Credits:</a:t>
            </a:r>
            <a:endParaRPr sz="700"/>
          </a:p>
        </p:txBody>
      </p:sp>
      <p:sp>
        <p:nvSpPr>
          <p:cNvPr id="363" name="Google Shape;363;p38"/>
          <p:cNvSpPr txBox="1"/>
          <p:nvPr/>
        </p:nvSpPr>
        <p:spPr>
          <a:xfrm>
            <a:off x="1409013" y="3388968"/>
            <a:ext cx="6326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SlidesCarnival for the presentation template</a:t>
            </a:r>
            <a:endParaRPr sz="700"/>
          </a:p>
          <a:p>
            <a:pPr indent="0" lvl="0" marL="0" marR="0" rtl="0" algn="ctr">
              <a:lnSpc>
                <a:spcPct val="100000"/>
              </a:lnSpc>
              <a:spcBef>
                <a:spcPts val="0"/>
              </a:spcBef>
              <a:spcAft>
                <a:spcPts val="0"/>
              </a:spcAft>
              <a:buNone/>
            </a:pPr>
            <a:r>
              <a:rPr b="0" i="0" lang="en" sz="1300" u="none" cap="none" strike="noStrike">
                <a:solidFill>
                  <a:srgbClr val="FFFFFF"/>
                </a:solidFill>
                <a:latin typeface="Alata"/>
                <a:ea typeface="Alata"/>
                <a:cs typeface="Alata"/>
                <a:sym typeface="Alata"/>
              </a:rPr>
              <a:t>Pexels for the photos</a:t>
            </a:r>
            <a:endParaRPr sz="700"/>
          </a:p>
        </p:txBody>
      </p:sp>
      <p:sp>
        <p:nvSpPr>
          <p:cNvPr id="364" name="Google Shape;364;p38"/>
          <p:cNvSpPr txBox="1"/>
          <p:nvPr/>
        </p:nvSpPr>
        <p:spPr>
          <a:xfrm>
            <a:off x="1409013" y="4044295"/>
            <a:ext cx="6325974" cy="3714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2300" u="none" cap="none" strike="noStrike">
                <a:solidFill>
                  <a:srgbClr val="F4AAFF"/>
                </a:solidFill>
                <a:latin typeface="Lilita One"/>
                <a:ea typeface="Lilita One"/>
                <a:cs typeface="Lilita One"/>
                <a:sym typeface="Lilita One"/>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40" name="Shape 140"/>
        <p:cNvGrpSpPr/>
        <p:nvPr/>
      </p:nvGrpSpPr>
      <p:grpSpPr>
        <a:xfrm>
          <a:off x="0" y="0"/>
          <a:ext cx="0" cy="0"/>
          <a:chOff x="0" y="0"/>
          <a:chExt cx="0" cy="0"/>
        </a:xfrm>
      </p:grpSpPr>
      <p:pic>
        <p:nvPicPr>
          <p:cNvPr id="141" name="Google Shape;141;p24"/>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42" name="Google Shape;142;p24"/>
          <p:cNvPicPr preferRelativeResize="0"/>
          <p:nvPr/>
        </p:nvPicPr>
        <p:blipFill>
          <a:blip r:embed="rId4">
            <a:alphaModFix/>
          </a:blip>
          <a:stretch>
            <a:fillRect/>
          </a:stretch>
        </p:blipFill>
        <p:spPr>
          <a:xfrm>
            <a:off x="287405" y="212950"/>
            <a:ext cx="8569196" cy="4650401"/>
          </a:xfrm>
          <a:prstGeom prst="rect">
            <a:avLst/>
          </a:prstGeom>
          <a:noFill/>
          <a:ln>
            <a:noFill/>
          </a:ln>
        </p:spPr>
      </p:pic>
      <p:sp>
        <p:nvSpPr>
          <p:cNvPr id="143" name="Google Shape;143;p24"/>
          <p:cNvSpPr txBox="1"/>
          <p:nvPr/>
        </p:nvSpPr>
        <p:spPr>
          <a:xfrm>
            <a:off x="2473538" y="4265295"/>
            <a:ext cx="58938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Alata"/>
                <a:ea typeface="Alata"/>
                <a:cs typeface="Alata"/>
                <a:sym typeface="Alata"/>
              </a:rPr>
              <a:t>Click on the "Canva" button under this presentation preview. Start editing your presentation. </a:t>
            </a:r>
            <a:endParaRPr sz="700"/>
          </a:p>
          <a:p>
            <a:pPr indent="0" lvl="0" marL="0" marR="0" rtl="0" algn="l">
              <a:lnSpc>
                <a:spcPct val="100000"/>
              </a:lnSpc>
              <a:spcBef>
                <a:spcPts val="0"/>
              </a:spcBef>
              <a:spcAft>
                <a:spcPts val="0"/>
              </a:spcAft>
              <a:buNone/>
            </a:pPr>
            <a:r>
              <a:rPr b="0" i="0" lang="en" sz="1100" u="none" cap="none" strike="noStrike">
                <a:solidFill>
                  <a:srgbClr val="FFFFFF"/>
                </a:solidFill>
                <a:latin typeface="Alata"/>
                <a:ea typeface="Alata"/>
                <a:cs typeface="Alata"/>
                <a:sym typeface="Alata"/>
              </a:rPr>
              <a:t>You need to sign in to your Canva account.</a:t>
            </a:r>
            <a:endParaRPr sz="700"/>
          </a:p>
        </p:txBody>
      </p:sp>
      <p:sp>
        <p:nvSpPr>
          <p:cNvPr id="144" name="Google Shape;144;p24"/>
          <p:cNvSpPr txBox="1"/>
          <p:nvPr/>
        </p:nvSpPr>
        <p:spPr>
          <a:xfrm>
            <a:off x="2473538" y="1921640"/>
            <a:ext cx="58938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1100" u="none" cap="none" strike="noStrike">
                <a:solidFill>
                  <a:srgbClr val="FFFFFF"/>
                </a:solidFill>
                <a:latin typeface="Alata"/>
                <a:ea typeface="Alata"/>
                <a:cs typeface="Alata"/>
                <a:sym typeface="Alata"/>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i="0" lang="en" sz="1100" u="sng" cap="none" strike="noStrike">
                <a:solidFill>
                  <a:srgbClr val="FFFFFF"/>
                </a:solidFill>
                <a:latin typeface="Alata"/>
                <a:ea typeface="Alata"/>
                <a:cs typeface="Alata"/>
                <a:sym typeface="Alata"/>
              </a:rPr>
              <a:t>Alternative:</a:t>
            </a:r>
            <a:r>
              <a:rPr i="0" lang="en" sz="1100" u="none" cap="none" strike="noStrike">
                <a:solidFill>
                  <a:srgbClr val="FFFFFF"/>
                </a:solidFill>
                <a:latin typeface="Alata"/>
                <a:ea typeface="Alata"/>
                <a:cs typeface="Alata"/>
                <a:sym typeface="Alata"/>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45" name="Google Shape;145;p24"/>
          <p:cNvSpPr txBox="1"/>
          <p:nvPr/>
        </p:nvSpPr>
        <p:spPr>
          <a:xfrm>
            <a:off x="654263" y="1916878"/>
            <a:ext cx="2570700" cy="415500"/>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Google Slides</a:t>
            </a:r>
            <a:endParaRPr sz="700">
              <a:latin typeface="Satisfy"/>
              <a:ea typeface="Satisfy"/>
              <a:cs typeface="Satisfy"/>
              <a:sym typeface="Satisfy"/>
            </a:endParaRPr>
          </a:p>
        </p:txBody>
      </p:sp>
      <p:sp>
        <p:nvSpPr>
          <p:cNvPr id="146" name="Google Shape;146;p24"/>
          <p:cNvSpPr txBox="1"/>
          <p:nvPr/>
        </p:nvSpPr>
        <p:spPr>
          <a:xfrm>
            <a:off x="2473538" y="1023035"/>
            <a:ext cx="4980218" cy="446088"/>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Lilita One"/>
                <a:ea typeface="Lilita One"/>
                <a:cs typeface="Lilita One"/>
                <a:sym typeface="Lilita One"/>
              </a:rPr>
              <a:t>How to Use This Presentation</a:t>
            </a:r>
            <a:endParaRPr sz="700"/>
          </a:p>
        </p:txBody>
      </p:sp>
      <p:sp>
        <p:nvSpPr>
          <p:cNvPr id="147" name="Google Shape;147;p24"/>
          <p:cNvSpPr txBox="1"/>
          <p:nvPr/>
        </p:nvSpPr>
        <p:spPr>
          <a:xfrm>
            <a:off x="2473538" y="3178305"/>
            <a:ext cx="59568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Alata"/>
                <a:ea typeface="Alata"/>
                <a:cs typeface="Alata"/>
                <a:sym typeface="Alata"/>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1100" u="sng" cap="none" strike="noStrike">
                <a:solidFill>
                  <a:srgbClr val="FFFFFF"/>
                </a:solidFill>
                <a:latin typeface="Alata"/>
                <a:ea typeface="Alata"/>
                <a:cs typeface="Alata"/>
                <a:sym typeface="Alata"/>
              </a:rPr>
              <a:t>Alternative:</a:t>
            </a:r>
            <a:r>
              <a:rPr b="0" i="0" lang="en" sz="1100" u="none" cap="none" strike="noStrike">
                <a:solidFill>
                  <a:srgbClr val="FFFFFF"/>
                </a:solidFill>
                <a:latin typeface="Alata"/>
                <a:ea typeface="Alata"/>
                <a:cs typeface="Alata"/>
                <a:sym typeface="Alata"/>
              </a:rPr>
              <a:t> From Canva template file, Click on the "Share" button on the top right corner in Canva and click on "More" at the bottom of the menu. Enter "PowerPoint" in the search bar and click on the PowerPoint icon to download.</a:t>
            </a:r>
            <a:endParaRPr sz="700"/>
          </a:p>
        </p:txBody>
      </p:sp>
      <p:sp>
        <p:nvSpPr>
          <p:cNvPr id="148" name="Google Shape;148;p24"/>
          <p:cNvSpPr txBox="1"/>
          <p:nvPr/>
        </p:nvSpPr>
        <p:spPr>
          <a:xfrm>
            <a:off x="654263" y="3114170"/>
            <a:ext cx="2570700" cy="415500"/>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PowerPoint</a:t>
            </a:r>
            <a:endParaRPr sz="700">
              <a:latin typeface="Satisfy"/>
              <a:ea typeface="Satisfy"/>
              <a:cs typeface="Satisfy"/>
              <a:sym typeface="Satisfy"/>
            </a:endParaRPr>
          </a:p>
        </p:txBody>
      </p:sp>
      <p:sp>
        <p:nvSpPr>
          <p:cNvPr id="149" name="Google Shape;149;p24"/>
          <p:cNvSpPr txBox="1"/>
          <p:nvPr/>
        </p:nvSpPr>
        <p:spPr>
          <a:xfrm>
            <a:off x="654263" y="4185687"/>
            <a:ext cx="1285200" cy="415500"/>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Canva</a:t>
            </a:r>
            <a:endParaRPr sz="700">
              <a:latin typeface="Satisfy"/>
              <a:ea typeface="Satisfy"/>
              <a:cs typeface="Satisfy"/>
              <a:sym typeface="Satisf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53" name="Shape 153"/>
        <p:cNvGrpSpPr/>
        <p:nvPr/>
      </p:nvGrpSpPr>
      <p:grpSpPr>
        <a:xfrm>
          <a:off x="0" y="0"/>
          <a:ext cx="0" cy="0"/>
          <a:chOff x="0" y="0"/>
          <a:chExt cx="0" cy="0"/>
        </a:xfrm>
      </p:grpSpPr>
      <p:sp>
        <p:nvSpPr>
          <p:cNvPr id="154" name="Google Shape;154;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2226" t="-2226"/>
            </a:stretch>
          </a:blipFill>
          <a:ln>
            <a:noFill/>
          </a:ln>
        </p:spPr>
      </p:sp>
      <p:pic>
        <p:nvPicPr>
          <p:cNvPr id="155" name="Google Shape;155;p25"/>
          <p:cNvPicPr preferRelativeResize="0"/>
          <p:nvPr/>
        </p:nvPicPr>
        <p:blipFill>
          <a:blip r:embed="rId4">
            <a:alphaModFix/>
          </a:blip>
          <a:stretch>
            <a:fillRect/>
          </a:stretch>
        </p:blipFill>
        <p:spPr>
          <a:xfrm>
            <a:off x="0" y="0"/>
            <a:ext cx="9144000" cy="5143500"/>
          </a:xfrm>
          <a:prstGeom prst="rect">
            <a:avLst/>
          </a:prstGeom>
          <a:noFill/>
          <a:ln>
            <a:noFill/>
          </a:ln>
        </p:spPr>
      </p:pic>
      <p:sp>
        <p:nvSpPr>
          <p:cNvPr id="156" name="Google Shape;156;p25"/>
          <p:cNvSpPr txBox="1"/>
          <p:nvPr/>
        </p:nvSpPr>
        <p:spPr>
          <a:xfrm>
            <a:off x="3067625" y="1789750"/>
            <a:ext cx="3118500" cy="3693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 sz="2400" u="none" cap="none" strike="noStrike">
                <a:solidFill>
                  <a:srgbClr val="F4AAFF"/>
                </a:solidFill>
                <a:latin typeface="Satisfy"/>
                <a:ea typeface="Satisfy"/>
                <a:cs typeface="Satisfy"/>
                <a:sym typeface="Satisfy"/>
              </a:rPr>
              <a:t>Write an agenda here.</a:t>
            </a:r>
            <a:endParaRPr sz="700">
              <a:latin typeface="Satisfy"/>
              <a:ea typeface="Satisfy"/>
              <a:cs typeface="Satisfy"/>
              <a:sym typeface="Satisfy"/>
            </a:endParaRPr>
          </a:p>
        </p:txBody>
      </p:sp>
      <p:sp>
        <p:nvSpPr>
          <p:cNvPr id="157" name="Google Shape;157;p25"/>
          <p:cNvSpPr txBox="1"/>
          <p:nvPr/>
        </p:nvSpPr>
        <p:spPr>
          <a:xfrm>
            <a:off x="2628306" y="2294212"/>
            <a:ext cx="3973200" cy="3693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 sz="2400" u="none" cap="none" strike="noStrike">
                <a:solidFill>
                  <a:srgbClr val="F4AAFF"/>
                </a:solidFill>
                <a:latin typeface="Satisfy"/>
                <a:ea typeface="Satisfy"/>
                <a:cs typeface="Satisfy"/>
                <a:sym typeface="Satisfy"/>
              </a:rPr>
              <a:t>Write an agenda here.</a:t>
            </a:r>
            <a:endParaRPr sz="700">
              <a:latin typeface="Satisfy"/>
              <a:ea typeface="Satisfy"/>
              <a:cs typeface="Satisfy"/>
              <a:sym typeface="Satisfy"/>
            </a:endParaRPr>
          </a:p>
        </p:txBody>
      </p:sp>
      <p:sp>
        <p:nvSpPr>
          <p:cNvPr id="158" name="Google Shape;158;p25"/>
          <p:cNvSpPr txBox="1"/>
          <p:nvPr/>
        </p:nvSpPr>
        <p:spPr>
          <a:xfrm>
            <a:off x="2628306" y="2798668"/>
            <a:ext cx="3973200" cy="3693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 sz="2400" u="none" cap="none" strike="noStrike">
                <a:solidFill>
                  <a:srgbClr val="F4AAFF"/>
                </a:solidFill>
                <a:latin typeface="Satisfy"/>
                <a:ea typeface="Satisfy"/>
                <a:cs typeface="Satisfy"/>
                <a:sym typeface="Satisfy"/>
              </a:rPr>
              <a:t>Write an agenda here.</a:t>
            </a:r>
            <a:endParaRPr sz="700">
              <a:latin typeface="Satisfy"/>
              <a:ea typeface="Satisfy"/>
              <a:cs typeface="Satisfy"/>
              <a:sym typeface="Satisfy"/>
            </a:endParaRPr>
          </a:p>
        </p:txBody>
      </p:sp>
      <p:sp>
        <p:nvSpPr>
          <p:cNvPr id="159" name="Google Shape;159;p25"/>
          <p:cNvSpPr txBox="1"/>
          <p:nvPr/>
        </p:nvSpPr>
        <p:spPr>
          <a:xfrm>
            <a:off x="2628306" y="3303123"/>
            <a:ext cx="3973200" cy="3693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i="0" lang="en" sz="2400" u="none" cap="none" strike="noStrike">
                <a:solidFill>
                  <a:srgbClr val="F4AAFF"/>
                </a:solidFill>
                <a:latin typeface="Satisfy"/>
                <a:ea typeface="Satisfy"/>
                <a:cs typeface="Satisfy"/>
                <a:sym typeface="Satisfy"/>
              </a:rPr>
              <a:t>Write an agenda here.</a:t>
            </a:r>
            <a:endParaRPr sz="700">
              <a:latin typeface="Satisfy"/>
              <a:ea typeface="Satisfy"/>
              <a:cs typeface="Satisfy"/>
              <a:sym typeface="Satisfy"/>
            </a:endParaRPr>
          </a:p>
        </p:txBody>
      </p:sp>
      <p:sp>
        <p:nvSpPr>
          <p:cNvPr id="160" name="Google Shape;160;p25"/>
          <p:cNvSpPr txBox="1"/>
          <p:nvPr/>
        </p:nvSpPr>
        <p:spPr>
          <a:xfrm>
            <a:off x="3281235" y="815455"/>
            <a:ext cx="25815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700" u="none" cap="none" strike="noStrike">
                <a:solidFill>
                  <a:srgbClr val="C5F0FF"/>
                </a:solidFill>
                <a:latin typeface="Lilita One"/>
                <a:ea typeface="Lilita One"/>
                <a:cs typeface="Lilita One"/>
                <a:sym typeface="Lilita One"/>
              </a:rPr>
              <a:t>Add an</a:t>
            </a:r>
            <a:endParaRPr sz="700"/>
          </a:p>
          <a:p>
            <a:pPr indent="0" lvl="0" marL="0" marR="0" rtl="0" algn="ctr">
              <a:lnSpc>
                <a:spcPct val="100000"/>
              </a:lnSpc>
              <a:spcBef>
                <a:spcPts val="0"/>
              </a:spcBef>
              <a:spcAft>
                <a:spcPts val="0"/>
              </a:spcAft>
              <a:buNone/>
            </a:pPr>
            <a:r>
              <a:rPr b="0" i="0" lang="en" sz="2700" u="none" cap="none" strike="noStrike">
                <a:solidFill>
                  <a:srgbClr val="C5F0FF"/>
                </a:solidFill>
                <a:latin typeface="Lilita One"/>
                <a:ea typeface="Lilita One"/>
                <a:cs typeface="Lilita One"/>
                <a:sym typeface="Lilita One"/>
              </a:rPr>
              <a:t>Agenda Page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64" name="Shape 164"/>
        <p:cNvGrpSpPr/>
        <p:nvPr/>
      </p:nvGrpSpPr>
      <p:grpSpPr>
        <a:xfrm>
          <a:off x="0" y="0"/>
          <a:ext cx="0" cy="0"/>
          <a:chOff x="0" y="0"/>
          <a:chExt cx="0" cy="0"/>
        </a:xfrm>
      </p:grpSpPr>
      <p:sp>
        <p:nvSpPr>
          <p:cNvPr id="165" name="Google Shape;165;p26"/>
          <p:cNvSpPr/>
          <p:nvPr/>
        </p:nvSpPr>
        <p:spPr>
          <a:xfrm>
            <a:off x="0" y="0"/>
            <a:ext cx="9226436" cy="5189870"/>
          </a:xfrm>
          <a:custGeom>
            <a:rect b="b" l="l" r="r" t="t"/>
            <a:pathLst>
              <a:path extrusionOk="0" h="10379740" w="18452871">
                <a:moveTo>
                  <a:pt x="0" y="0"/>
                </a:moveTo>
                <a:lnTo>
                  <a:pt x="18452871" y="0"/>
                </a:lnTo>
                <a:lnTo>
                  <a:pt x="18452871" y="10379740"/>
                </a:lnTo>
                <a:lnTo>
                  <a:pt x="0" y="10379740"/>
                </a:lnTo>
                <a:lnTo>
                  <a:pt x="0" y="0"/>
                </a:lnTo>
                <a:close/>
              </a:path>
            </a:pathLst>
          </a:custGeom>
          <a:blipFill rotWithShape="1">
            <a:blip r:embed="rId3">
              <a:alphaModFix/>
            </a:blip>
            <a:stretch>
              <a:fillRect b="0" l="0" r="-1457" t="-1458"/>
            </a:stretch>
          </a:blipFill>
          <a:ln>
            <a:noFill/>
          </a:ln>
        </p:spPr>
      </p:sp>
      <p:pic>
        <p:nvPicPr>
          <p:cNvPr id="166" name="Google Shape;166;p26"/>
          <p:cNvPicPr preferRelativeResize="0"/>
          <p:nvPr/>
        </p:nvPicPr>
        <p:blipFill>
          <a:blip r:embed="rId4">
            <a:alphaModFix/>
          </a:blip>
          <a:stretch>
            <a:fillRect/>
          </a:stretch>
        </p:blipFill>
        <p:spPr>
          <a:xfrm>
            <a:off x="287405" y="212950"/>
            <a:ext cx="8569196" cy="4650401"/>
          </a:xfrm>
          <a:prstGeom prst="rect">
            <a:avLst/>
          </a:prstGeom>
          <a:noFill/>
          <a:ln>
            <a:noFill/>
          </a:ln>
        </p:spPr>
      </p:pic>
      <p:sp>
        <p:nvSpPr>
          <p:cNvPr id="167" name="Google Shape;167;p26"/>
          <p:cNvSpPr txBox="1"/>
          <p:nvPr/>
        </p:nvSpPr>
        <p:spPr>
          <a:xfrm>
            <a:off x="2473538" y="1023035"/>
            <a:ext cx="4980218" cy="446088"/>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Lilita One"/>
                <a:ea typeface="Lilita One"/>
                <a:cs typeface="Lilita One"/>
                <a:sym typeface="Lilita One"/>
              </a:rPr>
              <a:t>Write your topic or idea</a:t>
            </a:r>
            <a:endParaRPr sz="700"/>
          </a:p>
        </p:txBody>
      </p:sp>
      <p:sp>
        <p:nvSpPr>
          <p:cNvPr id="168" name="Google Shape;168;p26"/>
          <p:cNvSpPr/>
          <p:nvPr/>
        </p:nvSpPr>
        <p:spPr>
          <a:xfrm>
            <a:off x="1173272" y="2181453"/>
            <a:ext cx="974218" cy="973000"/>
          </a:xfrm>
          <a:custGeom>
            <a:rect b="b" l="l" r="r" t="t"/>
            <a:pathLst>
              <a:path extrusionOk="0" h="1946000" w="1948435">
                <a:moveTo>
                  <a:pt x="0" y="0"/>
                </a:moveTo>
                <a:lnTo>
                  <a:pt x="1948435" y="0"/>
                </a:lnTo>
                <a:lnTo>
                  <a:pt x="1948435" y="1946000"/>
                </a:lnTo>
                <a:lnTo>
                  <a:pt x="0" y="1946000"/>
                </a:lnTo>
                <a:lnTo>
                  <a:pt x="0" y="0"/>
                </a:lnTo>
                <a:close/>
              </a:path>
            </a:pathLst>
          </a:custGeom>
          <a:blipFill rotWithShape="1">
            <a:blip r:embed="rId5">
              <a:alphaModFix/>
            </a:blip>
            <a:stretch>
              <a:fillRect b="0" l="0" r="0" t="0"/>
            </a:stretch>
          </a:blipFill>
          <a:ln>
            <a:noFill/>
          </a:ln>
        </p:spPr>
      </p:sp>
      <p:sp>
        <p:nvSpPr>
          <p:cNvPr id="169" name="Google Shape;169;p26"/>
          <p:cNvSpPr/>
          <p:nvPr/>
        </p:nvSpPr>
        <p:spPr>
          <a:xfrm>
            <a:off x="3977045" y="2298337"/>
            <a:ext cx="1189911" cy="739232"/>
          </a:xfrm>
          <a:custGeom>
            <a:rect b="b" l="l" r="r" t="t"/>
            <a:pathLst>
              <a:path extrusionOk="0" h="1478464" w="2379822">
                <a:moveTo>
                  <a:pt x="0" y="0"/>
                </a:moveTo>
                <a:lnTo>
                  <a:pt x="2379822" y="0"/>
                </a:lnTo>
                <a:lnTo>
                  <a:pt x="2379822" y="1478464"/>
                </a:lnTo>
                <a:lnTo>
                  <a:pt x="0" y="1478464"/>
                </a:lnTo>
                <a:lnTo>
                  <a:pt x="0" y="0"/>
                </a:lnTo>
                <a:close/>
              </a:path>
            </a:pathLst>
          </a:custGeom>
          <a:blipFill rotWithShape="1">
            <a:blip r:embed="rId6">
              <a:alphaModFix/>
            </a:blip>
            <a:stretch>
              <a:fillRect b="0" l="0" r="0" t="0"/>
            </a:stretch>
          </a:blipFill>
          <a:ln>
            <a:noFill/>
          </a:ln>
        </p:spPr>
      </p:sp>
      <p:sp>
        <p:nvSpPr>
          <p:cNvPr id="170" name="Google Shape;170;p26"/>
          <p:cNvSpPr/>
          <p:nvPr/>
        </p:nvSpPr>
        <p:spPr>
          <a:xfrm>
            <a:off x="6994780" y="2270689"/>
            <a:ext cx="977679" cy="794526"/>
          </a:xfrm>
          <a:custGeom>
            <a:rect b="b" l="l" r="r" t="t"/>
            <a:pathLst>
              <a:path extrusionOk="0" h="1589053" w="1955357">
                <a:moveTo>
                  <a:pt x="0" y="0"/>
                </a:moveTo>
                <a:lnTo>
                  <a:pt x="1955357" y="0"/>
                </a:lnTo>
                <a:lnTo>
                  <a:pt x="1955357" y="1589054"/>
                </a:lnTo>
                <a:lnTo>
                  <a:pt x="0" y="1589054"/>
                </a:lnTo>
                <a:lnTo>
                  <a:pt x="0" y="0"/>
                </a:lnTo>
                <a:close/>
              </a:path>
            </a:pathLst>
          </a:custGeom>
          <a:blipFill rotWithShape="1">
            <a:blip r:embed="rId7">
              <a:alphaModFix/>
            </a:blip>
            <a:stretch>
              <a:fillRect b="0" l="0" r="0" t="0"/>
            </a:stretch>
          </a:blipFill>
          <a:ln>
            <a:noFill/>
          </a:ln>
        </p:spPr>
      </p:sp>
      <p:sp>
        <p:nvSpPr>
          <p:cNvPr id="171" name="Google Shape;171;p26"/>
          <p:cNvSpPr txBox="1"/>
          <p:nvPr/>
        </p:nvSpPr>
        <p:spPr>
          <a:xfrm>
            <a:off x="514350" y="3309973"/>
            <a:ext cx="2292000" cy="415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72" name="Google Shape;172;p26"/>
          <p:cNvSpPr txBox="1"/>
          <p:nvPr/>
        </p:nvSpPr>
        <p:spPr>
          <a:xfrm>
            <a:off x="3425969" y="3309973"/>
            <a:ext cx="2292000" cy="415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73" name="Google Shape;173;p26"/>
          <p:cNvSpPr txBox="1"/>
          <p:nvPr/>
        </p:nvSpPr>
        <p:spPr>
          <a:xfrm>
            <a:off x="6337588" y="3309973"/>
            <a:ext cx="2292000" cy="415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74" name="Google Shape;174;p26"/>
          <p:cNvSpPr txBox="1"/>
          <p:nvPr/>
        </p:nvSpPr>
        <p:spPr>
          <a:xfrm>
            <a:off x="514350" y="390681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sp>
        <p:nvSpPr>
          <p:cNvPr id="175" name="Google Shape;175;p26"/>
          <p:cNvSpPr txBox="1"/>
          <p:nvPr/>
        </p:nvSpPr>
        <p:spPr>
          <a:xfrm>
            <a:off x="3425969" y="390681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sp>
        <p:nvSpPr>
          <p:cNvPr id="176" name="Google Shape;176;p26"/>
          <p:cNvSpPr txBox="1"/>
          <p:nvPr/>
        </p:nvSpPr>
        <p:spPr>
          <a:xfrm>
            <a:off x="6337588" y="390681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80" name="Shape 180"/>
        <p:cNvGrpSpPr/>
        <p:nvPr/>
      </p:nvGrpSpPr>
      <p:grpSpPr>
        <a:xfrm>
          <a:off x="0" y="0"/>
          <a:ext cx="0" cy="0"/>
          <a:chOff x="0" y="0"/>
          <a:chExt cx="0" cy="0"/>
        </a:xfrm>
      </p:grpSpPr>
      <p:sp>
        <p:nvSpPr>
          <p:cNvPr id="181" name="Google Shape;181;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pic>
        <p:nvPicPr>
          <p:cNvPr id="182" name="Google Shape;182;p27"/>
          <p:cNvPicPr preferRelativeResize="0"/>
          <p:nvPr/>
        </p:nvPicPr>
        <p:blipFill>
          <a:blip r:embed="rId4">
            <a:alphaModFix/>
          </a:blip>
          <a:stretch>
            <a:fillRect/>
          </a:stretch>
        </p:blipFill>
        <p:spPr>
          <a:xfrm>
            <a:off x="2011775" y="563550"/>
            <a:ext cx="4837476" cy="3786132"/>
          </a:xfrm>
          <a:prstGeom prst="rect">
            <a:avLst/>
          </a:prstGeom>
          <a:noFill/>
          <a:ln>
            <a:noFill/>
          </a:ln>
        </p:spPr>
      </p:pic>
      <p:sp>
        <p:nvSpPr>
          <p:cNvPr id="183" name="Google Shape;183;p27"/>
          <p:cNvSpPr/>
          <p:nvPr/>
        </p:nvSpPr>
        <p:spPr>
          <a:xfrm>
            <a:off x="4423345" y="-285682"/>
            <a:ext cx="3263260" cy="5801352"/>
          </a:xfrm>
          <a:custGeom>
            <a:rect b="b" l="l" r="r" t="t"/>
            <a:pathLst>
              <a:path extrusionOk="0" h="11602703" w="6526520">
                <a:moveTo>
                  <a:pt x="0" y="0"/>
                </a:moveTo>
                <a:lnTo>
                  <a:pt x="6526520" y="0"/>
                </a:lnTo>
                <a:lnTo>
                  <a:pt x="6526520" y="11602703"/>
                </a:lnTo>
                <a:lnTo>
                  <a:pt x="0" y="11602703"/>
                </a:lnTo>
                <a:lnTo>
                  <a:pt x="0" y="0"/>
                </a:lnTo>
                <a:close/>
              </a:path>
            </a:pathLst>
          </a:custGeom>
          <a:blipFill rotWithShape="1">
            <a:blip r:embed="rId5">
              <a:alphaModFix/>
            </a:blip>
            <a:stretch>
              <a:fillRect b="0" l="0" r="0" t="0"/>
            </a:stretch>
          </a:blipFill>
          <a:ln>
            <a:noFill/>
          </a:ln>
        </p:spPr>
      </p:sp>
      <p:sp>
        <p:nvSpPr>
          <p:cNvPr id="184" name="Google Shape;184;p27"/>
          <p:cNvSpPr txBox="1"/>
          <p:nvPr/>
        </p:nvSpPr>
        <p:spPr>
          <a:xfrm>
            <a:off x="2287468" y="2419350"/>
            <a:ext cx="2955600" cy="1770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2300" u="none" cap="none" strike="noStrike">
                <a:solidFill>
                  <a:srgbClr val="C5F7FF"/>
                </a:solidFill>
                <a:latin typeface="Satisfy"/>
                <a:ea typeface="Satisfy"/>
                <a:cs typeface="Satisfy"/>
                <a:sym typeface="Satisfy"/>
              </a:rPr>
              <a:t>I'm Rain, and I'll be sharing with you my beautiful ideas.  Follow me at @reallygreatsite to learn more. </a:t>
            </a:r>
            <a:endParaRPr sz="700">
              <a:latin typeface="Satisfy"/>
              <a:ea typeface="Satisfy"/>
              <a:cs typeface="Satisfy"/>
              <a:sym typeface="Satisfy"/>
            </a:endParaRPr>
          </a:p>
        </p:txBody>
      </p:sp>
      <p:sp>
        <p:nvSpPr>
          <p:cNvPr id="185" name="Google Shape;185;p27"/>
          <p:cNvSpPr txBox="1"/>
          <p:nvPr/>
        </p:nvSpPr>
        <p:spPr>
          <a:xfrm>
            <a:off x="2287468" y="1683606"/>
            <a:ext cx="3026010" cy="700565"/>
          </a:xfrm>
          <a:prstGeom prst="rect">
            <a:avLst/>
          </a:prstGeom>
          <a:noFill/>
          <a:ln>
            <a:noFill/>
          </a:ln>
        </p:spPr>
        <p:txBody>
          <a:bodyPr anchorCtr="0" anchor="t" bIns="0" lIns="0" spcFirstLastPara="1" rIns="0" wrap="square" tIns="0">
            <a:spAutoFit/>
          </a:bodyPr>
          <a:lstStyle/>
          <a:p>
            <a:pPr indent="0" lvl="0" marL="0" marR="0" rtl="0" algn="l">
              <a:lnSpc>
                <a:spcPct val="129996"/>
              </a:lnSpc>
              <a:spcBef>
                <a:spcPts val="0"/>
              </a:spcBef>
              <a:spcAft>
                <a:spcPts val="0"/>
              </a:spcAft>
              <a:buNone/>
            </a:pPr>
            <a:r>
              <a:rPr b="0" i="0" lang="en" sz="4300" u="none" cap="none" strike="noStrike">
                <a:solidFill>
                  <a:srgbClr val="FFFFFF"/>
                </a:solidFill>
                <a:latin typeface="Lilita One"/>
                <a:ea typeface="Lilita One"/>
                <a:cs typeface="Lilita One"/>
                <a:sym typeface="Lilita One"/>
              </a:rPr>
              <a:t>Hello There!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189" name="Shape 189"/>
        <p:cNvGrpSpPr/>
        <p:nvPr/>
      </p:nvGrpSpPr>
      <p:grpSpPr>
        <a:xfrm>
          <a:off x="0" y="0"/>
          <a:ext cx="0" cy="0"/>
          <a:chOff x="0" y="0"/>
          <a:chExt cx="0" cy="0"/>
        </a:xfrm>
      </p:grpSpPr>
      <p:sp>
        <p:nvSpPr>
          <p:cNvPr id="190" name="Google Shape;190;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pic>
        <p:nvPicPr>
          <p:cNvPr id="191" name="Google Shape;191;p2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92" name="Google Shape;192;p28"/>
          <p:cNvPicPr preferRelativeResize="0"/>
          <p:nvPr/>
        </p:nvPicPr>
        <p:blipFill rotWithShape="1">
          <a:blip r:embed="rId5">
            <a:alphaModFix/>
          </a:blip>
          <a:srcRect b="311" l="0" r="0" t="310"/>
          <a:stretch/>
        </p:blipFill>
        <p:spPr>
          <a:xfrm>
            <a:off x="1097863" y="1876683"/>
            <a:ext cx="1691330" cy="1119831"/>
          </a:xfrm>
          <a:prstGeom prst="rect">
            <a:avLst/>
          </a:prstGeom>
          <a:noFill/>
          <a:ln>
            <a:noFill/>
          </a:ln>
        </p:spPr>
      </p:pic>
      <p:pic>
        <p:nvPicPr>
          <p:cNvPr id="193" name="Google Shape;193;p28"/>
          <p:cNvPicPr preferRelativeResize="0"/>
          <p:nvPr/>
        </p:nvPicPr>
        <p:blipFill rotWithShape="1">
          <a:blip r:embed="rId6">
            <a:alphaModFix/>
          </a:blip>
          <a:srcRect b="85" l="0" r="0" t="86"/>
          <a:stretch/>
        </p:blipFill>
        <p:spPr>
          <a:xfrm>
            <a:off x="3785355" y="1876683"/>
            <a:ext cx="1683711" cy="1119831"/>
          </a:xfrm>
          <a:prstGeom prst="rect">
            <a:avLst/>
          </a:prstGeom>
          <a:noFill/>
          <a:ln>
            <a:noFill/>
          </a:ln>
        </p:spPr>
      </p:pic>
      <p:pic>
        <p:nvPicPr>
          <p:cNvPr id="194" name="Google Shape;194;p28"/>
          <p:cNvPicPr preferRelativeResize="0"/>
          <p:nvPr/>
        </p:nvPicPr>
        <p:blipFill rotWithShape="1">
          <a:blip r:embed="rId7">
            <a:alphaModFix/>
          </a:blip>
          <a:srcRect b="27943" l="0" r="0" t="27943"/>
          <a:stretch/>
        </p:blipFill>
        <p:spPr>
          <a:xfrm>
            <a:off x="6469191" y="1876683"/>
            <a:ext cx="1691331" cy="1119831"/>
          </a:xfrm>
          <a:prstGeom prst="rect">
            <a:avLst/>
          </a:prstGeom>
          <a:noFill/>
          <a:ln>
            <a:noFill/>
          </a:ln>
        </p:spPr>
      </p:pic>
      <p:sp>
        <p:nvSpPr>
          <p:cNvPr id="195" name="Google Shape;195;p28"/>
          <p:cNvSpPr txBox="1"/>
          <p:nvPr/>
        </p:nvSpPr>
        <p:spPr>
          <a:xfrm>
            <a:off x="1160477" y="1065084"/>
            <a:ext cx="1566000" cy="665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96" name="Google Shape;196;p28"/>
          <p:cNvSpPr txBox="1"/>
          <p:nvPr/>
        </p:nvSpPr>
        <p:spPr>
          <a:xfrm>
            <a:off x="3859399" y="1065084"/>
            <a:ext cx="1566000" cy="665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97" name="Google Shape;197;p28"/>
          <p:cNvSpPr txBox="1"/>
          <p:nvPr/>
        </p:nvSpPr>
        <p:spPr>
          <a:xfrm>
            <a:off x="6520877" y="1065084"/>
            <a:ext cx="1566000" cy="665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198" name="Google Shape;198;p28"/>
          <p:cNvSpPr txBox="1"/>
          <p:nvPr/>
        </p:nvSpPr>
        <p:spPr>
          <a:xfrm>
            <a:off x="1276322" y="3052107"/>
            <a:ext cx="1334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sp>
        <p:nvSpPr>
          <p:cNvPr id="199" name="Google Shape;199;p28"/>
          <p:cNvSpPr txBox="1"/>
          <p:nvPr/>
        </p:nvSpPr>
        <p:spPr>
          <a:xfrm>
            <a:off x="3975244" y="3052107"/>
            <a:ext cx="1334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sp>
        <p:nvSpPr>
          <p:cNvPr id="200" name="Google Shape;200;p28"/>
          <p:cNvSpPr txBox="1"/>
          <p:nvPr/>
        </p:nvSpPr>
        <p:spPr>
          <a:xfrm>
            <a:off x="6636722" y="3052107"/>
            <a:ext cx="1334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Alata"/>
                <a:ea typeface="Alata"/>
                <a:cs typeface="Alata"/>
                <a:sym typeface="Alata"/>
              </a:rPr>
              <a:t>Briefly elaborate on what you want to discuss. </a:t>
            </a:r>
            <a:endParaRPr sz="700"/>
          </a:p>
        </p:txBody>
      </p:sp>
      <p:cxnSp>
        <p:nvCxnSpPr>
          <p:cNvPr id="201" name="Google Shape;201;p28"/>
          <p:cNvCxnSpPr/>
          <p:nvPr/>
        </p:nvCxnSpPr>
        <p:spPr>
          <a:xfrm>
            <a:off x="1090651" y="1886208"/>
            <a:ext cx="1698543" cy="0"/>
          </a:xfrm>
          <a:prstGeom prst="straightConnector1">
            <a:avLst/>
          </a:prstGeom>
          <a:noFill/>
          <a:ln cap="flat" cmpd="sng" w="38100">
            <a:solidFill>
              <a:srgbClr val="000000"/>
            </a:solidFill>
            <a:prstDash val="solid"/>
            <a:round/>
            <a:headEnd len="sm" w="sm" type="none"/>
            <a:tailEnd len="sm" w="sm" type="none"/>
          </a:ln>
        </p:spPr>
      </p:cxnSp>
      <p:cxnSp>
        <p:nvCxnSpPr>
          <p:cNvPr id="202" name="Google Shape;202;p28"/>
          <p:cNvCxnSpPr/>
          <p:nvPr/>
        </p:nvCxnSpPr>
        <p:spPr>
          <a:xfrm>
            <a:off x="3779921" y="1886208"/>
            <a:ext cx="1698544" cy="0"/>
          </a:xfrm>
          <a:prstGeom prst="straightConnector1">
            <a:avLst/>
          </a:prstGeom>
          <a:noFill/>
          <a:ln cap="flat" cmpd="sng" w="38100">
            <a:solidFill>
              <a:srgbClr val="000000"/>
            </a:solidFill>
            <a:prstDash val="solid"/>
            <a:round/>
            <a:headEnd len="sm" w="sm" type="none"/>
            <a:tailEnd len="sm" w="sm" type="none"/>
          </a:ln>
        </p:spPr>
      </p:cxnSp>
      <p:cxnSp>
        <p:nvCxnSpPr>
          <p:cNvPr id="203" name="Google Shape;203;p28"/>
          <p:cNvCxnSpPr/>
          <p:nvPr/>
        </p:nvCxnSpPr>
        <p:spPr>
          <a:xfrm>
            <a:off x="6465585" y="1886208"/>
            <a:ext cx="1698543" cy="0"/>
          </a:xfrm>
          <a:prstGeom prst="straightConnector1">
            <a:avLst/>
          </a:prstGeom>
          <a:noFill/>
          <a:ln cap="flat" cmpd="sng" w="38100">
            <a:solidFill>
              <a:srgbClr val="000000"/>
            </a:solidFill>
            <a:prstDash val="solid"/>
            <a:round/>
            <a:headEnd len="sm" w="sm" type="none"/>
            <a:tailEnd len="sm" w="sm" type="none"/>
          </a:ln>
        </p:spPr>
      </p:cxnSp>
      <p:cxnSp>
        <p:nvCxnSpPr>
          <p:cNvPr id="204" name="Google Shape;204;p28"/>
          <p:cNvCxnSpPr/>
          <p:nvPr/>
        </p:nvCxnSpPr>
        <p:spPr>
          <a:xfrm>
            <a:off x="1090651" y="2996514"/>
            <a:ext cx="1698543" cy="0"/>
          </a:xfrm>
          <a:prstGeom prst="straightConnector1">
            <a:avLst/>
          </a:prstGeom>
          <a:noFill/>
          <a:ln cap="flat" cmpd="sng" w="38100">
            <a:solidFill>
              <a:srgbClr val="000000"/>
            </a:solidFill>
            <a:prstDash val="solid"/>
            <a:round/>
            <a:headEnd len="sm" w="sm" type="none"/>
            <a:tailEnd len="sm" w="sm" type="none"/>
          </a:ln>
        </p:spPr>
      </p:cxnSp>
      <p:cxnSp>
        <p:nvCxnSpPr>
          <p:cNvPr id="205" name="Google Shape;205;p28"/>
          <p:cNvCxnSpPr/>
          <p:nvPr/>
        </p:nvCxnSpPr>
        <p:spPr>
          <a:xfrm>
            <a:off x="3779921" y="2996514"/>
            <a:ext cx="1698544" cy="0"/>
          </a:xfrm>
          <a:prstGeom prst="straightConnector1">
            <a:avLst/>
          </a:prstGeom>
          <a:noFill/>
          <a:ln cap="flat" cmpd="sng" w="38100">
            <a:solidFill>
              <a:srgbClr val="000000"/>
            </a:solidFill>
            <a:prstDash val="solid"/>
            <a:round/>
            <a:headEnd len="sm" w="sm" type="none"/>
            <a:tailEnd len="sm" w="sm" type="none"/>
          </a:ln>
        </p:spPr>
      </p:cxnSp>
      <p:cxnSp>
        <p:nvCxnSpPr>
          <p:cNvPr id="206" name="Google Shape;206;p28"/>
          <p:cNvCxnSpPr/>
          <p:nvPr/>
        </p:nvCxnSpPr>
        <p:spPr>
          <a:xfrm>
            <a:off x="6465585" y="2996514"/>
            <a:ext cx="1698543"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210" name="Shape 210"/>
        <p:cNvGrpSpPr/>
        <p:nvPr/>
      </p:nvGrpSpPr>
      <p:grpSpPr>
        <a:xfrm>
          <a:off x="0" y="0"/>
          <a:ext cx="0" cy="0"/>
          <a:chOff x="0" y="0"/>
          <a:chExt cx="0" cy="0"/>
        </a:xfrm>
      </p:grpSpPr>
      <p:sp>
        <p:nvSpPr>
          <p:cNvPr id="211" name="Google Shape;211;p29"/>
          <p:cNvSpPr/>
          <p:nvPr/>
        </p:nvSpPr>
        <p:spPr>
          <a:xfrm>
            <a:off x="-754625" y="-347075"/>
            <a:ext cx="10741280" cy="5837652"/>
          </a:xfrm>
          <a:custGeom>
            <a:rect b="b" l="l" r="r" t="t"/>
            <a:pathLst>
              <a:path extrusionOk="0" h="11675304" w="20756096">
                <a:moveTo>
                  <a:pt x="0" y="0"/>
                </a:moveTo>
                <a:lnTo>
                  <a:pt x="20756096" y="0"/>
                </a:lnTo>
                <a:lnTo>
                  <a:pt x="20756096" y="11675304"/>
                </a:lnTo>
                <a:lnTo>
                  <a:pt x="0" y="11675304"/>
                </a:lnTo>
                <a:lnTo>
                  <a:pt x="0" y="0"/>
                </a:lnTo>
                <a:close/>
              </a:path>
            </a:pathLst>
          </a:custGeom>
          <a:blipFill rotWithShape="1">
            <a:blip r:embed="rId3">
              <a:alphaModFix/>
            </a:blip>
            <a:stretch>
              <a:fillRect b="0" l="0" r="0" t="0"/>
            </a:stretch>
          </a:blipFill>
          <a:ln>
            <a:noFill/>
          </a:ln>
        </p:spPr>
      </p:sp>
      <p:pic>
        <p:nvPicPr>
          <p:cNvPr id="212" name="Google Shape;212;p29"/>
          <p:cNvPicPr preferRelativeResize="0"/>
          <p:nvPr/>
        </p:nvPicPr>
        <p:blipFill>
          <a:blip r:embed="rId4">
            <a:alphaModFix/>
          </a:blip>
          <a:stretch>
            <a:fillRect/>
          </a:stretch>
        </p:blipFill>
        <p:spPr>
          <a:xfrm>
            <a:off x="0" y="0"/>
            <a:ext cx="9144000" cy="5143500"/>
          </a:xfrm>
          <a:prstGeom prst="rect">
            <a:avLst/>
          </a:prstGeom>
          <a:noFill/>
          <a:ln>
            <a:noFill/>
          </a:ln>
        </p:spPr>
      </p:pic>
      <p:cxnSp>
        <p:nvCxnSpPr>
          <p:cNvPr id="213" name="Google Shape;213;p29"/>
          <p:cNvCxnSpPr/>
          <p:nvPr/>
        </p:nvCxnSpPr>
        <p:spPr>
          <a:xfrm>
            <a:off x="-908685" y="3181350"/>
            <a:ext cx="10961370" cy="0"/>
          </a:xfrm>
          <a:prstGeom prst="straightConnector1">
            <a:avLst/>
          </a:prstGeom>
          <a:noFill/>
          <a:ln cap="flat" cmpd="sng" w="95250">
            <a:solidFill>
              <a:srgbClr val="F4AAFF"/>
            </a:solidFill>
            <a:prstDash val="solid"/>
            <a:round/>
            <a:headEnd len="sm" w="sm" type="none"/>
            <a:tailEnd len="sm" w="sm" type="none"/>
          </a:ln>
        </p:spPr>
      </p:cxnSp>
      <p:sp>
        <p:nvSpPr>
          <p:cNvPr id="214" name="Google Shape;214;p29"/>
          <p:cNvSpPr txBox="1"/>
          <p:nvPr/>
        </p:nvSpPr>
        <p:spPr>
          <a:xfrm>
            <a:off x="4301571" y="2094496"/>
            <a:ext cx="2292075" cy="41557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215" name="Google Shape;215;p29"/>
          <p:cNvSpPr txBox="1"/>
          <p:nvPr/>
        </p:nvSpPr>
        <p:spPr>
          <a:xfrm>
            <a:off x="4121120" y="2553891"/>
            <a:ext cx="2652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lata"/>
                <a:ea typeface="Alata"/>
                <a:cs typeface="Alata"/>
                <a:sym typeface="Alata"/>
              </a:rPr>
              <a:t>Elaborate on what you want to discuss. </a:t>
            </a:r>
            <a:endParaRPr sz="700"/>
          </a:p>
        </p:txBody>
      </p:sp>
      <p:sp>
        <p:nvSpPr>
          <p:cNvPr id="216" name="Google Shape;216;p29"/>
          <p:cNvSpPr txBox="1"/>
          <p:nvPr/>
        </p:nvSpPr>
        <p:spPr>
          <a:xfrm>
            <a:off x="2431717" y="3909394"/>
            <a:ext cx="2292075" cy="41557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217" name="Google Shape;217;p29"/>
          <p:cNvSpPr txBox="1"/>
          <p:nvPr/>
        </p:nvSpPr>
        <p:spPr>
          <a:xfrm>
            <a:off x="2251266" y="4368789"/>
            <a:ext cx="2652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lata"/>
                <a:ea typeface="Alata"/>
                <a:cs typeface="Alata"/>
                <a:sym typeface="Alata"/>
              </a:rPr>
              <a:t>Elaborate on what you want to discuss. </a:t>
            </a:r>
            <a:endParaRPr sz="700"/>
          </a:p>
        </p:txBody>
      </p:sp>
      <p:sp>
        <p:nvSpPr>
          <p:cNvPr id="218" name="Google Shape;218;p29"/>
          <p:cNvSpPr txBox="1"/>
          <p:nvPr/>
        </p:nvSpPr>
        <p:spPr>
          <a:xfrm>
            <a:off x="6171424" y="3909394"/>
            <a:ext cx="2292075" cy="41557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219" name="Google Shape;219;p29"/>
          <p:cNvSpPr txBox="1"/>
          <p:nvPr/>
        </p:nvSpPr>
        <p:spPr>
          <a:xfrm>
            <a:off x="5990974" y="4368789"/>
            <a:ext cx="2652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lata"/>
                <a:ea typeface="Alata"/>
                <a:cs typeface="Alata"/>
                <a:sym typeface="Alata"/>
              </a:rPr>
              <a:t>Elaborate on what you want to discuss. </a:t>
            </a:r>
            <a:endParaRPr sz="700"/>
          </a:p>
        </p:txBody>
      </p:sp>
      <p:sp>
        <p:nvSpPr>
          <p:cNvPr id="220" name="Google Shape;220;p29"/>
          <p:cNvSpPr txBox="1"/>
          <p:nvPr/>
        </p:nvSpPr>
        <p:spPr>
          <a:xfrm>
            <a:off x="561863" y="2094496"/>
            <a:ext cx="2292075" cy="41557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i="0" lang="en" sz="2700" u="none" cap="none" strike="noStrike">
                <a:solidFill>
                  <a:srgbClr val="C5F7FF"/>
                </a:solidFill>
                <a:latin typeface="Satisfy"/>
                <a:ea typeface="Satisfy"/>
                <a:cs typeface="Satisfy"/>
                <a:sym typeface="Satisfy"/>
              </a:rPr>
              <a:t>Add a main point</a:t>
            </a:r>
            <a:endParaRPr sz="700">
              <a:latin typeface="Satisfy"/>
              <a:ea typeface="Satisfy"/>
              <a:cs typeface="Satisfy"/>
              <a:sym typeface="Satisfy"/>
            </a:endParaRPr>
          </a:p>
        </p:txBody>
      </p:sp>
      <p:sp>
        <p:nvSpPr>
          <p:cNvPr id="221" name="Google Shape;221;p29"/>
          <p:cNvSpPr txBox="1"/>
          <p:nvPr/>
        </p:nvSpPr>
        <p:spPr>
          <a:xfrm>
            <a:off x="381412" y="2553891"/>
            <a:ext cx="2652900" cy="15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lata"/>
                <a:ea typeface="Alata"/>
                <a:cs typeface="Alata"/>
                <a:sym typeface="Alata"/>
              </a:rPr>
              <a:t>Elaborate on what you want to discuss. </a:t>
            </a:r>
            <a:endParaRPr sz="700"/>
          </a:p>
        </p:txBody>
      </p:sp>
      <p:grpSp>
        <p:nvGrpSpPr>
          <p:cNvPr id="222" name="Google Shape;222;p29"/>
          <p:cNvGrpSpPr/>
          <p:nvPr/>
        </p:nvGrpSpPr>
        <p:grpSpPr>
          <a:xfrm>
            <a:off x="1595405" y="2985723"/>
            <a:ext cx="343629" cy="343629"/>
            <a:chOff x="0" y="0"/>
            <a:chExt cx="812800" cy="812800"/>
          </a:xfrm>
        </p:grpSpPr>
        <p:sp>
          <p:nvSpPr>
            <p:cNvPr id="223" name="Google Shape;22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29"/>
          <p:cNvGrpSpPr/>
          <p:nvPr/>
        </p:nvGrpSpPr>
        <p:grpSpPr>
          <a:xfrm>
            <a:off x="3465259" y="2985723"/>
            <a:ext cx="343629" cy="343629"/>
            <a:chOff x="0" y="0"/>
            <a:chExt cx="812800" cy="812800"/>
          </a:xfrm>
        </p:grpSpPr>
        <p:sp>
          <p:nvSpPr>
            <p:cNvPr id="226" name="Google Shape;22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7" name="Google Shape;227;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29"/>
          <p:cNvGrpSpPr/>
          <p:nvPr/>
        </p:nvGrpSpPr>
        <p:grpSpPr>
          <a:xfrm>
            <a:off x="5335113" y="2985723"/>
            <a:ext cx="343629" cy="343629"/>
            <a:chOff x="0" y="0"/>
            <a:chExt cx="812800" cy="812800"/>
          </a:xfrm>
        </p:grpSpPr>
        <p:sp>
          <p:nvSpPr>
            <p:cNvPr id="229" name="Google Shape;22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29"/>
          <p:cNvGrpSpPr/>
          <p:nvPr/>
        </p:nvGrpSpPr>
        <p:grpSpPr>
          <a:xfrm>
            <a:off x="7033152" y="2985723"/>
            <a:ext cx="343629" cy="343629"/>
            <a:chOff x="0" y="0"/>
            <a:chExt cx="812800" cy="812800"/>
          </a:xfrm>
        </p:grpSpPr>
        <p:sp>
          <p:nvSpPr>
            <p:cNvPr id="232" name="Google Shape;23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29"/>
          <p:cNvSpPr txBox="1"/>
          <p:nvPr/>
        </p:nvSpPr>
        <p:spPr>
          <a:xfrm>
            <a:off x="1244812" y="705151"/>
            <a:ext cx="4980218" cy="446087"/>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Lilita One"/>
                <a:ea typeface="Lilita One"/>
                <a:cs typeface="Lilita One"/>
                <a:sym typeface="Lilita One"/>
              </a:rPr>
              <a:t>Add a Timeline Page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238" name="Shape 238"/>
        <p:cNvGrpSpPr/>
        <p:nvPr/>
      </p:nvGrpSpPr>
      <p:grpSpPr>
        <a:xfrm>
          <a:off x="0" y="0"/>
          <a:ext cx="0" cy="0"/>
          <a:chOff x="0" y="0"/>
          <a:chExt cx="0" cy="0"/>
        </a:xfrm>
      </p:grpSpPr>
      <p:sp>
        <p:nvSpPr>
          <p:cNvPr id="239" name="Google Shape;239;p30"/>
          <p:cNvSpPr/>
          <p:nvPr/>
        </p:nvSpPr>
        <p:spPr>
          <a:xfrm>
            <a:off x="-754625" y="-347075"/>
            <a:ext cx="10896950" cy="5837652"/>
          </a:xfrm>
          <a:custGeom>
            <a:rect b="b" l="l" r="r" t="t"/>
            <a:pathLst>
              <a:path extrusionOk="0" h="11675304" w="20756096">
                <a:moveTo>
                  <a:pt x="0" y="0"/>
                </a:moveTo>
                <a:lnTo>
                  <a:pt x="20756096" y="0"/>
                </a:lnTo>
                <a:lnTo>
                  <a:pt x="20756096" y="11675304"/>
                </a:lnTo>
                <a:lnTo>
                  <a:pt x="0" y="11675304"/>
                </a:lnTo>
                <a:lnTo>
                  <a:pt x="0" y="0"/>
                </a:lnTo>
                <a:close/>
              </a:path>
            </a:pathLst>
          </a:custGeom>
          <a:blipFill rotWithShape="1">
            <a:blip r:embed="rId3">
              <a:alphaModFix/>
            </a:blip>
            <a:stretch>
              <a:fillRect b="0" l="0" r="0" t="0"/>
            </a:stretch>
          </a:blipFill>
          <a:ln>
            <a:noFill/>
          </a:ln>
        </p:spPr>
      </p:sp>
      <p:pic>
        <p:nvPicPr>
          <p:cNvPr id="240" name="Google Shape;240;p30"/>
          <p:cNvPicPr preferRelativeResize="0"/>
          <p:nvPr/>
        </p:nvPicPr>
        <p:blipFill>
          <a:blip r:embed="rId4">
            <a:alphaModFix/>
          </a:blip>
          <a:stretch>
            <a:fillRect/>
          </a:stretch>
        </p:blipFill>
        <p:spPr>
          <a:xfrm>
            <a:off x="0" y="66825"/>
            <a:ext cx="9144000" cy="5143500"/>
          </a:xfrm>
          <a:prstGeom prst="rect">
            <a:avLst/>
          </a:prstGeom>
          <a:noFill/>
          <a:ln>
            <a:noFill/>
          </a:ln>
        </p:spPr>
      </p:pic>
      <p:pic>
        <p:nvPicPr>
          <p:cNvPr id="241" name="Google Shape;241;p30"/>
          <p:cNvPicPr preferRelativeResize="0"/>
          <p:nvPr/>
        </p:nvPicPr>
        <p:blipFill rotWithShape="1">
          <a:blip r:embed="rId5">
            <a:alphaModFix/>
          </a:blip>
          <a:srcRect b="0" l="10297" r="10296" t="0"/>
          <a:stretch/>
        </p:blipFill>
        <p:spPr>
          <a:xfrm>
            <a:off x="647747" y="1400618"/>
            <a:ext cx="2354605" cy="2372240"/>
          </a:xfrm>
          <a:prstGeom prst="rect">
            <a:avLst/>
          </a:prstGeom>
          <a:noFill/>
          <a:ln>
            <a:noFill/>
          </a:ln>
        </p:spPr>
      </p:pic>
      <p:pic>
        <p:nvPicPr>
          <p:cNvPr id="242" name="Google Shape;242;p30"/>
          <p:cNvPicPr preferRelativeResize="0"/>
          <p:nvPr/>
        </p:nvPicPr>
        <p:blipFill rotWithShape="1">
          <a:blip r:embed="rId6">
            <a:alphaModFix/>
          </a:blip>
          <a:srcRect b="0" l="10359" r="10359" t="0"/>
          <a:stretch/>
        </p:blipFill>
        <p:spPr>
          <a:xfrm>
            <a:off x="3290966" y="1400618"/>
            <a:ext cx="2354605" cy="2372240"/>
          </a:xfrm>
          <a:prstGeom prst="rect">
            <a:avLst/>
          </a:prstGeom>
          <a:noFill/>
          <a:ln>
            <a:noFill/>
          </a:ln>
        </p:spPr>
      </p:pic>
      <p:pic>
        <p:nvPicPr>
          <p:cNvPr id="243" name="Google Shape;243;p30"/>
          <p:cNvPicPr preferRelativeResize="0"/>
          <p:nvPr/>
        </p:nvPicPr>
        <p:blipFill rotWithShape="1">
          <a:blip r:embed="rId7">
            <a:alphaModFix/>
          </a:blip>
          <a:srcRect b="0" l="10297" r="10296" t="0"/>
          <a:stretch/>
        </p:blipFill>
        <p:spPr>
          <a:xfrm>
            <a:off x="5952635" y="1400618"/>
            <a:ext cx="2354603" cy="2372240"/>
          </a:xfrm>
          <a:prstGeom prst="rect">
            <a:avLst/>
          </a:prstGeom>
          <a:noFill/>
          <a:ln>
            <a:noFill/>
          </a:ln>
        </p:spPr>
      </p:pic>
      <p:sp>
        <p:nvSpPr>
          <p:cNvPr id="244" name="Google Shape;244;p30"/>
          <p:cNvSpPr txBox="1"/>
          <p:nvPr/>
        </p:nvSpPr>
        <p:spPr>
          <a:xfrm>
            <a:off x="1987341" y="420101"/>
            <a:ext cx="5169317"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C5F7FF"/>
                </a:solidFill>
                <a:latin typeface="Arial"/>
                <a:ea typeface="Arial"/>
                <a:cs typeface="Arial"/>
                <a:sym typeface="Arial"/>
              </a:rPr>
              <a:t>Write a caption for the photos.</a:t>
            </a:r>
            <a:endParaRPr sz="700"/>
          </a:p>
        </p:txBody>
      </p:sp>
      <p:cxnSp>
        <p:nvCxnSpPr>
          <p:cNvPr id="245" name="Google Shape;245;p30"/>
          <p:cNvCxnSpPr/>
          <p:nvPr/>
        </p:nvCxnSpPr>
        <p:spPr>
          <a:xfrm>
            <a:off x="647747" y="3777621"/>
            <a:ext cx="2364130" cy="0"/>
          </a:xfrm>
          <a:prstGeom prst="straightConnector1">
            <a:avLst/>
          </a:prstGeom>
          <a:noFill/>
          <a:ln cap="flat" cmpd="sng" w="38100">
            <a:solidFill>
              <a:srgbClr val="000000"/>
            </a:solidFill>
            <a:prstDash val="solid"/>
            <a:round/>
            <a:headEnd len="sm" w="sm" type="none"/>
            <a:tailEnd len="sm" w="sm" type="none"/>
          </a:ln>
        </p:spPr>
      </p:cxnSp>
      <p:cxnSp>
        <p:nvCxnSpPr>
          <p:cNvPr id="246" name="Google Shape;246;p30"/>
          <p:cNvCxnSpPr/>
          <p:nvPr/>
        </p:nvCxnSpPr>
        <p:spPr>
          <a:xfrm>
            <a:off x="3290967" y="3777621"/>
            <a:ext cx="2364130" cy="0"/>
          </a:xfrm>
          <a:prstGeom prst="straightConnector1">
            <a:avLst/>
          </a:prstGeom>
          <a:noFill/>
          <a:ln cap="flat" cmpd="sng" w="38100">
            <a:solidFill>
              <a:srgbClr val="000000"/>
            </a:solidFill>
            <a:prstDash val="solid"/>
            <a:round/>
            <a:headEnd len="sm" w="sm" type="none"/>
            <a:tailEnd len="sm" w="sm" type="none"/>
          </a:ln>
        </p:spPr>
      </p:cxnSp>
      <p:cxnSp>
        <p:nvCxnSpPr>
          <p:cNvPr id="247" name="Google Shape;247;p30"/>
          <p:cNvCxnSpPr/>
          <p:nvPr/>
        </p:nvCxnSpPr>
        <p:spPr>
          <a:xfrm>
            <a:off x="5952634" y="3777621"/>
            <a:ext cx="2364130" cy="0"/>
          </a:xfrm>
          <a:prstGeom prst="straightConnector1">
            <a:avLst/>
          </a:prstGeom>
          <a:noFill/>
          <a:ln cap="flat" cmpd="sng" w="38100">
            <a:solidFill>
              <a:srgbClr val="000000"/>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B4FF"/>
            </a:gs>
            <a:gs pos="100000">
              <a:srgbClr val="4CA3E4"/>
            </a:gs>
          </a:gsLst>
          <a:lin ang="2700000" scaled="0"/>
        </a:gradFill>
      </p:bgPr>
    </p:bg>
    <p:spTree>
      <p:nvGrpSpPr>
        <p:cNvPr id="251" name="Shape 251"/>
        <p:cNvGrpSpPr/>
        <p:nvPr/>
      </p:nvGrpSpPr>
      <p:grpSpPr>
        <a:xfrm>
          <a:off x="0" y="0"/>
          <a:ext cx="0" cy="0"/>
          <a:chOff x="0" y="0"/>
          <a:chExt cx="0" cy="0"/>
        </a:xfrm>
      </p:grpSpPr>
      <p:sp>
        <p:nvSpPr>
          <p:cNvPr id="252" name="Google Shape;252;p31"/>
          <p:cNvSpPr/>
          <p:nvPr/>
        </p:nvSpPr>
        <p:spPr>
          <a:xfrm>
            <a:off x="-445960" y="-250852"/>
            <a:ext cx="10035919" cy="5645205"/>
          </a:xfrm>
          <a:custGeom>
            <a:rect b="b" l="l" r="r" t="t"/>
            <a:pathLst>
              <a:path extrusionOk="0" h="11290409" w="20071838">
                <a:moveTo>
                  <a:pt x="0" y="0"/>
                </a:moveTo>
                <a:lnTo>
                  <a:pt x="20071838" y="0"/>
                </a:lnTo>
                <a:lnTo>
                  <a:pt x="20071838" y="11290408"/>
                </a:lnTo>
                <a:lnTo>
                  <a:pt x="0" y="11290408"/>
                </a:lnTo>
                <a:lnTo>
                  <a:pt x="0" y="0"/>
                </a:lnTo>
                <a:close/>
              </a:path>
            </a:pathLst>
          </a:custGeom>
          <a:blipFill rotWithShape="1">
            <a:blip r:embed="rId3">
              <a:alphaModFix/>
            </a:blip>
            <a:stretch>
              <a:fillRect b="0" l="0" r="0" t="0"/>
            </a:stretch>
          </a:blipFill>
          <a:ln>
            <a:noFill/>
          </a:ln>
        </p:spPr>
      </p:sp>
      <p:grpSp>
        <p:nvGrpSpPr>
          <p:cNvPr id="253" name="Google Shape;253;p31"/>
          <p:cNvGrpSpPr/>
          <p:nvPr/>
        </p:nvGrpSpPr>
        <p:grpSpPr>
          <a:xfrm>
            <a:off x="1914525" y="1790774"/>
            <a:ext cx="5600700" cy="3176513"/>
            <a:chOff x="0" y="-47625"/>
            <a:chExt cx="2950163" cy="1673225"/>
          </a:xfrm>
        </p:grpSpPr>
        <p:sp>
          <p:nvSpPr>
            <p:cNvPr id="254" name="Google Shape;254;p31"/>
            <p:cNvSpPr/>
            <p:nvPr/>
          </p:nvSpPr>
          <p:spPr>
            <a:xfrm>
              <a:off x="0" y="0"/>
              <a:ext cx="2950163" cy="1625600"/>
            </a:xfrm>
            <a:custGeom>
              <a:rect b="b" l="l" r="r" t="t"/>
              <a:pathLst>
                <a:path extrusionOk="0" h="1625600" w="2950163">
                  <a:moveTo>
                    <a:pt x="0" y="0"/>
                  </a:moveTo>
                  <a:lnTo>
                    <a:pt x="2950163" y="0"/>
                  </a:lnTo>
                  <a:lnTo>
                    <a:pt x="2950163" y="1625600"/>
                  </a:lnTo>
                  <a:lnTo>
                    <a:pt x="0" y="1625600"/>
                  </a:lnTo>
                  <a:close/>
                </a:path>
              </a:pathLst>
            </a:custGeom>
            <a:solidFill>
              <a:srgbClr val="1B1464">
                <a:alpha val="61960"/>
              </a:srgbClr>
            </a:solidFill>
            <a:ln>
              <a:noFill/>
            </a:ln>
          </p:spPr>
        </p:sp>
        <p:sp>
          <p:nvSpPr>
            <p:cNvPr id="255" name="Google Shape;255;p31"/>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6" name="Google Shape;256;p31"/>
          <p:cNvPicPr preferRelativeResize="0"/>
          <p:nvPr/>
        </p:nvPicPr>
        <p:blipFill>
          <a:blip r:embed="rId4">
            <a:alphaModFix/>
          </a:blip>
          <a:stretch>
            <a:fillRect/>
          </a:stretch>
        </p:blipFill>
        <p:spPr>
          <a:xfrm>
            <a:off x="1739750" y="368048"/>
            <a:ext cx="5664501" cy="4433454"/>
          </a:xfrm>
          <a:prstGeom prst="rect">
            <a:avLst/>
          </a:prstGeom>
          <a:noFill/>
          <a:ln>
            <a:noFill/>
          </a:ln>
        </p:spPr>
      </p:pic>
      <p:sp>
        <p:nvSpPr>
          <p:cNvPr id="257" name="Google Shape;257;p31"/>
          <p:cNvSpPr txBox="1"/>
          <p:nvPr/>
        </p:nvSpPr>
        <p:spPr>
          <a:xfrm>
            <a:off x="2396191" y="1628775"/>
            <a:ext cx="43515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800" u="none" cap="none" strike="noStrike">
                <a:solidFill>
                  <a:srgbClr val="F4AAFF"/>
                </a:solidFill>
                <a:latin typeface="Lilita One"/>
                <a:ea typeface="Lilita One"/>
                <a:cs typeface="Lilita One"/>
                <a:sym typeface="Lilita One"/>
              </a:rPr>
              <a:t>Write an original statement or inspiring quote</a:t>
            </a:r>
            <a:endParaRPr sz="700"/>
          </a:p>
        </p:txBody>
      </p:sp>
      <p:sp>
        <p:nvSpPr>
          <p:cNvPr id="258" name="Google Shape;258;p31"/>
          <p:cNvSpPr txBox="1"/>
          <p:nvPr/>
        </p:nvSpPr>
        <p:spPr>
          <a:xfrm>
            <a:off x="2245300" y="3600225"/>
            <a:ext cx="46533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700" u="none" cap="none" strike="noStrike">
                <a:solidFill>
                  <a:srgbClr val="C5F7FF"/>
                </a:solidFill>
                <a:latin typeface="Satisfy"/>
                <a:ea typeface="Satisfy"/>
                <a:cs typeface="Satisfy"/>
                <a:sym typeface="Satisfy"/>
              </a:rPr>
              <a:t>— Include a credit, citation, or supporting message</a:t>
            </a:r>
            <a:endParaRPr sz="700">
              <a:latin typeface="Satisfy"/>
              <a:ea typeface="Satisfy"/>
              <a:cs typeface="Satisfy"/>
              <a:sym typeface="Satisf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FFFF"/>
      </a:dk1>
      <a:lt1>
        <a:srgbClr val="4C2D92"/>
      </a:lt1>
      <a:dk2>
        <a:srgbClr val="EBB4FF"/>
      </a:dk2>
      <a:lt2>
        <a:srgbClr val="C5F7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