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Lato"/>
      <p:regular r:id="rId25"/>
      <p:bold r:id="rId26"/>
      <p:italic r:id="rId27"/>
      <p:boldItalic r:id="rId28"/>
    </p:embeddedFont>
    <p:embeddedFont>
      <p:font typeface="Lato Black"/>
      <p:bold r:id="rId29"/>
      <p:boldItalic r:id="rId30"/>
    </p:embeddedFont>
    <p:embeddedFont>
      <p:font typeface="Satisfy"/>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Lato-bold.fntdata"/><Relationship Id="rId25" Type="http://schemas.openxmlformats.org/officeDocument/2006/relationships/font" Target="fonts/Lato-regular.fntdata"/><Relationship Id="rId28" Type="http://schemas.openxmlformats.org/officeDocument/2006/relationships/font" Target="fonts/Lato-boldItalic.fntdata"/><Relationship Id="rId27" Type="http://schemas.openxmlformats.org/officeDocument/2006/relationships/font" Target="fonts/Lato-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LatoBlack-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Satisfy-regular.fntdata"/><Relationship Id="rId30" Type="http://schemas.openxmlformats.org/officeDocument/2006/relationships/font" Target="fonts/LatoBlack-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455716ace1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455716ace1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455716ace1_2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455716ace1_2_1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455716ace1_2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455716ace1_2_1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455716ace1_2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455716ace1_2_2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455716ace1_2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455716ace1_2_2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455716ace1_2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455716ace1_2_2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455716ace1_2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455716ace1_2_2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455716ace1_2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455716ace1_2_2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455716ace1_2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455716ace1_2_2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455716ace1_2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455716ace1_2_3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455716ace1_2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455716ace1_2_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455716ace1_2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455716ace1_2_1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455716ace1_2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455716ace1_2_1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455716ace1_2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455716ace1_2_1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455716ace1_2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455716ace1_2_1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455716ace1_2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455716ace1_2_1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455716ace1_2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455716ace1_2_1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455716ace1_2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455716ace1_2_1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18.png"/><Relationship Id="rId6"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8.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rot="2002332">
            <a:off x="5424541" y="4086766"/>
            <a:ext cx="919357" cy="825123"/>
          </a:xfrm>
          <a:custGeom>
            <a:rect b="b" l="l" r="r" t="t"/>
            <a:pathLst>
              <a:path extrusionOk="0" h="1650473" w="1838967">
                <a:moveTo>
                  <a:pt x="0" y="0"/>
                </a:moveTo>
                <a:lnTo>
                  <a:pt x="1838967" y="0"/>
                </a:lnTo>
                <a:lnTo>
                  <a:pt x="1838967" y="1650473"/>
                </a:lnTo>
                <a:lnTo>
                  <a:pt x="0" y="1650473"/>
                </a:lnTo>
                <a:lnTo>
                  <a:pt x="0" y="0"/>
                </a:lnTo>
                <a:close/>
              </a:path>
            </a:pathLst>
          </a:custGeom>
          <a:blipFill rotWithShape="1">
            <a:blip r:embed="rId2">
              <a:alphaModFix/>
            </a:blip>
            <a:stretch>
              <a:fillRect b="0" l="0" r="0" t="0"/>
            </a:stretch>
          </a:blipFill>
          <a:ln>
            <a:noFill/>
          </a:ln>
        </p:spPr>
      </p:sp>
      <p:sp>
        <p:nvSpPr>
          <p:cNvPr id="14" name="Google Shape;14;p2"/>
          <p:cNvSpPr/>
          <p:nvPr/>
        </p:nvSpPr>
        <p:spPr>
          <a:xfrm>
            <a:off x="73819" y="621066"/>
            <a:ext cx="3152377" cy="248138"/>
          </a:xfrm>
          <a:custGeom>
            <a:rect b="b" l="l" r="r" t="t"/>
            <a:pathLst>
              <a:path extrusionOk="0" h="496275" w="6304754">
                <a:moveTo>
                  <a:pt x="0" y="0"/>
                </a:moveTo>
                <a:lnTo>
                  <a:pt x="6304753" y="0"/>
                </a:lnTo>
                <a:lnTo>
                  <a:pt x="6304753" y="496274"/>
                </a:lnTo>
                <a:lnTo>
                  <a:pt x="0" y="496274"/>
                </a:lnTo>
                <a:lnTo>
                  <a:pt x="0" y="0"/>
                </a:lnTo>
                <a:close/>
              </a:path>
            </a:pathLst>
          </a:custGeom>
          <a:blipFill rotWithShape="1">
            <a:blip r:embed="rId3">
              <a:alphaModFix/>
            </a:blip>
            <a:stretch>
              <a:fillRect b="-508309" l="0" r="-809" t="0"/>
            </a:stretch>
          </a:blipFill>
          <a:ln>
            <a:noFill/>
          </a:ln>
        </p:spPr>
      </p:sp>
      <p:sp>
        <p:nvSpPr>
          <p:cNvPr id="15" name="Google Shape;15;p2"/>
          <p:cNvSpPr/>
          <p:nvPr/>
        </p:nvSpPr>
        <p:spPr>
          <a:xfrm>
            <a:off x="5917804" y="621066"/>
            <a:ext cx="3152377" cy="248138"/>
          </a:xfrm>
          <a:custGeom>
            <a:rect b="b" l="l" r="r" t="t"/>
            <a:pathLst>
              <a:path extrusionOk="0" h="496275" w="6304754">
                <a:moveTo>
                  <a:pt x="0" y="0"/>
                </a:moveTo>
                <a:lnTo>
                  <a:pt x="6304753" y="0"/>
                </a:lnTo>
                <a:lnTo>
                  <a:pt x="6304753" y="496274"/>
                </a:lnTo>
                <a:lnTo>
                  <a:pt x="0" y="496274"/>
                </a:lnTo>
                <a:lnTo>
                  <a:pt x="0" y="0"/>
                </a:lnTo>
                <a:close/>
              </a:path>
            </a:pathLst>
          </a:custGeom>
          <a:blipFill rotWithShape="1">
            <a:blip r:embed="rId3">
              <a:alphaModFix/>
            </a:blip>
            <a:stretch>
              <a:fillRect b="-508309" l="0" r="-809" t="0"/>
            </a:stretch>
          </a:blipFill>
          <a:ln>
            <a:noFill/>
          </a:ln>
        </p:spPr>
      </p:sp>
      <p:sp>
        <p:nvSpPr>
          <p:cNvPr id="16" name="Google Shape;16;p2"/>
          <p:cNvSpPr/>
          <p:nvPr/>
        </p:nvSpPr>
        <p:spPr>
          <a:xfrm>
            <a:off x="5917804" y="4629150"/>
            <a:ext cx="3152377" cy="248138"/>
          </a:xfrm>
          <a:custGeom>
            <a:rect b="b" l="l" r="r" t="t"/>
            <a:pathLst>
              <a:path extrusionOk="0" h="496275" w="6304754">
                <a:moveTo>
                  <a:pt x="0" y="0"/>
                </a:moveTo>
                <a:lnTo>
                  <a:pt x="6304753" y="0"/>
                </a:lnTo>
                <a:lnTo>
                  <a:pt x="6304753" y="496275"/>
                </a:lnTo>
                <a:lnTo>
                  <a:pt x="0" y="496275"/>
                </a:lnTo>
                <a:lnTo>
                  <a:pt x="0" y="0"/>
                </a:lnTo>
                <a:close/>
              </a:path>
            </a:pathLst>
          </a:custGeom>
          <a:blipFill rotWithShape="1">
            <a:blip r:embed="rId3">
              <a:alphaModFix/>
            </a:blip>
            <a:stretch>
              <a:fillRect b="-508309" l="0" r="-809" t="0"/>
            </a:stretch>
          </a:blipFill>
          <a:ln>
            <a:noFill/>
          </a:ln>
        </p:spPr>
      </p:sp>
      <p:sp>
        <p:nvSpPr>
          <p:cNvPr id="17" name="Google Shape;17;p2"/>
          <p:cNvSpPr/>
          <p:nvPr/>
        </p:nvSpPr>
        <p:spPr>
          <a:xfrm>
            <a:off x="2671234" y="4629150"/>
            <a:ext cx="3152377" cy="248138"/>
          </a:xfrm>
          <a:custGeom>
            <a:rect b="b" l="l" r="r" t="t"/>
            <a:pathLst>
              <a:path extrusionOk="0" h="496275" w="6304754">
                <a:moveTo>
                  <a:pt x="0" y="0"/>
                </a:moveTo>
                <a:lnTo>
                  <a:pt x="6304754" y="0"/>
                </a:lnTo>
                <a:lnTo>
                  <a:pt x="6304754" y="496275"/>
                </a:lnTo>
                <a:lnTo>
                  <a:pt x="0" y="496275"/>
                </a:lnTo>
                <a:lnTo>
                  <a:pt x="0" y="0"/>
                </a:lnTo>
                <a:close/>
              </a:path>
            </a:pathLst>
          </a:custGeom>
          <a:blipFill rotWithShape="1">
            <a:blip r:embed="rId3">
              <a:alphaModFix/>
            </a:blip>
            <a:stretch>
              <a:fillRect b="-508309" l="0" r="-809" t="0"/>
            </a:stretch>
          </a:blipFill>
          <a:ln>
            <a:noFill/>
          </a:ln>
        </p:spPr>
      </p:sp>
      <p:sp>
        <p:nvSpPr>
          <p:cNvPr id="18" name="Google Shape;18;p2"/>
          <p:cNvSpPr/>
          <p:nvPr/>
        </p:nvSpPr>
        <p:spPr>
          <a:xfrm>
            <a:off x="73819" y="4629150"/>
            <a:ext cx="3152377" cy="248138"/>
          </a:xfrm>
          <a:custGeom>
            <a:rect b="b" l="l" r="r" t="t"/>
            <a:pathLst>
              <a:path extrusionOk="0" h="496275" w="6304754">
                <a:moveTo>
                  <a:pt x="0" y="0"/>
                </a:moveTo>
                <a:lnTo>
                  <a:pt x="6304753" y="0"/>
                </a:lnTo>
                <a:lnTo>
                  <a:pt x="6304753" y="496275"/>
                </a:lnTo>
                <a:lnTo>
                  <a:pt x="0" y="496275"/>
                </a:lnTo>
                <a:lnTo>
                  <a:pt x="0" y="0"/>
                </a:lnTo>
                <a:close/>
              </a:path>
            </a:pathLst>
          </a:custGeom>
          <a:blipFill rotWithShape="1">
            <a:blip r:embed="rId3">
              <a:alphaModFix/>
            </a:blip>
            <a:stretch>
              <a:fillRect b="-508309" l="0" r="-809" t="0"/>
            </a:stretch>
          </a:blipFill>
          <a:ln>
            <a:noFill/>
          </a:ln>
        </p:spPr>
      </p:sp>
      <p:sp>
        <p:nvSpPr>
          <p:cNvPr id="19" name="Google Shape;19;p2"/>
          <p:cNvSpPr/>
          <p:nvPr/>
        </p:nvSpPr>
        <p:spPr>
          <a:xfrm rot="5400000">
            <a:off x="6450462" y="2559289"/>
            <a:ext cx="4782449" cy="376448"/>
          </a:xfrm>
          <a:custGeom>
            <a:rect b="b" l="l" r="r" t="t"/>
            <a:pathLst>
              <a:path extrusionOk="0" h="752895" w="9564898">
                <a:moveTo>
                  <a:pt x="0" y="0"/>
                </a:moveTo>
                <a:lnTo>
                  <a:pt x="9564898" y="0"/>
                </a:lnTo>
                <a:lnTo>
                  <a:pt x="9564898" y="752894"/>
                </a:lnTo>
                <a:lnTo>
                  <a:pt x="0" y="752894"/>
                </a:lnTo>
                <a:lnTo>
                  <a:pt x="0" y="0"/>
                </a:lnTo>
                <a:close/>
              </a:path>
            </a:pathLst>
          </a:custGeom>
          <a:blipFill rotWithShape="1">
            <a:blip r:embed="rId3">
              <a:alphaModFix/>
            </a:blip>
            <a:stretch>
              <a:fillRect b="-508309" l="0" r="-809" t="0"/>
            </a:stretch>
          </a:blipFill>
          <a:ln>
            <a:noFill/>
          </a:ln>
        </p:spPr>
      </p:sp>
      <p:sp>
        <p:nvSpPr>
          <p:cNvPr id="20" name="Google Shape;20;p2"/>
          <p:cNvSpPr/>
          <p:nvPr/>
        </p:nvSpPr>
        <p:spPr>
          <a:xfrm rot="5400000">
            <a:off x="-1993869" y="2564052"/>
            <a:ext cx="4782449" cy="376448"/>
          </a:xfrm>
          <a:custGeom>
            <a:rect b="b" l="l" r="r" t="t"/>
            <a:pathLst>
              <a:path extrusionOk="0" h="752895" w="9564898">
                <a:moveTo>
                  <a:pt x="0" y="0"/>
                </a:moveTo>
                <a:lnTo>
                  <a:pt x="9564898" y="0"/>
                </a:lnTo>
                <a:lnTo>
                  <a:pt x="9564898" y="752894"/>
                </a:lnTo>
                <a:lnTo>
                  <a:pt x="0" y="752894"/>
                </a:lnTo>
                <a:lnTo>
                  <a:pt x="0" y="0"/>
                </a:lnTo>
                <a:close/>
              </a:path>
            </a:pathLst>
          </a:custGeom>
          <a:blipFill rotWithShape="1">
            <a:blip r:embed="rId3">
              <a:alphaModFix/>
            </a:blip>
            <a:stretch>
              <a:fillRect b="-508309" l="0" r="-809" t="0"/>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5" name="Shape 75"/>
        <p:cNvGrpSpPr/>
        <p:nvPr/>
      </p:nvGrpSpPr>
      <p:grpSpPr>
        <a:xfrm>
          <a:off x="0" y="0"/>
          <a:ext cx="0" cy="0"/>
          <a:chOff x="0" y="0"/>
          <a:chExt cx="0" cy="0"/>
        </a:xfrm>
      </p:grpSpPr>
      <p:sp>
        <p:nvSpPr>
          <p:cNvPr id="76" name="Google Shape;76;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7" name="Google Shape;77;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8" name="Google Shape;78;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9" name="Shape 79"/>
        <p:cNvGrpSpPr/>
        <p:nvPr/>
      </p:nvGrpSpPr>
      <p:grpSpPr>
        <a:xfrm>
          <a:off x="0" y="0"/>
          <a:ext cx="0" cy="0"/>
          <a:chOff x="0" y="0"/>
          <a:chExt cx="0" cy="0"/>
        </a:xfrm>
      </p:grpSpPr>
      <p:sp>
        <p:nvSpPr>
          <p:cNvPr id="80" name="Google Shape;80;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1" name="Google Shape;81;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82" name="Google Shape;82;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3" name="Google Shape;83;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4" name="Google Shape;84;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5" name="Shape 85"/>
        <p:cNvGrpSpPr/>
        <p:nvPr/>
      </p:nvGrpSpPr>
      <p:grpSpPr>
        <a:xfrm>
          <a:off x="0" y="0"/>
          <a:ext cx="0" cy="0"/>
          <a:chOff x="0" y="0"/>
          <a:chExt cx="0" cy="0"/>
        </a:xfrm>
      </p:grpSpPr>
      <p:sp>
        <p:nvSpPr>
          <p:cNvPr id="86" name="Google Shape;86;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7" name="Google Shape;87;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88" name="Google Shape;88;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9" name="Google Shape;89;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0" name="Google Shape;90;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1" name="Shape 91"/>
        <p:cNvGrpSpPr/>
        <p:nvPr/>
      </p:nvGrpSpPr>
      <p:grpSpPr>
        <a:xfrm>
          <a:off x="0" y="0"/>
          <a:ext cx="0" cy="0"/>
          <a:chOff x="0" y="0"/>
          <a:chExt cx="0" cy="0"/>
        </a:xfrm>
      </p:grpSpPr>
      <p:sp>
        <p:nvSpPr>
          <p:cNvPr id="92" name="Google Shape;92;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3" name="Google Shape;93;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94" name="Google Shape;94;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5" name="Google Shape;95;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6" name="Google Shape;96;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7" name="Shape 97"/>
        <p:cNvGrpSpPr/>
        <p:nvPr/>
      </p:nvGrpSpPr>
      <p:grpSpPr>
        <a:xfrm>
          <a:off x="0" y="0"/>
          <a:ext cx="0" cy="0"/>
          <a:chOff x="0" y="0"/>
          <a:chExt cx="0" cy="0"/>
        </a:xfrm>
      </p:grpSpPr>
      <p:sp>
        <p:nvSpPr>
          <p:cNvPr id="98" name="Google Shape;98;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9" name="Google Shape;99;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00" name="Google Shape;100;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01" name="Google Shape;101;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2" name="Google Shape;102;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3" name="Google Shape;103;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4" name="Shape 104"/>
        <p:cNvGrpSpPr/>
        <p:nvPr/>
      </p:nvGrpSpPr>
      <p:grpSpPr>
        <a:xfrm>
          <a:off x="0" y="0"/>
          <a:ext cx="0" cy="0"/>
          <a:chOff x="0" y="0"/>
          <a:chExt cx="0" cy="0"/>
        </a:xfrm>
      </p:grpSpPr>
      <p:sp>
        <p:nvSpPr>
          <p:cNvPr id="105" name="Google Shape;105;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6" name="Google Shape;106;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07" name="Google Shape;107;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8" name="Google Shape;108;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09" name="Google Shape;109;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10" name="Google Shape;110;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2" name="Google Shape;112;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3" name="Shape 113"/>
        <p:cNvGrpSpPr/>
        <p:nvPr/>
      </p:nvGrpSpPr>
      <p:grpSpPr>
        <a:xfrm>
          <a:off x="0" y="0"/>
          <a:ext cx="0" cy="0"/>
          <a:chOff x="0" y="0"/>
          <a:chExt cx="0" cy="0"/>
        </a:xfrm>
      </p:grpSpPr>
      <p:sp>
        <p:nvSpPr>
          <p:cNvPr id="114" name="Google Shape;114;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5" name="Google Shape;115;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6" name="Google Shape;116;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7" name="Google Shape;117;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8" name="Shape 118"/>
        <p:cNvGrpSpPr/>
        <p:nvPr/>
      </p:nvGrpSpPr>
      <p:grpSpPr>
        <a:xfrm>
          <a:off x="0" y="0"/>
          <a:ext cx="0" cy="0"/>
          <a:chOff x="0" y="0"/>
          <a:chExt cx="0" cy="0"/>
        </a:xfrm>
      </p:grpSpPr>
      <p:sp>
        <p:nvSpPr>
          <p:cNvPr id="119" name="Google Shape;119;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0" name="Google Shape;120;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21" name="Google Shape;121;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22" name="Google Shape;122;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3" name="Google Shape;123;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4" name="Google Shape;124;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5" name="Shape 125"/>
        <p:cNvGrpSpPr/>
        <p:nvPr/>
      </p:nvGrpSpPr>
      <p:grpSpPr>
        <a:xfrm>
          <a:off x="0" y="0"/>
          <a:ext cx="0" cy="0"/>
          <a:chOff x="0" y="0"/>
          <a:chExt cx="0" cy="0"/>
        </a:xfrm>
      </p:grpSpPr>
      <p:sp>
        <p:nvSpPr>
          <p:cNvPr id="126" name="Google Shape;126;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7" name="Google Shape;127;p20"/>
          <p:cNvSpPr/>
          <p:nvPr>
            <p:ph idx="2" type="pic"/>
          </p:nvPr>
        </p:nvSpPr>
        <p:spPr>
          <a:xfrm>
            <a:off x="896144" y="306388"/>
            <a:ext cx="2743200" cy="2057400"/>
          </a:xfrm>
          <a:prstGeom prst="rect">
            <a:avLst/>
          </a:prstGeom>
          <a:noFill/>
          <a:ln>
            <a:noFill/>
          </a:ln>
        </p:spPr>
      </p:sp>
      <p:sp>
        <p:nvSpPr>
          <p:cNvPr id="128" name="Google Shape;128;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29" name="Google Shape;129;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0" name="Google Shape;130;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1" name="Google Shape;131;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2" name="Shape 132"/>
        <p:cNvGrpSpPr/>
        <p:nvPr/>
      </p:nvGrpSpPr>
      <p:grpSpPr>
        <a:xfrm>
          <a:off x="0" y="0"/>
          <a:ext cx="0" cy="0"/>
          <a:chOff x="0" y="0"/>
          <a:chExt cx="0" cy="0"/>
        </a:xfrm>
      </p:grpSpPr>
      <p:sp>
        <p:nvSpPr>
          <p:cNvPr id="133" name="Google Shape;133;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4" name="Google Shape;134;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35" name="Google Shape;135;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6" name="Google Shape;136;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7" name="Google Shape;137;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3" name="Google Shape;23;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4" name="Google Shape;24;p3"/>
          <p:cNvSpPr/>
          <p:nvPr/>
        </p:nvSpPr>
        <p:spPr>
          <a:xfrm>
            <a:off x="2995812" y="4629150"/>
            <a:ext cx="3152377" cy="248138"/>
          </a:xfrm>
          <a:custGeom>
            <a:rect b="b" l="l" r="r" t="t"/>
            <a:pathLst>
              <a:path extrusionOk="0" h="496275" w="6304754">
                <a:moveTo>
                  <a:pt x="0" y="0"/>
                </a:moveTo>
                <a:lnTo>
                  <a:pt x="6304754" y="0"/>
                </a:lnTo>
                <a:lnTo>
                  <a:pt x="6304754" y="496275"/>
                </a:lnTo>
                <a:lnTo>
                  <a:pt x="0" y="496275"/>
                </a:lnTo>
                <a:lnTo>
                  <a:pt x="0" y="0"/>
                </a:lnTo>
                <a:close/>
              </a:path>
            </a:pathLst>
          </a:custGeom>
          <a:blipFill rotWithShape="1">
            <a:blip r:embed="rId2">
              <a:alphaModFix/>
            </a:blip>
            <a:stretch>
              <a:fillRect b="-508309" l="0" r="-809" t="0"/>
            </a:stretch>
          </a:blipFill>
          <a:ln>
            <a:noFill/>
          </a:ln>
        </p:spPr>
      </p:sp>
      <p:sp>
        <p:nvSpPr>
          <p:cNvPr id="25" name="Google Shape;25;p3"/>
          <p:cNvSpPr/>
          <p:nvPr/>
        </p:nvSpPr>
        <p:spPr>
          <a:xfrm>
            <a:off x="2995812" y="475275"/>
            <a:ext cx="3152377" cy="248138"/>
          </a:xfrm>
          <a:custGeom>
            <a:rect b="b" l="l" r="r" t="t"/>
            <a:pathLst>
              <a:path extrusionOk="0" h="496275" w="6304754">
                <a:moveTo>
                  <a:pt x="0" y="0"/>
                </a:moveTo>
                <a:lnTo>
                  <a:pt x="6304754" y="0"/>
                </a:lnTo>
                <a:lnTo>
                  <a:pt x="6304754" y="496275"/>
                </a:lnTo>
                <a:lnTo>
                  <a:pt x="0" y="496275"/>
                </a:lnTo>
                <a:lnTo>
                  <a:pt x="0" y="0"/>
                </a:lnTo>
                <a:close/>
              </a:path>
            </a:pathLst>
          </a:custGeom>
          <a:blipFill rotWithShape="1">
            <a:blip r:embed="rId2">
              <a:alphaModFix/>
            </a:blip>
            <a:stretch>
              <a:fillRect b="-508309" l="0" r="-809" t="0"/>
            </a:stretch>
          </a:blipFill>
          <a:ln>
            <a:noFill/>
          </a:ln>
        </p:spPr>
      </p:sp>
      <p:sp>
        <p:nvSpPr>
          <p:cNvPr id="26" name="Google Shape;26;p3"/>
          <p:cNvSpPr/>
          <p:nvPr/>
        </p:nvSpPr>
        <p:spPr>
          <a:xfrm rot="-1739939">
            <a:off x="823130" y="3923676"/>
            <a:ext cx="957142" cy="920052"/>
          </a:xfrm>
          <a:custGeom>
            <a:rect b="b" l="l" r="r" t="t"/>
            <a:pathLst>
              <a:path extrusionOk="0" h="1839323" w="1913470">
                <a:moveTo>
                  <a:pt x="0" y="0"/>
                </a:moveTo>
                <a:lnTo>
                  <a:pt x="1913470" y="0"/>
                </a:lnTo>
                <a:lnTo>
                  <a:pt x="1913470" y="1839323"/>
                </a:lnTo>
                <a:lnTo>
                  <a:pt x="0" y="1839323"/>
                </a:lnTo>
                <a:lnTo>
                  <a:pt x="0" y="0"/>
                </a:lnTo>
                <a:close/>
              </a:path>
            </a:pathLst>
          </a:custGeom>
          <a:blipFill rotWithShape="1">
            <a:blip r:embed="rId3">
              <a:alphaModFix/>
            </a:blip>
            <a:stretch>
              <a:fillRect b="0" l="0" r="0" t="0"/>
            </a:stretch>
          </a:blipFill>
          <a:ln>
            <a:noFill/>
          </a:ln>
        </p:spPr>
      </p:sp>
      <p:sp>
        <p:nvSpPr>
          <p:cNvPr id="27" name="Google Shape;27;p3"/>
          <p:cNvSpPr/>
          <p:nvPr/>
        </p:nvSpPr>
        <p:spPr>
          <a:xfrm rot="-2088241">
            <a:off x="7772060" y="760869"/>
            <a:ext cx="910980" cy="791669"/>
          </a:xfrm>
          <a:custGeom>
            <a:rect b="b" l="l" r="r" t="t"/>
            <a:pathLst>
              <a:path extrusionOk="0" h="1585479" w="1824425">
                <a:moveTo>
                  <a:pt x="0" y="0"/>
                </a:moveTo>
                <a:lnTo>
                  <a:pt x="1824425" y="0"/>
                </a:lnTo>
                <a:lnTo>
                  <a:pt x="1824425" y="1585478"/>
                </a:lnTo>
                <a:lnTo>
                  <a:pt x="0" y="1585478"/>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8" name="Shape 138"/>
        <p:cNvGrpSpPr/>
        <p:nvPr/>
      </p:nvGrpSpPr>
      <p:grpSpPr>
        <a:xfrm>
          <a:off x="0" y="0"/>
          <a:ext cx="0" cy="0"/>
          <a:chOff x="0" y="0"/>
          <a:chExt cx="0" cy="0"/>
        </a:xfrm>
      </p:grpSpPr>
      <p:sp>
        <p:nvSpPr>
          <p:cNvPr id="139" name="Google Shape;139;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0" name="Google Shape;140;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41" name="Google Shape;141;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2" name="Google Shape;142;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3" name="Google Shape;143;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pic>
        <p:nvPicPr>
          <p:cNvPr id="29" name="Google Shape;29;p4"/>
          <p:cNvPicPr preferRelativeResize="0"/>
          <p:nvPr/>
        </p:nvPicPr>
        <p:blipFill>
          <a:blip r:embed="rId2">
            <a:alphaModFix/>
          </a:blip>
          <a:stretch>
            <a:fillRect/>
          </a:stretch>
        </p:blipFill>
        <p:spPr>
          <a:xfrm>
            <a:off x="0" y="-12"/>
            <a:ext cx="9144000" cy="5143500"/>
          </a:xfrm>
          <a:prstGeom prst="rect">
            <a:avLst/>
          </a:prstGeom>
          <a:noFill/>
          <a:ln>
            <a:noFill/>
          </a:ln>
        </p:spPr>
      </p:pic>
      <p:sp>
        <p:nvSpPr>
          <p:cNvPr id="30" name="Google Shape;3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2" name="Google Shape;3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 name="Shape 33"/>
        <p:cNvGrpSpPr/>
        <p:nvPr/>
      </p:nvGrpSpPr>
      <p:grpSpPr>
        <a:xfrm>
          <a:off x="0" y="0"/>
          <a:ext cx="0" cy="0"/>
          <a:chOff x="0" y="0"/>
          <a:chExt cx="0" cy="0"/>
        </a:xfrm>
      </p:grpSpPr>
      <p:sp>
        <p:nvSpPr>
          <p:cNvPr id="34" name="Google Shape;3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 name="Google Shape;3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 name="Google Shape;3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8" name="Google Shape;38;p5"/>
          <p:cNvSpPr/>
          <p:nvPr/>
        </p:nvSpPr>
        <p:spPr>
          <a:xfrm>
            <a:off x="4516626" y="2625048"/>
            <a:ext cx="2222534" cy="2518452"/>
          </a:xfrm>
          <a:custGeom>
            <a:rect b="b" l="l" r="r" t="t"/>
            <a:pathLst>
              <a:path extrusionOk="0" h="5036904" w="4445067">
                <a:moveTo>
                  <a:pt x="0" y="0"/>
                </a:moveTo>
                <a:lnTo>
                  <a:pt x="4445067" y="0"/>
                </a:lnTo>
                <a:lnTo>
                  <a:pt x="4445067" y="5036904"/>
                </a:lnTo>
                <a:lnTo>
                  <a:pt x="0" y="5036904"/>
                </a:lnTo>
                <a:lnTo>
                  <a:pt x="0" y="0"/>
                </a:lnTo>
                <a:close/>
              </a:path>
            </a:pathLst>
          </a:custGeom>
          <a:blipFill rotWithShape="1">
            <a:blip r:embed="rId2">
              <a:alphaModFix/>
            </a:blip>
            <a:stretch>
              <a:fillRect b="0" l="0" r="0" t="0"/>
            </a:stretch>
          </a:blipFill>
          <a:ln>
            <a:noFill/>
          </a:ln>
        </p:spPr>
      </p:sp>
      <p:sp>
        <p:nvSpPr>
          <p:cNvPr id="39" name="Google Shape;39;p5"/>
          <p:cNvSpPr/>
          <p:nvPr/>
        </p:nvSpPr>
        <p:spPr>
          <a:xfrm>
            <a:off x="564344" y="3086100"/>
            <a:ext cx="1635633" cy="2057400"/>
          </a:xfrm>
          <a:custGeom>
            <a:rect b="b" l="l" r="r" t="t"/>
            <a:pathLst>
              <a:path extrusionOk="0" h="4114800" w="3271266">
                <a:moveTo>
                  <a:pt x="0" y="0"/>
                </a:moveTo>
                <a:lnTo>
                  <a:pt x="3271266" y="0"/>
                </a:lnTo>
                <a:lnTo>
                  <a:pt x="3271266" y="4114800"/>
                </a:lnTo>
                <a:lnTo>
                  <a:pt x="0" y="411480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 name="Google Shape;4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6"/>
          <p:cNvSpPr/>
          <p:nvPr/>
        </p:nvSpPr>
        <p:spPr>
          <a:xfrm rot="-1739939">
            <a:off x="823130" y="3923676"/>
            <a:ext cx="957142" cy="920052"/>
          </a:xfrm>
          <a:custGeom>
            <a:rect b="b" l="l" r="r" t="t"/>
            <a:pathLst>
              <a:path extrusionOk="0" h="1839323" w="1913470">
                <a:moveTo>
                  <a:pt x="0" y="0"/>
                </a:moveTo>
                <a:lnTo>
                  <a:pt x="1913470" y="0"/>
                </a:lnTo>
                <a:lnTo>
                  <a:pt x="1913470" y="1839323"/>
                </a:lnTo>
                <a:lnTo>
                  <a:pt x="0" y="1839323"/>
                </a:lnTo>
                <a:lnTo>
                  <a:pt x="0" y="0"/>
                </a:lnTo>
                <a:close/>
              </a:path>
            </a:pathLst>
          </a:custGeom>
          <a:blipFill rotWithShape="1">
            <a:blip r:embed="rId2">
              <a:alphaModFix/>
            </a:blip>
            <a:stretch>
              <a:fillRect b="0" l="0" r="0" t="0"/>
            </a:stretch>
          </a:blipFill>
          <a:ln>
            <a:noFill/>
          </a:ln>
        </p:spPr>
      </p:sp>
      <p:sp>
        <p:nvSpPr>
          <p:cNvPr id="44" name="Google Shape;44;p6"/>
          <p:cNvSpPr/>
          <p:nvPr/>
        </p:nvSpPr>
        <p:spPr>
          <a:xfrm rot="-2088241">
            <a:off x="7772060" y="760869"/>
            <a:ext cx="910980" cy="791669"/>
          </a:xfrm>
          <a:custGeom>
            <a:rect b="b" l="l" r="r" t="t"/>
            <a:pathLst>
              <a:path extrusionOk="0" h="1585479" w="1824425">
                <a:moveTo>
                  <a:pt x="0" y="0"/>
                </a:moveTo>
                <a:lnTo>
                  <a:pt x="1824425" y="0"/>
                </a:lnTo>
                <a:lnTo>
                  <a:pt x="1824425" y="1585478"/>
                </a:lnTo>
                <a:lnTo>
                  <a:pt x="0" y="1585478"/>
                </a:lnTo>
                <a:lnTo>
                  <a:pt x="0" y="0"/>
                </a:lnTo>
                <a:close/>
              </a:path>
            </a:pathLst>
          </a:custGeom>
          <a:blipFill rotWithShape="1">
            <a:blip r:embed="rId3">
              <a:alphaModFix/>
            </a:blip>
            <a:stretch>
              <a:fillRect b="0" l="0" r="0" t="0"/>
            </a:stretch>
          </a:blipFill>
          <a:ln>
            <a:noFill/>
          </a:ln>
        </p:spPr>
      </p:sp>
      <p:sp>
        <p:nvSpPr>
          <p:cNvPr id="45" name="Google Shape;45;p6"/>
          <p:cNvSpPr/>
          <p:nvPr/>
        </p:nvSpPr>
        <p:spPr>
          <a:xfrm>
            <a:off x="8083819" y="3389255"/>
            <a:ext cx="1350734" cy="1349045"/>
          </a:xfrm>
          <a:custGeom>
            <a:rect b="b" l="l" r="r" t="t"/>
            <a:pathLst>
              <a:path extrusionOk="0" h="2698090" w="2701467">
                <a:moveTo>
                  <a:pt x="0" y="0"/>
                </a:moveTo>
                <a:lnTo>
                  <a:pt x="2701467" y="0"/>
                </a:lnTo>
                <a:lnTo>
                  <a:pt x="2701467" y="2698090"/>
                </a:lnTo>
                <a:lnTo>
                  <a:pt x="0" y="2698090"/>
                </a:lnTo>
                <a:lnTo>
                  <a:pt x="0" y="0"/>
                </a:lnTo>
                <a:close/>
              </a:path>
            </a:pathLst>
          </a:custGeom>
          <a:blipFill rotWithShape="1">
            <a:blip r:embed="rId4">
              <a:alphaModFix/>
            </a:blip>
            <a:stretch>
              <a:fillRect b="0" l="0" r="0" t="0"/>
            </a:stretch>
          </a:blipFill>
          <a:ln>
            <a:noFill/>
          </a:ln>
        </p:spPr>
      </p:sp>
      <p:sp>
        <p:nvSpPr>
          <p:cNvPr id="46" name="Google Shape;46;p6"/>
          <p:cNvSpPr/>
          <p:nvPr/>
        </p:nvSpPr>
        <p:spPr>
          <a:xfrm rot="2002332">
            <a:off x="3959050" y="4133537"/>
            <a:ext cx="919357" cy="825123"/>
          </a:xfrm>
          <a:custGeom>
            <a:rect b="b" l="l" r="r" t="t"/>
            <a:pathLst>
              <a:path extrusionOk="0" h="1650473" w="1838967">
                <a:moveTo>
                  <a:pt x="0" y="0"/>
                </a:moveTo>
                <a:lnTo>
                  <a:pt x="1838967" y="0"/>
                </a:lnTo>
                <a:lnTo>
                  <a:pt x="1838967" y="1650472"/>
                </a:lnTo>
                <a:lnTo>
                  <a:pt x="0" y="1650472"/>
                </a:lnTo>
                <a:lnTo>
                  <a:pt x="0" y="0"/>
                </a:lnTo>
                <a:close/>
              </a:path>
            </a:pathLst>
          </a:custGeom>
          <a:blipFill rotWithShape="1">
            <a:blip r:embed="rId5">
              <a:alphaModFix/>
            </a:blip>
            <a:stretch>
              <a:fillRect b="0" l="0" r="0" t="0"/>
            </a:stretch>
          </a:blipFill>
          <a:ln>
            <a:noFill/>
          </a:ln>
        </p:spPr>
      </p:sp>
      <p:sp>
        <p:nvSpPr>
          <p:cNvPr id="47" name="Google Shape;47;p6"/>
          <p:cNvSpPr/>
          <p:nvPr/>
        </p:nvSpPr>
        <p:spPr>
          <a:xfrm>
            <a:off x="306139" y="2348820"/>
            <a:ext cx="510975" cy="592435"/>
          </a:xfrm>
          <a:custGeom>
            <a:rect b="b" l="l" r="r" t="t"/>
            <a:pathLst>
              <a:path extrusionOk="0" h="1184869" w="1021949">
                <a:moveTo>
                  <a:pt x="0" y="0"/>
                </a:moveTo>
                <a:lnTo>
                  <a:pt x="1021950" y="0"/>
                </a:lnTo>
                <a:lnTo>
                  <a:pt x="1021950" y="1184869"/>
                </a:lnTo>
                <a:lnTo>
                  <a:pt x="0" y="1184869"/>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 name="Shape 48"/>
        <p:cNvGrpSpPr/>
        <p:nvPr/>
      </p:nvGrpSpPr>
      <p:grpSpPr>
        <a:xfrm>
          <a:off x="0" y="0"/>
          <a:ext cx="0" cy="0"/>
          <a:chOff x="0" y="0"/>
          <a:chExt cx="0" cy="0"/>
        </a:xfrm>
      </p:grpSpPr>
      <p:sp>
        <p:nvSpPr>
          <p:cNvPr id="49" name="Google Shape;49;p7"/>
          <p:cNvSpPr txBox="1"/>
          <p:nvPr>
            <p:ph type="title"/>
          </p:nvPr>
        </p:nvSpPr>
        <p:spPr>
          <a:xfrm>
            <a:off x="490250" y="450150"/>
            <a:ext cx="74604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0" name="Google Shape;5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1" name="Google Shape;51;p7"/>
          <p:cNvSpPr/>
          <p:nvPr/>
        </p:nvSpPr>
        <p:spPr>
          <a:xfrm rot="-1739939">
            <a:off x="864005" y="721226"/>
            <a:ext cx="957142" cy="920052"/>
          </a:xfrm>
          <a:custGeom>
            <a:rect b="b" l="l" r="r" t="t"/>
            <a:pathLst>
              <a:path extrusionOk="0" h="1839323" w="1913470">
                <a:moveTo>
                  <a:pt x="0" y="0"/>
                </a:moveTo>
                <a:lnTo>
                  <a:pt x="1913470" y="0"/>
                </a:lnTo>
                <a:lnTo>
                  <a:pt x="1913470" y="1839323"/>
                </a:lnTo>
                <a:lnTo>
                  <a:pt x="0" y="1839323"/>
                </a:lnTo>
                <a:lnTo>
                  <a:pt x="0" y="0"/>
                </a:lnTo>
                <a:close/>
              </a:path>
            </a:pathLst>
          </a:custGeom>
          <a:blipFill rotWithShape="1">
            <a:blip r:embed="rId2">
              <a:alphaModFix/>
            </a:blip>
            <a:stretch>
              <a:fillRect b="0" l="0" r="0" t="0"/>
            </a:stretch>
          </a:blipFill>
          <a:ln>
            <a:noFill/>
          </a:ln>
        </p:spPr>
      </p:sp>
      <p:sp>
        <p:nvSpPr>
          <p:cNvPr id="52" name="Google Shape;52;p7"/>
          <p:cNvSpPr/>
          <p:nvPr/>
        </p:nvSpPr>
        <p:spPr>
          <a:xfrm rot="2002332">
            <a:off x="7661750" y="372237"/>
            <a:ext cx="919357" cy="825123"/>
          </a:xfrm>
          <a:custGeom>
            <a:rect b="b" l="l" r="r" t="t"/>
            <a:pathLst>
              <a:path extrusionOk="0" h="1650473" w="1838967">
                <a:moveTo>
                  <a:pt x="0" y="0"/>
                </a:moveTo>
                <a:lnTo>
                  <a:pt x="1838967" y="0"/>
                </a:lnTo>
                <a:lnTo>
                  <a:pt x="1838967" y="1650472"/>
                </a:lnTo>
                <a:lnTo>
                  <a:pt x="0" y="1650472"/>
                </a:lnTo>
                <a:lnTo>
                  <a:pt x="0" y="0"/>
                </a:lnTo>
                <a:close/>
              </a:path>
            </a:pathLst>
          </a:custGeom>
          <a:blipFill rotWithShape="1">
            <a:blip r:embed="rId3">
              <a:alphaModFix/>
            </a:blip>
            <a:stretch>
              <a:fillRect b="0" l="0" r="0" t="0"/>
            </a:stretch>
          </a:blipFill>
          <a:ln>
            <a:noFill/>
          </a:ln>
        </p:spPr>
      </p:sp>
      <p:sp>
        <p:nvSpPr>
          <p:cNvPr id="53" name="Google Shape;53;p7"/>
          <p:cNvSpPr/>
          <p:nvPr/>
        </p:nvSpPr>
        <p:spPr>
          <a:xfrm>
            <a:off x="4421614" y="3948520"/>
            <a:ext cx="510975" cy="592435"/>
          </a:xfrm>
          <a:custGeom>
            <a:rect b="b" l="l" r="r" t="t"/>
            <a:pathLst>
              <a:path extrusionOk="0" h="1184869" w="1021949">
                <a:moveTo>
                  <a:pt x="0" y="0"/>
                </a:moveTo>
                <a:lnTo>
                  <a:pt x="1021950" y="0"/>
                </a:lnTo>
                <a:lnTo>
                  <a:pt x="1021950" y="1184869"/>
                </a:lnTo>
                <a:lnTo>
                  <a:pt x="0" y="1184869"/>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7" name="Google Shape;57;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8" name="Google Shape;58;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9" name="Google Shape;5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8"/>
          <p:cNvSpPr/>
          <p:nvPr/>
        </p:nvSpPr>
        <p:spPr>
          <a:xfrm>
            <a:off x="4310698" y="2715473"/>
            <a:ext cx="2372962" cy="2424482"/>
          </a:xfrm>
          <a:custGeom>
            <a:rect b="b" l="l" r="r" t="t"/>
            <a:pathLst>
              <a:path extrusionOk="0" h="5738420" w="5616478">
                <a:moveTo>
                  <a:pt x="0" y="0"/>
                </a:moveTo>
                <a:lnTo>
                  <a:pt x="5616478" y="0"/>
                </a:lnTo>
                <a:lnTo>
                  <a:pt x="5616478" y="5738420"/>
                </a:lnTo>
                <a:lnTo>
                  <a:pt x="0" y="5738420"/>
                </a:lnTo>
                <a:lnTo>
                  <a:pt x="0" y="0"/>
                </a:lnTo>
                <a:close/>
              </a:path>
            </a:pathLst>
          </a:custGeom>
          <a:blipFill rotWithShape="1">
            <a:blip r:embed="rId2">
              <a:alphaModFix/>
            </a:blip>
            <a:stretch>
              <a:fillRect b="0" l="0" r="0" t="0"/>
            </a:stretch>
          </a:blipFill>
          <a:ln>
            <a:noFill/>
          </a:ln>
        </p:spPr>
      </p:sp>
      <p:sp>
        <p:nvSpPr>
          <p:cNvPr id="61" name="Google Shape;61;p8"/>
          <p:cNvSpPr/>
          <p:nvPr/>
        </p:nvSpPr>
        <p:spPr>
          <a:xfrm>
            <a:off x="8127774" y="350879"/>
            <a:ext cx="873766" cy="1013063"/>
          </a:xfrm>
          <a:custGeom>
            <a:rect b="b" l="l" r="r" t="t"/>
            <a:pathLst>
              <a:path extrusionOk="0" h="1184869" w="1021949">
                <a:moveTo>
                  <a:pt x="0" y="0"/>
                </a:moveTo>
                <a:lnTo>
                  <a:pt x="1021950" y="0"/>
                </a:lnTo>
                <a:lnTo>
                  <a:pt x="1021950" y="1184869"/>
                </a:lnTo>
                <a:lnTo>
                  <a:pt x="0" y="118486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2" name="Shape 62"/>
        <p:cNvGrpSpPr/>
        <p:nvPr/>
      </p:nvGrpSpPr>
      <p:grpSpPr>
        <a:xfrm>
          <a:off x="0" y="0"/>
          <a:ext cx="0" cy="0"/>
          <a:chOff x="0" y="0"/>
          <a:chExt cx="0" cy="0"/>
        </a:xfrm>
      </p:grpSpPr>
      <p:pic>
        <p:nvPicPr>
          <p:cNvPr id="63" name="Google Shape;63;p9"/>
          <p:cNvPicPr preferRelativeResize="0"/>
          <p:nvPr/>
        </p:nvPicPr>
        <p:blipFill>
          <a:blip r:embed="rId2">
            <a:alphaModFix/>
          </a:blip>
          <a:stretch>
            <a:fillRect/>
          </a:stretch>
        </p:blipFill>
        <p:spPr>
          <a:xfrm flipH="1">
            <a:off x="0" y="76200"/>
            <a:ext cx="9144000" cy="5143500"/>
          </a:xfrm>
          <a:prstGeom prst="rect">
            <a:avLst/>
          </a:prstGeom>
          <a:noFill/>
          <a:ln>
            <a:noFill/>
          </a:ln>
        </p:spPr>
      </p:pic>
      <p:sp>
        <p:nvSpPr>
          <p:cNvPr id="64" name="Google Shape;64;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5" name="Google Shape;6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pic>
        <p:nvPicPr>
          <p:cNvPr id="67" name="Google Shape;67;p10"/>
          <p:cNvPicPr preferRelativeResize="0"/>
          <p:nvPr/>
        </p:nvPicPr>
        <p:blipFill>
          <a:blip r:embed="rId2">
            <a:alphaModFix/>
          </a:blip>
          <a:stretch>
            <a:fillRect/>
          </a:stretch>
        </p:blipFill>
        <p:spPr>
          <a:xfrm>
            <a:off x="0" y="-72497"/>
            <a:ext cx="9144000" cy="5143496"/>
          </a:xfrm>
          <a:prstGeom prst="rect">
            <a:avLst/>
          </a:prstGeom>
          <a:noFill/>
          <a:ln>
            <a:noFill/>
          </a:ln>
        </p:spPr>
      </p:pic>
      <p:sp>
        <p:nvSpPr>
          <p:cNvPr id="68" name="Google Shape;6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3.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Satisfy"/>
              <a:buNone/>
              <a:defRPr sz="2800">
                <a:solidFill>
                  <a:schemeClr val="dk1"/>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atisfy"/>
              <a:buChar char="●"/>
              <a:defRPr sz="1800">
                <a:solidFill>
                  <a:schemeClr val="dk2"/>
                </a:solidFill>
                <a:latin typeface="Satisfy"/>
                <a:ea typeface="Satisfy"/>
                <a:cs typeface="Satisfy"/>
                <a:sym typeface="Satisfy"/>
              </a:defRPr>
            </a:lvl1pPr>
            <a:lvl2pPr indent="-317500" lvl="1" marL="914400">
              <a:lnSpc>
                <a:spcPct val="115000"/>
              </a:lnSpc>
              <a:spcBef>
                <a:spcPts val="0"/>
              </a:spcBef>
              <a:spcAft>
                <a:spcPts val="0"/>
              </a:spcAft>
              <a:buClr>
                <a:schemeClr val="dk2"/>
              </a:buClr>
              <a:buSzPts val="1400"/>
              <a:buFont typeface="Lato Black"/>
              <a:buChar char="○"/>
              <a:defRPr>
                <a:solidFill>
                  <a:schemeClr val="dk2"/>
                </a:solidFill>
                <a:latin typeface="Lato Black"/>
                <a:ea typeface="Lato Black"/>
                <a:cs typeface="Lato Black"/>
                <a:sym typeface="Lato Black"/>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 name="Shape 69"/>
        <p:cNvGrpSpPr/>
        <p:nvPr/>
      </p:nvGrpSpPr>
      <p:grpSpPr>
        <a:xfrm>
          <a:off x="0" y="0"/>
          <a:ext cx="0" cy="0"/>
          <a:chOff x="0" y="0"/>
          <a:chExt cx="0" cy="0"/>
        </a:xfrm>
      </p:grpSpPr>
      <p:sp>
        <p:nvSpPr>
          <p:cNvPr id="70" name="Google Shape;70;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71" name="Google Shape;71;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72" name="Google Shape;72;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73" name="Google Shape;73;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74" name="Google Shape;74;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35.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21.png"/><Relationship Id="rId7" Type="http://schemas.openxmlformats.org/officeDocument/2006/relationships/image" Target="../media/image18.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67.png"/><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33.jpg"/><Relationship Id="rId4" Type="http://schemas.openxmlformats.org/officeDocument/2006/relationships/image" Target="../media/image45.jpg"/><Relationship Id="rId5" Type="http://schemas.openxmlformats.org/officeDocument/2006/relationships/image" Target="../media/image43.jpg"/><Relationship Id="rId6" Type="http://schemas.openxmlformats.org/officeDocument/2006/relationships/image" Target="../media/image38.jpg"/><Relationship Id="rId7"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7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8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image" Target="../media/image58.png"/><Relationship Id="rId11" Type="http://schemas.openxmlformats.org/officeDocument/2006/relationships/image" Target="../media/image5.png"/><Relationship Id="rId10" Type="http://schemas.openxmlformats.org/officeDocument/2006/relationships/image" Target="../media/image2.png"/><Relationship Id="rId9" Type="http://schemas.openxmlformats.org/officeDocument/2006/relationships/image" Target="../media/image18.png"/><Relationship Id="rId5" Type="http://schemas.openxmlformats.org/officeDocument/2006/relationships/image" Target="../media/image59.png"/><Relationship Id="rId6" Type="http://schemas.openxmlformats.org/officeDocument/2006/relationships/image" Target="../media/image57.png"/><Relationship Id="rId7" Type="http://schemas.openxmlformats.org/officeDocument/2006/relationships/image" Target="../media/image10.png"/><Relationship Id="rId8"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95.png"/></Relationships>
</file>

<file path=ppt/slides/_rels/slide17.xml.rels><?xml version="1.0" encoding="UTF-8" standalone="yes"?><Relationships xmlns="http://schemas.openxmlformats.org/package/2006/relationships"><Relationship Id="rId40" Type="http://schemas.openxmlformats.org/officeDocument/2006/relationships/image" Target="../media/image92.png"/><Relationship Id="rId20" Type="http://schemas.openxmlformats.org/officeDocument/2006/relationships/image" Target="../media/image63.png"/><Relationship Id="rId41" Type="http://schemas.openxmlformats.org/officeDocument/2006/relationships/image" Target="../media/image91.png"/><Relationship Id="rId22" Type="http://schemas.openxmlformats.org/officeDocument/2006/relationships/image" Target="../media/image64.png"/><Relationship Id="rId21" Type="http://schemas.openxmlformats.org/officeDocument/2006/relationships/image" Target="../media/image73.png"/><Relationship Id="rId24" Type="http://schemas.openxmlformats.org/officeDocument/2006/relationships/image" Target="../media/image82.png"/><Relationship Id="rId23" Type="http://schemas.openxmlformats.org/officeDocument/2006/relationships/image" Target="../media/image79.png"/><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66.png"/><Relationship Id="rId4" Type="http://schemas.openxmlformats.org/officeDocument/2006/relationships/image" Target="../media/image54.png"/><Relationship Id="rId9" Type="http://schemas.openxmlformats.org/officeDocument/2006/relationships/image" Target="../media/image55.png"/><Relationship Id="rId26" Type="http://schemas.openxmlformats.org/officeDocument/2006/relationships/image" Target="../media/image78.png"/><Relationship Id="rId25" Type="http://schemas.openxmlformats.org/officeDocument/2006/relationships/image" Target="../media/image83.png"/><Relationship Id="rId28" Type="http://schemas.openxmlformats.org/officeDocument/2006/relationships/image" Target="../media/image93.png"/><Relationship Id="rId27" Type="http://schemas.openxmlformats.org/officeDocument/2006/relationships/image" Target="../media/image89.png"/><Relationship Id="rId5" Type="http://schemas.openxmlformats.org/officeDocument/2006/relationships/image" Target="../media/image53.png"/><Relationship Id="rId6" Type="http://schemas.openxmlformats.org/officeDocument/2006/relationships/image" Target="../media/image46.png"/><Relationship Id="rId29" Type="http://schemas.openxmlformats.org/officeDocument/2006/relationships/image" Target="../media/image68.png"/><Relationship Id="rId7" Type="http://schemas.openxmlformats.org/officeDocument/2006/relationships/image" Target="../media/image48.png"/><Relationship Id="rId8" Type="http://schemas.openxmlformats.org/officeDocument/2006/relationships/image" Target="../media/image51.png"/><Relationship Id="rId31" Type="http://schemas.openxmlformats.org/officeDocument/2006/relationships/image" Target="../media/image84.png"/><Relationship Id="rId30" Type="http://schemas.openxmlformats.org/officeDocument/2006/relationships/image" Target="../media/image71.png"/><Relationship Id="rId11" Type="http://schemas.openxmlformats.org/officeDocument/2006/relationships/image" Target="../media/image61.png"/><Relationship Id="rId33" Type="http://schemas.openxmlformats.org/officeDocument/2006/relationships/image" Target="../media/image94.png"/><Relationship Id="rId10" Type="http://schemas.openxmlformats.org/officeDocument/2006/relationships/image" Target="../media/image52.png"/><Relationship Id="rId32" Type="http://schemas.openxmlformats.org/officeDocument/2006/relationships/image" Target="../media/image87.png"/><Relationship Id="rId13" Type="http://schemas.openxmlformats.org/officeDocument/2006/relationships/image" Target="../media/image81.png"/><Relationship Id="rId35" Type="http://schemas.openxmlformats.org/officeDocument/2006/relationships/image" Target="../media/image76.png"/><Relationship Id="rId12" Type="http://schemas.openxmlformats.org/officeDocument/2006/relationships/image" Target="../media/image72.png"/><Relationship Id="rId34" Type="http://schemas.openxmlformats.org/officeDocument/2006/relationships/image" Target="../media/image75.png"/><Relationship Id="rId15" Type="http://schemas.openxmlformats.org/officeDocument/2006/relationships/image" Target="../media/image70.png"/><Relationship Id="rId37" Type="http://schemas.openxmlformats.org/officeDocument/2006/relationships/image" Target="../media/image90.png"/><Relationship Id="rId14" Type="http://schemas.openxmlformats.org/officeDocument/2006/relationships/image" Target="../media/image62.png"/><Relationship Id="rId36" Type="http://schemas.openxmlformats.org/officeDocument/2006/relationships/image" Target="../media/image85.png"/><Relationship Id="rId17" Type="http://schemas.openxmlformats.org/officeDocument/2006/relationships/image" Target="../media/image69.png"/><Relationship Id="rId39" Type="http://schemas.openxmlformats.org/officeDocument/2006/relationships/image" Target="../media/image80.png"/><Relationship Id="rId16" Type="http://schemas.openxmlformats.org/officeDocument/2006/relationships/image" Target="../media/image77.png"/><Relationship Id="rId38" Type="http://schemas.openxmlformats.org/officeDocument/2006/relationships/image" Target="../media/image86.png"/><Relationship Id="rId19" Type="http://schemas.openxmlformats.org/officeDocument/2006/relationships/image" Target="../media/image65.png"/><Relationship Id="rId18"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21.png"/><Relationship Id="rId6" Type="http://schemas.openxmlformats.org/officeDocument/2006/relationships/image" Target="../media/image18.png"/><Relationship Id="rId7" Type="http://schemas.openxmlformats.org/officeDocument/2006/relationships/image" Target="../media/image2.png"/><Relationship Id="rId8" Type="http://schemas.openxmlformats.org/officeDocument/2006/relationships/image" Target="../media/image9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10.png"/><Relationship Id="rId5"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56.png"/><Relationship Id="rId4" Type="http://schemas.openxmlformats.org/officeDocument/2006/relationships/image" Target="../media/image40.png"/><Relationship Id="rId5"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20.jpg"/><Relationship Id="rId4" Type="http://schemas.openxmlformats.org/officeDocument/2006/relationships/image" Target="../media/image24.jpg"/><Relationship Id="rId5" Type="http://schemas.openxmlformats.org/officeDocument/2006/relationships/image" Target="../media/image30.png"/><Relationship Id="rId6"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28.png"/><Relationship Id="rId6"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6.jpg"/><Relationship Id="rId4" Type="http://schemas.openxmlformats.org/officeDocument/2006/relationships/image" Target="../media/image44.jpg"/><Relationship Id="rId5" Type="http://schemas.openxmlformats.org/officeDocument/2006/relationships/image" Target="../media/image34.jpg"/><Relationship Id="rId6" Type="http://schemas.openxmlformats.org/officeDocument/2006/relationships/image" Target="../media/image10.png"/><Relationship Id="rId7" Type="http://schemas.openxmlformats.org/officeDocument/2006/relationships/image" Target="../media/image1.png"/><Relationship Id="rId8"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F1A38"/>
            </a:gs>
            <a:gs pos="100000">
              <a:srgbClr val="571960"/>
            </a:gs>
          </a:gsLst>
          <a:lin ang="0" scaled="0"/>
        </a:gradFill>
      </p:bgPr>
    </p:bg>
    <p:spTree>
      <p:nvGrpSpPr>
        <p:cNvPr id="147" name="Shape 147"/>
        <p:cNvGrpSpPr/>
        <p:nvPr/>
      </p:nvGrpSpPr>
      <p:grpSpPr>
        <a:xfrm>
          <a:off x="0" y="0"/>
          <a:ext cx="0" cy="0"/>
          <a:chOff x="0" y="0"/>
          <a:chExt cx="0" cy="0"/>
        </a:xfrm>
      </p:grpSpPr>
      <p:pic>
        <p:nvPicPr>
          <p:cNvPr id="148" name="Google Shape;148;p23"/>
          <p:cNvPicPr preferRelativeResize="0"/>
          <p:nvPr/>
        </p:nvPicPr>
        <p:blipFill>
          <a:blip r:embed="rId3">
            <a:alphaModFix/>
          </a:blip>
          <a:stretch>
            <a:fillRect/>
          </a:stretch>
        </p:blipFill>
        <p:spPr>
          <a:xfrm>
            <a:off x="0" y="-12"/>
            <a:ext cx="9144000" cy="5143500"/>
          </a:xfrm>
          <a:prstGeom prst="rect">
            <a:avLst/>
          </a:prstGeom>
          <a:noFill/>
          <a:ln>
            <a:noFill/>
          </a:ln>
        </p:spPr>
      </p:pic>
      <p:sp>
        <p:nvSpPr>
          <p:cNvPr id="149" name="Google Shape;149;p23"/>
          <p:cNvSpPr txBox="1"/>
          <p:nvPr/>
        </p:nvSpPr>
        <p:spPr>
          <a:xfrm>
            <a:off x="1011709" y="2569973"/>
            <a:ext cx="4437878" cy="174783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500" u="none" cap="none" strike="noStrike">
                <a:solidFill>
                  <a:srgbClr val="FF9FEC"/>
                </a:solidFill>
                <a:latin typeface="Lato Black"/>
                <a:ea typeface="Lato Black"/>
                <a:cs typeface="Lato Black"/>
                <a:sym typeface="Lato Black"/>
              </a:rPr>
              <a:t>NEON</a:t>
            </a:r>
            <a:endParaRPr sz="700"/>
          </a:p>
        </p:txBody>
      </p:sp>
      <p:sp>
        <p:nvSpPr>
          <p:cNvPr id="150" name="Google Shape;150;p23"/>
          <p:cNvSpPr txBox="1"/>
          <p:nvPr/>
        </p:nvSpPr>
        <p:spPr>
          <a:xfrm>
            <a:off x="1011709" y="1361328"/>
            <a:ext cx="4437878" cy="174783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500" u="none" cap="none" strike="noStrike">
                <a:solidFill>
                  <a:srgbClr val="79F2D0"/>
                </a:solidFill>
                <a:latin typeface="Lato Black"/>
                <a:ea typeface="Lato Black"/>
                <a:cs typeface="Lato Black"/>
                <a:sym typeface="Lato Black"/>
              </a:rPr>
              <a:t>NEON</a:t>
            </a:r>
            <a:endParaRPr sz="700"/>
          </a:p>
        </p:txBody>
      </p:sp>
      <p:sp>
        <p:nvSpPr>
          <p:cNvPr id="151" name="Google Shape;151;p23"/>
          <p:cNvSpPr/>
          <p:nvPr/>
        </p:nvSpPr>
        <p:spPr>
          <a:xfrm rot="-1743463">
            <a:off x="153061" y="398506"/>
            <a:ext cx="722578" cy="694578"/>
          </a:xfrm>
          <a:custGeom>
            <a:rect b="b" l="l" r="r" t="t"/>
            <a:pathLst>
              <a:path extrusionOk="0" h="1389155" w="1445155">
                <a:moveTo>
                  <a:pt x="0" y="0"/>
                </a:moveTo>
                <a:lnTo>
                  <a:pt x="1445154" y="0"/>
                </a:lnTo>
                <a:lnTo>
                  <a:pt x="1445154" y="1389155"/>
                </a:lnTo>
                <a:lnTo>
                  <a:pt x="0" y="1389155"/>
                </a:lnTo>
                <a:lnTo>
                  <a:pt x="0" y="0"/>
                </a:lnTo>
                <a:close/>
              </a:path>
            </a:pathLst>
          </a:custGeom>
          <a:blipFill rotWithShape="1">
            <a:blip r:embed="rId4">
              <a:alphaModFix/>
            </a:blip>
            <a:stretch>
              <a:fillRect b="0" l="0" r="0" t="0"/>
            </a:stretch>
          </a:blipFill>
          <a:ln>
            <a:noFill/>
          </a:ln>
        </p:spPr>
      </p:sp>
      <p:sp>
        <p:nvSpPr>
          <p:cNvPr id="152" name="Google Shape;152;p23"/>
          <p:cNvSpPr/>
          <p:nvPr/>
        </p:nvSpPr>
        <p:spPr>
          <a:xfrm rot="-2086139">
            <a:off x="238562" y="2460020"/>
            <a:ext cx="806148" cy="700566"/>
          </a:xfrm>
          <a:custGeom>
            <a:rect b="b" l="l" r="r" t="t"/>
            <a:pathLst>
              <a:path extrusionOk="0" h="1401132" w="1612296">
                <a:moveTo>
                  <a:pt x="0" y="0"/>
                </a:moveTo>
                <a:lnTo>
                  <a:pt x="1612296" y="0"/>
                </a:lnTo>
                <a:lnTo>
                  <a:pt x="1612296" y="1401132"/>
                </a:lnTo>
                <a:lnTo>
                  <a:pt x="0" y="1401132"/>
                </a:lnTo>
                <a:lnTo>
                  <a:pt x="0" y="0"/>
                </a:lnTo>
                <a:close/>
              </a:path>
            </a:pathLst>
          </a:custGeom>
          <a:blipFill rotWithShape="1">
            <a:blip r:embed="rId5">
              <a:alphaModFix/>
            </a:blip>
            <a:stretch>
              <a:fillRect b="0" l="0" r="0" t="0"/>
            </a:stretch>
          </a:blipFill>
          <a:ln>
            <a:noFill/>
          </a:ln>
        </p:spPr>
      </p:sp>
      <p:sp>
        <p:nvSpPr>
          <p:cNvPr id="153" name="Google Shape;153;p23"/>
          <p:cNvSpPr/>
          <p:nvPr/>
        </p:nvSpPr>
        <p:spPr>
          <a:xfrm>
            <a:off x="5816304" y="-304617"/>
            <a:ext cx="1350734" cy="1349045"/>
          </a:xfrm>
          <a:custGeom>
            <a:rect b="b" l="l" r="r" t="t"/>
            <a:pathLst>
              <a:path extrusionOk="0" h="2698090" w="2701467">
                <a:moveTo>
                  <a:pt x="0" y="0"/>
                </a:moveTo>
                <a:lnTo>
                  <a:pt x="2701466" y="0"/>
                </a:lnTo>
                <a:lnTo>
                  <a:pt x="2701466" y="2698090"/>
                </a:lnTo>
                <a:lnTo>
                  <a:pt x="0" y="2698090"/>
                </a:lnTo>
                <a:lnTo>
                  <a:pt x="0" y="0"/>
                </a:lnTo>
                <a:close/>
              </a:path>
            </a:pathLst>
          </a:custGeom>
          <a:blipFill rotWithShape="1">
            <a:blip r:embed="rId6">
              <a:alphaModFix/>
            </a:blip>
            <a:stretch>
              <a:fillRect b="0" l="0" r="0" t="0"/>
            </a:stretch>
          </a:blipFill>
          <a:ln>
            <a:noFill/>
          </a:ln>
        </p:spPr>
      </p:sp>
      <p:sp>
        <p:nvSpPr>
          <p:cNvPr id="154" name="Google Shape;154;p23"/>
          <p:cNvSpPr/>
          <p:nvPr/>
        </p:nvSpPr>
        <p:spPr>
          <a:xfrm rot="2001031">
            <a:off x="101885" y="3897316"/>
            <a:ext cx="919483" cy="825236"/>
          </a:xfrm>
          <a:custGeom>
            <a:rect b="b" l="l" r="r" t="t"/>
            <a:pathLst>
              <a:path extrusionOk="0" h="1650473" w="1838967">
                <a:moveTo>
                  <a:pt x="0" y="0"/>
                </a:moveTo>
                <a:lnTo>
                  <a:pt x="1838966" y="0"/>
                </a:lnTo>
                <a:lnTo>
                  <a:pt x="1838966" y="1650473"/>
                </a:lnTo>
                <a:lnTo>
                  <a:pt x="0" y="1650473"/>
                </a:lnTo>
                <a:lnTo>
                  <a:pt x="0" y="0"/>
                </a:lnTo>
                <a:close/>
              </a:path>
            </a:pathLst>
          </a:custGeom>
          <a:blipFill rotWithShape="1">
            <a:blip r:embed="rId7">
              <a:alphaModFix/>
            </a:blip>
            <a:stretch>
              <a:fillRect b="0" l="0" r="0" t="0"/>
            </a:stretch>
          </a:blipFill>
          <a:ln>
            <a:noFill/>
          </a:ln>
        </p:spPr>
      </p:sp>
      <p:sp>
        <p:nvSpPr>
          <p:cNvPr id="155" name="Google Shape;155;p23"/>
          <p:cNvSpPr/>
          <p:nvPr/>
        </p:nvSpPr>
        <p:spPr>
          <a:xfrm>
            <a:off x="5816304" y="1700265"/>
            <a:ext cx="510975" cy="592435"/>
          </a:xfrm>
          <a:custGeom>
            <a:rect b="b" l="l" r="r" t="t"/>
            <a:pathLst>
              <a:path extrusionOk="0" h="1184869" w="1021949">
                <a:moveTo>
                  <a:pt x="0" y="0"/>
                </a:moveTo>
                <a:lnTo>
                  <a:pt x="1021949" y="0"/>
                </a:lnTo>
                <a:lnTo>
                  <a:pt x="1021949" y="1184869"/>
                </a:lnTo>
                <a:lnTo>
                  <a:pt x="0" y="1184869"/>
                </a:lnTo>
                <a:lnTo>
                  <a:pt x="0" y="0"/>
                </a:lnTo>
                <a:close/>
              </a:path>
            </a:pathLst>
          </a:custGeom>
          <a:blipFill rotWithShape="1">
            <a:blip r:embed="rId8">
              <a:alphaModFix/>
            </a:blip>
            <a:stretch>
              <a:fillRect b="0" l="0" r="0" t="0"/>
            </a:stretch>
          </a:blipFill>
          <a:ln>
            <a:noFill/>
          </a:ln>
        </p:spPr>
      </p:sp>
      <p:sp>
        <p:nvSpPr>
          <p:cNvPr id="156" name="Google Shape;156;p23"/>
          <p:cNvSpPr txBox="1"/>
          <p:nvPr/>
        </p:nvSpPr>
        <p:spPr>
          <a:xfrm>
            <a:off x="863247" y="3698230"/>
            <a:ext cx="4734803" cy="1209121"/>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 sz="7900" u="none" cap="none" strike="noStrike">
                <a:solidFill>
                  <a:srgbClr val="FF9FEC"/>
                </a:solidFill>
                <a:latin typeface="Satisfy"/>
                <a:ea typeface="Satisfy"/>
                <a:cs typeface="Satisfy"/>
                <a:sym typeface="Satisfy"/>
              </a:rPr>
              <a:t>Pitch Deck</a:t>
            </a:r>
            <a:endParaRPr sz="700"/>
          </a:p>
        </p:txBody>
      </p:sp>
      <p:sp>
        <p:nvSpPr>
          <p:cNvPr id="157" name="Google Shape;157;p23"/>
          <p:cNvSpPr txBox="1"/>
          <p:nvPr/>
        </p:nvSpPr>
        <p:spPr>
          <a:xfrm>
            <a:off x="1011709" y="168128"/>
            <a:ext cx="4437878" cy="174783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11500" u="none" cap="none" strike="noStrike">
                <a:solidFill>
                  <a:srgbClr val="F9A629"/>
                </a:solidFill>
                <a:latin typeface="Lato Black"/>
                <a:ea typeface="Lato Black"/>
                <a:cs typeface="Lato Black"/>
                <a:sym typeface="Lato Black"/>
              </a:rPr>
              <a:t>NEON</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69" name="Shape 269"/>
        <p:cNvGrpSpPr/>
        <p:nvPr/>
      </p:nvGrpSpPr>
      <p:grpSpPr>
        <a:xfrm>
          <a:off x="0" y="0"/>
          <a:ext cx="0" cy="0"/>
          <a:chOff x="0" y="0"/>
          <a:chExt cx="0" cy="0"/>
        </a:xfrm>
      </p:grpSpPr>
      <p:pic>
        <p:nvPicPr>
          <p:cNvPr id="270" name="Google Shape;270;p32"/>
          <p:cNvPicPr preferRelativeResize="0"/>
          <p:nvPr/>
        </p:nvPicPr>
        <p:blipFill>
          <a:blip r:embed="rId3">
            <a:alphaModFix/>
          </a:blip>
          <a:stretch>
            <a:fillRect/>
          </a:stretch>
        </p:blipFill>
        <p:spPr>
          <a:xfrm>
            <a:off x="0" y="76200"/>
            <a:ext cx="9144000" cy="5143500"/>
          </a:xfrm>
          <a:prstGeom prst="rect">
            <a:avLst/>
          </a:prstGeom>
          <a:noFill/>
          <a:ln>
            <a:noFill/>
          </a:ln>
        </p:spPr>
      </p:pic>
      <p:sp>
        <p:nvSpPr>
          <p:cNvPr id="271" name="Google Shape;271;p32"/>
          <p:cNvSpPr txBox="1"/>
          <p:nvPr/>
        </p:nvSpPr>
        <p:spPr>
          <a:xfrm>
            <a:off x="371475" y="504825"/>
            <a:ext cx="4348787" cy="10763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 sz="7000" u="none" cap="none" strike="noStrike">
                <a:solidFill>
                  <a:srgbClr val="0DCECE"/>
                </a:solidFill>
                <a:latin typeface="Satisfy"/>
                <a:ea typeface="Satisfy"/>
                <a:cs typeface="Satisfy"/>
                <a:sym typeface="Satisfy"/>
              </a:rPr>
              <a:t>Your Project</a:t>
            </a:r>
            <a:endParaRPr sz="700"/>
          </a:p>
        </p:txBody>
      </p:sp>
      <p:sp>
        <p:nvSpPr>
          <p:cNvPr id="272" name="Google Shape;272;p32"/>
          <p:cNvSpPr txBox="1"/>
          <p:nvPr/>
        </p:nvSpPr>
        <p:spPr>
          <a:xfrm>
            <a:off x="5430386" y="4081463"/>
            <a:ext cx="27462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24EAE4"/>
                </a:solidFill>
                <a:latin typeface="Lato Black"/>
                <a:ea typeface="Lato Black"/>
                <a:cs typeface="Lato Black"/>
                <a:sym typeface="Lato Black"/>
              </a:rPr>
              <a:t>YEAR: 2022</a:t>
            </a:r>
            <a:endParaRPr sz="700"/>
          </a:p>
          <a:p>
            <a:pPr indent="0" lvl="0" marL="0" marR="0" rtl="0" algn="ctr">
              <a:lnSpc>
                <a:spcPct val="100000"/>
              </a:lnSpc>
              <a:spcBef>
                <a:spcPts val="0"/>
              </a:spcBef>
              <a:spcAft>
                <a:spcPts val="0"/>
              </a:spcAft>
              <a:buNone/>
            </a:pPr>
            <a:r>
              <a:rPr b="0" i="0" lang="en" sz="1800" u="none" cap="none" strike="noStrike">
                <a:solidFill>
                  <a:srgbClr val="24EAE4"/>
                </a:solidFill>
                <a:latin typeface="Lato Black"/>
                <a:ea typeface="Lato Black"/>
                <a:cs typeface="Lato Black"/>
                <a:sym typeface="Lato Black"/>
              </a:rPr>
              <a:t>ROLE: WRITE YOUR ROLE</a:t>
            </a:r>
            <a:endParaRPr sz="700"/>
          </a:p>
        </p:txBody>
      </p:sp>
      <p:sp>
        <p:nvSpPr>
          <p:cNvPr id="273" name="Google Shape;273;p32"/>
          <p:cNvSpPr txBox="1"/>
          <p:nvPr/>
        </p:nvSpPr>
        <p:spPr>
          <a:xfrm>
            <a:off x="5105400" y="2674852"/>
            <a:ext cx="3452100" cy="846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pic>
        <p:nvPicPr>
          <p:cNvPr id="274" name="Google Shape;274;p32"/>
          <p:cNvPicPr preferRelativeResize="0"/>
          <p:nvPr/>
        </p:nvPicPr>
        <p:blipFill rotWithShape="1">
          <a:blip r:embed="rId4">
            <a:alphaModFix/>
          </a:blip>
          <a:srcRect b="11000" l="0" r="0" t="11000"/>
          <a:stretch/>
        </p:blipFill>
        <p:spPr>
          <a:xfrm>
            <a:off x="5105400" y="514350"/>
            <a:ext cx="3452151" cy="1847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78" name="Shape 278"/>
        <p:cNvGrpSpPr/>
        <p:nvPr/>
      </p:nvGrpSpPr>
      <p:grpSpPr>
        <a:xfrm>
          <a:off x="0" y="0"/>
          <a:ext cx="0" cy="0"/>
          <a:chOff x="0" y="0"/>
          <a:chExt cx="0" cy="0"/>
        </a:xfrm>
      </p:grpSpPr>
      <p:pic>
        <p:nvPicPr>
          <p:cNvPr id="279" name="Google Shape;279;p33"/>
          <p:cNvPicPr preferRelativeResize="0"/>
          <p:nvPr/>
        </p:nvPicPr>
        <p:blipFill rotWithShape="1">
          <a:blip r:embed="rId3">
            <a:alphaModFix/>
          </a:blip>
          <a:srcRect b="0" l="730" r="730" t="0"/>
          <a:stretch/>
        </p:blipFill>
        <p:spPr>
          <a:xfrm>
            <a:off x="4100506" y="0"/>
            <a:ext cx="5043494" cy="3397250"/>
          </a:xfrm>
          <a:prstGeom prst="rect">
            <a:avLst/>
          </a:prstGeom>
          <a:noFill/>
          <a:ln>
            <a:noFill/>
          </a:ln>
        </p:spPr>
      </p:pic>
      <p:pic>
        <p:nvPicPr>
          <p:cNvPr id="280" name="Google Shape;280;p33"/>
          <p:cNvPicPr preferRelativeResize="0"/>
          <p:nvPr/>
        </p:nvPicPr>
        <p:blipFill rotWithShape="1">
          <a:blip r:embed="rId4">
            <a:alphaModFix/>
          </a:blip>
          <a:srcRect b="1340" l="0" r="0" t="1340"/>
          <a:stretch/>
        </p:blipFill>
        <p:spPr>
          <a:xfrm>
            <a:off x="4100506" y="3444875"/>
            <a:ext cx="1649415" cy="1698625"/>
          </a:xfrm>
          <a:prstGeom prst="rect">
            <a:avLst/>
          </a:prstGeom>
          <a:noFill/>
          <a:ln>
            <a:noFill/>
          </a:ln>
        </p:spPr>
      </p:pic>
      <p:pic>
        <p:nvPicPr>
          <p:cNvPr id="281" name="Google Shape;281;p33"/>
          <p:cNvPicPr preferRelativeResize="0"/>
          <p:nvPr/>
        </p:nvPicPr>
        <p:blipFill rotWithShape="1">
          <a:blip r:embed="rId5">
            <a:alphaModFix/>
          </a:blip>
          <a:srcRect b="8806" l="0" r="0" t="8806"/>
          <a:stretch/>
        </p:blipFill>
        <p:spPr>
          <a:xfrm>
            <a:off x="5797546" y="3444875"/>
            <a:ext cx="1649415" cy="1698625"/>
          </a:xfrm>
          <a:prstGeom prst="rect">
            <a:avLst/>
          </a:prstGeom>
          <a:noFill/>
          <a:ln>
            <a:noFill/>
          </a:ln>
        </p:spPr>
      </p:pic>
      <p:pic>
        <p:nvPicPr>
          <p:cNvPr id="282" name="Google Shape;282;p33"/>
          <p:cNvPicPr preferRelativeResize="0"/>
          <p:nvPr/>
        </p:nvPicPr>
        <p:blipFill rotWithShape="1">
          <a:blip r:embed="rId6">
            <a:alphaModFix/>
          </a:blip>
          <a:srcRect b="0" l="22750" r="22750" t="0"/>
          <a:stretch/>
        </p:blipFill>
        <p:spPr>
          <a:xfrm>
            <a:off x="7494585" y="3444875"/>
            <a:ext cx="1649415" cy="1698625"/>
          </a:xfrm>
          <a:prstGeom prst="rect">
            <a:avLst/>
          </a:prstGeom>
          <a:noFill/>
          <a:ln>
            <a:noFill/>
          </a:ln>
        </p:spPr>
      </p:pic>
      <p:sp>
        <p:nvSpPr>
          <p:cNvPr id="283" name="Google Shape;283;p33"/>
          <p:cNvSpPr/>
          <p:nvPr/>
        </p:nvSpPr>
        <p:spPr>
          <a:xfrm>
            <a:off x="1069086" y="3086100"/>
            <a:ext cx="1995678" cy="2057400"/>
          </a:xfrm>
          <a:custGeom>
            <a:rect b="b" l="l" r="r" t="t"/>
            <a:pathLst>
              <a:path extrusionOk="0" h="4114800" w="3991356">
                <a:moveTo>
                  <a:pt x="0" y="0"/>
                </a:moveTo>
                <a:lnTo>
                  <a:pt x="3991356" y="0"/>
                </a:lnTo>
                <a:lnTo>
                  <a:pt x="3991356" y="4114800"/>
                </a:lnTo>
                <a:lnTo>
                  <a:pt x="0" y="4114800"/>
                </a:lnTo>
                <a:lnTo>
                  <a:pt x="0" y="0"/>
                </a:lnTo>
                <a:close/>
              </a:path>
            </a:pathLst>
          </a:custGeom>
          <a:blipFill rotWithShape="1">
            <a:blip r:embed="rId7">
              <a:alphaModFix/>
            </a:blip>
            <a:stretch>
              <a:fillRect b="0" l="0" r="0" t="0"/>
            </a:stretch>
          </a:blipFill>
          <a:ln>
            <a:noFill/>
          </a:ln>
        </p:spPr>
      </p:sp>
      <p:grpSp>
        <p:nvGrpSpPr>
          <p:cNvPr id="284" name="Google Shape;284;p33"/>
          <p:cNvGrpSpPr/>
          <p:nvPr/>
        </p:nvGrpSpPr>
        <p:grpSpPr>
          <a:xfrm>
            <a:off x="676275" y="565817"/>
            <a:ext cx="2781338" cy="2204351"/>
            <a:chOff x="0" y="371475"/>
            <a:chExt cx="7416900" cy="5878269"/>
          </a:xfrm>
        </p:grpSpPr>
        <p:sp>
          <p:nvSpPr>
            <p:cNvPr id="285" name="Google Shape;285;p33"/>
            <p:cNvSpPr txBox="1"/>
            <p:nvPr/>
          </p:nvSpPr>
          <p:spPr>
            <a:xfrm>
              <a:off x="0" y="5346744"/>
              <a:ext cx="7416900" cy="9030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What can you say about your projects?</a:t>
              </a:r>
              <a:endParaRPr sz="700"/>
            </a:p>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Share it here!</a:t>
              </a:r>
              <a:endParaRPr sz="700"/>
            </a:p>
          </p:txBody>
        </p:sp>
        <p:sp>
          <p:nvSpPr>
            <p:cNvPr id="286" name="Google Shape;286;p33"/>
            <p:cNvSpPr txBox="1"/>
            <p:nvPr/>
          </p:nvSpPr>
          <p:spPr>
            <a:xfrm>
              <a:off x="0" y="371475"/>
              <a:ext cx="7416900" cy="40224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 sz="7000" u="none" cap="none" strike="noStrike">
                  <a:solidFill>
                    <a:srgbClr val="0DCECE"/>
                  </a:solidFill>
                  <a:latin typeface="Satisfy"/>
                  <a:ea typeface="Satisfy"/>
                  <a:cs typeface="Satisfy"/>
                  <a:sym typeface="Satisfy"/>
                </a:rPr>
                <a:t>Gallery Image</a:t>
              </a:r>
              <a:endParaRPr sz="700"/>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90" name="Shape 290"/>
        <p:cNvGrpSpPr/>
        <p:nvPr/>
      </p:nvGrpSpPr>
      <p:grpSpPr>
        <a:xfrm>
          <a:off x="0" y="0"/>
          <a:ext cx="0" cy="0"/>
          <a:chOff x="0" y="0"/>
          <a:chExt cx="0" cy="0"/>
        </a:xfrm>
      </p:grpSpPr>
      <p:pic>
        <p:nvPicPr>
          <p:cNvPr id="291" name="Google Shape;291;p34"/>
          <p:cNvPicPr preferRelativeResize="0"/>
          <p:nvPr/>
        </p:nvPicPr>
        <p:blipFill>
          <a:blip r:embed="rId3">
            <a:alphaModFix/>
          </a:blip>
          <a:stretch>
            <a:fillRect/>
          </a:stretch>
        </p:blipFill>
        <p:spPr>
          <a:xfrm>
            <a:off x="0" y="76200"/>
            <a:ext cx="9144000" cy="5143500"/>
          </a:xfrm>
          <a:prstGeom prst="rect">
            <a:avLst/>
          </a:prstGeom>
          <a:noFill/>
          <a:ln>
            <a:noFill/>
          </a:ln>
        </p:spPr>
      </p:pic>
      <p:sp>
        <p:nvSpPr>
          <p:cNvPr id="292" name="Google Shape;292;p34"/>
          <p:cNvSpPr txBox="1"/>
          <p:nvPr/>
        </p:nvSpPr>
        <p:spPr>
          <a:xfrm>
            <a:off x="916663" y="2262262"/>
            <a:ext cx="4611101" cy="1074398"/>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 sz="7000" u="none" cap="none" strike="noStrike">
                <a:solidFill>
                  <a:srgbClr val="FF9FEC"/>
                </a:solidFill>
                <a:latin typeface="Satisfy"/>
                <a:ea typeface="Satisfy"/>
                <a:cs typeface="Satisfy"/>
                <a:sym typeface="Satisfy"/>
              </a:rPr>
              <a:t>About Us</a:t>
            </a:r>
            <a:endParaRPr sz="700"/>
          </a:p>
        </p:txBody>
      </p:sp>
      <p:sp>
        <p:nvSpPr>
          <p:cNvPr id="293" name="Google Shape;293;p34"/>
          <p:cNvSpPr txBox="1"/>
          <p:nvPr/>
        </p:nvSpPr>
        <p:spPr>
          <a:xfrm>
            <a:off x="916664" y="3475050"/>
            <a:ext cx="3740118" cy="262862"/>
          </a:xfrm>
          <a:prstGeom prst="rect">
            <a:avLst/>
          </a:prstGeom>
          <a:noFill/>
          <a:ln>
            <a:noFill/>
          </a:ln>
        </p:spPr>
        <p:txBody>
          <a:bodyPr anchorCtr="0" anchor="t" bIns="0" lIns="0" spcFirstLastPara="1" rIns="0" wrap="square" tIns="0">
            <a:spAutoFit/>
          </a:bodyPr>
          <a:lstStyle/>
          <a:p>
            <a:pPr indent="0" lvl="1" marL="0" marR="0" rtl="0" algn="l">
              <a:lnSpc>
                <a:spcPct val="140039"/>
              </a:lnSpc>
              <a:spcBef>
                <a:spcPts val="0"/>
              </a:spcBef>
              <a:spcAft>
                <a:spcPts val="0"/>
              </a:spcAft>
              <a:buNone/>
            </a:pPr>
            <a:r>
              <a:rPr b="0" i="0" lang="en" sz="1500" u="none" cap="none" strike="noStrike">
                <a:solidFill>
                  <a:srgbClr val="FFFDFC"/>
                </a:solidFill>
                <a:latin typeface="Lato"/>
                <a:ea typeface="Lato"/>
                <a:cs typeface="Lato"/>
                <a:sym typeface="Lato"/>
              </a:rPr>
              <a:t>Elaborate on what you want to discuss. </a:t>
            </a:r>
            <a:endParaRPr sz="700"/>
          </a:p>
        </p:txBody>
      </p:sp>
      <p:sp>
        <p:nvSpPr>
          <p:cNvPr id="294" name="Google Shape;294;p34"/>
          <p:cNvSpPr txBox="1"/>
          <p:nvPr/>
        </p:nvSpPr>
        <p:spPr>
          <a:xfrm>
            <a:off x="877315" y="1185673"/>
            <a:ext cx="711778" cy="107719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 sz="7000" u="none" cap="none" strike="noStrike">
                <a:solidFill>
                  <a:srgbClr val="FF9FEC"/>
                </a:solidFill>
                <a:latin typeface="Satisfy"/>
                <a:ea typeface="Satisfy"/>
                <a:cs typeface="Satisfy"/>
                <a:sym typeface="Satisfy"/>
              </a:rPr>
              <a:t>3.</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98" name="Shape 298"/>
        <p:cNvGrpSpPr/>
        <p:nvPr/>
      </p:nvGrpSpPr>
      <p:grpSpPr>
        <a:xfrm>
          <a:off x="0" y="0"/>
          <a:ext cx="0" cy="0"/>
          <a:chOff x="0" y="0"/>
          <a:chExt cx="0" cy="0"/>
        </a:xfrm>
      </p:grpSpPr>
      <p:pic>
        <p:nvPicPr>
          <p:cNvPr id="299" name="Google Shape;299;p35"/>
          <p:cNvPicPr preferRelativeResize="0"/>
          <p:nvPr/>
        </p:nvPicPr>
        <p:blipFill>
          <a:blip r:embed="rId3">
            <a:alphaModFix/>
          </a:blip>
          <a:stretch>
            <a:fillRect/>
          </a:stretch>
        </p:blipFill>
        <p:spPr>
          <a:xfrm>
            <a:off x="0" y="76200"/>
            <a:ext cx="9144000" cy="5143500"/>
          </a:xfrm>
          <a:prstGeom prst="rect">
            <a:avLst/>
          </a:prstGeom>
          <a:noFill/>
          <a:ln>
            <a:noFill/>
          </a:ln>
        </p:spPr>
      </p:pic>
      <p:sp>
        <p:nvSpPr>
          <p:cNvPr id="300" name="Google Shape;300;p35"/>
          <p:cNvSpPr txBox="1"/>
          <p:nvPr/>
        </p:nvSpPr>
        <p:spPr>
          <a:xfrm>
            <a:off x="913022" y="975758"/>
            <a:ext cx="3101400" cy="15084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 sz="7000" u="none" cap="none" strike="noStrike">
                <a:solidFill>
                  <a:srgbClr val="FF9FEC"/>
                </a:solidFill>
                <a:latin typeface="Satisfy"/>
                <a:ea typeface="Satisfy"/>
                <a:cs typeface="Satisfy"/>
                <a:sym typeface="Satisfy"/>
              </a:rPr>
              <a:t>Our</a:t>
            </a:r>
            <a:endParaRPr sz="700"/>
          </a:p>
          <a:p>
            <a:pPr indent="0" lvl="0" marL="0" marR="0" rtl="0" algn="l">
              <a:lnSpc>
                <a:spcPct val="70000"/>
              </a:lnSpc>
              <a:spcBef>
                <a:spcPts val="0"/>
              </a:spcBef>
              <a:spcAft>
                <a:spcPts val="0"/>
              </a:spcAft>
              <a:buNone/>
            </a:pPr>
            <a:r>
              <a:rPr b="0" i="0" lang="en" sz="7000" u="none" cap="none" strike="noStrike">
                <a:solidFill>
                  <a:srgbClr val="FF9FEC"/>
                </a:solidFill>
                <a:latin typeface="Satisfy"/>
                <a:ea typeface="Satisfy"/>
                <a:cs typeface="Satisfy"/>
                <a:sym typeface="Satisfy"/>
              </a:rPr>
              <a:t>History</a:t>
            </a:r>
            <a:endParaRPr sz="700"/>
          </a:p>
        </p:txBody>
      </p:sp>
      <p:sp>
        <p:nvSpPr>
          <p:cNvPr id="301" name="Google Shape;301;p35"/>
          <p:cNvSpPr txBox="1"/>
          <p:nvPr/>
        </p:nvSpPr>
        <p:spPr>
          <a:xfrm>
            <a:off x="913022" y="3239758"/>
            <a:ext cx="3101400" cy="6774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Presentations are communication tools that can be used as demonstrations, lectures, speeches, reports, and more. It is mostly presented before</a:t>
            </a:r>
            <a:endParaRPr sz="1100">
              <a:solidFill>
                <a:srgbClr val="FFFDFC"/>
              </a:solidFill>
              <a:latin typeface="Lato"/>
              <a:ea typeface="Lato"/>
              <a:cs typeface="Lato"/>
              <a:sym typeface="Lato"/>
            </a:endParaRPr>
          </a:p>
          <a:p>
            <a:pPr indent="0" lvl="1" marL="0" marR="0" rtl="0" algn="l">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an audience. </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05" name="Shape 305"/>
        <p:cNvGrpSpPr/>
        <p:nvPr/>
      </p:nvGrpSpPr>
      <p:grpSpPr>
        <a:xfrm>
          <a:off x="0" y="0"/>
          <a:ext cx="0" cy="0"/>
          <a:chOff x="0" y="0"/>
          <a:chExt cx="0" cy="0"/>
        </a:xfrm>
      </p:grpSpPr>
      <p:sp>
        <p:nvSpPr>
          <p:cNvPr id="306" name="Google Shape;306;p36"/>
          <p:cNvSpPr/>
          <p:nvPr/>
        </p:nvSpPr>
        <p:spPr>
          <a:xfrm>
            <a:off x="6447744" y="1625957"/>
            <a:ext cx="1986985" cy="2024953"/>
          </a:xfrm>
          <a:custGeom>
            <a:rect b="b" l="l" r="r" t="t"/>
            <a:pathLst>
              <a:path extrusionOk="0" h="4049905" w="3973969">
                <a:moveTo>
                  <a:pt x="0" y="0"/>
                </a:moveTo>
                <a:lnTo>
                  <a:pt x="3973969" y="0"/>
                </a:lnTo>
                <a:lnTo>
                  <a:pt x="3973969" y="4049905"/>
                </a:lnTo>
                <a:lnTo>
                  <a:pt x="0" y="4049905"/>
                </a:lnTo>
                <a:lnTo>
                  <a:pt x="0" y="0"/>
                </a:lnTo>
                <a:close/>
              </a:path>
            </a:pathLst>
          </a:custGeom>
          <a:blipFill rotWithShape="1">
            <a:blip r:embed="rId3">
              <a:alphaModFix/>
            </a:blip>
            <a:stretch>
              <a:fillRect b="0" l="0" r="0" t="0"/>
            </a:stretch>
          </a:blipFill>
          <a:ln>
            <a:noFill/>
          </a:ln>
        </p:spPr>
      </p:sp>
      <p:pic>
        <p:nvPicPr>
          <p:cNvPr id="307" name="Google Shape;307;p36"/>
          <p:cNvPicPr preferRelativeResize="0"/>
          <p:nvPr/>
        </p:nvPicPr>
        <p:blipFill>
          <a:blip r:embed="rId4">
            <a:alphaModFix/>
          </a:blip>
          <a:stretch>
            <a:fillRect/>
          </a:stretch>
        </p:blipFill>
        <p:spPr>
          <a:xfrm>
            <a:off x="6685348" y="1877848"/>
            <a:ext cx="1521300" cy="1521300"/>
          </a:xfrm>
          <a:prstGeom prst="ellipse">
            <a:avLst/>
          </a:prstGeom>
          <a:noFill/>
          <a:ln>
            <a:noFill/>
          </a:ln>
        </p:spPr>
      </p:pic>
      <p:sp>
        <p:nvSpPr>
          <p:cNvPr id="308" name="Google Shape;308;p36"/>
          <p:cNvSpPr/>
          <p:nvPr/>
        </p:nvSpPr>
        <p:spPr>
          <a:xfrm>
            <a:off x="3646372" y="1625957"/>
            <a:ext cx="1986985" cy="2024953"/>
          </a:xfrm>
          <a:custGeom>
            <a:rect b="b" l="l" r="r" t="t"/>
            <a:pathLst>
              <a:path extrusionOk="0" h="4049905" w="3973969">
                <a:moveTo>
                  <a:pt x="0" y="0"/>
                </a:moveTo>
                <a:lnTo>
                  <a:pt x="3973970" y="0"/>
                </a:lnTo>
                <a:lnTo>
                  <a:pt x="3973970" y="4049905"/>
                </a:lnTo>
                <a:lnTo>
                  <a:pt x="0" y="4049905"/>
                </a:lnTo>
                <a:lnTo>
                  <a:pt x="0" y="0"/>
                </a:lnTo>
                <a:close/>
              </a:path>
            </a:pathLst>
          </a:custGeom>
          <a:blipFill rotWithShape="1">
            <a:blip r:embed="rId3">
              <a:alphaModFix/>
            </a:blip>
            <a:stretch>
              <a:fillRect b="0" l="0" r="0" t="0"/>
            </a:stretch>
          </a:blipFill>
          <a:ln>
            <a:noFill/>
          </a:ln>
        </p:spPr>
      </p:sp>
      <p:sp>
        <p:nvSpPr>
          <p:cNvPr id="309" name="Google Shape;309;p36"/>
          <p:cNvSpPr/>
          <p:nvPr/>
        </p:nvSpPr>
        <p:spPr>
          <a:xfrm>
            <a:off x="845729" y="1549757"/>
            <a:ext cx="1986985" cy="2024953"/>
          </a:xfrm>
          <a:custGeom>
            <a:rect b="b" l="l" r="r" t="t"/>
            <a:pathLst>
              <a:path extrusionOk="0" h="4049905" w="3973969">
                <a:moveTo>
                  <a:pt x="0" y="0"/>
                </a:moveTo>
                <a:lnTo>
                  <a:pt x="3973970" y="0"/>
                </a:lnTo>
                <a:lnTo>
                  <a:pt x="3973970" y="4049905"/>
                </a:lnTo>
                <a:lnTo>
                  <a:pt x="0" y="4049905"/>
                </a:lnTo>
                <a:lnTo>
                  <a:pt x="0" y="0"/>
                </a:lnTo>
                <a:close/>
              </a:path>
            </a:pathLst>
          </a:custGeom>
          <a:blipFill rotWithShape="1">
            <a:blip r:embed="rId3">
              <a:alphaModFix/>
            </a:blip>
            <a:stretch>
              <a:fillRect b="0" l="0" r="0" t="0"/>
            </a:stretch>
          </a:blipFill>
          <a:ln>
            <a:noFill/>
          </a:ln>
        </p:spPr>
      </p:sp>
      <p:pic>
        <p:nvPicPr>
          <p:cNvPr id="310" name="Google Shape;310;p36"/>
          <p:cNvPicPr preferRelativeResize="0"/>
          <p:nvPr/>
        </p:nvPicPr>
        <p:blipFill>
          <a:blip r:embed="rId5">
            <a:alphaModFix/>
          </a:blip>
          <a:stretch>
            <a:fillRect/>
          </a:stretch>
        </p:blipFill>
        <p:spPr>
          <a:xfrm>
            <a:off x="3879300" y="1877850"/>
            <a:ext cx="1521300" cy="1521000"/>
          </a:xfrm>
          <a:prstGeom prst="ellipse">
            <a:avLst/>
          </a:prstGeom>
          <a:noFill/>
          <a:ln>
            <a:noFill/>
          </a:ln>
        </p:spPr>
      </p:pic>
      <p:pic>
        <p:nvPicPr>
          <p:cNvPr id="311" name="Google Shape;311;p36"/>
          <p:cNvPicPr preferRelativeResize="0"/>
          <p:nvPr/>
        </p:nvPicPr>
        <p:blipFill>
          <a:blip r:embed="rId6">
            <a:alphaModFix/>
          </a:blip>
          <a:stretch>
            <a:fillRect/>
          </a:stretch>
        </p:blipFill>
        <p:spPr>
          <a:xfrm>
            <a:off x="1070373" y="1794304"/>
            <a:ext cx="1524000" cy="1527000"/>
          </a:xfrm>
          <a:prstGeom prst="ellipse">
            <a:avLst/>
          </a:prstGeom>
          <a:noFill/>
          <a:ln>
            <a:noFill/>
          </a:ln>
        </p:spPr>
      </p:pic>
      <p:sp>
        <p:nvSpPr>
          <p:cNvPr id="312" name="Google Shape;312;p36"/>
          <p:cNvSpPr txBox="1"/>
          <p:nvPr/>
        </p:nvSpPr>
        <p:spPr>
          <a:xfrm>
            <a:off x="6377364" y="3761440"/>
            <a:ext cx="2135812" cy="276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800" u="none" cap="none" strike="noStrike">
                <a:solidFill>
                  <a:srgbClr val="FF9FEC"/>
                </a:solidFill>
                <a:latin typeface="Lato Black"/>
                <a:ea typeface="Lato Black"/>
                <a:cs typeface="Lato Black"/>
                <a:sym typeface="Lato Black"/>
              </a:rPr>
              <a:t>NAME</a:t>
            </a:r>
            <a:endParaRPr sz="700"/>
          </a:p>
        </p:txBody>
      </p:sp>
      <p:sp>
        <p:nvSpPr>
          <p:cNvPr id="313" name="Google Shape;313;p36"/>
          <p:cNvSpPr/>
          <p:nvPr/>
        </p:nvSpPr>
        <p:spPr>
          <a:xfrm rot="-1743463">
            <a:off x="7414128" y="-86207"/>
            <a:ext cx="722578" cy="694577"/>
          </a:xfrm>
          <a:custGeom>
            <a:rect b="b" l="l" r="r" t="t"/>
            <a:pathLst>
              <a:path extrusionOk="0" h="1389155" w="1445155">
                <a:moveTo>
                  <a:pt x="0" y="0"/>
                </a:moveTo>
                <a:lnTo>
                  <a:pt x="1445155" y="0"/>
                </a:lnTo>
                <a:lnTo>
                  <a:pt x="1445155" y="1389155"/>
                </a:lnTo>
                <a:lnTo>
                  <a:pt x="0" y="1389155"/>
                </a:lnTo>
                <a:lnTo>
                  <a:pt x="0" y="0"/>
                </a:lnTo>
                <a:close/>
              </a:path>
            </a:pathLst>
          </a:custGeom>
          <a:blipFill rotWithShape="1">
            <a:blip r:embed="rId7">
              <a:alphaModFix/>
            </a:blip>
            <a:stretch>
              <a:fillRect b="0" l="0" r="0" t="0"/>
            </a:stretch>
          </a:blipFill>
          <a:ln>
            <a:noFill/>
          </a:ln>
        </p:spPr>
      </p:sp>
      <p:sp>
        <p:nvSpPr>
          <p:cNvPr id="314" name="Google Shape;314;p36"/>
          <p:cNvSpPr/>
          <p:nvPr/>
        </p:nvSpPr>
        <p:spPr>
          <a:xfrm>
            <a:off x="514350" y="913069"/>
            <a:ext cx="922080" cy="920927"/>
          </a:xfrm>
          <a:custGeom>
            <a:rect b="b" l="l" r="r" t="t"/>
            <a:pathLst>
              <a:path extrusionOk="0" h="1841854" w="1844160">
                <a:moveTo>
                  <a:pt x="0" y="0"/>
                </a:moveTo>
                <a:lnTo>
                  <a:pt x="1844160" y="0"/>
                </a:lnTo>
                <a:lnTo>
                  <a:pt x="1844160" y="1841855"/>
                </a:lnTo>
                <a:lnTo>
                  <a:pt x="0" y="1841855"/>
                </a:lnTo>
                <a:lnTo>
                  <a:pt x="0" y="0"/>
                </a:lnTo>
                <a:close/>
              </a:path>
            </a:pathLst>
          </a:custGeom>
          <a:blipFill rotWithShape="1">
            <a:blip r:embed="rId8">
              <a:alphaModFix/>
            </a:blip>
            <a:stretch>
              <a:fillRect b="0" l="0" r="0" t="0"/>
            </a:stretch>
          </a:blipFill>
          <a:ln>
            <a:noFill/>
          </a:ln>
        </p:spPr>
      </p:sp>
      <p:sp>
        <p:nvSpPr>
          <p:cNvPr id="315" name="Google Shape;315;p36"/>
          <p:cNvSpPr/>
          <p:nvPr/>
        </p:nvSpPr>
        <p:spPr>
          <a:xfrm rot="2001031">
            <a:off x="5424725" y="4086732"/>
            <a:ext cx="919483" cy="825237"/>
          </a:xfrm>
          <a:custGeom>
            <a:rect b="b" l="l" r="r" t="t"/>
            <a:pathLst>
              <a:path extrusionOk="0" h="1650473" w="1838967">
                <a:moveTo>
                  <a:pt x="0" y="0"/>
                </a:moveTo>
                <a:lnTo>
                  <a:pt x="1838967" y="0"/>
                </a:lnTo>
                <a:lnTo>
                  <a:pt x="1838967" y="1650473"/>
                </a:lnTo>
                <a:lnTo>
                  <a:pt x="0" y="1650473"/>
                </a:lnTo>
                <a:lnTo>
                  <a:pt x="0" y="0"/>
                </a:lnTo>
                <a:close/>
              </a:path>
            </a:pathLst>
          </a:custGeom>
          <a:blipFill rotWithShape="1">
            <a:blip r:embed="rId9">
              <a:alphaModFix/>
            </a:blip>
            <a:stretch>
              <a:fillRect b="0" l="0" r="0" t="0"/>
            </a:stretch>
          </a:blipFill>
          <a:ln>
            <a:noFill/>
          </a:ln>
        </p:spPr>
      </p:sp>
      <p:sp>
        <p:nvSpPr>
          <p:cNvPr id="316" name="Google Shape;316;p36"/>
          <p:cNvSpPr/>
          <p:nvPr/>
        </p:nvSpPr>
        <p:spPr>
          <a:xfrm>
            <a:off x="5575034" y="1777276"/>
            <a:ext cx="510975" cy="592435"/>
          </a:xfrm>
          <a:custGeom>
            <a:rect b="b" l="l" r="r" t="t"/>
            <a:pathLst>
              <a:path extrusionOk="0" h="1184869" w="1021949">
                <a:moveTo>
                  <a:pt x="0" y="0"/>
                </a:moveTo>
                <a:lnTo>
                  <a:pt x="1021950" y="0"/>
                </a:lnTo>
                <a:lnTo>
                  <a:pt x="1021950" y="1184869"/>
                </a:lnTo>
                <a:lnTo>
                  <a:pt x="0" y="1184869"/>
                </a:lnTo>
                <a:lnTo>
                  <a:pt x="0" y="0"/>
                </a:lnTo>
                <a:close/>
              </a:path>
            </a:pathLst>
          </a:custGeom>
          <a:blipFill rotWithShape="1">
            <a:blip r:embed="rId10">
              <a:alphaModFix/>
            </a:blip>
            <a:stretch>
              <a:fillRect b="0" l="0" r="0" t="0"/>
            </a:stretch>
          </a:blipFill>
          <a:ln>
            <a:noFill/>
          </a:ln>
        </p:spPr>
      </p:sp>
      <p:sp>
        <p:nvSpPr>
          <p:cNvPr id="317" name="Google Shape;317;p36"/>
          <p:cNvSpPr/>
          <p:nvPr/>
        </p:nvSpPr>
        <p:spPr>
          <a:xfrm>
            <a:off x="73819" y="621066"/>
            <a:ext cx="3152377" cy="248138"/>
          </a:xfrm>
          <a:custGeom>
            <a:rect b="b" l="l" r="r" t="t"/>
            <a:pathLst>
              <a:path extrusionOk="0" h="496275" w="6304754">
                <a:moveTo>
                  <a:pt x="0" y="0"/>
                </a:moveTo>
                <a:lnTo>
                  <a:pt x="6304753" y="0"/>
                </a:lnTo>
                <a:lnTo>
                  <a:pt x="6304753" y="496274"/>
                </a:lnTo>
                <a:lnTo>
                  <a:pt x="0" y="496274"/>
                </a:lnTo>
                <a:lnTo>
                  <a:pt x="0" y="0"/>
                </a:lnTo>
                <a:close/>
              </a:path>
            </a:pathLst>
          </a:custGeom>
          <a:blipFill rotWithShape="1">
            <a:blip r:embed="rId11">
              <a:alphaModFix/>
            </a:blip>
            <a:stretch>
              <a:fillRect b="-508309" l="0" r="-807" t="0"/>
            </a:stretch>
          </a:blipFill>
          <a:ln>
            <a:noFill/>
          </a:ln>
        </p:spPr>
      </p:sp>
      <p:sp>
        <p:nvSpPr>
          <p:cNvPr id="318" name="Google Shape;318;p36"/>
          <p:cNvSpPr/>
          <p:nvPr/>
        </p:nvSpPr>
        <p:spPr>
          <a:xfrm>
            <a:off x="5917804" y="621066"/>
            <a:ext cx="3152377" cy="248138"/>
          </a:xfrm>
          <a:custGeom>
            <a:rect b="b" l="l" r="r" t="t"/>
            <a:pathLst>
              <a:path extrusionOk="0" h="496275" w="6304754">
                <a:moveTo>
                  <a:pt x="0" y="0"/>
                </a:moveTo>
                <a:lnTo>
                  <a:pt x="6304753" y="0"/>
                </a:lnTo>
                <a:lnTo>
                  <a:pt x="6304753" y="496274"/>
                </a:lnTo>
                <a:lnTo>
                  <a:pt x="0" y="496274"/>
                </a:lnTo>
                <a:lnTo>
                  <a:pt x="0" y="0"/>
                </a:lnTo>
                <a:close/>
              </a:path>
            </a:pathLst>
          </a:custGeom>
          <a:blipFill rotWithShape="1">
            <a:blip r:embed="rId11">
              <a:alphaModFix/>
            </a:blip>
            <a:stretch>
              <a:fillRect b="-508309" l="0" r="-807" t="0"/>
            </a:stretch>
          </a:blipFill>
          <a:ln>
            <a:noFill/>
          </a:ln>
        </p:spPr>
      </p:sp>
      <p:sp>
        <p:nvSpPr>
          <p:cNvPr id="319" name="Google Shape;319;p36"/>
          <p:cNvSpPr/>
          <p:nvPr/>
        </p:nvSpPr>
        <p:spPr>
          <a:xfrm>
            <a:off x="5917804" y="4629150"/>
            <a:ext cx="3152377" cy="248138"/>
          </a:xfrm>
          <a:custGeom>
            <a:rect b="b" l="l" r="r" t="t"/>
            <a:pathLst>
              <a:path extrusionOk="0" h="496275" w="6304754">
                <a:moveTo>
                  <a:pt x="0" y="0"/>
                </a:moveTo>
                <a:lnTo>
                  <a:pt x="6304753" y="0"/>
                </a:lnTo>
                <a:lnTo>
                  <a:pt x="6304753" y="496275"/>
                </a:lnTo>
                <a:lnTo>
                  <a:pt x="0" y="496275"/>
                </a:lnTo>
                <a:lnTo>
                  <a:pt x="0" y="0"/>
                </a:lnTo>
                <a:close/>
              </a:path>
            </a:pathLst>
          </a:custGeom>
          <a:blipFill rotWithShape="1">
            <a:blip r:embed="rId11">
              <a:alphaModFix/>
            </a:blip>
            <a:stretch>
              <a:fillRect b="-508309" l="0" r="-807" t="0"/>
            </a:stretch>
          </a:blipFill>
          <a:ln>
            <a:noFill/>
          </a:ln>
        </p:spPr>
      </p:sp>
      <p:sp>
        <p:nvSpPr>
          <p:cNvPr id="320" name="Google Shape;320;p36"/>
          <p:cNvSpPr/>
          <p:nvPr/>
        </p:nvSpPr>
        <p:spPr>
          <a:xfrm>
            <a:off x="2595034" y="4629150"/>
            <a:ext cx="3152377" cy="248138"/>
          </a:xfrm>
          <a:custGeom>
            <a:rect b="b" l="l" r="r" t="t"/>
            <a:pathLst>
              <a:path extrusionOk="0" h="496275" w="6304754">
                <a:moveTo>
                  <a:pt x="0" y="0"/>
                </a:moveTo>
                <a:lnTo>
                  <a:pt x="6304754" y="0"/>
                </a:lnTo>
                <a:lnTo>
                  <a:pt x="6304754" y="496275"/>
                </a:lnTo>
                <a:lnTo>
                  <a:pt x="0" y="496275"/>
                </a:lnTo>
                <a:lnTo>
                  <a:pt x="0" y="0"/>
                </a:lnTo>
                <a:close/>
              </a:path>
            </a:pathLst>
          </a:custGeom>
          <a:blipFill rotWithShape="1">
            <a:blip r:embed="rId11">
              <a:alphaModFix/>
            </a:blip>
            <a:stretch>
              <a:fillRect b="-508309" l="0" r="-807" t="0"/>
            </a:stretch>
          </a:blipFill>
          <a:ln>
            <a:noFill/>
          </a:ln>
        </p:spPr>
      </p:sp>
      <p:sp>
        <p:nvSpPr>
          <p:cNvPr id="321" name="Google Shape;321;p36"/>
          <p:cNvSpPr/>
          <p:nvPr/>
        </p:nvSpPr>
        <p:spPr>
          <a:xfrm>
            <a:off x="73819" y="4629150"/>
            <a:ext cx="3152377" cy="248138"/>
          </a:xfrm>
          <a:custGeom>
            <a:rect b="b" l="l" r="r" t="t"/>
            <a:pathLst>
              <a:path extrusionOk="0" h="496275" w="6304754">
                <a:moveTo>
                  <a:pt x="0" y="0"/>
                </a:moveTo>
                <a:lnTo>
                  <a:pt x="6304753" y="0"/>
                </a:lnTo>
                <a:lnTo>
                  <a:pt x="6304753" y="496275"/>
                </a:lnTo>
                <a:lnTo>
                  <a:pt x="0" y="496275"/>
                </a:lnTo>
                <a:lnTo>
                  <a:pt x="0" y="0"/>
                </a:lnTo>
                <a:close/>
              </a:path>
            </a:pathLst>
          </a:custGeom>
          <a:blipFill rotWithShape="1">
            <a:blip r:embed="rId11">
              <a:alphaModFix/>
            </a:blip>
            <a:stretch>
              <a:fillRect b="-508309" l="0" r="-807" t="0"/>
            </a:stretch>
          </a:blipFill>
          <a:ln>
            <a:noFill/>
          </a:ln>
        </p:spPr>
      </p:sp>
      <p:sp>
        <p:nvSpPr>
          <p:cNvPr id="322" name="Google Shape;322;p36"/>
          <p:cNvSpPr/>
          <p:nvPr/>
        </p:nvSpPr>
        <p:spPr>
          <a:xfrm rot="5400000">
            <a:off x="6450462" y="2559289"/>
            <a:ext cx="4782449" cy="376448"/>
          </a:xfrm>
          <a:custGeom>
            <a:rect b="b" l="l" r="r" t="t"/>
            <a:pathLst>
              <a:path extrusionOk="0" h="752895" w="9564898">
                <a:moveTo>
                  <a:pt x="0" y="0"/>
                </a:moveTo>
                <a:lnTo>
                  <a:pt x="9564898" y="0"/>
                </a:lnTo>
                <a:lnTo>
                  <a:pt x="9564898" y="752894"/>
                </a:lnTo>
                <a:lnTo>
                  <a:pt x="0" y="752894"/>
                </a:lnTo>
                <a:lnTo>
                  <a:pt x="0" y="0"/>
                </a:lnTo>
                <a:close/>
              </a:path>
            </a:pathLst>
          </a:custGeom>
          <a:blipFill rotWithShape="1">
            <a:blip r:embed="rId11">
              <a:alphaModFix/>
            </a:blip>
            <a:stretch>
              <a:fillRect b="-508309" l="0" r="-807" t="0"/>
            </a:stretch>
          </a:blipFill>
          <a:ln>
            <a:noFill/>
          </a:ln>
        </p:spPr>
      </p:sp>
      <p:sp>
        <p:nvSpPr>
          <p:cNvPr id="323" name="Google Shape;323;p36"/>
          <p:cNvSpPr/>
          <p:nvPr/>
        </p:nvSpPr>
        <p:spPr>
          <a:xfrm rot="5400000">
            <a:off x="-1993870" y="2564052"/>
            <a:ext cx="4782449" cy="376448"/>
          </a:xfrm>
          <a:custGeom>
            <a:rect b="b" l="l" r="r" t="t"/>
            <a:pathLst>
              <a:path extrusionOk="0" h="752895" w="9564898">
                <a:moveTo>
                  <a:pt x="0" y="0"/>
                </a:moveTo>
                <a:lnTo>
                  <a:pt x="9564898" y="0"/>
                </a:lnTo>
                <a:lnTo>
                  <a:pt x="9564898" y="752894"/>
                </a:lnTo>
                <a:lnTo>
                  <a:pt x="0" y="752894"/>
                </a:lnTo>
                <a:lnTo>
                  <a:pt x="0" y="0"/>
                </a:lnTo>
                <a:close/>
              </a:path>
            </a:pathLst>
          </a:custGeom>
          <a:blipFill rotWithShape="1">
            <a:blip r:embed="rId11">
              <a:alphaModFix/>
            </a:blip>
            <a:stretch>
              <a:fillRect b="-508309" l="0" r="-807" t="0"/>
            </a:stretch>
          </a:blipFill>
          <a:ln>
            <a:noFill/>
          </a:ln>
        </p:spPr>
      </p:sp>
      <p:sp>
        <p:nvSpPr>
          <p:cNvPr id="324" name="Google Shape;324;p36"/>
          <p:cNvSpPr txBox="1"/>
          <p:nvPr/>
        </p:nvSpPr>
        <p:spPr>
          <a:xfrm>
            <a:off x="766554" y="4261275"/>
            <a:ext cx="2135812" cy="19113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DFC"/>
                </a:solidFill>
                <a:latin typeface="Lato"/>
                <a:ea typeface="Lato"/>
                <a:cs typeface="Lato"/>
                <a:sym typeface="Lato"/>
              </a:rPr>
              <a:t>Title or Position</a:t>
            </a:r>
            <a:endParaRPr sz="700"/>
          </a:p>
        </p:txBody>
      </p:sp>
      <p:sp>
        <p:nvSpPr>
          <p:cNvPr id="325" name="Google Shape;325;p36"/>
          <p:cNvSpPr txBox="1"/>
          <p:nvPr/>
        </p:nvSpPr>
        <p:spPr>
          <a:xfrm>
            <a:off x="3571959" y="4261275"/>
            <a:ext cx="2135812" cy="19113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DFC"/>
                </a:solidFill>
                <a:latin typeface="Lato"/>
                <a:ea typeface="Lato"/>
                <a:cs typeface="Lato"/>
                <a:sym typeface="Lato"/>
              </a:rPr>
              <a:t>Title or Position</a:t>
            </a:r>
            <a:endParaRPr sz="700"/>
          </a:p>
        </p:txBody>
      </p:sp>
      <p:sp>
        <p:nvSpPr>
          <p:cNvPr id="326" name="Google Shape;326;p36"/>
          <p:cNvSpPr txBox="1"/>
          <p:nvPr/>
        </p:nvSpPr>
        <p:spPr>
          <a:xfrm>
            <a:off x="6377364" y="4261275"/>
            <a:ext cx="2135812" cy="19113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DFC"/>
                </a:solidFill>
                <a:latin typeface="Lato"/>
                <a:ea typeface="Lato"/>
                <a:cs typeface="Lato"/>
                <a:sym typeface="Lato"/>
              </a:rPr>
              <a:t>Title or Position</a:t>
            </a:r>
            <a:endParaRPr sz="700"/>
          </a:p>
        </p:txBody>
      </p:sp>
      <p:sp>
        <p:nvSpPr>
          <p:cNvPr id="327" name="Google Shape;327;p36"/>
          <p:cNvSpPr txBox="1"/>
          <p:nvPr/>
        </p:nvSpPr>
        <p:spPr>
          <a:xfrm>
            <a:off x="766554" y="3761440"/>
            <a:ext cx="2135812" cy="276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800" u="none" cap="none" strike="noStrike">
                <a:solidFill>
                  <a:srgbClr val="FF9FEC"/>
                </a:solidFill>
                <a:latin typeface="Lato Black"/>
                <a:ea typeface="Lato Black"/>
                <a:cs typeface="Lato Black"/>
                <a:sym typeface="Lato Black"/>
              </a:rPr>
              <a:t>NAME</a:t>
            </a:r>
            <a:endParaRPr sz="700"/>
          </a:p>
        </p:txBody>
      </p:sp>
      <p:sp>
        <p:nvSpPr>
          <p:cNvPr id="328" name="Google Shape;328;p36"/>
          <p:cNvSpPr txBox="1"/>
          <p:nvPr/>
        </p:nvSpPr>
        <p:spPr>
          <a:xfrm>
            <a:off x="3571959" y="3761440"/>
            <a:ext cx="2135812" cy="276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800" u="none" cap="none" strike="noStrike">
                <a:solidFill>
                  <a:srgbClr val="FF9FEC"/>
                </a:solidFill>
                <a:latin typeface="Lato Black"/>
                <a:ea typeface="Lato Black"/>
                <a:cs typeface="Lato Black"/>
                <a:sym typeface="Lato Black"/>
              </a:rPr>
              <a:t>NAME</a:t>
            </a:r>
            <a:endParaRPr sz="700"/>
          </a:p>
        </p:txBody>
      </p:sp>
      <p:sp>
        <p:nvSpPr>
          <p:cNvPr id="329" name="Google Shape;329;p36"/>
          <p:cNvSpPr txBox="1"/>
          <p:nvPr/>
        </p:nvSpPr>
        <p:spPr>
          <a:xfrm>
            <a:off x="2766636" y="363737"/>
            <a:ext cx="3610728" cy="10763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 sz="7000" u="none" cap="none" strike="noStrike">
                <a:solidFill>
                  <a:srgbClr val="FF9FEC"/>
                </a:solidFill>
                <a:latin typeface="Satisfy"/>
                <a:ea typeface="Satisfy"/>
                <a:cs typeface="Satisfy"/>
                <a:sym typeface="Satisfy"/>
              </a:rPr>
              <a:t>The Team</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33" name="Shape 333"/>
        <p:cNvGrpSpPr/>
        <p:nvPr/>
      </p:nvGrpSpPr>
      <p:grpSpPr>
        <a:xfrm>
          <a:off x="0" y="0"/>
          <a:ext cx="0" cy="0"/>
          <a:chOff x="0" y="0"/>
          <a:chExt cx="0" cy="0"/>
        </a:xfrm>
      </p:grpSpPr>
      <p:pic>
        <p:nvPicPr>
          <p:cNvPr id="334" name="Google Shape;334;p37"/>
          <p:cNvPicPr preferRelativeResize="0"/>
          <p:nvPr/>
        </p:nvPicPr>
        <p:blipFill>
          <a:blip r:embed="rId3">
            <a:alphaModFix/>
          </a:blip>
          <a:stretch>
            <a:fillRect/>
          </a:stretch>
        </p:blipFill>
        <p:spPr>
          <a:xfrm>
            <a:off x="0" y="76200"/>
            <a:ext cx="9144000" cy="5143500"/>
          </a:xfrm>
          <a:prstGeom prst="rect">
            <a:avLst/>
          </a:prstGeom>
          <a:noFill/>
          <a:ln>
            <a:noFill/>
          </a:ln>
        </p:spPr>
      </p:pic>
      <p:sp>
        <p:nvSpPr>
          <p:cNvPr id="335" name="Google Shape;335;p37"/>
          <p:cNvSpPr txBox="1"/>
          <p:nvPr/>
        </p:nvSpPr>
        <p:spPr>
          <a:xfrm>
            <a:off x="2833930" y="1527896"/>
            <a:ext cx="3476100" cy="1754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800" u="none" cap="none" strike="noStrike">
                <a:solidFill>
                  <a:srgbClr val="FF9FEC"/>
                </a:solidFill>
                <a:latin typeface="Satisfy"/>
                <a:ea typeface="Satisfy"/>
                <a:cs typeface="Satisfy"/>
                <a:sym typeface="Satisfy"/>
              </a:rPr>
              <a:t>Write an original statement or inspiring quote</a:t>
            </a:r>
            <a:endParaRPr sz="700"/>
          </a:p>
        </p:txBody>
      </p:sp>
      <p:sp>
        <p:nvSpPr>
          <p:cNvPr id="336" name="Google Shape;336;p37"/>
          <p:cNvSpPr txBox="1"/>
          <p:nvPr/>
        </p:nvSpPr>
        <p:spPr>
          <a:xfrm>
            <a:off x="2675734" y="3529244"/>
            <a:ext cx="37926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 Include a credit, citation,</a:t>
            </a:r>
            <a:endParaRPr sz="700"/>
          </a:p>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or supporting message</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40" name="Shape 340"/>
        <p:cNvGrpSpPr/>
        <p:nvPr/>
      </p:nvGrpSpPr>
      <p:grpSpPr>
        <a:xfrm>
          <a:off x="0" y="0"/>
          <a:ext cx="0" cy="0"/>
          <a:chOff x="0" y="0"/>
          <a:chExt cx="0" cy="0"/>
        </a:xfrm>
      </p:grpSpPr>
      <p:pic>
        <p:nvPicPr>
          <p:cNvPr id="341" name="Google Shape;341;p38"/>
          <p:cNvPicPr preferRelativeResize="0"/>
          <p:nvPr/>
        </p:nvPicPr>
        <p:blipFill>
          <a:blip r:embed="rId3">
            <a:alphaModFix/>
          </a:blip>
          <a:stretch>
            <a:fillRect/>
          </a:stretch>
        </p:blipFill>
        <p:spPr>
          <a:xfrm>
            <a:off x="0" y="76200"/>
            <a:ext cx="9144000" cy="5143500"/>
          </a:xfrm>
          <a:prstGeom prst="rect">
            <a:avLst/>
          </a:prstGeom>
          <a:noFill/>
          <a:ln>
            <a:noFill/>
          </a:ln>
        </p:spPr>
      </p:pic>
      <p:sp>
        <p:nvSpPr>
          <p:cNvPr id="342" name="Google Shape;342;p38"/>
          <p:cNvSpPr txBox="1"/>
          <p:nvPr/>
        </p:nvSpPr>
        <p:spPr>
          <a:xfrm>
            <a:off x="1864537" y="504825"/>
            <a:ext cx="5414927" cy="10763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 sz="7000" u="none" cap="none" strike="noStrike">
                <a:solidFill>
                  <a:srgbClr val="FF9FEC"/>
                </a:solidFill>
                <a:latin typeface="Satisfy"/>
                <a:ea typeface="Satisfy"/>
                <a:cs typeface="Satisfy"/>
                <a:sym typeface="Satisfy"/>
              </a:rPr>
              <a:t>Thank you!</a:t>
            </a:r>
            <a:endParaRPr sz="700"/>
          </a:p>
        </p:txBody>
      </p:sp>
      <p:sp>
        <p:nvSpPr>
          <p:cNvPr id="343" name="Google Shape;343;p38"/>
          <p:cNvSpPr txBox="1"/>
          <p:nvPr/>
        </p:nvSpPr>
        <p:spPr>
          <a:xfrm>
            <a:off x="2851900" y="1800209"/>
            <a:ext cx="3440100" cy="1692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DFC"/>
                </a:solidFill>
                <a:latin typeface="Lato"/>
                <a:ea typeface="Lato"/>
                <a:cs typeface="Lato"/>
                <a:sym typeface="Lato"/>
              </a:rPr>
              <a:t>Write a closing statement or call-to-action here.</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47" name="Shape 347"/>
        <p:cNvGrpSpPr/>
        <p:nvPr/>
      </p:nvGrpSpPr>
      <p:grpSpPr>
        <a:xfrm>
          <a:off x="0" y="0"/>
          <a:ext cx="0" cy="0"/>
          <a:chOff x="0" y="0"/>
          <a:chExt cx="0" cy="0"/>
        </a:xfrm>
      </p:grpSpPr>
      <p:sp>
        <p:nvSpPr>
          <p:cNvPr id="348" name="Google Shape;348;p39"/>
          <p:cNvSpPr txBox="1"/>
          <p:nvPr/>
        </p:nvSpPr>
        <p:spPr>
          <a:xfrm>
            <a:off x="533346" y="350599"/>
            <a:ext cx="2323500" cy="129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200" u="none" cap="none" strike="noStrike">
                <a:solidFill>
                  <a:srgbClr val="FF9FEC"/>
                </a:solidFill>
                <a:latin typeface="Satisfy"/>
                <a:ea typeface="Satisfy"/>
                <a:cs typeface="Satisfy"/>
                <a:sym typeface="Satisfy"/>
              </a:rPr>
              <a:t>Resource </a:t>
            </a:r>
            <a:endParaRPr sz="700"/>
          </a:p>
          <a:p>
            <a:pPr indent="0" lvl="0" marL="0" marR="0" rtl="0" algn="l">
              <a:lnSpc>
                <a:spcPct val="100000"/>
              </a:lnSpc>
              <a:spcBef>
                <a:spcPts val="0"/>
              </a:spcBef>
              <a:spcAft>
                <a:spcPts val="0"/>
              </a:spcAft>
              <a:buNone/>
            </a:pPr>
            <a:r>
              <a:rPr b="0" i="0" lang="en" sz="4200" u="none" cap="none" strike="noStrike">
                <a:solidFill>
                  <a:srgbClr val="FF9FEC"/>
                </a:solidFill>
                <a:latin typeface="Satisfy"/>
                <a:ea typeface="Satisfy"/>
                <a:cs typeface="Satisfy"/>
                <a:sym typeface="Satisfy"/>
              </a:rPr>
              <a:t>Page</a:t>
            </a:r>
            <a:endParaRPr sz="700"/>
          </a:p>
        </p:txBody>
      </p:sp>
      <p:sp>
        <p:nvSpPr>
          <p:cNvPr id="349" name="Google Shape;349;p39"/>
          <p:cNvSpPr txBox="1"/>
          <p:nvPr/>
        </p:nvSpPr>
        <p:spPr>
          <a:xfrm>
            <a:off x="533350" y="1840500"/>
            <a:ext cx="2189100" cy="338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Use these design resources in your</a:t>
            </a:r>
            <a:endParaRPr sz="700"/>
          </a:p>
          <a:p>
            <a:pPr indent="0" lvl="1" marL="0" marR="0" rtl="0" algn="l">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Canva Presentation.</a:t>
            </a:r>
            <a:endParaRPr sz="700"/>
          </a:p>
        </p:txBody>
      </p:sp>
      <p:sp>
        <p:nvSpPr>
          <p:cNvPr id="350" name="Google Shape;350;p39"/>
          <p:cNvSpPr txBox="1"/>
          <p:nvPr/>
        </p:nvSpPr>
        <p:spPr>
          <a:xfrm>
            <a:off x="533346" y="2427439"/>
            <a:ext cx="1798500" cy="338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This presentation template uses the following free fonts:</a:t>
            </a:r>
            <a:endParaRPr sz="700"/>
          </a:p>
        </p:txBody>
      </p:sp>
      <p:sp>
        <p:nvSpPr>
          <p:cNvPr id="351" name="Google Shape;351;p39"/>
          <p:cNvSpPr txBox="1"/>
          <p:nvPr/>
        </p:nvSpPr>
        <p:spPr>
          <a:xfrm>
            <a:off x="533346" y="3014389"/>
            <a:ext cx="1977000" cy="5079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Titles: Satisfy</a:t>
            </a:r>
            <a:endParaRPr sz="700"/>
          </a:p>
          <a:p>
            <a:pPr indent="0" lvl="1" marL="0" marR="0" rtl="0" algn="l">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Headers: Lato</a:t>
            </a:r>
            <a:endParaRPr sz="700"/>
          </a:p>
          <a:p>
            <a:pPr indent="0" lvl="1" marL="0" marR="0" rtl="0" algn="l">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Body Copy: Lato</a:t>
            </a:r>
            <a:endParaRPr sz="700"/>
          </a:p>
        </p:txBody>
      </p:sp>
      <p:sp>
        <p:nvSpPr>
          <p:cNvPr id="352" name="Google Shape;352;p39"/>
          <p:cNvSpPr txBox="1"/>
          <p:nvPr/>
        </p:nvSpPr>
        <p:spPr>
          <a:xfrm>
            <a:off x="533350" y="3748975"/>
            <a:ext cx="1977000" cy="846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You can find these fonts online too. Happy designing! </a:t>
            </a:r>
            <a:endParaRPr sz="700"/>
          </a:p>
          <a:p>
            <a:pPr indent="0" lvl="1" marL="0" marR="0" rtl="0" algn="l">
              <a:lnSpc>
                <a:spcPct val="100000"/>
              </a:lnSpc>
              <a:spcBef>
                <a:spcPts val="0"/>
              </a:spcBef>
              <a:spcAft>
                <a:spcPts val="0"/>
              </a:spcAft>
              <a:buNone/>
            </a:pPr>
            <a:r>
              <a:t/>
            </a:r>
            <a:endParaRPr b="0" i="0" sz="1100" u="none" cap="none" strike="noStrike">
              <a:solidFill>
                <a:srgbClr val="FFFDFC"/>
              </a:solidFill>
              <a:latin typeface="Lato"/>
              <a:ea typeface="Lato"/>
              <a:cs typeface="Lato"/>
              <a:sym typeface="Lato"/>
            </a:endParaRPr>
          </a:p>
          <a:p>
            <a:pPr indent="0" lvl="1" marL="0" marR="0" rtl="0" algn="l">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Don't forget to delete this page</a:t>
            </a:r>
            <a:endParaRPr sz="700"/>
          </a:p>
          <a:p>
            <a:pPr indent="0" lvl="1" marL="0" marR="0" rtl="0" algn="l">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before presenting. </a:t>
            </a:r>
            <a:endParaRPr sz="700"/>
          </a:p>
        </p:txBody>
      </p:sp>
      <p:sp>
        <p:nvSpPr>
          <p:cNvPr id="353" name="Google Shape;353;p39"/>
          <p:cNvSpPr/>
          <p:nvPr/>
        </p:nvSpPr>
        <p:spPr>
          <a:xfrm>
            <a:off x="3190148" y="515048"/>
            <a:ext cx="493713" cy="424594"/>
          </a:xfrm>
          <a:custGeom>
            <a:rect b="b" l="l" r="r" t="t"/>
            <a:pathLst>
              <a:path extrusionOk="0" h="849187" w="987426">
                <a:moveTo>
                  <a:pt x="0" y="0"/>
                </a:moveTo>
                <a:lnTo>
                  <a:pt x="987427" y="0"/>
                </a:lnTo>
                <a:lnTo>
                  <a:pt x="987427" y="849187"/>
                </a:lnTo>
                <a:lnTo>
                  <a:pt x="0" y="849187"/>
                </a:lnTo>
                <a:lnTo>
                  <a:pt x="0" y="0"/>
                </a:lnTo>
                <a:close/>
              </a:path>
            </a:pathLst>
          </a:custGeom>
          <a:blipFill rotWithShape="1">
            <a:blip r:embed="rId3">
              <a:alphaModFix/>
            </a:blip>
            <a:stretch>
              <a:fillRect b="0" l="0" r="0" t="0"/>
            </a:stretch>
          </a:blipFill>
          <a:ln>
            <a:noFill/>
          </a:ln>
        </p:spPr>
      </p:sp>
      <p:sp>
        <p:nvSpPr>
          <p:cNvPr id="354" name="Google Shape;354;p39"/>
          <p:cNvSpPr/>
          <p:nvPr/>
        </p:nvSpPr>
        <p:spPr>
          <a:xfrm>
            <a:off x="8228641" y="515049"/>
            <a:ext cx="350902" cy="484915"/>
          </a:xfrm>
          <a:custGeom>
            <a:rect b="b" l="l" r="r" t="t"/>
            <a:pathLst>
              <a:path extrusionOk="0" h="969830" w="701804">
                <a:moveTo>
                  <a:pt x="0" y="0"/>
                </a:moveTo>
                <a:lnTo>
                  <a:pt x="701804" y="0"/>
                </a:lnTo>
                <a:lnTo>
                  <a:pt x="701804" y="969830"/>
                </a:lnTo>
                <a:lnTo>
                  <a:pt x="0" y="969830"/>
                </a:lnTo>
                <a:lnTo>
                  <a:pt x="0" y="0"/>
                </a:lnTo>
                <a:close/>
              </a:path>
            </a:pathLst>
          </a:custGeom>
          <a:blipFill rotWithShape="1">
            <a:blip r:embed="rId4">
              <a:alphaModFix/>
            </a:blip>
            <a:stretch>
              <a:fillRect b="0" l="0" r="0" t="0"/>
            </a:stretch>
          </a:blipFill>
          <a:ln>
            <a:noFill/>
          </a:ln>
        </p:spPr>
      </p:sp>
      <p:sp>
        <p:nvSpPr>
          <p:cNvPr id="355" name="Google Shape;355;p39"/>
          <p:cNvSpPr/>
          <p:nvPr/>
        </p:nvSpPr>
        <p:spPr>
          <a:xfrm>
            <a:off x="7661972" y="540880"/>
            <a:ext cx="289098" cy="433252"/>
          </a:xfrm>
          <a:custGeom>
            <a:rect b="b" l="l" r="r" t="t"/>
            <a:pathLst>
              <a:path extrusionOk="0" h="866504" w="578195">
                <a:moveTo>
                  <a:pt x="0" y="0"/>
                </a:moveTo>
                <a:lnTo>
                  <a:pt x="578195" y="0"/>
                </a:lnTo>
                <a:lnTo>
                  <a:pt x="578195" y="866504"/>
                </a:lnTo>
                <a:lnTo>
                  <a:pt x="0" y="866504"/>
                </a:lnTo>
                <a:lnTo>
                  <a:pt x="0" y="0"/>
                </a:lnTo>
                <a:close/>
              </a:path>
            </a:pathLst>
          </a:custGeom>
          <a:blipFill rotWithShape="1">
            <a:blip r:embed="rId5">
              <a:alphaModFix/>
            </a:blip>
            <a:stretch>
              <a:fillRect b="0" l="0" r="0" t="0"/>
            </a:stretch>
          </a:blipFill>
          <a:ln>
            <a:noFill/>
          </a:ln>
        </p:spPr>
      </p:sp>
      <p:sp>
        <p:nvSpPr>
          <p:cNvPr id="356" name="Google Shape;356;p39"/>
          <p:cNvSpPr/>
          <p:nvPr/>
        </p:nvSpPr>
        <p:spPr>
          <a:xfrm>
            <a:off x="6907507" y="540880"/>
            <a:ext cx="479454" cy="433252"/>
          </a:xfrm>
          <a:custGeom>
            <a:rect b="b" l="l" r="r" t="t"/>
            <a:pathLst>
              <a:path extrusionOk="0" h="866504" w="958908">
                <a:moveTo>
                  <a:pt x="0" y="0"/>
                </a:moveTo>
                <a:lnTo>
                  <a:pt x="958908" y="0"/>
                </a:lnTo>
                <a:lnTo>
                  <a:pt x="958908" y="866504"/>
                </a:lnTo>
                <a:lnTo>
                  <a:pt x="0" y="866504"/>
                </a:lnTo>
                <a:lnTo>
                  <a:pt x="0" y="0"/>
                </a:lnTo>
                <a:close/>
              </a:path>
            </a:pathLst>
          </a:custGeom>
          <a:blipFill rotWithShape="1">
            <a:blip r:embed="rId6">
              <a:alphaModFix/>
            </a:blip>
            <a:stretch>
              <a:fillRect b="0" l="0" r="0" t="0"/>
            </a:stretch>
          </a:blipFill>
          <a:ln>
            <a:noFill/>
          </a:ln>
        </p:spPr>
      </p:sp>
      <p:sp>
        <p:nvSpPr>
          <p:cNvPr id="357" name="Google Shape;357;p39"/>
          <p:cNvSpPr/>
          <p:nvPr/>
        </p:nvSpPr>
        <p:spPr>
          <a:xfrm>
            <a:off x="6199245" y="540880"/>
            <a:ext cx="433252" cy="433252"/>
          </a:xfrm>
          <a:custGeom>
            <a:rect b="b" l="l" r="r" t="t"/>
            <a:pathLst>
              <a:path extrusionOk="0" h="866504" w="866504">
                <a:moveTo>
                  <a:pt x="0" y="0"/>
                </a:moveTo>
                <a:lnTo>
                  <a:pt x="866504" y="0"/>
                </a:lnTo>
                <a:lnTo>
                  <a:pt x="866504" y="866504"/>
                </a:lnTo>
                <a:lnTo>
                  <a:pt x="0" y="866504"/>
                </a:lnTo>
                <a:lnTo>
                  <a:pt x="0" y="0"/>
                </a:lnTo>
                <a:close/>
              </a:path>
            </a:pathLst>
          </a:custGeom>
          <a:blipFill rotWithShape="1">
            <a:blip r:embed="rId7">
              <a:alphaModFix/>
            </a:blip>
            <a:stretch>
              <a:fillRect b="0" l="0" r="0" t="0"/>
            </a:stretch>
          </a:blipFill>
          <a:ln>
            <a:noFill/>
          </a:ln>
        </p:spPr>
      </p:sp>
      <p:sp>
        <p:nvSpPr>
          <p:cNvPr id="358" name="Google Shape;358;p39"/>
          <p:cNvSpPr/>
          <p:nvPr/>
        </p:nvSpPr>
        <p:spPr>
          <a:xfrm>
            <a:off x="5331484" y="545209"/>
            <a:ext cx="592750" cy="364272"/>
          </a:xfrm>
          <a:custGeom>
            <a:rect b="b" l="l" r="r" t="t"/>
            <a:pathLst>
              <a:path extrusionOk="0" h="728543" w="1185499">
                <a:moveTo>
                  <a:pt x="0" y="0"/>
                </a:moveTo>
                <a:lnTo>
                  <a:pt x="1185500" y="0"/>
                </a:lnTo>
                <a:lnTo>
                  <a:pt x="1185500" y="728543"/>
                </a:lnTo>
                <a:lnTo>
                  <a:pt x="0" y="728543"/>
                </a:lnTo>
                <a:lnTo>
                  <a:pt x="0" y="0"/>
                </a:lnTo>
                <a:close/>
              </a:path>
            </a:pathLst>
          </a:custGeom>
          <a:blipFill rotWithShape="1">
            <a:blip r:embed="rId8">
              <a:alphaModFix/>
            </a:blip>
            <a:stretch>
              <a:fillRect b="0" l="0" r="0" t="0"/>
            </a:stretch>
          </a:blipFill>
          <a:ln>
            <a:noFill/>
          </a:ln>
        </p:spPr>
      </p:sp>
      <p:sp>
        <p:nvSpPr>
          <p:cNvPr id="359" name="Google Shape;359;p39"/>
          <p:cNvSpPr/>
          <p:nvPr/>
        </p:nvSpPr>
        <p:spPr>
          <a:xfrm>
            <a:off x="3958871" y="515049"/>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9">
              <a:alphaModFix/>
            </a:blip>
            <a:stretch>
              <a:fillRect b="0" l="0" r="0" t="0"/>
            </a:stretch>
          </a:blipFill>
          <a:ln>
            <a:noFill/>
          </a:ln>
        </p:spPr>
      </p:sp>
      <p:sp>
        <p:nvSpPr>
          <p:cNvPr id="360" name="Google Shape;360;p39"/>
          <p:cNvSpPr/>
          <p:nvPr/>
        </p:nvSpPr>
        <p:spPr>
          <a:xfrm>
            <a:off x="4718797" y="515049"/>
            <a:ext cx="337677" cy="484915"/>
          </a:xfrm>
          <a:custGeom>
            <a:rect b="b" l="l" r="r" t="t"/>
            <a:pathLst>
              <a:path extrusionOk="0" h="969830" w="675354">
                <a:moveTo>
                  <a:pt x="0" y="0"/>
                </a:moveTo>
                <a:lnTo>
                  <a:pt x="675355" y="0"/>
                </a:lnTo>
                <a:lnTo>
                  <a:pt x="675355" y="969830"/>
                </a:lnTo>
                <a:lnTo>
                  <a:pt x="0" y="969830"/>
                </a:lnTo>
                <a:lnTo>
                  <a:pt x="0" y="0"/>
                </a:lnTo>
                <a:close/>
              </a:path>
            </a:pathLst>
          </a:custGeom>
          <a:blipFill rotWithShape="1">
            <a:blip r:embed="rId10">
              <a:alphaModFix/>
            </a:blip>
            <a:stretch>
              <a:fillRect b="0" l="0" r="0" t="0"/>
            </a:stretch>
          </a:blipFill>
          <a:ln>
            <a:noFill/>
          </a:ln>
        </p:spPr>
      </p:sp>
      <p:sp>
        <p:nvSpPr>
          <p:cNvPr id="361" name="Google Shape;361;p39"/>
          <p:cNvSpPr/>
          <p:nvPr/>
        </p:nvSpPr>
        <p:spPr>
          <a:xfrm>
            <a:off x="6656773" y="1417525"/>
            <a:ext cx="425843" cy="484915"/>
          </a:xfrm>
          <a:custGeom>
            <a:rect b="b" l="l" r="r" t="t"/>
            <a:pathLst>
              <a:path extrusionOk="0" h="969830" w="851687">
                <a:moveTo>
                  <a:pt x="0" y="0"/>
                </a:moveTo>
                <a:lnTo>
                  <a:pt x="851687" y="0"/>
                </a:lnTo>
                <a:lnTo>
                  <a:pt x="851687" y="969830"/>
                </a:lnTo>
                <a:lnTo>
                  <a:pt x="0" y="969830"/>
                </a:lnTo>
                <a:lnTo>
                  <a:pt x="0" y="0"/>
                </a:lnTo>
                <a:close/>
              </a:path>
            </a:pathLst>
          </a:custGeom>
          <a:blipFill rotWithShape="1">
            <a:blip r:embed="rId11">
              <a:alphaModFix/>
            </a:blip>
            <a:stretch>
              <a:fillRect b="0" l="0" r="0" t="0"/>
            </a:stretch>
          </a:blipFill>
          <a:ln>
            <a:noFill/>
          </a:ln>
        </p:spPr>
      </p:sp>
      <p:sp>
        <p:nvSpPr>
          <p:cNvPr id="362" name="Google Shape;362;p39"/>
          <p:cNvSpPr/>
          <p:nvPr/>
        </p:nvSpPr>
        <p:spPr>
          <a:xfrm>
            <a:off x="8063536" y="1505505"/>
            <a:ext cx="562226" cy="334269"/>
          </a:xfrm>
          <a:custGeom>
            <a:rect b="b" l="l" r="r" t="t"/>
            <a:pathLst>
              <a:path extrusionOk="0" h="668538" w="1124452">
                <a:moveTo>
                  <a:pt x="0" y="0"/>
                </a:moveTo>
                <a:lnTo>
                  <a:pt x="1124452" y="0"/>
                </a:lnTo>
                <a:lnTo>
                  <a:pt x="1124452" y="668537"/>
                </a:lnTo>
                <a:lnTo>
                  <a:pt x="0" y="668537"/>
                </a:lnTo>
                <a:lnTo>
                  <a:pt x="0" y="0"/>
                </a:lnTo>
                <a:close/>
              </a:path>
            </a:pathLst>
          </a:custGeom>
          <a:blipFill rotWithShape="1">
            <a:blip r:embed="rId12">
              <a:alphaModFix/>
            </a:blip>
            <a:stretch>
              <a:fillRect b="0" l="0" r="0" t="0"/>
            </a:stretch>
          </a:blipFill>
          <a:ln>
            <a:noFill/>
          </a:ln>
        </p:spPr>
      </p:sp>
      <p:sp>
        <p:nvSpPr>
          <p:cNvPr id="363" name="Google Shape;363;p39"/>
          <p:cNvSpPr/>
          <p:nvPr/>
        </p:nvSpPr>
        <p:spPr>
          <a:xfrm>
            <a:off x="3861120" y="1443357"/>
            <a:ext cx="433252" cy="433252"/>
          </a:xfrm>
          <a:custGeom>
            <a:rect b="b" l="l" r="r" t="t"/>
            <a:pathLst>
              <a:path extrusionOk="0" h="866504" w="866504">
                <a:moveTo>
                  <a:pt x="0" y="0"/>
                </a:moveTo>
                <a:lnTo>
                  <a:pt x="866505" y="0"/>
                </a:lnTo>
                <a:lnTo>
                  <a:pt x="866505" y="866504"/>
                </a:lnTo>
                <a:lnTo>
                  <a:pt x="0" y="866504"/>
                </a:lnTo>
                <a:lnTo>
                  <a:pt x="0" y="0"/>
                </a:lnTo>
                <a:close/>
              </a:path>
            </a:pathLst>
          </a:custGeom>
          <a:blipFill rotWithShape="1">
            <a:blip r:embed="rId13">
              <a:alphaModFix/>
            </a:blip>
            <a:stretch>
              <a:fillRect b="0" l="0" r="0" t="0"/>
            </a:stretch>
          </a:blipFill>
          <a:ln>
            <a:noFill/>
          </a:ln>
        </p:spPr>
      </p:sp>
      <p:sp>
        <p:nvSpPr>
          <p:cNvPr id="364" name="Google Shape;364;p39"/>
          <p:cNvSpPr/>
          <p:nvPr/>
        </p:nvSpPr>
        <p:spPr>
          <a:xfrm>
            <a:off x="3190148" y="1443357"/>
            <a:ext cx="433252" cy="433252"/>
          </a:xfrm>
          <a:custGeom>
            <a:rect b="b" l="l" r="r" t="t"/>
            <a:pathLst>
              <a:path extrusionOk="0" h="866504" w="866504">
                <a:moveTo>
                  <a:pt x="0" y="0"/>
                </a:moveTo>
                <a:lnTo>
                  <a:pt x="866505" y="0"/>
                </a:lnTo>
                <a:lnTo>
                  <a:pt x="866505" y="866504"/>
                </a:lnTo>
                <a:lnTo>
                  <a:pt x="0" y="866504"/>
                </a:lnTo>
                <a:lnTo>
                  <a:pt x="0" y="0"/>
                </a:lnTo>
                <a:close/>
              </a:path>
            </a:pathLst>
          </a:custGeom>
          <a:blipFill rotWithShape="1">
            <a:blip r:embed="rId14">
              <a:alphaModFix/>
            </a:blip>
            <a:stretch>
              <a:fillRect b="0" l="0" r="0" t="0"/>
            </a:stretch>
          </a:blipFill>
          <a:ln>
            <a:noFill/>
          </a:ln>
        </p:spPr>
      </p:sp>
      <p:sp>
        <p:nvSpPr>
          <p:cNvPr id="365" name="Google Shape;365;p39"/>
          <p:cNvSpPr/>
          <p:nvPr/>
        </p:nvSpPr>
        <p:spPr>
          <a:xfrm>
            <a:off x="5917250" y="1430509"/>
            <a:ext cx="480803" cy="458949"/>
          </a:xfrm>
          <a:custGeom>
            <a:rect b="b" l="l" r="r" t="t"/>
            <a:pathLst>
              <a:path extrusionOk="0" h="917897" w="961606">
                <a:moveTo>
                  <a:pt x="0" y="0"/>
                </a:moveTo>
                <a:lnTo>
                  <a:pt x="961606" y="0"/>
                </a:lnTo>
                <a:lnTo>
                  <a:pt x="961606" y="917897"/>
                </a:lnTo>
                <a:lnTo>
                  <a:pt x="0" y="917897"/>
                </a:lnTo>
                <a:lnTo>
                  <a:pt x="0" y="0"/>
                </a:lnTo>
                <a:close/>
              </a:path>
            </a:pathLst>
          </a:custGeom>
          <a:blipFill rotWithShape="1">
            <a:blip r:embed="rId15">
              <a:alphaModFix/>
            </a:blip>
            <a:stretch>
              <a:fillRect b="0" l="0" r="0" t="0"/>
            </a:stretch>
          </a:blipFill>
          <a:ln>
            <a:noFill/>
          </a:ln>
        </p:spPr>
      </p:sp>
      <p:sp>
        <p:nvSpPr>
          <p:cNvPr id="366" name="Google Shape;366;p39"/>
          <p:cNvSpPr/>
          <p:nvPr/>
        </p:nvSpPr>
        <p:spPr>
          <a:xfrm>
            <a:off x="4541891" y="1417525"/>
            <a:ext cx="481389" cy="484915"/>
          </a:xfrm>
          <a:custGeom>
            <a:rect b="b" l="l" r="r" t="t"/>
            <a:pathLst>
              <a:path extrusionOk="0" h="969830" w="962777">
                <a:moveTo>
                  <a:pt x="0" y="0"/>
                </a:moveTo>
                <a:lnTo>
                  <a:pt x="962776" y="0"/>
                </a:lnTo>
                <a:lnTo>
                  <a:pt x="962776" y="969830"/>
                </a:lnTo>
                <a:lnTo>
                  <a:pt x="0" y="969830"/>
                </a:lnTo>
                <a:lnTo>
                  <a:pt x="0" y="0"/>
                </a:lnTo>
                <a:close/>
              </a:path>
            </a:pathLst>
          </a:custGeom>
          <a:blipFill rotWithShape="1">
            <a:blip r:embed="rId16">
              <a:alphaModFix/>
            </a:blip>
            <a:stretch>
              <a:fillRect b="0" l="0" r="0" t="0"/>
            </a:stretch>
          </a:blipFill>
          <a:ln>
            <a:noFill/>
          </a:ln>
        </p:spPr>
      </p:sp>
      <p:sp>
        <p:nvSpPr>
          <p:cNvPr id="367" name="Google Shape;367;p39"/>
          <p:cNvSpPr/>
          <p:nvPr/>
        </p:nvSpPr>
        <p:spPr>
          <a:xfrm>
            <a:off x="5265897" y="1412761"/>
            <a:ext cx="401537" cy="489679"/>
          </a:xfrm>
          <a:custGeom>
            <a:rect b="b" l="l" r="r" t="t"/>
            <a:pathLst>
              <a:path extrusionOk="0" h="979358" w="803074">
                <a:moveTo>
                  <a:pt x="0" y="0"/>
                </a:moveTo>
                <a:lnTo>
                  <a:pt x="803074" y="0"/>
                </a:lnTo>
                <a:lnTo>
                  <a:pt x="803074" y="979359"/>
                </a:lnTo>
                <a:lnTo>
                  <a:pt x="0" y="979359"/>
                </a:lnTo>
                <a:lnTo>
                  <a:pt x="0" y="0"/>
                </a:lnTo>
                <a:close/>
              </a:path>
            </a:pathLst>
          </a:custGeom>
          <a:blipFill rotWithShape="1">
            <a:blip r:embed="rId17">
              <a:alphaModFix/>
            </a:blip>
            <a:stretch>
              <a:fillRect b="0" l="0" r="0" t="0"/>
            </a:stretch>
          </a:blipFill>
          <a:ln>
            <a:noFill/>
          </a:ln>
        </p:spPr>
      </p:sp>
      <p:sp>
        <p:nvSpPr>
          <p:cNvPr id="368" name="Google Shape;368;p39"/>
          <p:cNvSpPr/>
          <p:nvPr/>
        </p:nvSpPr>
        <p:spPr>
          <a:xfrm>
            <a:off x="7352739" y="1443357"/>
            <a:ext cx="456064" cy="458565"/>
          </a:xfrm>
          <a:custGeom>
            <a:rect b="b" l="l" r="r" t="t"/>
            <a:pathLst>
              <a:path extrusionOk="0" h="917130" w="912128">
                <a:moveTo>
                  <a:pt x="0" y="0"/>
                </a:moveTo>
                <a:lnTo>
                  <a:pt x="912128" y="0"/>
                </a:lnTo>
                <a:lnTo>
                  <a:pt x="912128" y="917130"/>
                </a:lnTo>
                <a:lnTo>
                  <a:pt x="0" y="917130"/>
                </a:lnTo>
                <a:lnTo>
                  <a:pt x="0" y="0"/>
                </a:lnTo>
                <a:close/>
              </a:path>
            </a:pathLst>
          </a:custGeom>
          <a:blipFill rotWithShape="1">
            <a:blip r:embed="rId18">
              <a:alphaModFix/>
            </a:blip>
            <a:stretch>
              <a:fillRect b="0" l="0" r="0" t="0"/>
            </a:stretch>
          </a:blipFill>
          <a:ln>
            <a:noFill/>
          </a:ln>
        </p:spPr>
      </p:sp>
      <p:sp>
        <p:nvSpPr>
          <p:cNvPr id="369" name="Google Shape;369;p39"/>
          <p:cNvSpPr/>
          <p:nvPr/>
        </p:nvSpPr>
        <p:spPr>
          <a:xfrm>
            <a:off x="7303991" y="2308692"/>
            <a:ext cx="391459" cy="484915"/>
          </a:xfrm>
          <a:custGeom>
            <a:rect b="b" l="l" r="r" t="t"/>
            <a:pathLst>
              <a:path extrusionOk="0" h="969830" w="782917">
                <a:moveTo>
                  <a:pt x="0" y="0"/>
                </a:moveTo>
                <a:lnTo>
                  <a:pt x="782918" y="0"/>
                </a:lnTo>
                <a:lnTo>
                  <a:pt x="782918" y="969830"/>
                </a:lnTo>
                <a:lnTo>
                  <a:pt x="0" y="969830"/>
                </a:lnTo>
                <a:lnTo>
                  <a:pt x="0" y="0"/>
                </a:lnTo>
                <a:close/>
              </a:path>
            </a:pathLst>
          </a:custGeom>
          <a:blipFill rotWithShape="1">
            <a:blip r:embed="rId19">
              <a:alphaModFix/>
            </a:blip>
            <a:stretch>
              <a:fillRect b="0" l="0" r="0" t="0"/>
            </a:stretch>
          </a:blipFill>
          <a:ln>
            <a:noFill/>
          </a:ln>
        </p:spPr>
      </p:sp>
      <p:sp>
        <p:nvSpPr>
          <p:cNvPr id="370" name="Google Shape;370;p39"/>
          <p:cNvSpPr/>
          <p:nvPr/>
        </p:nvSpPr>
        <p:spPr>
          <a:xfrm>
            <a:off x="6460477" y="2308692"/>
            <a:ext cx="527081" cy="484915"/>
          </a:xfrm>
          <a:custGeom>
            <a:rect b="b" l="l" r="r" t="t"/>
            <a:pathLst>
              <a:path extrusionOk="0" h="969830" w="1054163">
                <a:moveTo>
                  <a:pt x="0" y="0"/>
                </a:moveTo>
                <a:lnTo>
                  <a:pt x="1054163" y="0"/>
                </a:lnTo>
                <a:lnTo>
                  <a:pt x="1054163" y="969830"/>
                </a:lnTo>
                <a:lnTo>
                  <a:pt x="0" y="969830"/>
                </a:lnTo>
                <a:lnTo>
                  <a:pt x="0" y="0"/>
                </a:lnTo>
                <a:close/>
              </a:path>
            </a:pathLst>
          </a:custGeom>
          <a:blipFill rotWithShape="1">
            <a:blip r:embed="rId20">
              <a:alphaModFix/>
            </a:blip>
            <a:stretch>
              <a:fillRect b="0" l="0" r="0" t="0"/>
            </a:stretch>
          </a:blipFill>
          <a:ln>
            <a:noFill/>
          </a:ln>
        </p:spPr>
      </p:sp>
      <p:sp>
        <p:nvSpPr>
          <p:cNvPr id="371" name="Google Shape;371;p39"/>
          <p:cNvSpPr/>
          <p:nvPr/>
        </p:nvSpPr>
        <p:spPr>
          <a:xfrm>
            <a:off x="8044437" y="2418659"/>
            <a:ext cx="554152" cy="318385"/>
          </a:xfrm>
          <a:custGeom>
            <a:rect b="b" l="l" r="r" t="t"/>
            <a:pathLst>
              <a:path extrusionOk="0" h="636771" w="1108304">
                <a:moveTo>
                  <a:pt x="0" y="0"/>
                </a:moveTo>
                <a:lnTo>
                  <a:pt x="1108304" y="0"/>
                </a:lnTo>
                <a:lnTo>
                  <a:pt x="1108304" y="636772"/>
                </a:lnTo>
                <a:lnTo>
                  <a:pt x="0" y="636772"/>
                </a:lnTo>
                <a:lnTo>
                  <a:pt x="0" y="0"/>
                </a:lnTo>
                <a:close/>
              </a:path>
            </a:pathLst>
          </a:custGeom>
          <a:blipFill rotWithShape="1">
            <a:blip r:embed="rId21">
              <a:alphaModFix/>
            </a:blip>
            <a:stretch>
              <a:fillRect b="0" l="0" r="0" t="0"/>
            </a:stretch>
          </a:blipFill>
          <a:ln>
            <a:noFill/>
          </a:ln>
        </p:spPr>
      </p:sp>
      <p:sp>
        <p:nvSpPr>
          <p:cNvPr id="372" name="Google Shape;372;p39"/>
          <p:cNvSpPr/>
          <p:nvPr/>
        </p:nvSpPr>
        <p:spPr>
          <a:xfrm>
            <a:off x="4868436" y="2308692"/>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22">
              <a:alphaModFix/>
            </a:blip>
            <a:stretch>
              <a:fillRect b="0" l="0" r="0" t="0"/>
            </a:stretch>
          </a:blipFill>
          <a:ln>
            <a:noFill/>
          </a:ln>
        </p:spPr>
      </p:sp>
      <p:sp>
        <p:nvSpPr>
          <p:cNvPr id="373" name="Google Shape;373;p39"/>
          <p:cNvSpPr/>
          <p:nvPr/>
        </p:nvSpPr>
        <p:spPr>
          <a:xfrm>
            <a:off x="3190148" y="2308692"/>
            <a:ext cx="563854" cy="484915"/>
          </a:xfrm>
          <a:custGeom>
            <a:rect b="b" l="l" r="r" t="t"/>
            <a:pathLst>
              <a:path extrusionOk="0" h="969830" w="1127709">
                <a:moveTo>
                  <a:pt x="0" y="0"/>
                </a:moveTo>
                <a:lnTo>
                  <a:pt x="1127710" y="0"/>
                </a:lnTo>
                <a:lnTo>
                  <a:pt x="1127710" y="969830"/>
                </a:lnTo>
                <a:lnTo>
                  <a:pt x="0" y="969830"/>
                </a:lnTo>
                <a:lnTo>
                  <a:pt x="0" y="0"/>
                </a:lnTo>
                <a:close/>
              </a:path>
            </a:pathLst>
          </a:custGeom>
          <a:blipFill rotWithShape="1">
            <a:blip r:embed="rId23">
              <a:alphaModFix/>
            </a:blip>
            <a:stretch>
              <a:fillRect b="0" l="0" r="0" t="0"/>
            </a:stretch>
          </a:blipFill>
          <a:ln>
            <a:noFill/>
          </a:ln>
        </p:spPr>
      </p:sp>
      <p:sp>
        <p:nvSpPr>
          <p:cNvPr id="374" name="Google Shape;374;p39"/>
          <p:cNvSpPr/>
          <p:nvPr/>
        </p:nvSpPr>
        <p:spPr>
          <a:xfrm>
            <a:off x="5612460" y="2308692"/>
            <a:ext cx="484033" cy="484915"/>
          </a:xfrm>
          <a:custGeom>
            <a:rect b="b" l="l" r="r" t="t"/>
            <a:pathLst>
              <a:path extrusionOk="0" h="969830" w="968067">
                <a:moveTo>
                  <a:pt x="0" y="0"/>
                </a:moveTo>
                <a:lnTo>
                  <a:pt x="968067" y="0"/>
                </a:lnTo>
                <a:lnTo>
                  <a:pt x="968067" y="969830"/>
                </a:lnTo>
                <a:lnTo>
                  <a:pt x="0" y="969830"/>
                </a:lnTo>
                <a:lnTo>
                  <a:pt x="0" y="0"/>
                </a:lnTo>
                <a:close/>
              </a:path>
            </a:pathLst>
          </a:custGeom>
          <a:blipFill rotWithShape="1">
            <a:blip r:embed="rId24">
              <a:alphaModFix/>
            </a:blip>
            <a:stretch>
              <a:fillRect b="0" l="0" r="0" t="0"/>
            </a:stretch>
          </a:blipFill>
          <a:ln>
            <a:noFill/>
          </a:ln>
        </p:spPr>
      </p:sp>
      <p:sp>
        <p:nvSpPr>
          <p:cNvPr id="375" name="Google Shape;375;p39"/>
          <p:cNvSpPr/>
          <p:nvPr/>
        </p:nvSpPr>
        <p:spPr>
          <a:xfrm>
            <a:off x="4068762" y="2308692"/>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25">
              <a:alphaModFix/>
            </a:blip>
            <a:stretch>
              <a:fillRect b="0" l="0" r="0" t="0"/>
            </a:stretch>
          </a:blipFill>
          <a:ln>
            <a:noFill/>
          </a:ln>
        </p:spPr>
      </p:sp>
      <p:sp>
        <p:nvSpPr>
          <p:cNvPr id="376" name="Google Shape;376;p39"/>
          <p:cNvSpPr/>
          <p:nvPr/>
        </p:nvSpPr>
        <p:spPr>
          <a:xfrm>
            <a:off x="6723811" y="3213188"/>
            <a:ext cx="531442" cy="419356"/>
          </a:xfrm>
          <a:custGeom>
            <a:rect b="b" l="l" r="r" t="t"/>
            <a:pathLst>
              <a:path extrusionOk="0" h="838712" w="1062884">
                <a:moveTo>
                  <a:pt x="0" y="0"/>
                </a:moveTo>
                <a:lnTo>
                  <a:pt x="1062884" y="0"/>
                </a:lnTo>
                <a:lnTo>
                  <a:pt x="1062884" y="838712"/>
                </a:lnTo>
                <a:lnTo>
                  <a:pt x="0" y="838712"/>
                </a:lnTo>
                <a:lnTo>
                  <a:pt x="0" y="0"/>
                </a:lnTo>
                <a:close/>
              </a:path>
            </a:pathLst>
          </a:custGeom>
          <a:blipFill rotWithShape="1">
            <a:blip r:embed="rId26">
              <a:alphaModFix/>
            </a:blip>
            <a:stretch>
              <a:fillRect b="0" l="0" r="0" t="0"/>
            </a:stretch>
          </a:blipFill>
          <a:ln>
            <a:noFill/>
          </a:ln>
        </p:spPr>
      </p:sp>
      <p:sp>
        <p:nvSpPr>
          <p:cNvPr id="377" name="Google Shape;377;p39"/>
          <p:cNvSpPr/>
          <p:nvPr/>
        </p:nvSpPr>
        <p:spPr>
          <a:xfrm>
            <a:off x="5909258" y="3232896"/>
            <a:ext cx="548084" cy="329847"/>
          </a:xfrm>
          <a:custGeom>
            <a:rect b="b" l="l" r="r" t="t"/>
            <a:pathLst>
              <a:path extrusionOk="0" h="659694" w="1096168">
                <a:moveTo>
                  <a:pt x="0" y="0"/>
                </a:moveTo>
                <a:lnTo>
                  <a:pt x="1096168" y="0"/>
                </a:lnTo>
                <a:lnTo>
                  <a:pt x="1096168" y="659694"/>
                </a:lnTo>
                <a:lnTo>
                  <a:pt x="0" y="659694"/>
                </a:lnTo>
                <a:lnTo>
                  <a:pt x="0" y="0"/>
                </a:lnTo>
                <a:close/>
              </a:path>
            </a:pathLst>
          </a:custGeom>
          <a:blipFill rotWithShape="1">
            <a:blip r:embed="rId27">
              <a:alphaModFix/>
            </a:blip>
            <a:stretch>
              <a:fillRect b="0" l="0" r="0" t="0"/>
            </a:stretch>
          </a:blipFill>
          <a:ln>
            <a:noFill/>
          </a:ln>
        </p:spPr>
      </p:sp>
      <p:sp>
        <p:nvSpPr>
          <p:cNvPr id="378" name="Google Shape;378;p39"/>
          <p:cNvSpPr/>
          <p:nvPr/>
        </p:nvSpPr>
        <p:spPr>
          <a:xfrm>
            <a:off x="4618813" y="3182510"/>
            <a:ext cx="450994" cy="480711"/>
          </a:xfrm>
          <a:custGeom>
            <a:rect b="b" l="l" r="r" t="t"/>
            <a:pathLst>
              <a:path extrusionOk="0" h="961423" w="901989">
                <a:moveTo>
                  <a:pt x="0" y="0"/>
                </a:moveTo>
                <a:lnTo>
                  <a:pt x="901989" y="0"/>
                </a:lnTo>
                <a:lnTo>
                  <a:pt x="901989" y="961423"/>
                </a:lnTo>
                <a:lnTo>
                  <a:pt x="0" y="961423"/>
                </a:lnTo>
                <a:lnTo>
                  <a:pt x="0" y="0"/>
                </a:lnTo>
                <a:close/>
              </a:path>
            </a:pathLst>
          </a:custGeom>
          <a:blipFill rotWithShape="1">
            <a:blip r:embed="rId28">
              <a:alphaModFix/>
            </a:blip>
            <a:stretch>
              <a:fillRect b="0" l="0" r="0" t="0"/>
            </a:stretch>
          </a:blipFill>
          <a:ln>
            <a:noFill/>
          </a:ln>
        </p:spPr>
      </p:sp>
      <p:sp>
        <p:nvSpPr>
          <p:cNvPr id="379" name="Google Shape;379;p39"/>
          <p:cNvSpPr/>
          <p:nvPr/>
        </p:nvSpPr>
        <p:spPr>
          <a:xfrm>
            <a:off x="5336277" y="3188142"/>
            <a:ext cx="306511" cy="419356"/>
          </a:xfrm>
          <a:custGeom>
            <a:rect b="b" l="l" r="r" t="t"/>
            <a:pathLst>
              <a:path extrusionOk="0" h="838712" w="613022">
                <a:moveTo>
                  <a:pt x="0" y="0"/>
                </a:moveTo>
                <a:lnTo>
                  <a:pt x="613022" y="0"/>
                </a:lnTo>
                <a:lnTo>
                  <a:pt x="613022" y="838712"/>
                </a:lnTo>
                <a:lnTo>
                  <a:pt x="0" y="838712"/>
                </a:lnTo>
                <a:lnTo>
                  <a:pt x="0" y="0"/>
                </a:lnTo>
                <a:close/>
              </a:path>
            </a:pathLst>
          </a:custGeom>
          <a:blipFill rotWithShape="1">
            <a:blip r:embed="rId29">
              <a:alphaModFix/>
            </a:blip>
            <a:stretch>
              <a:fillRect b="0" l="0" r="0" t="0"/>
            </a:stretch>
          </a:blipFill>
          <a:ln>
            <a:noFill/>
          </a:ln>
        </p:spPr>
      </p:sp>
      <p:sp>
        <p:nvSpPr>
          <p:cNvPr id="380" name="Google Shape;380;p39"/>
          <p:cNvSpPr/>
          <p:nvPr/>
        </p:nvSpPr>
        <p:spPr>
          <a:xfrm>
            <a:off x="4000488" y="3182510"/>
            <a:ext cx="350482" cy="480711"/>
          </a:xfrm>
          <a:custGeom>
            <a:rect b="b" l="l" r="r" t="t"/>
            <a:pathLst>
              <a:path extrusionOk="0" h="961423" w="700965">
                <a:moveTo>
                  <a:pt x="0" y="0"/>
                </a:moveTo>
                <a:lnTo>
                  <a:pt x="700965" y="0"/>
                </a:lnTo>
                <a:lnTo>
                  <a:pt x="700965" y="961423"/>
                </a:lnTo>
                <a:lnTo>
                  <a:pt x="0" y="961423"/>
                </a:lnTo>
                <a:lnTo>
                  <a:pt x="0" y="0"/>
                </a:lnTo>
                <a:close/>
              </a:path>
            </a:pathLst>
          </a:custGeom>
          <a:blipFill rotWithShape="1">
            <a:blip r:embed="rId30">
              <a:alphaModFix/>
            </a:blip>
            <a:stretch>
              <a:fillRect b="0" l="0" r="0" t="0"/>
            </a:stretch>
          </a:blipFill>
          <a:ln>
            <a:noFill/>
          </a:ln>
        </p:spPr>
      </p:sp>
      <p:sp>
        <p:nvSpPr>
          <p:cNvPr id="381" name="Google Shape;381;p39"/>
          <p:cNvSpPr/>
          <p:nvPr/>
        </p:nvSpPr>
        <p:spPr>
          <a:xfrm>
            <a:off x="8210294" y="3213188"/>
            <a:ext cx="419356" cy="419356"/>
          </a:xfrm>
          <a:custGeom>
            <a:rect b="b" l="l" r="r" t="t"/>
            <a:pathLst>
              <a:path extrusionOk="0" h="838712" w="838712">
                <a:moveTo>
                  <a:pt x="0" y="0"/>
                </a:moveTo>
                <a:lnTo>
                  <a:pt x="838712" y="0"/>
                </a:lnTo>
                <a:lnTo>
                  <a:pt x="838712" y="838712"/>
                </a:lnTo>
                <a:lnTo>
                  <a:pt x="0" y="838712"/>
                </a:lnTo>
                <a:lnTo>
                  <a:pt x="0" y="0"/>
                </a:lnTo>
                <a:close/>
              </a:path>
            </a:pathLst>
          </a:custGeom>
          <a:blipFill rotWithShape="1">
            <a:blip r:embed="rId31">
              <a:alphaModFix/>
            </a:blip>
            <a:stretch>
              <a:fillRect b="0" l="0" r="0" t="0"/>
            </a:stretch>
          </a:blipFill>
          <a:ln>
            <a:noFill/>
          </a:ln>
        </p:spPr>
      </p:sp>
      <p:sp>
        <p:nvSpPr>
          <p:cNvPr id="382" name="Google Shape;382;p39"/>
          <p:cNvSpPr/>
          <p:nvPr/>
        </p:nvSpPr>
        <p:spPr>
          <a:xfrm>
            <a:off x="7523782" y="3213188"/>
            <a:ext cx="419356" cy="419356"/>
          </a:xfrm>
          <a:custGeom>
            <a:rect b="b" l="l" r="r" t="t"/>
            <a:pathLst>
              <a:path extrusionOk="0" h="838712" w="838712">
                <a:moveTo>
                  <a:pt x="0" y="0"/>
                </a:moveTo>
                <a:lnTo>
                  <a:pt x="838712" y="0"/>
                </a:lnTo>
                <a:lnTo>
                  <a:pt x="838712" y="838712"/>
                </a:lnTo>
                <a:lnTo>
                  <a:pt x="0" y="838712"/>
                </a:lnTo>
                <a:lnTo>
                  <a:pt x="0" y="0"/>
                </a:lnTo>
                <a:close/>
              </a:path>
            </a:pathLst>
          </a:custGeom>
          <a:blipFill rotWithShape="1">
            <a:blip r:embed="rId32">
              <a:alphaModFix/>
            </a:blip>
            <a:stretch>
              <a:fillRect b="0" l="0" r="0" t="0"/>
            </a:stretch>
          </a:blipFill>
          <a:ln>
            <a:noFill/>
          </a:ln>
        </p:spPr>
      </p:sp>
      <p:sp>
        <p:nvSpPr>
          <p:cNvPr id="383" name="Google Shape;383;p39"/>
          <p:cNvSpPr/>
          <p:nvPr/>
        </p:nvSpPr>
        <p:spPr>
          <a:xfrm>
            <a:off x="3190147" y="3155362"/>
            <a:ext cx="543184" cy="484915"/>
          </a:xfrm>
          <a:custGeom>
            <a:rect b="b" l="l" r="r" t="t"/>
            <a:pathLst>
              <a:path extrusionOk="0" h="969830" w="1086368">
                <a:moveTo>
                  <a:pt x="0" y="0"/>
                </a:moveTo>
                <a:lnTo>
                  <a:pt x="1086368" y="0"/>
                </a:lnTo>
                <a:lnTo>
                  <a:pt x="1086368" y="969830"/>
                </a:lnTo>
                <a:lnTo>
                  <a:pt x="0" y="969830"/>
                </a:lnTo>
                <a:lnTo>
                  <a:pt x="0" y="0"/>
                </a:lnTo>
                <a:close/>
              </a:path>
            </a:pathLst>
          </a:custGeom>
          <a:blipFill rotWithShape="1">
            <a:blip r:embed="rId33">
              <a:alphaModFix/>
            </a:blip>
            <a:stretch>
              <a:fillRect b="0" l="0" r="0" t="0"/>
            </a:stretch>
          </a:blipFill>
          <a:ln>
            <a:noFill/>
          </a:ln>
        </p:spPr>
      </p:sp>
      <p:sp>
        <p:nvSpPr>
          <p:cNvPr id="384" name="Google Shape;384;p39"/>
          <p:cNvSpPr/>
          <p:nvPr/>
        </p:nvSpPr>
        <p:spPr>
          <a:xfrm>
            <a:off x="8107182" y="4111117"/>
            <a:ext cx="415143" cy="474696"/>
          </a:xfrm>
          <a:custGeom>
            <a:rect b="b" l="l" r="r" t="t"/>
            <a:pathLst>
              <a:path extrusionOk="0" h="949391" w="830286">
                <a:moveTo>
                  <a:pt x="0" y="0"/>
                </a:moveTo>
                <a:lnTo>
                  <a:pt x="830286" y="0"/>
                </a:lnTo>
                <a:lnTo>
                  <a:pt x="830286" y="949391"/>
                </a:lnTo>
                <a:lnTo>
                  <a:pt x="0" y="949391"/>
                </a:lnTo>
                <a:lnTo>
                  <a:pt x="0" y="0"/>
                </a:lnTo>
                <a:close/>
              </a:path>
            </a:pathLst>
          </a:custGeom>
          <a:blipFill rotWithShape="1">
            <a:blip r:embed="rId34">
              <a:alphaModFix/>
            </a:blip>
            <a:stretch>
              <a:fillRect b="0" l="0" r="0" t="0"/>
            </a:stretch>
          </a:blipFill>
          <a:ln>
            <a:noFill/>
          </a:ln>
        </p:spPr>
      </p:sp>
      <p:sp>
        <p:nvSpPr>
          <p:cNvPr id="385" name="Google Shape;385;p39"/>
          <p:cNvSpPr/>
          <p:nvPr/>
        </p:nvSpPr>
        <p:spPr>
          <a:xfrm>
            <a:off x="7285397" y="4173535"/>
            <a:ext cx="499800" cy="349860"/>
          </a:xfrm>
          <a:custGeom>
            <a:rect b="b" l="l" r="r" t="t"/>
            <a:pathLst>
              <a:path extrusionOk="0" h="699720" w="999600">
                <a:moveTo>
                  <a:pt x="0" y="0"/>
                </a:moveTo>
                <a:lnTo>
                  <a:pt x="999601" y="0"/>
                </a:lnTo>
                <a:lnTo>
                  <a:pt x="999601" y="699720"/>
                </a:lnTo>
                <a:lnTo>
                  <a:pt x="0" y="699720"/>
                </a:lnTo>
                <a:lnTo>
                  <a:pt x="0" y="0"/>
                </a:lnTo>
                <a:close/>
              </a:path>
            </a:pathLst>
          </a:custGeom>
          <a:blipFill rotWithShape="1">
            <a:blip r:embed="rId35">
              <a:alphaModFix/>
            </a:blip>
            <a:stretch>
              <a:fillRect b="0" l="0" r="0" t="0"/>
            </a:stretch>
          </a:blipFill>
          <a:ln>
            <a:noFill/>
          </a:ln>
        </p:spPr>
      </p:sp>
      <p:sp>
        <p:nvSpPr>
          <p:cNvPr id="386" name="Google Shape;386;p39"/>
          <p:cNvSpPr/>
          <p:nvPr/>
        </p:nvSpPr>
        <p:spPr>
          <a:xfrm>
            <a:off x="6531418" y="4173535"/>
            <a:ext cx="427607" cy="349860"/>
          </a:xfrm>
          <a:custGeom>
            <a:rect b="b" l="l" r="r" t="t"/>
            <a:pathLst>
              <a:path extrusionOk="0" h="699720" w="855214">
                <a:moveTo>
                  <a:pt x="0" y="0"/>
                </a:moveTo>
                <a:lnTo>
                  <a:pt x="855214" y="0"/>
                </a:lnTo>
                <a:lnTo>
                  <a:pt x="855214" y="699720"/>
                </a:lnTo>
                <a:lnTo>
                  <a:pt x="0" y="699720"/>
                </a:lnTo>
                <a:lnTo>
                  <a:pt x="0" y="0"/>
                </a:lnTo>
                <a:close/>
              </a:path>
            </a:pathLst>
          </a:custGeom>
          <a:blipFill rotWithShape="1">
            <a:blip r:embed="rId36">
              <a:alphaModFix/>
            </a:blip>
            <a:stretch>
              <a:fillRect b="0" l="0" r="0" t="0"/>
            </a:stretch>
          </a:blipFill>
          <a:ln>
            <a:noFill/>
          </a:ln>
        </p:spPr>
      </p:sp>
      <p:sp>
        <p:nvSpPr>
          <p:cNvPr id="387" name="Google Shape;387;p39"/>
          <p:cNvSpPr/>
          <p:nvPr/>
        </p:nvSpPr>
        <p:spPr>
          <a:xfrm>
            <a:off x="5298516" y="4111117"/>
            <a:ext cx="239074" cy="474696"/>
          </a:xfrm>
          <a:custGeom>
            <a:rect b="b" l="l" r="r" t="t"/>
            <a:pathLst>
              <a:path extrusionOk="0" h="949391" w="478148">
                <a:moveTo>
                  <a:pt x="0" y="0"/>
                </a:moveTo>
                <a:lnTo>
                  <a:pt x="478148" y="0"/>
                </a:lnTo>
                <a:lnTo>
                  <a:pt x="478148" y="949391"/>
                </a:lnTo>
                <a:lnTo>
                  <a:pt x="0" y="949391"/>
                </a:lnTo>
                <a:lnTo>
                  <a:pt x="0" y="0"/>
                </a:lnTo>
                <a:close/>
              </a:path>
            </a:pathLst>
          </a:custGeom>
          <a:blipFill rotWithShape="1">
            <a:blip r:embed="rId37">
              <a:alphaModFix/>
            </a:blip>
            <a:stretch>
              <a:fillRect b="0" l="0" r="0" t="0"/>
            </a:stretch>
          </a:blipFill>
          <a:ln>
            <a:noFill/>
          </a:ln>
        </p:spPr>
      </p:sp>
      <p:sp>
        <p:nvSpPr>
          <p:cNvPr id="388" name="Google Shape;388;p39"/>
          <p:cNvSpPr/>
          <p:nvPr/>
        </p:nvSpPr>
        <p:spPr>
          <a:xfrm>
            <a:off x="5859574" y="4173535"/>
            <a:ext cx="349860" cy="349860"/>
          </a:xfrm>
          <a:custGeom>
            <a:rect b="b" l="l" r="r" t="t"/>
            <a:pathLst>
              <a:path extrusionOk="0" h="699720" w="699720">
                <a:moveTo>
                  <a:pt x="0" y="0"/>
                </a:moveTo>
                <a:lnTo>
                  <a:pt x="699720" y="0"/>
                </a:lnTo>
                <a:lnTo>
                  <a:pt x="699720" y="699720"/>
                </a:lnTo>
                <a:lnTo>
                  <a:pt x="0" y="699720"/>
                </a:lnTo>
                <a:lnTo>
                  <a:pt x="0" y="0"/>
                </a:lnTo>
                <a:close/>
              </a:path>
            </a:pathLst>
          </a:custGeom>
          <a:blipFill rotWithShape="1">
            <a:blip r:embed="rId38">
              <a:alphaModFix/>
            </a:blip>
            <a:stretch>
              <a:fillRect b="0" l="0" r="0" t="0"/>
            </a:stretch>
          </a:blipFill>
          <a:ln>
            <a:noFill/>
          </a:ln>
        </p:spPr>
      </p:sp>
      <p:sp>
        <p:nvSpPr>
          <p:cNvPr id="389" name="Google Shape;389;p39"/>
          <p:cNvSpPr/>
          <p:nvPr/>
        </p:nvSpPr>
        <p:spPr>
          <a:xfrm>
            <a:off x="3186628" y="4068478"/>
            <a:ext cx="301368" cy="559974"/>
          </a:xfrm>
          <a:custGeom>
            <a:rect b="b" l="l" r="r" t="t"/>
            <a:pathLst>
              <a:path extrusionOk="0" h="1119948" w="602736">
                <a:moveTo>
                  <a:pt x="0" y="0"/>
                </a:moveTo>
                <a:lnTo>
                  <a:pt x="602736" y="0"/>
                </a:lnTo>
                <a:lnTo>
                  <a:pt x="602736" y="1119948"/>
                </a:lnTo>
                <a:lnTo>
                  <a:pt x="0" y="1119948"/>
                </a:lnTo>
                <a:lnTo>
                  <a:pt x="0" y="0"/>
                </a:lnTo>
                <a:close/>
              </a:path>
            </a:pathLst>
          </a:custGeom>
          <a:blipFill rotWithShape="1">
            <a:blip r:embed="rId39">
              <a:alphaModFix/>
            </a:blip>
            <a:stretch>
              <a:fillRect b="0" l="0" r="0" t="0"/>
            </a:stretch>
          </a:blipFill>
          <a:ln>
            <a:noFill/>
          </a:ln>
        </p:spPr>
      </p:sp>
      <p:sp>
        <p:nvSpPr>
          <p:cNvPr id="390" name="Google Shape;390;p39"/>
          <p:cNvSpPr/>
          <p:nvPr/>
        </p:nvSpPr>
        <p:spPr>
          <a:xfrm>
            <a:off x="3810858" y="4068478"/>
            <a:ext cx="433725" cy="559974"/>
          </a:xfrm>
          <a:custGeom>
            <a:rect b="b" l="l" r="r" t="t"/>
            <a:pathLst>
              <a:path extrusionOk="0" h="1119948" w="867451">
                <a:moveTo>
                  <a:pt x="0" y="0"/>
                </a:moveTo>
                <a:lnTo>
                  <a:pt x="867451" y="0"/>
                </a:lnTo>
                <a:lnTo>
                  <a:pt x="867451" y="1119948"/>
                </a:lnTo>
                <a:lnTo>
                  <a:pt x="0" y="1119948"/>
                </a:lnTo>
                <a:lnTo>
                  <a:pt x="0" y="0"/>
                </a:lnTo>
                <a:close/>
              </a:path>
            </a:pathLst>
          </a:custGeom>
          <a:blipFill rotWithShape="1">
            <a:blip r:embed="rId40">
              <a:alphaModFix/>
            </a:blip>
            <a:stretch>
              <a:fillRect b="0" l="0" r="0" t="0"/>
            </a:stretch>
          </a:blipFill>
          <a:ln>
            <a:noFill/>
          </a:ln>
        </p:spPr>
      </p:sp>
      <p:sp>
        <p:nvSpPr>
          <p:cNvPr id="391" name="Google Shape;391;p39"/>
          <p:cNvSpPr/>
          <p:nvPr/>
        </p:nvSpPr>
        <p:spPr>
          <a:xfrm>
            <a:off x="4566568" y="4111117"/>
            <a:ext cx="409965" cy="474696"/>
          </a:xfrm>
          <a:custGeom>
            <a:rect b="b" l="l" r="r" t="t"/>
            <a:pathLst>
              <a:path extrusionOk="0" h="949391" w="819929">
                <a:moveTo>
                  <a:pt x="0" y="0"/>
                </a:moveTo>
                <a:lnTo>
                  <a:pt x="819929" y="0"/>
                </a:lnTo>
                <a:lnTo>
                  <a:pt x="819929" y="949391"/>
                </a:lnTo>
                <a:lnTo>
                  <a:pt x="0" y="949391"/>
                </a:lnTo>
                <a:lnTo>
                  <a:pt x="0" y="0"/>
                </a:lnTo>
                <a:close/>
              </a:path>
            </a:pathLst>
          </a:custGeom>
          <a:blipFill rotWithShape="1">
            <a:blip r:embed="rId41">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95" name="Shape 395"/>
        <p:cNvGrpSpPr/>
        <p:nvPr/>
      </p:nvGrpSpPr>
      <p:grpSpPr>
        <a:xfrm>
          <a:off x="0" y="0"/>
          <a:ext cx="0" cy="0"/>
          <a:chOff x="0" y="0"/>
          <a:chExt cx="0" cy="0"/>
        </a:xfrm>
      </p:grpSpPr>
      <p:sp>
        <p:nvSpPr>
          <p:cNvPr id="396" name="Google Shape;396;p40"/>
          <p:cNvSpPr txBox="1"/>
          <p:nvPr/>
        </p:nvSpPr>
        <p:spPr>
          <a:xfrm>
            <a:off x="1242203" y="1742863"/>
            <a:ext cx="65646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500" u="none" cap="none" strike="noStrike">
                <a:solidFill>
                  <a:srgbClr val="FF9FEC"/>
                </a:solidFill>
                <a:latin typeface="Satisfy"/>
                <a:ea typeface="Satisfy"/>
                <a:cs typeface="Satisfy"/>
                <a:sym typeface="Satisfy"/>
              </a:rPr>
              <a:t>This presentation template is free for everyone to use thanks to the following:</a:t>
            </a:r>
            <a:endParaRPr sz="700"/>
          </a:p>
        </p:txBody>
      </p:sp>
      <p:sp>
        <p:nvSpPr>
          <p:cNvPr id="397" name="Google Shape;397;p40"/>
          <p:cNvSpPr txBox="1"/>
          <p:nvPr/>
        </p:nvSpPr>
        <p:spPr>
          <a:xfrm>
            <a:off x="1409013" y="3184149"/>
            <a:ext cx="6326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SlidesCarnival for the presentation template</a:t>
            </a:r>
            <a:endParaRPr sz="700"/>
          </a:p>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Pexels for the photos</a:t>
            </a:r>
            <a:endParaRPr sz="700"/>
          </a:p>
        </p:txBody>
      </p:sp>
      <p:sp>
        <p:nvSpPr>
          <p:cNvPr id="398" name="Google Shape;398;p40"/>
          <p:cNvSpPr txBox="1"/>
          <p:nvPr/>
        </p:nvSpPr>
        <p:spPr>
          <a:xfrm>
            <a:off x="1409013" y="3904871"/>
            <a:ext cx="6325974" cy="528638"/>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 sz="3500" u="none" cap="none" strike="noStrike">
                <a:solidFill>
                  <a:srgbClr val="FF9FEC"/>
                </a:solidFill>
                <a:latin typeface="Satisfy"/>
                <a:ea typeface="Satisfy"/>
                <a:cs typeface="Satisfy"/>
                <a:sym typeface="Satisfy"/>
              </a:rPr>
              <a:t>Happy designing! </a:t>
            </a:r>
            <a:endParaRPr sz="700"/>
          </a:p>
        </p:txBody>
      </p:sp>
      <p:sp>
        <p:nvSpPr>
          <p:cNvPr id="399" name="Google Shape;399;p40"/>
          <p:cNvSpPr/>
          <p:nvPr/>
        </p:nvSpPr>
        <p:spPr>
          <a:xfrm rot="-1743463">
            <a:off x="823234" y="3923141"/>
            <a:ext cx="956735" cy="919662"/>
          </a:xfrm>
          <a:custGeom>
            <a:rect b="b" l="l" r="r" t="t"/>
            <a:pathLst>
              <a:path extrusionOk="0" h="1839323" w="1913470">
                <a:moveTo>
                  <a:pt x="0" y="0"/>
                </a:moveTo>
                <a:lnTo>
                  <a:pt x="1913470" y="0"/>
                </a:lnTo>
                <a:lnTo>
                  <a:pt x="1913470" y="1839323"/>
                </a:lnTo>
                <a:lnTo>
                  <a:pt x="0" y="1839323"/>
                </a:lnTo>
                <a:lnTo>
                  <a:pt x="0" y="0"/>
                </a:lnTo>
                <a:close/>
              </a:path>
            </a:pathLst>
          </a:custGeom>
          <a:blipFill rotWithShape="1">
            <a:blip r:embed="rId3">
              <a:alphaModFix/>
            </a:blip>
            <a:stretch>
              <a:fillRect b="0" l="0" r="0" t="0"/>
            </a:stretch>
          </a:blipFill>
          <a:ln>
            <a:noFill/>
          </a:ln>
        </p:spPr>
      </p:sp>
      <p:sp>
        <p:nvSpPr>
          <p:cNvPr id="400" name="Google Shape;400;p40"/>
          <p:cNvSpPr/>
          <p:nvPr/>
        </p:nvSpPr>
        <p:spPr>
          <a:xfrm rot="-2086139">
            <a:off x="7772215" y="760789"/>
            <a:ext cx="912212" cy="792740"/>
          </a:xfrm>
          <a:custGeom>
            <a:rect b="b" l="l" r="r" t="t"/>
            <a:pathLst>
              <a:path extrusionOk="0" h="1585479" w="1824425">
                <a:moveTo>
                  <a:pt x="0" y="0"/>
                </a:moveTo>
                <a:lnTo>
                  <a:pt x="1824425" y="0"/>
                </a:lnTo>
                <a:lnTo>
                  <a:pt x="1824425" y="1585478"/>
                </a:lnTo>
                <a:lnTo>
                  <a:pt x="0" y="1585478"/>
                </a:lnTo>
                <a:lnTo>
                  <a:pt x="0" y="0"/>
                </a:lnTo>
                <a:close/>
              </a:path>
            </a:pathLst>
          </a:custGeom>
          <a:blipFill rotWithShape="1">
            <a:blip r:embed="rId4">
              <a:alphaModFix/>
            </a:blip>
            <a:stretch>
              <a:fillRect b="0" l="0" r="0" t="0"/>
            </a:stretch>
          </a:blipFill>
          <a:ln>
            <a:noFill/>
          </a:ln>
        </p:spPr>
      </p:sp>
      <p:sp>
        <p:nvSpPr>
          <p:cNvPr id="401" name="Google Shape;401;p40"/>
          <p:cNvSpPr/>
          <p:nvPr/>
        </p:nvSpPr>
        <p:spPr>
          <a:xfrm>
            <a:off x="8083819" y="3389255"/>
            <a:ext cx="1350734" cy="1349045"/>
          </a:xfrm>
          <a:custGeom>
            <a:rect b="b" l="l" r="r" t="t"/>
            <a:pathLst>
              <a:path extrusionOk="0" h="2698090" w="2701467">
                <a:moveTo>
                  <a:pt x="0" y="0"/>
                </a:moveTo>
                <a:lnTo>
                  <a:pt x="2701467" y="0"/>
                </a:lnTo>
                <a:lnTo>
                  <a:pt x="2701467" y="2698090"/>
                </a:lnTo>
                <a:lnTo>
                  <a:pt x="0" y="2698090"/>
                </a:lnTo>
                <a:lnTo>
                  <a:pt x="0" y="0"/>
                </a:lnTo>
                <a:close/>
              </a:path>
            </a:pathLst>
          </a:custGeom>
          <a:blipFill rotWithShape="1">
            <a:blip r:embed="rId5">
              <a:alphaModFix/>
            </a:blip>
            <a:stretch>
              <a:fillRect b="0" l="0" r="0" t="0"/>
            </a:stretch>
          </a:blipFill>
          <a:ln>
            <a:noFill/>
          </a:ln>
        </p:spPr>
      </p:sp>
      <p:sp>
        <p:nvSpPr>
          <p:cNvPr id="402" name="Google Shape;402;p40"/>
          <p:cNvSpPr/>
          <p:nvPr/>
        </p:nvSpPr>
        <p:spPr>
          <a:xfrm rot="2001031">
            <a:off x="1393334" y="399453"/>
            <a:ext cx="919483" cy="825237"/>
          </a:xfrm>
          <a:custGeom>
            <a:rect b="b" l="l" r="r" t="t"/>
            <a:pathLst>
              <a:path extrusionOk="0" h="1650473" w="1838967">
                <a:moveTo>
                  <a:pt x="0" y="0"/>
                </a:moveTo>
                <a:lnTo>
                  <a:pt x="1838967" y="0"/>
                </a:lnTo>
                <a:lnTo>
                  <a:pt x="1838967" y="1650472"/>
                </a:lnTo>
                <a:lnTo>
                  <a:pt x="0" y="1650472"/>
                </a:lnTo>
                <a:lnTo>
                  <a:pt x="0" y="0"/>
                </a:lnTo>
                <a:close/>
              </a:path>
            </a:pathLst>
          </a:custGeom>
          <a:blipFill rotWithShape="1">
            <a:blip r:embed="rId6">
              <a:alphaModFix/>
            </a:blip>
            <a:stretch>
              <a:fillRect b="0" l="0" r="0" t="0"/>
            </a:stretch>
          </a:blipFill>
          <a:ln>
            <a:noFill/>
          </a:ln>
        </p:spPr>
      </p:sp>
      <p:sp>
        <p:nvSpPr>
          <p:cNvPr id="403" name="Google Shape;403;p40"/>
          <p:cNvSpPr/>
          <p:nvPr/>
        </p:nvSpPr>
        <p:spPr>
          <a:xfrm>
            <a:off x="306139" y="2348820"/>
            <a:ext cx="510975" cy="592435"/>
          </a:xfrm>
          <a:custGeom>
            <a:rect b="b" l="l" r="r" t="t"/>
            <a:pathLst>
              <a:path extrusionOk="0" h="1184869" w="1021949">
                <a:moveTo>
                  <a:pt x="0" y="0"/>
                </a:moveTo>
                <a:lnTo>
                  <a:pt x="1021950" y="0"/>
                </a:lnTo>
                <a:lnTo>
                  <a:pt x="1021950" y="1184869"/>
                </a:lnTo>
                <a:lnTo>
                  <a:pt x="0" y="1184869"/>
                </a:lnTo>
                <a:lnTo>
                  <a:pt x="0" y="0"/>
                </a:lnTo>
                <a:close/>
              </a:path>
            </a:pathLst>
          </a:custGeom>
          <a:blipFill rotWithShape="1">
            <a:blip r:embed="rId7">
              <a:alphaModFix/>
            </a:blip>
            <a:stretch>
              <a:fillRect b="0" l="0" r="0" t="0"/>
            </a:stretch>
          </a:blipFill>
          <a:ln>
            <a:noFill/>
          </a:ln>
        </p:spPr>
      </p:sp>
      <p:pic>
        <p:nvPicPr>
          <p:cNvPr id="404" name="Google Shape;404;p40"/>
          <p:cNvPicPr preferRelativeResize="0"/>
          <p:nvPr/>
        </p:nvPicPr>
        <p:blipFill rotWithShape="1">
          <a:blip r:embed="rId8">
            <a:alphaModFix/>
          </a:blip>
          <a:srcRect b="79299" l="38925" r="38969" t="10423"/>
          <a:stretch/>
        </p:blipFill>
        <p:spPr>
          <a:xfrm>
            <a:off x="3559200" y="612325"/>
            <a:ext cx="2021299" cy="5286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61" name="Shape 161"/>
        <p:cNvGrpSpPr/>
        <p:nvPr/>
      </p:nvGrpSpPr>
      <p:grpSpPr>
        <a:xfrm>
          <a:off x="0" y="0"/>
          <a:ext cx="0" cy="0"/>
          <a:chOff x="0" y="0"/>
          <a:chExt cx="0" cy="0"/>
        </a:xfrm>
      </p:grpSpPr>
      <p:sp>
        <p:nvSpPr>
          <p:cNvPr id="162" name="Google Shape;162;p24"/>
          <p:cNvSpPr/>
          <p:nvPr/>
        </p:nvSpPr>
        <p:spPr>
          <a:xfrm>
            <a:off x="6542927" y="3187838"/>
            <a:ext cx="2086724" cy="2165212"/>
          </a:xfrm>
          <a:custGeom>
            <a:rect b="b" l="l" r="r" t="t"/>
            <a:pathLst>
              <a:path extrusionOk="0" h="4330424" w="4173447">
                <a:moveTo>
                  <a:pt x="0" y="0"/>
                </a:moveTo>
                <a:lnTo>
                  <a:pt x="4173447" y="0"/>
                </a:lnTo>
                <a:lnTo>
                  <a:pt x="4173447" y="4330424"/>
                </a:lnTo>
                <a:lnTo>
                  <a:pt x="0" y="4330424"/>
                </a:lnTo>
                <a:lnTo>
                  <a:pt x="0" y="0"/>
                </a:lnTo>
                <a:close/>
              </a:path>
            </a:pathLst>
          </a:custGeom>
          <a:blipFill rotWithShape="1">
            <a:blip r:embed="rId3">
              <a:alphaModFix/>
            </a:blip>
            <a:stretch>
              <a:fillRect b="0" l="0" r="0" t="0"/>
            </a:stretch>
          </a:blipFill>
          <a:ln>
            <a:noFill/>
          </a:ln>
        </p:spPr>
      </p:sp>
      <p:sp>
        <p:nvSpPr>
          <p:cNvPr id="163" name="Google Shape;163;p24"/>
          <p:cNvSpPr txBox="1"/>
          <p:nvPr/>
        </p:nvSpPr>
        <p:spPr>
          <a:xfrm>
            <a:off x="797320" y="422909"/>
            <a:ext cx="7549361" cy="782087"/>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 sz="5100" u="none" cap="none" strike="noStrike">
                <a:solidFill>
                  <a:srgbClr val="FF9FEC"/>
                </a:solidFill>
                <a:latin typeface="Satisfy"/>
                <a:ea typeface="Satisfy"/>
                <a:cs typeface="Satisfy"/>
                <a:sym typeface="Satisfy"/>
              </a:rPr>
              <a:t>How to Use This Presentation</a:t>
            </a:r>
            <a:endParaRPr sz="700"/>
          </a:p>
        </p:txBody>
      </p:sp>
      <p:sp>
        <p:nvSpPr>
          <p:cNvPr id="164" name="Google Shape;164;p24"/>
          <p:cNvSpPr txBox="1"/>
          <p:nvPr/>
        </p:nvSpPr>
        <p:spPr>
          <a:xfrm>
            <a:off x="691057" y="2151063"/>
            <a:ext cx="2172300" cy="22011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Click on the "Google Slides" button below this presentation preview. Make sure to sign in to your Google account. Click on "Make a copy." Start editing your presentation.</a:t>
            </a:r>
            <a:endParaRPr sz="700"/>
          </a:p>
          <a:p>
            <a:pPr indent="0" lvl="1" marL="0" marR="0" rtl="0" algn="ctr">
              <a:lnSpc>
                <a:spcPct val="100000"/>
              </a:lnSpc>
              <a:spcBef>
                <a:spcPts val="0"/>
              </a:spcBef>
              <a:spcAft>
                <a:spcPts val="0"/>
              </a:spcAft>
              <a:buNone/>
            </a:pPr>
            <a:r>
              <a:t/>
            </a:r>
            <a:endParaRPr b="0" i="0" sz="1100" u="none" cap="none" strike="noStrike">
              <a:solidFill>
                <a:srgbClr val="FFFDFC"/>
              </a:solidFill>
              <a:latin typeface="Lato"/>
              <a:ea typeface="Lato"/>
              <a:cs typeface="Lato"/>
              <a:sym typeface="Lato"/>
            </a:endParaRPr>
          </a:p>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65" name="Google Shape;165;p24"/>
          <p:cNvSpPr txBox="1"/>
          <p:nvPr/>
        </p:nvSpPr>
        <p:spPr>
          <a:xfrm>
            <a:off x="3645050" y="2151063"/>
            <a:ext cx="2019900" cy="23703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Click on the "PowerPoint" button below this presentation preview. Start editing your presentation.</a:t>
            </a:r>
            <a:endParaRPr sz="700"/>
          </a:p>
          <a:p>
            <a:pPr indent="0" lvl="1" marL="0" marR="0" rtl="0" algn="ctr">
              <a:lnSpc>
                <a:spcPct val="100000"/>
              </a:lnSpc>
              <a:spcBef>
                <a:spcPts val="0"/>
              </a:spcBef>
              <a:spcAft>
                <a:spcPts val="0"/>
              </a:spcAft>
              <a:buNone/>
            </a:pPr>
            <a:r>
              <a:t/>
            </a:r>
            <a:endParaRPr b="0" i="0" sz="1100" u="none" cap="none" strike="noStrike">
              <a:solidFill>
                <a:srgbClr val="FFFDFC"/>
              </a:solidFill>
              <a:latin typeface="Lato"/>
              <a:ea typeface="Lato"/>
              <a:cs typeface="Lato"/>
              <a:sym typeface="Lato"/>
            </a:endParaRPr>
          </a:p>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Alternative: From Canva template file, Click on the "Share" button on the top right corner in Canva and click on "More" at the bottom of the menu. Enter "PowerPoint" in the search bar and click on the PowerPoint icon to download.</a:t>
            </a:r>
            <a:endParaRPr sz="700"/>
          </a:p>
          <a:p>
            <a:pPr indent="0" lvl="1" marL="0" marR="0" rtl="0" algn="ctr">
              <a:lnSpc>
                <a:spcPct val="100000"/>
              </a:lnSpc>
              <a:spcBef>
                <a:spcPts val="0"/>
              </a:spcBef>
              <a:spcAft>
                <a:spcPts val="0"/>
              </a:spcAft>
              <a:buNone/>
            </a:pPr>
            <a:r>
              <a:t/>
            </a:r>
            <a:endParaRPr b="0" i="0" sz="1100" u="none" cap="none" strike="noStrike">
              <a:solidFill>
                <a:srgbClr val="FFFDFC"/>
              </a:solidFill>
              <a:latin typeface="Lato"/>
              <a:ea typeface="Lato"/>
              <a:cs typeface="Lato"/>
              <a:sym typeface="Lato"/>
            </a:endParaRPr>
          </a:p>
        </p:txBody>
      </p:sp>
      <p:sp>
        <p:nvSpPr>
          <p:cNvPr id="166" name="Google Shape;166;p24"/>
          <p:cNvSpPr txBox="1"/>
          <p:nvPr/>
        </p:nvSpPr>
        <p:spPr>
          <a:xfrm>
            <a:off x="6542927" y="2151063"/>
            <a:ext cx="2086800" cy="8466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Click on the "Canva" button under this presentation preview. Start editing your presentation. You need to sign in to your Canva account.</a:t>
            </a:r>
            <a:endParaRPr sz="700"/>
          </a:p>
        </p:txBody>
      </p:sp>
      <p:sp>
        <p:nvSpPr>
          <p:cNvPr id="167" name="Google Shape;167;p24"/>
          <p:cNvSpPr txBox="1"/>
          <p:nvPr/>
        </p:nvSpPr>
        <p:spPr>
          <a:xfrm>
            <a:off x="751001" y="1632400"/>
            <a:ext cx="1882500" cy="2772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800" u="none" cap="none" strike="noStrike">
                <a:solidFill>
                  <a:srgbClr val="F99C15"/>
                </a:solidFill>
                <a:latin typeface="Lato Black"/>
                <a:ea typeface="Lato Black"/>
                <a:cs typeface="Lato Black"/>
                <a:sym typeface="Lato Black"/>
              </a:rPr>
              <a:t>GOOGLE SLIDES</a:t>
            </a:r>
            <a:endParaRPr sz="700"/>
          </a:p>
        </p:txBody>
      </p:sp>
      <p:sp>
        <p:nvSpPr>
          <p:cNvPr id="168" name="Google Shape;168;p24"/>
          <p:cNvSpPr txBox="1"/>
          <p:nvPr/>
        </p:nvSpPr>
        <p:spPr>
          <a:xfrm>
            <a:off x="3795153" y="1632389"/>
            <a:ext cx="1719842" cy="276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800" u="none" cap="none" strike="noStrike">
                <a:solidFill>
                  <a:srgbClr val="24EAE4"/>
                </a:solidFill>
                <a:latin typeface="Lato Black"/>
                <a:ea typeface="Lato Black"/>
                <a:cs typeface="Lato Black"/>
                <a:sym typeface="Lato Black"/>
              </a:rPr>
              <a:t>POWERPOINT</a:t>
            </a:r>
            <a:endParaRPr sz="700"/>
          </a:p>
        </p:txBody>
      </p:sp>
      <p:sp>
        <p:nvSpPr>
          <p:cNvPr id="169" name="Google Shape;169;p24"/>
          <p:cNvSpPr txBox="1"/>
          <p:nvPr/>
        </p:nvSpPr>
        <p:spPr>
          <a:xfrm>
            <a:off x="7096941" y="1632389"/>
            <a:ext cx="978694" cy="276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800" u="none" cap="none" strike="noStrike">
                <a:solidFill>
                  <a:srgbClr val="FF9FEC"/>
                </a:solidFill>
                <a:latin typeface="Lato Black"/>
                <a:ea typeface="Lato Black"/>
                <a:cs typeface="Lato Black"/>
                <a:sym typeface="Lato Black"/>
              </a:rPr>
              <a:t>CANVA</a:t>
            </a:r>
            <a:endParaRPr sz="700"/>
          </a:p>
        </p:txBody>
      </p:sp>
      <p:sp>
        <p:nvSpPr>
          <p:cNvPr id="170" name="Google Shape;170;p24"/>
          <p:cNvSpPr/>
          <p:nvPr/>
        </p:nvSpPr>
        <p:spPr>
          <a:xfrm rot="-1743463">
            <a:off x="5983906" y="3726611"/>
            <a:ext cx="722577" cy="694578"/>
          </a:xfrm>
          <a:custGeom>
            <a:rect b="b" l="l" r="r" t="t"/>
            <a:pathLst>
              <a:path extrusionOk="0" h="1389155" w="1445155">
                <a:moveTo>
                  <a:pt x="0" y="0"/>
                </a:moveTo>
                <a:lnTo>
                  <a:pt x="1445155" y="0"/>
                </a:lnTo>
                <a:lnTo>
                  <a:pt x="1445155" y="1389155"/>
                </a:lnTo>
                <a:lnTo>
                  <a:pt x="0" y="1389155"/>
                </a:lnTo>
                <a:lnTo>
                  <a:pt x="0" y="0"/>
                </a:lnTo>
                <a:close/>
              </a:path>
            </a:pathLst>
          </a:custGeom>
          <a:blipFill rotWithShape="1">
            <a:blip r:embed="rId4">
              <a:alphaModFix/>
            </a:blip>
            <a:stretch>
              <a:fillRect b="0" l="0" r="0" t="0"/>
            </a:stretch>
          </a:blipFill>
          <a:ln>
            <a:noFill/>
          </a:ln>
        </p:spPr>
      </p:sp>
      <p:sp>
        <p:nvSpPr>
          <p:cNvPr id="171" name="Google Shape;171;p24"/>
          <p:cNvSpPr/>
          <p:nvPr/>
        </p:nvSpPr>
        <p:spPr>
          <a:xfrm rot="-1743463">
            <a:off x="6060106" y="3802811"/>
            <a:ext cx="722577" cy="694578"/>
          </a:xfrm>
          <a:custGeom>
            <a:rect b="b" l="l" r="r" t="t"/>
            <a:pathLst>
              <a:path extrusionOk="0" h="1389155" w="1445155">
                <a:moveTo>
                  <a:pt x="0" y="0"/>
                </a:moveTo>
                <a:lnTo>
                  <a:pt x="1445155" y="0"/>
                </a:lnTo>
                <a:lnTo>
                  <a:pt x="1445155" y="1389155"/>
                </a:lnTo>
                <a:lnTo>
                  <a:pt x="0" y="1389155"/>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75" name="Shape 175"/>
        <p:cNvGrpSpPr/>
        <p:nvPr/>
      </p:nvGrpSpPr>
      <p:grpSpPr>
        <a:xfrm>
          <a:off x="0" y="0"/>
          <a:ext cx="0" cy="0"/>
          <a:chOff x="0" y="0"/>
          <a:chExt cx="0" cy="0"/>
        </a:xfrm>
      </p:grpSpPr>
      <p:sp>
        <p:nvSpPr>
          <p:cNvPr id="176" name="Google Shape;176;p25"/>
          <p:cNvSpPr/>
          <p:nvPr/>
        </p:nvSpPr>
        <p:spPr>
          <a:xfrm>
            <a:off x="793192" y="1543050"/>
            <a:ext cx="1666494" cy="2057400"/>
          </a:xfrm>
          <a:custGeom>
            <a:rect b="b" l="l" r="r" t="t"/>
            <a:pathLst>
              <a:path extrusionOk="0" h="4114800" w="3332988">
                <a:moveTo>
                  <a:pt x="0" y="0"/>
                </a:moveTo>
                <a:lnTo>
                  <a:pt x="3332988" y="0"/>
                </a:lnTo>
                <a:lnTo>
                  <a:pt x="3332988" y="4114800"/>
                </a:lnTo>
                <a:lnTo>
                  <a:pt x="0" y="4114800"/>
                </a:lnTo>
                <a:lnTo>
                  <a:pt x="0" y="0"/>
                </a:lnTo>
                <a:close/>
              </a:path>
            </a:pathLst>
          </a:custGeom>
          <a:blipFill rotWithShape="1">
            <a:blip r:embed="rId3">
              <a:alphaModFix/>
            </a:blip>
            <a:stretch>
              <a:fillRect b="0" l="0" r="0" t="0"/>
            </a:stretch>
          </a:blipFill>
          <a:ln>
            <a:noFill/>
          </a:ln>
        </p:spPr>
      </p:sp>
      <p:sp>
        <p:nvSpPr>
          <p:cNvPr id="177" name="Google Shape;177;p25"/>
          <p:cNvSpPr/>
          <p:nvPr/>
        </p:nvSpPr>
        <p:spPr>
          <a:xfrm>
            <a:off x="3677031" y="1543050"/>
            <a:ext cx="1789938" cy="2057400"/>
          </a:xfrm>
          <a:custGeom>
            <a:rect b="b" l="l" r="r" t="t"/>
            <a:pathLst>
              <a:path extrusionOk="0" h="4114800" w="3579876">
                <a:moveTo>
                  <a:pt x="0" y="0"/>
                </a:moveTo>
                <a:lnTo>
                  <a:pt x="3579876" y="0"/>
                </a:lnTo>
                <a:lnTo>
                  <a:pt x="3579876" y="4114800"/>
                </a:lnTo>
                <a:lnTo>
                  <a:pt x="0" y="4114800"/>
                </a:lnTo>
                <a:lnTo>
                  <a:pt x="0" y="0"/>
                </a:lnTo>
                <a:close/>
              </a:path>
            </a:pathLst>
          </a:custGeom>
          <a:blipFill rotWithShape="1">
            <a:blip r:embed="rId4">
              <a:alphaModFix/>
            </a:blip>
            <a:stretch>
              <a:fillRect b="0" l="0" r="0" t="0"/>
            </a:stretch>
          </a:blipFill>
          <a:ln>
            <a:noFill/>
          </a:ln>
        </p:spPr>
      </p:sp>
      <p:sp>
        <p:nvSpPr>
          <p:cNvPr id="178" name="Google Shape;178;p25"/>
          <p:cNvSpPr/>
          <p:nvPr/>
        </p:nvSpPr>
        <p:spPr>
          <a:xfrm>
            <a:off x="6562213" y="1543050"/>
            <a:ext cx="1715357" cy="2057400"/>
          </a:xfrm>
          <a:custGeom>
            <a:rect b="b" l="l" r="r" t="t"/>
            <a:pathLst>
              <a:path extrusionOk="0" h="4114800" w="3430714">
                <a:moveTo>
                  <a:pt x="0" y="0"/>
                </a:moveTo>
                <a:lnTo>
                  <a:pt x="3430715" y="0"/>
                </a:lnTo>
                <a:lnTo>
                  <a:pt x="3430715" y="4114800"/>
                </a:lnTo>
                <a:lnTo>
                  <a:pt x="0" y="4114800"/>
                </a:lnTo>
                <a:lnTo>
                  <a:pt x="0" y="0"/>
                </a:lnTo>
                <a:close/>
              </a:path>
            </a:pathLst>
          </a:custGeom>
          <a:blipFill rotWithShape="1">
            <a:blip r:embed="rId5">
              <a:alphaModFix/>
            </a:blip>
            <a:stretch>
              <a:fillRect b="0" l="0" r="0" t="0"/>
            </a:stretch>
          </a:blipFill>
          <a:ln>
            <a:noFill/>
          </a:ln>
        </p:spPr>
      </p:sp>
      <p:sp>
        <p:nvSpPr>
          <p:cNvPr id="179" name="Google Shape;179;p25"/>
          <p:cNvSpPr txBox="1"/>
          <p:nvPr/>
        </p:nvSpPr>
        <p:spPr>
          <a:xfrm>
            <a:off x="3531821" y="3688664"/>
            <a:ext cx="2080359" cy="276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800" u="none" cap="none" strike="noStrike">
                <a:solidFill>
                  <a:srgbClr val="24EAE4"/>
                </a:solidFill>
                <a:latin typeface="Lato Black"/>
                <a:ea typeface="Lato Black"/>
                <a:cs typeface="Lato Black"/>
                <a:sym typeface="Lato Black"/>
              </a:rPr>
              <a:t>OUR PRODUCTS</a:t>
            </a:r>
            <a:endParaRPr sz="700"/>
          </a:p>
        </p:txBody>
      </p:sp>
      <p:sp>
        <p:nvSpPr>
          <p:cNvPr id="180" name="Google Shape;180;p25"/>
          <p:cNvSpPr txBox="1"/>
          <p:nvPr/>
        </p:nvSpPr>
        <p:spPr>
          <a:xfrm>
            <a:off x="3745482" y="4079266"/>
            <a:ext cx="16530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Elaborate on what you want to discuss. </a:t>
            </a:r>
            <a:endParaRPr sz="700"/>
          </a:p>
        </p:txBody>
      </p:sp>
      <p:sp>
        <p:nvSpPr>
          <p:cNvPr id="181" name="Google Shape;181;p25"/>
          <p:cNvSpPr txBox="1"/>
          <p:nvPr/>
        </p:nvSpPr>
        <p:spPr>
          <a:xfrm>
            <a:off x="682253" y="3688664"/>
            <a:ext cx="1901831" cy="276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800" u="none" cap="none" strike="noStrike">
                <a:solidFill>
                  <a:srgbClr val="F99C15"/>
                </a:solidFill>
                <a:latin typeface="Lato Black"/>
                <a:ea typeface="Lato Black"/>
                <a:cs typeface="Lato Black"/>
                <a:sym typeface="Lato Black"/>
              </a:rPr>
              <a:t>INTRODUCTION</a:t>
            </a:r>
            <a:endParaRPr sz="700"/>
          </a:p>
        </p:txBody>
      </p:sp>
      <p:sp>
        <p:nvSpPr>
          <p:cNvPr id="182" name="Google Shape;182;p25"/>
          <p:cNvSpPr txBox="1"/>
          <p:nvPr/>
        </p:nvSpPr>
        <p:spPr>
          <a:xfrm>
            <a:off x="806649" y="4079266"/>
            <a:ext cx="16530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Elaborate on what you want to discuss. </a:t>
            </a:r>
            <a:endParaRPr sz="700"/>
          </a:p>
        </p:txBody>
      </p:sp>
      <p:sp>
        <p:nvSpPr>
          <p:cNvPr id="183" name="Google Shape;183;p25"/>
          <p:cNvSpPr txBox="1"/>
          <p:nvPr/>
        </p:nvSpPr>
        <p:spPr>
          <a:xfrm>
            <a:off x="6562213" y="3688664"/>
            <a:ext cx="1897239" cy="276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800" u="none" cap="none" strike="noStrike">
                <a:solidFill>
                  <a:srgbClr val="FF9FEC"/>
                </a:solidFill>
                <a:latin typeface="Lato Black"/>
                <a:ea typeface="Lato Black"/>
                <a:cs typeface="Lato Black"/>
                <a:sym typeface="Lato Black"/>
              </a:rPr>
              <a:t>ABOUT US</a:t>
            </a:r>
            <a:endParaRPr sz="700"/>
          </a:p>
        </p:txBody>
      </p:sp>
      <p:sp>
        <p:nvSpPr>
          <p:cNvPr id="184" name="Google Shape;184;p25"/>
          <p:cNvSpPr txBox="1"/>
          <p:nvPr/>
        </p:nvSpPr>
        <p:spPr>
          <a:xfrm>
            <a:off x="6684314" y="4079266"/>
            <a:ext cx="16530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Elaborate on what you want to discuss. </a:t>
            </a:r>
            <a:endParaRPr sz="700"/>
          </a:p>
        </p:txBody>
      </p:sp>
      <p:sp>
        <p:nvSpPr>
          <p:cNvPr id="185" name="Google Shape;185;p25"/>
          <p:cNvSpPr txBox="1"/>
          <p:nvPr/>
        </p:nvSpPr>
        <p:spPr>
          <a:xfrm>
            <a:off x="1443161" y="450191"/>
            <a:ext cx="6257677" cy="78107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 sz="5100" u="none" cap="none" strike="noStrike">
                <a:solidFill>
                  <a:srgbClr val="FF9FEC"/>
                </a:solidFill>
                <a:latin typeface="Satisfy"/>
                <a:ea typeface="Satisfy"/>
                <a:cs typeface="Satisfy"/>
                <a:sym typeface="Satisfy"/>
              </a:rPr>
              <a:t>Table Of Contents</a:t>
            </a:r>
            <a:endParaRPr sz="700"/>
          </a:p>
        </p:txBody>
      </p:sp>
      <p:sp>
        <p:nvSpPr>
          <p:cNvPr id="186" name="Google Shape;186;p25"/>
          <p:cNvSpPr txBox="1"/>
          <p:nvPr/>
        </p:nvSpPr>
        <p:spPr>
          <a:xfrm>
            <a:off x="514350" y="1754066"/>
            <a:ext cx="664497" cy="276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800" u="none" cap="none" strike="noStrike">
                <a:solidFill>
                  <a:srgbClr val="F99C15"/>
                </a:solidFill>
                <a:latin typeface="Lato Black"/>
                <a:ea typeface="Lato Black"/>
                <a:cs typeface="Lato Black"/>
                <a:sym typeface="Lato Black"/>
              </a:rPr>
              <a:t>1.</a:t>
            </a:r>
            <a:endParaRPr sz="700"/>
          </a:p>
        </p:txBody>
      </p:sp>
      <p:sp>
        <p:nvSpPr>
          <p:cNvPr id="187" name="Google Shape;187;p25"/>
          <p:cNvSpPr txBox="1"/>
          <p:nvPr/>
        </p:nvSpPr>
        <p:spPr>
          <a:xfrm>
            <a:off x="5903003" y="1753440"/>
            <a:ext cx="919493" cy="27747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800" u="none" cap="none" strike="noStrike">
                <a:solidFill>
                  <a:srgbClr val="FF9FEC"/>
                </a:solidFill>
                <a:latin typeface="Lato Black"/>
                <a:ea typeface="Lato Black"/>
                <a:cs typeface="Lato Black"/>
                <a:sym typeface="Lato Black"/>
              </a:rPr>
              <a:t>3.</a:t>
            </a:r>
            <a:endParaRPr sz="700"/>
          </a:p>
        </p:txBody>
      </p:sp>
      <p:sp>
        <p:nvSpPr>
          <p:cNvPr id="188" name="Google Shape;188;p25"/>
          <p:cNvSpPr txBox="1"/>
          <p:nvPr/>
        </p:nvSpPr>
        <p:spPr>
          <a:xfrm>
            <a:off x="3531821" y="1754066"/>
            <a:ext cx="919493" cy="27747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800" u="none" cap="none" strike="noStrike">
                <a:solidFill>
                  <a:srgbClr val="24EAE4"/>
                </a:solidFill>
                <a:latin typeface="Lato Black"/>
                <a:ea typeface="Lato Black"/>
                <a:cs typeface="Lato Black"/>
                <a:sym typeface="Lato Black"/>
              </a:rPr>
              <a:t>2.</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92" name="Shape 192"/>
        <p:cNvGrpSpPr/>
        <p:nvPr/>
      </p:nvGrpSpPr>
      <p:grpSpPr>
        <a:xfrm>
          <a:off x="0" y="0"/>
          <a:ext cx="0" cy="0"/>
          <a:chOff x="0" y="0"/>
          <a:chExt cx="0" cy="0"/>
        </a:xfrm>
      </p:grpSpPr>
      <p:pic>
        <p:nvPicPr>
          <p:cNvPr id="193" name="Google Shape;193;p26"/>
          <p:cNvPicPr preferRelativeResize="0"/>
          <p:nvPr/>
        </p:nvPicPr>
        <p:blipFill>
          <a:blip r:embed="rId3">
            <a:alphaModFix/>
          </a:blip>
          <a:stretch>
            <a:fillRect/>
          </a:stretch>
        </p:blipFill>
        <p:spPr>
          <a:xfrm>
            <a:off x="0" y="76200"/>
            <a:ext cx="9144000" cy="5143500"/>
          </a:xfrm>
          <a:prstGeom prst="rect">
            <a:avLst/>
          </a:prstGeom>
          <a:noFill/>
          <a:ln>
            <a:noFill/>
          </a:ln>
        </p:spPr>
      </p:pic>
      <p:sp>
        <p:nvSpPr>
          <p:cNvPr id="194" name="Google Shape;194;p26"/>
          <p:cNvSpPr txBox="1"/>
          <p:nvPr/>
        </p:nvSpPr>
        <p:spPr>
          <a:xfrm>
            <a:off x="4266458" y="1871737"/>
            <a:ext cx="4611101" cy="1074398"/>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 sz="7000" u="none" cap="none" strike="noStrike">
                <a:solidFill>
                  <a:srgbClr val="F4A545"/>
                </a:solidFill>
                <a:latin typeface="Satisfy"/>
                <a:ea typeface="Satisfy"/>
                <a:cs typeface="Satisfy"/>
                <a:sym typeface="Satisfy"/>
              </a:rPr>
              <a:t>Introduction</a:t>
            </a:r>
            <a:endParaRPr sz="700"/>
          </a:p>
        </p:txBody>
      </p:sp>
      <p:sp>
        <p:nvSpPr>
          <p:cNvPr id="195" name="Google Shape;195;p26"/>
          <p:cNvSpPr txBox="1"/>
          <p:nvPr/>
        </p:nvSpPr>
        <p:spPr>
          <a:xfrm>
            <a:off x="4266459" y="3084525"/>
            <a:ext cx="3740118" cy="262862"/>
          </a:xfrm>
          <a:prstGeom prst="rect">
            <a:avLst/>
          </a:prstGeom>
          <a:noFill/>
          <a:ln>
            <a:noFill/>
          </a:ln>
        </p:spPr>
        <p:txBody>
          <a:bodyPr anchorCtr="0" anchor="t" bIns="0" lIns="0" spcFirstLastPara="1" rIns="0" wrap="square" tIns="0">
            <a:spAutoFit/>
          </a:bodyPr>
          <a:lstStyle/>
          <a:p>
            <a:pPr indent="0" lvl="1" marL="0" marR="0" rtl="0" algn="l">
              <a:lnSpc>
                <a:spcPct val="140039"/>
              </a:lnSpc>
              <a:spcBef>
                <a:spcPts val="0"/>
              </a:spcBef>
              <a:spcAft>
                <a:spcPts val="0"/>
              </a:spcAft>
              <a:buNone/>
            </a:pPr>
            <a:r>
              <a:rPr b="0" i="0" lang="en" sz="1500" u="none" cap="none" strike="noStrike">
                <a:solidFill>
                  <a:srgbClr val="FFFDFC"/>
                </a:solidFill>
                <a:latin typeface="Lato"/>
                <a:ea typeface="Lato"/>
                <a:cs typeface="Lato"/>
                <a:sym typeface="Lato"/>
              </a:rPr>
              <a:t>Elaborate on what you want to discuss. </a:t>
            </a:r>
            <a:endParaRPr sz="700"/>
          </a:p>
        </p:txBody>
      </p:sp>
      <p:sp>
        <p:nvSpPr>
          <p:cNvPr id="196" name="Google Shape;196;p26"/>
          <p:cNvSpPr txBox="1"/>
          <p:nvPr/>
        </p:nvSpPr>
        <p:spPr>
          <a:xfrm>
            <a:off x="562990" y="795148"/>
            <a:ext cx="711778" cy="107719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 sz="7000" u="none" cap="none" strike="noStrike">
                <a:solidFill>
                  <a:srgbClr val="F4A545"/>
                </a:solidFill>
                <a:latin typeface="Satisfy"/>
                <a:ea typeface="Satisfy"/>
                <a:cs typeface="Satisfy"/>
                <a:sym typeface="Satisfy"/>
              </a:rPr>
              <a:t>1.</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00" name="Shape 200"/>
        <p:cNvGrpSpPr/>
        <p:nvPr/>
      </p:nvGrpSpPr>
      <p:grpSpPr>
        <a:xfrm>
          <a:off x="0" y="0"/>
          <a:ext cx="0" cy="0"/>
          <a:chOff x="0" y="0"/>
          <a:chExt cx="0" cy="0"/>
        </a:xfrm>
      </p:grpSpPr>
      <p:pic>
        <p:nvPicPr>
          <p:cNvPr id="201" name="Google Shape;201;p27"/>
          <p:cNvPicPr preferRelativeResize="0"/>
          <p:nvPr/>
        </p:nvPicPr>
        <p:blipFill>
          <a:blip r:embed="rId3">
            <a:alphaModFix/>
          </a:blip>
          <a:stretch>
            <a:fillRect/>
          </a:stretch>
        </p:blipFill>
        <p:spPr>
          <a:xfrm>
            <a:off x="0" y="76183"/>
            <a:ext cx="9144000" cy="5143522"/>
          </a:xfrm>
          <a:prstGeom prst="rect">
            <a:avLst/>
          </a:prstGeom>
          <a:noFill/>
          <a:ln>
            <a:noFill/>
          </a:ln>
        </p:spPr>
      </p:pic>
      <p:sp>
        <p:nvSpPr>
          <p:cNvPr id="202" name="Google Shape;202;p27"/>
          <p:cNvSpPr/>
          <p:nvPr/>
        </p:nvSpPr>
        <p:spPr>
          <a:xfrm>
            <a:off x="260464" y="333058"/>
            <a:ext cx="4037648" cy="4114800"/>
          </a:xfrm>
          <a:custGeom>
            <a:rect b="b" l="l" r="r" t="t"/>
            <a:pathLst>
              <a:path extrusionOk="0" h="8229600" w="8075295">
                <a:moveTo>
                  <a:pt x="0" y="0"/>
                </a:moveTo>
                <a:lnTo>
                  <a:pt x="8075295" y="0"/>
                </a:lnTo>
                <a:lnTo>
                  <a:pt x="8075295" y="8229600"/>
                </a:lnTo>
                <a:lnTo>
                  <a:pt x="0" y="8229600"/>
                </a:lnTo>
                <a:lnTo>
                  <a:pt x="0" y="0"/>
                </a:lnTo>
                <a:close/>
              </a:path>
            </a:pathLst>
          </a:custGeom>
          <a:blipFill rotWithShape="1">
            <a:blip r:embed="rId4">
              <a:alphaModFix/>
            </a:blip>
            <a:stretch>
              <a:fillRect b="0" l="0" r="0" t="0"/>
            </a:stretch>
          </a:blipFill>
          <a:ln>
            <a:noFill/>
          </a:ln>
        </p:spPr>
      </p:sp>
      <p:pic>
        <p:nvPicPr>
          <p:cNvPr id="203" name="Google Shape;203;p27"/>
          <p:cNvPicPr preferRelativeResize="0"/>
          <p:nvPr/>
        </p:nvPicPr>
        <p:blipFill>
          <a:blip r:embed="rId5">
            <a:alphaModFix/>
          </a:blip>
          <a:stretch>
            <a:fillRect/>
          </a:stretch>
        </p:blipFill>
        <p:spPr>
          <a:xfrm>
            <a:off x="718125" y="829275"/>
            <a:ext cx="3122400" cy="3122400"/>
          </a:xfrm>
          <a:prstGeom prst="ellipse">
            <a:avLst/>
          </a:prstGeom>
          <a:noFill/>
          <a:ln>
            <a:noFill/>
          </a:ln>
        </p:spPr>
      </p:pic>
      <p:sp>
        <p:nvSpPr>
          <p:cNvPr id="204" name="Google Shape;204;p27"/>
          <p:cNvSpPr txBox="1"/>
          <p:nvPr/>
        </p:nvSpPr>
        <p:spPr>
          <a:xfrm>
            <a:off x="513846" y="4424045"/>
            <a:ext cx="35310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I'm Rain, and I'll be sharing with you my beautiful ideas. Follow me at @reallygreatsite to learn more. </a:t>
            </a:r>
            <a:endParaRPr sz="700"/>
          </a:p>
        </p:txBody>
      </p:sp>
      <p:sp>
        <p:nvSpPr>
          <p:cNvPr id="205" name="Google Shape;205;p27"/>
          <p:cNvSpPr txBox="1"/>
          <p:nvPr/>
        </p:nvSpPr>
        <p:spPr>
          <a:xfrm>
            <a:off x="4244051" y="323533"/>
            <a:ext cx="4628100" cy="215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0" u="none" cap="none" strike="noStrike">
                <a:solidFill>
                  <a:srgbClr val="F4A545"/>
                </a:solidFill>
                <a:latin typeface="Satisfy"/>
                <a:ea typeface="Satisfy"/>
                <a:cs typeface="Satisfy"/>
                <a:sym typeface="Satisfy"/>
              </a:rPr>
              <a:t>Welcome To Presentation</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09" name="Shape 209"/>
        <p:cNvGrpSpPr/>
        <p:nvPr/>
      </p:nvGrpSpPr>
      <p:grpSpPr>
        <a:xfrm>
          <a:off x="0" y="0"/>
          <a:ext cx="0" cy="0"/>
          <a:chOff x="0" y="0"/>
          <a:chExt cx="0" cy="0"/>
        </a:xfrm>
      </p:grpSpPr>
      <p:pic>
        <p:nvPicPr>
          <p:cNvPr id="210" name="Google Shape;210;p28"/>
          <p:cNvPicPr preferRelativeResize="0"/>
          <p:nvPr/>
        </p:nvPicPr>
        <p:blipFill rotWithShape="1">
          <a:blip r:embed="rId3">
            <a:alphaModFix/>
          </a:blip>
          <a:srcRect b="14661" l="0" r="0" t="14661"/>
          <a:stretch/>
        </p:blipFill>
        <p:spPr>
          <a:xfrm>
            <a:off x="390525" y="1943100"/>
            <a:ext cx="3924300" cy="1847850"/>
          </a:xfrm>
          <a:prstGeom prst="rect">
            <a:avLst/>
          </a:prstGeom>
          <a:noFill/>
          <a:ln>
            <a:noFill/>
          </a:ln>
        </p:spPr>
      </p:pic>
      <p:pic>
        <p:nvPicPr>
          <p:cNvPr id="211" name="Google Shape;211;p28"/>
          <p:cNvPicPr preferRelativeResize="0"/>
          <p:nvPr/>
        </p:nvPicPr>
        <p:blipFill rotWithShape="1">
          <a:blip r:embed="rId4">
            <a:alphaModFix/>
          </a:blip>
          <a:srcRect b="22312" l="0" r="0" t="7011"/>
          <a:stretch/>
        </p:blipFill>
        <p:spPr>
          <a:xfrm>
            <a:off x="4705350" y="1943100"/>
            <a:ext cx="3924300" cy="1847850"/>
          </a:xfrm>
          <a:prstGeom prst="rect">
            <a:avLst/>
          </a:prstGeom>
          <a:noFill/>
          <a:ln>
            <a:noFill/>
          </a:ln>
        </p:spPr>
      </p:pic>
      <p:sp>
        <p:nvSpPr>
          <p:cNvPr id="212" name="Google Shape;212;p28"/>
          <p:cNvSpPr/>
          <p:nvPr/>
        </p:nvSpPr>
        <p:spPr>
          <a:xfrm>
            <a:off x="390525" y="-99676"/>
            <a:ext cx="2024903" cy="2042777"/>
          </a:xfrm>
          <a:custGeom>
            <a:rect b="b" l="l" r="r" t="t"/>
            <a:pathLst>
              <a:path extrusionOk="0" h="4085553" w="4049805">
                <a:moveTo>
                  <a:pt x="0" y="0"/>
                </a:moveTo>
                <a:lnTo>
                  <a:pt x="4049805" y="0"/>
                </a:lnTo>
                <a:lnTo>
                  <a:pt x="4049805" y="4085553"/>
                </a:lnTo>
                <a:lnTo>
                  <a:pt x="0" y="4085553"/>
                </a:lnTo>
                <a:lnTo>
                  <a:pt x="0" y="0"/>
                </a:lnTo>
                <a:close/>
              </a:path>
            </a:pathLst>
          </a:custGeom>
          <a:blipFill rotWithShape="1">
            <a:blip r:embed="rId5">
              <a:alphaModFix/>
            </a:blip>
            <a:stretch>
              <a:fillRect b="0" l="0" r="0" t="0"/>
            </a:stretch>
          </a:blipFill>
          <a:ln>
            <a:noFill/>
          </a:ln>
        </p:spPr>
      </p:sp>
      <p:sp>
        <p:nvSpPr>
          <p:cNvPr id="213" name="Google Shape;213;p28"/>
          <p:cNvSpPr/>
          <p:nvPr/>
        </p:nvSpPr>
        <p:spPr>
          <a:xfrm>
            <a:off x="6792890" y="-99676"/>
            <a:ext cx="1836760" cy="2038014"/>
          </a:xfrm>
          <a:custGeom>
            <a:rect b="b" l="l" r="r" t="t"/>
            <a:pathLst>
              <a:path extrusionOk="0" h="4076028" w="3673521">
                <a:moveTo>
                  <a:pt x="0" y="0"/>
                </a:moveTo>
                <a:lnTo>
                  <a:pt x="3673521" y="0"/>
                </a:lnTo>
                <a:lnTo>
                  <a:pt x="3673521" y="4076028"/>
                </a:lnTo>
                <a:lnTo>
                  <a:pt x="0" y="4076028"/>
                </a:lnTo>
                <a:lnTo>
                  <a:pt x="0" y="0"/>
                </a:lnTo>
                <a:close/>
              </a:path>
            </a:pathLst>
          </a:custGeom>
          <a:blipFill rotWithShape="1">
            <a:blip r:embed="rId6">
              <a:alphaModFix/>
            </a:blip>
            <a:stretch>
              <a:fillRect b="0" l="0" r="0" t="0"/>
            </a:stretch>
          </a:blipFill>
          <a:ln>
            <a:noFill/>
          </a:ln>
        </p:spPr>
      </p:sp>
      <p:sp>
        <p:nvSpPr>
          <p:cNvPr id="214" name="Google Shape;214;p28"/>
          <p:cNvSpPr txBox="1"/>
          <p:nvPr/>
        </p:nvSpPr>
        <p:spPr>
          <a:xfrm>
            <a:off x="1882431" y="406112"/>
            <a:ext cx="5379138" cy="10763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 sz="7000" u="none" cap="none" strike="noStrike">
                <a:solidFill>
                  <a:srgbClr val="F4A545"/>
                </a:solidFill>
                <a:latin typeface="Satisfy"/>
                <a:ea typeface="Satisfy"/>
                <a:cs typeface="Satisfy"/>
                <a:sym typeface="Satisfy"/>
              </a:rPr>
              <a:t>Our Company</a:t>
            </a:r>
            <a:endParaRPr sz="700"/>
          </a:p>
        </p:txBody>
      </p:sp>
      <p:sp>
        <p:nvSpPr>
          <p:cNvPr id="215" name="Google Shape;215;p28"/>
          <p:cNvSpPr txBox="1"/>
          <p:nvPr/>
        </p:nvSpPr>
        <p:spPr>
          <a:xfrm>
            <a:off x="1206644" y="4005880"/>
            <a:ext cx="2292063" cy="276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800" u="none" cap="none" strike="noStrike">
                <a:solidFill>
                  <a:srgbClr val="F99C15"/>
                </a:solidFill>
                <a:latin typeface="Lato Black"/>
                <a:ea typeface="Lato Black"/>
                <a:cs typeface="Lato Black"/>
                <a:sym typeface="Lato Black"/>
              </a:rPr>
              <a:t>WHO WE ARE?</a:t>
            </a:r>
            <a:endParaRPr sz="700"/>
          </a:p>
        </p:txBody>
      </p:sp>
      <p:sp>
        <p:nvSpPr>
          <p:cNvPr id="216" name="Google Shape;216;p28"/>
          <p:cNvSpPr txBox="1"/>
          <p:nvPr/>
        </p:nvSpPr>
        <p:spPr>
          <a:xfrm>
            <a:off x="390525" y="4328289"/>
            <a:ext cx="39243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Briefly elaborate on</a:t>
            </a:r>
            <a:endParaRPr sz="700"/>
          </a:p>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what you want to discuss.</a:t>
            </a:r>
            <a:endParaRPr sz="700"/>
          </a:p>
        </p:txBody>
      </p:sp>
      <p:sp>
        <p:nvSpPr>
          <p:cNvPr id="217" name="Google Shape;217;p28"/>
          <p:cNvSpPr txBox="1"/>
          <p:nvPr/>
        </p:nvSpPr>
        <p:spPr>
          <a:xfrm>
            <a:off x="5521469" y="3995317"/>
            <a:ext cx="2292063" cy="276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800" u="none" cap="none" strike="noStrike">
                <a:solidFill>
                  <a:srgbClr val="24EAE4"/>
                </a:solidFill>
                <a:latin typeface="Lato Black"/>
                <a:ea typeface="Lato Black"/>
                <a:cs typeface="Lato Black"/>
                <a:sym typeface="Lato Black"/>
              </a:rPr>
              <a:t>WHAT WE DO? </a:t>
            </a:r>
            <a:endParaRPr sz="700"/>
          </a:p>
        </p:txBody>
      </p:sp>
      <p:sp>
        <p:nvSpPr>
          <p:cNvPr id="218" name="Google Shape;218;p28"/>
          <p:cNvSpPr txBox="1"/>
          <p:nvPr/>
        </p:nvSpPr>
        <p:spPr>
          <a:xfrm>
            <a:off x="4705350" y="4317727"/>
            <a:ext cx="39243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Briefly elaborate on</a:t>
            </a:r>
            <a:endParaRPr sz="700"/>
          </a:p>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what you want to discuss.</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22" name="Shape 222"/>
        <p:cNvGrpSpPr/>
        <p:nvPr/>
      </p:nvGrpSpPr>
      <p:grpSpPr>
        <a:xfrm>
          <a:off x="0" y="0"/>
          <a:ext cx="0" cy="0"/>
          <a:chOff x="0" y="0"/>
          <a:chExt cx="0" cy="0"/>
        </a:xfrm>
      </p:grpSpPr>
      <p:sp>
        <p:nvSpPr>
          <p:cNvPr id="223" name="Google Shape;223;p29"/>
          <p:cNvSpPr txBox="1"/>
          <p:nvPr/>
        </p:nvSpPr>
        <p:spPr>
          <a:xfrm>
            <a:off x="514350" y="504825"/>
            <a:ext cx="8115300" cy="10763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 sz="7000" u="none" cap="none" strike="noStrike">
                <a:solidFill>
                  <a:srgbClr val="F4A545"/>
                </a:solidFill>
                <a:latin typeface="Satisfy"/>
                <a:ea typeface="Satisfy"/>
                <a:cs typeface="Satisfy"/>
                <a:sym typeface="Satisfy"/>
              </a:rPr>
              <a:t>Add a Timeline Page</a:t>
            </a:r>
            <a:endParaRPr sz="700"/>
          </a:p>
        </p:txBody>
      </p:sp>
      <p:sp>
        <p:nvSpPr>
          <p:cNvPr id="224" name="Google Shape;224;p29"/>
          <p:cNvSpPr txBox="1"/>
          <p:nvPr/>
        </p:nvSpPr>
        <p:spPr>
          <a:xfrm>
            <a:off x="514350" y="3350418"/>
            <a:ext cx="1682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99C15"/>
                </a:solidFill>
                <a:latin typeface="Lato Black"/>
                <a:ea typeface="Lato Black"/>
                <a:cs typeface="Lato Black"/>
                <a:sym typeface="Lato Black"/>
              </a:rPr>
              <a:t>ADD A MAIN POINT</a:t>
            </a:r>
            <a:endParaRPr sz="700"/>
          </a:p>
        </p:txBody>
      </p:sp>
      <p:sp>
        <p:nvSpPr>
          <p:cNvPr id="225" name="Google Shape;225;p29"/>
          <p:cNvSpPr txBox="1"/>
          <p:nvPr/>
        </p:nvSpPr>
        <p:spPr>
          <a:xfrm>
            <a:off x="514350" y="3997452"/>
            <a:ext cx="16824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Elaborate on what you want to discuss. </a:t>
            </a:r>
            <a:endParaRPr sz="700"/>
          </a:p>
        </p:txBody>
      </p:sp>
      <p:sp>
        <p:nvSpPr>
          <p:cNvPr id="226" name="Google Shape;226;p29"/>
          <p:cNvSpPr txBox="1"/>
          <p:nvPr/>
        </p:nvSpPr>
        <p:spPr>
          <a:xfrm>
            <a:off x="2658629" y="3350418"/>
            <a:ext cx="1682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99C15"/>
                </a:solidFill>
                <a:latin typeface="Lato Black"/>
                <a:ea typeface="Lato Black"/>
                <a:cs typeface="Lato Black"/>
                <a:sym typeface="Lato Black"/>
              </a:rPr>
              <a:t>ADD A MAIN POINT</a:t>
            </a:r>
            <a:endParaRPr sz="700"/>
          </a:p>
        </p:txBody>
      </p:sp>
      <p:sp>
        <p:nvSpPr>
          <p:cNvPr id="227" name="Google Shape;227;p29"/>
          <p:cNvSpPr txBox="1"/>
          <p:nvPr/>
        </p:nvSpPr>
        <p:spPr>
          <a:xfrm>
            <a:off x="2658629" y="3997452"/>
            <a:ext cx="16824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Elaborate on what you want to discuss. </a:t>
            </a:r>
            <a:endParaRPr sz="700"/>
          </a:p>
        </p:txBody>
      </p:sp>
      <p:sp>
        <p:nvSpPr>
          <p:cNvPr id="228" name="Google Shape;228;p29"/>
          <p:cNvSpPr txBox="1"/>
          <p:nvPr/>
        </p:nvSpPr>
        <p:spPr>
          <a:xfrm>
            <a:off x="6947188" y="3350418"/>
            <a:ext cx="1682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99C15"/>
                </a:solidFill>
                <a:latin typeface="Lato Black"/>
                <a:ea typeface="Lato Black"/>
                <a:cs typeface="Lato Black"/>
                <a:sym typeface="Lato Black"/>
              </a:rPr>
              <a:t>ADD A MAIN POINT</a:t>
            </a:r>
            <a:endParaRPr sz="700"/>
          </a:p>
        </p:txBody>
      </p:sp>
      <p:sp>
        <p:nvSpPr>
          <p:cNvPr id="229" name="Google Shape;229;p29"/>
          <p:cNvSpPr txBox="1"/>
          <p:nvPr/>
        </p:nvSpPr>
        <p:spPr>
          <a:xfrm>
            <a:off x="6947188" y="3997452"/>
            <a:ext cx="16824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Elaborate on what you want to discuss. </a:t>
            </a:r>
            <a:endParaRPr sz="700"/>
          </a:p>
        </p:txBody>
      </p:sp>
      <p:sp>
        <p:nvSpPr>
          <p:cNvPr id="230" name="Google Shape;230;p29"/>
          <p:cNvSpPr txBox="1"/>
          <p:nvPr/>
        </p:nvSpPr>
        <p:spPr>
          <a:xfrm>
            <a:off x="4831484" y="3350418"/>
            <a:ext cx="1682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99C15"/>
                </a:solidFill>
                <a:latin typeface="Lato Black"/>
                <a:ea typeface="Lato Black"/>
                <a:cs typeface="Lato Black"/>
                <a:sym typeface="Lato Black"/>
              </a:rPr>
              <a:t>ADD A MAIN POINT</a:t>
            </a:r>
            <a:endParaRPr sz="700"/>
          </a:p>
        </p:txBody>
      </p:sp>
      <p:sp>
        <p:nvSpPr>
          <p:cNvPr id="231" name="Google Shape;231;p29"/>
          <p:cNvSpPr txBox="1"/>
          <p:nvPr/>
        </p:nvSpPr>
        <p:spPr>
          <a:xfrm>
            <a:off x="4831484" y="3997452"/>
            <a:ext cx="16824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Elaborate on what you want to discuss. </a:t>
            </a:r>
            <a:endParaRPr sz="700"/>
          </a:p>
        </p:txBody>
      </p:sp>
      <p:sp>
        <p:nvSpPr>
          <p:cNvPr id="232" name="Google Shape;232;p29"/>
          <p:cNvSpPr/>
          <p:nvPr/>
        </p:nvSpPr>
        <p:spPr>
          <a:xfrm>
            <a:off x="991178" y="2249128"/>
            <a:ext cx="728807" cy="700566"/>
          </a:xfrm>
          <a:custGeom>
            <a:rect b="b" l="l" r="r" t="t"/>
            <a:pathLst>
              <a:path extrusionOk="0" h="1401132" w="1457615">
                <a:moveTo>
                  <a:pt x="0" y="0"/>
                </a:moveTo>
                <a:lnTo>
                  <a:pt x="1457615" y="0"/>
                </a:lnTo>
                <a:lnTo>
                  <a:pt x="1457615" y="1401133"/>
                </a:lnTo>
                <a:lnTo>
                  <a:pt x="0" y="1401133"/>
                </a:lnTo>
                <a:lnTo>
                  <a:pt x="0" y="0"/>
                </a:lnTo>
                <a:close/>
              </a:path>
            </a:pathLst>
          </a:custGeom>
          <a:blipFill rotWithShape="1">
            <a:blip r:embed="rId3">
              <a:alphaModFix/>
            </a:blip>
            <a:stretch>
              <a:fillRect b="0" l="0" r="0" t="0"/>
            </a:stretch>
          </a:blipFill>
          <a:ln>
            <a:noFill/>
          </a:ln>
        </p:spPr>
      </p:sp>
      <p:sp>
        <p:nvSpPr>
          <p:cNvPr id="233" name="Google Shape;233;p29"/>
          <p:cNvSpPr/>
          <p:nvPr/>
        </p:nvSpPr>
        <p:spPr>
          <a:xfrm>
            <a:off x="3096787" y="2249128"/>
            <a:ext cx="806148" cy="700566"/>
          </a:xfrm>
          <a:custGeom>
            <a:rect b="b" l="l" r="r" t="t"/>
            <a:pathLst>
              <a:path extrusionOk="0" h="1401132" w="1612296">
                <a:moveTo>
                  <a:pt x="0" y="0"/>
                </a:moveTo>
                <a:lnTo>
                  <a:pt x="1612296" y="0"/>
                </a:lnTo>
                <a:lnTo>
                  <a:pt x="1612296" y="1401133"/>
                </a:lnTo>
                <a:lnTo>
                  <a:pt x="0" y="1401133"/>
                </a:lnTo>
                <a:lnTo>
                  <a:pt x="0" y="0"/>
                </a:lnTo>
                <a:close/>
              </a:path>
            </a:pathLst>
          </a:custGeom>
          <a:blipFill rotWithShape="1">
            <a:blip r:embed="rId4">
              <a:alphaModFix/>
            </a:blip>
            <a:stretch>
              <a:fillRect b="0" l="0" r="0" t="0"/>
            </a:stretch>
          </a:blipFill>
          <a:ln>
            <a:noFill/>
          </a:ln>
        </p:spPr>
      </p:sp>
      <p:sp>
        <p:nvSpPr>
          <p:cNvPr id="234" name="Google Shape;234;p29"/>
          <p:cNvSpPr/>
          <p:nvPr/>
        </p:nvSpPr>
        <p:spPr>
          <a:xfrm>
            <a:off x="5321993" y="2249128"/>
            <a:ext cx="701443" cy="700566"/>
          </a:xfrm>
          <a:custGeom>
            <a:rect b="b" l="l" r="r" t="t"/>
            <a:pathLst>
              <a:path extrusionOk="0" h="1401132" w="1402886">
                <a:moveTo>
                  <a:pt x="0" y="0"/>
                </a:moveTo>
                <a:lnTo>
                  <a:pt x="1402886" y="0"/>
                </a:lnTo>
                <a:lnTo>
                  <a:pt x="1402886" y="1401133"/>
                </a:lnTo>
                <a:lnTo>
                  <a:pt x="0" y="1401133"/>
                </a:lnTo>
                <a:lnTo>
                  <a:pt x="0" y="0"/>
                </a:lnTo>
                <a:close/>
              </a:path>
            </a:pathLst>
          </a:custGeom>
          <a:blipFill rotWithShape="1">
            <a:blip r:embed="rId5">
              <a:alphaModFix/>
            </a:blip>
            <a:stretch>
              <a:fillRect b="0" l="0" r="0" t="0"/>
            </a:stretch>
          </a:blipFill>
          <a:ln>
            <a:noFill/>
          </a:ln>
        </p:spPr>
      </p:sp>
      <p:sp>
        <p:nvSpPr>
          <p:cNvPr id="235" name="Google Shape;235;p29"/>
          <p:cNvSpPr/>
          <p:nvPr/>
        </p:nvSpPr>
        <p:spPr>
          <a:xfrm>
            <a:off x="7446307" y="2292365"/>
            <a:ext cx="684225" cy="614092"/>
          </a:xfrm>
          <a:custGeom>
            <a:rect b="b" l="l" r="r" t="t"/>
            <a:pathLst>
              <a:path extrusionOk="0" h="1228184" w="1368450">
                <a:moveTo>
                  <a:pt x="0" y="0"/>
                </a:moveTo>
                <a:lnTo>
                  <a:pt x="1368450" y="0"/>
                </a:lnTo>
                <a:lnTo>
                  <a:pt x="1368450" y="1228183"/>
                </a:lnTo>
                <a:lnTo>
                  <a:pt x="0" y="1228183"/>
                </a:lnTo>
                <a:lnTo>
                  <a:pt x="0" y="0"/>
                </a:lnTo>
                <a:close/>
              </a:path>
            </a:pathLst>
          </a:custGeom>
          <a:blipFill rotWithShape="1">
            <a:blip r:embed="rId6">
              <a:alphaModFix/>
            </a:blip>
            <a:stretch>
              <a:fillRect b="0" l="0" r="0" t="0"/>
            </a:stretch>
          </a:blipFill>
          <a:ln>
            <a:noFill/>
          </a:ln>
        </p:spPr>
      </p:sp>
      <p:cxnSp>
        <p:nvCxnSpPr>
          <p:cNvPr id="236" name="Google Shape;236;p29"/>
          <p:cNvCxnSpPr/>
          <p:nvPr/>
        </p:nvCxnSpPr>
        <p:spPr>
          <a:xfrm>
            <a:off x="1719985" y="2599411"/>
            <a:ext cx="1376802" cy="0"/>
          </a:xfrm>
          <a:prstGeom prst="straightConnector1">
            <a:avLst/>
          </a:prstGeom>
          <a:noFill/>
          <a:ln cap="flat" cmpd="sng" w="38100">
            <a:solidFill>
              <a:srgbClr val="F9A629"/>
            </a:solidFill>
            <a:prstDash val="solid"/>
            <a:round/>
            <a:headEnd len="sm" w="sm" type="none"/>
            <a:tailEnd len="sm" w="sm" type="none"/>
          </a:ln>
        </p:spPr>
      </p:cxnSp>
      <p:cxnSp>
        <p:nvCxnSpPr>
          <p:cNvPr id="237" name="Google Shape;237;p29"/>
          <p:cNvCxnSpPr/>
          <p:nvPr/>
        </p:nvCxnSpPr>
        <p:spPr>
          <a:xfrm>
            <a:off x="3888362" y="2599411"/>
            <a:ext cx="1376802" cy="0"/>
          </a:xfrm>
          <a:prstGeom prst="straightConnector1">
            <a:avLst/>
          </a:prstGeom>
          <a:noFill/>
          <a:ln cap="flat" cmpd="sng" w="38100">
            <a:solidFill>
              <a:srgbClr val="F9A629"/>
            </a:solidFill>
            <a:prstDash val="solid"/>
            <a:round/>
            <a:headEnd len="sm" w="sm" type="none"/>
            <a:tailEnd len="sm" w="sm" type="none"/>
          </a:ln>
        </p:spPr>
      </p:cxnSp>
      <p:cxnSp>
        <p:nvCxnSpPr>
          <p:cNvPr id="238" name="Google Shape;238;p29"/>
          <p:cNvCxnSpPr/>
          <p:nvPr/>
        </p:nvCxnSpPr>
        <p:spPr>
          <a:xfrm>
            <a:off x="6079235" y="2599411"/>
            <a:ext cx="1376801" cy="0"/>
          </a:xfrm>
          <a:prstGeom prst="straightConnector1">
            <a:avLst/>
          </a:prstGeom>
          <a:noFill/>
          <a:ln cap="flat" cmpd="sng" w="38100">
            <a:solidFill>
              <a:srgbClr val="F9A629"/>
            </a:solidFill>
            <a:prstDash val="solid"/>
            <a:round/>
            <a:headEnd len="sm" w="sm" type="none"/>
            <a:tailEnd len="sm" w="sm" type="none"/>
          </a:ln>
        </p:spPr>
      </p:cxnSp>
      <p:cxnSp>
        <p:nvCxnSpPr>
          <p:cNvPr id="239" name="Google Shape;239;p29"/>
          <p:cNvCxnSpPr/>
          <p:nvPr/>
        </p:nvCxnSpPr>
        <p:spPr>
          <a:xfrm>
            <a:off x="8140261" y="2599411"/>
            <a:ext cx="1376802" cy="0"/>
          </a:xfrm>
          <a:prstGeom prst="straightConnector1">
            <a:avLst/>
          </a:prstGeom>
          <a:noFill/>
          <a:ln cap="flat" cmpd="sng" w="38100">
            <a:solidFill>
              <a:srgbClr val="F9A629"/>
            </a:solidFill>
            <a:prstDash val="solid"/>
            <a:round/>
            <a:headEnd len="sm" w="sm" type="none"/>
            <a:tailEnd len="sm" w="sm" type="none"/>
          </a:ln>
        </p:spPr>
      </p:cxnSp>
      <p:cxnSp>
        <p:nvCxnSpPr>
          <p:cNvPr id="240" name="Google Shape;240;p29"/>
          <p:cNvCxnSpPr/>
          <p:nvPr/>
        </p:nvCxnSpPr>
        <p:spPr>
          <a:xfrm>
            <a:off x="-385624" y="2599411"/>
            <a:ext cx="1376802" cy="0"/>
          </a:xfrm>
          <a:prstGeom prst="straightConnector1">
            <a:avLst/>
          </a:prstGeom>
          <a:noFill/>
          <a:ln cap="flat" cmpd="sng" w="38100">
            <a:solidFill>
              <a:srgbClr val="F9A629"/>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44" name="Shape 244"/>
        <p:cNvGrpSpPr/>
        <p:nvPr/>
      </p:nvGrpSpPr>
      <p:grpSpPr>
        <a:xfrm>
          <a:off x="0" y="0"/>
          <a:ext cx="0" cy="0"/>
          <a:chOff x="0" y="0"/>
          <a:chExt cx="0" cy="0"/>
        </a:xfrm>
      </p:grpSpPr>
      <p:pic>
        <p:nvPicPr>
          <p:cNvPr id="245" name="Google Shape;245;p30"/>
          <p:cNvPicPr preferRelativeResize="0"/>
          <p:nvPr/>
        </p:nvPicPr>
        <p:blipFill>
          <a:blip r:embed="rId3">
            <a:alphaModFix/>
          </a:blip>
          <a:stretch>
            <a:fillRect/>
          </a:stretch>
        </p:blipFill>
        <p:spPr>
          <a:xfrm>
            <a:off x="0" y="76200"/>
            <a:ext cx="9144000" cy="5143500"/>
          </a:xfrm>
          <a:prstGeom prst="rect">
            <a:avLst/>
          </a:prstGeom>
          <a:noFill/>
          <a:ln>
            <a:noFill/>
          </a:ln>
        </p:spPr>
      </p:pic>
      <p:sp>
        <p:nvSpPr>
          <p:cNvPr id="246" name="Google Shape;246;p30"/>
          <p:cNvSpPr txBox="1"/>
          <p:nvPr/>
        </p:nvSpPr>
        <p:spPr>
          <a:xfrm>
            <a:off x="4266458" y="1871737"/>
            <a:ext cx="4611101" cy="1074398"/>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 sz="7000" u="none" cap="none" strike="noStrike">
                <a:solidFill>
                  <a:srgbClr val="79F2D0"/>
                </a:solidFill>
                <a:latin typeface="Satisfy"/>
                <a:ea typeface="Satisfy"/>
                <a:cs typeface="Satisfy"/>
                <a:sym typeface="Satisfy"/>
              </a:rPr>
              <a:t>Our Process</a:t>
            </a:r>
            <a:endParaRPr sz="700"/>
          </a:p>
        </p:txBody>
      </p:sp>
      <p:sp>
        <p:nvSpPr>
          <p:cNvPr id="247" name="Google Shape;247;p30"/>
          <p:cNvSpPr txBox="1"/>
          <p:nvPr/>
        </p:nvSpPr>
        <p:spPr>
          <a:xfrm>
            <a:off x="4266459" y="3084525"/>
            <a:ext cx="3740118" cy="262862"/>
          </a:xfrm>
          <a:prstGeom prst="rect">
            <a:avLst/>
          </a:prstGeom>
          <a:noFill/>
          <a:ln>
            <a:noFill/>
          </a:ln>
        </p:spPr>
        <p:txBody>
          <a:bodyPr anchorCtr="0" anchor="t" bIns="0" lIns="0" spcFirstLastPara="1" rIns="0" wrap="square" tIns="0">
            <a:spAutoFit/>
          </a:bodyPr>
          <a:lstStyle/>
          <a:p>
            <a:pPr indent="0" lvl="1" marL="0" marR="0" rtl="0" algn="l">
              <a:lnSpc>
                <a:spcPct val="140039"/>
              </a:lnSpc>
              <a:spcBef>
                <a:spcPts val="0"/>
              </a:spcBef>
              <a:spcAft>
                <a:spcPts val="0"/>
              </a:spcAft>
              <a:buNone/>
            </a:pPr>
            <a:r>
              <a:rPr b="0" i="0" lang="en" sz="1500" u="none" cap="none" strike="noStrike">
                <a:solidFill>
                  <a:srgbClr val="FFFDFC"/>
                </a:solidFill>
                <a:latin typeface="Lato"/>
                <a:ea typeface="Lato"/>
                <a:cs typeface="Lato"/>
                <a:sym typeface="Lato"/>
              </a:rPr>
              <a:t>Elaborate on what you want to discuss. </a:t>
            </a:r>
            <a:endParaRPr sz="700"/>
          </a:p>
        </p:txBody>
      </p:sp>
      <p:sp>
        <p:nvSpPr>
          <p:cNvPr id="248" name="Google Shape;248;p30"/>
          <p:cNvSpPr txBox="1"/>
          <p:nvPr/>
        </p:nvSpPr>
        <p:spPr>
          <a:xfrm>
            <a:off x="562990" y="795148"/>
            <a:ext cx="711778" cy="107719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 sz="7000" u="none" cap="none" strike="noStrike">
                <a:solidFill>
                  <a:srgbClr val="79F2D0"/>
                </a:solidFill>
                <a:latin typeface="Satisfy"/>
                <a:ea typeface="Satisfy"/>
                <a:cs typeface="Satisfy"/>
                <a:sym typeface="Satisfy"/>
              </a:rPr>
              <a:t>2.</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52" name="Shape 252"/>
        <p:cNvGrpSpPr/>
        <p:nvPr/>
      </p:nvGrpSpPr>
      <p:grpSpPr>
        <a:xfrm>
          <a:off x="0" y="0"/>
          <a:ext cx="0" cy="0"/>
          <a:chOff x="0" y="0"/>
          <a:chExt cx="0" cy="0"/>
        </a:xfrm>
      </p:grpSpPr>
      <p:pic>
        <p:nvPicPr>
          <p:cNvPr id="253" name="Google Shape;253;p31"/>
          <p:cNvPicPr preferRelativeResize="0"/>
          <p:nvPr/>
        </p:nvPicPr>
        <p:blipFill rotWithShape="1">
          <a:blip r:embed="rId3">
            <a:alphaModFix/>
          </a:blip>
          <a:srcRect b="23732" l="0" r="0" t="23732"/>
          <a:stretch/>
        </p:blipFill>
        <p:spPr>
          <a:xfrm>
            <a:off x="0" y="2834265"/>
            <a:ext cx="2928564" cy="2309236"/>
          </a:xfrm>
          <a:prstGeom prst="rect">
            <a:avLst/>
          </a:prstGeom>
          <a:noFill/>
          <a:ln>
            <a:noFill/>
          </a:ln>
        </p:spPr>
      </p:pic>
      <p:pic>
        <p:nvPicPr>
          <p:cNvPr id="254" name="Google Shape;254;p31"/>
          <p:cNvPicPr preferRelativeResize="0"/>
          <p:nvPr/>
        </p:nvPicPr>
        <p:blipFill rotWithShape="1">
          <a:blip r:embed="rId4">
            <a:alphaModFix/>
          </a:blip>
          <a:srcRect b="0" l="5057" r="5057" t="0"/>
          <a:stretch/>
        </p:blipFill>
        <p:spPr>
          <a:xfrm>
            <a:off x="3014289" y="2834265"/>
            <a:ext cx="3115423" cy="2309236"/>
          </a:xfrm>
          <a:prstGeom prst="rect">
            <a:avLst/>
          </a:prstGeom>
          <a:noFill/>
          <a:ln>
            <a:noFill/>
          </a:ln>
        </p:spPr>
      </p:pic>
      <p:pic>
        <p:nvPicPr>
          <p:cNvPr id="255" name="Google Shape;255;p31"/>
          <p:cNvPicPr preferRelativeResize="0"/>
          <p:nvPr/>
        </p:nvPicPr>
        <p:blipFill rotWithShape="1">
          <a:blip r:embed="rId5">
            <a:alphaModFix/>
          </a:blip>
          <a:srcRect b="0" l="7575" r="7574" t="0"/>
          <a:stretch/>
        </p:blipFill>
        <p:spPr>
          <a:xfrm>
            <a:off x="6217742" y="2834265"/>
            <a:ext cx="2926257" cy="2309236"/>
          </a:xfrm>
          <a:prstGeom prst="rect">
            <a:avLst/>
          </a:prstGeom>
          <a:noFill/>
          <a:ln>
            <a:noFill/>
          </a:ln>
        </p:spPr>
      </p:pic>
      <p:sp>
        <p:nvSpPr>
          <p:cNvPr id="256" name="Google Shape;256;p31"/>
          <p:cNvSpPr txBox="1"/>
          <p:nvPr/>
        </p:nvSpPr>
        <p:spPr>
          <a:xfrm>
            <a:off x="513576" y="2091521"/>
            <a:ext cx="2012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Briefly elaborate on what you want to discuss. </a:t>
            </a:r>
            <a:endParaRPr sz="700"/>
          </a:p>
        </p:txBody>
      </p:sp>
      <p:sp>
        <p:nvSpPr>
          <p:cNvPr id="257" name="Google Shape;257;p31"/>
          <p:cNvSpPr txBox="1"/>
          <p:nvPr/>
        </p:nvSpPr>
        <p:spPr>
          <a:xfrm>
            <a:off x="269642" y="1743023"/>
            <a:ext cx="2499939" cy="276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800" u="none" cap="none" strike="noStrike">
                <a:solidFill>
                  <a:srgbClr val="24EAE4"/>
                </a:solidFill>
                <a:latin typeface="Lato Black"/>
                <a:ea typeface="Lato Black"/>
                <a:cs typeface="Lato Black"/>
                <a:sym typeface="Lato Black"/>
              </a:rPr>
              <a:t>SERVICE 1</a:t>
            </a:r>
            <a:endParaRPr sz="700"/>
          </a:p>
        </p:txBody>
      </p:sp>
      <p:sp>
        <p:nvSpPr>
          <p:cNvPr id="258" name="Google Shape;258;p31"/>
          <p:cNvSpPr txBox="1"/>
          <p:nvPr/>
        </p:nvSpPr>
        <p:spPr>
          <a:xfrm>
            <a:off x="3565964" y="2091521"/>
            <a:ext cx="20121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Briefly elaborate on what you want to discuss. </a:t>
            </a:r>
            <a:endParaRPr sz="700"/>
          </a:p>
        </p:txBody>
      </p:sp>
      <p:sp>
        <p:nvSpPr>
          <p:cNvPr id="259" name="Google Shape;259;p31"/>
          <p:cNvSpPr txBox="1"/>
          <p:nvPr/>
        </p:nvSpPr>
        <p:spPr>
          <a:xfrm>
            <a:off x="3322031" y="1742229"/>
            <a:ext cx="2499939" cy="276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800" u="none" cap="none" strike="noStrike">
                <a:solidFill>
                  <a:srgbClr val="24EAE4"/>
                </a:solidFill>
                <a:latin typeface="Lato Black"/>
                <a:ea typeface="Lato Black"/>
                <a:cs typeface="Lato Black"/>
                <a:sym typeface="Lato Black"/>
              </a:rPr>
              <a:t>SERVICE 2 </a:t>
            </a:r>
            <a:endParaRPr sz="700"/>
          </a:p>
        </p:txBody>
      </p:sp>
      <p:sp>
        <p:nvSpPr>
          <p:cNvPr id="260" name="Google Shape;260;p31"/>
          <p:cNvSpPr txBox="1"/>
          <p:nvPr/>
        </p:nvSpPr>
        <p:spPr>
          <a:xfrm>
            <a:off x="6681805" y="2091521"/>
            <a:ext cx="19980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DFC"/>
                </a:solidFill>
                <a:latin typeface="Lato"/>
                <a:ea typeface="Lato"/>
                <a:cs typeface="Lato"/>
                <a:sym typeface="Lato"/>
              </a:rPr>
              <a:t>Briefly elaborate on what you want to discuss. </a:t>
            </a:r>
            <a:endParaRPr sz="700"/>
          </a:p>
        </p:txBody>
      </p:sp>
      <p:sp>
        <p:nvSpPr>
          <p:cNvPr id="261" name="Google Shape;261;p31"/>
          <p:cNvSpPr txBox="1"/>
          <p:nvPr/>
        </p:nvSpPr>
        <p:spPr>
          <a:xfrm>
            <a:off x="6430902" y="1742229"/>
            <a:ext cx="2499939" cy="276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 sz="1800" u="none" cap="none" strike="noStrike">
                <a:solidFill>
                  <a:srgbClr val="24EAE4"/>
                </a:solidFill>
                <a:latin typeface="Lato Black"/>
                <a:ea typeface="Lato Black"/>
                <a:cs typeface="Lato Black"/>
                <a:sym typeface="Lato Black"/>
              </a:rPr>
              <a:t>SERVICE 3 </a:t>
            </a:r>
            <a:endParaRPr sz="700"/>
          </a:p>
        </p:txBody>
      </p:sp>
      <p:sp>
        <p:nvSpPr>
          <p:cNvPr id="262" name="Google Shape;262;p31"/>
          <p:cNvSpPr txBox="1"/>
          <p:nvPr/>
        </p:nvSpPr>
        <p:spPr>
          <a:xfrm>
            <a:off x="514350" y="314321"/>
            <a:ext cx="8115300" cy="10763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 sz="7000" u="none" cap="none" strike="noStrike">
                <a:solidFill>
                  <a:srgbClr val="0DCECE"/>
                </a:solidFill>
                <a:latin typeface="Satisfy"/>
                <a:ea typeface="Satisfy"/>
                <a:cs typeface="Satisfy"/>
                <a:sym typeface="Satisfy"/>
              </a:rPr>
              <a:t>Our Services</a:t>
            </a:r>
            <a:endParaRPr sz="700"/>
          </a:p>
        </p:txBody>
      </p:sp>
      <p:sp>
        <p:nvSpPr>
          <p:cNvPr id="263" name="Google Shape;263;p31"/>
          <p:cNvSpPr/>
          <p:nvPr/>
        </p:nvSpPr>
        <p:spPr>
          <a:xfrm rot="-1743463">
            <a:off x="153061" y="398506"/>
            <a:ext cx="722578" cy="694578"/>
          </a:xfrm>
          <a:custGeom>
            <a:rect b="b" l="l" r="r" t="t"/>
            <a:pathLst>
              <a:path extrusionOk="0" h="1389155" w="1445155">
                <a:moveTo>
                  <a:pt x="0" y="0"/>
                </a:moveTo>
                <a:lnTo>
                  <a:pt x="1445154" y="0"/>
                </a:lnTo>
                <a:lnTo>
                  <a:pt x="1445154" y="1389155"/>
                </a:lnTo>
                <a:lnTo>
                  <a:pt x="0" y="1389155"/>
                </a:lnTo>
                <a:lnTo>
                  <a:pt x="0" y="0"/>
                </a:lnTo>
                <a:close/>
              </a:path>
            </a:pathLst>
          </a:custGeom>
          <a:blipFill rotWithShape="1">
            <a:blip r:embed="rId6">
              <a:alphaModFix/>
            </a:blip>
            <a:stretch>
              <a:fillRect b="0" l="0" r="0" t="0"/>
            </a:stretch>
          </a:blipFill>
          <a:ln>
            <a:noFill/>
          </a:ln>
        </p:spPr>
      </p:sp>
      <p:sp>
        <p:nvSpPr>
          <p:cNvPr id="264" name="Google Shape;264;p31"/>
          <p:cNvSpPr/>
          <p:nvPr/>
        </p:nvSpPr>
        <p:spPr>
          <a:xfrm rot="-2086139">
            <a:off x="2753162" y="2282654"/>
            <a:ext cx="806148" cy="700566"/>
          </a:xfrm>
          <a:custGeom>
            <a:rect b="b" l="l" r="r" t="t"/>
            <a:pathLst>
              <a:path extrusionOk="0" h="1401132" w="1612296">
                <a:moveTo>
                  <a:pt x="0" y="0"/>
                </a:moveTo>
                <a:lnTo>
                  <a:pt x="1612296" y="0"/>
                </a:lnTo>
                <a:lnTo>
                  <a:pt x="1612296" y="1401133"/>
                </a:lnTo>
                <a:lnTo>
                  <a:pt x="0" y="1401133"/>
                </a:lnTo>
                <a:lnTo>
                  <a:pt x="0" y="0"/>
                </a:lnTo>
                <a:close/>
              </a:path>
            </a:pathLst>
          </a:custGeom>
          <a:blipFill rotWithShape="1">
            <a:blip r:embed="rId7">
              <a:alphaModFix/>
            </a:blip>
            <a:stretch>
              <a:fillRect b="0" l="0" r="0" t="0"/>
            </a:stretch>
          </a:blipFill>
          <a:ln>
            <a:noFill/>
          </a:ln>
        </p:spPr>
      </p:sp>
      <p:sp>
        <p:nvSpPr>
          <p:cNvPr id="265" name="Google Shape;265;p31"/>
          <p:cNvSpPr/>
          <p:nvPr/>
        </p:nvSpPr>
        <p:spPr>
          <a:xfrm rot="2001031">
            <a:off x="7832003" y="333176"/>
            <a:ext cx="919484" cy="825237"/>
          </a:xfrm>
          <a:custGeom>
            <a:rect b="b" l="l" r="r" t="t"/>
            <a:pathLst>
              <a:path extrusionOk="0" h="1650473" w="1838967">
                <a:moveTo>
                  <a:pt x="0" y="0"/>
                </a:moveTo>
                <a:lnTo>
                  <a:pt x="1838967" y="0"/>
                </a:lnTo>
                <a:lnTo>
                  <a:pt x="1838967" y="1650473"/>
                </a:lnTo>
                <a:lnTo>
                  <a:pt x="0" y="1650473"/>
                </a:lnTo>
                <a:lnTo>
                  <a:pt x="0" y="0"/>
                </a:lnTo>
                <a:close/>
              </a:path>
            </a:pathLst>
          </a:custGeom>
          <a:blipFill rotWithShape="1">
            <a:blip r:embed="rId8">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24EAE4"/>
      </a:dk1>
      <a:lt1>
        <a:srgbClr val="20124D"/>
      </a:lt1>
      <a:dk2>
        <a:srgbClr val="FFFDFC"/>
      </a:dk2>
      <a:lt2>
        <a:srgbClr val="674EA7"/>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