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10287000" cx="18288000"/>
  <p:notesSz cx="6858000" cy="9144000"/>
  <p:embeddedFontLst>
    <p:embeddedFont>
      <p:font typeface="Inter SemiBold"/>
      <p:regular r:id="rId26"/>
      <p:bold r:id="rId27"/>
      <p:italic r:id="rId28"/>
      <p:boldItalic r:id="rId29"/>
    </p:embeddedFont>
    <p:embeddedFont>
      <p:font typeface="Inter"/>
      <p:regular r:id="rId30"/>
      <p:bold r:id="rId31"/>
      <p:italic r:id="rId32"/>
      <p:boldItalic r:id="rId33"/>
    </p:embeddedFont>
    <p:embeddedFont>
      <p:font typeface="Oswald"/>
      <p:regular r:id="rId34"/>
      <p:bold r:id="rId35"/>
    </p:embeddedFont>
    <p:embeddedFont>
      <p:font typeface="Inter Medium"/>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2C947AC-3C3D-4726-967D-5B11DF2A8CA5}">
  <a:tblStyle styleId="{22C947AC-3C3D-4726-967D-5B11DF2A8CA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InterSemiBold-regular.fntdata"/><Relationship Id="rId25" Type="http://schemas.openxmlformats.org/officeDocument/2006/relationships/slide" Target="slides/slide19.xml"/><Relationship Id="rId28" Type="http://schemas.openxmlformats.org/officeDocument/2006/relationships/font" Target="fonts/InterSemiBold-italic.fntdata"/><Relationship Id="rId27" Type="http://schemas.openxmlformats.org/officeDocument/2006/relationships/font" Target="fonts/InterSemiBold-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InterSemiBold-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Inter-bold.fntdata"/><Relationship Id="rId30" Type="http://schemas.openxmlformats.org/officeDocument/2006/relationships/font" Target="fonts/Inter-regular.fntdata"/><Relationship Id="rId11" Type="http://schemas.openxmlformats.org/officeDocument/2006/relationships/slide" Target="slides/slide5.xml"/><Relationship Id="rId33" Type="http://schemas.openxmlformats.org/officeDocument/2006/relationships/font" Target="fonts/Inter-boldItalic.fntdata"/><Relationship Id="rId10" Type="http://schemas.openxmlformats.org/officeDocument/2006/relationships/slide" Target="slides/slide4.xml"/><Relationship Id="rId32" Type="http://schemas.openxmlformats.org/officeDocument/2006/relationships/font" Target="fonts/Inter-italic.fntdata"/><Relationship Id="rId13" Type="http://schemas.openxmlformats.org/officeDocument/2006/relationships/slide" Target="slides/slide7.xml"/><Relationship Id="rId35" Type="http://schemas.openxmlformats.org/officeDocument/2006/relationships/font" Target="fonts/Oswald-bold.fntdata"/><Relationship Id="rId12" Type="http://schemas.openxmlformats.org/officeDocument/2006/relationships/slide" Target="slides/slide6.xml"/><Relationship Id="rId34" Type="http://schemas.openxmlformats.org/officeDocument/2006/relationships/font" Target="fonts/Oswald-regular.fntdata"/><Relationship Id="rId15" Type="http://schemas.openxmlformats.org/officeDocument/2006/relationships/slide" Target="slides/slide9.xml"/><Relationship Id="rId37" Type="http://schemas.openxmlformats.org/officeDocument/2006/relationships/font" Target="fonts/InterMedium-bold.fntdata"/><Relationship Id="rId14" Type="http://schemas.openxmlformats.org/officeDocument/2006/relationships/slide" Target="slides/slide8.xml"/><Relationship Id="rId36" Type="http://schemas.openxmlformats.org/officeDocument/2006/relationships/font" Target="fonts/InterMedium-regular.fntdata"/><Relationship Id="rId17" Type="http://schemas.openxmlformats.org/officeDocument/2006/relationships/slide" Target="slides/slide11.xml"/><Relationship Id="rId39" Type="http://schemas.openxmlformats.org/officeDocument/2006/relationships/font" Target="fonts/InterMedium-boldItalic.fntdata"/><Relationship Id="rId16" Type="http://schemas.openxmlformats.org/officeDocument/2006/relationships/slide" Target="slides/slide10.xml"/><Relationship Id="rId38" Type="http://schemas.openxmlformats.org/officeDocument/2006/relationships/font" Target="fonts/InterMedium-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0" name="Shape 10"/>
        <p:cNvGrpSpPr/>
        <p:nvPr/>
      </p:nvGrpSpPr>
      <p:grpSpPr>
        <a:xfrm>
          <a:off x="0" y="0"/>
          <a:ext cx="0" cy="0"/>
          <a:chOff x="0" y="0"/>
          <a:chExt cx="0" cy="0"/>
        </a:xfrm>
      </p:grpSpPr>
      <p:pic>
        <p:nvPicPr>
          <p:cNvPr id="11" name="Google Shape;11;p3"/>
          <p:cNvPicPr preferRelativeResize="0"/>
          <p:nvPr/>
        </p:nvPicPr>
        <p:blipFill rotWithShape="1">
          <a:blip r:embed="rId2">
            <a:alphaModFix/>
          </a:blip>
          <a:srcRect b="64256" l="0" r="38702" t="0"/>
          <a:stretch/>
        </p:blipFill>
        <p:spPr>
          <a:xfrm>
            <a:off x="4040825" y="1946350"/>
            <a:ext cx="14247176" cy="8340649"/>
          </a:xfrm>
          <a:prstGeom prst="rect">
            <a:avLst/>
          </a:prstGeom>
          <a:noFill/>
          <a:ln>
            <a:noFill/>
          </a:ln>
        </p:spPr>
      </p:pic>
      <p:pic>
        <p:nvPicPr>
          <p:cNvPr id="12" name="Google Shape;12;p3"/>
          <p:cNvPicPr preferRelativeResize="0"/>
          <p:nvPr/>
        </p:nvPicPr>
        <p:blipFill rotWithShape="1">
          <a:blip r:embed="rId3">
            <a:alphaModFix/>
          </a:blip>
          <a:srcRect b="0" l="26847" r="0" t="45808"/>
          <a:stretch/>
        </p:blipFill>
        <p:spPr>
          <a:xfrm>
            <a:off x="0" y="0"/>
            <a:ext cx="8596776" cy="5818475"/>
          </a:xfrm>
          <a:prstGeom prst="rect">
            <a:avLst/>
          </a:prstGeom>
          <a:noFill/>
          <a:ln>
            <a:noFill/>
          </a:ln>
        </p:spPr>
      </p:pic>
      <p:grpSp>
        <p:nvGrpSpPr>
          <p:cNvPr id="13" name="Google Shape;13;p3"/>
          <p:cNvGrpSpPr/>
          <p:nvPr/>
        </p:nvGrpSpPr>
        <p:grpSpPr>
          <a:xfrm>
            <a:off x="3341944" y="2296054"/>
            <a:ext cx="11604439" cy="2383112"/>
            <a:chOff x="0" y="-95250"/>
            <a:chExt cx="2696700" cy="553800"/>
          </a:xfrm>
        </p:grpSpPr>
        <p:sp>
          <p:nvSpPr>
            <p:cNvPr id="14" name="Google Shape;14;p3"/>
            <p:cNvSpPr/>
            <p:nvPr/>
          </p:nvSpPr>
          <p:spPr>
            <a:xfrm>
              <a:off x="0" y="0"/>
              <a:ext cx="2696627" cy="458438"/>
            </a:xfrm>
            <a:custGeom>
              <a:rect b="b" l="l" r="r" t="t"/>
              <a:pathLst>
                <a:path extrusionOk="0" h="458438" w="2696627">
                  <a:moveTo>
                    <a:pt x="0" y="0"/>
                  </a:moveTo>
                  <a:lnTo>
                    <a:pt x="2696627" y="0"/>
                  </a:lnTo>
                  <a:lnTo>
                    <a:pt x="2696627" y="458438"/>
                  </a:lnTo>
                  <a:lnTo>
                    <a:pt x="0" y="458438"/>
                  </a:lnTo>
                  <a:close/>
                </a:path>
              </a:pathLst>
            </a:custGeom>
            <a:solidFill>
              <a:srgbClr val="FFFFFF"/>
            </a:solidFill>
            <a:ln>
              <a:noFill/>
            </a:ln>
          </p:spPr>
        </p:sp>
        <p:sp>
          <p:nvSpPr>
            <p:cNvPr id="15" name="Google Shape;15;p3"/>
            <p:cNvSpPr txBox="1"/>
            <p:nvPr/>
          </p:nvSpPr>
          <p:spPr>
            <a:xfrm>
              <a:off x="0" y="-95250"/>
              <a:ext cx="2696700" cy="5538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 name="Google Shape;16;p3"/>
          <p:cNvGrpSpPr/>
          <p:nvPr/>
        </p:nvGrpSpPr>
        <p:grpSpPr>
          <a:xfrm>
            <a:off x="2157585" y="4660406"/>
            <a:ext cx="13973351" cy="2383112"/>
            <a:chOff x="0" y="-95250"/>
            <a:chExt cx="3247200" cy="553800"/>
          </a:xfrm>
        </p:grpSpPr>
        <p:sp>
          <p:nvSpPr>
            <p:cNvPr id="17" name="Google Shape;17;p3"/>
            <p:cNvSpPr/>
            <p:nvPr/>
          </p:nvSpPr>
          <p:spPr>
            <a:xfrm>
              <a:off x="0" y="0"/>
              <a:ext cx="3247082" cy="458438"/>
            </a:xfrm>
            <a:custGeom>
              <a:rect b="b" l="l" r="r" t="t"/>
              <a:pathLst>
                <a:path extrusionOk="0" h="458438" w="3247082">
                  <a:moveTo>
                    <a:pt x="0" y="0"/>
                  </a:moveTo>
                  <a:lnTo>
                    <a:pt x="3247082" y="0"/>
                  </a:lnTo>
                  <a:lnTo>
                    <a:pt x="3247082" y="458438"/>
                  </a:lnTo>
                  <a:lnTo>
                    <a:pt x="0" y="458438"/>
                  </a:lnTo>
                  <a:close/>
                </a:path>
              </a:pathLst>
            </a:custGeom>
            <a:solidFill>
              <a:srgbClr val="FFFFFF"/>
            </a:solidFill>
            <a:ln>
              <a:noFill/>
            </a:ln>
          </p:spPr>
        </p:sp>
        <p:sp>
          <p:nvSpPr>
            <p:cNvPr id="18" name="Google Shape;18;p3"/>
            <p:cNvSpPr txBox="1"/>
            <p:nvPr/>
          </p:nvSpPr>
          <p:spPr>
            <a:xfrm>
              <a:off x="0" y="-95250"/>
              <a:ext cx="3247200" cy="5538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a:off x="16033929" y="2376225"/>
            <a:ext cx="629920" cy="644684"/>
            <a:chOff x="0" y="-19050"/>
            <a:chExt cx="812800" cy="831850"/>
          </a:xfrm>
        </p:grpSpPr>
        <p:sp>
          <p:nvSpPr>
            <p:cNvPr id="20" name="Google Shape;2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a:off x="2414700" y="1132990"/>
            <a:ext cx="257089" cy="263114"/>
            <a:chOff x="0" y="-19050"/>
            <a:chExt cx="812800" cy="831850"/>
          </a:xfrm>
        </p:grpSpPr>
        <p:sp>
          <p:nvSpPr>
            <p:cNvPr id="23" name="Google Shape;2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 name="Google Shape;25;p3"/>
          <p:cNvGrpSpPr/>
          <p:nvPr/>
        </p:nvGrpSpPr>
        <p:grpSpPr>
          <a:xfrm>
            <a:off x="14688942" y="8365900"/>
            <a:ext cx="257089" cy="263114"/>
            <a:chOff x="0" y="-19050"/>
            <a:chExt cx="812800" cy="831850"/>
          </a:xfrm>
        </p:grpSpPr>
        <p:sp>
          <p:nvSpPr>
            <p:cNvPr id="26" name="Google Shape;26;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 name="Google Shape;28;p3"/>
          <p:cNvGrpSpPr/>
          <p:nvPr/>
        </p:nvGrpSpPr>
        <p:grpSpPr>
          <a:xfrm>
            <a:off x="14405889" y="1371864"/>
            <a:ext cx="257089" cy="263114"/>
            <a:chOff x="0" y="-19050"/>
            <a:chExt cx="812800" cy="831850"/>
          </a:xfrm>
        </p:grpSpPr>
        <p:sp>
          <p:nvSpPr>
            <p:cNvPr id="29" name="Google Shape;2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 name="Google Shape;31;p3"/>
          <p:cNvGrpSpPr/>
          <p:nvPr/>
        </p:nvGrpSpPr>
        <p:grpSpPr>
          <a:xfrm>
            <a:off x="16001858" y="894117"/>
            <a:ext cx="257089" cy="263114"/>
            <a:chOff x="0" y="-19050"/>
            <a:chExt cx="812800" cy="831850"/>
          </a:xfrm>
        </p:grpSpPr>
        <p:sp>
          <p:nvSpPr>
            <p:cNvPr id="32" name="Google Shape;3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 name="Google Shape;34;p3"/>
          <p:cNvGrpSpPr/>
          <p:nvPr/>
        </p:nvGrpSpPr>
        <p:grpSpPr>
          <a:xfrm>
            <a:off x="16420353" y="4115953"/>
            <a:ext cx="257089" cy="263114"/>
            <a:chOff x="0" y="-19050"/>
            <a:chExt cx="812800" cy="831850"/>
          </a:xfrm>
        </p:grpSpPr>
        <p:sp>
          <p:nvSpPr>
            <p:cNvPr id="35" name="Google Shape;3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 name="Google Shape;37;p3"/>
          <p:cNvGrpSpPr/>
          <p:nvPr/>
        </p:nvGrpSpPr>
        <p:grpSpPr>
          <a:xfrm>
            <a:off x="17751690" y="2156990"/>
            <a:ext cx="257089" cy="263114"/>
            <a:chOff x="0" y="-19050"/>
            <a:chExt cx="812800" cy="831850"/>
          </a:xfrm>
        </p:grpSpPr>
        <p:sp>
          <p:nvSpPr>
            <p:cNvPr id="38" name="Google Shape;3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 name="Google Shape;40;p3"/>
          <p:cNvGrpSpPr/>
          <p:nvPr/>
        </p:nvGrpSpPr>
        <p:grpSpPr>
          <a:xfrm>
            <a:off x="17020427" y="888945"/>
            <a:ext cx="477764" cy="488961"/>
            <a:chOff x="0" y="-19050"/>
            <a:chExt cx="812800" cy="831850"/>
          </a:xfrm>
        </p:grpSpPr>
        <p:sp>
          <p:nvSpPr>
            <p:cNvPr id="41" name="Google Shape;4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 name="Google Shape;43;p3"/>
          <p:cNvGrpSpPr/>
          <p:nvPr/>
        </p:nvGrpSpPr>
        <p:grpSpPr>
          <a:xfrm>
            <a:off x="497557" y="6523777"/>
            <a:ext cx="4488758" cy="3212267"/>
            <a:chOff x="0" y="-8035"/>
            <a:chExt cx="5985011" cy="4283023"/>
          </a:xfrm>
        </p:grpSpPr>
        <p:grpSp>
          <p:nvGrpSpPr>
            <p:cNvPr id="44" name="Google Shape;44;p3"/>
            <p:cNvGrpSpPr/>
            <p:nvPr/>
          </p:nvGrpSpPr>
          <p:grpSpPr>
            <a:xfrm>
              <a:off x="708191" y="2544669"/>
              <a:ext cx="839866" cy="859551"/>
              <a:chOff x="0" y="-19050"/>
              <a:chExt cx="812800" cy="831850"/>
            </a:xfrm>
          </p:grpSpPr>
          <p:sp>
            <p:nvSpPr>
              <p:cNvPr id="45" name="Google Shape;4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3"/>
            <p:cNvGrpSpPr/>
            <p:nvPr/>
          </p:nvGrpSpPr>
          <p:grpSpPr>
            <a:xfrm>
              <a:off x="2213371" y="2213499"/>
              <a:ext cx="342839" cy="350874"/>
              <a:chOff x="0" y="-19050"/>
              <a:chExt cx="812800" cy="831850"/>
            </a:xfrm>
          </p:grpSpPr>
          <p:sp>
            <p:nvSpPr>
              <p:cNvPr id="48" name="Google Shape;4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 name="Google Shape;50;p3"/>
            <p:cNvGrpSpPr/>
            <p:nvPr/>
          </p:nvGrpSpPr>
          <p:grpSpPr>
            <a:xfrm>
              <a:off x="0" y="-8035"/>
              <a:ext cx="342839" cy="350874"/>
              <a:chOff x="0" y="-19050"/>
              <a:chExt cx="812800" cy="831850"/>
            </a:xfrm>
          </p:grpSpPr>
          <p:sp>
            <p:nvSpPr>
              <p:cNvPr id="51" name="Google Shape;5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 name="Google Shape;53;p3"/>
            <p:cNvGrpSpPr/>
            <p:nvPr/>
          </p:nvGrpSpPr>
          <p:grpSpPr>
            <a:xfrm>
              <a:off x="5642172" y="1870679"/>
              <a:ext cx="342839" cy="350874"/>
              <a:chOff x="0" y="-19050"/>
              <a:chExt cx="812800" cy="831850"/>
            </a:xfrm>
          </p:grpSpPr>
          <p:sp>
            <p:nvSpPr>
              <p:cNvPr id="54" name="Google Shape;5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3"/>
            <p:cNvGrpSpPr/>
            <p:nvPr/>
          </p:nvGrpSpPr>
          <p:grpSpPr>
            <a:xfrm>
              <a:off x="4610028" y="3623067"/>
              <a:ext cx="636991" cy="651921"/>
              <a:chOff x="0" y="-19050"/>
              <a:chExt cx="812800" cy="831850"/>
            </a:xfrm>
          </p:grpSpPr>
          <p:sp>
            <p:nvSpPr>
              <p:cNvPr id="57" name="Google Shape;5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9" name="Google Shape;59;p3"/>
          <p:cNvSpPr txBox="1"/>
          <p:nvPr>
            <p:ph type="title"/>
          </p:nvPr>
        </p:nvSpPr>
        <p:spPr>
          <a:xfrm>
            <a:off x="2157325" y="2728800"/>
            <a:ext cx="13973400" cy="4438500"/>
          </a:xfrm>
          <a:prstGeom prst="rect">
            <a:avLst/>
          </a:prstGeom>
          <a:noFill/>
          <a:ln>
            <a:noFill/>
          </a:ln>
        </p:spPr>
        <p:txBody>
          <a:bodyPr anchorCtr="0" anchor="ctr" bIns="45700" lIns="91425" spcFirstLastPara="1" rIns="91425" wrap="square" tIns="45700">
            <a:normAutofit/>
          </a:bodyPr>
          <a:lstStyle>
            <a:lvl1pPr lvl="0" marR="0" algn="ctr">
              <a:lnSpc>
                <a:spcPct val="110000"/>
              </a:lnSpc>
              <a:spcBef>
                <a:spcPts val="0"/>
              </a:spcBef>
              <a:spcAft>
                <a:spcPts val="0"/>
              </a:spcAft>
              <a:buClr>
                <a:srgbClr val="000000"/>
              </a:buClr>
              <a:buSzPts val="14000"/>
              <a:buFont typeface="Oswald"/>
              <a:buNone/>
              <a:defRPr b="1" i="0" sz="14000" u="none" cap="none" strike="noStrike">
                <a:solidFill>
                  <a:srgbClr val="000000"/>
                </a:solidFill>
                <a:latin typeface="Oswald"/>
                <a:ea typeface="Oswald"/>
                <a:cs typeface="Oswald"/>
                <a:sym typeface="Oswald"/>
              </a:defRPr>
            </a:lvl1pPr>
            <a:lvl2pPr lvl="1">
              <a:lnSpc>
                <a:spcPct val="110000"/>
              </a:lnSpc>
              <a:spcBef>
                <a:spcPts val="0"/>
              </a:spcBef>
              <a:spcAft>
                <a:spcPts val="0"/>
              </a:spcAft>
              <a:buSzPts val="1400"/>
              <a:buNone/>
              <a:defRPr b="1" sz="1800"/>
            </a:lvl2pPr>
            <a:lvl3pPr lvl="2">
              <a:lnSpc>
                <a:spcPct val="110000"/>
              </a:lnSpc>
              <a:spcBef>
                <a:spcPts val="0"/>
              </a:spcBef>
              <a:spcAft>
                <a:spcPts val="0"/>
              </a:spcAft>
              <a:buSzPts val="1400"/>
              <a:buNone/>
              <a:defRPr b="1" sz="1800"/>
            </a:lvl3pPr>
            <a:lvl4pPr lvl="3">
              <a:lnSpc>
                <a:spcPct val="110000"/>
              </a:lnSpc>
              <a:spcBef>
                <a:spcPts val="0"/>
              </a:spcBef>
              <a:spcAft>
                <a:spcPts val="0"/>
              </a:spcAft>
              <a:buSzPts val="1400"/>
              <a:buNone/>
              <a:defRPr b="1" sz="1800"/>
            </a:lvl4pPr>
            <a:lvl5pPr lvl="4">
              <a:lnSpc>
                <a:spcPct val="110000"/>
              </a:lnSpc>
              <a:spcBef>
                <a:spcPts val="0"/>
              </a:spcBef>
              <a:spcAft>
                <a:spcPts val="0"/>
              </a:spcAft>
              <a:buSzPts val="1400"/>
              <a:buNone/>
              <a:defRPr b="1" sz="1800"/>
            </a:lvl5pPr>
            <a:lvl6pPr lvl="5">
              <a:lnSpc>
                <a:spcPct val="110000"/>
              </a:lnSpc>
              <a:spcBef>
                <a:spcPts val="0"/>
              </a:spcBef>
              <a:spcAft>
                <a:spcPts val="0"/>
              </a:spcAft>
              <a:buSzPts val="1400"/>
              <a:buNone/>
              <a:defRPr b="1" sz="1800"/>
            </a:lvl6pPr>
            <a:lvl7pPr lvl="6">
              <a:lnSpc>
                <a:spcPct val="110000"/>
              </a:lnSpc>
              <a:spcBef>
                <a:spcPts val="0"/>
              </a:spcBef>
              <a:spcAft>
                <a:spcPts val="0"/>
              </a:spcAft>
              <a:buSzPts val="1400"/>
              <a:buNone/>
              <a:defRPr b="1" sz="1800"/>
            </a:lvl7pPr>
            <a:lvl8pPr lvl="7">
              <a:lnSpc>
                <a:spcPct val="110000"/>
              </a:lnSpc>
              <a:spcBef>
                <a:spcPts val="0"/>
              </a:spcBef>
              <a:spcAft>
                <a:spcPts val="0"/>
              </a:spcAft>
              <a:buSzPts val="1400"/>
              <a:buNone/>
              <a:defRPr b="1" sz="1800"/>
            </a:lvl8pPr>
            <a:lvl9pPr lvl="8">
              <a:lnSpc>
                <a:spcPct val="110000"/>
              </a:lnSpc>
              <a:spcBef>
                <a:spcPts val="0"/>
              </a:spcBef>
              <a:spcAft>
                <a:spcPts val="0"/>
              </a:spcAft>
              <a:buSzPts val="1400"/>
              <a:buNone/>
              <a:defRPr b="1" sz="1800"/>
            </a:lvl9pPr>
          </a:lstStyle>
          <a:p/>
        </p:txBody>
      </p:sp>
      <p:sp>
        <p:nvSpPr>
          <p:cNvPr id="60" name="Google Shape;60;p3"/>
          <p:cNvSpPr txBox="1"/>
          <p:nvPr>
            <p:ph idx="1" type="subTitle"/>
          </p:nvPr>
        </p:nvSpPr>
        <p:spPr>
          <a:xfrm>
            <a:off x="4279200" y="1133000"/>
            <a:ext cx="9729600" cy="489000"/>
          </a:xfrm>
          <a:prstGeom prst="rect">
            <a:avLst/>
          </a:prstGeom>
        </p:spPr>
        <p:txBody>
          <a:bodyPr anchorCtr="0" anchor="t" bIns="45700" lIns="91425" spcFirstLastPara="1" rIns="91425" wrap="square" tIns="45700">
            <a:normAutofit/>
          </a:bodyPr>
          <a:lstStyle>
            <a:lvl1pPr lvl="0">
              <a:spcBef>
                <a:spcPts val="640"/>
              </a:spcBef>
              <a:spcAft>
                <a:spcPts val="0"/>
              </a:spcAft>
              <a:buSzPts val="2750"/>
              <a:buFont typeface="Inter SemiBold"/>
              <a:buNone/>
              <a:defRPr sz="2750">
                <a:latin typeface="Inter SemiBold"/>
                <a:ea typeface="Inter SemiBold"/>
                <a:cs typeface="Inter SemiBold"/>
                <a:sym typeface="Inter SemiBold"/>
              </a:defRPr>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61" name="Shape 61"/>
        <p:cNvGrpSpPr/>
        <p:nvPr/>
      </p:nvGrpSpPr>
      <p:grpSpPr>
        <a:xfrm>
          <a:off x="0" y="0"/>
          <a:ext cx="0" cy="0"/>
          <a:chOff x="0" y="0"/>
          <a:chExt cx="0" cy="0"/>
        </a:xfrm>
      </p:grpSpPr>
      <p:pic>
        <p:nvPicPr>
          <p:cNvPr id="62" name="Google Shape;62;p4"/>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63" name="Google Shape;63;p4"/>
          <p:cNvGrpSpPr/>
          <p:nvPr/>
        </p:nvGrpSpPr>
        <p:grpSpPr>
          <a:xfrm>
            <a:off x="12472694" y="-847084"/>
            <a:ext cx="6212746" cy="5306961"/>
            <a:chOff x="0" y="-95250"/>
            <a:chExt cx="1636268" cy="1397709"/>
          </a:xfrm>
        </p:grpSpPr>
        <p:sp>
          <p:nvSpPr>
            <p:cNvPr id="64" name="Google Shape;64;p4"/>
            <p:cNvSpPr/>
            <p:nvPr/>
          </p:nvSpPr>
          <p:spPr>
            <a:xfrm>
              <a:off x="0" y="0"/>
              <a:ext cx="1636268" cy="1302459"/>
            </a:xfrm>
            <a:custGeom>
              <a:rect b="b" l="l" r="r" t="t"/>
              <a:pathLst>
                <a:path extrusionOk="0" h="1302459" w="1636268">
                  <a:moveTo>
                    <a:pt x="0" y="0"/>
                  </a:moveTo>
                  <a:lnTo>
                    <a:pt x="1636268" y="0"/>
                  </a:lnTo>
                  <a:lnTo>
                    <a:pt x="1636268" y="1302459"/>
                  </a:lnTo>
                  <a:lnTo>
                    <a:pt x="0" y="1302459"/>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65" name="Google Shape;65;p4"/>
            <p:cNvSpPr txBox="1"/>
            <p:nvPr/>
          </p:nvSpPr>
          <p:spPr>
            <a:xfrm>
              <a:off x="0" y="-95250"/>
              <a:ext cx="1636200" cy="1397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4"/>
          <p:cNvGrpSpPr/>
          <p:nvPr/>
        </p:nvGrpSpPr>
        <p:grpSpPr>
          <a:xfrm>
            <a:off x="1179200" y="2176766"/>
            <a:ext cx="7118246" cy="7288909"/>
            <a:chOff x="0" y="-95250"/>
            <a:chExt cx="1874752" cy="1919700"/>
          </a:xfrm>
        </p:grpSpPr>
        <p:sp>
          <p:nvSpPr>
            <p:cNvPr id="67" name="Google Shape;67;p4"/>
            <p:cNvSpPr/>
            <p:nvPr/>
          </p:nvSpPr>
          <p:spPr>
            <a:xfrm>
              <a:off x="0" y="0"/>
              <a:ext cx="1874752" cy="1824351"/>
            </a:xfrm>
            <a:custGeom>
              <a:rect b="b" l="l" r="r" t="t"/>
              <a:pathLst>
                <a:path extrusionOk="0" h="1824351" w="1874752">
                  <a:moveTo>
                    <a:pt x="0" y="0"/>
                  </a:moveTo>
                  <a:lnTo>
                    <a:pt x="1874752" y="0"/>
                  </a:lnTo>
                  <a:lnTo>
                    <a:pt x="1874752" y="1824351"/>
                  </a:lnTo>
                  <a:lnTo>
                    <a:pt x="0" y="1824351"/>
                  </a:lnTo>
                  <a:close/>
                </a:path>
              </a:pathLst>
            </a:custGeom>
            <a:solidFill>
              <a:srgbClr val="000000"/>
            </a:solidFill>
            <a:ln>
              <a:noFill/>
            </a:ln>
          </p:spPr>
        </p:sp>
        <p:sp>
          <p:nvSpPr>
            <p:cNvPr id="68" name="Google Shape;68;p4"/>
            <p:cNvSpPr txBox="1"/>
            <p:nvPr/>
          </p:nvSpPr>
          <p:spPr>
            <a:xfrm>
              <a:off x="0" y="-95250"/>
              <a:ext cx="1874700" cy="1919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4"/>
          <p:cNvGrpSpPr/>
          <p:nvPr/>
        </p:nvGrpSpPr>
        <p:grpSpPr>
          <a:xfrm>
            <a:off x="9845042" y="2176766"/>
            <a:ext cx="7403955" cy="5073444"/>
            <a:chOff x="0" y="-95250"/>
            <a:chExt cx="1950000" cy="1336207"/>
          </a:xfrm>
        </p:grpSpPr>
        <p:sp>
          <p:nvSpPr>
            <p:cNvPr id="70" name="Google Shape;70;p4"/>
            <p:cNvSpPr/>
            <p:nvPr/>
          </p:nvSpPr>
          <p:spPr>
            <a:xfrm>
              <a:off x="0" y="0"/>
              <a:ext cx="1949927" cy="1240957"/>
            </a:xfrm>
            <a:custGeom>
              <a:rect b="b" l="l" r="r" t="t"/>
              <a:pathLst>
                <a:path extrusionOk="0" h="1240957" w="1949927">
                  <a:moveTo>
                    <a:pt x="0" y="0"/>
                  </a:moveTo>
                  <a:lnTo>
                    <a:pt x="1949927" y="0"/>
                  </a:lnTo>
                  <a:lnTo>
                    <a:pt x="1949927" y="1240957"/>
                  </a:lnTo>
                  <a:lnTo>
                    <a:pt x="0" y="1240957"/>
                  </a:lnTo>
                  <a:close/>
                </a:path>
              </a:pathLst>
            </a:custGeom>
            <a:solidFill>
              <a:srgbClr val="000000"/>
            </a:solidFill>
            <a:ln>
              <a:noFill/>
            </a:ln>
          </p:spPr>
        </p:sp>
        <p:sp>
          <p:nvSpPr>
            <p:cNvPr id="71" name="Google Shape;71;p4"/>
            <p:cNvSpPr txBox="1"/>
            <p:nvPr/>
          </p:nvSpPr>
          <p:spPr>
            <a:xfrm>
              <a:off x="0" y="-95250"/>
              <a:ext cx="1950000" cy="13362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 name="Google Shape;72;p4"/>
          <p:cNvSpPr/>
          <p:nvPr>
            <p:ph idx="2" type="pic"/>
          </p:nvPr>
        </p:nvSpPr>
        <p:spPr>
          <a:xfrm>
            <a:off x="1237175" y="2601700"/>
            <a:ext cx="7002300" cy="6800400"/>
          </a:xfrm>
          <a:prstGeom prst="rect">
            <a:avLst/>
          </a:prstGeom>
          <a:noFill/>
          <a:ln>
            <a:noFill/>
          </a:ln>
        </p:spPr>
      </p:sp>
      <p:sp>
        <p:nvSpPr>
          <p:cNvPr id="73" name="Google Shape;73;p4"/>
          <p:cNvSpPr/>
          <p:nvPr>
            <p:ph idx="3" type="pic"/>
          </p:nvPr>
        </p:nvSpPr>
        <p:spPr>
          <a:xfrm>
            <a:off x="9905575" y="2601700"/>
            <a:ext cx="7282500" cy="4592700"/>
          </a:xfrm>
          <a:prstGeom prst="rect">
            <a:avLst/>
          </a:prstGeom>
          <a:noFill/>
          <a:ln>
            <a:noFill/>
          </a:ln>
        </p:spPr>
      </p:sp>
      <p:sp>
        <p:nvSpPr>
          <p:cNvPr id="74" name="Google Shape;74;p4"/>
          <p:cNvSpPr txBox="1"/>
          <p:nvPr/>
        </p:nvSpPr>
        <p:spPr>
          <a:xfrm>
            <a:off x="9845042" y="7766628"/>
            <a:ext cx="427800" cy="1808100"/>
          </a:xfrm>
          <a:prstGeom prst="rect">
            <a:avLst/>
          </a:prstGeom>
          <a:noFill/>
          <a:ln>
            <a:noFill/>
          </a:ln>
        </p:spPr>
        <p:txBody>
          <a:bodyPr anchorCtr="0" anchor="t" bIns="0" lIns="0" spcFirstLastPara="1" rIns="0" wrap="square" tIns="0">
            <a:spAutoFit/>
          </a:bodyPr>
          <a:lstStyle/>
          <a:p>
            <a:pPr indent="0" lvl="0" marL="0" marR="0" rtl="0" algn="l">
              <a:lnSpc>
                <a:spcPct val="185034"/>
              </a:lnSpc>
              <a:spcBef>
                <a:spcPts val="0"/>
              </a:spcBef>
              <a:spcAft>
                <a:spcPts val="0"/>
              </a:spcAft>
              <a:buNone/>
            </a:pPr>
            <a:r>
              <a:rPr b="1" i="0" lang="en-US" sz="2499" u="none" cap="none" strike="noStrike">
                <a:solidFill>
                  <a:srgbClr val="000000"/>
                </a:solidFill>
                <a:latin typeface="Inter"/>
                <a:ea typeface="Inter"/>
                <a:cs typeface="Inter"/>
                <a:sym typeface="Inter"/>
              </a:rPr>
              <a:t>01</a:t>
            </a:r>
            <a:endParaRPr/>
          </a:p>
          <a:p>
            <a:pPr indent="0" lvl="0" marL="0" marR="0" rtl="0" algn="l">
              <a:lnSpc>
                <a:spcPct val="185034"/>
              </a:lnSpc>
              <a:spcBef>
                <a:spcPts val="0"/>
              </a:spcBef>
              <a:spcAft>
                <a:spcPts val="0"/>
              </a:spcAft>
              <a:buNone/>
            </a:pPr>
            <a:r>
              <a:rPr b="1" i="0" lang="en-US" sz="2499" u="none" cap="none" strike="noStrike">
                <a:solidFill>
                  <a:srgbClr val="000000"/>
                </a:solidFill>
                <a:latin typeface="Inter"/>
                <a:ea typeface="Inter"/>
                <a:cs typeface="Inter"/>
                <a:sym typeface="Inter"/>
              </a:rPr>
              <a:t>02</a:t>
            </a:r>
            <a:endParaRPr/>
          </a:p>
          <a:p>
            <a:pPr indent="0" lvl="0" marL="0" marR="0" rtl="0" algn="l">
              <a:lnSpc>
                <a:spcPct val="185034"/>
              </a:lnSpc>
              <a:spcBef>
                <a:spcPts val="0"/>
              </a:spcBef>
              <a:spcAft>
                <a:spcPts val="0"/>
              </a:spcAft>
              <a:buNone/>
            </a:pPr>
            <a:r>
              <a:rPr b="1" i="0" lang="en-US" sz="2499" u="none" cap="none" strike="noStrike">
                <a:solidFill>
                  <a:srgbClr val="000000"/>
                </a:solidFill>
                <a:latin typeface="Inter"/>
                <a:ea typeface="Inter"/>
                <a:cs typeface="Inter"/>
                <a:sym typeface="Inter"/>
              </a:rPr>
              <a:t>03</a:t>
            </a:r>
            <a:endParaRPr/>
          </a:p>
        </p:txBody>
      </p:sp>
      <p:sp>
        <p:nvSpPr>
          <p:cNvPr id="75" name="Google Shape;75;p4"/>
          <p:cNvSpPr txBox="1"/>
          <p:nvPr>
            <p:ph type="title"/>
          </p:nvPr>
        </p:nvSpPr>
        <p:spPr>
          <a:xfrm>
            <a:off x="1179200" y="576250"/>
            <a:ext cx="16997400" cy="1143000"/>
          </a:xfrm>
          <a:prstGeom prst="rect">
            <a:avLst/>
          </a:prstGeom>
        </p:spPr>
        <p:txBody>
          <a:bodyPr anchorCtr="0" anchor="t" bIns="45700" lIns="91425" spcFirstLastPara="1" rIns="91425" wrap="square" tIns="45700">
            <a:normAutofit/>
          </a:bodyPr>
          <a:lstStyle>
            <a:lvl1pPr lvl="0" algn="l">
              <a:spcBef>
                <a:spcPts val="0"/>
              </a:spcBef>
              <a:spcAft>
                <a:spcPts val="0"/>
              </a:spcAft>
              <a:buSzPts val="90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
          <p:cNvSpPr txBox="1"/>
          <p:nvPr>
            <p:ph idx="1" type="subTitle"/>
          </p:nvPr>
        </p:nvSpPr>
        <p:spPr>
          <a:xfrm>
            <a:off x="10525125" y="7752175"/>
            <a:ext cx="7002300" cy="486900"/>
          </a:xfrm>
          <a:prstGeom prst="rect">
            <a:avLst/>
          </a:prstGeom>
        </p:spPr>
        <p:txBody>
          <a:bodyPr anchorCtr="0" anchor="t" bIns="45700" lIns="91425" spcFirstLastPara="1" rIns="91425" wrap="square" tIns="45700">
            <a:normAutofit/>
          </a:bodyPr>
          <a:lstStyle>
            <a:lvl1pPr lvl="0" algn="l">
              <a:spcBef>
                <a:spcPts val="640"/>
              </a:spcBef>
              <a:spcAft>
                <a:spcPts val="0"/>
              </a:spcAft>
              <a:buSzPts val="2450"/>
              <a:buNone/>
              <a:defRPr sz="24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77" name="Google Shape;77;p4"/>
          <p:cNvSpPr txBox="1"/>
          <p:nvPr>
            <p:ph idx="4" type="subTitle"/>
          </p:nvPr>
        </p:nvSpPr>
        <p:spPr>
          <a:xfrm>
            <a:off x="10525125" y="8427225"/>
            <a:ext cx="7002300" cy="486900"/>
          </a:xfrm>
          <a:prstGeom prst="rect">
            <a:avLst/>
          </a:prstGeom>
        </p:spPr>
        <p:txBody>
          <a:bodyPr anchorCtr="0" anchor="t" bIns="45700" lIns="91425" spcFirstLastPara="1" rIns="91425" wrap="square" tIns="45700">
            <a:normAutofit/>
          </a:bodyPr>
          <a:lstStyle>
            <a:lvl1pPr lvl="0" rtl="0" algn="l">
              <a:spcBef>
                <a:spcPts val="640"/>
              </a:spcBef>
              <a:spcAft>
                <a:spcPts val="0"/>
              </a:spcAft>
              <a:buSzPts val="2450"/>
              <a:buNone/>
              <a:defRPr sz="24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78" name="Google Shape;78;p4"/>
          <p:cNvSpPr txBox="1"/>
          <p:nvPr>
            <p:ph idx="5" type="subTitle"/>
          </p:nvPr>
        </p:nvSpPr>
        <p:spPr>
          <a:xfrm>
            <a:off x="10525125" y="9102275"/>
            <a:ext cx="7002300" cy="486900"/>
          </a:xfrm>
          <a:prstGeom prst="rect">
            <a:avLst/>
          </a:prstGeom>
        </p:spPr>
        <p:txBody>
          <a:bodyPr anchorCtr="0" anchor="t" bIns="45700" lIns="91425" spcFirstLastPara="1" rIns="91425" wrap="square" tIns="45700">
            <a:normAutofit/>
          </a:bodyPr>
          <a:lstStyle>
            <a:lvl1pPr lvl="0" rtl="0" algn="l">
              <a:spcBef>
                <a:spcPts val="640"/>
              </a:spcBef>
              <a:spcAft>
                <a:spcPts val="0"/>
              </a:spcAft>
              <a:buSzPts val="2450"/>
              <a:buNone/>
              <a:defRPr sz="24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79" name="Shape 79"/>
        <p:cNvGrpSpPr/>
        <p:nvPr/>
      </p:nvGrpSpPr>
      <p:grpSpPr>
        <a:xfrm>
          <a:off x="0" y="0"/>
          <a:ext cx="0" cy="0"/>
          <a:chOff x="0" y="0"/>
          <a:chExt cx="0" cy="0"/>
        </a:xfrm>
      </p:grpSpPr>
      <p:pic>
        <p:nvPicPr>
          <p:cNvPr id="80" name="Google Shape;80;p5"/>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81" name="Google Shape;81;p5"/>
          <p:cNvPicPr preferRelativeResize="0"/>
          <p:nvPr/>
        </p:nvPicPr>
        <p:blipFill>
          <a:blip r:embed="rId3">
            <a:alphaModFix/>
          </a:blip>
          <a:stretch>
            <a:fillRect/>
          </a:stretch>
        </p:blipFill>
        <p:spPr>
          <a:xfrm>
            <a:off x="-486812" y="-1"/>
            <a:ext cx="19261517" cy="10082200"/>
          </a:xfrm>
          <a:prstGeom prst="rect">
            <a:avLst/>
          </a:prstGeom>
          <a:noFill/>
          <a:ln>
            <a:noFill/>
          </a:ln>
        </p:spPr>
      </p:pic>
      <p:grpSp>
        <p:nvGrpSpPr>
          <p:cNvPr id="82" name="Google Shape;82;p5"/>
          <p:cNvGrpSpPr/>
          <p:nvPr/>
        </p:nvGrpSpPr>
        <p:grpSpPr>
          <a:xfrm>
            <a:off x="2589925" y="4505958"/>
            <a:ext cx="13108074" cy="2625650"/>
            <a:chOff x="0" y="-95250"/>
            <a:chExt cx="3100228" cy="621000"/>
          </a:xfrm>
        </p:grpSpPr>
        <p:sp>
          <p:nvSpPr>
            <p:cNvPr id="83" name="Google Shape;83;p5"/>
            <p:cNvSpPr/>
            <p:nvPr/>
          </p:nvSpPr>
          <p:spPr>
            <a:xfrm>
              <a:off x="0" y="0"/>
              <a:ext cx="3100228" cy="525628"/>
            </a:xfrm>
            <a:custGeom>
              <a:rect b="b" l="l" r="r" t="t"/>
              <a:pathLst>
                <a:path extrusionOk="0" h="525628" w="3100228">
                  <a:moveTo>
                    <a:pt x="0" y="0"/>
                  </a:moveTo>
                  <a:lnTo>
                    <a:pt x="3100228" y="0"/>
                  </a:lnTo>
                  <a:lnTo>
                    <a:pt x="3100228" y="525628"/>
                  </a:lnTo>
                  <a:lnTo>
                    <a:pt x="0" y="525628"/>
                  </a:lnTo>
                  <a:close/>
                </a:path>
              </a:pathLst>
            </a:custGeom>
            <a:solidFill>
              <a:srgbClr val="FFFFFF"/>
            </a:solidFill>
            <a:ln>
              <a:noFill/>
            </a:ln>
          </p:spPr>
        </p:sp>
        <p:sp>
          <p:nvSpPr>
            <p:cNvPr id="84" name="Google Shape;84;p5"/>
            <p:cNvSpPr txBox="1"/>
            <p:nvPr/>
          </p:nvSpPr>
          <p:spPr>
            <a:xfrm>
              <a:off x="0" y="-95250"/>
              <a:ext cx="3100200" cy="6210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 name="Google Shape;85;p5"/>
          <p:cNvSpPr txBox="1"/>
          <p:nvPr/>
        </p:nvSpPr>
        <p:spPr>
          <a:xfrm>
            <a:off x="7472485" y="2524673"/>
            <a:ext cx="3342900" cy="2019000"/>
          </a:xfrm>
          <a:prstGeom prst="rect">
            <a:avLst/>
          </a:prstGeom>
          <a:noFill/>
          <a:ln>
            <a:noFill/>
          </a:ln>
        </p:spPr>
        <p:txBody>
          <a:bodyPr anchorCtr="0" anchor="t" bIns="0" lIns="0" spcFirstLastPara="1" rIns="0" wrap="square" tIns="0">
            <a:spAutoFit/>
          </a:bodyPr>
          <a:lstStyle/>
          <a:p>
            <a:pPr indent="0" lvl="0" marL="0" marR="0" rtl="0" algn="ctr">
              <a:lnSpc>
                <a:spcPct val="131005"/>
              </a:lnSpc>
              <a:spcBef>
                <a:spcPts val="0"/>
              </a:spcBef>
              <a:spcAft>
                <a:spcPts val="0"/>
              </a:spcAft>
              <a:buNone/>
            </a:pPr>
            <a:r>
              <a:rPr b="1" i="0" lang="en-US" sz="13117" u="none" cap="none" strike="noStrike">
                <a:solidFill>
                  <a:srgbClr val="000000"/>
                </a:solidFill>
                <a:latin typeface="Oswald"/>
                <a:ea typeface="Oswald"/>
                <a:cs typeface="Oswald"/>
                <a:sym typeface="Oswald"/>
              </a:rPr>
              <a:t>01</a:t>
            </a:r>
            <a:endParaRPr/>
          </a:p>
        </p:txBody>
      </p:sp>
      <p:sp>
        <p:nvSpPr>
          <p:cNvPr id="86" name="Google Shape;86;p5"/>
          <p:cNvSpPr txBox="1"/>
          <p:nvPr>
            <p:ph type="title"/>
          </p:nvPr>
        </p:nvSpPr>
        <p:spPr>
          <a:xfrm>
            <a:off x="645300" y="4980971"/>
            <a:ext cx="16997400" cy="1773300"/>
          </a:xfrm>
          <a:prstGeom prst="rect">
            <a:avLst/>
          </a:prstGeom>
        </p:spPr>
        <p:txBody>
          <a:bodyPr anchorCtr="0" anchor="t" bIns="45700" lIns="91425" spcFirstLastPara="1" rIns="91425" wrap="square" tIns="45700">
            <a:normAutofit/>
          </a:bodyPr>
          <a:lstStyle>
            <a:lvl1pPr lvl="0">
              <a:spcBef>
                <a:spcPts val="0"/>
              </a:spcBef>
              <a:spcAft>
                <a:spcPts val="0"/>
              </a:spcAft>
              <a:buSzPts val="14600"/>
              <a:buNone/>
              <a:defRPr sz="14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87" name="Shape 87"/>
        <p:cNvGrpSpPr/>
        <p:nvPr/>
      </p:nvGrpSpPr>
      <p:grpSpPr>
        <a:xfrm>
          <a:off x="0" y="0"/>
          <a:ext cx="0" cy="0"/>
          <a:chOff x="0" y="0"/>
          <a:chExt cx="0" cy="0"/>
        </a:xfrm>
      </p:grpSpPr>
      <p:grpSp>
        <p:nvGrpSpPr>
          <p:cNvPr id="88" name="Google Shape;88;p6"/>
          <p:cNvGrpSpPr/>
          <p:nvPr/>
        </p:nvGrpSpPr>
        <p:grpSpPr>
          <a:xfrm>
            <a:off x="6211105" y="2349111"/>
            <a:ext cx="5866211" cy="7050236"/>
            <a:chOff x="0" y="-95250"/>
            <a:chExt cx="1545000" cy="1856840"/>
          </a:xfrm>
        </p:grpSpPr>
        <p:sp>
          <p:nvSpPr>
            <p:cNvPr id="89" name="Google Shape;89;p6"/>
            <p:cNvSpPr/>
            <p:nvPr/>
          </p:nvSpPr>
          <p:spPr>
            <a:xfrm>
              <a:off x="0" y="0"/>
              <a:ext cx="1544899" cy="1761590"/>
            </a:xfrm>
            <a:custGeom>
              <a:rect b="b" l="l" r="r" t="t"/>
              <a:pathLst>
                <a:path extrusionOk="0" h="1761590" w="1544899">
                  <a:moveTo>
                    <a:pt x="0" y="0"/>
                  </a:moveTo>
                  <a:lnTo>
                    <a:pt x="1544899" y="0"/>
                  </a:lnTo>
                  <a:lnTo>
                    <a:pt x="1544899" y="1761590"/>
                  </a:lnTo>
                  <a:lnTo>
                    <a:pt x="0" y="1761590"/>
                  </a:lnTo>
                  <a:close/>
                </a:path>
              </a:pathLst>
            </a:custGeom>
            <a:solidFill>
              <a:srgbClr val="000000"/>
            </a:solidFill>
            <a:ln>
              <a:noFill/>
            </a:ln>
          </p:spPr>
        </p:sp>
        <p:sp>
          <p:nvSpPr>
            <p:cNvPr id="90" name="Google Shape;90;p6"/>
            <p:cNvSpPr txBox="1"/>
            <p:nvPr/>
          </p:nvSpPr>
          <p:spPr>
            <a:xfrm>
              <a:off x="0" y="-95250"/>
              <a:ext cx="1545000" cy="1856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6"/>
          <p:cNvSpPr/>
          <p:nvPr>
            <p:ph idx="2" type="pic"/>
          </p:nvPr>
        </p:nvSpPr>
        <p:spPr>
          <a:xfrm>
            <a:off x="6272025" y="2765175"/>
            <a:ext cx="5743800" cy="6579600"/>
          </a:xfrm>
          <a:prstGeom prst="rect">
            <a:avLst/>
          </a:prstGeom>
          <a:noFill/>
          <a:ln>
            <a:noFill/>
          </a:ln>
        </p:spPr>
      </p:sp>
      <p:sp>
        <p:nvSpPr>
          <p:cNvPr id="92" name="Google Shape;92;p6"/>
          <p:cNvSpPr txBox="1"/>
          <p:nvPr>
            <p:ph type="title"/>
          </p:nvPr>
        </p:nvSpPr>
        <p:spPr>
          <a:xfrm>
            <a:off x="645300" y="717900"/>
            <a:ext cx="169974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90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93" name="Google Shape;93;p6"/>
          <p:cNvGrpSpPr/>
          <p:nvPr/>
        </p:nvGrpSpPr>
        <p:grpSpPr>
          <a:xfrm>
            <a:off x="2031211" y="2705799"/>
            <a:ext cx="2535448" cy="2594873"/>
            <a:chOff x="0" y="-19050"/>
            <a:chExt cx="812800" cy="831850"/>
          </a:xfrm>
        </p:grpSpPr>
        <p:sp>
          <p:nvSpPr>
            <p:cNvPr id="94" name="Google Shape;94;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6"/>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6"/>
          <p:cNvGrpSpPr/>
          <p:nvPr/>
        </p:nvGrpSpPr>
        <p:grpSpPr>
          <a:xfrm>
            <a:off x="13892081" y="2705799"/>
            <a:ext cx="2535448" cy="2594873"/>
            <a:chOff x="0" y="-19050"/>
            <a:chExt cx="812800" cy="831850"/>
          </a:xfrm>
        </p:grpSpPr>
        <p:sp>
          <p:nvSpPr>
            <p:cNvPr id="97" name="Google Shape;97;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6"/>
            <p:cNvSpPr txBox="1"/>
            <p:nvPr/>
          </p:nvSpPr>
          <p:spPr>
            <a:xfrm>
              <a:off x="76200" y="-19050"/>
              <a:ext cx="6603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6"/>
          <p:cNvSpPr/>
          <p:nvPr/>
        </p:nvSpPr>
        <p:spPr>
          <a:xfrm>
            <a:off x="14609339" y="3394566"/>
            <a:ext cx="1391804" cy="1338662"/>
          </a:xfrm>
          <a:custGeom>
            <a:rect b="b" l="l" r="r" t="t"/>
            <a:pathLst>
              <a:path extrusionOk="0" h="1338662" w="1391804">
                <a:moveTo>
                  <a:pt x="0" y="0"/>
                </a:moveTo>
                <a:lnTo>
                  <a:pt x="1391804" y="0"/>
                </a:lnTo>
                <a:lnTo>
                  <a:pt x="1391804" y="1338662"/>
                </a:lnTo>
                <a:lnTo>
                  <a:pt x="0" y="1338662"/>
                </a:lnTo>
                <a:lnTo>
                  <a:pt x="0" y="0"/>
                </a:lnTo>
                <a:close/>
              </a:path>
            </a:pathLst>
          </a:custGeom>
          <a:blipFill rotWithShape="1">
            <a:blip r:embed="rId2">
              <a:alphaModFix/>
            </a:blip>
            <a:stretch>
              <a:fillRect b="0" l="0" r="0" t="0"/>
            </a:stretch>
          </a:blipFill>
          <a:ln>
            <a:noFill/>
          </a:ln>
        </p:spPr>
      </p:sp>
      <p:cxnSp>
        <p:nvCxnSpPr>
          <p:cNvPr id="100" name="Google Shape;100;p6"/>
          <p:cNvCxnSpPr/>
          <p:nvPr/>
        </p:nvCxnSpPr>
        <p:spPr>
          <a:xfrm>
            <a:off x="1725579" y="9418352"/>
            <a:ext cx="3146700" cy="0"/>
          </a:xfrm>
          <a:prstGeom prst="straightConnector1">
            <a:avLst/>
          </a:prstGeom>
          <a:noFill/>
          <a:ln cap="flat" cmpd="sng" w="38100">
            <a:solidFill>
              <a:srgbClr val="000000"/>
            </a:solidFill>
            <a:prstDash val="solid"/>
            <a:round/>
            <a:headEnd len="sm" w="sm" type="none"/>
            <a:tailEnd len="sm" w="sm" type="none"/>
          </a:ln>
        </p:spPr>
      </p:cxnSp>
      <p:cxnSp>
        <p:nvCxnSpPr>
          <p:cNvPr id="101" name="Google Shape;101;p6"/>
          <p:cNvCxnSpPr/>
          <p:nvPr/>
        </p:nvCxnSpPr>
        <p:spPr>
          <a:xfrm>
            <a:off x="13586449" y="9418352"/>
            <a:ext cx="3146700" cy="0"/>
          </a:xfrm>
          <a:prstGeom prst="straightConnector1">
            <a:avLst/>
          </a:prstGeom>
          <a:noFill/>
          <a:ln cap="flat" cmpd="sng" w="38100">
            <a:solidFill>
              <a:srgbClr val="000000"/>
            </a:solidFill>
            <a:prstDash val="solid"/>
            <a:round/>
            <a:headEnd len="sm" w="sm" type="none"/>
            <a:tailEnd len="sm" w="sm" type="none"/>
          </a:ln>
        </p:spPr>
      </p:cxnSp>
      <p:cxnSp>
        <p:nvCxnSpPr>
          <p:cNvPr id="102" name="Google Shape;102;p6"/>
          <p:cNvCxnSpPr/>
          <p:nvPr/>
        </p:nvCxnSpPr>
        <p:spPr>
          <a:xfrm>
            <a:off x="1725579" y="5805088"/>
            <a:ext cx="3146700" cy="0"/>
          </a:xfrm>
          <a:prstGeom prst="straightConnector1">
            <a:avLst/>
          </a:prstGeom>
          <a:noFill/>
          <a:ln cap="flat" cmpd="sng" w="38100">
            <a:solidFill>
              <a:srgbClr val="000000"/>
            </a:solidFill>
            <a:prstDash val="solid"/>
            <a:round/>
            <a:headEnd len="sm" w="sm" type="none"/>
            <a:tailEnd len="sm" w="sm" type="none"/>
          </a:ln>
        </p:spPr>
      </p:cxnSp>
      <p:cxnSp>
        <p:nvCxnSpPr>
          <p:cNvPr id="103" name="Google Shape;103;p6"/>
          <p:cNvCxnSpPr/>
          <p:nvPr/>
        </p:nvCxnSpPr>
        <p:spPr>
          <a:xfrm>
            <a:off x="13586449" y="5805088"/>
            <a:ext cx="3146700" cy="0"/>
          </a:xfrm>
          <a:prstGeom prst="straightConnector1">
            <a:avLst/>
          </a:prstGeom>
          <a:noFill/>
          <a:ln cap="flat" cmpd="sng" w="38100">
            <a:solidFill>
              <a:srgbClr val="000000"/>
            </a:solidFill>
            <a:prstDash val="solid"/>
            <a:round/>
            <a:headEnd len="sm" w="sm" type="none"/>
            <a:tailEnd len="sm" w="sm" type="none"/>
          </a:ln>
        </p:spPr>
      </p:cxnSp>
      <p:pic>
        <p:nvPicPr>
          <p:cNvPr id="104" name="Google Shape;104;p6"/>
          <p:cNvPicPr preferRelativeResize="0"/>
          <p:nvPr/>
        </p:nvPicPr>
        <p:blipFill>
          <a:blip r:embed="rId3">
            <a:alphaModFix/>
          </a:blip>
          <a:stretch>
            <a:fillRect/>
          </a:stretch>
        </p:blipFill>
        <p:spPr>
          <a:xfrm>
            <a:off x="2603025" y="3341403"/>
            <a:ext cx="1391800" cy="1391800"/>
          </a:xfrm>
          <a:prstGeom prst="rect">
            <a:avLst/>
          </a:prstGeom>
          <a:noFill/>
          <a:ln>
            <a:noFill/>
          </a:ln>
        </p:spPr>
      </p:pic>
      <p:sp>
        <p:nvSpPr>
          <p:cNvPr id="105" name="Google Shape;105;p6"/>
          <p:cNvSpPr txBox="1"/>
          <p:nvPr>
            <p:ph idx="1" type="body"/>
          </p:nvPr>
        </p:nvSpPr>
        <p:spPr>
          <a:xfrm>
            <a:off x="1530425" y="6096000"/>
            <a:ext cx="3537000" cy="2956500"/>
          </a:xfrm>
          <a:prstGeom prst="rect">
            <a:avLst/>
          </a:prstGeom>
        </p:spPr>
        <p:txBody>
          <a:bodyPr anchorCtr="0" anchor="ctr" bIns="45700" lIns="91425" spcFirstLastPara="1" rIns="91425" wrap="square" tIns="45700">
            <a:normAutofit/>
          </a:bodyPr>
          <a:lstStyle>
            <a:lvl1pPr indent="-355600" lvl="0" marL="457200">
              <a:spcBef>
                <a:spcPts val="640"/>
              </a:spcBef>
              <a:spcAft>
                <a:spcPts val="0"/>
              </a:spcAft>
              <a:buSzPts val="2000"/>
              <a:buChar char="•"/>
              <a:defRPr/>
            </a:lvl1pPr>
            <a:lvl2pPr indent="-355600" lvl="1" marL="914400">
              <a:spcBef>
                <a:spcPts val="560"/>
              </a:spcBef>
              <a:spcAft>
                <a:spcPts val="0"/>
              </a:spcAft>
              <a:buSzPts val="2000"/>
              <a:buChar char="–"/>
              <a:defRPr/>
            </a:lvl2pPr>
            <a:lvl3pPr indent="-355600" lvl="2" marL="1371600">
              <a:spcBef>
                <a:spcPts val="480"/>
              </a:spcBef>
              <a:spcAft>
                <a:spcPts val="0"/>
              </a:spcAft>
              <a:buSzPts val="2000"/>
              <a:buChar char="•"/>
              <a:defRPr/>
            </a:lvl3pPr>
            <a:lvl4pPr indent="-355600" lvl="3" marL="1828800">
              <a:spcBef>
                <a:spcPts val="400"/>
              </a:spcBef>
              <a:spcAft>
                <a:spcPts val="0"/>
              </a:spcAft>
              <a:buSzPts val="2000"/>
              <a:buChar char="–"/>
              <a:defRPr/>
            </a:lvl4pPr>
            <a:lvl5pPr indent="-355600" lvl="4" marL="2286000">
              <a:spcBef>
                <a:spcPts val="400"/>
              </a:spcBef>
              <a:spcAft>
                <a:spcPts val="0"/>
              </a:spcAft>
              <a:buSzPts val="20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06" name="Google Shape;106;p6"/>
          <p:cNvSpPr txBox="1"/>
          <p:nvPr>
            <p:ph idx="3" type="body"/>
          </p:nvPr>
        </p:nvSpPr>
        <p:spPr>
          <a:xfrm>
            <a:off x="13391300" y="6096000"/>
            <a:ext cx="3537000" cy="2956500"/>
          </a:xfrm>
          <a:prstGeom prst="rect">
            <a:avLst/>
          </a:prstGeom>
        </p:spPr>
        <p:txBody>
          <a:bodyPr anchorCtr="0" anchor="ctr" bIns="45700" lIns="91425" spcFirstLastPara="1" rIns="91425" wrap="square" tIns="45700">
            <a:normAutofit/>
          </a:bodyPr>
          <a:lstStyle>
            <a:lvl1pPr indent="-355600" lvl="0" marL="457200" rtl="0">
              <a:spcBef>
                <a:spcPts val="640"/>
              </a:spcBef>
              <a:spcAft>
                <a:spcPts val="0"/>
              </a:spcAft>
              <a:buSzPts val="2000"/>
              <a:buChar char="•"/>
              <a:defRPr/>
            </a:lvl1pPr>
            <a:lvl2pPr indent="-355600" lvl="1" marL="914400" rtl="0">
              <a:spcBef>
                <a:spcPts val="560"/>
              </a:spcBef>
              <a:spcAft>
                <a:spcPts val="0"/>
              </a:spcAft>
              <a:buSzPts val="2000"/>
              <a:buChar char="–"/>
              <a:defRPr/>
            </a:lvl2pPr>
            <a:lvl3pPr indent="-355600" lvl="2" marL="1371600" rtl="0">
              <a:spcBef>
                <a:spcPts val="480"/>
              </a:spcBef>
              <a:spcAft>
                <a:spcPts val="0"/>
              </a:spcAft>
              <a:buSzPts val="20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107" name="Shape 107"/>
        <p:cNvGrpSpPr/>
        <p:nvPr/>
      </p:nvGrpSpPr>
      <p:grpSpPr>
        <a:xfrm>
          <a:off x="0" y="0"/>
          <a:ext cx="0" cy="0"/>
          <a:chOff x="0" y="0"/>
          <a:chExt cx="0" cy="0"/>
        </a:xfrm>
      </p:grpSpPr>
      <p:sp>
        <p:nvSpPr>
          <p:cNvPr id="108" name="Google Shape;108;p7"/>
          <p:cNvSpPr/>
          <p:nvPr>
            <p:ph idx="2" type="pic"/>
          </p:nvPr>
        </p:nvSpPr>
        <p:spPr>
          <a:xfrm>
            <a:off x="9096525" y="-75"/>
            <a:ext cx="9191700" cy="10287000"/>
          </a:xfrm>
          <a:prstGeom prst="rect">
            <a:avLst/>
          </a:prstGeom>
          <a:noFill/>
          <a:ln>
            <a:noFill/>
          </a:ln>
        </p:spPr>
      </p:sp>
      <p:sp>
        <p:nvSpPr>
          <p:cNvPr id="109" name="Google Shape;109;p7"/>
          <p:cNvSpPr txBox="1"/>
          <p:nvPr>
            <p:ph type="title"/>
          </p:nvPr>
        </p:nvSpPr>
        <p:spPr>
          <a:xfrm>
            <a:off x="1512200" y="766750"/>
            <a:ext cx="8427900" cy="2458200"/>
          </a:xfrm>
          <a:prstGeom prst="rect">
            <a:avLst/>
          </a:prstGeom>
        </p:spPr>
        <p:txBody>
          <a:bodyPr anchorCtr="0" anchor="t" bIns="45700" lIns="91425" spcFirstLastPara="1" rIns="91425" wrap="square" tIns="45700">
            <a:normAutofit/>
          </a:bodyPr>
          <a:lstStyle>
            <a:lvl1pPr lvl="0" algn="l">
              <a:spcBef>
                <a:spcPts val="0"/>
              </a:spcBef>
              <a:spcAft>
                <a:spcPts val="0"/>
              </a:spcAft>
              <a:buSzPts val="90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10" name="Google Shape;110;p7"/>
          <p:cNvGrpSpPr/>
          <p:nvPr/>
        </p:nvGrpSpPr>
        <p:grpSpPr>
          <a:xfrm>
            <a:off x="1512205" y="4247661"/>
            <a:ext cx="1180104" cy="1180104"/>
            <a:chOff x="0" y="0"/>
            <a:chExt cx="812800" cy="812800"/>
          </a:xfrm>
        </p:grpSpPr>
        <p:sp>
          <p:nvSpPr>
            <p:cNvPr id="111" name="Google Shape;111;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5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7"/>
          <p:cNvGrpSpPr/>
          <p:nvPr/>
        </p:nvGrpSpPr>
        <p:grpSpPr>
          <a:xfrm>
            <a:off x="1512205" y="6210550"/>
            <a:ext cx="1180104" cy="1180104"/>
            <a:chOff x="0" y="0"/>
            <a:chExt cx="812800" cy="812800"/>
          </a:xfrm>
        </p:grpSpPr>
        <p:sp>
          <p:nvSpPr>
            <p:cNvPr id="114" name="Google Shape;11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5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7"/>
          <p:cNvGrpSpPr/>
          <p:nvPr/>
        </p:nvGrpSpPr>
        <p:grpSpPr>
          <a:xfrm>
            <a:off x="1512205" y="8173439"/>
            <a:ext cx="1180104" cy="1180104"/>
            <a:chOff x="0" y="0"/>
            <a:chExt cx="812800" cy="812800"/>
          </a:xfrm>
        </p:grpSpPr>
        <p:sp>
          <p:nvSpPr>
            <p:cNvPr id="117" name="Google Shape;11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5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9" name="Google Shape;119;p7"/>
          <p:cNvSpPr/>
          <p:nvPr/>
        </p:nvSpPr>
        <p:spPr>
          <a:xfrm>
            <a:off x="1738437" y="4443036"/>
            <a:ext cx="727646" cy="789360"/>
          </a:xfrm>
          <a:custGeom>
            <a:rect b="b" l="l" r="r" t="t"/>
            <a:pathLst>
              <a:path extrusionOk="0" h="789360" w="727646">
                <a:moveTo>
                  <a:pt x="0" y="0"/>
                </a:moveTo>
                <a:lnTo>
                  <a:pt x="727646" y="0"/>
                </a:lnTo>
                <a:lnTo>
                  <a:pt x="727646" y="789360"/>
                </a:lnTo>
                <a:lnTo>
                  <a:pt x="0" y="789360"/>
                </a:lnTo>
                <a:lnTo>
                  <a:pt x="0" y="0"/>
                </a:lnTo>
                <a:close/>
              </a:path>
            </a:pathLst>
          </a:custGeom>
          <a:blipFill rotWithShape="1">
            <a:blip r:embed="rId2">
              <a:alphaModFix/>
            </a:blip>
            <a:stretch>
              <a:fillRect b="0" l="0" r="0" t="0"/>
            </a:stretch>
          </a:blipFill>
          <a:ln>
            <a:noFill/>
          </a:ln>
        </p:spPr>
      </p:sp>
      <p:sp>
        <p:nvSpPr>
          <p:cNvPr id="120" name="Google Shape;120;p7"/>
          <p:cNvSpPr/>
          <p:nvPr/>
        </p:nvSpPr>
        <p:spPr>
          <a:xfrm>
            <a:off x="1847944" y="8371736"/>
            <a:ext cx="508632" cy="734245"/>
          </a:xfrm>
          <a:custGeom>
            <a:rect b="b" l="l" r="r" t="t"/>
            <a:pathLst>
              <a:path extrusionOk="0" h="734245" w="508632">
                <a:moveTo>
                  <a:pt x="0" y="0"/>
                </a:moveTo>
                <a:lnTo>
                  <a:pt x="508632" y="0"/>
                </a:lnTo>
                <a:lnTo>
                  <a:pt x="508632" y="734245"/>
                </a:lnTo>
                <a:lnTo>
                  <a:pt x="0" y="734245"/>
                </a:lnTo>
                <a:lnTo>
                  <a:pt x="0" y="0"/>
                </a:lnTo>
                <a:close/>
              </a:path>
            </a:pathLst>
          </a:custGeom>
          <a:blipFill rotWithShape="1">
            <a:blip r:embed="rId3">
              <a:alphaModFix/>
            </a:blip>
            <a:stretch>
              <a:fillRect b="0" l="0" r="0" t="0"/>
            </a:stretch>
          </a:blipFill>
          <a:ln>
            <a:noFill/>
          </a:ln>
        </p:spPr>
      </p:sp>
      <p:sp>
        <p:nvSpPr>
          <p:cNvPr id="121" name="Google Shape;121;p7"/>
          <p:cNvSpPr/>
          <p:nvPr/>
        </p:nvSpPr>
        <p:spPr>
          <a:xfrm>
            <a:off x="1756614" y="6450503"/>
            <a:ext cx="691293" cy="700205"/>
          </a:xfrm>
          <a:custGeom>
            <a:rect b="b" l="l" r="r" t="t"/>
            <a:pathLst>
              <a:path extrusionOk="0" h="700205" w="691293">
                <a:moveTo>
                  <a:pt x="0" y="0"/>
                </a:moveTo>
                <a:lnTo>
                  <a:pt x="691293" y="0"/>
                </a:lnTo>
                <a:lnTo>
                  <a:pt x="691293" y="700205"/>
                </a:lnTo>
                <a:lnTo>
                  <a:pt x="0" y="700205"/>
                </a:lnTo>
                <a:lnTo>
                  <a:pt x="0" y="0"/>
                </a:lnTo>
                <a:close/>
              </a:path>
            </a:pathLst>
          </a:custGeom>
          <a:blipFill rotWithShape="1">
            <a:blip r:embed="rId4">
              <a:alphaModFix/>
            </a:blip>
            <a:stretch>
              <a:fillRect b="0" l="0" r="0" t="0"/>
            </a:stretch>
          </a:blipFill>
          <a:ln>
            <a:noFill/>
          </a:ln>
        </p:spPr>
      </p:sp>
      <p:sp>
        <p:nvSpPr>
          <p:cNvPr id="122" name="Google Shape;122;p7"/>
          <p:cNvSpPr txBox="1"/>
          <p:nvPr>
            <p:ph idx="1" type="subTitle"/>
          </p:nvPr>
        </p:nvSpPr>
        <p:spPr>
          <a:xfrm>
            <a:off x="3123975" y="8274850"/>
            <a:ext cx="5417400" cy="436500"/>
          </a:xfrm>
          <a:prstGeom prst="rect">
            <a:avLst/>
          </a:prstGeom>
        </p:spPr>
        <p:txBody>
          <a:bodyPr anchorCtr="0" anchor="t" bIns="45700" lIns="91425" spcFirstLastPara="1" rIns="91425" wrap="square" tIns="45700">
            <a:normAutofit/>
          </a:bodyPr>
          <a:lstStyle>
            <a:lvl1pPr lvl="0" algn="l">
              <a:spcBef>
                <a:spcPts val="640"/>
              </a:spcBef>
              <a:spcAft>
                <a:spcPts val="0"/>
              </a:spcAft>
              <a:buSzPts val="2250"/>
              <a:buNone/>
              <a:defRPr b="1" sz="22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123" name="Google Shape;123;p7"/>
          <p:cNvSpPr txBox="1"/>
          <p:nvPr>
            <p:ph idx="3" type="body"/>
          </p:nvPr>
        </p:nvSpPr>
        <p:spPr>
          <a:xfrm>
            <a:off x="3123975" y="8711350"/>
            <a:ext cx="4504500" cy="1180200"/>
          </a:xfrm>
          <a:prstGeom prst="rect">
            <a:avLst/>
          </a:prstGeom>
        </p:spPr>
        <p:txBody>
          <a:bodyPr anchorCtr="0" anchor="t" bIns="45700" lIns="91425" spcFirstLastPara="1" rIns="91425" wrap="square" tIns="45700">
            <a:normAutofit/>
          </a:bodyPr>
          <a:lstStyle>
            <a:lvl1pPr indent="-355600" lvl="0" marL="457200" algn="l">
              <a:spcBef>
                <a:spcPts val="640"/>
              </a:spcBef>
              <a:spcAft>
                <a:spcPts val="0"/>
              </a:spcAft>
              <a:buSzPts val="2000"/>
              <a:buChar char="•"/>
              <a:defRPr/>
            </a:lvl1pPr>
            <a:lvl2pPr indent="-355600" lvl="1" marL="914400" algn="l">
              <a:spcBef>
                <a:spcPts val="560"/>
              </a:spcBef>
              <a:spcAft>
                <a:spcPts val="0"/>
              </a:spcAft>
              <a:buSzPts val="2000"/>
              <a:buChar char="–"/>
              <a:defRPr/>
            </a:lvl2pPr>
            <a:lvl3pPr indent="-355600" lvl="2" marL="1371600" algn="l">
              <a:spcBef>
                <a:spcPts val="480"/>
              </a:spcBef>
              <a:spcAft>
                <a:spcPts val="0"/>
              </a:spcAft>
              <a:buSzPts val="2000"/>
              <a:buChar char="•"/>
              <a:defRPr/>
            </a:lvl3pPr>
            <a:lvl4pPr indent="-355600" lvl="3" marL="1828800" algn="l">
              <a:spcBef>
                <a:spcPts val="400"/>
              </a:spcBef>
              <a:spcAft>
                <a:spcPts val="0"/>
              </a:spcAft>
              <a:buSzPts val="2000"/>
              <a:buChar char="–"/>
              <a:defRPr/>
            </a:lvl4pPr>
            <a:lvl5pPr indent="-355600" lvl="4" marL="2286000" algn="l">
              <a:spcBef>
                <a:spcPts val="400"/>
              </a:spcBef>
              <a:spcAft>
                <a:spcPts val="0"/>
              </a:spcAft>
              <a:buSzPts val="2000"/>
              <a:buChar char="»"/>
              <a:defRPr/>
            </a:lvl5pPr>
            <a:lvl6pPr indent="-355600" lvl="5" marL="2743200" algn="l">
              <a:spcBef>
                <a:spcPts val="400"/>
              </a:spcBef>
              <a:spcAft>
                <a:spcPts val="0"/>
              </a:spcAft>
              <a:buSzPts val="2000"/>
              <a:buChar char="•"/>
              <a:defRPr/>
            </a:lvl6pPr>
            <a:lvl7pPr indent="-355600" lvl="6" marL="3200400" algn="l">
              <a:spcBef>
                <a:spcPts val="400"/>
              </a:spcBef>
              <a:spcAft>
                <a:spcPts val="0"/>
              </a:spcAft>
              <a:buSzPts val="2000"/>
              <a:buChar char="•"/>
              <a:defRPr/>
            </a:lvl7pPr>
            <a:lvl8pPr indent="-355600" lvl="7" marL="3657600" algn="l">
              <a:spcBef>
                <a:spcPts val="400"/>
              </a:spcBef>
              <a:spcAft>
                <a:spcPts val="0"/>
              </a:spcAft>
              <a:buSzPts val="2000"/>
              <a:buChar char="•"/>
              <a:defRPr/>
            </a:lvl8pPr>
            <a:lvl9pPr indent="-355600" lvl="8" marL="4114800" algn="l">
              <a:spcBef>
                <a:spcPts val="400"/>
              </a:spcBef>
              <a:spcAft>
                <a:spcPts val="0"/>
              </a:spcAft>
              <a:buSzPts val="2000"/>
              <a:buChar char="•"/>
              <a:defRPr/>
            </a:lvl9pPr>
          </a:lstStyle>
          <a:p/>
        </p:txBody>
      </p:sp>
      <p:sp>
        <p:nvSpPr>
          <p:cNvPr id="124" name="Google Shape;124;p7"/>
          <p:cNvSpPr txBox="1"/>
          <p:nvPr>
            <p:ph idx="4" type="subTitle"/>
          </p:nvPr>
        </p:nvSpPr>
        <p:spPr>
          <a:xfrm>
            <a:off x="3123975" y="6360331"/>
            <a:ext cx="5417400" cy="436500"/>
          </a:xfrm>
          <a:prstGeom prst="rect">
            <a:avLst/>
          </a:prstGeom>
        </p:spPr>
        <p:txBody>
          <a:bodyPr anchorCtr="0" anchor="t" bIns="45700" lIns="91425" spcFirstLastPara="1" rIns="91425" wrap="square" tIns="45700">
            <a:normAutofit/>
          </a:bodyPr>
          <a:lstStyle>
            <a:lvl1pPr lvl="0" rtl="0" algn="l">
              <a:spcBef>
                <a:spcPts val="640"/>
              </a:spcBef>
              <a:spcAft>
                <a:spcPts val="0"/>
              </a:spcAft>
              <a:buSzPts val="2250"/>
              <a:buNone/>
              <a:defRPr b="1" sz="22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25" name="Google Shape;125;p7"/>
          <p:cNvSpPr txBox="1"/>
          <p:nvPr>
            <p:ph idx="5" type="body"/>
          </p:nvPr>
        </p:nvSpPr>
        <p:spPr>
          <a:xfrm>
            <a:off x="3123975" y="6796831"/>
            <a:ext cx="4504500" cy="1180200"/>
          </a:xfrm>
          <a:prstGeom prst="rect">
            <a:avLst/>
          </a:prstGeom>
        </p:spPr>
        <p:txBody>
          <a:bodyPr anchorCtr="0" anchor="t" bIns="45700" lIns="91425" spcFirstLastPara="1" rIns="91425" wrap="square" tIns="45700">
            <a:normAutofit/>
          </a:bodyPr>
          <a:lstStyle>
            <a:lvl1pPr indent="-355600" lvl="0" marL="457200" rtl="0" algn="l">
              <a:spcBef>
                <a:spcPts val="640"/>
              </a:spcBef>
              <a:spcAft>
                <a:spcPts val="0"/>
              </a:spcAft>
              <a:buSzPts val="2000"/>
              <a:buChar char="•"/>
              <a:defRPr/>
            </a:lvl1pPr>
            <a:lvl2pPr indent="-355600" lvl="1" marL="914400" rtl="0" algn="l">
              <a:spcBef>
                <a:spcPts val="560"/>
              </a:spcBef>
              <a:spcAft>
                <a:spcPts val="0"/>
              </a:spcAft>
              <a:buSzPts val="2000"/>
              <a:buChar char="–"/>
              <a:defRPr/>
            </a:lvl2pPr>
            <a:lvl3pPr indent="-355600" lvl="2" marL="1371600" rtl="0" algn="l">
              <a:spcBef>
                <a:spcPts val="480"/>
              </a:spcBef>
              <a:spcAft>
                <a:spcPts val="0"/>
              </a:spcAft>
              <a:buSzPts val="2000"/>
              <a:buChar char="•"/>
              <a:defRPr/>
            </a:lvl3pPr>
            <a:lvl4pPr indent="-355600" lvl="3" marL="1828800" rtl="0" algn="l">
              <a:spcBef>
                <a:spcPts val="400"/>
              </a:spcBef>
              <a:spcAft>
                <a:spcPts val="0"/>
              </a:spcAft>
              <a:buSzPts val="2000"/>
              <a:buChar char="–"/>
              <a:defRPr/>
            </a:lvl4pPr>
            <a:lvl5pPr indent="-355600" lvl="4" marL="2286000" rtl="0" algn="l">
              <a:spcBef>
                <a:spcPts val="400"/>
              </a:spcBef>
              <a:spcAft>
                <a:spcPts val="0"/>
              </a:spcAft>
              <a:buSzPts val="2000"/>
              <a:buChar char="»"/>
              <a:defRPr/>
            </a:lvl5pPr>
            <a:lvl6pPr indent="-355600" lvl="5" marL="2743200" rtl="0" algn="l">
              <a:spcBef>
                <a:spcPts val="400"/>
              </a:spcBef>
              <a:spcAft>
                <a:spcPts val="0"/>
              </a:spcAft>
              <a:buSzPts val="2000"/>
              <a:buChar char="•"/>
              <a:defRPr/>
            </a:lvl6pPr>
            <a:lvl7pPr indent="-355600" lvl="6" marL="3200400" rtl="0" algn="l">
              <a:spcBef>
                <a:spcPts val="400"/>
              </a:spcBef>
              <a:spcAft>
                <a:spcPts val="0"/>
              </a:spcAft>
              <a:buSzPts val="2000"/>
              <a:buChar char="•"/>
              <a:defRPr/>
            </a:lvl7pPr>
            <a:lvl8pPr indent="-355600" lvl="7" marL="3657600" rtl="0" algn="l">
              <a:spcBef>
                <a:spcPts val="400"/>
              </a:spcBef>
              <a:spcAft>
                <a:spcPts val="0"/>
              </a:spcAft>
              <a:buSzPts val="2000"/>
              <a:buChar char="•"/>
              <a:defRPr/>
            </a:lvl8pPr>
            <a:lvl9pPr indent="-355600" lvl="8" marL="4114800" rtl="0" algn="l">
              <a:spcBef>
                <a:spcPts val="400"/>
              </a:spcBef>
              <a:spcAft>
                <a:spcPts val="0"/>
              </a:spcAft>
              <a:buSzPts val="2000"/>
              <a:buChar char="•"/>
              <a:defRPr/>
            </a:lvl9pPr>
          </a:lstStyle>
          <a:p/>
        </p:txBody>
      </p:sp>
      <p:sp>
        <p:nvSpPr>
          <p:cNvPr id="126" name="Google Shape;126;p7"/>
          <p:cNvSpPr txBox="1"/>
          <p:nvPr>
            <p:ph idx="6" type="subTitle"/>
          </p:nvPr>
        </p:nvSpPr>
        <p:spPr>
          <a:xfrm>
            <a:off x="3123975" y="4334163"/>
            <a:ext cx="5417400" cy="436500"/>
          </a:xfrm>
          <a:prstGeom prst="rect">
            <a:avLst/>
          </a:prstGeom>
        </p:spPr>
        <p:txBody>
          <a:bodyPr anchorCtr="0" anchor="t" bIns="45700" lIns="91425" spcFirstLastPara="1" rIns="91425" wrap="square" tIns="45700">
            <a:normAutofit/>
          </a:bodyPr>
          <a:lstStyle>
            <a:lvl1pPr lvl="0" rtl="0" algn="l">
              <a:spcBef>
                <a:spcPts val="640"/>
              </a:spcBef>
              <a:spcAft>
                <a:spcPts val="0"/>
              </a:spcAft>
              <a:buSzPts val="2250"/>
              <a:buNone/>
              <a:defRPr b="1" sz="22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27" name="Google Shape;127;p7"/>
          <p:cNvSpPr txBox="1"/>
          <p:nvPr>
            <p:ph idx="7" type="body"/>
          </p:nvPr>
        </p:nvSpPr>
        <p:spPr>
          <a:xfrm>
            <a:off x="3123975" y="4770663"/>
            <a:ext cx="4504500" cy="1180200"/>
          </a:xfrm>
          <a:prstGeom prst="rect">
            <a:avLst/>
          </a:prstGeom>
        </p:spPr>
        <p:txBody>
          <a:bodyPr anchorCtr="0" anchor="t" bIns="45700" lIns="91425" spcFirstLastPara="1" rIns="91425" wrap="square" tIns="45700">
            <a:normAutofit/>
          </a:bodyPr>
          <a:lstStyle>
            <a:lvl1pPr indent="-355600" lvl="0" marL="457200" rtl="0" algn="l">
              <a:spcBef>
                <a:spcPts val="640"/>
              </a:spcBef>
              <a:spcAft>
                <a:spcPts val="0"/>
              </a:spcAft>
              <a:buSzPts val="2000"/>
              <a:buChar char="•"/>
              <a:defRPr/>
            </a:lvl1pPr>
            <a:lvl2pPr indent="-355600" lvl="1" marL="914400" rtl="0" algn="l">
              <a:spcBef>
                <a:spcPts val="560"/>
              </a:spcBef>
              <a:spcAft>
                <a:spcPts val="0"/>
              </a:spcAft>
              <a:buSzPts val="2000"/>
              <a:buChar char="–"/>
              <a:defRPr/>
            </a:lvl2pPr>
            <a:lvl3pPr indent="-355600" lvl="2" marL="1371600" rtl="0" algn="l">
              <a:spcBef>
                <a:spcPts val="480"/>
              </a:spcBef>
              <a:spcAft>
                <a:spcPts val="0"/>
              </a:spcAft>
              <a:buSzPts val="2000"/>
              <a:buChar char="•"/>
              <a:defRPr/>
            </a:lvl3pPr>
            <a:lvl4pPr indent="-355600" lvl="3" marL="1828800" rtl="0" algn="l">
              <a:spcBef>
                <a:spcPts val="400"/>
              </a:spcBef>
              <a:spcAft>
                <a:spcPts val="0"/>
              </a:spcAft>
              <a:buSzPts val="2000"/>
              <a:buChar char="–"/>
              <a:defRPr/>
            </a:lvl4pPr>
            <a:lvl5pPr indent="-355600" lvl="4" marL="2286000" rtl="0" algn="l">
              <a:spcBef>
                <a:spcPts val="400"/>
              </a:spcBef>
              <a:spcAft>
                <a:spcPts val="0"/>
              </a:spcAft>
              <a:buSzPts val="2000"/>
              <a:buChar char="»"/>
              <a:defRPr/>
            </a:lvl5pPr>
            <a:lvl6pPr indent="-355600" lvl="5" marL="2743200" rtl="0" algn="l">
              <a:spcBef>
                <a:spcPts val="400"/>
              </a:spcBef>
              <a:spcAft>
                <a:spcPts val="0"/>
              </a:spcAft>
              <a:buSzPts val="2000"/>
              <a:buChar char="•"/>
              <a:defRPr/>
            </a:lvl6pPr>
            <a:lvl7pPr indent="-355600" lvl="6" marL="3200400" rtl="0" algn="l">
              <a:spcBef>
                <a:spcPts val="400"/>
              </a:spcBef>
              <a:spcAft>
                <a:spcPts val="0"/>
              </a:spcAft>
              <a:buSzPts val="2000"/>
              <a:buChar char="•"/>
              <a:defRPr/>
            </a:lvl7pPr>
            <a:lvl8pPr indent="-355600" lvl="7" marL="3657600" rtl="0" algn="l">
              <a:spcBef>
                <a:spcPts val="400"/>
              </a:spcBef>
              <a:spcAft>
                <a:spcPts val="0"/>
              </a:spcAft>
              <a:buSzPts val="2000"/>
              <a:buChar char="•"/>
              <a:defRPr/>
            </a:lvl8pPr>
            <a:lvl9pPr indent="-355600" lvl="8" marL="4114800" rtl="0" algn="l">
              <a:spcBef>
                <a:spcPts val="400"/>
              </a:spcBef>
              <a:spcAft>
                <a:spcPts val="0"/>
              </a:spcAft>
              <a:buSzPts val="20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128" name="Shape 128"/>
        <p:cNvGrpSpPr/>
        <p:nvPr/>
      </p:nvGrpSpPr>
      <p:grpSpPr>
        <a:xfrm>
          <a:off x="0" y="0"/>
          <a:ext cx="0" cy="0"/>
          <a:chOff x="0" y="0"/>
          <a:chExt cx="0" cy="0"/>
        </a:xfrm>
      </p:grpSpPr>
      <p:cxnSp>
        <p:nvCxnSpPr>
          <p:cNvPr id="129" name="Google Shape;129;p8"/>
          <p:cNvCxnSpPr/>
          <p:nvPr/>
        </p:nvCxnSpPr>
        <p:spPr>
          <a:xfrm>
            <a:off x="0" y="5349906"/>
            <a:ext cx="18288000" cy="0"/>
          </a:xfrm>
          <a:prstGeom prst="straightConnector1">
            <a:avLst/>
          </a:prstGeom>
          <a:noFill/>
          <a:ln cap="flat" cmpd="sng" w="38100">
            <a:solidFill>
              <a:srgbClr val="000000"/>
            </a:solidFill>
            <a:prstDash val="solid"/>
            <a:round/>
            <a:headEnd len="sm" w="sm" type="none"/>
            <a:tailEnd len="sm" w="sm" type="none"/>
          </a:ln>
        </p:spPr>
      </p:cxnSp>
      <p:grpSp>
        <p:nvGrpSpPr>
          <p:cNvPr id="130" name="Google Shape;130;p8"/>
          <p:cNvGrpSpPr/>
          <p:nvPr/>
        </p:nvGrpSpPr>
        <p:grpSpPr>
          <a:xfrm>
            <a:off x="12388487" y="2456761"/>
            <a:ext cx="4053198" cy="5462980"/>
            <a:chOff x="0" y="-95250"/>
            <a:chExt cx="1067502" cy="1438800"/>
          </a:xfrm>
        </p:grpSpPr>
        <p:sp>
          <p:nvSpPr>
            <p:cNvPr id="131" name="Google Shape;131;p8"/>
            <p:cNvSpPr/>
            <p:nvPr/>
          </p:nvSpPr>
          <p:spPr>
            <a:xfrm>
              <a:off x="0" y="0"/>
              <a:ext cx="1067502" cy="1343494"/>
            </a:xfrm>
            <a:custGeom>
              <a:rect b="b" l="l" r="r" t="t"/>
              <a:pathLst>
                <a:path extrusionOk="0" h="1343494" w="1067502">
                  <a:moveTo>
                    <a:pt x="0" y="0"/>
                  </a:moveTo>
                  <a:lnTo>
                    <a:pt x="1067502" y="0"/>
                  </a:lnTo>
                  <a:lnTo>
                    <a:pt x="1067502" y="1343494"/>
                  </a:lnTo>
                  <a:lnTo>
                    <a:pt x="0" y="1343494"/>
                  </a:lnTo>
                  <a:close/>
                </a:path>
              </a:pathLst>
            </a:custGeom>
            <a:solidFill>
              <a:srgbClr val="000000"/>
            </a:solidFill>
            <a:ln>
              <a:noFill/>
            </a:ln>
          </p:spPr>
        </p:sp>
        <p:sp>
          <p:nvSpPr>
            <p:cNvPr id="132" name="Google Shape;132;p8"/>
            <p:cNvSpPr txBox="1"/>
            <p:nvPr/>
          </p:nvSpPr>
          <p:spPr>
            <a:xfrm>
              <a:off x="0" y="-95250"/>
              <a:ext cx="1067400" cy="14388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8"/>
          <p:cNvGrpSpPr/>
          <p:nvPr/>
        </p:nvGrpSpPr>
        <p:grpSpPr>
          <a:xfrm>
            <a:off x="7117413" y="2456761"/>
            <a:ext cx="4053198" cy="5462980"/>
            <a:chOff x="0" y="-95250"/>
            <a:chExt cx="1067502" cy="1438800"/>
          </a:xfrm>
        </p:grpSpPr>
        <p:sp>
          <p:nvSpPr>
            <p:cNvPr id="134" name="Google Shape;134;p8"/>
            <p:cNvSpPr/>
            <p:nvPr/>
          </p:nvSpPr>
          <p:spPr>
            <a:xfrm>
              <a:off x="0" y="0"/>
              <a:ext cx="1067502" cy="1343494"/>
            </a:xfrm>
            <a:custGeom>
              <a:rect b="b" l="l" r="r" t="t"/>
              <a:pathLst>
                <a:path extrusionOk="0" h="1343494" w="1067502">
                  <a:moveTo>
                    <a:pt x="0" y="0"/>
                  </a:moveTo>
                  <a:lnTo>
                    <a:pt x="1067502" y="0"/>
                  </a:lnTo>
                  <a:lnTo>
                    <a:pt x="1067502" y="1343494"/>
                  </a:lnTo>
                  <a:lnTo>
                    <a:pt x="0" y="1343494"/>
                  </a:lnTo>
                  <a:close/>
                </a:path>
              </a:pathLst>
            </a:custGeom>
            <a:solidFill>
              <a:srgbClr val="000000"/>
            </a:solidFill>
            <a:ln>
              <a:noFill/>
            </a:ln>
          </p:spPr>
        </p:sp>
        <p:sp>
          <p:nvSpPr>
            <p:cNvPr id="135" name="Google Shape;135;p8"/>
            <p:cNvSpPr txBox="1"/>
            <p:nvPr/>
          </p:nvSpPr>
          <p:spPr>
            <a:xfrm>
              <a:off x="0" y="-95250"/>
              <a:ext cx="1067400" cy="14388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8"/>
          <p:cNvGrpSpPr/>
          <p:nvPr/>
        </p:nvGrpSpPr>
        <p:grpSpPr>
          <a:xfrm>
            <a:off x="1845040" y="2456761"/>
            <a:ext cx="4053198" cy="5462980"/>
            <a:chOff x="0" y="-95250"/>
            <a:chExt cx="1067502" cy="1438800"/>
          </a:xfrm>
        </p:grpSpPr>
        <p:sp>
          <p:nvSpPr>
            <p:cNvPr id="137" name="Google Shape;137;p8"/>
            <p:cNvSpPr/>
            <p:nvPr/>
          </p:nvSpPr>
          <p:spPr>
            <a:xfrm>
              <a:off x="0" y="0"/>
              <a:ext cx="1067502" cy="1343494"/>
            </a:xfrm>
            <a:custGeom>
              <a:rect b="b" l="l" r="r" t="t"/>
              <a:pathLst>
                <a:path extrusionOk="0" h="1343494" w="1067502">
                  <a:moveTo>
                    <a:pt x="0" y="0"/>
                  </a:moveTo>
                  <a:lnTo>
                    <a:pt x="1067502" y="0"/>
                  </a:lnTo>
                  <a:lnTo>
                    <a:pt x="1067502" y="1343494"/>
                  </a:lnTo>
                  <a:lnTo>
                    <a:pt x="0" y="1343494"/>
                  </a:lnTo>
                  <a:close/>
                </a:path>
              </a:pathLst>
            </a:custGeom>
            <a:solidFill>
              <a:srgbClr val="000000"/>
            </a:solidFill>
            <a:ln>
              <a:noFill/>
            </a:ln>
          </p:spPr>
        </p:sp>
        <p:sp>
          <p:nvSpPr>
            <p:cNvPr id="138" name="Google Shape;138;p8"/>
            <p:cNvSpPr txBox="1"/>
            <p:nvPr/>
          </p:nvSpPr>
          <p:spPr>
            <a:xfrm>
              <a:off x="0" y="-95250"/>
              <a:ext cx="1067400" cy="143880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9" name="Google Shape;139;p8"/>
          <p:cNvSpPr/>
          <p:nvPr>
            <p:ph idx="2" type="pic"/>
          </p:nvPr>
        </p:nvSpPr>
        <p:spPr>
          <a:xfrm>
            <a:off x="1907950" y="2878050"/>
            <a:ext cx="3930000" cy="4981800"/>
          </a:xfrm>
          <a:prstGeom prst="rect">
            <a:avLst/>
          </a:prstGeom>
          <a:noFill/>
          <a:ln>
            <a:noFill/>
          </a:ln>
        </p:spPr>
      </p:sp>
      <p:sp>
        <p:nvSpPr>
          <p:cNvPr id="140" name="Google Shape;140;p8"/>
          <p:cNvSpPr txBox="1"/>
          <p:nvPr>
            <p:ph type="title"/>
          </p:nvPr>
        </p:nvSpPr>
        <p:spPr>
          <a:xfrm>
            <a:off x="645300" y="766750"/>
            <a:ext cx="169974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905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8"/>
          <p:cNvSpPr/>
          <p:nvPr>
            <p:ph idx="3" type="pic"/>
          </p:nvPr>
        </p:nvSpPr>
        <p:spPr>
          <a:xfrm>
            <a:off x="7178363" y="2878050"/>
            <a:ext cx="3930000" cy="4981800"/>
          </a:xfrm>
          <a:prstGeom prst="rect">
            <a:avLst/>
          </a:prstGeom>
          <a:noFill/>
          <a:ln>
            <a:noFill/>
          </a:ln>
        </p:spPr>
      </p:sp>
      <p:sp>
        <p:nvSpPr>
          <p:cNvPr id="142" name="Google Shape;142;p8"/>
          <p:cNvSpPr/>
          <p:nvPr>
            <p:ph idx="4" type="pic"/>
          </p:nvPr>
        </p:nvSpPr>
        <p:spPr>
          <a:xfrm>
            <a:off x="12450063" y="2878050"/>
            <a:ext cx="3930000" cy="4981800"/>
          </a:xfrm>
          <a:prstGeom prst="rect">
            <a:avLst/>
          </a:prstGeom>
          <a:noFill/>
          <a:ln>
            <a:noFill/>
          </a:ln>
        </p:spPr>
      </p:sp>
      <p:sp>
        <p:nvSpPr>
          <p:cNvPr id="143" name="Google Shape;143;p8"/>
          <p:cNvSpPr txBox="1"/>
          <p:nvPr>
            <p:ph idx="1" type="subTitle"/>
          </p:nvPr>
        </p:nvSpPr>
        <p:spPr>
          <a:xfrm>
            <a:off x="1529838" y="8168700"/>
            <a:ext cx="4683600" cy="436500"/>
          </a:xfrm>
          <a:prstGeom prst="rect">
            <a:avLst/>
          </a:prstGeom>
        </p:spPr>
        <p:txBody>
          <a:bodyPr anchorCtr="0" anchor="t" bIns="45700" lIns="91425" spcFirstLastPara="1" rIns="91425" wrap="square" tIns="45700">
            <a:normAutofit/>
          </a:bodyPr>
          <a:lstStyle>
            <a:lvl1pPr lvl="0">
              <a:spcBef>
                <a:spcPts val="640"/>
              </a:spcBef>
              <a:spcAft>
                <a:spcPts val="0"/>
              </a:spcAft>
              <a:buSzPts val="2250"/>
              <a:buNone/>
              <a:defRPr b="1" sz="22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144" name="Google Shape;144;p8"/>
          <p:cNvSpPr txBox="1"/>
          <p:nvPr>
            <p:ph idx="5" type="body"/>
          </p:nvPr>
        </p:nvSpPr>
        <p:spPr>
          <a:xfrm>
            <a:off x="1619388" y="8605188"/>
            <a:ext cx="4504500" cy="1180200"/>
          </a:xfrm>
          <a:prstGeom prst="rect">
            <a:avLst/>
          </a:prstGeom>
        </p:spPr>
        <p:txBody>
          <a:bodyPr anchorCtr="0" anchor="t" bIns="45700" lIns="91425" spcFirstLastPara="1" rIns="91425" wrap="square" tIns="45700">
            <a:normAutofit/>
          </a:bodyPr>
          <a:lstStyle>
            <a:lvl1pPr indent="-355600" lvl="0" marL="457200">
              <a:spcBef>
                <a:spcPts val="640"/>
              </a:spcBef>
              <a:spcAft>
                <a:spcPts val="0"/>
              </a:spcAft>
              <a:buSzPts val="2000"/>
              <a:buChar char="•"/>
              <a:defRPr/>
            </a:lvl1pPr>
            <a:lvl2pPr indent="-355600" lvl="1" marL="914400">
              <a:spcBef>
                <a:spcPts val="560"/>
              </a:spcBef>
              <a:spcAft>
                <a:spcPts val="0"/>
              </a:spcAft>
              <a:buSzPts val="2000"/>
              <a:buChar char="–"/>
              <a:defRPr/>
            </a:lvl2pPr>
            <a:lvl3pPr indent="-355600" lvl="2" marL="1371600">
              <a:spcBef>
                <a:spcPts val="480"/>
              </a:spcBef>
              <a:spcAft>
                <a:spcPts val="0"/>
              </a:spcAft>
              <a:buSzPts val="2000"/>
              <a:buChar char="•"/>
              <a:defRPr/>
            </a:lvl3pPr>
            <a:lvl4pPr indent="-355600" lvl="3" marL="1828800">
              <a:spcBef>
                <a:spcPts val="400"/>
              </a:spcBef>
              <a:spcAft>
                <a:spcPts val="0"/>
              </a:spcAft>
              <a:buSzPts val="2000"/>
              <a:buChar char="–"/>
              <a:defRPr/>
            </a:lvl4pPr>
            <a:lvl5pPr indent="-355600" lvl="4" marL="2286000">
              <a:spcBef>
                <a:spcPts val="400"/>
              </a:spcBef>
              <a:spcAft>
                <a:spcPts val="0"/>
              </a:spcAft>
              <a:buSzPts val="20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45" name="Google Shape;145;p8"/>
          <p:cNvSpPr txBox="1"/>
          <p:nvPr>
            <p:ph idx="6" type="subTitle"/>
          </p:nvPr>
        </p:nvSpPr>
        <p:spPr>
          <a:xfrm>
            <a:off x="6802200" y="8168700"/>
            <a:ext cx="4683600" cy="436500"/>
          </a:xfrm>
          <a:prstGeom prst="rect">
            <a:avLst/>
          </a:prstGeom>
        </p:spPr>
        <p:txBody>
          <a:bodyPr anchorCtr="0" anchor="t" bIns="45700" lIns="91425" spcFirstLastPara="1" rIns="91425" wrap="square" tIns="45700">
            <a:normAutofit/>
          </a:bodyPr>
          <a:lstStyle>
            <a:lvl1pPr lvl="0" rtl="0">
              <a:spcBef>
                <a:spcPts val="640"/>
              </a:spcBef>
              <a:spcAft>
                <a:spcPts val="0"/>
              </a:spcAft>
              <a:buSzPts val="2250"/>
              <a:buNone/>
              <a:defRPr b="1" sz="22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46" name="Google Shape;146;p8"/>
          <p:cNvSpPr txBox="1"/>
          <p:nvPr>
            <p:ph idx="7" type="body"/>
          </p:nvPr>
        </p:nvSpPr>
        <p:spPr>
          <a:xfrm>
            <a:off x="6891750" y="8605188"/>
            <a:ext cx="4504500" cy="1180200"/>
          </a:xfrm>
          <a:prstGeom prst="rect">
            <a:avLst/>
          </a:prstGeom>
        </p:spPr>
        <p:txBody>
          <a:bodyPr anchorCtr="0" anchor="t" bIns="45700" lIns="91425" spcFirstLastPara="1" rIns="91425" wrap="square" tIns="45700">
            <a:normAutofit/>
          </a:bodyPr>
          <a:lstStyle>
            <a:lvl1pPr indent="-355600" lvl="0" marL="457200" rtl="0">
              <a:spcBef>
                <a:spcPts val="640"/>
              </a:spcBef>
              <a:spcAft>
                <a:spcPts val="0"/>
              </a:spcAft>
              <a:buSzPts val="2000"/>
              <a:buChar char="•"/>
              <a:defRPr/>
            </a:lvl1pPr>
            <a:lvl2pPr indent="-355600" lvl="1" marL="914400" rtl="0">
              <a:spcBef>
                <a:spcPts val="560"/>
              </a:spcBef>
              <a:spcAft>
                <a:spcPts val="0"/>
              </a:spcAft>
              <a:buSzPts val="2000"/>
              <a:buChar char="–"/>
              <a:defRPr/>
            </a:lvl2pPr>
            <a:lvl3pPr indent="-355600" lvl="2" marL="1371600" rtl="0">
              <a:spcBef>
                <a:spcPts val="480"/>
              </a:spcBef>
              <a:spcAft>
                <a:spcPts val="0"/>
              </a:spcAft>
              <a:buSzPts val="20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47" name="Google Shape;147;p8"/>
          <p:cNvSpPr txBox="1"/>
          <p:nvPr>
            <p:ph idx="8" type="subTitle"/>
          </p:nvPr>
        </p:nvSpPr>
        <p:spPr>
          <a:xfrm>
            <a:off x="12074550" y="8168700"/>
            <a:ext cx="4683600" cy="436500"/>
          </a:xfrm>
          <a:prstGeom prst="rect">
            <a:avLst/>
          </a:prstGeom>
        </p:spPr>
        <p:txBody>
          <a:bodyPr anchorCtr="0" anchor="t" bIns="45700" lIns="91425" spcFirstLastPara="1" rIns="91425" wrap="square" tIns="45700">
            <a:normAutofit/>
          </a:bodyPr>
          <a:lstStyle>
            <a:lvl1pPr lvl="0" rtl="0">
              <a:spcBef>
                <a:spcPts val="640"/>
              </a:spcBef>
              <a:spcAft>
                <a:spcPts val="0"/>
              </a:spcAft>
              <a:buSzPts val="2250"/>
              <a:buNone/>
              <a:defRPr b="1" sz="22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48" name="Google Shape;148;p8"/>
          <p:cNvSpPr txBox="1"/>
          <p:nvPr>
            <p:ph idx="9" type="body"/>
          </p:nvPr>
        </p:nvSpPr>
        <p:spPr>
          <a:xfrm>
            <a:off x="12164100" y="8605188"/>
            <a:ext cx="4504500" cy="1180200"/>
          </a:xfrm>
          <a:prstGeom prst="rect">
            <a:avLst/>
          </a:prstGeom>
        </p:spPr>
        <p:txBody>
          <a:bodyPr anchorCtr="0" anchor="t" bIns="45700" lIns="91425" spcFirstLastPara="1" rIns="91425" wrap="square" tIns="45700">
            <a:normAutofit/>
          </a:bodyPr>
          <a:lstStyle>
            <a:lvl1pPr indent="-355600" lvl="0" marL="457200" rtl="0">
              <a:spcBef>
                <a:spcPts val="640"/>
              </a:spcBef>
              <a:spcAft>
                <a:spcPts val="0"/>
              </a:spcAft>
              <a:buSzPts val="2000"/>
              <a:buChar char="•"/>
              <a:defRPr/>
            </a:lvl1pPr>
            <a:lvl2pPr indent="-355600" lvl="1" marL="914400" rtl="0">
              <a:spcBef>
                <a:spcPts val="560"/>
              </a:spcBef>
              <a:spcAft>
                <a:spcPts val="0"/>
              </a:spcAft>
              <a:buSzPts val="2000"/>
              <a:buChar char="–"/>
              <a:defRPr/>
            </a:lvl2pPr>
            <a:lvl3pPr indent="-355600" lvl="2" marL="1371600" rtl="0">
              <a:spcBef>
                <a:spcPts val="480"/>
              </a:spcBef>
              <a:spcAft>
                <a:spcPts val="0"/>
              </a:spcAft>
              <a:buSzPts val="20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0"/>
            <a:ext cx="18288000" cy="10287000"/>
          </a:xfrm>
          <a:prstGeom prst="rect">
            <a:avLst/>
          </a:prstGeom>
          <a:noFill/>
          <a:ln>
            <a:noFill/>
          </a:ln>
        </p:spPr>
      </p:pic>
      <p:sp>
        <p:nvSpPr>
          <p:cNvPr id="7" name="Google Shape;7;p1"/>
          <p:cNvSpPr txBox="1"/>
          <p:nvPr>
            <p:ph type="title"/>
          </p:nvPr>
        </p:nvSpPr>
        <p:spPr>
          <a:xfrm>
            <a:off x="645300" y="766750"/>
            <a:ext cx="169974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9050"/>
              <a:buFont typeface="Oswald"/>
              <a:buNone/>
              <a:defRPr b="1" i="0" sz="9050" u="none" cap="none" strike="noStrike">
                <a:solidFill>
                  <a:schemeClr val="dk1"/>
                </a:solidFill>
                <a:latin typeface="Oswald"/>
                <a:ea typeface="Oswald"/>
                <a:cs typeface="Oswald"/>
                <a:sym typeface="Oswald"/>
              </a:defRPr>
            </a:lvl1pPr>
            <a:lvl2pPr lvl="1">
              <a:spcBef>
                <a:spcPts val="0"/>
              </a:spcBef>
              <a:spcAft>
                <a:spcPts val="0"/>
              </a:spcAft>
              <a:buSzPts val="1400"/>
              <a:buNone/>
              <a:defRPr b="1" sz="1800"/>
            </a:lvl2pPr>
            <a:lvl3pPr lvl="2">
              <a:spcBef>
                <a:spcPts val="0"/>
              </a:spcBef>
              <a:spcAft>
                <a:spcPts val="0"/>
              </a:spcAft>
              <a:buSzPts val="1400"/>
              <a:buNone/>
              <a:defRPr b="1" sz="1800"/>
            </a:lvl3pPr>
            <a:lvl4pPr lvl="3">
              <a:spcBef>
                <a:spcPts val="0"/>
              </a:spcBef>
              <a:spcAft>
                <a:spcPts val="0"/>
              </a:spcAft>
              <a:buSzPts val="1400"/>
              <a:buNone/>
              <a:defRPr b="1" sz="1800"/>
            </a:lvl4pPr>
            <a:lvl5pPr lvl="4">
              <a:spcBef>
                <a:spcPts val="0"/>
              </a:spcBef>
              <a:spcAft>
                <a:spcPts val="0"/>
              </a:spcAft>
              <a:buSzPts val="1400"/>
              <a:buNone/>
              <a:defRPr b="1" sz="1800"/>
            </a:lvl5pPr>
            <a:lvl6pPr lvl="5">
              <a:spcBef>
                <a:spcPts val="0"/>
              </a:spcBef>
              <a:spcAft>
                <a:spcPts val="0"/>
              </a:spcAft>
              <a:buSzPts val="1400"/>
              <a:buNone/>
              <a:defRPr b="1" sz="1800"/>
            </a:lvl6pPr>
            <a:lvl7pPr lvl="6">
              <a:spcBef>
                <a:spcPts val="0"/>
              </a:spcBef>
              <a:spcAft>
                <a:spcPts val="0"/>
              </a:spcAft>
              <a:buSzPts val="1400"/>
              <a:buNone/>
              <a:defRPr b="1" sz="1800"/>
            </a:lvl7pPr>
            <a:lvl8pPr lvl="7">
              <a:spcBef>
                <a:spcPts val="0"/>
              </a:spcBef>
              <a:spcAft>
                <a:spcPts val="0"/>
              </a:spcAft>
              <a:buSzPts val="1400"/>
              <a:buNone/>
              <a:defRPr b="1" sz="1800"/>
            </a:lvl8pPr>
            <a:lvl9pPr lvl="8">
              <a:spcBef>
                <a:spcPts val="0"/>
              </a:spcBef>
              <a:spcAft>
                <a:spcPts val="0"/>
              </a:spcAft>
              <a:buSzPts val="1400"/>
              <a:buNone/>
              <a:defRPr b="1" sz="1800"/>
            </a:lvl9pPr>
          </a:lstStyle>
          <a:p/>
        </p:txBody>
      </p:sp>
      <p:sp>
        <p:nvSpPr>
          <p:cNvPr id="8" name="Google Shape;8;p1"/>
          <p:cNvSpPr txBox="1"/>
          <p:nvPr>
            <p:ph idx="1" type="body"/>
          </p:nvPr>
        </p:nvSpPr>
        <p:spPr>
          <a:xfrm>
            <a:off x="5029200" y="2528900"/>
            <a:ext cx="8229600" cy="4526100"/>
          </a:xfrm>
          <a:prstGeom prst="rect">
            <a:avLst/>
          </a:prstGeom>
          <a:noFill/>
          <a:ln>
            <a:noFill/>
          </a:ln>
        </p:spPr>
        <p:txBody>
          <a:bodyPr anchorCtr="0" anchor="t" bIns="45700" lIns="91425" spcFirstLastPara="1" rIns="91425" wrap="square" tIns="45700">
            <a:normAutofit/>
          </a:bodyPr>
          <a:lstStyle>
            <a:lvl1pPr indent="-355600" lvl="0" marL="457200" marR="0" rtl="0" algn="ctr">
              <a:spcBef>
                <a:spcPts val="64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1pPr>
            <a:lvl2pPr indent="-355600" lvl="1" marL="914400" marR="0" rtl="0" algn="ctr">
              <a:spcBef>
                <a:spcPts val="56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2pPr>
            <a:lvl3pPr indent="-355600" lvl="2" marL="1371600" marR="0" rtl="0" algn="ctr">
              <a:spcBef>
                <a:spcPts val="48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3pPr>
            <a:lvl4pPr indent="-355600" lvl="3" marL="1828800" marR="0" rtl="0" algn="ctr">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4pPr>
            <a:lvl5pPr indent="-355600" lvl="4" marL="2286000" marR="0" rtl="0" algn="ctr">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5pPr>
            <a:lvl6pPr indent="-355600" lvl="5" marL="2743200" marR="0" rtl="0" algn="ctr">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6pPr>
            <a:lvl7pPr indent="-355600" lvl="6" marL="3200400" marR="0" rtl="0" algn="ctr">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7pPr>
            <a:lvl8pPr indent="-355600" lvl="7" marL="3657600" marR="0" rtl="0" algn="ctr">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8pPr>
            <a:lvl9pPr indent="-355600" lvl="8" marL="4114800" marR="0" rtl="0" algn="ctr">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35.jpg"/><Relationship Id="rId5"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31.jpg"/><Relationship Id="rId5" Type="http://schemas.openxmlformats.org/officeDocument/2006/relationships/image" Target="../media/image3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33.jpg"/><Relationship Id="rId5" Type="http://schemas.openxmlformats.org/officeDocument/2006/relationships/image" Target="../media/image40.png"/></Relationships>
</file>

<file path=ppt/slides/_rels/slide18.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52.png"/><Relationship Id="rId13" Type="http://schemas.openxmlformats.org/officeDocument/2006/relationships/image" Target="../media/image23.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49.png"/><Relationship Id="rId9" Type="http://schemas.openxmlformats.org/officeDocument/2006/relationships/image" Target="../media/image18.png"/><Relationship Id="rId15" Type="http://schemas.openxmlformats.org/officeDocument/2006/relationships/image" Target="../media/image48.png"/><Relationship Id="rId14" Type="http://schemas.openxmlformats.org/officeDocument/2006/relationships/image" Target="../media/image22.png"/><Relationship Id="rId16" Type="http://schemas.openxmlformats.org/officeDocument/2006/relationships/image" Target="../media/image43.png"/><Relationship Id="rId5" Type="http://schemas.openxmlformats.org/officeDocument/2006/relationships/image" Target="../media/image46.png"/><Relationship Id="rId6" Type="http://schemas.openxmlformats.org/officeDocument/2006/relationships/image" Target="../media/image41.png"/><Relationship Id="rId7" Type="http://schemas.openxmlformats.org/officeDocument/2006/relationships/image" Target="../media/image30.png"/><Relationship Id="rId8"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9.jpg"/><Relationship Id="rId5"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5.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12.png"/><Relationship Id="rId6" Type="http://schemas.openxmlformats.org/officeDocument/2006/relationships/image" Target="../media/image26.png"/><Relationship Id="rId7"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9.jpg"/><Relationship Id="rId5" Type="http://schemas.openxmlformats.org/officeDocument/2006/relationships/image" Target="../media/image34.jpg"/><Relationship Id="rId6"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21.jpg"/><Relationship Id="rId5"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9"/>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54" name="Google Shape;154;p9"/>
          <p:cNvPicPr preferRelativeResize="0"/>
          <p:nvPr/>
        </p:nvPicPr>
        <p:blipFill rotWithShape="1">
          <a:blip r:embed="rId4">
            <a:alphaModFix/>
          </a:blip>
          <a:srcRect b="64256" l="0" r="38702" t="0"/>
          <a:stretch/>
        </p:blipFill>
        <p:spPr>
          <a:xfrm>
            <a:off x="4040825" y="1946350"/>
            <a:ext cx="14247176" cy="8340649"/>
          </a:xfrm>
          <a:prstGeom prst="rect">
            <a:avLst/>
          </a:prstGeom>
          <a:noFill/>
          <a:ln>
            <a:noFill/>
          </a:ln>
        </p:spPr>
      </p:pic>
      <p:pic>
        <p:nvPicPr>
          <p:cNvPr id="155" name="Google Shape;155;p9"/>
          <p:cNvPicPr preferRelativeResize="0"/>
          <p:nvPr/>
        </p:nvPicPr>
        <p:blipFill rotWithShape="1">
          <a:blip r:embed="rId5">
            <a:alphaModFix/>
          </a:blip>
          <a:srcRect b="0" l="26847" r="0" t="45808"/>
          <a:stretch/>
        </p:blipFill>
        <p:spPr>
          <a:xfrm>
            <a:off x="0" y="0"/>
            <a:ext cx="8596776" cy="5818475"/>
          </a:xfrm>
          <a:prstGeom prst="rect">
            <a:avLst/>
          </a:prstGeom>
          <a:noFill/>
          <a:ln>
            <a:noFill/>
          </a:ln>
        </p:spPr>
      </p:pic>
      <p:grpSp>
        <p:nvGrpSpPr>
          <p:cNvPr id="156" name="Google Shape;156;p9"/>
          <p:cNvGrpSpPr/>
          <p:nvPr/>
        </p:nvGrpSpPr>
        <p:grpSpPr>
          <a:xfrm>
            <a:off x="3341944" y="2296054"/>
            <a:ext cx="11604113" cy="2382630"/>
            <a:chOff x="0" y="-95250"/>
            <a:chExt cx="2696627" cy="553688"/>
          </a:xfrm>
        </p:grpSpPr>
        <p:sp>
          <p:nvSpPr>
            <p:cNvPr id="157" name="Google Shape;157;p9"/>
            <p:cNvSpPr/>
            <p:nvPr/>
          </p:nvSpPr>
          <p:spPr>
            <a:xfrm>
              <a:off x="0" y="0"/>
              <a:ext cx="2696627" cy="458438"/>
            </a:xfrm>
            <a:custGeom>
              <a:rect b="b" l="l" r="r" t="t"/>
              <a:pathLst>
                <a:path extrusionOk="0" h="458438" w="2696627">
                  <a:moveTo>
                    <a:pt x="0" y="0"/>
                  </a:moveTo>
                  <a:lnTo>
                    <a:pt x="2696627" y="0"/>
                  </a:lnTo>
                  <a:lnTo>
                    <a:pt x="2696627" y="458438"/>
                  </a:lnTo>
                  <a:lnTo>
                    <a:pt x="0" y="458438"/>
                  </a:lnTo>
                  <a:close/>
                </a:path>
              </a:pathLst>
            </a:custGeom>
            <a:solidFill>
              <a:srgbClr val="FFFFFF"/>
            </a:solidFill>
            <a:ln>
              <a:noFill/>
            </a:ln>
          </p:spPr>
        </p:sp>
        <p:sp>
          <p:nvSpPr>
            <p:cNvPr id="158" name="Google Shape;158;p9"/>
            <p:cNvSpPr txBox="1"/>
            <p:nvPr/>
          </p:nvSpPr>
          <p:spPr>
            <a:xfrm>
              <a:off x="0" y="-95250"/>
              <a:ext cx="2696627" cy="553688"/>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9"/>
          <p:cNvGrpSpPr/>
          <p:nvPr/>
        </p:nvGrpSpPr>
        <p:grpSpPr>
          <a:xfrm>
            <a:off x="2157585" y="4660406"/>
            <a:ext cx="13972830" cy="2382630"/>
            <a:chOff x="0" y="-95250"/>
            <a:chExt cx="3247082" cy="553688"/>
          </a:xfrm>
        </p:grpSpPr>
        <p:sp>
          <p:nvSpPr>
            <p:cNvPr id="160" name="Google Shape;160;p9"/>
            <p:cNvSpPr/>
            <p:nvPr/>
          </p:nvSpPr>
          <p:spPr>
            <a:xfrm>
              <a:off x="0" y="0"/>
              <a:ext cx="3247082" cy="458438"/>
            </a:xfrm>
            <a:custGeom>
              <a:rect b="b" l="l" r="r" t="t"/>
              <a:pathLst>
                <a:path extrusionOk="0" h="458438" w="3247082">
                  <a:moveTo>
                    <a:pt x="0" y="0"/>
                  </a:moveTo>
                  <a:lnTo>
                    <a:pt x="3247082" y="0"/>
                  </a:lnTo>
                  <a:lnTo>
                    <a:pt x="3247082" y="458438"/>
                  </a:lnTo>
                  <a:lnTo>
                    <a:pt x="0" y="458438"/>
                  </a:lnTo>
                  <a:close/>
                </a:path>
              </a:pathLst>
            </a:custGeom>
            <a:solidFill>
              <a:srgbClr val="FFFFFF"/>
            </a:solidFill>
            <a:ln>
              <a:noFill/>
            </a:ln>
          </p:spPr>
        </p:sp>
        <p:sp>
          <p:nvSpPr>
            <p:cNvPr id="161" name="Google Shape;161;p9"/>
            <p:cNvSpPr txBox="1"/>
            <p:nvPr/>
          </p:nvSpPr>
          <p:spPr>
            <a:xfrm>
              <a:off x="0" y="-95250"/>
              <a:ext cx="3247082" cy="553688"/>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9"/>
          <p:cNvSpPr txBox="1"/>
          <p:nvPr/>
        </p:nvSpPr>
        <p:spPr>
          <a:xfrm>
            <a:off x="1867647" y="2690433"/>
            <a:ext cx="14552700" cy="45321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14021" u="none" cap="none" strike="noStrike">
                <a:solidFill>
                  <a:srgbClr val="000000"/>
                </a:solidFill>
                <a:latin typeface="Oswald"/>
                <a:ea typeface="Oswald"/>
                <a:cs typeface="Oswald"/>
                <a:sym typeface="Oswald"/>
              </a:rPr>
              <a:t>HISTOLOGY OF NERVOUS SYSTEM</a:t>
            </a:r>
            <a:endParaRPr/>
          </a:p>
        </p:txBody>
      </p:sp>
      <p:grpSp>
        <p:nvGrpSpPr>
          <p:cNvPr id="163" name="Google Shape;163;p9"/>
          <p:cNvGrpSpPr/>
          <p:nvPr/>
        </p:nvGrpSpPr>
        <p:grpSpPr>
          <a:xfrm>
            <a:off x="16033929" y="2376226"/>
            <a:ext cx="629889" cy="644652"/>
            <a:chOff x="0" y="-19050"/>
            <a:chExt cx="812800" cy="831850"/>
          </a:xfrm>
        </p:grpSpPr>
        <p:sp>
          <p:nvSpPr>
            <p:cNvPr id="164" name="Google Shape;16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9"/>
          <p:cNvGrpSpPr/>
          <p:nvPr/>
        </p:nvGrpSpPr>
        <p:grpSpPr>
          <a:xfrm>
            <a:off x="2414700" y="1132990"/>
            <a:ext cx="257115" cy="263141"/>
            <a:chOff x="0" y="-19050"/>
            <a:chExt cx="812800" cy="831850"/>
          </a:xfrm>
        </p:grpSpPr>
        <p:sp>
          <p:nvSpPr>
            <p:cNvPr id="167" name="Google Shape;16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9"/>
          <p:cNvGrpSpPr/>
          <p:nvPr/>
        </p:nvGrpSpPr>
        <p:grpSpPr>
          <a:xfrm>
            <a:off x="14688942" y="8365900"/>
            <a:ext cx="257115" cy="263141"/>
            <a:chOff x="0" y="-19050"/>
            <a:chExt cx="812800" cy="831850"/>
          </a:xfrm>
        </p:grpSpPr>
        <p:sp>
          <p:nvSpPr>
            <p:cNvPr id="170" name="Google Shape;17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9"/>
          <p:cNvGrpSpPr/>
          <p:nvPr/>
        </p:nvGrpSpPr>
        <p:grpSpPr>
          <a:xfrm>
            <a:off x="14405889" y="1371864"/>
            <a:ext cx="257115" cy="263141"/>
            <a:chOff x="0" y="-19050"/>
            <a:chExt cx="812800" cy="831850"/>
          </a:xfrm>
        </p:grpSpPr>
        <p:sp>
          <p:nvSpPr>
            <p:cNvPr id="173" name="Google Shape;17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 name="Google Shape;175;p9"/>
          <p:cNvGrpSpPr/>
          <p:nvPr/>
        </p:nvGrpSpPr>
        <p:grpSpPr>
          <a:xfrm>
            <a:off x="16001858" y="894117"/>
            <a:ext cx="257115" cy="263141"/>
            <a:chOff x="0" y="-19050"/>
            <a:chExt cx="812800" cy="831850"/>
          </a:xfrm>
        </p:grpSpPr>
        <p:sp>
          <p:nvSpPr>
            <p:cNvPr id="176" name="Google Shape;17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9"/>
          <p:cNvGrpSpPr/>
          <p:nvPr/>
        </p:nvGrpSpPr>
        <p:grpSpPr>
          <a:xfrm>
            <a:off x="16420353" y="4115953"/>
            <a:ext cx="257115" cy="263141"/>
            <a:chOff x="0" y="-19050"/>
            <a:chExt cx="812800" cy="831850"/>
          </a:xfrm>
        </p:grpSpPr>
        <p:sp>
          <p:nvSpPr>
            <p:cNvPr id="179" name="Google Shape;17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9"/>
          <p:cNvGrpSpPr/>
          <p:nvPr/>
        </p:nvGrpSpPr>
        <p:grpSpPr>
          <a:xfrm>
            <a:off x="17751690" y="2156990"/>
            <a:ext cx="257115" cy="263141"/>
            <a:chOff x="0" y="-19050"/>
            <a:chExt cx="812800" cy="831850"/>
          </a:xfrm>
        </p:grpSpPr>
        <p:sp>
          <p:nvSpPr>
            <p:cNvPr id="182" name="Google Shape;18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9"/>
          <p:cNvGrpSpPr/>
          <p:nvPr/>
        </p:nvGrpSpPr>
        <p:grpSpPr>
          <a:xfrm>
            <a:off x="17020427" y="888946"/>
            <a:ext cx="477747" cy="488944"/>
            <a:chOff x="0" y="-19050"/>
            <a:chExt cx="812800" cy="831850"/>
          </a:xfrm>
        </p:grpSpPr>
        <p:sp>
          <p:nvSpPr>
            <p:cNvPr id="185" name="Google Shape;18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 name="Google Shape;187;p9"/>
          <p:cNvGrpSpPr/>
          <p:nvPr/>
        </p:nvGrpSpPr>
        <p:grpSpPr>
          <a:xfrm>
            <a:off x="497557" y="6523777"/>
            <a:ext cx="4488744" cy="3212270"/>
            <a:chOff x="0" y="-8035"/>
            <a:chExt cx="5984992" cy="4283027"/>
          </a:xfrm>
        </p:grpSpPr>
        <p:grpSp>
          <p:nvGrpSpPr>
            <p:cNvPr id="188" name="Google Shape;188;p9"/>
            <p:cNvGrpSpPr/>
            <p:nvPr/>
          </p:nvGrpSpPr>
          <p:grpSpPr>
            <a:xfrm>
              <a:off x="708191" y="2544669"/>
              <a:ext cx="839852" cy="859536"/>
              <a:chOff x="0" y="-19050"/>
              <a:chExt cx="812800" cy="831850"/>
            </a:xfrm>
          </p:grpSpPr>
          <p:sp>
            <p:nvSpPr>
              <p:cNvPr id="189" name="Google Shape;18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9"/>
            <p:cNvGrpSpPr/>
            <p:nvPr/>
          </p:nvGrpSpPr>
          <p:grpSpPr>
            <a:xfrm>
              <a:off x="2213371" y="2213499"/>
              <a:ext cx="342820" cy="350855"/>
              <a:chOff x="0" y="-19050"/>
              <a:chExt cx="812800" cy="831850"/>
            </a:xfrm>
          </p:grpSpPr>
          <p:sp>
            <p:nvSpPr>
              <p:cNvPr id="192" name="Google Shape;19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9"/>
            <p:cNvGrpSpPr/>
            <p:nvPr/>
          </p:nvGrpSpPr>
          <p:grpSpPr>
            <a:xfrm>
              <a:off x="0" y="-8035"/>
              <a:ext cx="342820" cy="350855"/>
              <a:chOff x="0" y="-19050"/>
              <a:chExt cx="812800" cy="831850"/>
            </a:xfrm>
          </p:grpSpPr>
          <p:sp>
            <p:nvSpPr>
              <p:cNvPr id="195" name="Google Shape;19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9"/>
            <p:cNvGrpSpPr/>
            <p:nvPr/>
          </p:nvGrpSpPr>
          <p:grpSpPr>
            <a:xfrm>
              <a:off x="5642172" y="1870679"/>
              <a:ext cx="342820" cy="350855"/>
              <a:chOff x="0" y="-19050"/>
              <a:chExt cx="812800" cy="831850"/>
            </a:xfrm>
          </p:grpSpPr>
          <p:sp>
            <p:nvSpPr>
              <p:cNvPr id="198" name="Google Shape;19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9"/>
            <p:cNvGrpSpPr/>
            <p:nvPr/>
          </p:nvGrpSpPr>
          <p:grpSpPr>
            <a:xfrm>
              <a:off x="4610028" y="3623066"/>
              <a:ext cx="636996" cy="651926"/>
              <a:chOff x="0" y="-19050"/>
              <a:chExt cx="812800" cy="831850"/>
            </a:xfrm>
          </p:grpSpPr>
          <p:sp>
            <p:nvSpPr>
              <p:cNvPr id="201" name="Google Shape;201;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03" name="Google Shape;203;p9"/>
          <p:cNvSpPr txBox="1"/>
          <p:nvPr/>
        </p:nvSpPr>
        <p:spPr>
          <a:xfrm>
            <a:off x="4729186" y="1568329"/>
            <a:ext cx="8829628" cy="49085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000000"/>
                </a:solidFill>
                <a:latin typeface="Inter Medium"/>
                <a:ea typeface="Inter Medium"/>
                <a:cs typeface="Inter Medium"/>
                <a:sym typeface="Inter Medium"/>
              </a:rPr>
              <a:t>Write a subtitle of this presentation here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1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81" name="Google Shape;381;p18"/>
          <p:cNvGrpSpPr/>
          <p:nvPr/>
        </p:nvGrpSpPr>
        <p:grpSpPr>
          <a:xfrm>
            <a:off x="2044592" y="2162741"/>
            <a:ext cx="14198815" cy="1427764"/>
            <a:chOff x="0" y="-95250"/>
            <a:chExt cx="3739606" cy="376037"/>
          </a:xfrm>
        </p:grpSpPr>
        <p:sp>
          <p:nvSpPr>
            <p:cNvPr id="382" name="Google Shape;382;p18"/>
            <p:cNvSpPr/>
            <p:nvPr/>
          </p:nvSpPr>
          <p:spPr>
            <a:xfrm>
              <a:off x="0" y="0"/>
              <a:ext cx="3739606" cy="280787"/>
            </a:xfrm>
            <a:custGeom>
              <a:rect b="b" l="l" r="r" t="t"/>
              <a:pathLst>
                <a:path extrusionOk="0" h="280787" w="3739606">
                  <a:moveTo>
                    <a:pt x="0" y="0"/>
                  </a:moveTo>
                  <a:lnTo>
                    <a:pt x="3739606" y="0"/>
                  </a:lnTo>
                  <a:lnTo>
                    <a:pt x="3739606" y="280787"/>
                  </a:lnTo>
                  <a:lnTo>
                    <a:pt x="0" y="280787"/>
                  </a:lnTo>
                  <a:close/>
                </a:path>
              </a:pathLst>
            </a:custGeom>
            <a:solidFill>
              <a:srgbClr val="FFFFFF"/>
            </a:solidFill>
            <a:ln>
              <a:noFill/>
            </a:ln>
          </p:spPr>
        </p:sp>
        <p:sp>
          <p:nvSpPr>
            <p:cNvPr id="383" name="Google Shape;383;p18"/>
            <p:cNvSpPr txBox="1"/>
            <p:nvPr/>
          </p:nvSpPr>
          <p:spPr>
            <a:xfrm>
              <a:off x="0" y="-95250"/>
              <a:ext cx="3739606" cy="376037"/>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18"/>
          <p:cNvGrpSpPr/>
          <p:nvPr/>
        </p:nvGrpSpPr>
        <p:grpSpPr>
          <a:xfrm>
            <a:off x="2227472" y="6349736"/>
            <a:ext cx="13833055" cy="1427764"/>
            <a:chOff x="0" y="-95250"/>
            <a:chExt cx="3643274" cy="376037"/>
          </a:xfrm>
        </p:grpSpPr>
        <p:sp>
          <p:nvSpPr>
            <p:cNvPr id="385" name="Google Shape;385;p18"/>
            <p:cNvSpPr/>
            <p:nvPr/>
          </p:nvSpPr>
          <p:spPr>
            <a:xfrm>
              <a:off x="0" y="0"/>
              <a:ext cx="3643274" cy="280787"/>
            </a:xfrm>
            <a:custGeom>
              <a:rect b="b" l="l" r="r" t="t"/>
              <a:pathLst>
                <a:path extrusionOk="0" h="280787" w="3643274">
                  <a:moveTo>
                    <a:pt x="0" y="0"/>
                  </a:moveTo>
                  <a:lnTo>
                    <a:pt x="3643274" y="0"/>
                  </a:lnTo>
                  <a:lnTo>
                    <a:pt x="3643274" y="280787"/>
                  </a:lnTo>
                  <a:lnTo>
                    <a:pt x="0" y="280787"/>
                  </a:lnTo>
                  <a:close/>
                </a:path>
              </a:pathLst>
            </a:custGeom>
            <a:solidFill>
              <a:srgbClr val="FFFFFF"/>
            </a:solidFill>
            <a:ln>
              <a:noFill/>
            </a:ln>
          </p:spPr>
        </p:sp>
        <p:sp>
          <p:nvSpPr>
            <p:cNvPr id="386" name="Google Shape;386;p18"/>
            <p:cNvSpPr txBox="1"/>
            <p:nvPr/>
          </p:nvSpPr>
          <p:spPr>
            <a:xfrm>
              <a:off x="0" y="-95250"/>
              <a:ext cx="3643274" cy="376037"/>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18"/>
          <p:cNvGrpSpPr/>
          <p:nvPr/>
        </p:nvGrpSpPr>
        <p:grpSpPr>
          <a:xfrm>
            <a:off x="2334152" y="3558406"/>
            <a:ext cx="13619695" cy="1427764"/>
            <a:chOff x="0" y="-95250"/>
            <a:chExt cx="3587080" cy="376037"/>
          </a:xfrm>
        </p:grpSpPr>
        <p:sp>
          <p:nvSpPr>
            <p:cNvPr id="388" name="Google Shape;388;p18"/>
            <p:cNvSpPr/>
            <p:nvPr/>
          </p:nvSpPr>
          <p:spPr>
            <a:xfrm>
              <a:off x="0" y="0"/>
              <a:ext cx="3587080" cy="280787"/>
            </a:xfrm>
            <a:custGeom>
              <a:rect b="b" l="l" r="r" t="t"/>
              <a:pathLst>
                <a:path extrusionOk="0" h="280787" w="3587080">
                  <a:moveTo>
                    <a:pt x="0" y="0"/>
                  </a:moveTo>
                  <a:lnTo>
                    <a:pt x="3587080" y="0"/>
                  </a:lnTo>
                  <a:lnTo>
                    <a:pt x="3587080" y="280787"/>
                  </a:lnTo>
                  <a:lnTo>
                    <a:pt x="0" y="280787"/>
                  </a:lnTo>
                  <a:close/>
                </a:path>
              </a:pathLst>
            </a:custGeom>
            <a:solidFill>
              <a:srgbClr val="FFFFFF"/>
            </a:solidFill>
            <a:ln>
              <a:noFill/>
            </a:ln>
          </p:spPr>
        </p:sp>
        <p:sp>
          <p:nvSpPr>
            <p:cNvPr id="389" name="Google Shape;389;p18"/>
            <p:cNvSpPr txBox="1"/>
            <p:nvPr/>
          </p:nvSpPr>
          <p:spPr>
            <a:xfrm>
              <a:off x="0" y="-95250"/>
              <a:ext cx="3587080" cy="376037"/>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18"/>
          <p:cNvGrpSpPr/>
          <p:nvPr/>
        </p:nvGrpSpPr>
        <p:grpSpPr>
          <a:xfrm>
            <a:off x="2044592" y="4954071"/>
            <a:ext cx="14198815" cy="1427764"/>
            <a:chOff x="0" y="-95250"/>
            <a:chExt cx="3739606" cy="376037"/>
          </a:xfrm>
        </p:grpSpPr>
        <p:sp>
          <p:nvSpPr>
            <p:cNvPr id="391" name="Google Shape;391;p18"/>
            <p:cNvSpPr/>
            <p:nvPr/>
          </p:nvSpPr>
          <p:spPr>
            <a:xfrm>
              <a:off x="0" y="0"/>
              <a:ext cx="3739606" cy="280787"/>
            </a:xfrm>
            <a:custGeom>
              <a:rect b="b" l="l" r="r" t="t"/>
              <a:pathLst>
                <a:path extrusionOk="0" h="280787" w="3739606">
                  <a:moveTo>
                    <a:pt x="0" y="0"/>
                  </a:moveTo>
                  <a:lnTo>
                    <a:pt x="3739606" y="0"/>
                  </a:lnTo>
                  <a:lnTo>
                    <a:pt x="3739606" y="280787"/>
                  </a:lnTo>
                  <a:lnTo>
                    <a:pt x="0" y="280787"/>
                  </a:lnTo>
                  <a:close/>
                </a:path>
              </a:pathLst>
            </a:custGeom>
            <a:solidFill>
              <a:srgbClr val="FFFFFF"/>
            </a:solidFill>
            <a:ln>
              <a:noFill/>
            </a:ln>
          </p:spPr>
        </p:sp>
        <p:sp>
          <p:nvSpPr>
            <p:cNvPr id="392" name="Google Shape;392;p18"/>
            <p:cNvSpPr txBox="1"/>
            <p:nvPr/>
          </p:nvSpPr>
          <p:spPr>
            <a:xfrm>
              <a:off x="0" y="-95250"/>
              <a:ext cx="3739606" cy="376037"/>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3" name="Google Shape;393;p18"/>
          <p:cNvSpPr/>
          <p:nvPr/>
        </p:nvSpPr>
        <p:spPr>
          <a:xfrm>
            <a:off x="1028700" y="-760444"/>
            <a:ext cx="16230600" cy="3168632"/>
          </a:xfrm>
          <a:custGeom>
            <a:rect b="b" l="l" r="r" t="t"/>
            <a:pathLst>
              <a:path extrusionOk="0" h="3168632" w="16230600">
                <a:moveTo>
                  <a:pt x="0" y="0"/>
                </a:moveTo>
                <a:lnTo>
                  <a:pt x="16230600" y="0"/>
                </a:lnTo>
                <a:lnTo>
                  <a:pt x="16230600" y="3168632"/>
                </a:lnTo>
                <a:lnTo>
                  <a:pt x="0" y="3168632"/>
                </a:lnTo>
                <a:lnTo>
                  <a:pt x="0" y="0"/>
                </a:lnTo>
                <a:close/>
              </a:path>
            </a:pathLst>
          </a:custGeom>
          <a:blipFill rotWithShape="1">
            <a:blip r:embed="rId4">
              <a:alphaModFix/>
            </a:blip>
            <a:stretch>
              <a:fillRect b="0" l="0" r="0" t="-414085"/>
            </a:stretch>
          </a:blipFill>
          <a:ln>
            <a:noFill/>
          </a:ln>
        </p:spPr>
      </p:sp>
      <p:sp>
        <p:nvSpPr>
          <p:cNvPr id="394" name="Google Shape;394;p18"/>
          <p:cNvSpPr/>
          <p:nvPr/>
        </p:nvSpPr>
        <p:spPr>
          <a:xfrm rot="10800000">
            <a:off x="1028700" y="7878812"/>
            <a:ext cx="16230600" cy="3168632"/>
          </a:xfrm>
          <a:custGeom>
            <a:rect b="b" l="l" r="r" t="t"/>
            <a:pathLst>
              <a:path extrusionOk="0" h="3168632" w="16230600">
                <a:moveTo>
                  <a:pt x="0" y="0"/>
                </a:moveTo>
                <a:lnTo>
                  <a:pt x="16230600" y="0"/>
                </a:lnTo>
                <a:lnTo>
                  <a:pt x="16230600" y="3168632"/>
                </a:lnTo>
                <a:lnTo>
                  <a:pt x="0" y="3168632"/>
                </a:lnTo>
                <a:lnTo>
                  <a:pt x="0" y="0"/>
                </a:lnTo>
                <a:close/>
              </a:path>
            </a:pathLst>
          </a:custGeom>
          <a:blipFill rotWithShape="1">
            <a:blip r:embed="rId4">
              <a:alphaModFix/>
            </a:blip>
            <a:stretch>
              <a:fillRect b="0" l="0" r="0" t="-414085"/>
            </a:stretch>
          </a:blipFill>
          <a:ln>
            <a:noFill/>
          </a:ln>
        </p:spPr>
      </p:sp>
      <p:sp>
        <p:nvSpPr>
          <p:cNvPr id="395" name="Google Shape;395;p18"/>
          <p:cNvSpPr txBox="1"/>
          <p:nvPr/>
        </p:nvSpPr>
        <p:spPr>
          <a:xfrm>
            <a:off x="1787062" y="2639903"/>
            <a:ext cx="14713800" cy="5088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6010" u="none" cap="none" strike="noStrike">
                <a:solidFill>
                  <a:srgbClr val="000000"/>
                </a:solidFill>
                <a:latin typeface="Oswald"/>
                <a:ea typeface="Oswald"/>
                <a:cs typeface="Oswald"/>
                <a:sym typeface="Oswald"/>
              </a:rPr>
              <a:t>WHITE MATTER MAKES UP APPROXIMATELY 60% OF THE BRAIN, WHILE GREY MATTER ACCOUNTS FOR ABOUT 40%, SHOWING THE SIGNIFICANT ROLE OF MYELINATED AXONS.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19"/>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01" name="Google Shape;401;p19"/>
          <p:cNvGrpSpPr/>
          <p:nvPr/>
        </p:nvGrpSpPr>
        <p:grpSpPr>
          <a:xfrm>
            <a:off x="9394067" y="2357464"/>
            <a:ext cx="8099830" cy="5394891"/>
            <a:chOff x="0" y="-95250"/>
            <a:chExt cx="2133289" cy="1420877"/>
          </a:xfrm>
        </p:grpSpPr>
        <p:sp>
          <p:nvSpPr>
            <p:cNvPr id="402" name="Google Shape;402;p19"/>
            <p:cNvSpPr/>
            <p:nvPr/>
          </p:nvSpPr>
          <p:spPr>
            <a:xfrm>
              <a:off x="0" y="0"/>
              <a:ext cx="2133289" cy="1325627"/>
            </a:xfrm>
            <a:custGeom>
              <a:rect b="b" l="l" r="r" t="t"/>
              <a:pathLst>
                <a:path extrusionOk="0" h="1325627" w="2133289">
                  <a:moveTo>
                    <a:pt x="0" y="0"/>
                  </a:moveTo>
                  <a:lnTo>
                    <a:pt x="2133289" y="0"/>
                  </a:lnTo>
                  <a:lnTo>
                    <a:pt x="2133289" y="1325627"/>
                  </a:lnTo>
                  <a:lnTo>
                    <a:pt x="0" y="1325627"/>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403" name="Google Shape;403;p19"/>
            <p:cNvSpPr txBox="1"/>
            <p:nvPr/>
          </p:nvSpPr>
          <p:spPr>
            <a:xfrm>
              <a:off x="0" y="-95250"/>
              <a:ext cx="2133289" cy="1420877"/>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 name="Google Shape;404;p19"/>
          <p:cNvGrpSpPr/>
          <p:nvPr/>
        </p:nvGrpSpPr>
        <p:grpSpPr>
          <a:xfrm>
            <a:off x="1795221" y="3178486"/>
            <a:ext cx="1180111" cy="1180111"/>
            <a:chOff x="0" y="0"/>
            <a:chExt cx="812800" cy="812800"/>
          </a:xfrm>
        </p:grpSpPr>
        <p:sp>
          <p:nvSpPr>
            <p:cNvPr id="405" name="Google Shape;40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19"/>
          <p:cNvGrpSpPr/>
          <p:nvPr/>
        </p:nvGrpSpPr>
        <p:grpSpPr>
          <a:xfrm>
            <a:off x="1795221" y="4867745"/>
            <a:ext cx="1180111" cy="1180111"/>
            <a:chOff x="0" y="0"/>
            <a:chExt cx="812800" cy="812800"/>
          </a:xfrm>
        </p:grpSpPr>
        <p:sp>
          <p:nvSpPr>
            <p:cNvPr id="408" name="Google Shape;40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19"/>
          <p:cNvGrpSpPr/>
          <p:nvPr/>
        </p:nvGrpSpPr>
        <p:grpSpPr>
          <a:xfrm>
            <a:off x="1795221" y="6557004"/>
            <a:ext cx="1180111" cy="1180111"/>
            <a:chOff x="0" y="0"/>
            <a:chExt cx="812800" cy="812800"/>
          </a:xfrm>
        </p:grpSpPr>
        <p:sp>
          <p:nvSpPr>
            <p:cNvPr id="411" name="Google Shape;41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3" name="Google Shape;413;p19"/>
          <p:cNvGrpSpPr/>
          <p:nvPr/>
        </p:nvGrpSpPr>
        <p:grpSpPr>
          <a:xfrm>
            <a:off x="1795221" y="8246264"/>
            <a:ext cx="1180111" cy="1180111"/>
            <a:chOff x="0" y="0"/>
            <a:chExt cx="812800" cy="812800"/>
          </a:xfrm>
        </p:grpSpPr>
        <p:sp>
          <p:nvSpPr>
            <p:cNvPr id="414" name="Google Shape;41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6" name="Google Shape;416;p19"/>
          <p:cNvSpPr txBox="1"/>
          <p:nvPr/>
        </p:nvSpPr>
        <p:spPr>
          <a:xfrm>
            <a:off x="2421738" y="513979"/>
            <a:ext cx="13444524" cy="1472454"/>
          </a:xfrm>
          <a:prstGeom prst="rect">
            <a:avLst/>
          </a:prstGeom>
          <a:noFill/>
          <a:ln>
            <a:noFill/>
          </a:ln>
        </p:spPr>
        <p:txBody>
          <a:bodyPr anchorCtr="0" anchor="t" bIns="0" lIns="0" spcFirstLastPara="1" rIns="0" wrap="square" tIns="0">
            <a:spAutoFit/>
          </a:bodyPr>
          <a:lstStyle/>
          <a:p>
            <a:pPr indent="0" lvl="0" marL="0" marR="0" rtl="0" algn="ctr">
              <a:lnSpc>
                <a:spcPct val="131007"/>
              </a:lnSpc>
              <a:spcBef>
                <a:spcPts val="0"/>
              </a:spcBef>
              <a:spcAft>
                <a:spcPts val="0"/>
              </a:spcAft>
              <a:buNone/>
            </a:pPr>
            <a:r>
              <a:rPr b="1" i="0" lang="en-US" sz="9088" u="none" cap="none" strike="noStrike">
                <a:solidFill>
                  <a:srgbClr val="000000"/>
                </a:solidFill>
                <a:latin typeface="Oswald"/>
                <a:ea typeface="Oswald"/>
                <a:cs typeface="Oswald"/>
                <a:sym typeface="Oswald"/>
              </a:rPr>
              <a:t>WRITE A MAIN IDEA HERE</a:t>
            </a:r>
            <a:endParaRPr/>
          </a:p>
        </p:txBody>
      </p:sp>
      <p:sp>
        <p:nvSpPr>
          <p:cNvPr id="417" name="Google Shape;417;p19"/>
          <p:cNvSpPr txBox="1"/>
          <p:nvPr/>
        </p:nvSpPr>
        <p:spPr>
          <a:xfrm>
            <a:off x="9711211" y="8052090"/>
            <a:ext cx="7465541" cy="154940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418" name="Google Shape;418;p19"/>
          <p:cNvSpPr txBox="1"/>
          <p:nvPr/>
        </p:nvSpPr>
        <p:spPr>
          <a:xfrm>
            <a:off x="3406989" y="3668655"/>
            <a:ext cx="42189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419" name="Google Shape;419;p19"/>
          <p:cNvSpPr txBox="1"/>
          <p:nvPr/>
        </p:nvSpPr>
        <p:spPr>
          <a:xfrm>
            <a:off x="3406989" y="3209442"/>
            <a:ext cx="6254100" cy="354000"/>
          </a:xfrm>
          <a:prstGeom prst="rect">
            <a:avLst/>
          </a:prstGeom>
          <a:noFill/>
          <a:ln>
            <a:noFill/>
          </a:ln>
        </p:spPr>
        <p:txBody>
          <a:bodyPr anchorCtr="0" anchor="t" bIns="0" lIns="0" spcFirstLastPara="1" rIns="0" wrap="square" tIns="0">
            <a:spAutoFit/>
          </a:bodyPr>
          <a:lstStyle/>
          <a:p>
            <a:pPr indent="0" lvl="0" marL="0" marR="0" rtl="0" algn="l">
              <a:lnSpc>
                <a:spcPct val="143018"/>
              </a:lnSpc>
              <a:spcBef>
                <a:spcPts val="0"/>
              </a:spcBef>
              <a:spcAft>
                <a:spcPts val="0"/>
              </a:spcAft>
              <a:buNone/>
            </a:pPr>
            <a:r>
              <a:rPr b="1" i="0" lang="en-US" sz="2299" u="none" cap="none" strike="noStrike">
                <a:solidFill>
                  <a:srgbClr val="000000"/>
                </a:solidFill>
                <a:latin typeface="Inter"/>
                <a:ea typeface="Inter"/>
                <a:cs typeface="Inter"/>
                <a:sym typeface="Inter"/>
              </a:rPr>
              <a:t>Summarize the key concept</a:t>
            </a:r>
            <a:endParaRPr/>
          </a:p>
        </p:txBody>
      </p:sp>
      <p:sp>
        <p:nvSpPr>
          <p:cNvPr id="420" name="Google Shape;420;p19"/>
          <p:cNvSpPr txBox="1"/>
          <p:nvPr/>
        </p:nvSpPr>
        <p:spPr>
          <a:xfrm>
            <a:off x="3406989" y="5346801"/>
            <a:ext cx="42189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421" name="Google Shape;421;p19"/>
          <p:cNvSpPr txBox="1"/>
          <p:nvPr/>
        </p:nvSpPr>
        <p:spPr>
          <a:xfrm>
            <a:off x="3406989" y="4887588"/>
            <a:ext cx="6254100" cy="354000"/>
          </a:xfrm>
          <a:prstGeom prst="rect">
            <a:avLst/>
          </a:prstGeom>
          <a:noFill/>
          <a:ln>
            <a:noFill/>
          </a:ln>
        </p:spPr>
        <p:txBody>
          <a:bodyPr anchorCtr="0" anchor="t" bIns="0" lIns="0" spcFirstLastPara="1" rIns="0" wrap="square" tIns="0">
            <a:spAutoFit/>
          </a:bodyPr>
          <a:lstStyle/>
          <a:p>
            <a:pPr indent="0" lvl="0" marL="0" marR="0" rtl="0" algn="l">
              <a:lnSpc>
                <a:spcPct val="143018"/>
              </a:lnSpc>
              <a:spcBef>
                <a:spcPts val="0"/>
              </a:spcBef>
              <a:spcAft>
                <a:spcPts val="0"/>
              </a:spcAft>
              <a:buNone/>
            </a:pPr>
            <a:r>
              <a:rPr b="1" i="0" lang="en-US" sz="2299" u="none" cap="none" strike="noStrike">
                <a:solidFill>
                  <a:srgbClr val="000000"/>
                </a:solidFill>
                <a:latin typeface="Inter"/>
                <a:ea typeface="Inter"/>
                <a:cs typeface="Inter"/>
                <a:sym typeface="Inter"/>
              </a:rPr>
              <a:t>Summarize the key concept</a:t>
            </a:r>
            <a:endParaRPr/>
          </a:p>
        </p:txBody>
      </p:sp>
      <p:sp>
        <p:nvSpPr>
          <p:cNvPr id="422" name="Google Shape;422;p19"/>
          <p:cNvSpPr txBox="1"/>
          <p:nvPr/>
        </p:nvSpPr>
        <p:spPr>
          <a:xfrm>
            <a:off x="3406989" y="7024948"/>
            <a:ext cx="42189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423" name="Google Shape;423;p19"/>
          <p:cNvSpPr txBox="1"/>
          <p:nvPr/>
        </p:nvSpPr>
        <p:spPr>
          <a:xfrm>
            <a:off x="3406989" y="6565735"/>
            <a:ext cx="6254100" cy="354000"/>
          </a:xfrm>
          <a:prstGeom prst="rect">
            <a:avLst/>
          </a:prstGeom>
          <a:noFill/>
          <a:ln>
            <a:noFill/>
          </a:ln>
        </p:spPr>
        <p:txBody>
          <a:bodyPr anchorCtr="0" anchor="t" bIns="0" lIns="0" spcFirstLastPara="1" rIns="0" wrap="square" tIns="0">
            <a:spAutoFit/>
          </a:bodyPr>
          <a:lstStyle/>
          <a:p>
            <a:pPr indent="0" lvl="0" marL="0" marR="0" rtl="0" algn="l">
              <a:lnSpc>
                <a:spcPct val="143018"/>
              </a:lnSpc>
              <a:spcBef>
                <a:spcPts val="0"/>
              </a:spcBef>
              <a:spcAft>
                <a:spcPts val="0"/>
              </a:spcAft>
              <a:buNone/>
            </a:pPr>
            <a:r>
              <a:rPr b="1" i="0" lang="en-US" sz="2299" u="none" cap="none" strike="noStrike">
                <a:solidFill>
                  <a:srgbClr val="000000"/>
                </a:solidFill>
                <a:latin typeface="Inter"/>
                <a:ea typeface="Inter"/>
                <a:cs typeface="Inter"/>
                <a:sym typeface="Inter"/>
              </a:rPr>
              <a:t>Summarize the key concept</a:t>
            </a:r>
            <a:endParaRPr/>
          </a:p>
        </p:txBody>
      </p:sp>
      <p:sp>
        <p:nvSpPr>
          <p:cNvPr id="424" name="Google Shape;424;p19"/>
          <p:cNvSpPr txBox="1"/>
          <p:nvPr/>
        </p:nvSpPr>
        <p:spPr>
          <a:xfrm>
            <a:off x="3406989" y="8703095"/>
            <a:ext cx="42189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425" name="Google Shape;425;p19"/>
          <p:cNvSpPr txBox="1"/>
          <p:nvPr/>
        </p:nvSpPr>
        <p:spPr>
          <a:xfrm>
            <a:off x="3406989" y="8243882"/>
            <a:ext cx="6254100" cy="354000"/>
          </a:xfrm>
          <a:prstGeom prst="rect">
            <a:avLst/>
          </a:prstGeom>
          <a:noFill/>
          <a:ln>
            <a:noFill/>
          </a:ln>
        </p:spPr>
        <p:txBody>
          <a:bodyPr anchorCtr="0" anchor="t" bIns="0" lIns="0" spcFirstLastPara="1" rIns="0" wrap="square" tIns="0">
            <a:spAutoFit/>
          </a:bodyPr>
          <a:lstStyle/>
          <a:p>
            <a:pPr indent="0" lvl="0" marL="0" marR="0" rtl="0" algn="l">
              <a:lnSpc>
                <a:spcPct val="143018"/>
              </a:lnSpc>
              <a:spcBef>
                <a:spcPts val="0"/>
              </a:spcBef>
              <a:spcAft>
                <a:spcPts val="0"/>
              </a:spcAft>
              <a:buNone/>
            </a:pPr>
            <a:r>
              <a:rPr b="1" i="0" lang="en-US" sz="2299" u="none" cap="none" strike="noStrike">
                <a:solidFill>
                  <a:srgbClr val="000000"/>
                </a:solidFill>
                <a:latin typeface="Inter"/>
                <a:ea typeface="Inter"/>
                <a:cs typeface="Inter"/>
                <a:sym typeface="Inter"/>
              </a:rPr>
              <a:t>Summarize the key concept</a:t>
            </a:r>
            <a:endParaRPr/>
          </a:p>
        </p:txBody>
      </p:sp>
      <p:sp>
        <p:nvSpPr>
          <p:cNvPr id="426" name="Google Shape;426;p19"/>
          <p:cNvSpPr txBox="1"/>
          <p:nvPr/>
        </p:nvSpPr>
        <p:spPr>
          <a:xfrm>
            <a:off x="1785696" y="3344401"/>
            <a:ext cx="1218300" cy="873900"/>
          </a:xfrm>
          <a:prstGeom prst="rect">
            <a:avLst/>
          </a:prstGeom>
          <a:noFill/>
          <a:ln>
            <a:noFill/>
          </a:ln>
        </p:spPr>
        <p:txBody>
          <a:bodyPr anchorCtr="0" anchor="t" bIns="0" lIns="0" spcFirstLastPara="1" rIns="0" wrap="square" tIns="0">
            <a:spAutoFit/>
          </a:bodyPr>
          <a:lstStyle/>
          <a:p>
            <a:pPr indent="0" lvl="0" marL="0" marR="0" rtl="0" algn="ctr">
              <a:lnSpc>
                <a:spcPct val="130984"/>
              </a:lnSpc>
              <a:spcBef>
                <a:spcPts val="0"/>
              </a:spcBef>
              <a:spcAft>
                <a:spcPts val="0"/>
              </a:spcAft>
              <a:buNone/>
            </a:pPr>
            <a:r>
              <a:rPr b="1" i="0" lang="en-US" sz="5677" u="none" cap="none" strike="noStrike">
                <a:solidFill>
                  <a:srgbClr val="000000"/>
                </a:solidFill>
                <a:latin typeface="Oswald"/>
                <a:ea typeface="Oswald"/>
                <a:cs typeface="Oswald"/>
                <a:sym typeface="Oswald"/>
              </a:rPr>
              <a:t>01</a:t>
            </a:r>
            <a:endParaRPr/>
          </a:p>
        </p:txBody>
      </p:sp>
      <p:sp>
        <p:nvSpPr>
          <p:cNvPr id="427" name="Google Shape;427;p19"/>
          <p:cNvSpPr txBox="1"/>
          <p:nvPr/>
        </p:nvSpPr>
        <p:spPr>
          <a:xfrm>
            <a:off x="1785696" y="5033661"/>
            <a:ext cx="1218300" cy="873900"/>
          </a:xfrm>
          <a:prstGeom prst="rect">
            <a:avLst/>
          </a:prstGeom>
          <a:noFill/>
          <a:ln>
            <a:noFill/>
          </a:ln>
        </p:spPr>
        <p:txBody>
          <a:bodyPr anchorCtr="0" anchor="t" bIns="0" lIns="0" spcFirstLastPara="1" rIns="0" wrap="square" tIns="0">
            <a:spAutoFit/>
          </a:bodyPr>
          <a:lstStyle/>
          <a:p>
            <a:pPr indent="0" lvl="0" marL="0" marR="0" rtl="0" algn="ctr">
              <a:lnSpc>
                <a:spcPct val="130984"/>
              </a:lnSpc>
              <a:spcBef>
                <a:spcPts val="0"/>
              </a:spcBef>
              <a:spcAft>
                <a:spcPts val="0"/>
              </a:spcAft>
              <a:buNone/>
            </a:pPr>
            <a:r>
              <a:rPr b="1" i="0" lang="en-US" sz="5677" u="none" cap="none" strike="noStrike">
                <a:solidFill>
                  <a:srgbClr val="000000"/>
                </a:solidFill>
                <a:latin typeface="Oswald"/>
                <a:ea typeface="Oswald"/>
                <a:cs typeface="Oswald"/>
                <a:sym typeface="Oswald"/>
              </a:rPr>
              <a:t>02</a:t>
            </a:r>
            <a:endParaRPr/>
          </a:p>
        </p:txBody>
      </p:sp>
      <p:sp>
        <p:nvSpPr>
          <p:cNvPr id="428" name="Google Shape;428;p19"/>
          <p:cNvSpPr txBox="1"/>
          <p:nvPr/>
        </p:nvSpPr>
        <p:spPr>
          <a:xfrm>
            <a:off x="1785696" y="6722920"/>
            <a:ext cx="1218300" cy="873900"/>
          </a:xfrm>
          <a:prstGeom prst="rect">
            <a:avLst/>
          </a:prstGeom>
          <a:noFill/>
          <a:ln>
            <a:noFill/>
          </a:ln>
        </p:spPr>
        <p:txBody>
          <a:bodyPr anchorCtr="0" anchor="t" bIns="0" lIns="0" spcFirstLastPara="1" rIns="0" wrap="square" tIns="0">
            <a:spAutoFit/>
          </a:bodyPr>
          <a:lstStyle/>
          <a:p>
            <a:pPr indent="0" lvl="0" marL="0" marR="0" rtl="0" algn="ctr">
              <a:lnSpc>
                <a:spcPct val="130984"/>
              </a:lnSpc>
              <a:spcBef>
                <a:spcPts val="0"/>
              </a:spcBef>
              <a:spcAft>
                <a:spcPts val="0"/>
              </a:spcAft>
              <a:buNone/>
            </a:pPr>
            <a:r>
              <a:rPr b="1" i="0" lang="en-US" sz="5677" u="none" cap="none" strike="noStrike">
                <a:solidFill>
                  <a:srgbClr val="000000"/>
                </a:solidFill>
                <a:latin typeface="Oswald"/>
                <a:ea typeface="Oswald"/>
                <a:cs typeface="Oswald"/>
                <a:sym typeface="Oswald"/>
              </a:rPr>
              <a:t>03</a:t>
            </a:r>
            <a:endParaRPr/>
          </a:p>
        </p:txBody>
      </p:sp>
      <p:sp>
        <p:nvSpPr>
          <p:cNvPr id="429" name="Google Shape;429;p19"/>
          <p:cNvSpPr txBox="1"/>
          <p:nvPr/>
        </p:nvSpPr>
        <p:spPr>
          <a:xfrm>
            <a:off x="1785696" y="8412179"/>
            <a:ext cx="1218300" cy="873900"/>
          </a:xfrm>
          <a:prstGeom prst="rect">
            <a:avLst/>
          </a:prstGeom>
          <a:noFill/>
          <a:ln>
            <a:noFill/>
          </a:ln>
        </p:spPr>
        <p:txBody>
          <a:bodyPr anchorCtr="0" anchor="t" bIns="0" lIns="0" spcFirstLastPara="1" rIns="0" wrap="square" tIns="0">
            <a:spAutoFit/>
          </a:bodyPr>
          <a:lstStyle/>
          <a:p>
            <a:pPr indent="0" lvl="0" marL="0" marR="0" rtl="0" algn="ctr">
              <a:lnSpc>
                <a:spcPct val="130984"/>
              </a:lnSpc>
              <a:spcBef>
                <a:spcPts val="0"/>
              </a:spcBef>
              <a:spcAft>
                <a:spcPts val="0"/>
              </a:spcAft>
              <a:buNone/>
            </a:pPr>
            <a:r>
              <a:rPr b="1" i="0" lang="en-US" sz="5677" u="none" cap="none" strike="noStrike">
                <a:solidFill>
                  <a:srgbClr val="000000"/>
                </a:solidFill>
                <a:latin typeface="Oswald"/>
                <a:ea typeface="Oswald"/>
                <a:cs typeface="Oswald"/>
                <a:sym typeface="Oswald"/>
              </a:rPr>
              <a:t>04</a:t>
            </a:r>
            <a:endParaRPr/>
          </a:p>
        </p:txBody>
      </p:sp>
      <p:pic>
        <p:nvPicPr>
          <p:cNvPr id="430" name="Google Shape;430;p19"/>
          <p:cNvPicPr preferRelativeResize="0"/>
          <p:nvPr/>
        </p:nvPicPr>
        <p:blipFill rotWithShape="1">
          <a:blip r:embed="rId4">
            <a:alphaModFix/>
          </a:blip>
          <a:srcRect b="19075" l="0" r="0" t="19076"/>
          <a:stretch/>
        </p:blipFill>
        <p:spPr>
          <a:xfrm>
            <a:off x="9434072" y="2757762"/>
            <a:ext cx="8019820" cy="4960048"/>
          </a:xfrm>
          <a:prstGeom prst="rect">
            <a:avLst/>
          </a:prstGeom>
          <a:noFill/>
          <a:ln>
            <a:noFill/>
          </a:ln>
        </p:spPr>
      </p:pic>
      <p:sp>
        <p:nvSpPr>
          <p:cNvPr id="431" name="Google Shape;431;p19"/>
          <p:cNvSpPr/>
          <p:nvPr/>
        </p:nvSpPr>
        <p:spPr>
          <a:xfrm rot="-9647965">
            <a:off x="-5632717" y="-4969050"/>
            <a:ext cx="8570505" cy="8794361"/>
          </a:xfrm>
          <a:custGeom>
            <a:rect b="b" l="l" r="r" t="t"/>
            <a:pathLst>
              <a:path extrusionOk="0" h="8794361" w="8570505">
                <a:moveTo>
                  <a:pt x="0" y="0"/>
                </a:moveTo>
                <a:lnTo>
                  <a:pt x="8570505" y="0"/>
                </a:lnTo>
                <a:lnTo>
                  <a:pt x="8570505" y="8794361"/>
                </a:lnTo>
                <a:lnTo>
                  <a:pt x="0" y="879436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2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37" name="Google Shape;437;p20"/>
          <p:cNvGrpSpPr/>
          <p:nvPr/>
        </p:nvGrpSpPr>
        <p:grpSpPr>
          <a:xfrm>
            <a:off x="748028" y="2247262"/>
            <a:ext cx="16791944" cy="1034809"/>
            <a:chOff x="0" y="-95250"/>
            <a:chExt cx="4422570" cy="272542"/>
          </a:xfrm>
        </p:grpSpPr>
        <p:sp>
          <p:nvSpPr>
            <p:cNvPr id="438" name="Google Shape;438;p20"/>
            <p:cNvSpPr/>
            <p:nvPr/>
          </p:nvSpPr>
          <p:spPr>
            <a:xfrm>
              <a:off x="0" y="0"/>
              <a:ext cx="4422570" cy="177292"/>
            </a:xfrm>
            <a:custGeom>
              <a:rect b="b" l="l" r="r" t="t"/>
              <a:pathLst>
                <a:path extrusionOk="0" h="177292" w="4422570">
                  <a:moveTo>
                    <a:pt x="0" y="0"/>
                  </a:moveTo>
                  <a:lnTo>
                    <a:pt x="4422570" y="0"/>
                  </a:lnTo>
                  <a:lnTo>
                    <a:pt x="4422570" y="177292"/>
                  </a:lnTo>
                  <a:lnTo>
                    <a:pt x="0" y="177292"/>
                  </a:lnTo>
                  <a:close/>
                </a:path>
              </a:pathLst>
            </a:custGeom>
            <a:solidFill>
              <a:srgbClr val="000000">
                <a:alpha val="13333"/>
              </a:srgbClr>
            </a:solidFill>
            <a:ln>
              <a:noFill/>
            </a:ln>
          </p:spPr>
        </p:sp>
        <p:sp>
          <p:nvSpPr>
            <p:cNvPr id="439" name="Google Shape;439;p20"/>
            <p:cNvSpPr txBox="1"/>
            <p:nvPr/>
          </p:nvSpPr>
          <p:spPr>
            <a:xfrm>
              <a:off x="0" y="-95250"/>
              <a:ext cx="4422570" cy="272542"/>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20"/>
          <p:cNvGrpSpPr/>
          <p:nvPr/>
        </p:nvGrpSpPr>
        <p:grpSpPr>
          <a:xfrm>
            <a:off x="748028" y="2920418"/>
            <a:ext cx="16791944" cy="6754263"/>
            <a:chOff x="0" y="-95250"/>
            <a:chExt cx="4422570" cy="1778901"/>
          </a:xfrm>
        </p:grpSpPr>
        <p:sp>
          <p:nvSpPr>
            <p:cNvPr id="441" name="Google Shape;441;p20"/>
            <p:cNvSpPr/>
            <p:nvPr/>
          </p:nvSpPr>
          <p:spPr>
            <a:xfrm>
              <a:off x="0" y="0"/>
              <a:ext cx="4422570" cy="1683651"/>
            </a:xfrm>
            <a:custGeom>
              <a:rect b="b" l="l" r="r" t="t"/>
              <a:pathLst>
                <a:path extrusionOk="0" h="1683651" w="4422570">
                  <a:moveTo>
                    <a:pt x="0" y="0"/>
                  </a:moveTo>
                  <a:lnTo>
                    <a:pt x="4422570" y="0"/>
                  </a:lnTo>
                  <a:lnTo>
                    <a:pt x="4422570" y="1683651"/>
                  </a:lnTo>
                  <a:lnTo>
                    <a:pt x="0" y="1683651"/>
                  </a:lnTo>
                  <a:close/>
                </a:path>
              </a:pathLst>
            </a:custGeom>
            <a:solidFill>
              <a:srgbClr val="FFFFFF">
                <a:alpha val="13333"/>
              </a:srgbClr>
            </a:solidFill>
            <a:ln>
              <a:noFill/>
            </a:ln>
          </p:spPr>
        </p:sp>
        <p:sp>
          <p:nvSpPr>
            <p:cNvPr id="442" name="Google Shape;442;p20"/>
            <p:cNvSpPr txBox="1"/>
            <p:nvPr/>
          </p:nvSpPr>
          <p:spPr>
            <a:xfrm>
              <a:off x="0" y="-95250"/>
              <a:ext cx="4422570" cy="1778901"/>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443" name="Google Shape;443;p20"/>
          <p:cNvGraphicFramePr/>
          <p:nvPr/>
        </p:nvGraphicFramePr>
        <p:xfrm>
          <a:off x="748028" y="2608915"/>
          <a:ext cx="3000000" cy="3000000"/>
        </p:xfrm>
        <a:graphic>
          <a:graphicData uri="http://schemas.openxmlformats.org/drawingml/2006/table">
            <a:tbl>
              <a:tblPr>
                <a:noFill/>
                <a:tableStyleId>{22C947AC-3C3D-4726-967D-5B11DF2A8CA5}</a:tableStyleId>
              </a:tblPr>
              <a:tblGrid>
                <a:gridCol w="3304750"/>
                <a:gridCol w="6530700"/>
                <a:gridCol w="6956500"/>
              </a:tblGrid>
              <a:tr h="670100">
                <a:tc>
                  <a:txBody>
                    <a:bodyPr/>
                    <a:lstStyle/>
                    <a:p>
                      <a:pPr indent="0" lvl="0" marL="0" marR="0" rtl="0" algn="l">
                        <a:lnSpc>
                          <a:spcPct val="140016"/>
                        </a:lnSpc>
                        <a:spcBef>
                          <a:spcPts val="0"/>
                        </a:spcBef>
                        <a:spcAft>
                          <a:spcPts val="0"/>
                        </a:spcAft>
                        <a:buNone/>
                      </a:pPr>
                      <a:r>
                        <a:rPr b="1" lang="en-US" sz="2399" u="none" cap="none" strike="noStrike">
                          <a:solidFill>
                            <a:srgbClr val="000000"/>
                          </a:solidFill>
                          <a:latin typeface="Inter"/>
                          <a:ea typeface="Inter"/>
                          <a:cs typeface="Inter"/>
                          <a:sym typeface="Inter"/>
                        </a:rPr>
                        <a:t>Category</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40016"/>
                        </a:lnSpc>
                        <a:spcBef>
                          <a:spcPts val="0"/>
                        </a:spcBef>
                        <a:spcAft>
                          <a:spcPts val="0"/>
                        </a:spcAft>
                        <a:buNone/>
                      </a:pPr>
                      <a:r>
                        <a:rPr b="1" lang="en-US" sz="2399" u="none" cap="none" strike="noStrike">
                          <a:solidFill>
                            <a:srgbClr val="000000"/>
                          </a:solidFill>
                          <a:latin typeface="Inter"/>
                          <a:ea typeface="Inter"/>
                          <a:cs typeface="Inter"/>
                          <a:sym typeface="Inter"/>
                        </a:rPr>
                        <a:t>White Matter</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40016"/>
                        </a:lnSpc>
                        <a:spcBef>
                          <a:spcPts val="0"/>
                        </a:spcBef>
                        <a:spcAft>
                          <a:spcPts val="0"/>
                        </a:spcAft>
                        <a:buNone/>
                      </a:pPr>
                      <a:r>
                        <a:rPr b="1" lang="en-US" sz="2399" u="none" cap="none" strike="noStrike">
                          <a:solidFill>
                            <a:srgbClr val="000000"/>
                          </a:solidFill>
                          <a:latin typeface="Inter"/>
                          <a:ea typeface="Inter"/>
                          <a:cs typeface="Inter"/>
                          <a:sym typeface="Inter"/>
                        </a:rPr>
                        <a:t>Grey Matter</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r>
              <a:tr h="1065950">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Inter SemiBold"/>
                          <a:ea typeface="Inter SemiBold"/>
                          <a:cs typeface="Inter SemiBold"/>
                          <a:sym typeface="Inter SemiBold"/>
                        </a:rPr>
                        <a:t>Primary Function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000000"/>
                          </a:solidFill>
                          <a:latin typeface="Inter"/>
                          <a:ea typeface="Inter"/>
                          <a:cs typeface="Inter"/>
                          <a:sym typeface="Inter"/>
                        </a:rPr>
                        <a:t>Facilitates communication between different parts of the brain and spinal cord through long-range connections.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000000"/>
                          </a:solidFill>
                          <a:latin typeface="Inter"/>
                          <a:ea typeface="Inter"/>
                          <a:cs typeface="Inter"/>
                          <a:sym typeface="Inter"/>
                        </a:rPr>
                        <a:t>Processes information locally within the brain, handling muscle control and sensory perception.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065950">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Inter SemiBold"/>
                          <a:ea typeface="Inter SemiBold"/>
                          <a:cs typeface="Inter SemiBold"/>
                          <a:sym typeface="Inter SemiBold"/>
                        </a:rPr>
                        <a:t>Composition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000000"/>
                          </a:solidFill>
                          <a:latin typeface="Inter"/>
                          <a:ea typeface="Inter"/>
                          <a:cs typeface="Inter"/>
                          <a:sym typeface="Inter"/>
                        </a:rPr>
                        <a:t>Mainly composed of myelinated axons (fatty tissue), giving it a whitish appearance.</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000000"/>
                          </a:solidFill>
                          <a:latin typeface="Inter"/>
                          <a:ea typeface="Inter"/>
                          <a:cs typeface="Inter"/>
                          <a:sym typeface="Inter"/>
                        </a:rPr>
                        <a:t>Contains neuron cell bodies, dendrites, and unmyelinated axons.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065950">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Inter SemiBold"/>
                          <a:ea typeface="Inter SemiBold"/>
                          <a:cs typeface="Inter SemiBold"/>
                          <a:sym typeface="Inter SemiBold"/>
                        </a:rPr>
                        <a:t>Location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000000"/>
                          </a:solidFill>
                          <a:latin typeface="Inter"/>
                          <a:ea typeface="Inter"/>
                          <a:cs typeface="Inter"/>
                          <a:sym typeface="Inter"/>
                        </a:rPr>
                        <a:t>Deep within the brain and spinal cord.</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000000"/>
                          </a:solidFill>
                          <a:latin typeface="Inter"/>
                          <a:ea typeface="Inter"/>
                          <a:cs typeface="Inter"/>
                          <a:sym typeface="Inter"/>
                        </a:rPr>
                        <a:t>Located on the surface of the brain (cerebral cortex) and within specific regions like the basal ganglia.</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065950">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Inter SemiBold"/>
                          <a:ea typeface="Inter SemiBold"/>
                          <a:cs typeface="Inter SemiBold"/>
                          <a:sym typeface="Inter SemiBold"/>
                        </a:rPr>
                        <a:t>Color</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000000"/>
                          </a:solidFill>
                          <a:latin typeface="Inter"/>
                          <a:ea typeface="Inter"/>
                          <a:cs typeface="Inter"/>
                          <a:sym typeface="Inter"/>
                        </a:rPr>
                        <a:t>Appears white due to the high concentration of myelin (fatty insulation).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000000"/>
                          </a:solidFill>
                          <a:latin typeface="Inter"/>
                          <a:ea typeface="Inter"/>
                          <a:cs typeface="Inter"/>
                          <a:sym typeface="Inter"/>
                        </a:rPr>
                        <a:t>Appears grey because of the lack of myelin and abundance of cell bodies.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065950">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Inter SemiBold"/>
                          <a:ea typeface="Inter SemiBold"/>
                          <a:cs typeface="Inter SemiBold"/>
                          <a:sym typeface="Inter SemiBold"/>
                        </a:rPr>
                        <a:t>Role in Nervous System</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000000"/>
                          </a:solidFill>
                          <a:latin typeface="Inter"/>
                          <a:ea typeface="Inter"/>
                          <a:cs typeface="Inter"/>
                          <a:sym typeface="Inter"/>
                        </a:rPr>
                        <a:t>Transmits signals rapidly over long distances.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000000"/>
                          </a:solidFill>
                          <a:latin typeface="Inter"/>
                          <a:ea typeface="Inter"/>
                          <a:cs typeface="Inter"/>
                          <a:sym typeface="Inter"/>
                        </a:rPr>
                        <a:t>Processes sensory and motor signals locally within regions.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065950">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Inter SemiBold"/>
                          <a:ea typeface="Inter SemiBold"/>
                          <a:cs typeface="Inter SemiBold"/>
                          <a:sym typeface="Inter SemiBold"/>
                        </a:rPr>
                        <a:t>Associated Disorders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000000"/>
                          </a:solidFill>
                          <a:latin typeface="Inter"/>
                          <a:ea typeface="Inter"/>
                          <a:cs typeface="Inter"/>
                          <a:sym typeface="Inter"/>
                        </a:rPr>
                        <a:t>Multiple Sclerosis (MS), caused by the degradation of myelin.</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000000"/>
                          </a:solidFill>
                          <a:latin typeface="Inter"/>
                          <a:ea typeface="Inter"/>
                          <a:cs typeface="Inter"/>
                          <a:sym typeface="Inter"/>
                        </a:rPr>
                        <a:t>Alzheimer's disease, primarily affecting grey matter regions.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44" name="Google Shape;444;p20"/>
          <p:cNvSpPr txBox="1"/>
          <p:nvPr/>
        </p:nvSpPr>
        <p:spPr>
          <a:xfrm>
            <a:off x="2421738" y="644731"/>
            <a:ext cx="13444500" cy="1398900"/>
          </a:xfrm>
          <a:prstGeom prst="rect">
            <a:avLst/>
          </a:prstGeom>
          <a:noFill/>
          <a:ln>
            <a:noFill/>
          </a:ln>
        </p:spPr>
        <p:txBody>
          <a:bodyPr anchorCtr="0" anchor="t" bIns="0" lIns="0" spcFirstLastPara="1" rIns="0" wrap="square" tIns="0">
            <a:spAutoFit/>
          </a:bodyPr>
          <a:lstStyle/>
          <a:p>
            <a:pPr indent="0" lvl="0" marL="0" marR="0" rtl="0" algn="ctr">
              <a:lnSpc>
                <a:spcPct val="131007"/>
              </a:lnSpc>
              <a:spcBef>
                <a:spcPts val="0"/>
              </a:spcBef>
              <a:spcAft>
                <a:spcPts val="0"/>
              </a:spcAft>
              <a:buNone/>
            </a:pPr>
            <a:r>
              <a:rPr b="1" i="0" lang="en-US" sz="9088" u="none" cap="none" strike="noStrike">
                <a:solidFill>
                  <a:srgbClr val="000000"/>
                </a:solidFill>
                <a:latin typeface="Oswald"/>
                <a:ea typeface="Oswald"/>
                <a:cs typeface="Oswald"/>
                <a:sym typeface="Oswald"/>
              </a:rPr>
              <a:t>WRITE A MAIN IDEA HERE</a:t>
            </a:r>
            <a:endParaRPr/>
          </a:p>
        </p:txBody>
      </p:sp>
      <p:sp>
        <p:nvSpPr>
          <p:cNvPr id="445" name="Google Shape;445;p20"/>
          <p:cNvSpPr/>
          <p:nvPr/>
        </p:nvSpPr>
        <p:spPr>
          <a:xfrm>
            <a:off x="16437715" y="-2776723"/>
            <a:ext cx="5157582" cy="5214467"/>
          </a:xfrm>
          <a:custGeom>
            <a:rect b="b" l="l" r="r" t="t"/>
            <a:pathLst>
              <a:path extrusionOk="0" h="5214467" w="5157582">
                <a:moveTo>
                  <a:pt x="0" y="0"/>
                </a:moveTo>
                <a:lnTo>
                  <a:pt x="5157582" y="0"/>
                </a:lnTo>
                <a:lnTo>
                  <a:pt x="5157582" y="5214467"/>
                </a:lnTo>
                <a:lnTo>
                  <a:pt x="0" y="521446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2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451" name="Google Shape;451;p21"/>
          <p:cNvPicPr preferRelativeResize="0"/>
          <p:nvPr/>
        </p:nvPicPr>
        <p:blipFill rotWithShape="1">
          <a:blip r:embed="rId4">
            <a:alphaModFix/>
          </a:blip>
          <a:srcRect b="24484" l="0" r="0" t="22917"/>
          <a:stretch/>
        </p:blipFill>
        <p:spPr>
          <a:xfrm>
            <a:off x="-482275" y="0"/>
            <a:ext cx="19557350" cy="10287002"/>
          </a:xfrm>
          <a:prstGeom prst="rect">
            <a:avLst/>
          </a:prstGeom>
          <a:noFill/>
          <a:ln>
            <a:noFill/>
          </a:ln>
        </p:spPr>
      </p:pic>
      <p:grpSp>
        <p:nvGrpSpPr>
          <p:cNvPr id="452" name="Google Shape;452;p21"/>
          <p:cNvGrpSpPr/>
          <p:nvPr/>
        </p:nvGrpSpPr>
        <p:grpSpPr>
          <a:xfrm>
            <a:off x="2589925" y="4505958"/>
            <a:ext cx="13108074" cy="2625134"/>
            <a:chOff x="0" y="-95250"/>
            <a:chExt cx="3100228" cy="620878"/>
          </a:xfrm>
        </p:grpSpPr>
        <p:sp>
          <p:nvSpPr>
            <p:cNvPr id="453" name="Google Shape;453;p21"/>
            <p:cNvSpPr/>
            <p:nvPr/>
          </p:nvSpPr>
          <p:spPr>
            <a:xfrm>
              <a:off x="0" y="0"/>
              <a:ext cx="3100228" cy="525628"/>
            </a:xfrm>
            <a:custGeom>
              <a:rect b="b" l="l" r="r" t="t"/>
              <a:pathLst>
                <a:path extrusionOk="0" h="525628" w="3100228">
                  <a:moveTo>
                    <a:pt x="0" y="0"/>
                  </a:moveTo>
                  <a:lnTo>
                    <a:pt x="3100228" y="0"/>
                  </a:lnTo>
                  <a:lnTo>
                    <a:pt x="3100228" y="525628"/>
                  </a:lnTo>
                  <a:lnTo>
                    <a:pt x="0" y="525628"/>
                  </a:lnTo>
                  <a:close/>
                </a:path>
              </a:pathLst>
            </a:custGeom>
            <a:solidFill>
              <a:srgbClr val="FFFFFF"/>
            </a:solidFill>
            <a:ln>
              <a:noFill/>
            </a:ln>
          </p:spPr>
        </p:sp>
        <p:sp>
          <p:nvSpPr>
            <p:cNvPr id="454" name="Google Shape;454;p21"/>
            <p:cNvSpPr txBox="1"/>
            <p:nvPr/>
          </p:nvSpPr>
          <p:spPr>
            <a:xfrm>
              <a:off x="0" y="-95250"/>
              <a:ext cx="3100228" cy="620878"/>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5" name="Google Shape;455;p21"/>
          <p:cNvSpPr txBox="1"/>
          <p:nvPr/>
        </p:nvSpPr>
        <p:spPr>
          <a:xfrm>
            <a:off x="1563557" y="5014306"/>
            <a:ext cx="15160800" cy="2248500"/>
          </a:xfrm>
          <a:prstGeom prst="rect">
            <a:avLst/>
          </a:prstGeom>
          <a:noFill/>
          <a:ln>
            <a:noFill/>
          </a:ln>
        </p:spPr>
        <p:txBody>
          <a:bodyPr anchorCtr="0" anchor="t" bIns="0" lIns="0" spcFirstLastPara="1" rIns="0" wrap="square" tIns="0">
            <a:spAutoFit/>
          </a:bodyPr>
          <a:lstStyle/>
          <a:p>
            <a:pPr indent="0" lvl="0" marL="0" marR="0" rtl="0" algn="ctr">
              <a:lnSpc>
                <a:spcPct val="130998"/>
              </a:lnSpc>
              <a:spcBef>
                <a:spcPts val="0"/>
              </a:spcBef>
              <a:spcAft>
                <a:spcPts val="0"/>
              </a:spcAft>
              <a:buNone/>
            </a:pPr>
            <a:r>
              <a:rPr b="1" i="0" lang="en-US" sz="14607" u="none" cap="none" strike="noStrike">
                <a:solidFill>
                  <a:srgbClr val="000000"/>
                </a:solidFill>
                <a:latin typeface="Oswald"/>
                <a:ea typeface="Oswald"/>
                <a:cs typeface="Oswald"/>
                <a:sym typeface="Oswald"/>
              </a:rPr>
              <a:t>INTRODUCTION</a:t>
            </a:r>
            <a:endParaRPr/>
          </a:p>
        </p:txBody>
      </p:sp>
      <p:sp>
        <p:nvSpPr>
          <p:cNvPr id="456" name="Google Shape;456;p21"/>
          <p:cNvSpPr txBox="1"/>
          <p:nvPr/>
        </p:nvSpPr>
        <p:spPr>
          <a:xfrm>
            <a:off x="7472485" y="2524673"/>
            <a:ext cx="3343031" cy="2131535"/>
          </a:xfrm>
          <a:prstGeom prst="rect">
            <a:avLst/>
          </a:prstGeom>
          <a:noFill/>
          <a:ln>
            <a:noFill/>
          </a:ln>
        </p:spPr>
        <p:txBody>
          <a:bodyPr anchorCtr="0" anchor="t" bIns="0" lIns="0" spcFirstLastPara="1" rIns="0" wrap="square" tIns="0">
            <a:spAutoFit/>
          </a:bodyPr>
          <a:lstStyle/>
          <a:p>
            <a:pPr indent="0" lvl="0" marL="0" marR="0" rtl="0" algn="ctr">
              <a:lnSpc>
                <a:spcPct val="131005"/>
              </a:lnSpc>
              <a:spcBef>
                <a:spcPts val="0"/>
              </a:spcBef>
              <a:spcAft>
                <a:spcPts val="0"/>
              </a:spcAft>
              <a:buNone/>
            </a:pPr>
            <a:r>
              <a:rPr b="1" i="0" lang="en-US" sz="13117" u="none" cap="none" strike="noStrike">
                <a:solidFill>
                  <a:srgbClr val="000000"/>
                </a:solidFill>
                <a:latin typeface="Oswald"/>
                <a:ea typeface="Oswald"/>
                <a:cs typeface="Oswald"/>
                <a:sym typeface="Oswald"/>
              </a:rPr>
              <a:t>03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p22"/>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62" name="Google Shape;462;p22"/>
          <p:cNvGrpSpPr/>
          <p:nvPr/>
        </p:nvGrpSpPr>
        <p:grpSpPr>
          <a:xfrm>
            <a:off x="10484931" y="5295427"/>
            <a:ext cx="8230143" cy="4356260"/>
            <a:chOff x="0" y="-95250"/>
            <a:chExt cx="2167610" cy="1147327"/>
          </a:xfrm>
        </p:grpSpPr>
        <p:sp>
          <p:nvSpPr>
            <p:cNvPr id="463" name="Google Shape;463;p22"/>
            <p:cNvSpPr/>
            <p:nvPr/>
          </p:nvSpPr>
          <p:spPr>
            <a:xfrm>
              <a:off x="0" y="0"/>
              <a:ext cx="2167610" cy="1052077"/>
            </a:xfrm>
            <a:custGeom>
              <a:rect b="b" l="l" r="r" t="t"/>
              <a:pathLst>
                <a:path extrusionOk="0" h="1052077" w="2167610">
                  <a:moveTo>
                    <a:pt x="0" y="0"/>
                  </a:moveTo>
                  <a:lnTo>
                    <a:pt x="2167610" y="0"/>
                  </a:lnTo>
                  <a:lnTo>
                    <a:pt x="2167610" y="1052077"/>
                  </a:lnTo>
                  <a:lnTo>
                    <a:pt x="0" y="1052077"/>
                  </a:lnTo>
                  <a:close/>
                </a:path>
              </a:pathLst>
            </a:custGeom>
            <a:solidFill>
              <a:srgbClr val="F1F1F1"/>
            </a:solidFill>
            <a:ln cap="sq" cmpd="sng" w="38100">
              <a:solidFill>
                <a:srgbClr val="000000"/>
              </a:solidFill>
              <a:prstDash val="solid"/>
              <a:miter lim="8000"/>
              <a:headEnd len="sm" w="sm" type="none"/>
              <a:tailEnd len="sm" w="sm" type="none"/>
            </a:ln>
          </p:spPr>
        </p:sp>
        <p:sp>
          <p:nvSpPr>
            <p:cNvPr id="464" name="Google Shape;464;p22"/>
            <p:cNvSpPr txBox="1"/>
            <p:nvPr/>
          </p:nvSpPr>
          <p:spPr>
            <a:xfrm>
              <a:off x="0" y="-95250"/>
              <a:ext cx="2167610" cy="1147327"/>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 name="Google Shape;465;p22"/>
          <p:cNvGrpSpPr/>
          <p:nvPr/>
        </p:nvGrpSpPr>
        <p:grpSpPr>
          <a:xfrm>
            <a:off x="-403586" y="2125654"/>
            <a:ext cx="8230143" cy="4356260"/>
            <a:chOff x="0" y="-95250"/>
            <a:chExt cx="2167610" cy="1147327"/>
          </a:xfrm>
        </p:grpSpPr>
        <p:sp>
          <p:nvSpPr>
            <p:cNvPr id="466" name="Google Shape;466;p22"/>
            <p:cNvSpPr/>
            <p:nvPr/>
          </p:nvSpPr>
          <p:spPr>
            <a:xfrm>
              <a:off x="0" y="0"/>
              <a:ext cx="2167610" cy="1052077"/>
            </a:xfrm>
            <a:custGeom>
              <a:rect b="b" l="l" r="r" t="t"/>
              <a:pathLst>
                <a:path extrusionOk="0" h="1052077" w="2167610">
                  <a:moveTo>
                    <a:pt x="0" y="0"/>
                  </a:moveTo>
                  <a:lnTo>
                    <a:pt x="2167610" y="0"/>
                  </a:lnTo>
                  <a:lnTo>
                    <a:pt x="2167610" y="1052077"/>
                  </a:lnTo>
                  <a:lnTo>
                    <a:pt x="0" y="1052077"/>
                  </a:lnTo>
                  <a:close/>
                </a:path>
              </a:pathLst>
            </a:custGeom>
            <a:solidFill>
              <a:srgbClr val="F1F1F1"/>
            </a:solidFill>
            <a:ln cap="sq" cmpd="sng" w="38100">
              <a:solidFill>
                <a:srgbClr val="000000"/>
              </a:solidFill>
              <a:prstDash val="solid"/>
              <a:miter lim="8000"/>
              <a:headEnd len="sm" w="sm" type="none"/>
              <a:tailEnd len="sm" w="sm" type="none"/>
            </a:ln>
          </p:spPr>
        </p:sp>
        <p:sp>
          <p:nvSpPr>
            <p:cNvPr id="467" name="Google Shape;467;p22"/>
            <p:cNvSpPr txBox="1"/>
            <p:nvPr/>
          </p:nvSpPr>
          <p:spPr>
            <a:xfrm>
              <a:off x="0" y="-95250"/>
              <a:ext cx="2167610" cy="1147327"/>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8" name="Google Shape;468;p22"/>
          <p:cNvGrpSpPr/>
          <p:nvPr/>
        </p:nvGrpSpPr>
        <p:grpSpPr>
          <a:xfrm>
            <a:off x="10144117" y="4862556"/>
            <a:ext cx="8271525" cy="4430898"/>
            <a:chOff x="0" y="-95250"/>
            <a:chExt cx="2178509" cy="1166986"/>
          </a:xfrm>
        </p:grpSpPr>
        <p:sp>
          <p:nvSpPr>
            <p:cNvPr id="469" name="Google Shape;469;p22"/>
            <p:cNvSpPr/>
            <p:nvPr/>
          </p:nvSpPr>
          <p:spPr>
            <a:xfrm>
              <a:off x="0" y="0"/>
              <a:ext cx="2178509" cy="1071736"/>
            </a:xfrm>
            <a:custGeom>
              <a:rect b="b" l="l" r="r" t="t"/>
              <a:pathLst>
                <a:path extrusionOk="0" h="1071736" w="2178509">
                  <a:moveTo>
                    <a:pt x="0" y="0"/>
                  </a:moveTo>
                  <a:lnTo>
                    <a:pt x="2178509" y="0"/>
                  </a:lnTo>
                  <a:lnTo>
                    <a:pt x="2178509" y="1071736"/>
                  </a:lnTo>
                  <a:lnTo>
                    <a:pt x="0" y="1071736"/>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470" name="Google Shape;470;p22"/>
            <p:cNvSpPr txBox="1"/>
            <p:nvPr/>
          </p:nvSpPr>
          <p:spPr>
            <a:xfrm>
              <a:off x="0" y="-95250"/>
              <a:ext cx="2178509" cy="1166986"/>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 name="Google Shape;471;p22"/>
          <p:cNvGrpSpPr/>
          <p:nvPr/>
        </p:nvGrpSpPr>
        <p:grpSpPr>
          <a:xfrm>
            <a:off x="-403586" y="2434800"/>
            <a:ext cx="8544447" cy="4430898"/>
            <a:chOff x="0" y="-95250"/>
            <a:chExt cx="2250389" cy="1166986"/>
          </a:xfrm>
        </p:grpSpPr>
        <p:sp>
          <p:nvSpPr>
            <p:cNvPr id="472" name="Google Shape;472;p22"/>
            <p:cNvSpPr/>
            <p:nvPr/>
          </p:nvSpPr>
          <p:spPr>
            <a:xfrm>
              <a:off x="0" y="0"/>
              <a:ext cx="2250389" cy="1071736"/>
            </a:xfrm>
            <a:custGeom>
              <a:rect b="b" l="l" r="r" t="t"/>
              <a:pathLst>
                <a:path extrusionOk="0" h="1071736" w="2250389">
                  <a:moveTo>
                    <a:pt x="0" y="0"/>
                  </a:moveTo>
                  <a:lnTo>
                    <a:pt x="2250389" y="0"/>
                  </a:lnTo>
                  <a:lnTo>
                    <a:pt x="2250389" y="1071736"/>
                  </a:lnTo>
                  <a:lnTo>
                    <a:pt x="0" y="1071736"/>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473" name="Google Shape;473;p22"/>
            <p:cNvSpPr txBox="1"/>
            <p:nvPr/>
          </p:nvSpPr>
          <p:spPr>
            <a:xfrm>
              <a:off x="0" y="-95250"/>
              <a:ext cx="2250389" cy="1166986"/>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74" name="Google Shape;474;p22"/>
          <p:cNvPicPr preferRelativeResize="0"/>
          <p:nvPr/>
        </p:nvPicPr>
        <p:blipFill rotWithShape="1">
          <a:blip r:embed="rId4">
            <a:alphaModFix/>
          </a:blip>
          <a:srcRect b="6150" l="0" r="0" t="6149"/>
          <a:stretch/>
        </p:blipFill>
        <p:spPr>
          <a:xfrm>
            <a:off x="10181667" y="5259361"/>
            <a:ext cx="8106333" cy="3998939"/>
          </a:xfrm>
          <a:prstGeom prst="rect">
            <a:avLst/>
          </a:prstGeom>
          <a:noFill/>
          <a:ln>
            <a:noFill/>
          </a:ln>
        </p:spPr>
      </p:pic>
      <p:pic>
        <p:nvPicPr>
          <p:cNvPr id="475" name="Google Shape;475;p22"/>
          <p:cNvPicPr preferRelativeResize="0"/>
          <p:nvPr/>
        </p:nvPicPr>
        <p:blipFill rotWithShape="1">
          <a:blip r:embed="rId5">
            <a:alphaModFix/>
          </a:blip>
          <a:srcRect b="24069" l="0" r="0" t="26599"/>
          <a:stretch/>
        </p:blipFill>
        <p:spPr>
          <a:xfrm>
            <a:off x="0" y="2830314"/>
            <a:ext cx="8106333" cy="3998939"/>
          </a:xfrm>
          <a:prstGeom prst="rect">
            <a:avLst/>
          </a:prstGeom>
          <a:noFill/>
          <a:ln>
            <a:noFill/>
          </a:ln>
        </p:spPr>
      </p:pic>
      <p:sp>
        <p:nvSpPr>
          <p:cNvPr id="476" name="Google Shape;476;p22"/>
          <p:cNvSpPr txBox="1"/>
          <p:nvPr/>
        </p:nvSpPr>
        <p:spPr>
          <a:xfrm>
            <a:off x="2421738" y="513979"/>
            <a:ext cx="13444524" cy="1472454"/>
          </a:xfrm>
          <a:prstGeom prst="rect">
            <a:avLst/>
          </a:prstGeom>
          <a:noFill/>
          <a:ln>
            <a:noFill/>
          </a:ln>
        </p:spPr>
        <p:txBody>
          <a:bodyPr anchorCtr="0" anchor="t" bIns="0" lIns="0" spcFirstLastPara="1" rIns="0" wrap="square" tIns="0">
            <a:spAutoFit/>
          </a:bodyPr>
          <a:lstStyle/>
          <a:p>
            <a:pPr indent="0" lvl="0" marL="0" marR="0" rtl="0" algn="ctr">
              <a:lnSpc>
                <a:spcPct val="131007"/>
              </a:lnSpc>
              <a:spcBef>
                <a:spcPts val="0"/>
              </a:spcBef>
              <a:spcAft>
                <a:spcPts val="0"/>
              </a:spcAft>
              <a:buNone/>
            </a:pPr>
            <a:r>
              <a:rPr b="1" i="0" lang="en-US" sz="9088" u="none" cap="none" strike="noStrike">
                <a:solidFill>
                  <a:srgbClr val="000000"/>
                </a:solidFill>
                <a:latin typeface="Oswald"/>
                <a:ea typeface="Oswald"/>
                <a:cs typeface="Oswald"/>
                <a:sym typeface="Oswald"/>
              </a:rPr>
              <a:t>WRITE A MAIN IDEA HERE</a:t>
            </a:r>
            <a:endParaRPr/>
          </a:p>
        </p:txBody>
      </p:sp>
      <p:sp>
        <p:nvSpPr>
          <p:cNvPr id="477" name="Google Shape;477;p22"/>
          <p:cNvSpPr txBox="1"/>
          <p:nvPr/>
        </p:nvSpPr>
        <p:spPr>
          <a:xfrm>
            <a:off x="10484931" y="2815246"/>
            <a:ext cx="7164600" cy="1831800"/>
          </a:xfrm>
          <a:prstGeom prst="rect">
            <a:avLst/>
          </a:prstGeom>
          <a:noFill/>
          <a:ln>
            <a:noFill/>
          </a:ln>
        </p:spPr>
        <p:txBody>
          <a:bodyPr anchorCtr="0" anchor="t" bIns="0" lIns="0" spcFirstLastPara="1" rIns="0" wrap="square" tIns="0">
            <a:spAutoFit/>
          </a:bodyPr>
          <a:lstStyle/>
          <a:p>
            <a:pPr indent="0" lvl="0" marL="0" marR="0" rtl="0" algn="r">
              <a:lnSpc>
                <a:spcPct val="165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478" name="Google Shape;478;p22"/>
          <p:cNvSpPr txBox="1"/>
          <p:nvPr/>
        </p:nvSpPr>
        <p:spPr>
          <a:xfrm>
            <a:off x="470897" y="7581727"/>
            <a:ext cx="7164539" cy="1657350"/>
          </a:xfrm>
          <a:prstGeom prst="rect">
            <a:avLst/>
          </a:prstGeom>
          <a:noFill/>
          <a:ln>
            <a:noFill/>
          </a:ln>
        </p:spPr>
        <p:txBody>
          <a:bodyPr anchorCtr="0" anchor="t" bIns="0" lIns="0" spcFirstLastPara="1" rIns="0" wrap="square" tIns="0">
            <a:spAutoFit/>
          </a:bodyPr>
          <a:lstStyle/>
          <a:p>
            <a:pPr indent="0" lvl="0" marL="0" marR="0" rtl="0" algn="l">
              <a:lnSpc>
                <a:spcPct val="165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23"/>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484" name="Google Shape;484;p23"/>
          <p:cNvPicPr preferRelativeResize="0"/>
          <p:nvPr/>
        </p:nvPicPr>
        <p:blipFill>
          <a:blip r:embed="rId4">
            <a:alphaModFix/>
          </a:blip>
          <a:stretch>
            <a:fillRect/>
          </a:stretch>
        </p:blipFill>
        <p:spPr>
          <a:xfrm>
            <a:off x="-413275" y="-116076"/>
            <a:ext cx="17227172" cy="5602176"/>
          </a:xfrm>
          <a:prstGeom prst="rect">
            <a:avLst/>
          </a:prstGeom>
          <a:noFill/>
          <a:ln>
            <a:noFill/>
          </a:ln>
        </p:spPr>
      </p:pic>
      <p:pic>
        <p:nvPicPr>
          <p:cNvPr id="485" name="Google Shape;485;p23"/>
          <p:cNvPicPr preferRelativeResize="0"/>
          <p:nvPr/>
        </p:nvPicPr>
        <p:blipFill rotWithShape="1">
          <a:blip r:embed="rId5">
            <a:alphaModFix/>
          </a:blip>
          <a:srcRect b="3019" l="0" r="6040" t="3020"/>
          <a:stretch/>
        </p:blipFill>
        <p:spPr>
          <a:xfrm>
            <a:off x="0" y="0"/>
            <a:ext cx="18288000" cy="10287000"/>
          </a:xfrm>
          <a:prstGeom prst="rect">
            <a:avLst/>
          </a:prstGeom>
          <a:noFill/>
          <a:ln>
            <a:noFill/>
          </a:ln>
        </p:spPr>
      </p:pic>
      <p:grpSp>
        <p:nvGrpSpPr>
          <p:cNvPr id="486" name="Google Shape;486;p23"/>
          <p:cNvGrpSpPr/>
          <p:nvPr/>
        </p:nvGrpSpPr>
        <p:grpSpPr>
          <a:xfrm>
            <a:off x="7475056" y="7238218"/>
            <a:ext cx="11027054" cy="2173865"/>
            <a:chOff x="0" y="-95250"/>
            <a:chExt cx="2904245" cy="572540"/>
          </a:xfrm>
        </p:grpSpPr>
        <p:sp>
          <p:nvSpPr>
            <p:cNvPr id="487" name="Google Shape;487;p23"/>
            <p:cNvSpPr/>
            <p:nvPr/>
          </p:nvSpPr>
          <p:spPr>
            <a:xfrm>
              <a:off x="0" y="0"/>
              <a:ext cx="2904245" cy="477290"/>
            </a:xfrm>
            <a:custGeom>
              <a:rect b="b" l="l" r="r" t="t"/>
              <a:pathLst>
                <a:path extrusionOk="0" h="477290" w="2904245">
                  <a:moveTo>
                    <a:pt x="0" y="0"/>
                  </a:moveTo>
                  <a:lnTo>
                    <a:pt x="2904245" y="0"/>
                  </a:lnTo>
                  <a:lnTo>
                    <a:pt x="2904245" y="477290"/>
                  </a:lnTo>
                  <a:lnTo>
                    <a:pt x="0" y="477290"/>
                  </a:lnTo>
                  <a:close/>
                </a:path>
              </a:pathLst>
            </a:custGeom>
            <a:solidFill>
              <a:srgbClr val="F1F1F1"/>
            </a:solidFill>
            <a:ln cap="sq" cmpd="sng" w="38100">
              <a:solidFill>
                <a:srgbClr val="000000"/>
              </a:solidFill>
              <a:prstDash val="solid"/>
              <a:miter lim="8000"/>
              <a:headEnd len="sm" w="sm" type="none"/>
              <a:tailEnd len="sm" w="sm" type="none"/>
            </a:ln>
          </p:spPr>
        </p:sp>
        <p:sp>
          <p:nvSpPr>
            <p:cNvPr id="488" name="Google Shape;488;p23"/>
            <p:cNvSpPr txBox="1"/>
            <p:nvPr/>
          </p:nvSpPr>
          <p:spPr>
            <a:xfrm>
              <a:off x="0" y="-95250"/>
              <a:ext cx="2904245" cy="57254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9" name="Google Shape;489;p23"/>
          <p:cNvSpPr txBox="1"/>
          <p:nvPr/>
        </p:nvSpPr>
        <p:spPr>
          <a:xfrm>
            <a:off x="8102438" y="7865793"/>
            <a:ext cx="9772291" cy="1158875"/>
          </a:xfrm>
          <a:prstGeom prst="rect">
            <a:avLst/>
          </a:prstGeom>
          <a:noFill/>
          <a:ln>
            <a:noFill/>
          </a:ln>
        </p:spPr>
        <p:txBody>
          <a:bodyPr anchorCtr="0" anchor="t" bIns="0" lIns="0" spcFirstLastPara="1" rIns="0" wrap="square" tIns="0">
            <a:spAutoFit/>
          </a:bodyPr>
          <a:lstStyle/>
          <a:p>
            <a:pPr indent="0" lvl="0" marL="0" marR="0" rtl="0" algn="r">
              <a:lnSpc>
                <a:spcPct val="155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2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95" name="Google Shape;495;p24"/>
          <p:cNvGrpSpPr/>
          <p:nvPr/>
        </p:nvGrpSpPr>
        <p:grpSpPr>
          <a:xfrm>
            <a:off x="-403586" y="2214508"/>
            <a:ext cx="11864253" cy="7528885"/>
            <a:chOff x="0" y="-95250"/>
            <a:chExt cx="3124742" cy="1982916"/>
          </a:xfrm>
        </p:grpSpPr>
        <p:sp>
          <p:nvSpPr>
            <p:cNvPr id="496" name="Google Shape;496;p24"/>
            <p:cNvSpPr/>
            <p:nvPr/>
          </p:nvSpPr>
          <p:spPr>
            <a:xfrm>
              <a:off x="0" y="0"/>
              <a:ext cx="3124741" cy="1887666"/>
            </a:xfrm>
            <a:custGeom>
              <a:rect b="b" l="l" r="r" t="t"/>
              <a:pathLst>
                <a:path extrusionOk="0" h="1887666" w="3124741">
                  <a:moveTo>
                    <a:pt x="0" y="0"/>
                  </a:moveTo>
                  <a:lnTo>
                    <a:pt x="3124741" y="0"/>
                  </a:lnTo>
                  <a:lnTo>
                    <a:pt x="3124741" y="1887666"/>
                  </a:lnTo>
                  <a:lnTo>
                    <a:pt x="0" y="1887666"/>
                  </a:lnTo>
                  <a:close/>
                </a:path>
              </a:pathLst>
            </a:custGeom>
            <a:solidFill>
              <a:srgbClr val="F1F1F1"/>
            </a:solidFill>
            <a:ln cap="sq" cmpd="sng" w="38100">
              <a:solidFill>
                <a:srgbClr val="000000"/>
              </a:solidFill>
              <a:prstDash val="solid"/>
              <a:miter lim="8000"/>
              <a:headEnd len="sm" w="sm" type="none"/>
              <a:tailEnd len="sm" w="sm" type="none"/>
            </a:ln>
          </p:spPr>
        </p:sp>
        <p:sp>
          <p:nvSpPr>
            <p:cNvPr id="497" name="Google Shape;497;p24"/>
            <p:cNvSpPr txBox="1"/>
            <p:nvPr/>
          </p:nvSpPr>
          <p:spPr>
            <a:xfrm>
              <a:off x="0" y="-95250"/>
              <a:ext cx="3124742" cy="1982916"/>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8" name="Google Shape;498;p24"/>
          <p:cNvPicPr preferRelativeResize="0"/>
          <p:nvPr/>
        </p:nvPicPr>
        <p:blipFill rotWithShape="1">
          <a:blip r:embed="rId4">
            <a:alphaModFix/>
          </a:blip>
          <a:srcRect b="0" l="0" r="0" t="0"/>
          <a:stretch/>
        </p:blipFill>
        <p:spPr>
          <a:xfrm>
            <a:off x="-457029" y="1714952"/>
            <a:ext cx="12350430" cy="8724951"/>
          </a:xfrm>
          <a:prstGeom prst="rect">
            <a:avLst/>
          </a:prstGeom>
          <a:noFill/>
          <a:ln>
            <a:noFill/>
          </a:ln>
        </p:spPr>
      </p:pic>
      <p:grpSp>
        <p:nvGrpSpPr>
          <p:cNvPr id="499" name="Google Shape;499;p24"/>
          <p:cNvGrpSpPr/>
          <p:nvPr/>
        </p:nvGrpSpPr>
        <p:grpSpPr>
          <a:xfrm>
            <a:off x="12257214" y="2994332"/>
            <a:ext cx="1180111" cy="1541763"/>
            <a:chOff x="0" y="-95250"/>
            <a:chExt cx="310811" cy="406061"/>
          </a:xfrm>
        </p:grpSpPr>
        <p:sp>
          <p:nvSpPr>
            <p:cNvPr id="500" name="Google Shape;500;p24"/>
            <p:cNvSpPr/>
            <p:nvPr/>
          </p:nvSpPr>
          <p:spPr>
            <a:xfrm>
              <a:off x="0" y="0"/>
              <a:ext cx="310811" cy="310811"/>
            </a:xfrm>
            <a:custGeom>
              <a:rect b="b" l="l" r="r" t="t"/>
              <a:pathLst>
                <a:path extrusionOk="0" h="310811" w="310811">
                  <a:moveTo>
                    <a:pt x="0" y="0"/>
                  </a:moveTo>
                  <a:lnTo>
                    <a:pt x="310811" y="0"/>
                  </a:lnTo>
                  <a:lnTo>
                    <a:pt x="310811" y="310811"/>
                  </a:lnTo>
                  <a:lnTo>
                    <a:pt x="0" y="310811"/>
                  </a:lnTo>
                  <a:close/>
                </a:path>
              </a:pathLst>
            </a:custGeom>
            <a:solidFill>
              <a:srgbClr val="000000"/>
            </a:solidFill>
            <a:ln>
              <a:noFill/>
            </a:ln>
          </p:spPr>
        </p:sp>
        <p:sp>
          <p:nvSpPr>
            <p:cNvPr id="501" name="Google Shape;501;p24"/>
            <p:cNvSpPr txBox="1"/>
            <p:nvPr/>
          </p:nvSpPr>
          <p:spPr>
            <a:xfrm>
              <a:off x="0" y="-95250"/>
              <a:ext cx="310811" cy="406061"/>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24"/>
          <p:cNvGrpSpPr/>
          <p:nvPr/>
        </p:nvGrpSpPr>
        <p:grpSpPr>
          <a:xfrm>
            <a:off x="12257214" y="5283494"/>
            <a:ext cx="1180111" cy="1541763"/>
            <a:chOff x="0" y="-95250"/>
            <a:chExt cx="310811" cy="406061"/>
          </a:xfrm>
        </p:grpSpPr>
        <p:sp>
          <p:nvSpPr>
            <p:cNvPr id="503" name="Google Shape;503;p24"/>
            <p:cNvSpPr/>
            <p:nvPr/>
          </p:nvSpPr>
          <p:spPr>
            <a:xfrm>
              <a:off x="0" y="0"/>
              <a:ext cx="310811" cy="310811"/>
            </a:xfrm>
            <a:custGeom>
              <a:rect b="b" l="l" r="r" t="t"/>
              <a:pathLst>
                <a:path extrusionOk="0" h="310811" w="310811">
                  <a:moveTo>
                    <a:pt x="0" y="0"/>
                  </a:moveTo>
                  <a:lnTo>
                    <a:pt x="310811" y="0"/>
                  </a:lnTo>
                  <a:lnTo>
                    <a:pt x="310811" y="310811"/>
                  </a:lnTo>
                  <a:lnTo>
                    <a:pt x="0" y="310811"/>
                  </a:lnTo>
                  <a:close/>
                </a:path>
              </a:pathLst>
            </a:custGeom>
            <a:solidFill>
              <a:srgbClr val="A8A8A8"/>
            </a:solidFill>
            <a:ln>
              <a:noFill/>
            </a:ln>
          </p:spPr>
        </p:sp>
        <p:sp>
          <p:nvSpPr>
            <p:cNvPr id="504" name="Google Shape;504;p24"/>
            <p:cNvSpPr txBox="1"/>
            <p:nvPr/>
          </p:nvSpPr>
          <p:spPr>
            <a:xfrm>
              <a:off x="0" y="-95250"/>
              <a:ext cx="310811" cy="406061"/>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24"/>
          <p:cNvGrpSpPr/>
          <p:nvPr/>
        </p:nvGrpSpPr>
        <p:grpSpPr>
          <a:xfrm>
            <a:off x="12257214" y="7568505"/>
            <a:ext cx="1180111" cy="1541763"/>
            <a:chOff x="0" y="-95250"/>
            <a:chExt cx="310811" cy="406061"/>
          </a:xfrm>
        </p:grpSpPr>
        <p:sp>
          <p:nvSpPr>
            <p:cNvPr id="506" name="Google Shape;506;p24"/>
            <p:cNvSpPr/>
            <p:nvPr/>
          </p:nvSpPr>
          <p:spPr>
            <a:xfrm>
              <a:off x="0" y="0"/>
              <a:ext cx="310811" cy="310811"/>
            </a:xfrm>
            <a:custGeom>
              <a:rect b="b" l="l" r="r" t="t"/>
              <a:pathLst>
                <a:path extrusionOk="0" h="310811" w="310811">
                  <a:moveTo>
                    <a:pt x="0" y="0"/>
                  </a:moveTo>
                  <a:lnTo>
                    <a:pt x="310811" y="0"/>
                  </a:lnTo>
                  <a:lnTo>
                    <a:pt x="310811" y="310811"/>
                  </a:lnTo>
                  <a:lnTo>
                    <a:pt x="0" y="310811"/>
                  </a:lnTo>
                  <a:close/>
                </a:path>
              </a:pathLst>
            </a:custGeom>
            <a:solidFill>
              <a:srgbClr val="FFFFFF"/>
            </a:solidFill>
            <a:ln>
              <a:noFill/>
            </a:ln>
          </p:spPr>
        </p:sp>
        <p:sp>
          <p:nvSpPr>
            <p:cNvPr id="507" name="Google Shape;507;p24"/>
            <p:cNvSpPr txBox="1"/>
            <p:nvPr/>
          </p:nvSpPr>
          <p:spPr>
            <a:xfrm>
              <a:off x="0" y="-95250"/>
              <a:ext cx="310811" cy="406061"/>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8" name="Google Shape;508;p24"/>
          <p:cNvSpPr/>
          <p:nvPr/>
        </p:nvSpPr>
        <p:spPr>
          <a:xfrm>
            <a:off x="12460796" y="3570106"/>
            <a:ext cx="772948" cy="751867"/>
          </a:xfrm>
          <a:custGeom>
            <a:rect b="b" l="l" r="r" t="t"/>
            <a:pathLst>
              <a:path extrusionOk="0" h="751867" w="772948">
                <a:moveTo>
                  <a:pt x="0" y="0"/>
                </a:moveTo>
                <a:lnTo>
                  <a:pt x="772948" y="0"/>
                </a:lnTo>
                <a:lnTo>
                  <a:pt x="772948" y="751867"/>
                </a:lnTo>
                <a:lnTo>
                  <a:pt x="0" y="751867"/>
                </a:lnTo>
                <a:lnTo>
                  <a:pt x="0" y="0"/>
                </a:lnTo>
                <a:close/>
              </a:path>
            </a:pathLst>
          </a:custGeom>
          <a:blipFill rotWithShape="1">
            <a:blip r:embed="rId5">
              <a:alphaModFix/>
            </a:blip>
            <a:stretch>
              <a:fillRect b="0" l="0" r="0" t="0"/>
            </a:stretch>
          </a:blipFill>
          <a:ln>
            <a:noFill/>
          </a:ln>
        </p:spPr>
      </p:sp>
      <p:sp>
        <p:nvSpPr>
          <p:cNvPr id="509" name="Google Shape;509;p24"/>
          <p:cNvSpPr/>
          <p:nvPr/>
        </p:nvSpPr>
        <p:spPr>
          <a:xfrm>
            <a:off x="12580738" y="5848369"/>
            <a:ext cx="533064" cy="769514"/>
          </a:xfrm>
          <a:custGeom>
            <a:rect b="b" l="l" r="r" t="t"/>
            <a:pathLst>
              <a:path extrusionOk="0" h="769514" w="533064">
                <a:moveTo>
                  <a:pt x="0" y="0"/>
                </a:moveTo>
                <a:lnTo>
                  <a:pt x="533064" y="0"/>
                </a:lnTo>
                <a:lnTo>
                  <a:pt x="533064" y="769514"/>
                </a:lnTo>
                <a:lnTo>
                  <a:pt x="0" y="769514"/>
                </a:lnTo>
                <a:lnTo>
                  <a:pt x="0" y="0"/>
                </a:lnTo>
                <a:close/>
              </a:path>
            </a:pathLst>
          </a:custGeom>
          <a:blipFill rotWithShape="1">
            <a:blip r:embed="rId6">
              <a:alphaModFix/>
            </a:blip>
            <a:stretch>
              <a:fillRect b="0" l="0" r="0" t="0"/>
            </a:stretch>
          </a:blipFill>
          <a:ln>
            <a:noFill/>
          </a:ln>
        </p:spPr>
      </p:sp>
      <p:sp>
        <p:nvSpPr>
          <p:cNvPr id="510" name="Google Shape;510;p24"/>
          <p:cNvSpPr/>
          <p:nvPr/>
        </p:nvSpPr>
        <p:spPr>
          <a:xfrm>
            <a:off x="12483447" y="8158757"/>
            <a:ext cx="727646" cy="789360"/>
          </a:xfrm>
          <a:custGeom>
            <a:rect b="b" l="l" r="r" t="t"/>
            <a:pathLst>
              <a:path extrusionOk="0" h="789360" w="727646">
                <a:moveTo>
                  <a:pt x="0" y="0"/>
                </a:moveTo>
                <a:lnTo>
                  <a:pt x="727646" y="0"/>
                </a:lnTo>
                <a:lnTo>
                  <a:pt x="727646" y="789359"/>
                </a:lnTo>
                <a:lnTo>
                  <a:pt x="0" y="789359"/>
                </a:lnTo>
                <a:lnTo>
                  <a:pt x="0" y="0"/>
                </a:lnTo>
                <a:close/>
              </a:path>
            </a:pathLst>
          </a:custGeom>
          <a:blipFill rotWithShape="1">
            <a:blip r:embed="rId7">
              <a:alphaModFix/>
            </a:blip>
            <a:stretch>
              <a:fillRect b="0" l="0" r="0" t="0"/>
            </a:stretch>
          </a:blipFill>
          <a:ln>
            <a:noFill/>
          </a:ln>
        </p:spPr>
      </p:sp>
      <p:sp>
        <p:nvSpPr>
          <p:cNvPr id="511" name="Google Shape;511;p24"/>
          <p:cNvSpPr txBox="1"/>
          <p:nvPr/>
        </p:nvSpPr>
        <p:spPr>
          <a:xfrm>
            <a:off x="13802823" y="3822990"/>
            <a:ext cx="4053173" cy="713105"/>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512" name="Google Shape;512;p24"/>
          <p:cNvSpPr txBox="1"/>
          <p:nvPr/>
        </p:nvSpPr>
        <p:spPr>
          <a:xfrm>
            <a:off x="13802823" y="3308359"/>
            <a:ext cx="4053173" cy="390017"/>
          </a:xfrm>
          <a:prstGeom prst="rect">
            <a:avLst/>
          </a:prstGeom>
          <a:noFill/>
          <a:ln>
            <a:noFill/>
          </a:ln>
        </p:spPr>
        <p:txBody>
          <a:bodyPr anchorCtr="0" anchor="t" bIns="0" lIns="0" spcFirstLastPara="1" rIns="0" wrap="square" tIns="0">
            <a:spAutoFit/>
          </a:bodyPr>
          <a:lstStyle/>
          <a:p>
            <a:pPr indent="0" lvl="0" marL="0" marR="0" rtl="0" algn="l">
              <a:lnSpc>
                <a:spcPct val="143018"/>
              </a:lnSpc>
              <a:spcBef>
                <a:spcPts val="0"/>
              </a:spcBef>
              <a:spcAft>
                <a:spcPts val="0"/>
              </a:spcAft>
              <a:buNone/>
            </a:pPr>
            <a:r>
              <a:rPr b="1" i="0" lang="en-US" sz="2299" u="none" cap="none" strike="noStrike">
                <a:solidFill>
                  <a:srgbClr val="000000"/>
                </a:solidFill>
                <a:latin typeface="Inter"/>
                <a:ea typeface="Inter"/>
                <a:cs typeface="Inter"/>
                <a:sym typeface="Inter"/>
              </a:rPr>
              <a:t>Write a main idea here</a:t>
            </a:r>
            <a:endParaRPr/>
          </a:p>
        </p:txBody>
      </p:sp>
      <p:sp>
        <p:nvSpPr>
          <p:cNvPr id="513" name="Google Shape;513;p24"/>
          <p:cNvSpPr txBox="1"/>
          <p:nvPr/>
        </p:nvSpPr>
        <p:spPr>
          <a:xfrm>
            <a:off x="13802823" y="6112152"/>
            <a:ext cx="4053173" cy="713105"/>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514" name="Google Shape;514;p24"/>
          <p:cNvSpPr txBox="1"/>
          <p:nvPr/>
        </p:nvSpPr>
        <p:spPr>
          <a:xfrm>
            <a:off x="13802823" y="5597521"/>
            <a:ext cx="4053173" cy="390017"/>
          </a:xfrm>
          <a:prstGeom prst="rect">
            <a:avLst/>
          </a:prstGeom>
          <a:noFill/>
          <a:ln>
            <a:noFill/>
          </a:ln>
        </p:spPr>
        <p:txBody>
          <a:bodyPr anchorCtr="0" anchor="t" bIns="0" lIns="0" spcFirstLastPara="1" rIns="0" wrap="square" tIns="0">
            <a:spAutoFit/>
          </a:bodyPr>
          <a:lstStyle/>
          <a:p>
            <a:pPr indent="0" lvl="0" marL="0" marR="0" rtl="0" algn="l">
              <a:lnSpc>
                <a:spcPct val="143018"/>
              </a:lnSpc>
              <a:spcBef>
                <a:spcPts val="0"/>
              </a:spcBef>
              <a:spcAft>
                <a:spcPts val="0"/>
              </a:spcAft>
              <a:buNone/>
            </a:pPr>
            <a:r>
              <a:rPr b="1" i="0" lang="en-US" sz="2299" u="none" cap="none" strike="noStrike">
                <a:solidFill>
                  <a:srgbClr val="000000"/>
                </a:solidFill>
                <a:latin typeface="Inter"/>
                <a:ea typeface="Inter"/>
                <a:cs typeface="Inter"/>
                <a:sym typeface="Inter"/>
              </a:rPr>
              <a:t>Write a main idea here</a:t>
            </a:r>
            <a:endParaRPr/>
          </a:p>
        </p:txBody>
      </p:sp>
      <p:sp>
        <p:nvSpPr>
          <p:cNvPr id="515" name="Google Shape;515;p24"/>
          <p:cNvSpPr txBox="1"/>
          <p:nvPr/>
        </p:nvSpPr>
        <p:spPr>
          <a:xfrm>
            <a:off x="13802823" y="8401313"/>
            <a:ext cx="4053173" cy="713105"/>
          </a:xfrm>
          <a:prstGeom prst="rect">
            <a:avLst/>
          </a:prstGeom>
          <a:noFill/>
          <a:ln>
            <a:noFill/>
          </a:ln>
        </p:spPr>
        <p:txBody>
          <a:bodyPr anchorCtr="0" anchor="t" bIns="0" lIns="0" spcFirstLastPara="1" rIns="0" wrap="square" tIns="0">
            <a:spAutoFit/>
          </a:bodyPr>
          <a:lstStyle/>
          <a:p>
            <a:pPr indent="0" lvl="0" marL="0" marR="0" rtl="0" algn="l">
              <a:lnSpc>
                <a:spcPct val="143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516" name="Google Shape;516;p24"/>
          <p:cNvSpPr txBox="1"/>
          <p:nvPr/>
        </p:nvSpPr>
        <p:spPr>
          <a:xfrm>
            <a:off x="13802823" y="7886682"/>
            <a:ext cx="4053173" cy="390017"/>
          </a:xfrm>
          <a:prstGeom prst="rect">
            <a:avLst/>
          </a:prstGeom>
          <a:noFill/>
          <a:ln>
            <a:noFill/>
          </a:ln>
        </p:spPr>
        <p:txBody>
          <a:bodyPr anchorCtr="0" anchor="t" bIns="0" lIns="0" spcFirstLastPara="1" rIns="0" wrap="square" tIns="0">
            <a:spAutoFit/>
          </a:bodyPr>
          <a:lstStyle/>
          <a:p>
            <a:pPr indent="0" lvl="0" marL="0" marR="0" rtl="0" algn="l">
              <a:lnSpc>
                <a:spcPct val="143018"/>
              </a:lnSpc>
              <a:spcBef>
                <a:spcPts val="0"/>
              </a:spcBef>
              <a:spcAft>
                <a:spcPts val="0"/>
              </a:spcAft>
              <a:buNone/>
            </a:pPr>
            <a:r>
              <a:rPr b="1" i="0" lang="en-US" sz="2299" u="none" cap="none" strike="noStrike">
                <a:solidFill>
                  <a:srgbClr val="000000"/>
                </a:solidFill>
                <a:latin typeface="Inter"/>
                <a:ea typeface="Inter"/>
                <a:cs typeface="Inter"/>
                <a:sym typeface="Inter"/>
              </a:rPr>
              <a:t>Write a main idea here</a:t>
            </a:r>
            <a:endParaRPr/>
          </a:p>
        </p:txBody>
      </p:sp>
      <p:sp>
        <p:nvSpPr>
          <p:cNvPr id="517" name="Google Shape;517;p24"/>
          <p:cNvSpPr txBox="1"/>
          <p:nvPr/>
        </p:nvSpPr>
        <p:spPr>
          <a:xfrm>
            <a:off x="2421738" y="513979"/>
            <a:ext cx="13444524" cy="1472454"/>
          </a:xfrm>
          <a:prstGeom prst="rect">
            <a:avLst/>
          </a:prstGeom>
          <a:noFill/>
          <a:ln>
            <a:noFill/>
          </a:ln>
        </p:spPr>
        <p:txBody>
          <a:bodyPr anchorCtr="0" anchor="t" bIns="0" lIns="0" spcFirstLastPara="1" rIns="0" wrap="square" tIns="0">
            <a:spAutoFit/>
          </a:bodyPr>
          <a:lstStyle/>
          <a:p>
            <a:pPr indent="0" lvl="0" marL="0" marR="0" rtl="0" algn="ctr">
              <a:lnSpc>
                <a:spcPct val="131007"/>
              </a:lnSpc>
              <a:spcBef>
                <a:spcPts val="0"/>
              </a:spcBef>
              <a:spcAft>
                <a:spcPts val="0"/>
              </a:spcAft>
              <a:buNone/>
            </a:pPr>
            <a:r>
              <a:rPr b="1" i="0" lang="en-US" sz="9088" u="none" cap="none" strike="noStrike">
                <a:solidFill>
                  <a:srgbClr val="000000"/>
                </a:solidFill>
                <a:latin typeface="Oswald"/>
                <a:ea typeface="Oswald"/>
                <a:cs typeface="Oswald"/>
                <a:sym typeface="Oswald"/>
              </a:rPr>
              <a:t>WRITE A MAIN IDEA HERE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2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523" name="Google Shape;523;p25"/>
          <p:cNvPicPr preferRelativeResize="0"/>
          <p:nvPr/>
        </p:nvPicPr>
        <p:blipFill rotWithShape="1">
          <a:blip r:embed="rId4">
            <a:alphaModFix amt="32999"/>
          </a:blip>
          <a:srcRect b="8894" l="0" r="0" t="8894"/>
          <a:stretch/>
        </p:blipFill>
        <p:spPr>
          <a:xfrm>
            <a:off x="0" y="0"/>
            <a:ext cx="18288000" cy="10287000"/>
          </a:xfrm>
          <a:prstGeom prst="rect">
            <a:avLst/>
          </a:prstGeom>
          <a:noFill/>
          <a:ln>
            <a:noFill/>
          </a:ln>
        </p:spPr>
      </p:pic>
      <p:grpSp>
        <p:nvGrpSpPr>
          <p:cNvPr id="524" name="Google Shape;524;p25"/>
          <p:cNvGrpSpPr/>
          <p:nvPr/>
        </p:nvGrpSpPr>
        <p:grpSpPr>
          <a:xfrm>
            <a:off x="1843336" y="7816352"/>
            <a:ext cx="3667215" cy="797053"/>
            <a:chOff x="0" y="-95250"/>
            <a:chExt cx="965851" cy="209923"/>
          </a:xfrm>
        </p:grpSpPr>
        <p:sp>
          <p:nvSpPr>
            <p:cNvPr id="525" name="Google Shape;525;p25"/>
            <p:cNvSpPr/>
            <p:nvPr/>
          </p:nvSpPr>
          <p:spPr>
            <a:xfrm>
              <a:off x="0" y="0"/>
              <a:ext cx="965851" cy="114673"/>
            </a:xfrm>
            <a:custGeom>
              <a:rect b="b" l="l" r="r" t="t"/>
              <a:pathLst>
                <a:path extrusionOk="0" h="114673" w="965851">
                  <a:moveTo>
                    <a:pt x="0" y="0"/>
                  </a:moveTo>
                  <a:lnTo>
                    <a:pt x="965851" y="0"/>
                  </a:lnTo>
                  <a:lnTo>
                    <a:pt x="965851" y="114673"/>
                  </a:lnTo>
                  <a:lnTo>
                    <a:pt x="0" y="114673"/>
                  </a:lnTo>
                  <a:close/>
                </a:path>
              </a:pathLst>
            </a:custGeom>
            <a:solidFill>
              <a:srgbClr val="FFFFFF"/>
            </a:solidFill>
            <a:ln>
              <a:noFill/>
            </a:ln>
          </p:spPr>
        </p:sp>
        <p:sp>
          <p:nvSpPr>
            <p:cNvPr id="526" name="Google Shape;526;p25"/>
            <p:cNvSpPr txBox="1"/>
            <p:nvPr/>
          </p:nvSpPr>
          <p:spPr>
            <a:xfrm>
              <a:off x="0" y="-95250"/>
              <a:ext cx="965851" cy="209923"/>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7" name="Google Shape;527;p25"/>
          <p:cNvGrpSpPr/>
          <p:nvPr/>
        </p:nvGrpSpPr>
        <p:grpSpPr>
          <a:xfrm>
            <a:off x="9703682" y="7816352"/>
            <a:ext cx="4229633" cy="797053"/>
            <a:chOff x="0" y="-95250"/>
            <a:chExt cx="1113977" cy="209923"/>
          </a:xfrm>
        </p:grpSpPr>
        <p:sp>
          <p:nvSpPr>
            <p:cNvPr id="528" name="Google Shape;528;p25"/>
            <p:cNvSpPr/>
            <p:nvPr/>
          </p:nvSpPr>
          <p:spPr>
            <a:xfrm>
              <a:off x="0" y="0"/>
              <a:ext cx="1113977" cy="114673"/>
            </a:xfrm>
            <a:custGeom>
              <a:rect b="b" l="l" r="r" t="t"/>
              <a:pathLst>
                <a:path extrusionOk="0" h="114673" w="1113977">
                  <a:moveTo>
                    <a:pt x="0" y="0"/>
                  </a:moveTo>
                  <a:lnTo>
                    <a:pt x="1113977" y="0"/>
                  </a:lnTo>
                  <a:lnTo>
                    <a:pt x="1113977" y="114673"/>
                  </a:lnTo>
                  <a:lnTo>
                    <a:pt x="0" y="114673"/>
                  </a:lnTo>
                  <a:close/>
                </a:path>
              </a:pathLst>
            </a:custGeom>
            <a:solidFill>
              <a:srgbClr val="FFFFFF"/>
            </a:solidFill>
            <a:ln>
              <a:noFill/>
            </a:ln>
          </p:spPr>
        </p:sp>
        <p:sp>
          <p:nvSpPr>
            <p:cNvPr id="529" name="Google Shape;529;p25"/>
            <p:cNvSpPr txBox="1"/>
            <p:nvPr/>
          </p:nvSpPr>
          <p:spPr>
            <a:xfrm>
              <a:off x="0" y="-95250"/>
              <a:ext cx="1113977" cy="209923"/>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0" name="Google Shape;530;p25"/>
          <p:cNvGrpSpPr/>
          <p:nvPr/>
        </p:nvGrpSpPr>
        <p:grpSpPr>
          <a:xfrm>
            <a:off x="1843336" y="8518397"/>
            <a:ext cx="5043540" cy="797053"/>
            <a:chOff x="0" y="-95250"/>
            <a:chExt cx="1328340" cy="209923"/>
          </a:xfrm>
        </p:grpSpPr>
        <p:sp>
          <p:nvSpPr>
            <p:cNvPr id="531" name="Google Shape;531;p25"/>
            <p:cNvSpPr/>
            <p:nvPr/>
          </p:nvSpPr>
          <p:spPr>
            <a:xfrm>
              <a:off x="0" y="0"/>
              <a:ext cx="1328340" cy="114673"/>
            </a:xfrm>
            <a:custGeom>
              <a:rect b="b" l="l" r="r" t="t"/>
              <a:pathLst>
                <a:path extrusionOk="0" h="114673" w="1328340">
                  <a:moveTo>
                    <a:pt x="0" y="0"/>
                  </a:moveTo>
                  <a:lnTo>
                    <a:pt x="1328340" y="0"/>
                  </a:lnTo>
                  <a:lnTo>
                    <a:pt x="1328340" y="114673"/>
                  </a:lnTo>
                  <a:lnTo>
                    <a:pt x="0" y="114673"/>
                  </a:lnTo>
                  <a:close/>
                </a:path>
              </a:pathLst>
            </a:custGeom>
            <a:solidFill>
              <a:srgbClr val="FFFFFF"/>
            </a:solidFill>
            <a:ln>
              <a:noFill/>
            </a:ln>
          </p:spPr>
        </p:sp>
        <p:sp>
          <p:nvSpPr>
            <p:cNvPr id="532" name="Google Shape;532;p25"/>
            <p:cNvSpPr txBox="1"/>
            <p:nvPr/>
          </p:nvSpPr>
          <p:spPr>
            <a:xfrm>
              <a:off x="0" y="-95250"/>
              <a:ext cx="1328340" cy="209923"/>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3" name="Google Shape;533;p25"/>
          <p:cNvGrpSpPr/>
          <p:nvPr/>
        </p:nvGrpSpPr>
        <p:grpSpPr>
          <a:xfrm>
            <a:off x="9703682" y="8518397"/>
            <a:ext cx="6565924" cy="797053"/>
            <a:chOff x="0" y="-95250"/>
            <a:chExt cx="1729297" cy="209923"/>
          </a:xfrm>
        </p:grpSpPr>
        <p:sp>
          <p:nvSpPr>
            <p:cNvPr id="534" name="Google Shape;534;p25"/>
            <p:cNvSpPr/>
            <p:nvPr/>
          </p:nvSpPr>
          <p:spPr>
            <a:xfrm>
              <a:off x="0" y="0"/>
              <a:ext cx="1729297" cy="114673"/>
            </a:xfrm>
            <a:custGeom>
              <a:rect b="b" l="l" r="r" t="t"/>
              <a:pathLst>
                <a:path extrusionOk="0" h="114673" w="1729297">
                  <a:moveTo>
                    <a:pt x="0" y="0"/>
                  </a:moveTo>
                  <a:lnTo>
                    <a:pt x="1729297" y="0"/>
                  </a:lnTo>
                  <a:lnTo>
                    <a:pt x="1729297" y="114673"/>
                  </a:lnTo>
                  <a:lnTo>
                    <a:pt x="0" y="114673"/>
                  </a:lnTo>
                  <a:close/>
                </a:path>
              </a:pathLst>
            </a:custGeom>
            <a:solidFill>
              <a:srgbClr val="FFFFFF"/>
            </a:solidFill>
            <a:ln>
              <a:noFill/>
            </a:ln>
          </p:spPr>
        </p:sp>
        <p:sp>
          <p:nvSpPr>
            <p:cNvPr id="535" name="Google Shape;535;p25"/>
            <p:cNvSpPr txBox="1"/>
            <p:nvPr/>
          </p:nvSpPr>
          <p:spPr>
            <a:xfrm>
              <a:off x="0" y="-95250"/>
              <a:ext cx="1729297" cy="209923"/>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6" name="Google Shape;536;p25"/>
          <p:cNvSpPr/>
          <p:nvPr/>
        </p:nvSpPr>
        <p:spPr>
          <a:xfrm rot="-7438375">
            <a:off x="15632776" y="-3917095"/>
            <a:ext cx="9639804" cy="9891589"/>
          </a:xfrm>
          <a:custGeom>
            <a:rect b="b" l="l" r="r" t="t"/>
            <a:pathLst>
              <a:path extrusionOk="0" h="9891589" w="9639804">
                <a:moveTo>
                  <a:pt x="0" y="0"/>
                </a:moveTo>
                <a:lnTo>
                  <a:pt x="9639803" y="0"/>
                </a:lnTo>
                <a:lnTo>
                  <a:pt x="9639803" y="9891590"/>
                </a:lnTo>
                <a:lnTo>
                  <a:pt x="0" y="9891590"/>
                </a:lnTo>
                <a:lnTo>
                  <a:pt x="0" y="0"/>
                </a:lnTo>
                <a:close/>
              </a:path>
            </a:pathLst>
          </a:custGeom>
          <a:blipFill rotWithShape="1">
            <a:blip r:embed="rId5">
              <a:alphaModFix/>
            </a:blip>
            <a:stretch>
              <a:fillRect b="0" l="0" r="0" t="0"/>
            </a:stretch>
          </a:blipFill>
          <a:ln>
            <a:noFill/>
          </a:ln>
        </p:spPr>
      </p:sp>
      <p:sp>
        <p:nvSpPr>
          <p:cNvPr id="537" name="Google Shape;537;p25"/>
          <p:cNvSpPr txBox="1"/>
          <p:nvPr/>
        </p:nvSpPr>
        <p:spPr>
          <a:xfrm>
            <a:off x="1028700" y="1697403"/>
            <a:ext cx="16230600" cy="3639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0748" u="none" cap="none" strike="noStrike">
                <a:solidFill>
                  <a:srgbClr val="000000"/>
                </a:solidFill>
                <a:latin typeface="Oswald"/>
                <a:ea typeface="Oswald"/>
                <a:cs typeface="Oswald"/>
                <a:sym typeface="Oswald"/>
              </a:rPr>
              <a:t>FEEL FREE TO ASK ANY QUESTIONS YOU MAY HAVE.</a:t>
            </a:r>
            <a:endParaRPr/>
          </a:p>
        </p:txBody>
      </p:sp>
      <p:sp>
        <p:nvSpPr>
          <p:cNvPr id="538" name="Google Shape;538;p25"/>
          <p:cNvSpPr txBox="1"/>
          <p:nvPr/>
        </p:nvSpPr>
        <p:spPr>
          <a:xfrm>
            <a:off x="2027875" y="8220513"/>
            <a:ext cx="1234500" cy="1015500"/>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1" i="0" lang="en-US" sz="2199" u="none" cap="none" strike="noStrike">
                <a:solidFill>
                  <a:srgbClr val="000000"/>
                </a:solidFill>
                <a:latin typeface="Inter"/>
                <a:ea typeface="Inter"/>
                <a:cs typeface="Inter"/>
                <a:sym typeface="Inter"/>
              </a:rPr>
              <a:t>Name:</a:t>
            </a:r>
            <a:endParaRPr/>
          </a:p>
          <a:p>
            <a:pPr indent="0" lvl="0" marL="0" marR="0" rtl="0" algn="l">
              <a:lnSpc>
                <a:spcPct val="200000"/>
              </a:lnSpc>
              <a:spcBef>
                <a:spcPts val="0"/>
              </a:spcBef>
              <a:spcAft>
                <a:spcPts val="0"/>
              </a:spcAft>
              <a:buNone/>
            </a:pPr>
            <a:r>
              <a:rPr b="1" i="0" lang="en-US" sz="2199" u="none" cap="none" strike="noStrike">
                <a:solidFill>
                  <a:srgbClr val="000000"/>
                </a:solidFill>
                <a:latin typeface="Inter"/>
                <a:ea typeface="Inter"/>
                <a:cs typeface="Inter"/>
                <a:sym typeface="Inter"/>
              </a:rPr>
              <a:t>Email: </a:t>
            </a:r>
            <a:endParaRPr/>
          </a:p>
        </p:txBody>
      </p:sp>
      <p:sp>
        <p:nvSpPr>
          <p:cNvPr id="539" name="Google Shape;539;p25"/>
          <p:cNvSpPr txBox="1"/>
          <p:nvPr/>
        </p:nvSpPr>
        <p:spPr>
          <a:xfrm>
            <a:off x="9861072" y="8220520"/>
            <a:ext cx="1821900" cy="1015500"/>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1" i="0" lang="en-US" sz="2199" u="none" cap="none" strike="noStrike">
                <a:solidFill>
                  <a:srgbClr val="000000"/>
                </a:solidFill>
                <a:latin typeface="Inter"/>
                <a:ea typeface="Inter"/>
                <a:cs typeface="Inter"/>
                <a:sym typeface="Inter"/>
              </a:rPr>
              <a:t>Office Hours:</a:t>
            </a:r>
            <a:endParaRPr/>
          </a:p>
          <a:p>
            <a:pPr indent="0" lvl="0" marL="0" marR="0" rtl="0" algn="l">
              <a:lnSpc>
                <a:spcPct val="200000"/>
              </a:lnSpc>
              <a:spcBef>
                <a:spcPts val="0"/>
              </a:spcBef>
              <a:spcAft>
                <a:spcPts val="0"/>
              </a:spcAft>
              <a:buNone/>
            </a:pPr>
            <a:r>
              <a:rPr b="1" i="0" lang="en-US" sz="2199" u="none" cap="none" strike="noStrike">
                <a:solidFill>
                  <a:srgbClr val="000000"/>
                </a:solidFill>
                <a:latin typeface="Inter"/>
                <a:ea typeface="Inter"/>
                <a:cs typeface="Inter"/>
                <a:sym typeface="Inter"/>
              </a:rPr>
              <a:t>Location: </a:t>
            </a:r>
            <a:endParaRPr/>
          </a:p>
        </p:txBody>
      </p:sp>
      <p:sp>
        <p:nvSpPr>
          <p:cNvPr id="540" name="Google Shape;540;p25"/>
          <p:cNvSpPr txBox="1"/>
          <p:nvPr/>
        </p:nvSpPr>
        <p:spPr>
          <a:xfrm>
            <a:off x="3160551" y="8220525"/>
            <a:ext cx="3864300" cy="1015500"/>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199" u="none" cap="none" strike="noStrike">
                <a:solidFill>
                  <a:srgbClr val="000000"/>
                </a:solidFill>
                <a:latin typeface="Inter"/>
                <a:ea typeface="Inter"/>
                <a:cs typeface="Inter"/>
                <a:sym typeface="Inter"/>
              </a:rPr>
              <a:t>Dr. [Your Name]</a:t>
            </a:r>
            <a:endParaRPr/>
          </a:p>
          <a:p>
            <a:pPr indent="0" lvl="0" marL="0" marR="0" rtl="0" algn="l">
              <a:lnSpc>
                <a:spcPct val="200000"/>
              </a:lnSpc>
              <a:spcBef>
                <a:spcPts val="0"/>
              </a:spcBef>
              <a:spcAft>
                <a:spcPts val="0"/>
              </a:spcAft>
              <a:buNone/>
            </a:pPr>
            <a:r>
              <a:rPr b="0" i="0" lang="en-US" sz="2199" u="none" cap="none" strike="noStrike">
                <a:solidFill>
                  <a:srgbClr val="000000"/>
                </a:solidFill>
                <a:latin typeface="Inter"/>
                <a:ea typeface="Inter"/>
                <a:cs typeface="Inter"/>
                <a:sym typeface="Inter"/>
              </a:rPr>
              <a:t>[yourname@example.com]</a:t>
            </a:r>
            <a:endParaRPr/>
          </a:p>
        </p:txBody>
      </p:sp>
      <p:sp>
        <p:nvSpPr>
          <p:cNvPr id="541" name="Google Shape;541;p25"/>
          <p:cNvSpPr txBox="1"/>
          <p:nvPr/>
        </p:nvSpPr>
        <p:spPr>
          <a:xfrm>
            <a:off x="11927707" y="8220520"/>
            <a:ext cx="4011300" cy="1015500"/>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199" u="none" cap="none" strike="noStrike">
                <a:solidFill>
                  <a:srgbClr val="000000"/>
                </a:solidFill>
                <a:latin typeface="Inter"/>
                <a:ea typeface="Inter"/>
                <a:cs typeface="Inter"/>
                <a:sym typeface="Inter"/>
              </a:rPr>
              <a:t>[Day/Time]</a:t>
            </a:r>
            <a:endParaRPr/>
          </a:p>
          <a:p>
            <a:pPr indent="0" lvl="0" marL="0" marR="0" rtl="0" algn="l">
              <a:lnSpc>
                <a:spcPct val="200000"/>
              </a:lnSpc>
              <a:spcBef>
                <a:spcPts val="0"/>
              </a:spcBef>
              <a:spcAft>
                <a:spcPts val="0"/>
              </a:spcAft>
              <a:buNone/>
            </a:pPr>
            <a:r>
              <a:rPr b="0" i="0" lang="en-US" sz="2199" u="none" cap="none" strike="noStrike">
                <a:solidFill>
                  <a:srgbClr val="000000"/>
                </a:solidFill>
                <a:latin typeface="Inter"/>
                <a:ea typeface="Inter"/>
                <a:cs typeface="Inter"/>
                <a:sym typeface="Inter"/>
              </a:rPr>
              <a:t>[Office Address or Classroom]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547" name="Google Shape;547;p26"/>
          <p:cNvSpPr txBox="1"/>
          <p:nvPr/>
        </p:nvSpPr>
        <p:spPr>
          <a:xfrm>
            <a:off x="4779215" y="636123"/>
            <a:ext cx="8729700" cy="14433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US" sz="9376" u="none" cap="none" strike="noStrike">
                <a:solidFill>
                  <a:srgbClr val="000000"/>
                </a:solidFill>
                <a:latin typeface="Oswald"/>
                <a:ea typeface="Oswald"/>
                <a:cs typeface="Oswald"/>
                <a:sym typeface="Oswald"/>
              </a:rPr>
              <a:t>RESOURCE PAGE</a:t>
            </a:r>
            <a:endParaRPr/>
          </a:p>
        </p:txBody>
      </p:sp>
      <p:sp>
        <p:nvSpPr>
          <p:cNvPr id="548" name="Google Shape;548;p26"/>
          <p:cNvSpPr txBox="1"/>
          <p:nvPr/>
        </p:nvSpPr>
        <p:spPr>
          <a:xfrm>
            <a:off x="3231043" y="2171332"/>
            <a:ext cx="11825915" cy="453263"/>
          </a:xfrm>
          <a:prstGeom prst="rect">
            <a:avLst/>
          </a:prstGeom>
          <a:noFill/>
          <a:ln>
            <a:noFill/>
          </a:ln>
        </p:spPr>
        <p:txBody>
          <a:bodyPr anchorCtr="0" anchor="t" bIns="0" lIns="0" spcFirstLastPara="1" rIns="0" wrap="square" tIns="0">
            <a:spAutoFit/>
          </a:bodyPr>
          <a:lstStyle/>
          <a:p>
            <a:pPr indent="0" lvl="0" marL="0" marR="0" rtl="0" algn="ctr">
              <a:lnSpc>
                <a:spcPct val="167029"/>
              </a:lnSpc>
              <a:spcBef>
                <a:spcPts val="0"/>
              </a:spcBef>
              <a:spcAft>
                <a:spcPts val="0"/>
              </a:spcAft>
              <a:buNone/>
            </a:pPr>
            <a:r>
              <a:rPr b="0" i="0" lang="en-US" sz="2299" u="none" cap="none" strike="noStrike">
                <a:solidFill>
                  <a:srgbClr val="000000"/>
                </a:solidFill>
                <a:latin typeface="Inter"/>
                <a:ea typeface="Inter"/>
                <a:cs typeface="Inter"/>
                <a:sym typeface="Inter"/>
              </a:rPr>
              <a:t>This presentation template uses the following free fonts:</a:t>
            </a:r>
            <a:endParaRPr/>
          </a:p>
        </p:txBody>
      </p:sp>
      <p:sp>
        <p:nvSpPr>
          <p:cNvPr id="549" name="Google Shape;549;p26"/>
          <p:cNvSpPr txBox="1"/>
          <p:nvPr/>
        </p:nvSpPr>
        <p:spPr>
          <a:xfrm>
            <a:off x="1208786" y="6897122"/>
            <a:ext cx="2435184" cy="795864"/>
          </a:xfrm>
          <a:prstGeom prst="rect">
            <a:avLst/>
          </a:prstGeom>
          <a:noFill/>
          <a:ln>
            <a:noFill/>
          </a:ln>
        </p:spPr>
        <p:txBody>
          <a:bodyPr anchorCtr="0" anchor="t" bIns="0" lIns="0" spcFirstLastPara="1" rIns="0" wrap="square" tIns="0">
            <a:spAutoFit/>
          </a:bodyPr>
          <a:lstStyle/>
          <a:p>
            <a:pPr indent="0" lvl="0" marL="0" marR="0" rtl="0" algn="l">
              <a:lnSpc>
                <a:spcPct val="167036"/>
              </a:lnSpc>
              <a:spcBef>
                <a:spcPts val="0"/>
              </a:spcBef>
              <a:spcAft>
                <a:spcPts val="0"/>
              </a:spcAft>
              <a:buNone/>
            </a:pPr>
            <a:r>
              <a:rPr b="1" i="0" lang="en-US" sz="4059" u="none" cap="none" strike="noStrike">
                <a:solidFill>
                  <a:srgbClr val="000000"/>
                </a:solidFill>
                <a:latin typeface="Inter"/>
                <a:ea typeface="Inter"/>
                <a:cs typeface="Inter"/>
                <a:sym typeface="Inter"/>
              </a:rPr>
              <a:t>COLORS</a:t>
            </a:r>
            <a:endParaRPr/>
          </a:p>
        </p:txBody>
      </p:sp>
      <p:sp>
        <p:nvSpPr>
          <p:cNvPr id="550" name="Google Shape;550;p26"/>
          <p:cNvSpPr txBox="1"/>
          <p:nvPr/>
        </p:nvSpPr>
        <p:spPr>
          <a:xfrm>
            <a:off x="1208786" y="5993075"/>
            <a:ext cx="4870368" cy="421132"/>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b="1" i="0" lang="en-US" sz="2199" u="none" cap="none" strike="noStrike">
                <a:solidFill>
                  <a:srgbClr val="000000"/>
                </a:solidFill>
                <a:latin typeface="Inter"/>
                <a:ea typeface="Inter"/>
                <a:cs typeface="Inter"/>
                <a:sym typeface="Inter"/>
              </a:rPr>
              <a:t>You can find these fonts online too.</a:t>
            </a:r>
            <a:endParaRPr/>
          </a:p>
        </p:txBody>
      </p:sp>
      <p:sp>
        <p:nvSpPr>
          <p:cNvPr id="551" name="Google Shape;551;p26"/>
          <p:cNvSpPr txBox="1"/>
          <p:nvPr/>
        </p:nvSpPr>
        <p:spPr>
          <a:xfrm>
            <a:off x="1208786" y="3201787"/>
            <a:ext cx="3143299" cy="421132"/>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b="1" i="0" lang="en-US" sz="2199" u="none" cap="none" strike="noStrike">
                <a:solidFill>
                  <a:srgbClr val="000000"/>
                </a:solidFill>
                <a:latin typeface="Inter"/>
                <a:ea typeface="Inter"/>
                <a:cs typeface="Inter"/>
                <a:sym typeface="Inter"/>
              </a:rPr>
              <a:t>Titles :</a:t>
            </a:r>
            <a:endParaRPr/>
          </a:p>
        </p:txBody>
      </p:sp>
      <p:sp>
        <p:nvSpPr>
          <p:cNvPr id="552" name="Google Shape;552;p26"/>
          <p:cNvSpPr txBox="1"/>
          <p:nvPr/>
        </p:nvSpPr>
        <p:spPr>
          <a:xfrm>
            <a:off x="1208786" y="4087280"/>
            <a:ext cx="3143299"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000000"/>
                </a:solidFill>
                <a:latin typeface="Inter"/>
                <a:ea typeface="Inter"/>
                <a:cs typeface="Inter"/>
                <a:sym typeface="Inter"/>
              </a:rPr>
              <a:t>Headers :</a:t>
            </a:r>
            <a:endParaRPr/>
          </a:p>
        </p:txBody>
      </p:sp>
      <p:sp>
        <p:nvSpPr>
          <p:cNvPr id="553" name="Google Shape;553;p26"/>
          <p:cNvSpPr txBox="1"/>
          <p:nvPr/>
        </p:nvSpPr>
        <p:spPr>
          <a:xfrm>
            <a:off x="1208786" y="4919128"/>
            <a:ext cx="3143299"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000000"/>
                </a:solidFill>
                <a:latin typeface="Inter"/>
                <a:ea typeface="Inter"/>
                <a:cs typeface="Inter"/>
                <a:sym typeface="Inter"/>
              </a:rPr>
              <a:t>Body Copy :</a:t>
            </a:r>
            <a:endParaRPr/>
          </a:p>
        </p:txBody>
      </p:sp>
      <p:sp>
        <p:nvSpPr>
          <p:cNvPr id="554" name="Google Shape;554;p26"/>
          <p:cNvSpPr txBox="1"/>
          <p:nvPr/>
        </p:nvSpPr>
        <p:spPr>
          <a:xfrm>
            <a:off x="1208786" y="3587939"/>
            <a:ext cx="3143299"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Inter"/>
                <a:ea typeface="Inter"/>
                <a:cs typeface="Inter"/>
                <a:sym typeface="Inter"/>
              </a:rPr>
              <a:t>Oswald</a:t>
            </a:r>
            <a:endParaRPr/>
          </a:p>
        </p:txBody>
      </p:sp>
      <p:sp>
        <p:nvSpPr>
          <p:cNvPr id="555" name="Google Shape;555;p26"/>
          <p:cNvSpPr txBox="1"/>
          <p:nvPr/>
        </p:nvSpPr>
        <p:spPr>
          <a:xfrm>
            <a:off x="1208786" y="4454382"/>
            <a:ext cx="3805306"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Inter"/>
                <a:ea typeface="Inter"/>
                <a:cs typeface="Inter"/>
                <a:sym typeface="Inter"/>
              </a:rPr>
              <a:t>Inter</a:t>
            </a:r>
            <a:endParaRPr/>
          </a:p>
        </p:txBody>
      </p:sp>
      <p:sp>
        <p:nvSpPr>
          <p:cNvPr id="556" name="Google Shape;556;p26"/>
          <p:cNvSpPr txBox="1"/>
          <p:nvPr/>
        </p:nvSpPr>
        <p:spPr>
          <a:xfrm>
            <a:off x="1208786" y="5305281"/>
            <a:ext cx="4293101" cy="421132"/>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000000"/>
                </a:solidFill>
                <a:latin typeface="Inter"/>
                <a:ea typeface="Inter"/>
                <a:cs typeface="Inter"/>
                <a:sym typeface="Inter"/>
              </a:rPr>
              <a:t>Inter</a:t>
            </a:r>
            <a:endParaRPr/>
          </a:p>
        </p:txBody>
      </p:sp>
      <p:grpSp>
        <p:nvGrpSpPr>
          <p:cNvPr id="557" name="Google Shape;557;p26"/>
          <p:cNvGrpSpPr/>
          <p:nvPr/>
        </p:nvGrpSpPr>
        <p:grpSpPr>
          <a:xfrm>
            <a:off x="1328669" y="8034027"/>
            <a:ext cx="715003" cy="715003"/>
            <a:chOff x="0" y="0"/>
            <a:chExt cx="812800" cy="812800"/>
          </a:xfrm>
        </p:grpSpPr>
        <p:sp>
          <p:nvSpPr>
            <p:cNvPr id="558" name="Google Shape;55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6"/>
            <p:cNvSpPr txBox="1"/>
            <p:nvPr/>
          </p:nvSpPr>
          <p:spPr>
            <a:xfrm>
              <a:off x="76200" y="171450"/>
              <a:ext cx="660400" cy="565150"/>
            </a:xfrm>
            <a:prstGeom prst="rect">
              <a:avLst/>
            </a:prstGeom>
            <a:noFill/>
            <a:ln>
              <a:noFill/>
            </a:ln>
          </p:spPr>
          <p:txBody>
            <a:bodyPr anchorCtr="0" anchor="ctr" bIns="40025" lIns="40025" spcFirstLastPara="1" rIns="40025" wrap="square" tIns="40025">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26"/>
          <p:cNvGrpSpPr/>
          <p:nvPr/>
        </p:nvGrpSpPr>
        <p:grpSpPr>
          <a:xfrm>
            <a:off x="3080405" y="8034027"/>
            <a:ext cx="715003" cy="715003"/>
            <a:chOff x="0" y="0"/>
            <a:chExt cx="812800" cy="812800"/>
          </a:xfrm>
        </p:grpSpPr>
        <p:sp>
          <p:nvSpPr>
            <p:cNvPr id="561" name="Google Shape;56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8686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6"/>
            <p:cNvSpPr txBox="1"/>
            <p:nvPr/>
          </p:nvSpPr>
          <p:spPr>
            <a:xfrm>
              <a:off x="76200" y="171450"/>
              <a:ext cx="660400" cy="565150"/>
            </a:xfrm>
            <a:prstGeom prst="rect">
              <a:avLst/>
            </a:prstGeom>
            <a:noFill/>
            <a:ln>
              <a:noFill/>
            </a:ln>
          </p:spPr>
          <p:txBody>
            <a:bodyPr anchorCtr="0" anchor="ctr" bIns="40025" lIns="40025" spcFirstLastPara="1" rIns="40025" wrap="square" tIns="40025">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26"/>
          <p:cNvGrpSpPr/>
          <p:nvPr/>
        </p:nvGrpSpPr>
        <p:grpSpPr>
          <a:xfrm>
            <a:off x="4833495" y="8034027"/>
            <a:ext cx="715003" cy="715003"/>
            <a:chOff x="0" y="0"/>
            <a:chExt cx="812800" cy="812800"/>
          </a:xfrm>
        </p:grpSpPr>
        <p:sp>
          <p:nvSpPr>
            <p:cNvPr id="564" name="Google Shape;56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1F1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6"/>
            <p:cNvSpPr txBox="1"/>
            <p:nvPr/>
          </p:nvSpPr>
          <p:spPr>
            <a:xfrm>
              <a:off x="76200" y="171450"/>
              <a:ext cx="660400" cy="565150"/>
            </a:xfrm>
            <a:prstGeom prst="rect">
              <a:avLst/>
            </a:prstGeom>
            <a:noFill/>
            <a:ln>
              <a:noFill/>
            </a:ln>
          </p:spPr>
          <p:txBody>
            <a:bodyPr anchorCtr="0" anchor="ctr" bIns="40025" lIns="40025" spcFirstLastPara="1" rIns="40025" wrap="square" tIns="40025">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6" name="Google Shape;566;p26"/>
          <p:cNvSpPr txBox="1"/>
          <p:nvPr/>
        </p:nvSpPr>
        <p:spPr>
          <a:xfrm>
            <a:off x="1028700" y="8863330"/>
            <a:ext cx="1314941"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Inter"/>
                <a:ea typeface="Inter"/>
                <a:cs typeface="Inter"/>
                <a:sym typeface="Inter"/>
              </a:rPr>
              <a:t>#000000</a:t>
            </a:r>
            <a:endParaRPr/>
          </a:p>
        </p:txBody>
      </p:sp>
      <p:sp>
        <p:nvSpPr>
          <p:cNvPr id="567" name="Google Shape;567;p26"/>
          <p:cNvSpPr txBox="1"/>
          <p:nvPr/>
        </p:nvSpPr>
        <p:spPr>
          <a:xfrm>
            <a:off x="2780436" y="8863330"/>
            <a:ext cx="1314941"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Inter"/>
                <a:ea typeface="Inter"/>
                <a:cs typeface="Inter"/>
                <a:sym typeface="Inter"/>
              </a:rPr>
              <a:t>#868686</a:t>
            </a:r>
            <a:endParaRPr/>
          </a:p>
        </p:txBody>
      </p:sp>
      <p:sp>
        <p:nvSpPr>
          <p:cNvPr id="568" name="Google Shape;568;p26"/>
          <p:cNvSpPr txBox="1"/>
          <p:nvPr/>
        </p:nvSpPr>
        <p:spPr>
          <a:xfrm>
            <a:off x="4533526" y="8863330"/>
            <a:ext cx="1314941"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Inter"/>
                <a:ea typeface="Inter"/>
                <a:cs typeface="Inter"/>
                <a:sym typeface="Inter"/>
              </a:rPr>
              <a:t>#F1F1F1</a:t>
            </a:r>
            <a:endParaRPr/>
          </a:p>
        </p:txBody>
      </p:sp>
      <p:sp>
        <p:nvSpPr>
          <p:cNvPr id="569" name="Google Shape;569;p26"/>
          <p:cNvSpPr/>
          <p:nvPr/>
        </p:nvSpPr>
        <p:spPr>
          <a:xfrm>
            <a:off x="10303402" y="5554332"/>
            <a:ext cx="1959984" cy="2011178"/>
          </a:xfrm>
          <a:custGeom>
            <a:rect b="b" l="l" r="r" t="t"/>
            <a:pathLst>
              <a:path extrusionOk="0" h="2011178" w="1959984">
                <a:moveTo>
                  <a:pt x="0" y="0"/>
                </a:moveTo>
                <a:lnTo>
                  <a:pt x="1959984" y="0"/>
                </a:lnTo>
                <a:lnTo>
                  <a:pt x="1959984" y="2011178"/>
                </a:lnTo>
                <a:lnTo>
                  <a:pt x="0" y="2011178"/>
                </a:lnTo>
                <a:lnTo>
                  <a:pt x="0" y="0"/>
                </a:lnTo>
                <a:close/>
              </a:path>
            </a:pathLst>
          </a:custGeom>
          <a:blipFill rotWithShape="1">
            <a:blip r:embed="rId4">
              <a:alphaModFix/>
            </a:blip>
            <a:stretch>
              <a:fillRect b="0" l="0" r="0" t="0"/>
            </a:stretch>
          </a:blipFill>
          <a:ln>
            <a:noFill/>
          </a:ln>
        </p:spPr>
      </p:sp>
      <p:sp>
        <p:nvSpPr>
          <p:cNvPr id="570" name="Google Shape;570;p26"/>
          <p:cNvSpPr/>
          <p:nvPr/>
        </p:nvSpPr>
        <p:spPr>
          <a:xfrm>
            <a:off x="13910618" y="5704275"/>
            <a:ext cx="3544839" cy="1856207"/>
          </a:xfrm>
          <a:custGeom>
            <a:rect b="b" l="l" r="r" t="t"/>
            <a:pathLst>
              <a:path extrusionOk="0" h="1856207" w="3544839">
                <a:moveTo>
                  <a:pt x="0" y="0"/>
                </a:moveTo>
                <a:lnTo>
                  <a:pt x="3544839" y="0"/>
                </a:lnTo>
                <a:lnTo>
                  <a:pt x="3544839" y="1856206"/>
                </a:lnTo>
                <a:lnTo>
                  <a:pt x="0" y="1856206"/>
                </a:lnTo>
                <a:lnTo>
                  <a:pt x="0" y="0"/>
                </a:lnTo>
                <a:close/>
              </a:path>
            </a:pathLst>
          </a:custGeom>
          <a:blipFill rotWithShape="1">
            <a:blip r:embed="rId5">
              <a:alphaModFix/>
            </a:blip>
            <a:stretch>
              <a:fillRect b="0" l="0" r="0" t="0"/>
            </a:stretch>
          </a:blipFill>
          <a:ln>
            <a:noFill/>
          </a:ln>
        </p:spPr>
      </p:sp>
      <p:sp>
        <p:nvSpPr>
          <p:cNvPr id="571" name="Google Shape;571;p26"/>
          <p:cNvSpPr/>
          <p:nvPr/>
        </p:nvSpPr>
        <p:spPr>
          <a:xfrm>
            <a:off x="6686976" y="3710473"/>
            <a:ext cx="2380758" cy="1216351"/>
          </a:xfrm>
          <a:custGeom>
            <a:rect b="b" l="l" r="r" t="t"/>
            <a:pathLst>
              <a:path extrusionOk="0" h="1216351" w="2380758">
                <a:moveTo>
                  <a:pt x="0" y="0"/>
                </a:moveTo>
                <a:lnTo>
                  <a:pt x="2380758" y="0"/>
                </a:lnTo>
                <a:lnTo>
                  <a:pt x="2380758" y="1216351"/>
                </a:lnTo>
                <a:lnTo>
                  <a:pt x="0" y="1216351"/>
                </a:lnTo>
                <a:lnTo>
                  <a:pt x="0" y="0"/>
                </a:lnTo>
                <a:close/>
              </a:path>
            </a:pathLst>
          </a:custGeom>
          <a:blipFill rotWithShape="1">
            <a:blip r:embed="rId6">
              <a:alphaModFix/>
            </a:blip>
            <a:stretch>
              <a:fillRect b="0" l="0" r="0" t="0"/>
            </a:stretch>
          </a:blipFill>
          <a:ln>
            <a:noFill/>
          </a:ln>
        </p:spPr>
      </p:sp>
      <p:sp>
        <p:nvSpPr>
          <p:cNvPr id="572" name="Google Shape;572;p26"/>
          <p:cNvSpPr/>
          <p:nvPr/>
        </p:nvSpPr>
        <p:spPr>
          <a:xfrm>
            <a:off x="15056957" y="3622014"/>
            <a:ext cx="2398500" cy="1393269"/>
          </a:xfrm>
          <a:custGeom>
            <a:rect b="b" l="l" r="r" t="t"/>
            <a:pathLst>
              <a:path extrusionOk="0" h="1393269" w="2398500">
                <a:moveTo>
                  <a:pt x="0" y="0"/>
                </a:moveTo>
                <a:lnTo>
                  <a:pt x="2398500" y="0"/>
                </a:lnTo>
                <a:lnTo>
                  <a:pt x="2398500" y="1393269"/>
                </a:lnTo>
                <a:lnTo>
                  <a:pt x="0" y="1393269"/>
                </a:lnTo>
                <a:lnTo>
                  <a:pt x="0" y="0"/>
                </a:lnTo>
                <a:close/>
              </a:path>
            </a:pathLst>
          </a:custGeom>
          <a:blipFill rotWithShape="1">
            <a:blip r:embed="rId7">
              <a:alphaModFix/>
            </a:blip>
            <a:stretch>
              <a:fillRect b="-72146" l="0" r="0" t="0"/>
            </a:stretch>
          </a:blipFill>
          <a:ln>
            <a:noFill/>
          </a:ln>
        </p:spPr>
      </p:sp>
      <p:sp>
        <p:nvSpPr>
          <p:cNvPr id="573" name="Google Shape;573;p26"/>
          <p:cNvSpPr/>
          <p:nvPr/>
        </p:nvSpPr>
        <p:spPr>
          <a:xfrm>
            <a:off x="12467600" y="3406568"/>
            <a:ext cx="1817528" cy="1824161"/>
          </a:xfrm>
          <a:custGeom>
            <a:rect b="b" l="l" r="r" t="t"/>
            <a:pathLst>
              <a:path extrusionOk="0" h="1824161" w="1817528">
                <a:moveTo>
                  <a:pt x="0" y="0"/>
                </a:moveTo>
                <a:lnTo>
                  <a:pt x="1817528" y="0"/>
                </a:lnTo>
                <a:lnTo>
                  <a:pt x="1817528" y="1824161"/>
                </a:lnTo>
                <a:lnTo>
                  <a:pt x="0" y="1824161"/>
                </a:lnTo>
                <a:lnTo>
                  <a:pt x="0" y="0"/>
                </a:lnTo>
                <a:close/>
              </a:path>
            </a:pathLst>
          </a:custGeom>
          <a:blipFill rotWithShape="1">
            <a:blip r:embed="rId8">
              <a:alphaModFix/>
            </a:blip>
            <a:stretch>
              <a:fillRect b="0" l="0" r="0" t="0"/>
            </a:stretch>
          </a:blipFill>
          <a:ln>
            <a:noFill/>
          </a:ln>
        </p:spPr>
      </p:sp>
      <p:sp>
        <p:nvSpPr>
          <p:cNvPr id="574" name="Google Shape;574;p26"/>
          <p:cNvSpPr/>
          <p:nvPr/>
        </p:nvSpPr>
        <p:spPr>
          <a:xfrm>
            <a:off x="6838294" y="5563472"/>
            <a:ext cx="1817876" cy="1837927"/>
          </a:xfrm>
          <a:custGeom>
            <a:rect b="b" l="l" r="r" t="t"/>
            <a:pathLst>
              <a:path extrusionOk="0" h="1837927" w="1817876">
                <a:moveTo>
                  <a:pt x="0" y="0"/>
                </a:moveTo>
                <a:lnTo>
                  <a:pt x="1817876" y="0"/>
                </a:lnTo>
                <a:lnTo>
                  <a:pt x="1817876" y="1837927"/>
                </a:lnTo>
                <a:lnTo>
                  <a:pt x="0" y="1837927"/>
                </a:lnTo>
                <a:lnTo>
                  <a:pt x="0" y="0"/>
                </a:lnTo>
                <a:close/>
              </a:path>
            </a:pathLst>
          </a:custGeom>
          <a:blipFill rotWithShape="1">
            <a:blip r:embed="rId9">
              <a:alphaModFix/>
            </a:blip>
            <a:stretch>
              <a:fillRect b="0" l="0" r="0" t="0"/>
            </a:stretch>
          </a:blipFill>
          <a:ln>
            <a:noFill/>
          </a:ln>
        </p:spPr>
      </p:sp>
      <p:sp>
        <p:nvSpPr>
          <p:cNvPr id="575" name="Google Shape;575;p26"/>
          <p:cNvSpPr/>
          <p:nvPr/>
        </p:nvSpPr>
        <p:spPr>
          <a:xfrm>
            <a:off x="9839563" y="3321112"/>
            <a:ext cx="1856207" cy="1856207"/>
          </a:xfrm>
          <a:custGeom>
            <a:rect b="b" l="l" r="r" t="t"/>
            <a:pathLst>
              <a:path extrusionOk="0" h="1856207" w="1856207">
                <a:moveTo>
                  <a:pt x="0" y="0"/>
                </a:moveTo>
                <a:lnTo>
                  <a:pt x="1856207" y="0"/>
                </a:lnTo>
                <a:lnTo>
                  <a:pt x="1856207" y="1856207"/>
                </a:lnTo>
                <a:lnTo>
                  <a:pt x="0" y="1856207"/>
                </a:lnTo>
                <a:lnTo>
                  <a:pt x="0" y="0"/>
                </a:lnTo>
                <a:close/>
              </a:path>
            </a:pathLst>
          </a:custGeom>
          <a:blipFill rotWithShape="1">
            <a:blip r:embed="rId10">
              <a:alphaModFix/>
            </a:blip>
            <a:stretch>
              <a:fillRect b="0" l="0" r="0" t="0"/>
            </a:stretch>
          </a:blipFill>
          <a:ln>
            <a:noFill/>
          </a:ln>
        </p:spPr>
      </p:sp>
      <p:sp>
        <p:nvSpPr>
          <p:cNvPr id="576" name="Google Shape;576;p26"/>
          <p:cNvSpPr/>
          <p:nvPr/>
        </p:nvSpPr>
        <p:spPr>
          <a:xfrm>
            <a:off x="10528470" y="8162265"/>
            <a:ext cx="959165" cy="959165"/>
          </a:xfrm>
          <a:custGeom>
            <a:rect b="b" l="l" r="r" t="t"/>
            <a:pathLst>
              <a:path extrusionOk="0" h="959165" w="959165">
                <a:moveTo>
                  <a:pt x="0" y="0"/>
                </a:moveTo>
                <a:lnTo>
                  <a:pt x="959166" y="0"/>
                </a:lnTo>
                <a:lnTo>
                  <a:pt x="959166" y="959165"/>
                </a:lnTo>
                <a:lnTo>
                  <a:pt x="0" y="959165"/>
                </a:lnTo>
                <a:lnTo>
                  <a:pt x="0" y="0"/>
                </a:lnTo>
                <a:close/>
              </a:path>
            </a:pathLst>
          </a:custGeom>
          <a:blipFill rotWithShape="1">
            <a:blip r:embed="rId11">
              <a:alphaModFix/>
            </a:blip>
            <a:stretch>
              <a:fillRect b="0" l="0" r="0" t="0"/>
            </a:stretch>
          </a:blipFill>
          <a:ln>
            <a:noFill/>
          </a:ln>
        </p:spPr>
      </p:sp>
      <p:sp>
        <p:nvSpPr>
          <p:cNvPr id="577" name="Google Shape;577;p26"/>
          <p:cNvSpPr/>
          <p:nvPr/>
        </p:nvSpPr>
        <p:spPr>
          <a:xfrm>
            <a:off x="14285128" y="8091928"/>
            <a:ext cx="1045611" cy="1005687"/>
          </a:xfrm>
          <a:custGeom>
            <a:rect b="b" l="l" r="r" t="t"/>
            <a:pathLst>
              <a:path extrusionOk="0" h="1005687" w="1045611">
                <a:moveTo>
                  <a:pt x="0" y="0"/>
                </a:moveTo>
                <a:lnTo>
                  <a:pt x="1045610" y="0"/>
                </a:lnTo>
                <a:lnTo>
                  <a:pt x="1045610" y="1005687"/>
                </a:lnTo>
                <a:lnTo>
                  <a:pt x="0" y="1005687"/>
                </a:lnTo>
                <a:lnTo>
                  <a:pt x="0" y="0"/>
                </a:lnTo>
                <a:close/>
              </a:path>
            </a:pathLst>
          </a:custGeom>
          <a:blipFill rotWithShape="1">
            <a:blip r:embed="rId12">
              <a:alphaModFix/>
            </a:blip>
            <a:stretch>
              <a:fillRect b="0" l="0" r="0" t="0"/>
            </a:stretch>
          </a:blipFill>
          <a:ln>
            <a:noFill/>
          </a:ln>
        </p:spPr>
      </p:sp>
      <p:sp>
        <p:nvSpPr>
          <p:cNvPr id="578" name="Google Shape;578;p26"/>
          <p:cNvSpPr/>
          <p:nvPr/>
        </p:nvSpPr>
        <p:spPr>
          <a:xfrm>
            <a:off x="16487175" y="8034027"/>
            <a:ext cx="945126" cy="1025285"/>
          </a:xfrm>
          <a:custGeom>
            <a:rect b="b" l="l" r="r" t="t"/>
            <a:pathLst>
              <a:path extrusionOk="0" h="1025285" w="945126">
                <a:moveTo>
                  <a:pt x="0" y="0"/>
                </a:moveTo>
                <a:lnTo>
                  <a:pt x="945126" y="0"/>
                </a:lnTo>
                <a:lnTo>
                  <a:pt x="945126" y="1025285"/>
                </a:lnTo>
                <a:lnTo>
                  <a:pt x="0" y="1025285"/>
                </a:lnTo>
                <a:lnTo>
                  <a:pt x="0" y="0"/>
                </a:lnTo>
                <a:close/>
              </a:path>
            </a:pathLst>
          </a:custGeom>
          <a:blipFill rotWithShape="1">
            <a:blip r:embed="rId13">
              <a:alphaModFix/>
            </a:blip>
            <a:stretch>
              <a:fillRect b="0" l="0" r="0" t="0"/>
            </a:stretch>
          </a:blipFill>
          <a:ln>
            <a:noFill/>
          </a:ln>
        </p:spPr>
      </p:sp>
      <p:sp>
        <p:nvSpPr>
          <p:cNvPr id="579" name="Google Shape;579;p26"/>
          <p:cNvSpPr/>
          <p:nvPr/>
        </p:nvSpPr>
        <p:spPr>
          <a:xfrm>
            <a:off x="12602061" y="8069821"/>
            <a:ext cx="660652" cy="953697"/>
          </a:xfrm>
          <a:custGeom>
            <a:rect b="b" l="l" r="r" t="t"/>
            <a:pathLst>
              <a:path extrusionOk="0" h="953697" w="660652">
                <a:moveTo>
                  <a:pt x="0" y="0"/>
                </a:moveTo>
                <a:lnTo>
                  <a:pt x="660652" y="0"/>
                </a:lnTo>
                <a:lnTo>
                  <a:pt x="660652" y="953697"/>
                </a:lnTo>
                <a:lnTo>
                  <a:pt x="0" y="953697"/>
                </a:lnTo>
                <a:lnTo>
                  <a:pt x="0" y="0"/>
                </a:lnTo>
                <a:close/>
              </a:path>
            </a:pathLst>
          </a:custGeom>
          <a:blipFill rotWithShape="1">
            <a:blip r:embed="rId14">
              <a:alphaModFix/>
            </a:blip>
            <a:stretch>
              <a:fillRect b="0" l="0" r="0" t="0"/>
            </a:stretch>
          </a:blipFill>
          <a:ln>
            <a:noFill/>
          </a:ln>
        </p:spPr>
      </p:sp>
      <p:sp>
        <p:nvSpPr>
          <p:cNvPr id="580" name="Google Shape;580;p26"/>
          <p:cNvSpPr/>
          <p:nvPr/>
        </p:nvSpPr>
        <p:spPr>
          <a:xfrm>
            <a:off x="8693537" y="8139004"/>
            <a:ext cx="897907" cy="909483"/>
          </a:xfrm>
          <a:custGeom>
            <a:rect b="b" l="l" r="r" t="t"/>
            <a:pathLst>
              <a:path extrusionOk="0" h="909483" w="897907">
                <a:moveTo>
                  <a:pt x="0" y="0"/>
                </a:moveTo>
                <a:lnTo>
                  <a:pt x="897907" y="0"/>
                </a:lnTo>
                <a:lnTo>
                  <a:pt x="897907" y="909482"/>
                </a:lnTo>
                <a:lnTo>
                  <a:pt x="0" y="909482"/>
                </a:lnTo>
                <a:lnTo>
                  <a:pt x="0" y="0"/>
                </a:lnTo>
                <a:close/>
              </a:path>
            </a:pathLst>
          </a:custGeom>
          <a:blipFill rotWithShape="1">
            <a:blip r:embed="rId15">
              <a:alphaModFix/>
            </a:blip>
            <a:stretch>
              <a:fillRect b="0" l="0" r="0" t="0"/>
            </a:stretch>
          </a:blipFill>
          <a:ln>
            <a:noFill/>
          </a:ln>
        </p:spPr>
      </p:sp>
      <p:sp>
        <p:nvSpPr>
          <p:cNvPr id="581" name="Google Shape;581;p26"/>
          <p:cNvSpPr/>
          <p:nvPr/>
        </p:nvSpPr>
        <p:spPr>
          <a:xfrm>
            <a:off x="6964336" y="8293416"/>
            <a:ext cx="913019" cy="888119"/>
          </a:xfrm>
          <a:custGeom>
            <a:rect b="b" l="l" r="r" t="t"/>
            <a:pathLst>
              <a:path extrusionOk="0" h="888119" w="913019">
                <a:moveTo>
                  <a:pt x="0" y="0"/>
                </a:moveTo>
                <a:lnTo>
                  <a:pt x="913019" y="0"/>
                </a:lnTo>
                <a:lnTo>
                  <a:pt x="913019" y="888119"/>
                </a:lnTo>
                <a:lnTo>
                  <a:pt x="0" y="888119"/>
                </a:lnTo>
                <a:lnTo>
                  <a:pt x="0" y="0"/>
                </a:lnTo>
                <a:close/>
              </a:path>
            </a:pathLst>
          </a:custGeom>
          <a:blipFill rotWithShape="1">
            <a:blip r:embed="rId16">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id="586" name="Google Shape;586;p2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587" name="Google Shape;587;p27"/>
          <p:cNvSpPr txBox="1"/>
          <p:nvPr/>
        </p:nvSpPr>
        <p:spPr>
          <a:xfrm>
            <a:off x="5572125" y="674150"/>
            <a:ext cx="7143900" cy="1764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1460" u="none" cap="none" strike="noStrike">
                <a:solidFill>
                  <a:srgbClr val="000000"/>
                </a:solidFill>
                <a:latin typeface="Oswald"/>
                <a:ea typeface="Oswald"/>
                <a:cs typeface="Oswald"/>
                <a:sym typeface="Oswald"/>
              </a:rPr>
              <a:t>CREDITS</a:t>
            </a:r>
            <a:endParaRPr/>
          </a:p>
        </p:txBody>
      </p:sp>
      <p:sp>
        <p:nvSpPr>
          <p:cNvPr id="588" name="Google Shape;588;p27"/>
          <p:cNvSpPr txBox="1"/>
          <p:nvPr/>
        </p:nvSpPr>
        <p:spPr>
          <a:xfrm>
            <a:off x="5437565" y="7635596"/>
            <a:ext cx="7412870" cy="73025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1" i="0" lang="en-US" sz="5000" u="none" cap="none" strike="noStrike">
                <a:solidFill>
                  <a:srgbClr val="000000"/>
                </a:solidFill>
                <a:latin typeface="Oswald"/>
                <a:ea typeface="Oswald"/>
                <a:cs typeface="Oswald"/>
                <a:sym typeface="Oswald"/>
              </a:rPr>
              <a:t>PEXELS &amp; PIXABAY</a:t>
            </a:r>
            <a:endParaRPr/>
          </a:p>
        </p:txBody>
      </p:sp>
      <p:sp>
        <p:nvSpPr>
          <p:cNvPr id="589" name="Google Shape;589;p27"/>
          <p:cNvSpPr txBox="1"/>
          <p:nvPr/>
        </p:nvSpPr>
        <p:spPr>
          <a:xfrm>
            <a:off x="6094486" y="8426175"/>
            <a:ext cx="6099028" cy="488951"/>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0" i="0" lang="en-US" sz="2499" u="none" cap="none" strike="noStrike">
                <a:solidFill>
                  <a:srgbClr val="000000"/>
                </a:solidFill>
                <a:latin typeface="Inter"/>
                <a:ea typeface="Inter"/>
                <a:cs typeface="Inter"/>
                <a:sym typeface="Inter"/>
              </a:rPr>
              <a:t>for the photos</a:t>
            </a:r>
            <a:endParaRPr/>
          </a:p>
        </p:txBody>
      </p:sp>
      <p:sp>
        <p:nvSpPr>
          <p:cNvPr id="590" name="Google Shape;590;p27"/>
          <p:cNvSpPr txBox="1"/>
          <p:nvPr/>
        </p:nvSpPr>
        <p:spPr>
          <a:xfrm>
            <a:off x="5856289" y="6281047"/>
            <a:ext cx="6575421" cy="488951"/>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0" i="0" lang="en-US" sz="2499" u="none" cap="none" strike="noStrike">
                <a:solidFill>
                  <a:srgbClr val="000000"/>
                </a:solidFill>
                <a:latin typeface="Inter"/>
                <a:ea typeface="Inter"/>
                <a:cs typeface="Inter"/>
                <a:sym typeface="Inter"/>
              </a:rPr>
              <a:t>for the presentation template</a:t>
            </a:r>
            <a:endParaRPr/>
          </a:p>
        </p:txBody>
      </p:sp>
      <p:sp>
        <p:nvSpPr>
          <p:cNvPr id="591" name="Google Shape;591;p27"/>
          <p:cNvSpPr txBox="1"/>
          <p:nvPr/>
        </p:nvSpPr>
        <p:spPr>
          <a:xfrm>
            <a:off x="5856289" y="2896355"/>
            <a:ext cx="6575421" cy="1037902"/>
          </a:xfrm>
          <a:prstGeom prst="rect">
            <a:avLst/>
          </a:prstGeom>
          <a:noFill/>
          <a:ln>
            <a:noFill/>
          </a:ln>
        </p:spPr>
        <p:txBody>
          <a:bodyPr anchorCtr="0" anchor="t" bIns="0" lIns="0" spcFirstLastPara="1" rIns="0" wrap="square" tIns="0">
            <a:spAutoFit/>
          </a:bodyPr>
          <a:lstStyle/>
          <a:p>
            <a:pPr indent="0" lvl="0" marL="0" marR="0" rtl="0" algn="ctr">
              <a:lnSpc>
                <a:spcPct val="167005"/>
              </a:lnSpc>
              <a:spcBef>
                <a:spcPts val="0"/>
              </a:spcBef>
              <a:spcAft>
                <a:spcPts val="0"/>
              </a:spcAft>
              <a:buNone/>
            </a:pPr>
            <a:r>
              <a:rPr b="1" i="0" lang="en-US" sz="2558" u="none" cap="none" strike="noStrike">
                <a:solidFill>
                  <a:srgbClr val="000000"/>
                </a:solidFill>
                <a:latin typeface="Inter"/>
                <a:ea typeface="Inter"/>
                <a:cs typeface="Inter"/>
                <a:sym typeface="Inter"/>
              </a:rPr>
              <a:t>This presentation template is free for</a:t>
            </a:r>
            <a:endParaRPr/>
          </a:p>
          <a:p>
            <a:pPr indent="0" lvl="1" marL="0" marR="0" rtl="0" algn="ctr">
              <a:lnSpc>
                <a:spcPct val="167005"/>
              </a:lnSpc>
              <a:spcBef>
                <a:spcPts val="0"/>
              </a:spcBef>
              <a:spcAft>
                <a:spcPts val="0"/>
              </a:spcAft>
              <a:buNone/>
            </a:pPr>
            <a:r>
              <a:rPr b="1" i="0" lang="en-US" sz="2558" u="none" cap="none" strike="noStrike">
                <a:solidFill>
                  <a:srgbClr val="000000"/>
                </a:solidFill>
                <a:latin typeface="Inter"/>
                <a:ea typeface="Inter"/>
                <a:cs typeface="Inter"/>
                <a:sym typeface="Inter"/>
              </a:rPr>
              <a:t>everyone to use thanks to the following:</a:t>
            </a:r>
            <a:endParaRPr/>
          </a:p>
        </p:txBody>
      </p:sp>
      <p:pic>
        <p:nvPicPr>
          <p:cNvPr id="592" name="Google Shape;592;p27"/>
          <p:cNvPicPr preferRelativeResize="0"/>
          <p:nvPr/>
        </p:nvPicPr>
        <p:blipFill>
          <a:blip r:embed="rId4">
            <a:alphaModFix/>
          </a:blip>
          <a:stretch>
            <a:fillRect/>
          </a:stretch>
        </p:blipFill>
        <p:spPr>
          <a:xfrm>
            <a:off x="6047900" y="4598075"/>
            <a:ext cx="6192201" cy="1548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1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09" name="Google Shape;209;p10"/>
          <p:cNvGrpSpPr/>
          <p:nvPr/>
        </p:nvGrpSpPr>
        <p:grpSpPr>
          <a:xfrm>
            <a:off x="12472694" y="-847081"/>
            <a:ext cx="6212705" cy="5306925"/>
            <a:chOff x="0" y="-95250"/>
            <a:chExt cx="1636268" cy="1397709"/>
          </a:xfrm>
        </p:grpSpPr>
        <p:sp>
          <p:nvSpPr>
            <p:cNvPr id="210" name="Google Shape;210;p10"/>
            <p:cNvSpPr/>
            <p:nvPr/>
          </p:nvSpPr>
          <p:spPr>
            <a:xfrm>
              <a:off x="0" y="0"/>
              <a:ext cx="1636268" cy="1302459"/>
            </a:xfrm>
            <a:custGeom>
              <a:rect b="b" l="l" r="r" t="t"/>
              <a:pathLst>
                <a:path extrusionOk="0" h="1302459" w="1636268">
                  <a:moveTo>
                    <a:pt x="0" y="0"/>
                  </a:moveTo>
                  <a:lnTo>
                    <a:pt x="1636268" y="0"/>
                  </a:lnTo>
                  <a:lnTo>
                    <a:pt x="1636268" y="1302459"/>
                  </a:lnTo>
                  <a:lnTo>
                    <a:pt x="0" y="1302459"/>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211" name="Google Shape;211;p10"/>
            <p:cNvSpPr txBox="1"/>
            <p:nvPr/>
          </p:nvSpPr>
          <p:spPr>
            <a:xfrm>
              <a:off x="0" y="-95250"/>
              <a:ext cx="1636268" cy="1397709"/>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0"/>
          <p:cNvGrpSpPr/>
          <p:nvPr/>
        </p:nvGrpSpPr>
        <p:grpSpPr>
          <a:xfrm>
            <a:off x="1179200" y="2176769"/>
            <a:ext cx="7118200" cy="7288484"/>
            <a:chOff x="0" y="-95250"/>
            <a:chExt cx="1874752" cy="1919601"/>
          </a:xfrm>
        </p:grpSpPr>
        <p:sp>
          <p:nvSpPr>
            <p:cNvPr id="213" name="Google Shape;213;p10"/>
            <p:cNvSpPr/>
            <p:nvPr/>
          </p:nvSpPr>
          <p:spPr>
            <a:xfrm>
              <a:off x="0" y="0"/>
              <a:ext cx="1874752" cy="1824351"/>
            </a:xfrm>
            <a:custGeom>
              <a:rect b="b" l="l" r="r" t="t"/>
              <a:pathLst>
                <a:path extrusionOk="0" h="1824351" w="1874752">
                  <a:moveTo>
                    <a:pt x="0" y="0"/>
                  </a:moveTo>
                  <a:lnTo>
                    <a:pt x="1874752" y="0"/>
                  </a:lnTo>
                  <a:lnTo>
                    <a:pt x="1874752" y="1824351"/>
                  </a:lnTo>
                  <a:lnTo>
                    <a:pt x="0" y="1824351"/>
                  </a:lnTo>
                  <a:close/>
                </a:path>
              </a:pathLst>
            </a:custGeom>
            <a:solidFill>
              <a:srgbClr val="000000"/>
            </a:solidFill>
            <a:ln>
              <a:noFill/>
            </a:ln>
          </p:spPr>
        </p:sp>
        <p:sp>
          <p:nvSpPr>
            <p:cNvPr id="214" name="Google Shape;214;p10"/>
            <p:cNvSpPr txBox="1"/>
            <p:nvPr/>
          </p:nvSpPr>
          <p:spPr>
            <a:xfrm>
              <a:off x="0" y="-95250"/>
              <a:ext cx="1874752" cy="1919601"/>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0"/>
          <p:cNvGrpSpPr/>
          <p:nvPr/>
        </p:nvGrpSpPr>
        <p:grpSpPr>
          <a:xfrm>
            <a:off x="9845042" y="2176769"/>
            <a:ext cx="7403627" cy="5073411"/>
            <a:chOff x="0" y="-95250"/>
            <a:chExt cx="1949927" cy="1336207"/>
          </a:xfrm>
        </p:grpSpPr>
        <p:sp>
          <p:nvSpPr>
            <p:cNvPr id="216" name="Google Shape;216;p10"/>
            <p:cNvSpPr/>
            <p:nvPr/>
          </p:nvSpPr>
          <p:spPr>
            <a:xfrm>
              <a:off x="0" y="0"/>
              <a:ext cx="1949927" cy="1240957"/>
            </a:xfrm>
            <a:custGeom>
              <a:rect b="b" l="l" r="r" t="t"/>
              <a:pathLst>
                <a:path extrusionOk="0" h="1240957" w="1949927">
                  <a:moveTo>
                    <a:pt x="0" y="0"/>
                  </a:moveTo>
                  <a:lnTo>
                    <a:pt x="1949927" y="0"/>
                  </a:lnTo>
                  <a:lnTo>
                    <a:pt x="1949927" y="1240957"/>
                  </a:lnTo>
                  <a:lnTo>
                    <a:pt x="0" y="1240957"/>
                  </a:lnTo>
                  <a:close/>
                </a:path>
              </a:pathLst>
            </a:custGeom>
            <a:solidFill>
              <a:srgbClr val="000000"/>
            </a:solidFill>
            <a:ln>
              <a:noFill/>
            </a:ln>
          </p:spPr>
        </p:sp>
        <p:sp>
          <p:nvSpPr>
            <p:cNvPr id="217" name="Google Shape;217;p10"/>
            <p:cNvSpPr txBox="1"/>
            <p:nvPr/>
          </p:nvSpPr>
          <p:spPr>
            <a:xfrm>
              <a:off x="0" y="-95250"/>
              <a:ext cx="1949927" cy="1336207"/>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8" name="Google Shape;218;p10"/>
          <p:cNvPicPr preferRelativeResize="0"/>
          <p:nvPr/>
        </p:nvPicPr>
        <p:blipFill rotWithShape="1">
          <a:blip r:embed="rId4">
            <a:alphaModFix/>
          </a:blip>
          <a:srcRect b="0" l="21039" r="21038" t="0"/>
          <a:stretch/>
        </p:blipFill>
        <p:spPr>
          <a:xfrm>
            <a:off x="1237187" y="2601680"/>
            <a:ext cx="7002224" cy="6800314"/>
          </a:xfrm>
          <a:prstGeom prst="rect">
            <a:avLst/>
          </a:prstGeom>
          <a:noFill/>
          <a:ln>
            <a:noFill/>
          </a:ln>
        </p:spPr>
      </p:pic>
      <p:pic>
        <p:nvPicPr>
          <p:cNvPr id="219" name="Google Shape;219;p10"/>
          <p:cNvPicPr preferRelativeResize="0"/>
          <p:nvPr/>
        </p:nvPicPr>
        <p:blipFill rotWithShape="1">
          <a:blip r:embed="rId5">
            <a:alphaModFix/>
          </a:blip>
          <a:srcRect b="0" l="5401" r="5400" t="0"/>
          <a:stretch/>
        </p:blipFill>
        <p:spPr>
          <a:xfrm>
            <a:off x="9905563" y="2598001"/>
            <a:ext cx="7282586" cy="4592600"/>
          </a:xfrm>
          <a:prstGeom prst="rect">
            <a:avLst/>
          </a:prstGeom>
          <a:noFill/>
          <a:ln>
            <a:noFill/>
          </a:ln>
        </p:spPr>
      </p:pic>
      <p:sp>
        <p:nvSpPr>
          <p:cNvPr id="220" name="Google Shape;220;p10"/>
          <p:cNvSpPr txBox="1"/>
          <p:nvPr/>
        </p:nvSpPr>
        <p:spPr>
          <a:xfrm>
            <a:off x="1179200" y="590179"/>
            <a:ext cx="13444500" cy="1398900"/>
          </a:xfrm>
          <a:prstGeom prst="rect">
            <a:avLst/>
          </a:prstGeom>
          <a:noFill/>
          <a:ln>
            <a:noFill/>
          </a:ln>
        </p:spPr>
        <p:txBody>
          <a:bodyPr anchorCtr="0" anchor="t" bIns="0" lIns="0" spcFirstLastPara="1" rIns="0" wrap="square" tIns="0">
            <a:spAutoFit/>
          </a:bodyPr>
          <a:lstStyle/>
          <a:p>
            <a:pPr indent="0" lvl="0" marL="0" marR="0" rtl="0" algn="l">
              <a:lnSpc>
                <a:spcPct val="131007"/>
              </a:lnSpc>
              <a:spcBef>
                <a:spcPts val="0"/>
              </a:spcBef>
              <a:spcAft>
                <a:spcPts val="0"/>
              </a:spcAft>
              <a:buNone/>
            </a:pPr>
            <a:r>
              <a:rPr b="1" i="0" lang="en-US" sz="9088" u="none" cap="none" strike="noStrike">
                <a:solidFill>
                  <a:srgbClr val="000000"/>
                </a:solidFill>
                <a:latin typeface="Oswald"/>
                <a:ea typeface="Oswald"/>
                <a:cs typeface="Oswald"/>
                <a:sym typeface="Oswald"/>
              </a:rPr>
              <a:t>TABLE OF CONTENTS</a:t>
            </a:r>
            <a:endParaRPr/>
          </a:p>
        </p:txBody>
      </p:sp>
      <p:sp>
        <p:nvSpPr>
          <p:cNvPr id="221" name="Google Shape;221;p10"/>
          <p:cNvSpPr txBox="1"/>
          <p:nvPr/>
        </p:nvSpPr>
        <p:spPr>
          <a:xfrm>
            <a:off x="10772854" y="7766628"/>
            <a:ext cx="6230838" cy="1698625"/>
          </a:xfrm>
          <a:prstGeom prst="rect">
            <a:avLst/>
          </a:prstGeom>
          <a:noFill/>
          <a:ln>
            <a:noFill/>
          </a:ln>
        </p:spPr>
        <p:txBody>
          <a:bodyPr anchorCtr="0" anchor="t" bIns="0" lIns="0" spcFirstLastPara="1" rIns="0" wrap="square" tIns="0">
            <a:spAutoFit/>
          </a:bodyPr>
          <a:lstStyle/>
          <a:p>
            <a:pPr indent="0" lvl="0" marL="0" marR="0" rtl="0" algn="l">
              <a:lnSpc>
                <a:spcPct val="185034"/>
              </a:lnSpc>
              <a:spcBef>
                <a:spcPts val="0"/>
              </a:spcBef>
              <a:spcAft>
                <a:spcPts val="0"/>
              </a:spcAft>
              <a:buNone/>
            </a:pPr>
            <a:r>
              <a:rPr b="0" i="0" lang="en-US" sz="2499" u="none" cap="none" strike="noStrike">
                <a:solidFill>
                  <a:srgbClr val="000000"/>
                </a:solidFill>
                <a:latin typeface="Inter"/>
                <a:ea typeface="Inter"/>
                <a:cs typeface="Inter"/>
                <a:sym typeface="Inter"/>
              </a:rPr>
              <a:t>Introduction to Nervous Tissue</a:t>
            </a:r>
            <a:endParaRPr/>
          </a:p>
          <a:p>
            <a:pPr indent="0" lvl="0" marL="0" marR="0" rtl="0" algn="l">
              <a:lnSpc>
                <a:spcPct val="185034"/>
              </a:lnSpc>
              <a:spcBef>
                <a:spcPts val="0"/>
              </a:spcBef>
              <a:spcAft>
                <a:spcPts val="0"/>
              </a:spcAft>
              <a:buNone/>
            </a:pPr>
            <a:r>
              <a:rPr b="0" i="0" lang="en-US" sz="2499" u="none" cap="none" strike="noStrike">
                <a:solidFill>
                  <a:srgbClr val="000000"/>
                </a:solidFill>
                <a:latin typeface="Inter"/>
                <a:ea typeface="Inter"/>
                <a:cs typeface="Inter"/>
                <a:sym typeface="Inter"/>
              </a:rPr>
              <a:t>Types of Nervous Cells</a:t>
            </a:r>
            <a:endParaRPr/>
          </a:p>
          <a:p>
            <a:pPr indent="0" lvl="0" marL="0" marR="0" rtl="0" algn="l">
              <a:lnSpc>
                <a:spcPct val="185034"/>
              </a:lnSpc>
              <a:spcBef>
                <a:spcPts val="0"/>
              </a:spcBef>
              <a:spcAft>
                <a:spcPts val="0"/>
              </a:spcAft>
              <a:buNone/>
            </a:pPr>
            <a:r>
              <a:rPr b="0" i="0" lang="en-US" sz="2499" u="none" cap="none" strike="noStrike">
                <a:solidFill>
                  <a:srgbClr val="000000"/>
                </a:solidFill>
                <a:latin typeface="Inter"/>
                <a:ea typeface="Inter"/>
                <a:cs typeface="Inter"/>
                <a:sym typeface="Inter"/>
              </a:rPr>
              <a:t>Supporting Structures in Nervous System</a:t>
            </a:r>
            <a:endParaRPr/>
          </a:p>
        </p:txBody>
      </p:sp>
      <p:sp>
        <p:nvSpPr>
          <p:cNvPr id="222" name="Google Shape;222;p10"/>
          <p:cNvSpPr txBox="1"/>
          <p:nvPr/>
        </p:nvSpPr>
        <p:spPr>
          <a:xfrm>
            <a:off x="9845042" y="7766628"/>
            <a:ext cx="427881" cy="1698625"/>
          </a:xfrm>
          <a:prstGeom prst="rect">
            <a:avLst/>
          </a:prstGeom>
          <a:noFill/>
          <a:ln>
            <a:noFill/>
          </a:ln>
        </p:spPr>
        <p:txBody>
          <a:bodyPr anchorCtr="0" anchor="t" bIns="0" lIns="0" spcFirstLastPara="1" rIns="0" wrap="square" tIns="0">
            <a:spAutoFit/>
          </a:bodyPr>
          <a:lstStyle/>
          <a:p>
            <a:pPr indent="0" lvl="0" marL="0" marR="0" rtl="0" algn="l">
              <a:lnSpc>
                <a:spcPct val="185034"/>
              </a:lnSpc>
              <a:spcBef>
                <a:spcPts val="0"/>
              </a:spcBef>
              <a:spcAft>
                <a:spcPts val="0"/>
              </a:spcAft>
              <a:buNone/>
            </a:pPr>
            <a:r>
              <a:rPr b="1" i="0" lang="en-US" sz="2499" u="none" cap="none" strike="noStrike">
                <a:solidFill>
                  <a:srgbClr val="000000"/>
                </a:solidFill>
                <a:latin typeface="Inter"/>
                <a:ea typeface="Inter"/>
                <a:cs typeface="Inter"/>
                <a:sym typeface="Inter"/>
              </a:rPr>
              <a:t>01</a:t>
            </a:r>
            <a:endParaRPr/>
          </a:p>
          <a:p>
            <a:pPr indent="0" lvl="0" marL="0" marR="0" rtl="0" algn="l">
              <a:lnSpc>
                <a:spcPct val="185034"/>
              </a:lnSpc>
              <a:spcBef>
                <a:spcPts val="0"/>
              </a:spcBef>
              <a:spcAft>
                <a:spcPts val="0"/>
              </a:spcAft>
              <a:buNone/>
            </a:pPr>
            <a:r>
              <a:rPr b="1" i="0" lang="en-US" sz="2499" u="none" cap="none" strike="noStrike">
                <a:solidFill>
                  <a:srgbClr val="000000"/>
                </a:solidFill>
                <a:latin typeface="Inter"/>
                <a:ea typeface="Inter"/>
                <a:cs typeface="Inter"/>
                <a:sym typeface="Inter"/>
              </a:rPr>
              <a:t>02</a:t>
            </a:r>
            <a:endParaRPr/>
          </a:p>
          <a:p>
            <a:pPr indent="0" lvl="0" marL="0" marR="0" rtl="0" algn="l">
              <a:lnSpc>
                <a:spcPct val="185034"/>
              </a:lnSpc>
              <a:spcBef>
                <a:spcPts val="0"/>
              </a:spcBef>
              <a:spcAft>
                <a:spcPts val="0"/>
              </a:spcAft>
              <a:buNone/>
            </a:pPr>
            <a:r>
              <a:rPr b="1" i="0" lang="en-US" sz="2499" u="none" cap="none" strike="noStrike">
                <a:solidFill>
                  <a:srgbClr val="000000"/>
                </a:solidFill>
                <a:latin typeface="Inter"/>
                <a:ea typeface="Inter"/>
                <a:cs typeface="Inter"/>
                <a:sym typeface="Inter"/>
              </a:rPr>
              <a:t>03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1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28" name="Google Shape;228;p11"/>
          <p:cNvPicPr preferRelativeResize="0"/>
          <p:nvPr/>
        </p:nvPicPr>
        <p:blipFill>
          <a:blip r:embed="rId4">
            <a:alphaModFix/>
          </a:blip>
          <a:stretch>
            <a:fillRect/>
          </a:stretch>
        </p:blipFill>
        <p:spPr>
          <a:xfrm>
            <a:off x="-486812" y="-1"/>
            <a:ext cx="19261517" cy="10082200"/>
          </a:xfrm>
          <a:prstGeom prst="rect">
            <a:avLst/>
          </a:prstGeom>
          <a:noFill/>
          <a:ln>
            <a:noFill/>
          </a:ln>
        </p:spPr>
      </p:pic>
      <p:grpSp>
        <p:nvGrpSpPr>
          <p:cNvPr id="229" name="Google Shape;229;p11"/>
          <p:cNvGrpSpPr/>
          <p:nvPr/>
        </p:nvGrpSpPr>
        <p:grpSpPr>
          <a:xfrm>
            <a:off x="2589925" y="4505956"/>
            <a:ext cx="13108150" cy="2625150"/>
            <a:chOff x="0" y="-95250"/>
            <a:chExt cx="3100228" cy="620878"/>
          </a:xfrm>
        </p:grpSpPr>
        <p:sp>
          <p:nvSpPr>
            <p:cNvPr id="230" name="Google Shape;230;p11"/>
            <p:cNvSpPr/>
            <p:nvPr/>
          </p:nvSpPr>
          <p:spPr>
            <a:xfrm>
              <a:off x="0" y="0"/>
              <a:ext cx="3100228" cy="525628"/>
            </a:xfrm>
            <a:custGeom>
              <a:rect b="b" l="l" r="r" t="t"/>
              <a:pathLst>
                <a:path extrusionOk="0" h="525628" w="3100228">
                  <a:moveTo>
                    <a:pt x="0" y="0"/>
                  </a:moveTo>
                  <a:lnTo>
                    <a:pt x="3100228" y="0"/>
                  </a:lnTo>
                  <a:lnTo>
                    <a:pt x="3100228" y="525628"/>
                  </a:lnTo>
                  <a:lnTo>
                    <a:pt x="0" y="525628"/>
                  </a:lnTo>
                  <a:close/>
                </a:path>
              </a:pathLst>
            </a:custGeom>
            <a:solidFill>
              <a:srgbClr val="FFFFFF"/>
            </a:solidFill>
            <a:ln>
              <a:noFill/>
            </a:ln>
          </p:spPr>
        </p:sp>
        <p:sp>
          <p:nvSpPr>
            <p:cNvPr id="231" name="Google Shape;231;p11"/>
            <p:cNvSpPr txBox="1"/>
            <p:nvPr/>
          </p:nvSpPr>
          <p:spPr>
            <a:xfrm>
              <a:off x="0" y="-95250"/>
              <a:ext cx="3100228" cy="620878"/>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2" name="Google Shape;232;p11"/>
          <p:cNvSpPr txBox="1"/>
          <p:nvPr/>
        </p:nvSpPr>
        <p:spPr>
          <a:xfrm>
            <a:off x="1563557" y="4991277"/>
            <a:ext cx="15160800" cy="2248500"/>
          </a:xfrm>
          <a:prstGeom prst="rect">
            <a:avLst/>
          </a:prstGeom>
          <a:noFill/>
          <a:ln>
            <a:noFill/>
          </a:ln>
        </p:spPr>
        <p:txBody>
          <a:bodyPr anchorCtr="0" anchor="t" bIns="0" lIns="0" spcFirstLastPara="1" rIns="0" wrap="square" tIns="0">
            <a:spAutoFit/>
          </a:bodyPr>
          <a:lstStyle/>
          <a:p>
            <a:pPr indent="0" lvl="0" marL="0" marR="0" rtl="0" algn="ctr">
              <a:lnSpc>
                <a:spcPct val="130998"/>
              </a:lnSpc>
              <a:spcBef>
                <a:spcPts val="0"/>
              </a:spcBef>
              <a:spcAft>
                <a:spcPts val="0"/>
              </a:spcAft>
              <a:buNone/>
            </a:pPr>
            <a:r>
              <a:rPr b="1" i="0" lang="en-US" sz="14607" u="none" cap="none" strike="noStrike">
                <a:solidFill>
                  <a:srgbClr val="000000"/>
                </a:solidFill>
                <a:latin typeface="Oswald"/>
                <a:ea typeface="Oswald"/>
                <a:cs typeface="Oswald"/>
                <a:sym typeface="Oswald"/>
              </a:rPr>
              <a:t>INTRODUCTION</a:t>
            </a:r>
            <a:endParaRPr/>
          </a:p>
        </p:txBody>
      </p:sp>
      <p:sp>
        <p:nvSpPr>
          <p:cNvPr id="233" name="Google Shape;233;p11"/>
          <p:cNvSpPr txBox="1"/>
          <p:nvPr/>
        </p:nvSpPr>
        <p:spPr>
          <a:xfrm>
            <a:off x="7472485" y="2524673"/>
            <a:ext cx="3343031" cy="2131535"/>
          </a:xfrm>
          <a:prstGeom prst="rect">
            <a:avLst/>
          </a:prstGeom>
          <a:noFill/>
          <a:ln>
            <a:noFill/>
          </a:ln>
        </p:spPr>
        <p:txBody>
          <a:bodyPr anchorCtr="0" anchor="t" bIns="0" lIns="0" spcFirstLastPara="1" rIns="0" wrap="square" tIns="0">
            <a:spAutoFit/>
          </a:bodyPr>
          <a:lstStyle/>
          <a:p>
            <a:pPr indent="0" lvl="0" marL="0" marR="0" rtl="0" algn="ctr">
              <a:lnSpc>
                <a:spcPct val="131005"/>
              </a:lnSpc>
              <a:spcBef>
                <a:spcPts val="0"/>
              </a:spcBef>
              <a:spcAft>
                <a:spcPts val="0"/>
              </a:spcAft>
              <a:buNone/>
            </a:pPr>
            <a:r>
              <a:rPr b="1" i="0" lang="en-US" sz="13117" u="none" cap="none" strike="noStrike">
                <a:solidFill>
                  <a:srgbClr val="000000"/>
                </a:solidFill>
                <a:latin typeface="Oswald"/>
                <a:ea typeface="Oswald"/>
                <a:cs typeface="Oswald"/>
                <a:sym typeface="Oswald"/>
              </a:rPr>
              <a:t>01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grpSp>
        <p:nvGrpSpPr>
          <p:cNvPr id="238" name="Google Shape;238;p12"/>
          <p:cNvGrpSpPr/>
          <p:nvPr/>
        </p:nvGrpSpPr>
        <p:grpSpPr>
          <a:xfrm>
            <a:off x="6211105" y="2349114"/>
            <a:ext cx="5865789" cy="7050188"/>
            <a:chOff x="0" y="-95250"/>
            <a:chExt cx="1544899" cy="1856840"/>
          </a:xfrm>
        </p:grpSpPr>
        <p:sp>
          <p:nvSpPr>
            <p:cNvPr id="239" name="Google Shape;239;p12"/>
            <p:cNvSpPr/>
            <p:nvPr/>
          </p:nvSpPr>
          <p:spPr>
            <a:xfrm>
              <a:off x="0" y="0"/>
              <a:ext cx="1544899" cy="1761590"/>
            </a:xfrm>
            <a:custGeom>
              <a:rect b="b" l="l" r="r" t="t"/>
              <a:pathLst>
                <a:path extrusionOk="0" h="1761590" w="1544899">
                  <a:moveTo>
                    <a:pt x="0" y="0"/>
                  </a:moveTo>
                  <a:lnTo>
                    <a:pt x="1544899" y="0"/>
                  </a:lnTo>
                  <a:lnTo>
                    <a:pt x="1544899" y="1761590"/>
                  </a:lnTo>
                  <a:lnTo>
                    <a:pt x="0" y="1761590"/>
                  </a:lnTo>
                  <a:close/>
                </a:path>
              </a:pathLst>
            </a:custGeom>
            <a:solidFill>
              <a:srgbClr val="000000"/>
            </a:solidFill>
            <a:ln>
              <a:noFill/>
            </a:ln>
          </p:spPr>
        </p:sp>
        <p:sp>
          <p:nvSpPr>
            <p:cNvPr id="240" name="Google Shape;240;p12"/>
            <p:cNvSpPr txBox="1"/>
            <p:nvPr/>
          </p:nvSpPr>
          <p:spPr>
            <a:xfrm>
              <a:off x="0" y="-95250"/>
              <a:ext cx="1544899" cy="185684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1" name="Google Shape;241;p12"/>
          <p:cNvPicPr preferRelativeResize="0"/>
          <p:nvPr/>
        </p:nvPicPr>
        <p:blipFill rotWithShape="1">
          <a:blip r:embed="rId3">
            <a:alphaModFix/>
          </a:blip>
          <a:srcRect b="0" l="6350" r="6350" t="0"/>
          <a:stretch/>
        </p:blipFill>
        <p:spPr>
          <a:xfrm>
            <a:off x="6272033" y="2765224"/>
            <a:ext cx="5743935" cy="6579620"/>
          </a:xfrm>
          <a:prstGeom prst="rect">
            <a:avLst/>
          </a:prstGeom>
          <a:noFill/>
          <a:ln>
            <a:noFill/>
          </a:ln>
        </p:spPr>
      </p:pic>
      <p:grpSp>
        <p:nvGrpSpPr>
          <p:cNvPr id="242" name="Google Shape;242;p12"/>
          <p:cNvGrpSpPr/>
          <p:nvPr/>
        </p:nvGrpSpPr>
        <p:grpSpPr>
          <a:xfrm>
            <a:off x="2031211" y="2705800"/>
            <a:ext cx="2535422" cy="2594846"/>
            <a:chOff x="0" y="-19050"/>
            <a:chExt cx="812800" cy="831850"/>
          </a:xfrm>
        </p:grpSpPr>
        <p:sp>
          <p:nvSpPr>
            <p:cNvPr id="243" name="Google Shape;24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2"/>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12"/>
          <p:cNvGrpSpPr/>
          <p:nvPr/>
        </p:nvGrpSpPr>
        <p:grpSpPr>
          <a:xfrm>
            <a:off x="13892081" y="2705800"/>
            <a:ext cx="2535422" cy="2594846"/>
            <a:chOff x="0" y="-19050"/>
            <a:chExt cx="812800" cy="831850"/>
          </a:xfrm>
        </p:grpSpPr>
        <p:sp>
          <p:nvSpPr>
            <p:cNvPr id="246" name="Google Shape;24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2"/>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8" name="Google Shape;248;p12"/>
          <p:cNvSpPr/>
          <p:nvPr/>
        </p:nvSpPr>
        <p:spPr>
          <a:xfrm>
            <a:off x="14609339" y="3394566"/>
            <a:ext cx="1391804" cy="1338662"/>
          </a:xfrm>
          <a:custGeom>
            <a:rect b="b" l="l" r="r" t="t"/>
            <a:pathLst>
              <a:path extrusionOk="0" h="1338662" w="1391804">
                <a:moveTo>
                  <a:pt x="0" y="0"/>
                </a:moveTo>
                <a:lnTo>
                  <a:pt x="1391804" y="0"/>
                </a:lnTo>
                <a:lnTo>
                  <a:pt x="1391804" y="1338662"/>
                </a:lnTo>
                <a:lnTo>
                  <a:pt x="0" y="1338662"/>
                </a:lnTo>
                <a:lnTo>
                  <a:pt x="0" y="0"/>
                </a:lnTo>
                <a:close/>
              </a:path>
            </a:pathLst>
          </a:custGeom>
          <a:blipFill rotWithShape="1">
            <a:blip r:embed="rId4">
              <a:alphaModFix/>
            </a:blip>
            <a:stretch>
              <a:fillRect b="0" l="0" r="0" t="0"/>
            </a:stretch>
          </a:blipFill>
          <a:ln>
            <a:noFill/>
          </a:ln>
        </p:spPr>
      </p:sp>
      <p:sp>
        <p:nvSpPr>
          <p:cNvPr id="249" name="Google Shape;249;p12"/>
          <p:cNvSpPr txBox="1"/>
          <p:nvPr/>
        </p:nvSpPr>
        <p:spPr>
          <a:xfrm>
            <a:off x="2421738" y="691509"/>
            <a:ext cx="13444500" cy="1398900"/>
          </a:xfrm>
          <a:prstGeom prst="rect">
            <a:avLst/>
          </a:prstGeom>
          <a:noFill/>
          <a:ln>
            <a:noFill/>
          </a:ln>
        </p:spPr>
        <p:txBody>
          <a:bodyPr anchorCtr="0" anchor="t" bIns="0" lIns="0" spcFirstLastPara="1" rIns="0" wrap="square" tIns="0">
            <a:spAutoFit/>
          </a:bodyPr>
          <a:lstStyle/>
          <a:p>
            <a:pPr indent="0" lvl="0" marL="0" marR="0" rtl="0" algn="ctr">
              <a:lnSpc>
                <a:spcPct val="131007"/>
              </a:lnSpc>
              <a:spcBef>
                <a:spcPts val="0"/>
              </a:spcBef>
              <a:spcAft>
                <a:spcPts val="0"/>
              </a:spcAft>
              <a:buNone/>
            </a:pPr>
            <a:r>
              <a:rPr b="1" i="0" lang="en-US" sz="9088" u="none" cap="none" strike="noStrike">
                <a:solidFill>
                  <a:srgbClr val="000000"/>
                </a:solidFill>
                <a:latin typeface="Oswald"/>
                <a:ea typeface="Oswald"/>
                <a:cs typeface="Oswald"/>
                <a:sym typeface="Oswald"/>
              </a:rPr>
              <a:t>WRITE A MAIN IDEA HERE</a:t>
            </a:r>
            <a:endParaRPr/>
          </a:p>
        </p:txBody>
      </p:sp>
      <p:sp>
        <p:nvSpPr>
          <p:cNvPr id="250" name="Google Shape;250;p12"/>
          <p:cNvSpPr txBox="1"/>
          <p:nvPr/>
        </p:nvSpPr>
        <p:spPr>
          <a:xfrm>
            <a:off x="1336855" y="6047661"/>
            <a:ext cx="3924000" cy="3109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51" name="Google Shape;251;p12"/>
          <p:cNvSpPr txBox="1"/>
          <p:nvPr/>
        </p:nvSpPr>
        <p:spPr>
          <a:xfrm>
            <a:off x="13391218" y="6047661"/>
            <a:ext cx="3537000" cy="3109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Inter"/>
                <a:ea typeface="Inter"/>
                <a:cs typeface="Inter"/>
                <a:sym typeface="Inter"/>
              </a:rPr>
              <a:t>Duis aute irure dolor in reprehenderit in voluptate velit esse cillum dolore eu fugiat nulla pariatur. Excepteur sint occaecat cupidatat non proident, sunt in culpa qui officia deserunt mollit anim id est laborum.</a:t>
            </a:r>
            <a:endParaRPr/>
          </a:p>
        </p:txBody>
      </p:sp>
      <p:cxnSp>
        <p:nvCxnSpPr>
          <p:cNvPr id="252" name="Google Shape;252;p12"/>
          <p:cNvCxnSpPr/>
          <p:nvPr/>
        </p:nvCxnSpPr>
        <p:spPr>
          <a:xfrm>
            <a:off x="1725579" y="9418352"/>
            <a:ext cx="3146685" cy="0"/>
          </a:xfrm>
          <a:prstGeom prst="straightConnector1">
            <a:avLst/>
          </a:prstGeom>
          <a:noFill/>
          <a:ln cap="flat" cmpd="sng" w="38100">
            <a:solidFill>
              <a:srgbClr val="000000"/>
            </a:solidFill>
            <a:prstDash val="solid"/>
            <a:round/>
            <a:headEnd len="sm" w="sm" type="none"/>
            <a:tailEnd len="sm" w="sm" type="none"/>
          </a:ln>
        </p:spPr>
      </p:cxnSp>
      <p:cxnSp>
        <p:nvCxnSpPr>
          <p:cNvPr id="253" name="Google Shape;253;p12"/>
          <p:cNvCxnSpPr/>
          <p:nvPr/>
        </p:nvCxnSpPr>
        <p:spPr>
          <a:xfrm>
            <a:off x="13586449" y="9418352"/>
            <a:ext cx="3146685" cy="0"/>
          </a:xfrm>
          <a:prstGeom prst="straightConnector1">
            <a:avLst/>
          </a:prstGeom>
          <a:noFill/>
          <a:ln cap="flat" cmpd="sng" w="38100">
            <a:solidFill>
              <a:srgbClr val="000000"/>
            </a:solidFill>
            <a:prstDash val="solid"/>
            <a:round/>
            <a:headEnd len="sm" w="sm" type="none"/>
            <a:tailEnd len="sm" w="sm" type="none"/>
          </a:ln>
        </p:spPr>
      </p:cxnSp>
      <p:cxnSp>
        <p:nvCxnSpPr>
          <p:cNvPr id="254" name="Google Shape;254;p12"/>
          <p:cNvCxnSpPr/>
          <p:nvPr/>
        </p:nvCxnSpPr>
        <p:spPr>
          <a:xfrm>
            <a:off x="1725579" y="5805088"/>
            <a:ext cx="3146685" cy="0"/>
          </a:xfrm>
          <a:prstGeom prst="straightConnector1">
            <a:avLst/>
          </a:prstGeom>
          <a:noFill/>
          <a:ln cap="flat" cmpd="sng" w="38100">
            <a:solidFill>
              <a:srgbClr val="000000"/>
            </a:solidFill>
            <a:prstDash val="solid"/>
            <a:round/>
            <a:headEnd len="sm" w="sm" type="none"/>
            <a:tailEnd len="sm" w="sm" type="none"/>
          </a:ln>
        </p:spPr>
      </p:cxnSp>
      <p:cxnSp>
        <p:nvCxnSpPr>
          <p:cNvPr id="255" name="Google Shape;255;p12"/>
          <p:cNvCxnSpPr/>
          <p:nvPr/>
        </p:nvCxnSpPr>
        <p:spPr>
          <a:xfrm>
            <a:off x="13586449" y="5805088"/>
            <a:ext cx="3146685" cy="0"/>
          </a:xfrm>
          <a:prstGeom prst="straightConnector1">
            <a:avLst/>
          </a:prstGeom>
          <a:noFill/>
          <a:ln cap="flat" cmpd="sng" w="38100">
            <a:solidFill>
              <a:srgbClr val="000000"/>
            </a:solidFill>
            <a:prstDash val="solid"/>
            <a:round/>
            <a:headEnd len="sm" w="sm" type="none"/>
            <a:tailEnd len="sm" w="sm" type="none"/>
          </a:ln>
        </p:spPr>
      </p:cxnSp>
      <p:pic>
        <p:nvPicPr>
          <p:cNvPr id="256" name="Google Shape;256;p12"/>
          <p:cNvPicPr preferRelativeResize="0"/>
          <p:nvPr/>
        </p:nvPicPr>
        <p:blipFill>
          <a:blip r:embed="rId5">
            <a:alphaModFix/>
          </a:blip>
          <a:stretch>
            <a:fillRect/>
          </a:stretch>
        </p:blipFill>
        <p:spPr>
          <a:xfrm>
            <a:off x="2603025" y="3341403"/>
            <a:ext cx="1391800" cy="1391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83000"/>
            </a:blip>
            <a:stretch>
              <a:fillRect b="-30935" l="-3770" r="-3769" t="-8627"/>
            </a:stretch>
          </a:blipFill>
          <a:ln>
            <a:noFill/>
          </a:ln>
        </p:spPr>
      </p:sp>
      <p:grpSp>
        <p:nvGrpSpPr>
          <p:cNvPr id="262" name="Google Shape;262;p13"/>
          <p:cNvGrpSpPr/>
          <p:nvPr/>
        </p:nvGrpSpPr>
        <p:grpSpPr>
          <a:xfrm>
            <a:off x="1512205" y="4247661"/>
            <a:ext cx="1180111" cy="1180111"/>
            <a:chOff x="0" y="0"/>
            <a:chExt cx="812800" cy="812800"/>
          </a:xfrm>
        </p:grpSpPr>
        <p:sp>
          <p:nvSpPr>
            <p:cNvPr id="263" name="Google Shape;26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3"/>
          <p:cNvGrpSpPr/>
          <p:nvPr/>
        </p:nvGrpSpPr>
        <p:grpSpPr>
          <a:xfrm>
            <a:off x="1512205" y="6210550"/>
            <a:ext cx="1180111" cy="1180111"/>
            <a:chOff x="0" y="0"/>
            <a:chExt cx="812800" cy="812800"/>
          </a:xfrm>
        </p:grpSpPr>
        <p:sp>
          <p:nvSpPr>
            <p:cNvPr id="266" name="Google Shape;26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3"/>
          <p:cNvGrpSpPr/>
          <p:nvPr/>
        </p:nvGrpSpPr>
        <p:grpSpPr>
          <a:xfrm>
            <a:off x="1512205" y="8173439"/>
            <a:ext cx="1180111" cy="1180111"/>
            <a:chOff x="0" y="0"/>
            <a:chExt cx="812800" cy="812800"/>
          </a:xfrm>
        </p:grpSpPr>
        <p:sp>
          <p:nvSpPr>
            <p:cNvPr id="269" name="Google Shape;26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13"/>
          <p:cNvSpPr txBox="1"/>
          <p:nvPr/>
        </p:nvSpPr>
        <p:spPr>
          <a:xfrm>
            <a:off x="1521730" y="694039"/>
            <a:ext cx="7146000" cy="2937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9088" u="none" cap="none" strike="noStrike">
                <a:solidFill>
                  <a:srgbClr val="000000"/>
                </a:solidFill>
                <a:latin typeface="Oswald"/>
                <a:ea typeface="Oswald"/>
                <a:cs typeface="Oswald"/>
                <a:sym typeface="Oswald"/>
              </a:rPr>
              <a:t>WRITE A MAIN IDEA HERE</a:t>
            </a:r>
            <a:endParaRPr/>
          </a:p>
        </p:txBody>
      </p:sp>
      <p:sp>
        <p:nvSpPr>
          <p:cNvPr id="272" name="Google Shape;272;p13"/>
          <p:cNvSpPr txBox="1"/>
          <p:nvPr/>
        </p:nvSpPr>
        <p:spPr>
          <a:xfrm>
            <a:off x="3123972" y="4633603"/>
            <a:ext cx="40533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273" name="Google Shape;273;p13"/>
          <p:cNvSpPr txBox="1"/>
          <p:nvPr/>
        </p:nvSpPr>
        <p:spPr>
          <a:xfrm>
            <a:off x="3123972" y="4200036"/>
            <a:ext cx="4053300" cy="390000"/>
          </a:xfrm>
          <a:prstGeom prst="rect">
            <a:avLst/>
          </a:prstGeom>
          <a:noFill/>
          <a:ln>
            <a:noFill/>
          </a:ln>
        </p:spPr>
        <p:txBody>
          <a:bodyPr anchorCtr="0" anchor="t" bIns="0" lIns="0" spcFirstLastPara="1" rIns="0" wrap="square" tIns="0">
            <a:spAutoFit/>
          </a:bodyPr>
          <a:lstStyle/>
          <a:p>
            <a:pPr indent="0" lvl="0" marL="0" marR="0" rtl="0" algn="l">
              <a:lnSpc>
                <a:spcPct val="143018"/>
              </a:lnSpc>
              <a:spcBef>
                <a:spcPts val="0"/>
              </a:spcBef>
              <a:spcAft>
                <a:spcPts val="0"/>
              </a:spcAft>
              <a:buNone/>
            </a:pPr>
            <a:r>
              <a:rPr b="1" i="0" lang="en-US" sz="2299" u="none" cap="none" strike="noStrike">
                <a:solidFill>
                  <a:srgbClr val="000000"/>
                </a:solidFill>
                <a:latin typeface="Inter"/>
                <a:ea typeface="Inter"/>
                <a:cs typeface="Inter"/>
                <a:sym typeface="Inter"/>
              </a:rPr>
              <a:t>Write a main idea here</a:t>
            </a:r>
            <a:endParaRPr/>
          </a:p>
        </p:txBody>
      </p:sp>
      <p:sp>
        <p:nvSpPr>
          <p:cNvPr id="274" name="Google Shape;274;p13"/>
          <p:cNvSpPr txBox="1"/>
          <p:nvPr/>
        </p:nvSpPr>
        <p:spPr>
          <a:xfrm>
            <a:off x="3123972" y="6608399"/>
            <a:ext cx="40530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275" name="Google Shape;275;p13"/>
          <p:cNvSpPr txBox="1"/>
          <p:nvPr/>
        </p:nvSpPr>
        <p:spPr>
          <a:xfrm>
            <a:off x="3123972" y="6174831"/>
            <a:ext cx="4053150" cy="353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299" u="none" cap="none" strike="noStrike">
                <a:solidFill>
                  <a:srgbClr val="000000"/>
                </a:solidFill>
                <a:latin typeface="Inter"/>
                <a:ea typeface="Inter"/>
                <a:cs typeface="Inter"/>
                <a:sym typeface="Inter"/>
              </a:rPr>
              <a:t>Write a main idea here</a:t>
            </a:r>
            <a:endParaRPr/>
          </a:p>
        </p:txBody>
      </p:sp>
      <p:sp>
        <p:nvSpPr>
          <p:cNvPr id="276" name="Google Shape;276;p13"/>
          <p:cNvSpPr txBox="1"/>
          <p:nvPr/>
        </p:nvSpPr>
        <p:spPr>
          <a:xfrm>
            <a:off x="3123972" y="8571288"/>
            <a:ext cx="40530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277" name="Google Shape;277;p13"/>
          <p:cNvSpPr txBox="1"/>
          <p:nvPr/>
        </p:nvSpPr>
        <p:spPr>
          <a:xfrm>
            <a:off x="3123972" y="8137720"/>
            <a:ext cx="4053150" cy="353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299" u="none" cap="none" strike="noStrike">
                <a:solidFill>
                  <a:srgbClr val="000000"/>
                </a:solidFill>
                <a:latin typeface="Inter"/>
                <a:ea typeface="Inter"/>
                <a:cs typeface="Inter"/>
                <a:sym typeface="Inter"/>
              </a:rPr>
              <a:t>Write a main idea here</a:t>
            </a:r>
            <a:endParaRPr/>
          </a:p>
        </p:txBody>
      </p:sp>
      <p:sp>
        <p:nvSpPr>
          <p:cNvPr id="278" name="Google Shape;278;p13"/>
          <p:cNvSpPr/>
          <p:nvPr/>
        </p:nvSpPr>
        <p:spPr>
          <a:xfrm>
            <a:off x="1738437" y="4443036"/>
            <a:ext cx="727646" cy="789360"/>
          </a:xfrm>
          <a:custGeom>
            <a:rect b="b" l="l" r="r" t="t"/>
            <a:pathLst>
              <a:path extrusionOk="0" h="789360" w="727646">
                <a:moveTo>
                  <a:pt x="0" y="0"/>
                </a:moveTo>
                <a:lnTo>
                  <a:pt x="727646" y="0"/>
                </a:lnTo>
                <a:lnTo>
                  <a:pt x="727646" y="789360"/>
                </a:lnTo>
                <a:lnTo>
                  <a:pt x="0" y="789360"/>
                </a:lnTo>
                <a:lnTo>
                  <a:pt x="0" y="0"/>
                </a:lnTo>
                <a:close/>
              </a:path>
            </a:pathLst>
          </a:custGeom>
          <a:blipFill rotWithShape="1">
            <a:blip r:embed="rId4">
              <a:alphaModFix/>
            </a:blip>
            <a:stretch>
              <a:fillRect b="0" l="0" r="0" t="0"/>
            </a:stretch>
          </a:blipFill>
          <a:ln>
            <a:noFill/>
          </a:ln>
        </p:spPr>
      </p:sp>
      <p:sp>
        <p:nvSpPr>
          <p:cNvPr id="279" name="Google Shape;279;p13"/>
          <p:cNvSpPr/>
          <p:nvPr/>
        </p:nvSpPr>
        <p:spPr>
          <a:xfrm>
            <a:off x="1847944" y="8371736"/>
            <a:ext cx="508632" cy="734245"/>
          </a:xfrm>
          <a:custGeom>
            <a:rect b="b" l="l" r="r" t="t"/>
            <a:pathLst>
              <a:path extrusionOk="0" h="734245" w="508632">
                <a:moveTo>
                  <a:pt x="0" y="0"/>
                </a:moveTo>
                <a:lnTo>
                  <a:pt x="508632" y="0"/>
                </a:lnTo>
                <a:lnTo>
                  <a:pt x="508632" y="734245"/>
                </a:lnTo>
                <a:lnTo>
                  <a:pt x="0" y="734245"/>
                </a:lnTo>
                <a:lnTo>
                  <a:pt x="0" y="0"/>
                </a:lnTo>
                <a:close/>
              </a:path>
            </a:pathLst>
          </a:custGeom>
          <a:blipFill rotWithShape="1">
            <a:blip r:embed="rId5">
              <a:alphaModFix/>
            </a:blip>
            <a:stretch>
              <a:fillRect b="0" l="0" r="0" t="0"/>
            </a:stretch>
          </a:blipFill>
          <a:ln>
            <a:noFill/>
          </a:ln>
        </p:spPr>
      </p:sp>
      <p:sp>
        <p:nvSpPr>
          <p:cNvPr id="280" name="Google Shape;280;p13"/>
          <p:cNvSpPr/>
          <p:nvPr/>
        </p:nvSpPr>
        <p:spPr>
          <a:xfrm>
            <a:off x="1756614" y="6450503"/>
            <a:ext cx="691293" cy="700205"/>
          </a:xfrm>
          <a:custGeom>
            <a:rect b="b" l="l" r="r" t="t"/>
            <a:pathLst>
              <a:path extrusionOk="0" h="700205" w="691293">
                <a:moveTo>
                  <a:pt x="0" y="0"/>
                </a:moveTo>
                <a:lnTo>
                  <a:pt x="691293" y="0"/>
                </a:lnTo>
                <a:lnTo>
                  <a:pt x="691293" y="700205"/>
                </a:lnTo>
                <a:lnTo>
                  <a:pt x="0" y="700205"/>
                </a:lnTo>
                <a:lnTo>
                  <a:pt x="0" y="0"/>
                </a:lnTo>
                <a:close/>
              </a:path>
            </a:pathLst>
          </a:custGeom>
          <a:blipFill rotWithShape="1">
            <a:blip r:embed="rId6">
              <a:alphaModFix/>
            </a:blip>
            <a:stretch>
              <a:fillRect b="0" l="0" r="0" t="0"/>
            </a:stretch>
          </a:blipFill>
          <a:ln>
            <a:noFill/>
          </a:ln>
        </p:spPr>
      </p:sp>
      <p:pic>
        <p:nvPicPr>
          <p:cNvPr id="281" name="Google Shape;281;p13"/>
          <p:cNvPicPr preferRelativeResize="0"/>
          <p:nvPr/>
        </p:nvPicPr>
        <p:blipFill rotWithShape="1">
          <a:blip r:embed="rId7">
            <a:alphaModFix/>
          </a:blip>
          <a:srcRect b="22625" l="0" r="0" t="2808"/>
          <a:stretch/>
        </p:blipFill>
        <p:spPr>
          <a:xfrm>
            <a:off x="9096375" y="0"/>
            <a:ext cx="9191625" cy="10287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1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87" name="Google Shape;287;p14"/>
          <p:cNvPicPr preferRelativeResize="0"/>
          <p:nvPr/>
        </p:nvPicPr>
        <p:blipFill rotWithShape="1">
          <a:blip r:embed="rId4">
            <a:alphaModFix/>
          </a:blip>
          <a:srcRect b="0" l="21798" r="5442" t="50433"/>
          <a:stretch/>
        </p:blipFill>
        <p:spPr>
          <a:xfrm>
            <a:off x="0" y="0"/>
            <a:ext cx="18288000" cy="6363425"/>
          </a:xfrm>
          <a:prstGeom prst="rect">
            <a:avLst/>
          </a:prstGeom>
          <a:noFill/>
          <a:ln>
            <a:noFill/>
          </a:ln>
        </p:spPr>
      </p:pic>
      <p:grpSp>
        <p:nvGrpSpPr>
          <p:cNvPr id="288" name="Google Shape;288;p14"/>
          <p:cNvGrpSpPr/>
          <p:nvPr/>
        </p:nvGrpSpPr>
        <p:grpSpPr>
          <a:xfrm>
            <a:off x="12934139" y="2836900"/>
            <a:ext cx="3704463" cy="3791286"/>
            <a:chOff x="0" y="-19050"/>
            <a:chExt cx="812800" cy="831850"/>
          </a:xfrm>
        </p:grpSpPr>
        <p:sp>
          <p:nvSpPr>
            <p:cNvPr id="289" name="Google Shape;28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4"/>
          <p:cNvGrpSpPr/>
          <p:nvPr/>
        </p:nvGrpSpPr>
        <p:grpSpPr>
          <a:xfrm>
            <a:off x="1653730" y="2836487"/>
            <a:ext cx="3704463" cy="3791286"/>
            <a:chOff x="0" y="-19050"/>
            <a:chExt cx="812800" cy="831850"/>
          </a:xfrm>
        </p:grpSpPr>
        <p:sp>
          <p:nvSpPr>
            <p:cNvPr id="292" name="Google Shape;29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14"/>
          <p:cNvGrpSpPr/>
          <p:nvPr/>
        </p:nvGrpSpPr>
        <p:grpSpPr>
          <a:xfrm>
            <a:off x="1908971" y="3117039"/>
            <a:ext cx="3175755" cy="3250187"/>
            <a:chOff x="0" y="-19050"/>
            <a:chExt cx="812800" cy="831850"/>
          </a:xfrm>
        </p:grpSpPr>
        <p:sp>
          <p:nvSpPr>
            <p:cNvPr id="295" name="Google Shape;29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14"/>
          <p:cNvGrpSpPr/>
          <p:nvPr/>
        </p:nvGrpSpPr>
        <p:grpSpPr>
          <a:xfrm>
            <a:off x="13198492" y="3117039"/>
            <a:ext cx="3175755" cy="3250187"/>
            <a:chOff x="0" y="-19050"/>
            <a:chExt cx="812800" cy="831850"/>
          </a:xfrm>
        </p:grpSpPr>
        <p:sp>
          <p:nvSpPr>
            <p:cNvPr id="298" name="Google Shape;29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14"/>
          <p:cNvGrpSpPr/>
          <p:nvPr/>
        </p:nvGrpSpPr>
        <p:grpSpPr>
          <a:xfrm>
            <a:off x="7556122" y="3113232"/>
            <a:ext cx="3175755" cy="3250187"/>
            <a:chOff x="0" y="-19050"/>
            <a:chExt cx="812800" cy="831850"/>
          </a:xfrm>
        </p:grpSpPr>
        <p:sp>
          <p:nvSpPr>
            <p:cNvPr id="301" name="Google Shape;30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14"/>
          <p:cNvGrpSpPr/>
          <p:nvPr/>
        </p:nvGrpSpPr>
        <p:grpSpPr>
          <a:xfrm>
            <a:off x="7291768" y="2836487"/>
            <a:ext cx="3704463" cy="3791286"/>
            <a:chOff x="0" y="-19050"/>
            <a:chExt cx="812800" cy="831850"/>
          </a:xfrm>
        </p:grpSpPr>
        <p:sp>
          <p:nvSpPr>
            <p:cNvPr id="304" name="Google Shape;30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4"/>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6" name="Google Shape;306;p14"/>
          <p:cNvPicPr preferRelativeResize="0"/>
          <p:nvPr/>
        </p:nvPicPr>
        <p:blipFill rotWithShape="1">
          <a:blip r:embed="rId5">
            <a:alphaModFix/>
          </a:blip>
          <a:srcRect b="0" l="0" r="0" t="0"/>
          <a:stretch/>
        </p:blipFill>
        <p:spPr>
          <a:xfrm>
            <a:off x="6970814" y="2602768"/>
            <a:ext cx="4346372" cy="4346372"/>
          </a:xfrm>
          <a:prstGeom prst="rect">
            <a:avLst/>
          </a:prstGeom>
          <a:noFill/>
          <a:ln>
            <a:noFill/>
          </a:ln>
        </p:spPr>
      </p:pic>
      <p:pic>
        <p:nvPicPr>
          <p:cNvPr id="307" name="Google Shape;307;p14"/>
          <p:cNvPicPr preferRelativeResize="0"/>
          <p:nvPr/>
        </p:nvPicPr>
        <p:blipFill rotWithShape="1">
          <a:blip r:embed="rId6">
            <a:alphaModFix/>
          </a:blip>
          <a:srcRect b="0" l="0" r="0" t="0"/>
          <a:stretch/>
        </p:blipFill>
        <p:spPr>
          <a:xfrm>
            <a:off x="1325156" y="2602768"/>
            <a:ext cx="4346372" cy="4346372"/>
          </a:xfrm>
          <a:prstGeom prst="rect">
            <a:avLst/>
          </a:prstGeom>
          <a:noFill/>
          <a:ln>
            <a:noFill/>
          </a:ln>
        </p:spPr>
      </p:pic>
      <p:pic>
        <p:nvPicPr>
          <p:cNvPr id="308" name="Google Shape;308;p14"/>
          <p:cNvPicPr preferRelativeResize="0"/>
          <p:nvPr/>
        </p:nvPicPr>
        <p:blipFill rotWithShape="1">
          <a:blip r:embed="rId7">
            <a:alphaModFix/>
          </a:blip>
          <a:srcRect b="0" l="0" r="0" t="0"/>
          <a:stretch/>
        </p:blipFill>
        <p:spPr>
          <a:xfrm>
            <a:off x="12613184" y="2602768"/>
            <a:ext cx="4346372" cy="4346372"/>
          </a:xfrm>
          <a:prstGeom prst="rect">
            <a:avLst/>
          </a:prstGeom>
          <a:noFill/>
          <a:ln>
            <a:noFill/>
          </a:ln>
        </p:spPr>
      </p:pic>
      <p:sp>
        <p:nvSpPr>
          <p:cNvPr id="309" name="Google Shape;309;p14"/>
          <p:cNvSpPr txBox="1"/>
          <p:nvPr/>
        </p:nvSpPr>
        <p:spPr>
          <a:xfrm>
            <a:off x="7846283" y="4169028"/>
            <a:ext cx="2595300" cy="14172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9207" u="none" cap="none" strike="noStrike">
                <a:solidFill>
                  <a:srgbClr val="000000"/>
                </a:solidFill>
                <a:latin typeface="Oswald"/>
                <a:ea typeface="Oswald"/>
                <a:cs typeface="Oswald"/>
                <a:sym typeface="Oswald"/>
              </a:rPr>
              <a:t>67%</a:t>
            </a:r>
            <a:endParaRPr/>
          </a:p>
        </p:txBody>
      </p:sp>
      <p:sp>
        <p:nvSpPr>
          <p:cNvPr id="310" name="Google Shape;310;p14"/>
          <p:cNvSpPr txBox="1"/>
          <p:nvPr/>
        </p:nvSpPr>
        <p:spPr>
          <a:xfrm>
            <a:off x="2356112" y="4169028"/>
            <a:ext cx="2284500" cy="14172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9207" u="none" cap="none" strike="noStrike">
                <a:solidFill>
                  <a:srgbClr val="000000"/>
                </a:solidFill>
                <a:latin typeface="Oswald"/>
                <a:ea typeface="Oswald"/>
                <a:cs typeface="Oswald"/>
                <a:sym typeface="Oswald"/>
              </a:rPr>
              <a:t>12%</a:t>
            </a:r>
            <a:endParaRPr/>
          </a:p>
        </p:txBody>
      </p:sp>
      <p:sp>
        <p:nvSpPr>
          <p:cNvPr id="311" name="Google Shape;311;p14"/>
          <p:cNvSpPr txBox="1"/>
          <p:nvPr/>
        </p:nvSpPr>
        <p:spPr>
          <a:xfrm>
            <a:off x="13410910" y="4169028"/>
            <a:ext cx="2751000" cy="14172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9207" u="none" cap="none" strike="noStrike">
                <a:solidFill>
                  <a:srgbClr val="000000"/>
                </a:solidFill>
                <a:latin typeface="Oswald"/>
                <a:ea typeface="Oswald"/>
                <a:cs typeface="Oswald"/>
                <a:sym typeface="Oswald"/>
              </a:rPr>
              <a:t>84%</a:t>
            </a:r>
            <a:endParaRPr/>
          </a:p>
        </p:txBody>
      </p:sp>
      <p:sp>
        <p:nvSpPr>
          <p:cNvPr id="312" name="Google Shape;312;p14"/>
          <p:cNvSpPr txBox="1"/>
          <p:nvPr/>
        </p:nvSpPr>
        <p:spPr>
          <a:xfrm>
            <a:off x="2421738" y="727177"/>
            <a:ext cx="13444500" cy="1398900"/>
          </a:xfrm>
          <a:prstGeom prst="rect">
            <a:avLst/>
          </a:prstGeom>
          <a:noFill/>
          <a:ln>
            <a:noFill/>
          </a:ln>
        </p:spPr>
        <p:txBody>
          <a:bodyPr anchorCtr="0" anchor="t" bIns="0" lIns="0" spcFirstLastPara="1" rIns="0" wrap="square" tIns="0">
            <a:spAutoFit/>
          </a:bodyPr>
          <a:lstStyle/>
          <a:p>
            <a:pPr indent="0" lvl="0" marL="0" marR="0" rtl="0" algn="ctr">
              <a:lnSpc>
                <a:spcPct val="131007"/>
              </a:lnSpc>
              <a:spcBef>
                <a:spcPts val="0"/>
              </a:spcBef>
              <a:spcAft>
                <a:spcPts val="0"/>
              </a:spcAft>
              <a:buNone/>
            </a:pPr>
            <a:r>
              <a:rPr b="1" i="0" lang="en-US" sz="9088" u="none" cap="none" strike="noStrike">
                <a:solidFill>
                  <a:srgbClr val="000000"/>
                </a:solidFill>
                <a:latin typeface="Oswald"/>
                <a:ea typeface="Oswald"/>
                <a:cs typeface="Oswald"/>
                <a:sym typeface="Oswald"/>
              </a:rPr>
              <a:t>WRITE A MAIN IDEA HERE</a:t>
            </a:r>
            <a:endParaRPr/>
          </a:p>
        </p:txBody>
      </p:sp>
      <p:sp>
        <p:nvSpPr>
          <p:cNvPr id="313" name="Google Shape;313;p14"/>
          <p:cNvSpPr txBox="1"/>
          <p:nvPr/>
        </p:nvSpPr>
        <p:spPr>
          <a:xfrm>
            <a:off x="1547519" y="8003254"/>
            <a:ext cx="3908222" cy="107505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a:t>
            </a:r>
            <a:endParaRPr/>
          </a:p>
        </p:txBody>
      </p:sp>
      <p:sp>
        <p:nvSpPr>
          <p:cNvPr id="314" name="Google Shape;314;p14"/>
          <p:cNvSpPr txBox="1"/>
          <p:nvPr/>
        </p:nvSpPr>
        <p:spPr>
          <a:xfrm>
            <a:off x="7189889" y="8003254"/>
            <a:ext cx="3908222" cy="107505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a:t>
            </a:r>
            <a:endParaRPr/>
          </a:p>
        </p:txBody>
      </p:sp>
      <p:sp>
        <p:nvSpPr>
          <p:cNvPr id="315" name="Google Shape;315;p14"/>
          <p:cNvSpPr txBox="1"/>
          <p:nvPr/>
        </p:nvSpPr>
        <p:spPr>
          <a:xfrm>
            <a:off x="12832259" y="8003254"/>
            <a:ext cx="3908222" cy="107505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a:t>
            </a:r>
            <a:endParaRPr/>
          </a:p>
        </p:txBody>
      </p:sp>
      <p:sp>
        <p:nvSpPr>
          <p:cNvPr id="316" name="Google Shape;316;p14"/>
          <p:cNvSpPr txBox="1"/>
          <p:nvPr/>
        </p:nvSpPr>
        <p:spPr>
          <a:xfrm>
            <a:off x="1269304" y="7008640"/>
            <a:ext cx="44646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300" u="none" cap="none" strike="noStrike">
                <a:solidFill>
                  <a:srgbClr val="000000"/>
                </a:solidFill>
                <a:latin typeface="Inter"/>
                <a:ea typeface="Inter"/>
                <a:cs typeface="Inter"/>
                <a:sym typeface="Inter"/>
              </a:rPr>
              <a:t>Briefly explain the key takeaway from this data</a:t>
            </a:r>
            <a:endParaRPr/>
          </a:p>
        </p:txBody>
      </p:sp>
      <p:sp>
        <p:nvSpPr>
          <p:cNvPr id="317" name="Google Shape;317;p14"/>
          <p:cNvSpPr txBox="1"/>
          <p:nvPr/>
        </p:nvSpPr>
        <p:spPr>
          <a:xfrm>
            <a:off x="6911674" y="7008640"/>
            <a:ext cx="44646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300" u="none" cap="none" strike="noStrike">
                <a:solidFill>
                  <a:srgbClr val="000000"/>
                </a:solidFill>
                <a:latin typeface="Inter"/>
                <a:ea typeface="Inter"/>
                <a:cs typeface="Inter"/>
                <a:sym typeface="Inter"/>
              </a:rPr>
              <a:t>Briefly explain the key takeaway from this data</a:t>
            </a:r>
            <a:endParaRPr/>
          </a:p>
        </p:txBody>
      </p:sp>
      <p:sp>
        <p:nvSpPr>
          <p:cNvPr id="318" name="Google Shape;318;p14"/>
          <p:cNvSpPr txBox="1"/>
          <p:nvPr/>
        </p:nvSpPr>
        <p:spPr>
          <a:xfrm>
            <a:off x="12554044" y="7008640"/>
            <a:ext cx="44646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300" u="none" cap="none" strike="noStrike">
                <a:solidFill>
                  <a:srgbClr val="000000"/>
                </a:solidFill>
                <a:latin typeface="Inter"/>
                <a:ea typeface="Inter"/>
                <a:cs typeface="Inter"/>
                <a:sym typeface="Inter"/>
              </a:rPr>
              <a:t>Briefly explain the key takeaway from this data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15"/>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324" name="Google Shape;324;p15"/>
          <p:cNvCxnSpPr/>
          <p:nvPr/>
        </p:nvCxnSpPr>
        <p:spPr>
          <a:xfrm>
            <a:off x="0" y="5349906"/>
            <a:ext cx="18288000" cy="0"/>
          </a:xfrm>
          <a:prstGeom prst="straightConnector1">
            <a:avLst/>
          </a:prstGeom>
          <a:noFill/>
          <a:ln cap="flat" cmpd="sng" w="38100">
            <a:solidFill>
              <a:srgbClr val="000000"/>
            </a:solidFill>
            <a:prstDash val="solid"/>
            <a:round/>
            <a:headEnd len="sm" w="sm" type="none"/>
            <a:tailEnd len="sm" w="sm" type="none"/>
          </a:ln>
        </p:spPr>
      </p:cxnSp>
      <p:grpSp>
        <p:nvGrpSpPr>
          <p:cNvPr id="325" name="Google Shape;325;p15"/>
          <p:cNvGrpSpPr/>
          <p:nvPr/>
        </p:nvGrpSpPr>
        <p:grpSpPr>
          <a:xfrm>
            <a:off x="12388487" y="2456764"/>
            <a:ext cx="4053173" cy="5462731"/>
            <a:chOff x="0" y="-95250"/>
            <a:chExt cx="1067502" cy="1438744"/>
          </a:xfrm>
        </p:grpSpPr>
        <p:sp>
          <p:nvSpPr>
            <p:cNvPr id="326" name="Google Shape;326;p15"/>
            <p:cNvSpPr/>
            <p:nvPr/>
          </p:nvSpPr>
          <p:spPr>
            <a:xfrm>
              <a:off x="0" y="0"/>
              <a:ext cx="1067502" cy="1343494"/>
            </a:xfrm>
            <a:custGeom>
              <a:rect b="b" l="l" r="r" t="t"/>
              <a:pathLst>
                <a:path extrusionOk="0" h="1343494" w="1067502">
                  <a:moveTo>
                    <a:pt x="0" y="0"/>
                  </a:moveTo>
                  <a:lnTo>
                    <a:pt x="1067502" y="0"/>
                  </a:lnTo>
                  <a:lnTo>
                    <a:pt x="1067502" y="1343494"/>
                  </a:lnTo>
                  <a:lnTo>
                    <a:pt x="0" y="1343494"/>
                  </a:lnTo>
                  <a:close/>
                </a:path>
              </a:pathLst>
            </a:custGeom>
            <a:solidFill>
              <a:srgbClr val="000000"/>
            </a:solidFill>
            <a:ln>
              <a:noFill/>
            </a:ln>
          </p:spPr>
        </p:sp>
        <p:sp>
          <p:nvSpPr>
            <p:cNvPr id="327" name="Google Shape;327;p15"/>
            <p:cNvSpPr txBox="1"/>
            <p:nvPr/>
          </p:nvSpPr>
          <p:spPr>
            <a:xfrm>
              <a:off x="0" y="-95250"/>
              <a:ext cx="1067502" cy="1438744"/>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15"/>
          <p:cNvGrpSpPr/>
          <p:nvPr/>
        </p:nvGrpSpPr>
        <p:grpSpPr>
          <a:xfrm>
            <a:off x="7117413" y="2456764"/>
            <a:ext cx="4053173" cy="5462731"/>
            <a:chOff x="0" y="-95250"/>
            <a:chExt cx="1067502" cy="1438744"/>
          </a:xfrm>
        </p:grpSpPr>
        <p:sp>
          <p:nvSpPr>
            <p:cNvPr id="329" name="Google Shape;329;p15"/>
            <p:cNvSpPr/>
            <p:nvPr/>
          </p:nvSpPr>
          <p:spPr>
            <a:xfrm>
              <a:off x="0" y="0"/>
              <a:ext cx="1067502" cy="1343494"/>
            </a:xfrm>
            <a:custGeom>
              <a:rect b="b" l="l" r="r" t="t"/>
              <a:pathLst>
                <a:path extrusionOk="0" h="1343494" w="1067502">
                  <a:moveTo>
                    <a:pt x="0" y="0"/>
                  </a:moveTo>
                  <a:lnTo>
                    <a:pt x="1067502" y="0"/>
                  </a:lnTo>
                  <a:lnTo>
                    <a:pt x="1067502" y="1343494"/>
                  </a:lnTo>
                  <a:lnTo>
                    <a:pt x="0" y="1343494"/>
                  </a:lnTo>
                  <a:close/>
                </a:path>
              </a:pathLst>
            </a:custGeom>
            <a:solidFill>
              <a:srgbClr val="000000"/>
            </a:solidFill>
            <a:ln>
              <a:noFill/>
            </a:ln>
          </p:spPr>
        </p:sp>
        <p:sp>
          <p:nvSpPr>
            <p:cNvPr id="330" name="Google Shape;330;p15"/>
            <p:cNvSpPr txBox="1"/>
            <p:nvPr/>
          </p:nvSpPr>
          <p:spPr>
            <a:xfrm>
              <a:off x="0" y="-95250"/>
              <a:ext cx="1067502" cy="1438744"/>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15"/>
          <p:cNvGrpSpPr/>
          <p:nvPr/>
        </p:nvGrpSpPr>
        <p:grpSpPr>
          <a:xfrm>
            <a:off x="1845040" y="2456764"/>
            <a:ext cx="4053173" cy="5462731"/>
            <a:chOff x="0" y="-95250"/>
            <a:chExt cx="1067502" cy="1438744"/>
          </a:xfrm>
        </p:grpSpPr>
        <p:sp>
          <p:nvSpPr>
            <p:cNvPr id="332" name="Google Shape;332;p15"/>
            <p:cNvSpPr/>
            <p:nvPr/>
          </p:nvSpPr>
          <p:spPr>
            <a:xfrm>
              <a:off x="0" y="0"/>
              <a:ext cx="1067502" cy="1343494"/>
            </a:xfrm>
            <a:custGeom>
              <a:rect b="b" l="l" r="r" t="t"/>
              <a:pathLst>
                <a:path extrusionOk="0" h="1343494" w="1067502">
                  <a:moveTo>
                    <a:pt x="0" y="0"/>
                  </a:moveTo>
                  <a:lnTo>
                    <a:pt x="1067502" y="0"/>
                  </a:lnTo>
                  <a:lnTo>
                    <a:pt x="1067502" y="1343494"/>
                  </a:lnTo>
                  <a:lnTo>
                    <a:pt x="0" y="1343494"/>
                  </a:lnTo>
                  <a:close/>
                </a:path>
              </a:pathLst>
            </a:custGeom>
            <a:solidFill>
              <a:srgbClr val="000000"/>
            </a:solidFill>
            <a:ln>
              <a:noFill/>
            </a:ln>
          </p:spPr>
        </p:sp>
        <p:sp>
          <p:nvSpPr>
            <p:cNvPr id="333" name="Google Shape;333;p15"/>
            <p:cNvSpPr txBox="1"/>
            <p:nvPr/>
          </p:nvSpPr>
          <p:spPr>
            <a:xfrm>
              <a:off x="0" y="-95250"/>
              <a:ext cx="1067502" cy="1438744"/>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4" name="Google Shape;334;p15"/>
          <p:cNvPicPr preferRelativeResize="0"/>
          <p:nvPr/>
        </p:nvPicPr>
        <p:blipFill rotWithShape="1">
          <a:blip r:embed="rId4">
            <a:alphaModFix/>
          </a:blip>
          <a:srcRect b="0" l="27812" r="27812" t="0"/>
          <a:stretch/>
        </p:blipFill>
        <p:spPr>
          <a:xfrm>
            <a:off x="12450020" y="2878057"/>
            <a:ext cx="3930107" cy="4981798"/>
          </a:xfrm>
          <a:prstGeom prst="rect">
            <a:avLst/>
          </a:prstGeom>
          <a:noFill/>
          <a:ln>
            <a:noFill/>
          </a:ln>
        </p:spPr>
      </p:pic>
      <p:pic>
        <p:nvPicPr>
          <p:cNvPr id="335" name="Google Shape;335;p15"/>
          <p:cNvPicPr preferRelativeResize="0"/>
          <p:nvPr/>
        </p:nvPicPr>
        <p:blipFill rotWithShape="1">
          <a:blip r:embed="rId5">
            <a:alphaModFix/>
          </a:blip>
          <a:srcRect b="7773" l="0" r="0" t="7773"/>
          <a:stretch/>
        </p:blipFill>
        <p:spPr>
          <a:xfrm>
            <a:off x="7178947" y="2878057"/>
            <a:ext cx="3930107" cy="4981798"/>
          </a:xfrm>
          <a:prstGeom prst="rect">
            <a:avLst/>
          </a:prstGeom>
          <a:noFill/>
          <a:ln>
            <a:noFill/>
          </a:ln>
        </p:spPr>
      </p:pic>
      <p:pic>
        <p:nvPicPr>
          <p:cNvPr id="336" name="Google Shape;336;p15"/>
          <p:cNvPicPr preferRelativeResize="0"/>
          <p:nvPr/>
        </p:nvPicPr>
        <p:blipFill rotWithShape="1">
          <a:blip r:embed="rId6">
            <a:alphaModFix/>
          </a:blip>
          <a:srcRect b="0" l="27812" r="27812" t="0"/>
          <a:stretch/>
        </p:blipFill>
        <p:spPr>
          <a:xfrm>
            <a:off x="1906574" y="2878057"/>
            <a:ext cx="3930107" cy="4981798"/>
          </a:xfrm>
          <a:prstGeom prst="rect">
            <a:avLst/>
          </a:prstGeom>
          <a:noFill/>
          <a:ln>
            <a:noFill/>
          </a:ln>
        </p:spPr>
      </p:pic>
      <p:sp>
        <p:nvSpPr>
          <p:cNvPr id="337" name="Google Shape;337;p15"/>
          <p:cNvSpPr txBox="1"/>
          <p:nvPr/>
        </p:nvSpPr>
        <p:spPr>
          <a:xfrm>
            <a:off x="2421738" y="775484"/>
            <a:ext cx="13444500" cy="1398900"/>
          </a:xfrm>
          <a:prstGeom prst="rect">
            <a:avLst/>
          </a:prstGeom>
          <a:noFill/>
          <a:ln>
            <a:noFill/>
          </a:ln>
        </p:spPr>
        <p:txBody>
          <a:bodyPr anchorCtr="0" anchor="t" bIns="0" lIns="0" spcFirstLastPara="1" rIns="0" wrap="square" tIns="0">
            <a:spAutoFit/>
          </a:bodyPr>
          <a:lstStyle/>
          <a:p>
            <a:pPr indent="0" lvl="0" marL="0" marR="0" rtl="0" algn="ctr">
              <a:lnSpc>
                <a:spcPct val="131007"/>
              </a:lnSpc>
              <a:spcBef>
                <a:spcPts val="0"/>
              </a:spcBef>
              <a:spcAft>
                <a:spcPts val="0"/>
              </a:spcAft>
              <a:buNone/>
            </a:pPr>
            <a:r>
              <a:rPr b="1" i="0" lang="en-US" sz="9088" u="none" cap="none" strike="noStrike">
                <a:solidFill>
                  <a:srgbClr val="000000"/>
                </a:solidFill>
                <a:latin typeface="Oswald"/>
                <a:ea typeface="Oswald"/>
                <a:cs typeface="Oswald"/>
                <a:sym typeface="Oswald"/>
              </a:rPr>
              <a:t>WRITE A MAIN IDEA HERE</a:t>
            </a:r>
            <a:endParaRPr/>
          </a:p>
        </p:txBody>
      </p:sp>
      <p:sp>
        <p:nvSpPr>
          <p:cNvPr id="338" name="Google Shape;338;p15"/>
          <p:cNvSpPr txBox="1"/>
          <p:nvPr/>
        </p:nvSpPr>
        <p:spPr>
          <a:xfrm>
            <a:off x="1846340" y="8703853"/>
            <a:ext cx="4053173" cy="71310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339" name="Google Shape;339;p15"/>
          <p:cNvSpPr txBox="1"/>
          <p:nvPr/>
        </p:nvSpPr>
        <p:spPr>
          <a:xfrm>
            <a:off x="1846340" y="8168696"/>
            <a:ext cx="4053173" cy="390017"/>
          </a:xfrm>
          <a:prstGeom prst="rect">
            <a:avLst/>
          </a:prstGeom>
          <a:noFill/>
          <a:ln>
            <a:noFill/>
          </a:ln>
        </p:spPr>
        <p:txBody>
          <a:bodyPr anchorCtr="0" anchor="t" bIns="0" lIns="0" spcFirstLastPara="1" rIns="0" wrap="square" tIns="0">
            <a:spAutoFit/>
          </a:bodyPr>
          <a:lstStyle/>
          <a:p>
            <a:pPr indent="0" lvl="0" marL="0" marR="0" rtl="0" algn="ctr">
              <a:lnSpc>
                <a:spcPct val="143018"/>
              </a:lnSpc>
              <a:spcBef>
                <a:spcPts val="0"/>
              </a:spcBef>
              <a:spcAft>
                <a:spcPts val="0"/>
              </a:spcAft>
              <a:buNone/>
            </a:pPr>
            <a:r>
              <a:rPr b="1" i="0" lang="en-US" sz="2299" u="none" cap="none" strike="noStrike">
                <a:solidFill>
                  <a:srgbClr val="000000"/>
                </a:solidFill>
                <a:latin typeface="Inter"/>
                <a:ea typeface="Inter"/>
                <a:cs typeface="Inter"/>
                <a:sym typeface="Inter"/>
              </a:rPr>
              <a:t>Write a main idea here</a:t>
            </a:r>
            <a:endParaRPr/>
          </a:p>
        </p:txBody>
      </p:sp>
      <p:sp>
        <p:nvSpPr>
          <p:cNvPr id="340" name="Google Shape;340;p15"/>
          <p:cNvSpPr txBox="1"/>
          <p:nvPr/>
        </p:nvSpPr>
        <p:spPr>
          <a:xfrm>
            <a:off x="7117413" y="8703853"/>
            <a:ext cx="4053173" cy="71310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341" name="Google Shape;341;p15"/>
          <p:cNvSpPr txBox="1"/>
          <p:nvPr/>
        </p:nvSpPr>
        <p:spPr>
          <a:xfrm>
            <a:off x="7117413" y="8168696"/>
            <a:ext cx="4053173" cy="390017"/>
          </a:xfrm>
          <a:prstGeom prst="rect">
            <a:avLst/>
          </a:prstGeom>
          <a:noFill/>
          <a:ln>
            <a:noFill/>
          </a:ln>
        </p:spPr>
        <p:txBody>
          <a:bodyPr anchorCtr="0" anchor="t" bIns="0" lIns="0" spcFirstLastPara="1" rIns="0" wrap="square" tIns="0">
            <a:spAutoFit/>
          </a:bodyPr>
          <a:lstStyle/>
          <a:p>
            <a:pPr indent="0" lvl="0" marL="0" marR="0" rtl="0" algn="ctr">
              <a:lnSpc>
                <a:spcPct val="143018"/>
              </a:lnSpc>
              <a:spcBef>
                <a:spcPts val="0"/>
              </a:spcBef>
              <a:spcAft>
                <a:spcPts val="0"/>
              </a:spcAft>
              <a:buNone/>
            </a:pPr>
            <a:r>
              <a:rPr b="1" i="0" lang="en-US" sz="2299" u="none" cap="none" strike="noStrike">
                <a:solidFill>
                  <a:srgbClr val="000000"/>
                </a:solidFill>
                <a:latin typeface="Inter"/>
                <a:ea typeface="Inter"/>
                <a:cs typeface="Inter"/>
                <a:sym typeface="Inter"/>
              </a:rPr>
              <a:t>Write a main idea here</a:t>
            </a:r>
            <a:endParaRPr/>
          </a:p>
        </p:txBody>
      </p:sp>
      <p:sp>
        <p:nvSpPr>
          <p:cNvPr id="342" name="Google Shape;342;p15"/>
          <p:cNvSpPr txBox="1"/>
          <p:nvPr/>
        </p:nvSpPr>
        <p:spPr>
          <a:xfrm>
            <a:off x="12388487" y="8703853"/>
            <a:ext cx="4053173" cy="71310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a:t>
            </a:r>
            <a:endParaRPr/>
          </a:p>
        </p:txBody>
      </p:sp>
      <p:sp>
        <p:nvSpPr>
          <p:cNvPr id="343" name="Google Shape;343;p15"/>
          <p:cNvSpPr txBox="1"/>
          <p:nvPr/>
        </p:nvSpPr>
        <p:spPr>
          <a:xfrm>
            <a:off x="12388487" y="8168696"/>
            <a:ext cx="4053173" cy="390017"/>
          </a:xfrm>
          <a:prstGeom prst="rect">
            <a:avLst/>
          </a:prstGeom>
          <a:noFill/>
          <a:ln>
            <a:noFill/>
          </a:ln>
        </p:spPr>
        <p:txBody>
          <a:bodyPr anchorCtr="0" anchor="t" bIns="0" lIns="0" spcFirstLastPara="1" rIns="0" wrap="square" tIns="0">
            <a:spAutoFit/>
          </a:bodyPr>
          <a:lstStyle/>
          <a:p>
            <a:pPr indent="0" lvl="0" marL="0" marR="0" rtl="0" algn="ctr">
              <a:lnSpc>
                <a:spcPct val="143018"/>
              </a:lnSpc>
              <a:spcBef>
                <a:spcPts val="0"/>
              </a:spcBef>
              <a:spcAft>
                <a:spcPts val="0"/>
              </a:spcAft>
              <a:buNone/>
            </a:pPr>
            <a:r>
              <a:rPr b="1" i="0" lang="en-US" sz="2299" u="none" cap="none" strike="noStrike">
                <a:solidFill>
                  <a:srgbClr val="000000"/>
                </a:solidFill>
                <a:latin typeface="Inter"/>
                <a:ea typeface="Inter"/>
                <a:cs typeface="Inter"/>
                <a:sym typeface="Inter"/>
              </a:rPr>
              <a:t>Write a main idea here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1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349" name="Google Shape;349;p16"/>
          <p:cNvPicPr preferRelativeResize="0"/>
          <p:nvPr/>
        </p:nvPicPr>
        <p:blipFill>
          <a:blip r:embed="rId4">
            <a:alphaModFix/>
          </a:blip>
          <a:stretch>
            <a:fillRect/>
          </a:stretch>
        </p:blipFill>
        <p:spPr>
          <a:xfrm>
            <a:off x="0" y="0"/>
            <a:ext cx="18288000" cy="10626337"/>
          </a:xfrm>
          <a:prstGeom prst="rect">
            <a:avLst/>
          </a:prstGeom>
          <a:noFill/>
          <a:ln>
            <a:noFill/>
          </a:ln>
        </p:spPr>
      </p:pic>
      <p:grpSp>
        <p:nvGrpSpPr>
          <p:cNvPr id="350" name="Google Shape;350;p16"/>
          <p:cNvGrpSpPr/>
          <p:nvPr/>
        </p:nvGrpSpPr>
        <p:grpSpPr>
          <a:xfrm>
            <a:off x="2589925" y="4505956"/>
            <a:ext cx="13108150" cy="2625150"/>
            <a:chOff x="0" y="-95250"/>
            <a:chExt cx="3100228" cy="620878"/>
          </a:xfrm>
        </p:grpSpPr>
        <p:sp>
          <p:nvSpPr>
            <p:cNvPr id="351" name="Google Shape;351;p16"/>
            <p:cNvSpPr/>
            <p:nvPr/>
          </p:nvSpPr>
          <p:spPr>
            <a:xfrm>
              <a:off x="0" y="0"/>
              <a:ext cx="3100228" cy="525628"/>
            </a:xfrm>
            <a:custGeom>
              <a:rect b="b" l="l" r="r" t="t"/>
              <a:pathLst>
                <a:path extrusionOk="0" h="525628" w="3100228">
                  <a:moveTo>
                    <a:pt x="0" y="0"/>
                  </a:moveTo>
                  <a:lnTo>
                    <a:pt x="3100228" y="0"/>
                  </a:lnTo>
                  <a:lnTo>
                    <a:pt x="3100228" y="525628"/>
                  </a:lnTo>
                  <a:lnTo>
                    <a:pt x="0" y="525628"/>
                  </a:lnTo>
                  <a:close/>
                </a:path>
              </a:pathLst>
            </a:custGeom>
            <a:solidFill>
              <a:srgbClr val="FFFFFF"/>
            </a:solidFill>
            <a:ln>
              <a:noFill/>
            </a:ln>
          </p:spPr>
        </p:sp>
        <p:sp>
          <p:nvSpPr>
            <p:cNvPr id="352" name="Google Shape;352;p16"/>
            <p:cNvSpPr txBox="1"/>
            <p:nvPr/>
          </p:nvSpPr>
          <p:spPr>
            <a:xfrm>
              <a:off x="0" y="-95250"/>
              <a:ext cx="3100228" cy="620878"/>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3" name="Google Shape;353;p16"/>
          <p:cNvSpPr txBox="1"/>
          <p:nvPr/>
        </p:nvSpPr>
        <p:spPr>
          <a:xfrm>
            <a:off x="1563557" y="5025563"/>
            <a:ext cx="15160800" cy="2248500"/>
          </a:xfrm>
          <a:prstGeom prst="rect">
            <a:avLst/>
          </a:prstGeom>
          <a:noFill/>
          <a:ln>
            <a:noFill/>
          </a:ln>
        </p:spPr>
        <p:txBody>
          <a:bodyPr anchorCtr="0" anchor="t" bIns="0" lIns="0" spcFirstLastPara="1" rIns="0" wrap="square" tIns="0">
            <a:spAutoFit/>
          </a:bodyPr>
          <a:lstStyle/>
          <a:p>
            <a:pPr indent="0" lvl="0" marL="0" marR="0" rtl="0" algn="ctr">
              <a:lnSpc>
                <a:spcPct val="130998"/>
              </a:lnSpc>
              <a:spcBef>
                <a:spcPts val="0"/>
              </a:spcBef>
              <a:spcAft>
                <a:spcPts val="0"/>
              </a:spcAft>
              <a:buNone/>
            </a:pPr>
            <a:r>
              <a:rPr b="1" i="0" lang="en-US" sz="14607" u="none" cap="none" strike="noStrike">
                <a:solidFill>
                  <a:srgbClr val="000000"/>
                </a:solidFill>
                <a:latin typeface="Oswald"/>
                <a:ea typeface="Oswald"/>
                <a:cs typeface="Oswald"/>
                <a:sym typeface="Oswald"/>
              </a:rPr>
              <a:t>INTRODUCTION</a:t>
            </a:r>
            <a:endParaRPr/>
          </a:p>
        </p:txBody>
      </p:sp>
      <p:sp>
        <p:nvSpPr>
          <p:cNvPr id="354" name="Google Shape;354;p16"/>
          <p:cNvSpPr txBox="1"/>
          <p:nvPr/>
        </p:nvSpPr>
        <p:spPr>
          <a:xfrm>
            <a:off x="7472485" y="2524673"/>
            <a:ext cx="3343031" cy="2131535"/>
          </a:xfrm>
          <a:prstGeom prst="rect">
            <a:avLst/>
          </a:prstGeom>
          <a:noFill/>
          <a:ln>
            <a:noFill/>
          </a:ln>
        </p:spPr>
        <p:txBody>
          <a:bodyPr anchorCtr="0" anchor="t" bIns="0" lIns="0" spcFirstLastPara="1" rIns="0" wrap="square" tIns="0">
            <a:spAutoFit/>
          </a:bodyPr>
          <a:lstStyle/>
          <a:p>
            <a:pPr indent="0" lvl="0" marL="0" marR="0" rtl="0" algn="ctr">
              <a:lnSpc>
                <a:spcPct val="131005"/>
              </a:lnSpc>
              <a:spcBef>
                <a:spcPts val="0"/>
              </a:spcBef>
              <a:spcAft>
                <a:spcPts val="0"/>
              </a:spcAft>
              <a:buNone/>
            </a:pPr>
            <a:r>
              <a:rPr b="1" i="0" lang="en-US" sz="13117" u="none" cap="none" strike="noStrike">
                <a:solidFill>
                  <a:srgbClr val="000000"/>
                </a:solidFill>
                <a:latin typeface="Oswald"/>
                <a:ea typeface="Oswald"/>
                <a:cs typeface="Oswald"/>
                <a:sym typeface="Oswald"/>
              </a:rPr>
              <a:t>02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1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60" name="Google Shape;360;p17"/>
          <p:cNvGrpSpPr/>
          <p:nvPr/>
        </p:nvGrpSpPr>
        <p:grpSpPr>
          <a:xfrm>
            <a:off x="-1679412" y="2196667"/>
            <a:ext cx="9205458" cy="7634400"/>
            <a:chOff x="0" y="-95250"/>
            <a:chExt cx="2424483" cy="2010706"/>
          </a:xfrm>
        </p:grpSpPr>
        <p:sp>
          <p:nvSpPr>
            <p:cNvPr id="361" name="Google Shape;361;p17"/>
            <p:cNvSpPr/>
            <p:nvPr/>
          </p:nvSpPr>
          <p:spPr>
            <a:xfrm>
              <a:off x="0" y="0"/>
              <a:ext cx="2424483" cy="1915456"/>
            </a:xfrm>
            <a:custGeom>
              <a:rect b="b" l="l" r="r" t="t"/>
              <a:pathLst>
                <a:path extrusionOk="0" h="1915456" w="2424483">
                  <a:moveTo>
                    <a:pt x="0" y="0"/>
                  </a:moveTo>
                  <a:lnTo>
                    <a:pt x="2424483" y="0"/>
                  </a:lnTo>
                  <a:lnTo>
                    <a:pt x="2424483" y="1915456"/>
                  </a:lnTo>
                  <a:lnTo>
                    <a:pt x="0" y="1915456"/>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362" name="Google Shape;362;p17"/>
            <p:cNvSpPr txBox="1"/>
            <p:nvPr/>
          </p:nvSpPr>
          <p:spPr>
            <a:xfrm>
              <a:off x="0" y="-95250"/>
              <a:ext cx="2424483" cy="2010706"/>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7"/>
          <p:cNvGrpSpPr/>
          <p:nvPr/>
        </p:nvGrpSpPr>
        <p:grpSpPr>
          <a:xfrm>
            <a:off x="-316917" y="2696736"/>
            <a:ext cx="9596899" cy="3095409"/>
            <a:chOff x="0" y="-95250"/>
            <a:chExt cx="2527578" cy="815252"/>
          </a:xfrm>
        </p:grpSpPr>
        <p:sp>
          <p:nvSpPr>
            <p:cNvPr id="364" name="Google Shape;364;p17"/>
            <p:cNvSpPr/>
            <p:nvPr/>
          </p:nvSpPr>
          <p:spPr>
            <a:xfrm>
              <a:off x="0" y="0"/>
              <a:ext cx="2527578" cy="720002"/>
            </a:xfrm>
            <a:custGeom>
              <a:rect b="b" l="l" r="r" t="t"/>
              <a:pathLst>
                <a:path extrusionOk="0" h="720002" w="2527578">
                  <a:moveTo>
                    <a:pt x="0" y="0"/>
                  </a:moveTo>
                  <a:lnTo>
                    <a:pt x="2527578" y="0"/>
                  </a:lnTo>
                  <a:lnTo>
                    <a:pt x="2527578" y="720002"/>
                  </a:lnTo>
                  <a:lnTo>
                    <a:pt x="0" y="720002"/>
                  </a:lnTo>
                  <a:close/>
                </a:path>
              </a:pathLst>
            </a:custGeom>
            <a:solidFill>
              <a:srgbClr val="000000"/>
            </a:solidFill>
            <a:ln>
              <a:noFill/>
            </a:ln>
          </p:spPr>
        </p:sp>
        <p:sp>
          <p:nvSpPr>
            <p:cNvPr id="365" name="Google Shape;365;p17"/>
            <p:cNvSpPr txBox="1"/>
            <p:nvPr/>
          </p:nvSpPr>
          <p:spPr>
            <a:xfrm>
              <a:off x="0" y="-95250"/>
              <a:ext cx="2527578" cy="815252"/>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17"/>
          <p:cNvGrpSpPr/>
          <p:nvPr/>
        </p:nvGrpSpPr>
        <p:grpSpPr>
          <a:xfrm>
            <a:off x="-316917" y="6252405"/>
            <a:ext cx="9596899" cy="3112768"/>
            <a:chOff x="0" y="-95250"/>
            <a:chExt cx="2527578" cy="819824"/>
          </a:xfrm>
        </p:grpSpPr>
        <p:sp>
          <p:nvSpPr>
            <p:cNvPr id="367" name="Google Shape;367;p17"/>
            <p:cNvSpPr/>
            <p:nvPr/>
          </p:nvSpPr>
          <p:spPr>
            <a:xfrm>
              <a:off x="0" y="0"/>
              <a:ext cx="2527578" cy="724574"/>
            </a:xfrm>
            <a:custGeom>
              <a:rect b="b" l="l" r="r" t="t"/>
              <a:pathLst>
                <a:path extrusionOk="0" h="724574" w="2527578">
                  <a:moveTo>
                    <a:pt x="0" y="0"/>
                  </a:moveTo>
                  <a:lnTo>
                    <a:pt x="2527578" y="0"/>
                  </a:lnTo>
                  <a:lnTo>
                    <a:pt x="2527578" y="724574"/>
                  </a:lnTo>
                  <a:lnTo>
                    <a:pt x="0" y="724574"/>
                  </a:lnTo>
                  <a:close/>
                </a:path>
              </a:pathLst>
            </a:custGeom>
            <a:solidFill>
              <a:srgbClr val="000000"/>
            </a:solidFill>
            <a:ln>
              <a:noFill/>
            </a:ln>
          </p:spPr>
        </p:sp>
        <p:sp>
          <p:nvSpPr>
            <p:cNvPr id="368" name="Google Shape;368;p17"/>
            <p:cNvSpPr txBox="1"/>
            <p:nvPr/>
          </p:nvSpPr>
          <p:spPr>
            <a:xfrm>
              <a:off x="0" y="-95250"/>
              <a:ext cx="2527578" cy="819824"/>
            </a:xfrm>
            <a:prstGeom prst="rect">
              <a:avLst/>
            </a:prstGeom>
            <a:noFill/>
            <a:ln>
              <a:noFill/>
            </a:ln>
          </p:spPr>
          <p:txBody>
            <a:bodyPr anchorCtr="0" anchor="ctr" bIns="50800" lIns="50800" spcFirstLastPara="1" rIns="50800" wrap="square" tIns="50800">
              <a:noAutofit/>
            </a:bodyPr>
            <a:lstStyle/>
            <a:p>
              <a:pPr indent="0" lvl="0" marL="0" marR="0" rtl="0" algn="ctr">
                <a:lnSpc>
                  <a:spcPct val="20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9" name="Google Shape;369;p17"/>
          <p:cNvPicPr preferRelativeResize="0"/>
          <p:nvPr/>
        </p:nvPicPr>
        <p:blipFill rotWithShape="1">
          <a:blip r:embed="rId4">
            <a:alphaModFix/>
          </a:blip>
          <a:srcRect b="24824" l="0" r="0" t="24823"/>
          <a:stretch/>
        </p:blipFill>
        <p:spPr>
          <a:xfrm>
            <a:off x="-169804" y="3093234"/>
            <a:ext cx="9406193" cy="2664066"/>
          </a:xfrm>
          <a:prstGeom prst="rect">
            <a:avLst/>
          </a:prstGeom>
          <a:noFill/>
          <a:ln>
            <a:noFill/>
          </a:ln>
        </p:spPr>
      </p:pic>
      <p:pic>
        <p:nvPicPr>
          <p:cNvPr id="370" name="Google Shape;370;p17"/>
          <p:cNvPicPr preferRelativeResize="0"/>
          <p:nvPr/>
        </p:nvPicPr>
        <p:blipFill rotWithShape="1">
          <a:blip r:embed="rId5">
            <a:alphaModFix/>
          </a:blip>
          <a:srcRect b="24824" l="0" r="0" t="24823"/>
          <a:stretch/>
        </p:blipFill>
        <p:spPr>
          <a:xfrm>
            <a:off x="-169804" y="6657582"/>
            <a:ext cx="9406193" cy="2664066"/>
          </a:xfrm>
          <a:prstGeom prst="rect">
            <a:avLst/>
          </a:prstGeom>
          <a:noFill/>
          <a:ln>
            <a:noFill/>
          </a:ln>
        </p:spPr>
      </p:pic>
      <p:sp>
        <p:nvSpPr>
          <p:cNvPr id="371" name="Google Shape;371;p17"/>
          <p:cNvSpPr txBox="1"/>
          <p:nvPr/>
        </p:nvSpPr>
        <p:spPr>
          <a:xfrm>
            <a:off x="10094761" y="3292039"/>
            <a:ext cx="4053173" cy="431800"/>
          </a:xfrm>
          <a:prstGeom prst="rect">
            <a:avLst/>
          </a:prstGeom>
          <a:noFill/>
          <a:ln>
            <a:noFill/>
          </a:ln>
        </p:spPr>
        <p:txBody>
          <a:bodyPr anchorCtr="0" anchor="t" bIns="0" lIns="0" spcFirstLastPara="1" rIns="0" wrap="square" tIns="0">
            <a:spAutoFit/>
          </a:bodyPr>
          <a:lstStyle/>
          <a:p>
            <a:pPr indent="0" lvl="0" marL="0" marR="0" rtl="0" algn="l">
              <a:lnSpc>
                <a:spcPct val="143017"/>
              </a:lnSpc>
              <a:spcBef>
                <a:spcPts val="0"/>
              </a:spcBef>
              <a:spcAft>
                <a:spcPts val="0"/>
              </a:spcAft>
              <a:buNone/>
            </a:pPr>
            <a:r>
              <a:rPr b="1" i="0" lang="en-US" sz="2499" u="none" cap="none" strike="noStrike">
                <a:solidFill>
                  <a:srgbClr val="000000"/>
                </a:solidFill>
                <a:latin typeface="Inter"/>
                <a:ea typeface="Inter"/>
                <a:cs typeface="Inter"/>
                <a:sym typeface="Inter"/>
              </a:rPr>
              <a:t>Write a main idea here</a:t>
            </a:r>
            <a:endParaRPr/>
          </a:p>
        </p:txBody>
      </p:sp>
      <p:sp>
        <p:nvSpPr>
          <p:cNvPr id="372" name="Google Shape;372;p17"/>
          <p:cNvSpPr txBox="1"/>
          <p:nvPr/>
        </p:nvSpPr>
        <p:spPr>
          <a:xfrm>
            <a:off x="10094761" y="3920195"/>
            <a:ext cx="7164600" cy="1508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373" name="Google Shape;373;p17"/>
          <p:cNvSpPr txBox="1"/>
          <p:nvPr/>
        </p:nvSpPr>
        <p:spPr>
          <a:xfrm>
            <a:off x="10094761" y="6856387"/>
            <a:ext cx="4053173" cy="431800"/>
          </a:xfrm>
          <a:prstGeom prst="rect">
            <a:avLst/>
          </a:prstGeom>
          <a:noFill/>
          <a:ln>
            <a:noFill/>
          </a:ln>
        </p:spPr>
        <p:txBody>
          <a:bodyPr anchorCtr="0" anchor="t" bIns="0" lIns="0" spcFirstLastPara="1" rIns="0" wrap="square" tIns="0">
            <a:spAutoFit/>
          </a:bodyPr>
          <a:lstStyle/>
          <a:p>
            <a:pPr indent="0" lvl="0" marL="0" marR="0" rtl="0" algn="l">
              <a:lnSpc>
                <a:spcPct val="143017"/>
              </a:lnSpc>
              <a:spcBef>
                <a:spcPts val="0"/>
              </a:spcBef>
              <a:spcAft>
                <a:spcPts val="0"/>
              </a:spcAft>
              <a:buNone/>
            </a:pPr>
            <a:r>
              <a:rPr b="1" i="0" lang="en-US" sz="2499" u="none" cap="none" strike="noStrike">
                <a:solidFill>
                  <a:srgbClr val="000000"/>
                </a:solidFill>
                <a:latin typeface="Inter"/>
                <a:ea typeface="Inter"/>
                <a:cs typeface="Inter"/>
                <a:sym typeface="Inter"/>
              </a:rPr>
              <a:t>Write a main idea here</a:t>
            </a:r>
            <a:endParaRPr/>
          </a:p>
        </p:txBody>
      </p:sp>
      <p:sp>
        <p:nvSpPr>
          <p:cNvPr id="374" name="Google Shape;374;p17"/>
          <p:cNvSpPr txBox="1"/>
          <p:nvPr/>
        </p:nvSpPr>
        <p:spPr>
          <a:xfrm>
            <a:off x="10094761" y="7484542"/>
            <a:ext cx="7164600" cy="1508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375" name="Google Shape;375;p17"/>
          <p:cNvSpPr txBox="1"/>
          <p:nvPr/>
        </p:nvSpPr>
        <p:spPr>
          <a:xfrm>
            <a:off x="2421738" y="513979"/>
            <a:ext cx="13444524" cy="1472454"/>
          </a:xfrm>
          <a:prstGeom prst="rect">
            <a:avLst/>
          </a:prstGeom>
          <a:noFill/>
          <a:ln>
            <a:noFill/>
          </a:ln>
        </p:spPr>
        <p:txBody>
          <a:bodyPr anchorCtr="0" anchor="t" bIns="0" lIns="0" spcFirstLastPara="1" rIns="0" wrap="square" tIns="0">
            <a:spAutoFit/>
          </a:bodyPr>
          <a:lstStyle/>
          <a:p>
            <a:pPr indent="0" lvl="0" marL="0" marR="0" rtl="0" algn="ctr">
              <a:lnSpc>
                <a:spcPct val="131007"/>
              </a:lnSpc>
              <a:spcBef>
                <a:spcPts val="0"/>
              </a:spcBef>
              <a:spcAft>
                <a:spcPts val="0"/>
              </a:spcAft>
              <a:buNone/>
            </a:pPr>
            <a:r>
              <a:rPr b="1" i="0" lang="en-US" sz="9088" u="none" cap="none" strike="noStrike">
                <a:solidFill>
                  <a:srgbClr val="000000"/>
                </a:solidFill>
                <a:latin typeface="Oswald"/>
                <a:ea typeface="Oswald"/>
                <a:cs typeface="Oswald"/>
                <a:sym typeface="Oswald"/>
              </a:rPr>
              <a:t>WRITE A MAIN IDEA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