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Poppins"/>
      <p:regular r:id="rId27"/>
      <p:bold r:id="rId28"/>
      <p:italic r:id="rId29"/>
      <p:boldItalic r:id="rId30"/>
    </p:embeddedFont>
    <p:embeddedFont>
      <p:font typeface="Lato"/>
      <p:regular r:id="rId31"/>
      <p:bold r:id="rId32"/>
      <p:italic r:id="rId33"/>
      <p:boldItalic r:id="rId34"/>
    </p:embeddedFont>
    <p:embeddedFont>
      <p:font typeface="Lato Black"/>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B4F0F1-62C4-4C77-BE31-BB1CFA8B56FC}">
  <a:tblStyle styleId="{6AB4F0F1-62C4-4C77-BE31-BB1CFA8B56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Poppins-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LatoBlack-bold.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Lato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37099" t="62442"/>
          <a:stretch/>
        </p:blipFill>
        <p:spPr>
          <a:xfrm>
            <a:off x="13981550" y="-1"/>
            <a:ext cx="4306451" cy="2566575"/>
          </a:xfrm>
          <a:prstGeom prst="rect">
            <a:avLst/>
          </a:prstGeom>
          <a:noFill/>
          <a:ln>
            <a:noFill/>
          </a:ln>
        </p:spPr>
      </p:pic>
      <p:pic>
        <p:nvPicPr>
          <p:cNvPr id="11" name="Google Shape;11;p3"/>
          <p:cNvPicPr preferRelativeResize="0"/>
          <p:nvPr/>
        </p:nvPicPr>
        <p:blipFill rotWithShape="1">
          <a:blip r:embed="rId3">
            <a:alphaModFix/>
          </a:blip>
          <a:srcRect b="58609" l="26632" r="0" t="0"/>
          <a:stretch/>
        </p:blipFill>
        <p:spPr>
          <a:xfrm>
            <a:off x="2" y="7458525"/>
            <a:ext cx="5013625" cy="2828474"/>
          </a:xfrm>
          <a:prstGeom prst="rect">
            <a:avLst/>
          </a:prstGeom>
          <a:noFill/>
          <a:ln>
            <a:noFill/>
          </a:ln>
        </p:spPr>
      </p:pic>
      <p:sp>
        <p:nvSpPr>
          <p:cNvPr id="12" name="Google Shape;12;p3"/>
          <p:cNvSpPr/>
          <p:nvPr/>
        </p:nvSpPr>
        <p:spPr>
          <a:xfrm>
            <a:off x="14021378" y="6301660"/>
            <a:ext cx="3634941" cy="3439563"/>
          </a:xfrm>
          <a:custGeom>
            <a:rect b="b" l="l" r="r" t="t"/>
            <a:pathLst>
              <a:path extrusionOk="0" h="3439563" w="3634941">
                <a:moveTo>
                  <a:pt x="0" y="0"/>
                </a:moveTo>
                <a:lnTo>
                  <a:pt x="3634941" y="0"/>
                </a:lnTo>
                <a:lnTo>
                  <a:pt x="3634941" y="3439563"/>
                </a:lnTo>
                <a:lnTo>
                  <a:pt x="0" y="3439563"/>
                </a:lnTo>
                <a:lnTo>
                  <a:pt x="0" y="0"/>
                </a:lnTo>
                <a:close/>
              </a:path>
            </a:pathLst>
          </a:custGeom>
          <a:blipFill rotWithShape="1">
            <a:blip r:embed="rId4">
              <a:alphaModFix/>
            </a:blip>
            <a:stretch>
              <a:fillRect b="0" l="0" r="0" t="0"/>
            </a:stretch>
          </a:blipFill>
          <a:ln>
            <a:noFill/>
          </a:ln>
        </p:spPr>
      </p:sp>
      <p:sp>
        <p:nvSpPr>
          <p:cNvPr id="13" name="Google Shape;13;p3"/>
          <p:cNvSpPr/>
          <p:nvPr/>
        </p:nvSpPr>
        <p:spPr>
          <a:xfrm>
            <a:off x="-277671" y="4002969"/>
            <a:ext cx="2835979" cy="2683545"/>
          </a:xfrm>
          <a:custGeom>
            <a:rect b="b" l="l" r="r" t="t"/>
            <a:pathLst>
              <a:path extrusionOk="0" h="2683545" w="2835979">
                <a:moveTo>
                  <a:pt x="0" y="0"/>
                </a:moveTo>
                <a:lnTo>
                  <a:pt x="2835979" y="0"/>
                </a:lnTo>
                <a:lnTo>
                  <a:pt x="2835979" y="2683545"/>
                </a:lnTo>
                <a:lnTo>
                  <a:pt x="0" y="2683545"/>
                </a:lnTo>
                <a:lnTo>
                  <a:pt x="0" y="0"/>
                </a:lnTo>
                <a:close/>
              </a:path>
            </a:pathLst>
          </a:custGeom>
          <a:blipFill rotWithShape="1">
            <a:blip r:embed="rId4">
              <a:alphaModFix/>
            </a:blip>
            <a:stretch>
              <a:fillRect b="0" l="0" r="0" t="0"/>
            </a:stretch>
          </a:blipFill>
          <a:ln>
            <a:noFill/>
          </a:ln>
        </p:spPr>
      </p:sp>
      <p:sp>
        <p:nvSpPr>
          <p:cNvPr id="14" name="Google Shape;14;p3"/>
          <p:cNvSpPr/>
          <p:nvPr/>
        </p:nvSpPr>
        <p:spPr>
          <a:xfrm>
            <a:off x="0" y="896617"/>
            <a:ext cx="6300565" cy="1993270"/>
          </a:xfrm>
          <a:custGeom>
            <a:rect b="b" l="l" r="r" t="t"/>
            <a:pathLst>
              <a:path extrusionOk="0" h="1993270" w="6300565">
                <a:moveTo>
                  <a:pt x="0" y="0"/>
                </a:moveTo>
                <a:lnTo>
                  <a:pt x="6300565" y="0"/>
                </a:lnTo>
                <a:lnTo>
                  <a:pt x="6300565" y="1993270"/>
                </a:lnTo>
                <a:lnTo>
                  <a:pt x="0" y="1993270"/>
                </a:lnTo>
                <a:lnTo>
                  <a:pt x="0" y="0"/>
                </a:lnTo>
                <a:close/>
              </a:path>
            </a:pathLst>
          </a:custGeom>
          <a:blipFill rotWithShape="1">
            <a:blip r:embed="rId5">
              <a:alphaModFix/>
            </a:blip>
            <a:stretch>
              <a:fillRect b="0" l="0" r="0" t="0"/>
            </a:stretch>
          </a:blipFill>
          <a:ln>
            <a:noFill/>
          </a:ln>
        </p:spPr>
      </p:sp>
      <p:sp>
        <p:nvSpPr>
          <p:cNvPr id="15" name="Google Shape;15;p3"/>
          <p:cNvSpPr/>
          <p:nvPr/>
        </p:nvSpPr>
        <p:spPr>
          <a:xfrm>
            <a:off x="13581750" y="3351472"/>
            <a:ext cx="6300565" cy="1993270"/>
          </a:xfrm>
          <a:custGeom>
            <a:rect b="b" l="l" r="r" t="t"/>
            <a:pathLst>
              <a:path extrusionOk="0" h="1993270" w="6300565">
                <a:moveTo>
                  <a:pt x="0" y="0"/>
                </a:moveTo>
                <a:lnTo>
                  <a:pt x="6300565" y="0"/>
                </a:lnTo>
                <a:lnTo>
                  <a:pt x="6300565" y="1993269"/>
                </a:lnTo>
                <a:lnTo>
                  <a:pt x="0" y="1993269"/>
                </a:lnTo>
                <a:lnTo>
                  <a:pt x="0" y="0"/>
                </a:lnTo>
                <a:close/>
              </a:path>
            </a:pathLst>
          </a:custGeom>
          <a:blipFill rotWithShape="1">
            <a:blip r:embed="rId5">
              <a:alphaModFix/>
            </a:blip>
            <a:stretch>
              <a:fillRect b="0" l="0" r="0" t="0"/>
            </a:stretch>
          </a:blipFill>
          <a:ln>
            <a:noFill/>
          </a:ln>
        </p:spPr>
      </p:sp>
      <p:grpSp>
        <p:nvGrpSpPr>
          <p:cNvPr id="16" name="Google Shape;16;p3"/>
          <p:cNvGrpSpPr/>
          <p:nvPr/>
        </p:nvGrpSpPr>
        <p:grpSpPr>
          <a:xfrm>
            <a:off x="3195914" y="1670530"/>
            <a:ext cx="11896172" cy="6833656"/>
            <a:chOff x="0" y="-149710"/>
            <a:chExt cx="15861563" cy="9111541"/>
          </a:xfrm>
        </p:grpSpPr>
        <p:grpSp>
          <p:nvGrpSpPr>
            <p:cNvPr id="17" name="Google Shape;17;p3"/>
            <p:cNvGrpSpPr/>
            <p:nvPr/>
          </p:nvGrpSpPr>
          <p:grpSpPr>
            <a:xfrm>
              <a:off x="0" y="-149710"/>
              <a:ext cx="4989305" cy="9111442"/>
              <a:chOff x="0" y="-38100"/>
              <a:chExt cx="1269737" cy="2318787"/>
            </a:xfrm>
          </p:grpSpPr>
          <p:sp>
            <p:nvSpPr>
              <p:cNvPr id="18" name="Google Shape;18;p3"/>
              <p:cNvSpPr/>
              <p:nvPr/>
            </p:nvSpPr>
            <p:spPr>
              <a:xfrm>
                <a:off x="0" y="0"/>
                <a:ext cx="1269737" cy="2280687"/>
              </a:xfrm>
              <a:custGeom>
                <a:rect b="b" l="l" r="r" t="t"/>
                <a:pathLst>
                  <a:path extrusionOk="0" h="2280687" w="1269737">
                    <a:moveTo>
                      <a:pt x="0" y="0"/>
                    </a:moveTo>
                    <a:lnTo>
                      <a:pt x="1269737" y="0"/>
                    </a:lnTo>
                    <a:lnTo>
                      <a:pt x="1269737" y="2280687"/>
                    </a:lnTo>
                    <a:lnTo>
                      <a:pt x="0" y="2280687"/>
                    </a:lnTo>
                    <a:close/>
                  </a:path>
                </a:pathLst>
              </a:custGeom>
              <a:gradFill>
                <a:gsLst>
                  <a:gs pos="0">
                    <a:srgbClr val="FF3D17"/>
                  </a:gs>
                  <a:gs pos="50000">
                    <a:srgbClr val="FF7012"/>
                  </a:gs>
                  <a:gs pos="100000">
                    <a:srgbClr val="FF9243"/>
                  </a:gs>
                </a:gsLst>
                <a:lin ang="5400012" scaled="0"/>
              </a:gradFill>
              <a:ln>
                <a:noFill/>
              </a:ln>
            </p:spPr>
          </p:sp>
          <p:sp>
            <p:nvSpPr>
              <p:cNvPr id="19" name="Google Shape;19;p3"/>
              <p:cNvSpPr txBox="1"/>
              <p:nvPr/>
            </p:nvSpPr>
            <p:spPr>
              <a:xfrm>
                <a:off x="0" y="-38100"/>
                <a:ext cx="1269600" cy="2318700"/>
              </a:xfrm>
              <a:prstGeom prst="rect">
                <a:avLst/>
              </a:prstGeom>
              <a:noFill/>
              <a:ln>
                <a:noFill/>
              </a:ln>
            </p:spPr>
            <p:txBody>
              <a:bodyPr anchorCtr="0" anchor="ctr" bIns="50800" lIns="50800" spcFirstLastPara="1" rIns="50800" wrap="square" tIns="50800">
                <a:noAutofit/>
              </a:bodyPr>
              <a:lstStyle/>
              <a:p>
                <a:pPr indent="0" lvl="0" marL="0" marR="0" rtl="0" algn="ctr">
                  <a:lnSpc>
                    <a:spcPct val="160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p:nvPr/>
          </p:nvSpPr>
          <p:spPr>
            <a:xfrm>
              <a:off x="4684676" y="0"/>
              <a:ext cx="11176887" cy="8961831"/>
            </a:xfrm>
            <a:custGeom>
              <a:rect b="b" l="l" r="r" t="t"/>
              <a:pathLst>
                <a:path extrusionOk="0" h="8961831" w="11176887">
                  <a:moveTo>
                    <a:pt x="0" y="0"/>
                  </a:moveTo>
                  <a:lnTo>
                    <a:pt x="11176888" y="0"/>
                  </a:lnTo>
                  <a:lnTo>
                    <a:pt x="11176888" y="8961831"/>
                  </a:lnTo>
                  <a:lnTo>
                    <a:pt x="0" y="8961831"/>
                  </a:lnTo>
                  <a:lnTo>
                    <a:pt x="0" y="0"/>
                  </a:lnTo>
                  <a:close/>
                </a:path>
              </a:pathLst>
            </a:custGeom>
            <a:blipFill rotWithShape="1">
              <a:blip r:embed="rId6">
                <a:alphaModFix/>
              </a:blip>
              <a:stretch>
                <a:fillRect b="0" l="0" r="0" t="0"/>
              </a:stretch>
            </a:blipFill>
            <a:ln>
              <a:noFill/>
            </a:ln>
          </p:spPr>
        </p:sp>
      </p:grpSp>
      <p:sp>
        <p:nvSpPr>
          <p:cNvPr id="21" name="Google Shape;21;p3"/>
          <p:cNvSpPr txBox="1"/>
          <p:nvPr>
            <p:ph type="title"/>
          </p:nvPr>
        </p:nvSpPr>
        <p:spPr>
          <a:xfrm>
            <a:off x="3793350" y="2718975"/>
            <a:ext cx="10701300" cy="40581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9450"/>
              <a:buFont typeface="Poppins"/>
              <a:buNone/>
              <a:defRPr b="1" i="0" sz="9450" u="none" cap="none" strike="noStrike">
                <a:solidFill>
                  <a:schemeClr val="dk1"/>
                </a:solidFill>
                <a:latin typeface="Poppins"/>
                <a:ea typeface="Poppins"/>
                <a:cs typeface="Poppins"/>
                <a:sym typeface="Poppins"/>
              </a:defRPr>
            </a:lvl1pPr>
            <a:lvl2pPr lvl="1">
              <a:spcBef>
                <a:spcPts val="0"/>
              </a:spcBef>
              <a:spcAft>
                <a:spcPts val="0"/>
              </a:spcAft>
              <a:buClr>
                <a:srgbClr val="FF860D"/>
              </a:buClr>
              <a:buSzPts val="1400"/>
              <a:buNone/>
              <a:defRPr b="1" sz="1800">
                <a:solidFill>
                  <a:srgbClr val="FF860D"/>
                </a:solidFill>
              </a:defRPr>
            </a:lvl2pPr>
            <a:lvl3pPr lvl="2">
              <a:spcBef>
                <a:spcPts val="0"/>
              </a:spcBef>
              <a:spcAft>
                <a:spcPts val="0"/>
              </a:spcAft>
              <a:buClr>
                <a:srgbClr val="FF860D"/>
              </a:buClr>
              <a:buSzPts val="1400"/>
              <a:buNone/>
              <a:defRPr b="1" sz="1800">
                <a:solidFill>
                  <a:srgbClr val="FF860D"/>
                </a:solidFill>
              </a:defRPr>
            </a:lvl3pPr>
            <a:lvl4pPr lvl="3">
              <a:spcBef>
                <a:spcPts val="0"/>
              </a:spcBef>
              <a:spcAft>
                <a:spcPts val="0"/>
              </a:spcAft>
              <a:buClr>
                <a:srgbClr val="FF860D"/>
              </a:buClr>
              <a:buSzPts val="1400"/>
              <a:buNone/>
              <a:defRPr b="1" sz="1800">
                <a:solidFill>
                  <a:srgbClr val="FF860D"/>
                </a:solidFill>
              </a:defRPr>
            </a:lvl4pPr>
            <a:lvl5pPr lvl="4">
              <a:spcBef>
                <a:spcPts val="0"/>
              </a:spcBef>
              <a:spcAft>
                <a:spcPts val="0"/>
              </a:spcAft>
              <a:buClr>
                <a:srgbClr val="FF860D"/>
              </a:buClr>
              <a:buSzPts val="1400"/>
              <a:buNone/>
              <a:defRPr b="1" sz="1800">
                <a:solidFill>
                  <a:srgbClr val="FF860D"/>
                </a:solidFill>
              </a:defRPr>
            </a:lvl5pPr>
            <a:lvl6pPr lvl="5">
              <a:spcBef>
                <a:spcPts val="0"/>
              </a:spcBef>
              <a:spcAft>
                <a:spcPts val="0"/>
              </a:spcAft>
              <a:buClr>
                <a:srgbClr val="FF860D"/>
              </a:buClr>
              <a:buSzPts val="1400"/>
              <a:buNone/>
              <a:defRPr b="1" sz="1800">
                <a:solidFill>
                  <a:srgbClr val="FF860D"/>
                </a:solidFill>
              </a:defRPr>
            </a:lvl6pPr>
            <a:lvl7pPr lvl="6">
              <a:spcBef>
                <a:spcPts val="0"/>
              </a:spcBef>
              <a:spcAft>
                <a:spcPts val="0"/>
              </a:spcAft>
              <a:buClr>
                <a:srgbClr val="FF860D"/>
              </a:buClr>
              <a:buSzPts val="1400"/>
              <a:buNone/>
              <a:defRPr b="1" sz="1800">
                <a:solidFill>
                  <a:srgbClr val="FF860D"/>
                </a:solidFill>
              </a:defRPr>
            </a:lvl7pPr>
            <a:lvl8pPr lvl="7">
              <a:spcBef>
                <a:spcPts val="0"/>
              </a:spcBef>
              <a:spcAft>
                <a:spcPts val="0"/>
              </a:spcAft>
              <a:buClr>
                <a:srgbClr val="FF860D"/>
              </a:buClr>
              <a:buSzPts val="1400"/>
              <a:buNone/>
              <a:defRPr b="1" sz="1800">
                <a:solidFill>
                  <a:srgbClr val="FF860D"/>
                </a:solidFill>
              </a:defRPr>
            </a:lvl8pPr>
            <a:lvl9pPr lvl="8">
              <a:spcBef>
                <a:spcPts val="0"/>
              </a:spcBef>
              <a:spcAft>
                <a:spcPts val="0"/>
              </a:spcAft>
              <a:buClr>
                <a:srgbClr val="FF860D"/>
              </a:buClr>
              <a:buSzPts val="1400"/>
              <a:buNone/>
              <a:defRPr b="1" sz="1800">
                <a:solidFill>
                  <a:srgbClr val="FF860D"/>
                </a:solidFill>
              </a:defRPr>
            </a:lvl9pPr>
          </a:lstStyle>
          <a:p/>
        </p:txBody>
      </p:sp>
      <p:sp>
        <p:nvSpPr>
          <p:cNvPr id="22" name="Google Shape;22;p3"/>
          <p:cNvSpPr txBox="1"/>
          <p:nvPr>
            <p:ph idx="1" type="subTitle"/>
          </p:nvPr>
        </p:nvSpPr>
        <p:spPr>
          <a:xfrm>
            <a:off x="4412550" y="6936525"/>
            <a:ext cx="9462900" cy="522000"/>
          </a:xfrm>
          <a:prstGeom prst="rect">
            <a:avLst/>
          </a:prstGeom>
        </p:spPr>
        <p:txBody>
          <a:bodyPr anchorCtr="0" anchor="t" bIns="45700" lIns="91425" spcFirstLastPara="1" rIns="91425" wrap="square" tIns="45700">
            <a:normAutofit/>
          </a:bodyPr>
          <a:lstStyle>
            <a:lvl1pPr lvl="0">
              <a:spcBef>
                <a:spcPts val="640"/>
              </a:spcBef>
              <a:spcAft>
                <a:spcPts val="0"/>
              </a:spcAft>
              <a:buClr>
                <a:schemeClr val="dk1"/>
              </a:buClr>
              <a:buSzPts val="2450"/>
              <a:buNone/>
              <a:defRPr sz="2450">
                <a:solidFill>
                  <a:schemeClr val="dk1"/>
                </a:solidFill>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3" name="Shape 23"/>
        <p:cNvGrpSpPr/>
        <p:nvPr/>
      </p:nvGrpSpPr>
      <p:grpSpPr>
        <a:xfrm>
          <a:off x="0" y="0"/>
          <a:ext cx="0" cy="0"/>
          <a:chOff x="0" y="0"/>
          <a:chExt cx="0" cy="0"/>
        </a:xfrm>
      </p:grpSpPr>
      <p:sp>
        <p:nvSpPr>
          <p:cNvPr id="24" name="Google Shape;24;p4"/>
          <p:cNvSpPr txBox="1"/>
          <p:nvPr>
            <p:ph type="title"/>
          </p:nvPr>
        </p:nvSpPr>
        <p:spPr>
          <a:xfrm>
            <a:off x="406650" y="742250"/>
            <a:ext cx="17474700" cy="2034900"/>
          </a:xfrm>
          <a:prstGeom prst="rect">
            <a:avLst/>
          </a:prstGeom>
        </p:spPr>
        <p:txBody>
          <a:bodyPr anchorCtr="0" anchor="t" bIns="45700" lIns="91425" spcFirstLastPara="1" rIns="91425" wrap="square" tIns="45700">
            <a:normAutofit/>
          </a:bodyPr>
          <a:lstStyle>
            <a:lvl1pPr lvl="0">
              <a:spcBef>
                <a:spcPts val="0"/>
              </a:spcBef>
              <a:spcAft>
                <a:spcPts val="0"/>
              </a:spcAft>
              <a:buSzPts val="8550"/>
              <a:buNone/>
              <a:defRPr sz="8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5" name="Google Shape;25;p4"/>
          <p:cNvGrpSpPr/>
          <p:nvPr/>
        </p:nvGrpSpPr>
        <p:grpSpPr>
          <a:xfrm>
            <a:off x="841605" y="2950152"/>
            <a:ext cx="3712789" cy="3712789"/>
            <a:chOff x="0" y="0"/>
            <a:chExt cx="812800" cy="812800"/>
          </a:xfrm>
        </p:grpSpPr>
        <p:sp>
          <p:nvSpPr>
            <p:cNvPr id="26" name="Google Shape;2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3A1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4"/>
          <p:cNvGrpSpPr/>
          <p:nvPr/>
        </p:nvGrpSpPr>
        <p:grpSpPr>
          <a:xfrm>
            <a:off x="5065983" y="5732641"/>
            <a:ext cx="3712789" cy="3712789"/>
            <a:chOff x="0" y="0"/>
            <a:chExt cx="812800" cy="812800"/>
          </a:xfrm>
        </p:grpSpPr>
        <p:sp>
          <p:nvSpPr>
            <p:cNvPr id="29" name="Google Shape;2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7143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4"/>
          <p:cNvGrpSpPr/>
          <p:nvPr/>
        </p:nvGrpSpPr>
        <p:grpSpPr>
          <a:xfrm>
            <a:off x="13514741" y="5732641"/>
            <a:ext cx="3712789" cy="3712789"/>
            <a:chOff x="0" y="0"/>
            <a:chExt cx="812800" cy="812800"/>
          </a:xfrm>
        </p:grpSpPr>
        <p:sp>
          <p:nvSpPr>
            <p:cNvPr id="32" name="Google Shape;3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7143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 name="Google Shape;34;p4"/>
          <p:cNvGrpSpPr/>
          <p:nvPr/>
        </p:nvGrpSpPr>
        <p:grpSpPr>
          <a:xfrm>
            <a:off x="9286968" y="2950152"/>
            <a:ext cx="3712789" cy="3712789"/>
            <a:chOff x="0" y="0"/>
            <a:chExt cx="812800" cy="812800"/>
          </a:xfrm>
        </p:grpSpPr>
        <p:sp>
          <p:nvSpPr>
            <p:cNvPr id="35" name="Google Shape;35;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3A1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 name="Google Shape;37;p4"/>
          <p:cNvGrpSpPr/>
          <p:nvPr/>
        </p:nvGrpSpPr>
        <p:grpSpPr>
          <a:xfrm>
            <a:off x="1028700" y="3137247"/>
            <a:ext cx="3338576" cy="3338576"/>
            <a:chOff x="0" y="0"/>
            <a:chExt cx="812800" cy="812800"/>
          </a:xfrm>
        </p:grpSpPr>
        <p:sp>
          <p:nvSpPr>
            <p:cNvPr id="38" name="Google Shape;3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3A16"/>
                </a:gs>
                <a:gs pos="50000">
                  <a:srgbClr val="FF820D"/>
                </a:gs>
                <a:gs pos="100000">
                  <a:srgbClr val="FFCCE4"/>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 name="Google Shape;40;p4"/>
          <p:cNvGrpSpPr/>
          <p:nvPr/>
        </p:nvGrpSpPr>
        <p:grpSpPr>
          <a:xfrm>
            <a:off x="9477457" y="3137247"/>
            <a:ext cx="3338576" cy="3338576"/>
            <a:chOff x="0" y="0"/>
            <a:chExt cx="812800" cy="812800"/>
          </a:xfrm>
        </p:grpSpPr>
        <p:sp>
          <p:nvSpPr>
            <p:cNvPr id="41" name="Google Shape;4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3A16"/>
                </a:gs>
                <a:gs pos="50000">
                  <a:srgbClr val="FF820D"/>
                </a:gs>
                <a:gs pos="100000">
                  <a:srgbClr val="FFCCE4"/>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4"/>
          <p:cNvGrpSpPr/>
          <p:nvPr/>
        </p:nvGrpSpPr>
        <p:grpSpPr>
          <a:xfrm>
            <a:off x="5253079" y="5919736"/>
            <a:ext cx="3338576" cy="3338576"/>
            <a:chOff x="0" y="0"/>
            <a:chExt cx="812800" cy="812800"/>
          </a:xfrm>
        </p:grpSpPr>
        <p:sp>
          <p:nvSpPr>
            <p:cNvPr id="44" name="Google Shape;4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7143FF"/>
                </a:gs>
                <a:gs pos="100000">
                  <a:srgbClr val="FFCCE4"/>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4"/>
          <p:cNvGrpSpPr/>
          <p:nvPr/>
        </p:nvGrpSpPr>
        <p:grpSpPr>
          <a:xfrm>
            <a:off x="13701836" y="5919736"/>
            <a:ext cx="3338576" cy="3338576"/>
            <a:chOff x="0" y="0"/>
            <a:chExt cx="812800" cy="812800"/>
          </a:xfrm>
        </p:grpSpPr>
        <p:sp>
          <p:nvSpPr>
            <p:cNvPr id="47" name="Google Shape;4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7143FF"/>
                </a:gs>
                <a:gs pos="100000">
                  <a:srgbClr val="FFCCE4"/>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txBox="1"/>
            <p:nvPr/>
          </p:nvSpPr>
          <p:spPr>
            <a:xfrm>
              <a:off x="76200" y="9525"/>
              <a:ext cx="660300" cy="727200"/>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 name="Google Shape;49;p4"/>
          <p:cNvSpPr txBox="1"/>
          <p:nvPr/>
        </p:nvSpPr>
        <p:spPr>
          <a:xfrm>
            <a:off x="1924526" y="3440760"/>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1</a:t>
            </a:r>
            <a:endParaRPr/>
          </a:p>
        </p:txBody>
      </p:sp>
      <p:sp>
        <p:nvSpPr>
          <p:cNvPr id="50" name="Google Shape;50;p4"/>
          <p:cNvSpPr txBox="1"/>
          <p:nvPr/>
        </p:nvSpPr>
        <p:spPr>
          <a:xfrm>
            <a:off x="10373283" y="3480061"/>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3</a:t>
            </a:r>
            <a:endParaRPr/>
          </a:p>
        </p:txBody>
      </p:sp>
      <p:sp>
        <p:nvSpPr>
          <p:cNvPr id="51" name="Google Shape;51;p4"/>
          <p:cNvSpPr txBox="1"/>
          <p:nvPr/>
        </p:nvSpPr>
        <p:spPr>
          <a:xfrm>
            <a:off x="6148904" y="6223249"/>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2</a:t>
            </a:r>
            <a:endParaRPr/>
          </a:p>
        </p:txBody>
      </p:sp>
      <p:sp>
        <p:nvSpPr>
          <p:cNvPr id="52" name="Google Shape;52;p4"/>
          <p:cNvSpPr txBox="1"/>
          <p:nvPr/>
        </p:nvSpPr>
        <p:spPr>
          <a:xfrm>
            <a:off x="14597662" y="6262550"/>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4</a:t>
            </a:r>
            <a:endParaRPr/>
          </a:p>
        </p:txBody>
      </p:sp>
      <p:sp>
        <p:nvSpPr>
          <p:cNvPr id="53" name="Google Shape;53;p4"/>
          <p:cNvSpPr txBox="1"/>
          <p:nvPr>
            <p:ph idx="1" type="subTitle"/>
          </p:nvPr>
        </p:nvSpPr>
        <p:spPr>
          <a:xfrm>
            <a:off x="925050" y="4849400"/>
            <a:ext cx="3338700" cy="766200"/>
          </a:xfrm>
          <a:prstGeom prst="rect">
            <a:avLst/>
          </a:prstGeom>
        </p:spPr>
        <p:txBody>
          <a:bodyPr anchorCtr="0" anchor="ctr" bIns="45700" lIns="91425" spcFirstLastPara="1" rIns="91425" wrap="square" tIns="45700">
            <a:normAutofit/>
          </a:bodyPr>
          <a:lstStyle>
            <a:lvl1pPr lvl="0">
              <a:spcBef>
                <a:spcPts val="640"/>
              </a:spcBef>
              <a:spcAft>
                <a:spcPts val="0"/>
              </a:spcAft>
              <a:buClr>
                <a:schemeClr val="dk1"/>
              </a:buClr>
              <a:buSzPts val="2500"/>
              <a:buNone/>
              <a:defRPr sz="2500">
                <a:solidFill>
                  <a:schemeClr val="dk1"/>
                </a:solidFill>
              </a:defRPr>
            </a:lvl1pPr>
            <a:lvl2pPr lvl="1">
              <a:spcBef>
                <a:spcPts val="560"/>
              </a:spcBef>
              <a:spcAft>
                <a:spcPts val="0"/>
              </a:spcAft>
              <a:buClr>
                <a:schemeClr val="dk1"/>
              </a:buClr>
              <a:buSzPts val="2000"/>
              <a:buNone/>
              <a:defRPr>
                <a:solidFill>
                  <a:schemeClr val="dk1"/>
                </a:solidFill>
              </a:defRPr>
            </a:lvl2pPr>
            <a:lvl3pPr lvl="2">
              <a:spcBef>
                <a:spcPts val="480"/>
              </a:spcBef>
              <a:spcAft>
                <a:spcPts val="0"/>
              </a:spcAft>
              <a:buClr>
                <a:schemeClr val="dk1"/>
              </a:buClr>
              <a:buSzPts val="2000"/>
              <a:buNone/>
              <a:defRPr>
                <a:solidFill>
                  <a:schemeClr val="dk1"/>
                </a:solidFill>
              </a:defRPr>
            </a:lvl3pPr>
            <a:lvl4pPr lvl="3">
              <a:spcBef>
                <a:spcPts val="400"/>
              </a:spcBef>
              <a:spcAft>
                <a:spcPts val="0"/>
              </a:spcAft>
              <a:buClr>
                <a:schemeClr val="dk1"/>
              </a:buClr>
              <a:buSzPts val="2000"/>
              <a:buNone/>
              <a:defRPr>
                <a:solidFill>
                  <a:schemeClr val="dk1"/>
                </a:solidFill>
              </a:defRPr>
            </a:lvl4pPr>
            <a:lvl5pPr lvl="4">
              <a:spcBef>
                <a:spcPts val="400"/>
              </a:spcBef>
              <a:spcAft>
                <a:spcPts val="0"/>
              </a:spcAft>
              <a:buClr>
                <a:schemeClr val="dk1"/>
              </a:buClr>
              <a:buSzPts val="2000"/>
              <a:buNone/>
              <a:defRPr>
                <a:solidFill>
                  <a:schemeClr val="dk1"/>
                </a:solidFill>
              </a:defRPr>
            </a:lvl5pPr>
            <a:lvl6pPr lvl="5">
              <a:spcBef>
                <a:spcPts val="400"/>
              </a:spcBef>
              <a:spcAft>
                <a:spcPts val="0"/>
              </a:spcAft>
              <a:buClr>
                <a:schemeClr val="dk1"/>
              </a:buClr>
              <a:buSzPts val="2000"/>
              <a:buNone/>
              <a:defRPr>
                <a:solidFill>
                  <a:schemeClr val="dk1"/>
                </a:solidFill>
              </a:defRPr>
            </a:lvl6pPr>
            <a:lvl7pPr lvl="6">
              <a:spcBef>
                <a:spcPts val="400"/>
              </a:spcBef>
              <a:spcAft>
                <a:spcPts val="0"/>
              </a:spcAft>
              <a:buClr>
                <a:schemeClr val="dk1"/>
              </a:buClr>
              <a:buSzPts val="2000"/>
              <a:buNone/>
              <a:defRPr>
                <a:solidFill>
                  <a:schemeClr val="dk1"/>
                </a:solidFill>
              </a:defRPr>
            </a:lvl7pPr>
            <a:lvl8pPr lvl="7">
              <a:spcBef>
                <a:spcPts val="400"/>
              </a:spcBef>
              <a:spcAft>
                <a:spcPts val="0"/>
              </a:spcAft>
              <a:buClr>
                <a:schemeClr val="dk1"/>
              </a:buClr>
              <a:buSzPts val="2000"/>
              <a:buNone/>
              <a:defRPr>
                <a:solidFill>
                  <a:schemeClr val="dk1"/>
                </a:solidFill>
              </a:defRPr>
            </a:lvl8pPr>
            <a:lvl9pPr lvl="8">
              <a:spcBef>
                <a:spcPts val="400"/>
              </a:spcBef>
              <a:spcAft>
                <a:spcPts val="0"/>
              </a:spcAft>
              <a:buClr>
                <a:schemeClr val="dk1"/>
              </a:buClr>
              <a:buSzPts val="2000"/>
              <a:buNone/>
              <a:defRPr>
                <a:solidFill>
                  <a:schemeClr val="dk1"/>
                </a:solidFill>
              </a:defRPr>
            </a:lvl9pPr>
          </a:lstStyle>
          <a:p/>
        </p:txBody>
      </p:sp>
      <p:sp>
        <p:nvSpPr>
          <p:cNvPr id="54" name="Google Shape;54;p4"/>
          <p:cNvSpPr txBox="1"/>
          <p:nvPr>
            <p:ph idx="2" type="subTitle"/>
          </p:nvPr>
        </p:nvSpPr>
        <p:spPr>
          <a:xfrm>
            <a:off x="9477325" y="4849400"/>
            <a:ext cx="3338700" cy="7662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dk1"/>
              </a:buClr>
              <a:buSzPts val="2500"/>
              <a:buNone/>
              <a:defRPr sz="2500">
                <a:solidFill>
                  <a:schemeClr val="dk1"/>
                </a:solidFill>
              </a:defRPr>
            </a:lvl1pPr>
            <a:lvl2pPr lvl="1" rtl="0">
              <a:spcBef>
                <a:spcPts val="560"/>
              </a:spcBef>
              <a:spcAft>
                <a:spcPts val="0"/>
              </a:spcAft>
              <a:buClr>
                <a:schemeClr val="dk1"/>
              </a:buClr>
              <a:buSzPts val="2000"/>
              <a:buNone/>
              <a:defRPr>
                <a:solidFill>
                  <a:schemeClr val="dk1"/>
                </a:solidFill>
              </a:defRPr>
            </a:lvl2pPr>
            <a:lvl3pPr lvl="2" rtl="0">
              <a:spcBef>
                <a:spcPts val="480"/>
              </a:spcBef>
              <a:spcAft>
                <a:spcPts val="0"/>
              </a:spcAft>
              <a:buClr>
                <a:schemeClr val="dk1"/>
              </a:buClr>
              <a:buSzPts val="2000"/>
              <a:buNone/>
              <a:defRPr>
                <a:solidFill>
                  <a:schemeClr val="dk1"/>
                </a:solidFill>
              </a:defRPr>
            </a:lvl3pPr>
            <a:lvl4pPr lvl="3" rtl="0">
              <a:spcBef>
                <a:spcPts val="400"/>
              </a:spcBef>
              <a:spcAft>
                <a:spcPts val="0"/>
              </a:spcAft>
              <a:buClr>
                <a:schemeClr val="dk1"/>
              </a:buClr>
              <a:buSzPts val="2000"/>
              <a:buNone/>
              <a:defRPr>
                <a:solidFill>
                  <a:schemeClr val="dk1"/>
                </a:solidFill>
              </a:defRPr>
            </a:lvl4pPr>
            <a:lvl5pPr lvl="4" rtl="0">
              <a:spcBef>
                <a:spcPts val="400"/>
              </a:spcBef>
              <a:spcAft>
                <a:spcPts val="0"/>
              </a:spcAft>
              <a:buClr>
                <a:schemeClr val="dk1"/>
              </a:buClr>
              <a:buSzPts val="2000"/>
              <a:buNone/>
              <a:defRPr>
                <a:solidFill>
                  <a:schemeClr val="dk1"/>
                </a:solidFill>
              </a:defRPr>
            </a:lvl5pPr>
            <a:lvl6pPr lvl="5" rtl="0">
              <a:spcBef>
                <a:spcPts val="400"/>
              </a:spcBef>
              <a:spcAft>
                <a:spcPts val="0"/>
              </a:spcAft>
              <a:buClr>
                <a:schemeClr val="dk1"/>
              </a:buClr>
              <a:buSzPts val="2000"/>
              <a:buNone/>
              <a:defRPr>
                <a:solidFill>
                  <a:schemeClr val="dk1"/>
                </a:solidFill>
              </a:defRPr>
            </a:lvl6pPr>
            <a:lvl7pPr lvl="6" rtl="0">
              <a:spcBef>
                <a:spcPts val="400"/>
              </a:spcBef>
              <a:spcAft>
                <a:spcPts val="0"/>
              </a:spcAft>
              <a:buClr>
                <a:schemeClr val="dk1"/>
              </a:buClr>
              <a:buSzPts val="2000"/>
              <a:buNone/>
              <a:defRPr>
                <a:solidFill>
                  <a:schemeClr val="dk1"/>
                </a:solidFill>
              </a:defRPr>
            </a:lvl7pPr>
            <a:lvl8pPr lvl="7" rtl="0">
              <a:spcBef>
                <a:spcPts val="400"/>
              </a:spcBef>
              <a:spcAft>
                <a:spcPts val="0"/>
              </a:spcAft>
              <a:buClr>
                <a:schemeClr val="dk1"/>
              </a:buClr>
              <a:buSzPts val="2000"/>
              <a:buNone/>
              <a:defRPr>
                <a:solidFill>
                  <a:schemeClr val="dk1"/>
                </a:solidFill>
              </a:defRPr>
            </a:lvl8pPr>
            <a:lvl9pPr lvl="8" rtl="0">
              <a:spcBef>
                <a:spcPts val="400"/>
              </a:spcBef>
              <a:spcAft>
                <a:spcPts val="0"/>
              </a:spcAft>
              <a:buClr>
                <a:schemeClr val="dk1"/>
              </a:buClr>
              <a:buSzPts val="2000"/>
              <a:buNone/>
              <a:defRPr>
                <a:solidFill>
                  <a:schemeClr val="dk1"/>
                </a:solidFill>
              </a:defRPr>
            </a:lvl9pPr>
          </a:lstStyle>
          <a:p/>
        </p:txBody>
      </p:sp>
      <p:sp>
        <p:nvSpPr>
          <p:cNvPr id="55" name="Google Shape;55;p4"/>
          <p:cNvSpPr txBox="1"/>
          <p:nvPr>
            <p:ph idx="3" type="subTitle"/>
          </p:nvPr>
        </p:nvSpPr>
        <p:spPr>
          <a:xfrm>
            <a:off x="5252825" y="7595450"/>
            <a:ext cx="3338700" cy="7662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dk1"/>
              </a:buClr>
              <a:buSzPts val="2500"/>
              <a:buNone/>
              <a:defRPr sz="2500">
                <a:solidFill>
                  <a:schemeClr val="dk1"/>
                </a:solidFill>
              </a:defRPr>
            </a:lvl1pPr>
            <a:lvl2pPr lvl="1" rtl="0">
              <a:spcBef>
                <a:spcPts val="560"/>
              </a:spcBef>
              <a:spcAft>
                <a:spcPts val="0"/>
              </a:spcAft>
              <a:buClr>
                <a:schemeClr val="dk1"/>
              </a:buClr>
              <a:buSzPts val="2000"/>
              <a:buNone/>
              <a:defRPr>
                <a:solidFill>
                  <a:schemeClr val="dk1"/>
                </a:solidFill>
              </a:defRPr>
            </a:lvl2pPr>
            <a:lvl3pPr lvl="2" rtl="0">
              <a:spcBef>
                <a:spcPts val="480"/>
              </a:spcBef>
              <a:spcAft>
                <a:spcPts val="0"/>
              </a:spcAft>
              <a:buClr>
                <a:schemeClr val="dk1"/>
              </a:buClr>
              <a:buSzPts val="2000"/>
              <a:buNone/>
              <a:defRPr>
                <a:solidFill>
                  <a:schemeClr val="dk1"/>
                </a:solidFill>
              </a:defRPr>
            </a:lvl3pPr>
            <a:lvl4pPr lvl="3" rtl="0">
              <a:spcBef>
                <a:spcPts val="400"/>
              </a:spcBef>
              <a:spcAft>
                <a:spcPts val="0"/>
              </a:spcAft>
              <a:buClr>
                <a:schemeClr val="dk1"/>
              </a:buClr>
              <a:buSzPts val="2000"/>
              <a:buNone/>
              <a:defRPr>
                <a:solidFill>
                  <a:schemeClr val="dk1"/>
                </a:solidFill>
              </a:defRPr>
            </a:lvl4pPr>
            <a:lvl5pPr lvl="4" rtl="0">
              <a:spcBef>
                <a:spcPts val="400"/>
              </a:spcBef>
              <a:spcAft>
                <a:spcPts val="0"/>
              </a:spcAft>
              <a:buClr>
                <a:schemeClr val="dk1"/>
              </a:buClr>
              <a:buSzPts val="2000"/>
              <a:buNone/>
              <a:defRPr>
                <a:solidFill>
                  <a:schemeClr val="dk1"/>
                </a:solidFill>
              </a:defRPr>
            </a:lvl5pPr>
            <a:lvl6pPr lvl="5" rtl="0">
              <a:spcBef>
                <a:spcPts val="400"/>
              </a:spcBef>
              <a:spcAft>
                <a:spcPts val="0"/>
              </a:spcAft>
              <a:buClr>
                <a:schemeClr val="dk1"/>
              </a:buClr>
              <a:buSzPts val="2000"/>
              <a:buNone/>
              <a:defRPr>
                <a:solidFill>
                  <a:schemeClr val="dk1"/>
                </a:solidFill>
              </a:defRPr>
            </a:lvl6pPr>
            <a:lvl7pPr lvl="6" rtl="0">
              <a:spcBef>
                <a:spcPts val="400"/>
              </a:spcBef>
              <a:spcAft>
                <a:spcPts val="0"/>
              </a:spcAft>
              <a:buClr>
                <a:schemeClr val="dk1"/>
              </a:buClr>
              <a:buSzPts val="2000"/>
              <a:buNone/>
              <a:defRPr>
                <a:solidFill>
                  <a:schemeClr val="dk1"/>
                </a:solidFill>
              </a:defRPr>
            </a:lvl7pPr>
            <a:lvl8pPr lvl="7" rtl="0">
              <a:spcBef>
                <a:spcPts val="400"/>
              </a:spcBef>
              <a:spcAft>
                <a:spcPts val="0"/>
              </a:spcAft>
              <a:buClr>
                <a:schemeClr val="dk1"/>
              </a:buClr>
              <a:buSzPts val="2000"/>
              <a:buNone/>
              <a:defRPr>
                <a:solidFill>
                  <a:schemeClr val="dk1"/>
                </a:solidFill>
              </a:defRPr>
            </a:lvl8pPr>
            <a:lvl9pPr lvl="8" rtl="0">
              <a:spcBef>
                <a:spcPts val="400"/>
              </a:spcBef>
              <a:spcAft>
                <a:spcPts val="0"/>
              </a:spcAft>
              <a:buClr>
                <a:schemeClr val="dk1"/>
              </a:buClr>
              <a:buSzPts val="2000"/>
              <a:buNone/>
              <a:defRPr>
                <a:solidFill>
                  <a:schemeClr val="dk1"/>
                </a:solidFill>
              </a:defRPr>
            </a:lvl9pPr>
          </a:lstStyle>
          <a:p/>
        </p:txBody>
      </p:sp>
      <p:sp>
        <p:nvSpPr>
          <p:cNvPr id="56" name="Google Shape;56;p4"/>
          <p:cNvSpPr txBox="1"/>
          <p:nvPr>
            <p:ph idx="4" type="subTitle"/>
          </p:nvPr>
        </p:nvSpPr>
        <p:spPr>
          <a:xfrm>
            <a:off x="13701700" y="7595450"/>
            <a:ext cx="3338700" cy="766200"/>
          </a:xfrm>
          <a:prstGeom prst="rect">
            <a:avLst/>
          </a:prstGeom>
        </p:spPr>
        <p:txBody>
          <a:bodyPr anchorCtr="0" anchor="ctr" bIns="45700" lIns="91425" spcFirstLastPara="1" rIns="91425" wrap="square" tIns="45700">
            <a:normAutofit/>
          </a:bodyPr>
          <a:lstStyle>
            <a:lvl1pPr lvl="0" rtl="0">
              <a:spcBef>
                <a:spcPts val="640"/>
              </a:spcBef>
              <a:spcAft>
                <a:spcPts val="0"/>
              </a:spcAft>
              <a:buClr>
                <a:schemeClr val="dk1"/>
              </a:buClr>
              <a:buSzPts val="2500"/>
              <a:buNone/>
              <a:defRPr sz="2500">
                <a:solidFill>
                  <a:schemeClr val="dk1"/>
                </a:solidFill>
              </a:defRPr>
            </a:lvl1pPr>
            <a:lvl2pPr lvl="1" rtl="0">
              <a:spcBef>
                <a:spcPts val="560"/>
              </a:spcBef>
              <a:spcAft>
                <a:spcPts val="0"/>
              </a:spcAft>
              <a:buClr>
                <a:schemeClr val="dk1"/>
              </a:buClr>
              <a:buSzPts val="2000"/>
              <a:buNone/>
              <a:defRPr>
                <a:solidFill>
                  <a:schemeClr val="dk1"/>
                </a:solidFill>
              </a:defRPr>
            </a:lvl2pPr>
            <a:lvl3pPr lvl="2" rtl="0">
              <a:spcBef>
                <a:spcPts val="480"/>
              </a:spcBef>
              <a:spcAft>
                <a:spcPts val="0"/>
              </a:spcAft>
              <a:buClr>
                <a:schemeClr val="dk1"/>
              </a:buClr>
              <a:buSzPts val="2000"/>
              <a:buNone/>
              <a:defRPr>
                <a:solidFill>
                  <a:schemeClr val="dk1"/>
                </a:solidFill>
              </a:defRPr>
            </a:lvl3pPr>
            <a:lvl4pPr lvl="3" rtl="0">
              <a:spcBef>
                <a:spcPts val="400"/>
              </a:spcBef>
              <a:spcAft>
                <a:spcPts val="0"/>
              </a:spcAft>
              <a:buClr>
                <a:schemeClr val="dk1"/>
              </a:buClr>
              <a:buSzPts val="2000"/>
              <a:buNone/>
              <a:defRPr>
                <a:solidFill>
                  <a:schemeClr val="dk1"/>
                </a:solidFill>
              </a:defRPr>
            </a:lvl4pPr>
            <a:lvl5pPr lvl="4" rtl="0">
              <a:spcBef>
                <a:spcPts val="400"/>
              </a:spcBef>
              <a:spcAft>
                <a:spcPts val="0"/>
              </a:spcAft>
              <a:buClr>
                <a:schemeClr val="dk1"/>
              </a:buClr>
              <a:buSzPts val="2000"/>
              <a:buNone/>
              <a:defRPr>
                <a:solidFill>
                  <a:schemeClr val="dk1"/>
                </a:solidFill>
              </a:defRPr>
            </a:lvl5pPr>
            <a:lvl6pPr lvl="5" rtl="0">
              <a:spcBef>
                <a:spcPts val="400"/>
              </a:spcBef>
              <a:spcAft>
                <a:spcPts val="0"/>
              </a:spcAft>
              <a:buClr>
                <a:schemeClr val="dk1"/>
              </a:buClr>
              <a:buSzPts val="2000"/>
              <a:buNone/>
              <a:defRPr>
                <a:solidFill>
                  <a:schemeClr val="dk1"/>
                </a:solidFill>
              </a:defRPr>
            </a:lvl6pPr>
            <a:lvl7pPr lvl="6" rtl="0">
              <a:spcBef>
                <a:spcPts val="400"/>
              </a:spcBef>
              <a:spcAft>
                <a:spcPts val="0"/>
              </a:spcAft>
              <a:buClr>
                <a:schemeClr val="dk1"/>
              </a:buClr>
              <a:buSzPts val="2000"/>
              <a:buNone/>
              <a:defRPr>
                <a:solidFill>
                  <a:schemeClr val="dk1"/>
                </a:solidFill>
              </a:defRPr>
            </a:lvl7pPr>
            <a:lvl8pPr lvl="7" rtl="0">
              <a:spcBef>
                <a:spcPts val="400"/>
              </a:spcBef>
              <a:spcAft>
                <a:spcPts val="0"/>
              </a:spcAft>
              <a:buClr>
                <a:schemeClr val="dk1"/>
              </a:buClr>
              <a:buSzPts val="2000"/>
              <a:buNone/>
              <a:defRPr>
                <a:solidFill>
                  <a:schemeClr val="dk1"/>
                </a:solidFill>
              </a:defRPr>
            </a:lvl8pPr>
            <a:lvl9pPr lvl="8" rtl="0">
              <a:spcBef>
                <a:spcPts val="400"/>
              </a:spcBef>
              <a:spcAft>
                <a:spcPts val="0"/>
              </a:spcAft>
              <a:buClr>
                <a:schemeClr val="dk1"/>
              </a:buClr>
              <a:buSzPts val="2000"/>
              <a:buNone/>
              <a:defRPr>
                <a:solidFill>
                  <a:schemeClr val="dk1"/>
                </a:solidFill>
              </a:defRPr>
            </a:lvl9pPr>
          </a:lstStyle>
          <a:p/>
        </p:txBody>
      </p:sp>
      <p:sp>
        <p:nvSpPr>
          <p:cNvPr id="57" name="Google Shape;57;p4"/>
          <p:cNvSpPr txBox="1"/>
          <p:nvPr>
            <p:ph idx="5" type="body"/>
          </p:nvPr>
        </p:nvSpPr>
        <p:spPr>
          <a:xfrm>
            <a:off x="990600" y="7132850"/>
            <a:ext cx="3207600" cy="2034900"/>
          </a:xfrm>
          <a:prstGeom prst="rect">
            <a:avLst/>
          </a:prstGeom>
        </p:spPr>
        <p:txBody>
          <a:bodyPr anchorCtr="0" anchor="t" bIns="45700" lIns="91425" spcFirstLastPara="1" rIns="91425" wrap="square" tIns="45700">
            <a:normAutofit/>
          </a:bodyPr>
          <a:lstStyle>
            <a:lvl1pPr indent="-365125" lvl="0" marL="457200">
              <a:spcBef>
                <a:spcPts val="640"/>
              </a:spcBef>
              <a:spcAft>
                <a:spcPts val="0"/>
              </a:spcAft>
              <a:buSzPts val="2150"/>
              <a:buChar char="•"/>
              <a:defRPr sz="2150"/>
            </a:lvl1pPr>
            <a:lvl2pPr indent="-365125" lvl="1" marL="914400">
              <a:spcBef>
                <a:spcPts val="560"/>
              </a:spcBef>
              <a:spcAft>
                <a:spcPts val="0"/>
              </a:spcAft>
              <a:buSzPts val="2150"/>
              <a:buChar char="–"/>
              <a:defRPr sz="2150"/>
            </a:lvl2pPr>
            <a:lvl3pPr indent="-365125" lvl="2" marL="1371600">
              <a:spcBef>
                <a:spcPts val="480"/>
              </a:spcBef>
              <a:spcAft>
                <a:spcPts val="0"/>
              </a:spcAft>
              <a:buSzPts val="2150"/>
              <a:buChar char="•"/>
              <a:defRPr sz="2150"/>
            </a:lvl3pPr>
            <a:lvl4pPr indent="-365125" lvl="3" marL="1828800">
              <a:spcBef>
                <a:spcPts val="400"/>
              </a:spcBef>
              <a:spcAft>
                <a:spcPts val="0"/>
              </a:spcAft>
              <a:buSzPts val="2150"/>
              <a:buChar char="–"/>
              <a:defRPr sz="2150"/>
            </a:lvl4pPr>
            <a:lvl5pPr indent="-365125" lvl="4" marL="2286000">
              <a:spcBef>
                <a:spcPts val="400"/>
              </a:spcBef>
              <a:spcAft>
                <a:spcPts val="0"/>
              </a:spcAft>
              <a:buSzPts val="2150"/>
              <a:buChar char="»"/>
              <a:defRPr sz="2150"/>
            </a:lvl5pPr>
            <a:lvl6pPr indent="-365125" lvl="5" marL="2743200">
              <a:spcBef>
                <a:spcPts val="400"/>
              </a:spcBef>
              <a:spcAft>
                <a:spcPts val="0"/>
              </a:spcAft>
              <a:buSzPts val="2150"/>
              <a:buChar char="•"/>
              <a:defRPr sz="2150"/>
            </a:lvl6pPr>
            <a:lvl7pPr indent="-365125" lvl="6" marL="3200400">
              <a:spcBef>
                <a:spcPts val="400"/>
              </a:spcBef>
              <a:spcAft>
                <a:spcPts val="0"/>
              </a:spcAft>
              <a:buSzPts val="2150"/>
              <a:buChar char="•"/>
              <a:defRPr sz="2150"/>
            </a:lvl7pPr>
            <a:lvl8pPr indent="-365125" lvl="7" marL="3657600">
              <a:spcBef>
                <a:spcPts val="400"/>
              </a:spcBef>
              <a:spcAft>
                <a:spcPts val="0"/>
              </a:spcAft>
              <a:buSzPts val="2150"/>
              <a:buChar char="•"/>
              <a:defRPr sz="2150"/>
            </a:lvl8pPr>
            <a:lvl9pPr indent="-365125" lvl="8" marL="4114800">
              <a:spcBef>
                <a:spcPts val="400"/>
              </a:spcBef>
              <a:spcAft>
                <a:spcPts val="0"/>
              </a:spcAft>
              <a:buSzPts val="2150"/>
              <a:buChar char="•"/>
              <a:defRPr sz="2150"/>
            </a:lvl9pPr>
          </a:lstStyle>
          <a:p/>
        </p:txBody>
      </p:sp>
      <p:sp>
        <p:nvSpPr>
          <p:cNvPr id="58" name="Google Shape;58;p4"/>
          <p:cNvSpPr txBox="1"/>
          <p:nvPr>
            <p:ph idx="6" type="body"/>
          </p:nvPr>
        </p:nvSpPr>
        <p:spPr>
          <a:xfrm>
            <a:off x="9542963" y="7132850"/>
            <a:ext cx="3207600" cy="2034900"/>
          </a:xfrm>
          <a:prstGeom prst="rect">
            <a:avLst/>
          </a:prstGeom>
        </p:spPr>
        <p:txBody>
          <a:bodyPr anchorCtr="0" anchor="t" bIns="45700" lIns="91425" spcFirstLastPara="1" rIns="91425" wrap="square" tIns="45700">
            <a:norm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
        <p:nvSpPr>
          <p:cNvPr id="59" name="Google Shape;59;p4"/>
          <p:cNvSpPr txBox="1"/>
          <p:nvPr>
            <p:ph idx="7" type="body"/>
          </p:nvPr>
        </p:nvSpPr>
        <p:spPr>
          <a:xfrm>
            <a:off x="5316875" y="3237450"/>
            <a:ext cx="3207600" cy="2034900"/>
          </a:xfrm>
          <a:prstGeom prst="rect">
            <a:avLst/>
          </a:prstGeom>
        </p:spPr>
        <p:txBody>
          <a:bodyPr anchorCtr="0" anchor="b" bIns="45700" lIns="91425" spcFirstLastPara="1" rIns="91425" wrap="square" tIns="45700">
            <a:norm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
        <p:nvSpPr>
          <p:cNvPr id="60" name="Google Shape;60;p4"/>
          <p:cNvSpPr txBox="1"/>
          <p:nvPr>
            <p:ph idx="8" type="body"/>
          </p:nvPr>
        </p:nvSpPr>
        <p:spPr>
          <a:xfrm>
            <a:off x="13762250" y="3237450"/>
            <a:ext cx="3207600" cy="2034900"/>
          </a:xfrm>
          <a:prstGeom prst="rect">
            <a:avLst/>
          </a:prstGeom>
        </p:spPr>
        <p:txBody>
          <a:bodyPr anchorCtr="0" anchor="b" bIns="45700" lIns="91425" spcFirstLastPara="1" rIns="91425" wrap="square" tIns="45700">
            <a:normAutofit/>
          </a:bodyPr>
          <a:lstStyle>
            <a:lvl1pPr indent="-365125" lvl="0" marL="457200" rtl="0">
              <a:spcBef>
                <a:spcPts val="640"/>
              </a:spcBef>
              <a:spcAft>
                <a:spcPts val="0"/>
              </a:spcAft>
              <a:buSzPts val="2150"/>
              <a:buChar char="•"/>
              <a:defRPr sz="2150"/>
            </a:lvl1pPr>
            <a:lvl2pPr indent="-365125" lvl="1" marL="914400" rtl="0">
              <a:spcBef>
                <a:spcPts val="560"/>
              </a:spcBef>
              <a:spcAft>
                <a:spcPts val="0"/>
              </a:spcAft>
              <a:buSzPts val="2150"/>
              <a:buChar char="–"/>
              <a:defRPr sz="2150"/>
            </a:lvl2pPr>
            <a:lvl3pPr indent="-365125" lvl="2" marL="1371600" rtl="0">
              <a:spcBef>
                <a:spcPts val="480"/>
              </a:spcBef>
              <a:spcAft>
                <a:spcPts val="0"/>
              </a:spcAft>
              <a:buSzPts val="2150"/>
              <a:buChar char="•"/>
              <a:defRPr sz="2150"/>
            </a:lvl3pPr>
            <a:lvl4pPr indent="-365125" lvl="3" marL="1828800" rtl="0">
              <a:spcBef>
                <a:spcPts val="400"/>
              </a:spcBef>
              <a:spcAft>
                <a:spcPts val="0"/>
              </a:spcAft>
              <a:buSzPts val="2150"/>
              <a:buChar char="–"/>
              <a:defRPr sz="2150"/>
            </a:lvl4pPr>
            <a:lvl5pPr indent="-365125" lvl="4" marL="2286000" rtl="0">
              <a:spcBef>
                <a:spcPts val="400"/>
              </a:spcBef>
              <a:spcAft>
                <a:spcPts val="0"/>
              </a:spcAft>
              <a:buSzPts val="2150"/>
              <a:buChar char="»"/>
              <a:defRPr sz="2150"/>
            </a:lvl5pPr>
            <a:lvl6pPr indent="-365125" lvl="5" marL="2743200" rtl="0">
              <a:spcBef>
                <a:spcPts val="400"/>
              </a:spcBef>
              <a:spcAft>
                <a:spcPts val="0"/>
              </a:spcAft>
              <a:buSzPts val="2150"/>
              <a:buChar char="•"/>
              <a:defRPr sz="2150"/>
            </a:lvl6pPr>
            <a:lvl7pPr indent="-365125" lvl="6" marL="3200400" rtl="0">
              <a:spcBef>
                <a:spcPts val="400"/>
              </a:spcBef>
              <a:spcAft>
                <a:spcPts val="0"/>
              </a:spcAft>
              <a:buSzPts val="2150"/>
              <a:buChar char="•"/>
              <a:defRPr sz="2150"/>
            </a:lvl7pPr>
            <a:lvl8pPr indent="-365125" lvl="7" marL="3657600" rtl="0">
              <a:spcBef>
                <a:spcPts val="400"/>
              </a:spcBef>
              <a:spcAft>
                <a:spcPts val="0"/>
              </a:spcAft>
              <a:buSzPts val="2150"/>
              <a:buChar char="•"/>
              <a:defRPr sz="2150"/>
            </a:lvl8pPr>
            <a:lvl9pPr indent="-365125" lvl="8" marL="4114800" rtl="0">
              <a:spcBef>
                <a:spcPts val="400"/>
              </a:spcBef>
              <a:spcAft>
                <a:spcPts val="0"/>
              </a:spcAft>
              <a:buSzPts val="2150"/>
              <a:buChar char="•"/>
              <a:defRPr sz="21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61" name="Shape 61"/>
        <p:cNvGrpSpPr/>
        <p:nvPr/>
      </p:nvGrpSpPr>
      <p:grpSpPr>
        <a:xfrm>
          <a:off x="0" y="0"/>
          <a:ext cx="0" cy="0"/>
          <a:chOff x="0" y="0"/>
          <a:chExt cx="0" cy="0"/>
        </a:xfrm>
      </p:grpSpPr>
      <p:sp>
        <p:nvSpPr>
          <p:cNvPr id="62" name="Google Shape;62;p5"/>
          <p:cNvSpPr/>
          <p:nvPr>
            <p:ph idx="2" type="pic"/>
          </p:nvPr>
        </p:nvSpPr>
        <p:spPr>
          <a:xfrm>
            <a:off x="7184100" y="-100"/>
            <a:ext cx="11103900" cy="10287000"/>
          </a:xfrm>
          <a:prstGeom prst="rect">
            <a:avLst/>
          </a:prstGeom>
          <a:noFill/>
          <a:ln>
            <a:noFill/>
          </a:ln>
        </p:spPr>
      </p:sp>
      <p:sp>
        <p:nvSpPr>
          <p:cNvPr id="63" name="Google Shape;63;p5"/>
          <p:cNvSpPr txBox="1"/>
          <p:nvPr>
            <p:ph type="title"/>
          </p:nvPr>
        </p:nvSpPr>
        <p:spPr>
          <a:xfrm>
            <a:off x="911850" y="5064100"/>
            <a:ext cx="4500900" cy="1143000"/>
          </a:xfrm>
          <a:prstGeom prst="rect">
            <a:avLst/>
          </a:prstGeom>
        </p:spPr>
        <p:txBody>
          <a:bodyPr anchorCtr="0" anchor="t" bIns="45700" lIns="91425" spcFirstLastPara="1" rIns="91425" wrap="square" tIns="45700">
            <a:normAutofit/>
          </a:bodyPr>
          <a:lstStyle>
            <a:lvl1pPr lvl="0" algn="l">
              <a:spcBef>
                <a:spcPts val="0"/>
              </a:spcBef>
              <a:spcAft>
                <a:spcPts val="0"/>
              </a:spcAft>
              <a:buClr>
                <a:schemeClr val="lt1"/>
              </a:buClr>
              <a:buSzPts val="4050"/>
              <a:buNone/>
              <a:defRPr sz="4050">
                <a:solidFill>
                  <a:schemeClr val="lt1"/>
                </a:solidFill>
              </a:defRPr>
            </a:lvl1pPr>
            <a:lvl2pPr lvl="1">
              <a:spcBef>
                <a:spcPts val="0"/>
              </a:spcBef>
              <a:spcAft>
                <a:spcPts val="0"/>
              </a:spcAft>
              <a:buClr>
                <a:srgbClr val="000000"/>
              </a:buClr>
              <a:buSzPts val="1400"/>
              <a:buNone/>
              <a:defRPr>
                <a:solidFill>
                  <a:srgbClr val="000000"/>
                </a:solidFill>
              </a:defRPr>
            </a:lvl2pPr>
            <a:lvl3pPr lvl="2">
              <a:spcBef>
                <a:spcPts val="0"/>
              </a:spcBef>
              <a:spcAft>
                <a:spcPts val="0"/>
              </a:spcAft>
              <a:buClr>
                <a:srgbClr val="000000"/>
              </a:buClr>
              <a:buSzPts val="1400"/>
              <a:buNone/>
              <a:defRPr>
                <a:solidFill>
                  <a:srgbClr val="000000"/>
                </a:solidFill>
              </a:defRPr>
            </a:lvl3pPr>
            <a:lvl4pPr lvl="3">
              <a:spcBef>
                <a:spcPts val="0"/>
              </a:spcBef>
              <a:spcAft>
                <a:spcPts val="0"/>
              </a:spcAft>
              <a:buClr>
                <a:srgbClr val="000000"/>
              </a:buClr>
              <a:buSzPts val="1400"/>
              <a:buNone/>
              <a:defRPr>
                <a:solidFill>
                  <a:srgbClr val="000000"/>
                </a:solidFill>
              </a:defRPr>
            </a:lvl4pPr>
            <a:lvl5pPr lvl="4">
              <a:spcBef>
                <a:spcPts val="0"/>
              </a:spcBef>
              <a:spcAft>
                <a:spcPts val="0"/>
              </a:spcAft>
              <a:buClr>
                <a:srgbClr val="000000"/>
              </a:buClr>
              <a:buSzPts val="1400"/>
              <a:buNone/>
              <a:defRPr>
                <a:solidFill>
                  <a:srgbClr val="000000"/>
                </a:solidFill>
              </a:defRPr>
            </a:lvl5pPr>
            <a:lvl6pPr lvl="5">
              <a:spcBef>
                <a:spcPts val="0"/>
              </a:spcBef>
              <a:spcAft>
                <a:spcPts val="0"/>
              </a:spcAft>
              <a:buClr>
                <a:srgbClr val="000000"/>
              </a:buClr>
              <a:buSzPts val="1400"/>
              <a:buNone/>
              <a:defRPr>
                <a:solidFill>
                  <a:srgbClr val="000000"/>
                </a:solidFill>
              </a:defRPr>
            </a:lvl6pPr>
            <a:lvl7pPr lvl="6">
              <a:spcBef>
                <a:spcPts val="0"/>
              </a:spcBef>
              <a:spcAft>
                <a:spcPts val="0"/>
              </a:spcAft>
              <a:buClr>
                <a:srgbClr val="000000"/>
              </a:buClr>
              <a:buSzPts val="1400"/>
              <a:buNone/>
              <a:defRPr>
                <a:solidFill>
                  <a:srgbClr val="000000"/>
                </a:solidFill>
              </a:defRPr>
            </a:lvl7pPr>
            <a:lvl8pPr lvl="7">
              <a:spcBef>
                <a:spcPts val="0"/>
              </a:spcBef>
              <a:spcAft>
                <a:spcPts val="0"/>
              </a:spcAft>
              <a:buClr>
                <a:srgbClr val="000000"/>
              </a:buClr>
              <a:buSzPts val="1400"/>
              <a:buNone/>
              <a:defRPr>
                <a:solidFill>
                  <a:srgbClr val="000000"/>
                </a:solidFill>
              </a:defRPr>
            </a:lvl8pPr>
            <a:lvl9pPr lvl="8">
              <a:spcBef>
                <a:spcPts val="0"/>
              </a:spcBef>
              <a:spcAft>
                <a:spcPts val="0"/>
              </a:spcAft>
              <a:buClr>
                <a:srgbClr val="000000"/>
              </a:buClr>
              <a:buSzPts val="1400"/>
              <a:buNone/>
              <a:defRPr>
                <a:solidFill>
                  <a:srgbClr val="000000"/>
                </a:solidFill>
              </a:defRPr>
            </a:lvl9pPr>
          </a:lstStyle>
          <a:p/>
        </p:txBody>
      </p:sp>
      <p:sp>
        <p:nvSpPr>
          <p:cNvPr id="64" name="Google Shape;64;p5"/>
          <p:cNvSpPr/>
          <p:nvPr/>
        </p:nvSpPr>
        <p:spPr>
          <a:xfrm>
            <a:off x="13270473" y="-361558"/>
            <a:ext cx="5389002" cy="5409808"/>
          </a:xfrm>
          <a:custGeom>
            <a:rect b="b" l="l" r="r" t="t"/>
            <a:pathLst>
              <a:path extrusionOk="0" h="5409808" w="5389002">
                <a:moveTo>
                  <a:pt x="0" y="0"/>
                </a:moveTo>
                <a:lnTo>
                  <a:pt x="5389002" y="0"/>
                </a:lnTo>
                <a:lnTo>
                  <a:pt x="5389002" y="5409808"/>
                </a:lnTo>
                <a:lnTo>
                  <a:pt x="0" y="5409808"/>
                </a:lnTo>
                <a:lnTo>
                  <a:pt x="0" y="0"/>
                </a:lnTo>
                <a:close/>
              </a:path>
            </a:pathLst>
          </a:custGeom>
          <a:blipFill rotWithShape="1">
            <a:blip r:embed="rId2">
              <a:alphaModFix/>
            </a:blip>
            <a:stretch>
              <a:fillRect b="0" l="0" r="-86898" t="-86178"/>
            </a:stretch>
          </a:blipFill>
          <a:ln>
            <a:noFill/>
          </a:ln>
        </p:spPr>
      </p:sp>
      <p:sp>
        <p:nvSpPr>
          <p:cNvPr id="65" name="Google Shape;65;p5"/>
          <p:cNvSpPr txBox="1"/>
          <p:nvPr/>
        </p:nvSpPr>
        <p:spPr>
          <a:xfrm>
            <a:off x="1028700" y="1848046"/>
            <a:ext cx="3342000" cy="2691600"/>
          </a:xfrm>
          <a:prstGeom prst="rect">
            <a:avLst/>
          </a:prstGeom>
          <a:noFill/>
          <a:ln>
            <a:noFill/>
          </a:ln>
        </p:spPr>
        <p:txBody>
          <a:bodyPr anchorCtr="0" anchor="t" bIns="0" lIns="0" spcFirstLastPara="1" rIns="0" wrap="square" tIns="0">
            <a:spAutoFit/>
          </a:bodyPr>
          <a:lstStyle/>
          <a:p>
            <a:pPr indent="0" lvl="0" marL="0" marR="0" rtl="0" algn="l">
              <a:lnSpc>
                <a:spcPct val="140001"/>
              </a:lnSpc>
              <a:spcBef>
                <a:spcPts val="0"/>
              </a:spcBef>
              <a:spcAft>
                <a:spcPts val="0"/>
              </a:spcAft>
              <a:buNone/>
            </a:pPr>
            <a:r>
              <a:rPr b="0" i="0" lang="en-US" sz="17487" u="none" cap="none" strike="noStrike">
                <a:solidFill>
                  <a:srgbClr val="FF860D"/>
                </a:solidFill>
                <a:latin typeface="Poppins"/>
                <a:ea typeface="Poppins"/>
                <a:cs typeface="Poppins"/>
                <a:sym typeface="Poppins"/>
              </a:rPr>
              <a:t>01</a:t>
            </a:r>
            <a:endParaRPr/>
          </a:p>
        </p:txBody>
      </p:sp>
      <p:sp>
        <p:nvSpPr>
          <p:cNvPr id="66" name="Google Shape;66;p5"/>
          <p:cNvSpPr txBox="1"/>
          <p:nvPr>
            <p:ph idx="1" type="body"/>
          </p:nvPr>
        </p:nvSpPr>
        <p:spPr>
          <a:xfrm>
            <a:off x="1028700" y="6604550"/>
            <a:ext cx="3913500" cy="1842900"/>
          </a:xfrm>
          <a:prstGeom prst="rect">
            <a:avLst/>
          </a:prstGeom>
        </p:spPr>
        <p:txBody>
          <a:bodyPr anchorCtr="0" anchor="t" bIns="45700" lIns="91425" spcFirstLastPara="1" rIns="91425" wrap="square" tIns="45700">
            <a:norm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7" name="Shape 67"/>
        <p:cNvGrpSpPr/>
        <p:nvPr/>
      </p:nvGrpSpPr>
      <p:grpSpPr>
        <a:xfrm>
          <a:off x="0" y="0"/>
          <a:ext cx="0" cy="0"/>
          <a:chOff x="0" y="0"/>
          <a:chExt cx="0" cy="0"/>
        </a:xfrm>
      </p:grpSpPr>
      <p:sp>
        <p:nvSpPr>
          <p:cNvPr id="68" name="Google Shape;68;p6"/>
          <p:cNvSpPr/>
          <p:nvPr>
            <p:ph idx="2" type="pic"/>
          </p:nvPr>
        </p:nvSpPr>
        <p:spPr>
          <a:xfrm>
            <a:off x="919050" y="3221250"/>
            <a:ext cx="4871100" cy="5882100"/>
          </a:xfrm>
          <a:prstGeom prst="rect">
            <a:avLst/>
          </a:prstGeom>
          <a:noFill/>
          <a:ln>
            <a:noFill/>
          </a:ln>
        </p:spPr>
      </p:sp>
      <p:sp>
        <p:nvSpPr>
          <p:cNvPr id="69" name="Google Shape;69;p6"/>
          <p:cNvSpPr txBox="1"/>
          <p:nvPr>
            <p:ph type="title"/>
          </p:nvPr>
        </p:nvSpPr>
        <p:spPr>
          <a:xfrm>
            <a:off x="406650" y="750875"/>
            <a:ext cx="174747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7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
          <p:cNvSpPr/>
          <p:nvPr/>
        </p:nvSpPr>
        <p:spPr>
          <a:xfrm rot="-5400000">
            <a:off x="7805211" y="2042987"/>
            <a:ext cx="2711263" cy="4954135"/>
          </a:xfrm>
          <a:custGeom>
            <a:rect b="b" l="l" r="r" t="t"/>
            <a:pathLst>
              <a:path extrusionOk="0" h="4954135" w="2711263">
                <a:moveTo>
                  <a:pt x="0" y="0"/>
                </a:moveTo>
                <a:lnTo>
                  <a:pt x="2711263" y="0"/>
                </a:lnTo>
                <a:lnTo>
                  <a:pt x="2711263" y="4954135"/>
                </a:lnTo>
                <a:lnTo>
                  <a:pt x="0" y="4954135"/>
                </a:lnTo>
                <a:lnTo>
                  <a:pt x="0" y="0"/>
                </a:lnTo>
                <a:close/>
              </a:path>
            </a:pathLst>
          </a:custGeom>
          <a:blipFill rotWithShape="1">
            <a:blip r:embed="rId2">
              <a:alphaModFix/>
            </a:blip>
            <a:stretch>
              <a:fillRect b="0" l="0" r="0" t="0"/>
            </a:stretch>
          </a:blipFill>
          <a:ln>
            <a:noFill/>
          </a:ln>
        </p:spPr>
      </p:sp>
      <p:sp>
        <p:nvSpPr>
          <p:cNvPr id="71" name="Google Shape;71;p6"/>
          <p:cNvSpPr/>
          <p:nvPr/>
        </p:nvSpPr>
        <p:spPr>
          <a:xfrm rot="-5400000">
            <a:off x="13653060" y="2042987"/>
            <a:ext cx="2711263" cy="4954135"/>
          </a:xfrm>
          <a:custGeom>
            <a:rect b="b" l="l" r="r" t="t"/>
            <a:pathLst>
              <a:path extrusionOk="0" h="4954135" w="2711263">
                <a:moveTo>
                  <a:pt x="0" y="0"/>
                </a:moveTo>
                <a:lnTo>
                  <a:pt x="2711263" y="0"/>
                </a:lnTo>
                <a:lnTo>
                  <a:pt x="2711263" y="4954135"/>
                </a:lnTo>
                <a:lnTo>
                  <a:pt x="0" y="4954135"/>
                </a:lnTo>
                <a:lnTo>
                  <a:pt x="0" y="0"/>
                </a:lnTo>
                <a:close/>
              </a:path>
            </a:pathLst>
          </a:custGeom>
          <a:blipFill rotWithShape="1">
            <a:blip r:embed="rId3">
              <a:alphaModFix/>
            </a:blip>
            <a:stretch>
              <a:fillRect b="0" l="0" r="0" t="0"/>
            </a:stretch>
          </a:blipFill>
          <a:ln>
            <a:noFill/>
          </a:ln>
        </p:spPr>
      </p:sp>
      <p:sp>
        <p:nvSpPr>
          <p:cNvPr id="72" name="Google Shape;72;p6"/>
          <p:cNvSpPr/>
          <p:nvPr/>
        </p:nvSpPr>
        <p:spPr>
          <a:xfrm rot="-5400000">
            <a:off x="7805211" y="5270857"/>
            <a:ext cx="2711263" cy="4954135"/>
          </a:xfrm>
          <a:custGeom>
            <a:rect b="b" l="l" r="r" t="t"/>
            <a:pathLst>
              <a:path extrusionOk="0" h="4954135" w="2711263">
                <a:moveTo>
                  <a:pt x="0" y="0"/>
                </a:moveTo>
                <a:lnTo>
                  <a:pt x="2711263" y="0"/>
                </a:lnTo>
                <a:lnTo>
                  <a:pt x="2711263" y="4954134"/>
                </a:lnTo>
                <a:lnTo>
                  <a:pt x="0" y="4954134"/>
                </a:lnTo>
                <a:lnTo>
                  <a:pt x="0" y="0"/>
                </a:lnTo>
                <a:close/>
              </a:path>
            </a:pathLst>
          </a:custGeom>
          <a:blipFill rotWithShape="1">
            <a:blip r:embed="rId3">
              <a:alphaModFix/>
            </a:blip>
            <a:stretch>
              <a:fillRect b="0" l="0" r="0" t="0"/>
            </a:stretch>
          </a:blipFill>
          <a:ln>
            <a:noFill/>
          </a:ln>
        </p:spPr>
      </p:sp>
      <p:sp>
        <p:nvSpPr>
          <p:cNvPr id="73" name="Google Shape;73;p6"/>
          <p:cNvSpPr/>
          <p:nvPr/>
        </p:nvSpPr>
        <p:spPr>
          <a:xfrm rot="-5400000">
            <a:off x="13653060" y="5270857"/>
            <a:ext cx="2711263" cy="4954135"/>
          </a:xfrm>
          <a:custGeom>
            <a:rect b="b" l="l" r="r" t="t"/>
            <a:pathLst>
              <a:path extrusionOk="0" h="4954135" w="2711263">
                <a:moveTo>
                  <a:pt x="0" y="0"/>
                </a:moveTo>
                <a:lnTo>
                  <a:pt x="2711263" y="0"/>
                </a:lnTo>
                <a:lnTo>
                  <a:pt x="2711263" y="4954134"/>
                </a:lnTo>
                <a:lnTo>
                  <a:pt x="0" y="4954134"/>
                </a:lnTo>
                <a:lnTo>
                  <a:pt x="0" y="0"/>
                </a:lnTo>
                <a:close/>
              </a:path>
            </a:pathLst>
          </a:custGeom>
          <a:blipFill rotWithShape="1">
            <a:blip r:embed="rId2">
              <a:alphaModFix/>
            </a:blip>
            <a:stretch>
              <a:fillRect b="0" l="0" r="0" t="0"/>
            </a:stretch>
          </a:blipFill>
          <a:ln>
            <a:noFill/>
          </a:ln>
        </p:spPr>
      </p:sp>
      <p:sp>
        <p:nvSpPr>
          <p:cNvPr id="74" name="Google Shape;74;p6"/>
          <p:cNvSpPr txBox="1"/>
          <p:nvPr>
            <p:ph idx="1" type="subTitle"/>
          </p:nvPr>
        </p:nvSpPr>
        <p:spPr>
          <a:xfrm>
            <a:off x="7454350" y="6894450"/>
            <a:ext cx="3603000" cy="578100"/>
          </a:xfrm>
          <a:prstGeom prst="rect">
            <a:avLst/>
          </a:prstGeom>
        </p:spPr>
        <p:txBody>
          <a:bodyPr anchorCtr="0" anchor="t" bIns="45700" lIns="91425" spcFirstLastPara="1" rIns="91425" wrap="square" tIns="45700">
            <a:normAutofit/>
          </a:bodyPr>
          <a:lstStyle>
            <a:lvl1pPr lvl="0" algn="l">
              <a:spcBef>
                <a:spcPts val="640"/>
              </a:spcBef>
              <a:spcAft>
                <a:spcPts val="0"/>
              </a:spcAft>
              <a:buClr>
                <a:schemeClr val="dk1"/>
              </a:buClr>
              <a:buSzPts val="2250"/>
              <a:buFont typeface="Poppins"/>
              <a:buNone/>
              <a:defRPr b="1" sz="2250">
                <a:solidFill>
                  <a:schemeClr val="dk1"/>
                </a:solidFill>
                <a:latin typeface="Poppins"/>
                <a:ea typeface="Poppins"/>
                <a:cs typeface="Poppins"/>
                <a:sym typeface="Poppins"/>
              </a:defRPr>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75" name="Google Shape;75;p6"/>
          <p:cNvSpPr txBox="1"/>
          <p:nvPr>
            <p:ph idx="3" type="body"/>
          </p:nvPr>
        </p:nvSpPr>
        <p:spPr>
          <a:xfrm>
            <a:off x="7454350" y="7691475"/>
            <a:ext cx="3312900" cy="849000"/>
          </a:xfrm>
          <a:prstGeom prst="rect">
            <a:avLst/>
          </a:prstGeom>
        </p:spPr>
        <p:txBody>
          <a:bodyPr anchorCtr="0" anchor="t" bIns="45700" lIns="91425" spcFirstLastPara="1" rIns="91425" wrap="square" tIns="45700">
            <a:normAutofit/>
          </a:bodyPr>
          <a:lstStyle>
            <a:lvl1pPr indent="-355600" lvl="0" marL="457200" algn="l">
              <a:spcBef>
                <a:spcPts val="640"/>
              </a:spcBef>
              <a:spcAft>
                <a:spcPts val="0"/>
              </a:spcAft>
              <a:buClr>
                <a:schemeClr val="dk1"/>
              </a:buClr>
              <a:buSzPts val="2000"/>
              <a:buChar char="•"/>
              <a:defRPr>
                <a:solidFill>
                  <a:schemeClr val="dk1"/>
                </a:solidFill>
              </a:defRPr>
            </a:lvl1pPr>
            <a:lvl2pPr indent="-355600" lvl="1" marL="914400" algn="l">
              <a:spcBef>
                <a:spcPts val="560"/>
              </a:spcBef>
              <a:spcAft>
                <a:spcPts val="0"/>
              </a:spcAft>
              <a:buClr>
                <a:schemeClr val="dk1"/>
              </a:buClr>
              <a:buSzPts val="2000"/>
              <a:buChar char="–"/>
              <a:defRPr>
                <a:solidFill>
                  <a:schemeClr val="dk1"/>
                </a:solidFill>
              </a:defRPr>
            </a:lvl2pPr>
            <a:lvl3pPr indent="-355600" lvl="2" marL="1371600" algn="l">
              <a:spcBef>
                <a:spcPts val="480"/>
              </a:spcBef>
              <a:spcAft>
                <a:spcPts val="0"/>
              </a:spcAft>
              <a:buClr>
                <a:schemeClr val="dk1"/>
              </a:buClr>
              <a:buSzPts val="2000"/>
              <a:buChar char="•"/>
              <a:defRPr>
                <a:solidFill>
                  <a:schemeClr val="dk1"/>
                </a:solidFill>
              </a:defRPr>
            </a:lvl3pPr>
            <a:lvl4pPr indent="-355600" lvl="3" marL="1828800" algn="l">
              <a:spcBef>
                <a:spcPts val="400"/>
              </a:spcBef>
              <a:spcAft>
                <a:spcPts val="0"/>
              </a:spcAft>
              <a:buClr>
                <a:schemeClr val="dk1"/>
              </a:buClr>
              <a:buSzPts val="2000"/>
              <a:buChar char="–"/>
              <a:defRPr>
                <a:solidFill>
                  <a:schemeClr val="dk1"/>
                </a:solidFill>
              </a:defRPr>
            </a:lvl4pPr>
            <a:lvl5pPr indent="-355600" lvl="4" marL="2286000" algn="l">
              <a:spcBef>
                <a:spcPts val="400"/>
              </a:spcBef>
              <a:spcAft>
                <a:spcPts val="0"/>
              </a:spcAft>
              <a:buClr>
                <a:schemeClr val="dk1"/>
              </a:buClr>
              <a:buSzPts val="2000"/>
              <a:buChar char="»"/>
              <a:defRPr>
                <a:solidFill>
                  <a:schemeClr val="dk1"/>
                </a:solidFill>
              </a:defRPr>
            </a:lvl5pPr>
            <a:lvl6pPr indent="-355600" lvl="5" marL="2743200" algn="l">
              <a:spcBef>
                <a:spcPts val="400"/>
              </a:spcBef>
              <a:spcAft>
                <a:spcPts val="0"/>
              </a:spcAft>
              <a:buClr>
                <a:schemeClr val="dk1"/>
              </a:buClr>
              <a:buSzPts val="2000"/>
              <a:buChar char="•"/>
              <a:defRPr>
                <a:solidFill>
                  <a:schemeClr val="dk1"/>
                </a:solidFill>
              </a:defRPr>
            </a:lvl6pPr>
            <a:lvl7pPr indent="-355600" lvl="6" marL="3200400" algn="l">
              <a:spcBef>
                <a:spcPts val="400"/>
              </a:spcBef>
              <a:spcAft>
                <a:spcPts val="0"/>
              </a:spcAft>
              <a:buClr>
                <a:schemeClr val="dk1"/>
              </a:buClr>
              <a:buSzPts val="2000"/>
              <a:buChar char="•"/>
              <a:defRPr>
                <a:solidFill>
                  <a:schemeClr val="dk1"/>
                </a:solidFill>
              </a:defRPr>
            </a:lvl7pPr>
            <a:lvl8pPr indent="-355600" lvl="7" marL="3657600" algn="l">
              <a:spcBef>
                <a:spcPts val="400"/>
              </a:spcBef>
              <a:spcAft>
                <a:spcPts val="0"/>
              </a:spcAft>
              <a:buClr>
                <a:schemeClr val="dk1"/>
              </a:buClr>
              <a:buSzPts val="2000"/>
              <a:buChar char="•"/>
              <a:defRPr>
                <a:solidFill>
                  <a:schemeClr val="dk1"/>
                </a:solidFill>
              </a:defRPr>
            </a:lvl8pPr>
            <a:lvl9pPr indent="-355600" lvl="8" marL="4114800" algn="l">
              <a:spcBef>
                <a:spcPts val="400"/>
              </a:spcBef>
              <a:spcAft>
                <a:spcPts val="0"/>
              </a:spcAft>
              <a:buClr>
                <a:schemeClr val="dk1"/>
              </a:buClr>
              <a:buSzPts val="2000"/>
              <a:buChar char="•"/>
              <a:defRPr>
                <a:solidFill>
                  <a:schemeClr val="dk1"/>
                </a:solidFill>
              </a:defRPr>
            </a:lvl9pPr>
          </a:lstStyle>
          <a:p/>
        </p:txBody>
      </p:sp>
      <p:sp>
        <p:nvSpPr>
          <p:cNvPr id="76" name="Google Shape;76;p6"/>
          <p:cNvSpPr txBox="1"/>
          <p:nvPr>
            <p:ph idx="4" type="subTitle"/>
          </p:nvPr>
        </p:nvSpPr>
        <p:spPr>
          <a:xfrm>
            <a:off x="13207188" y="6894450"/>
            <a:ext cx="3603000" cy="578100"/>
          </a:xfrm>
          <a:prstGeom prst="rect">
            <a:avLst/>
          </a:prstGeom>
        </p:spPr>
        <p:txBody>
          <a:bodyPr anchorCtr="0" anchor="t" bIns="45700" lIns="91425" spcFirstLastPara="1" rIns="91425" wrap="square" tIns="45700">
            <a:normAutofit/>
          </a:bodyPr>
          <a:lstStyle>
            <a:lvl1pPr lvl="0" rtl="0" algn="l">
              <a:spcBef>
                <a:spcPts val="640"/>
              </a:spcBef>
              <a:spcAft>
                <a:spcPts val="0"/>
              </a:spcAft>
              <a:buClr>
                <a:schemeClr val="dk1"/>
              </a:buClr>
              <a:buSzPts val="2250"/>
              <a:buFont typeface="Poppins"/>
              <a:buNone/>
              <a:defRPr b="1" sz="2250">
                <a:solidFill>
                  <a:schemeClr val="dk1"/>
                </a:solidFill>
                <a:latin typeface="Poppins"/>
                <a:ea typeface="Poppins"/>
                <a:cs typeface="Poppins"/>
                <a:sym typeface="Poppins"/>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7" name="Google Shape;77;p6"/>
          <p:cNvSpPr txBox="1"/>
          <p:nvPr>
            <p:ph idx="5" type="body"/>
          </p:nvPr>
        </p:nvSpPr>
        <p:spPr>
          <a:xfrm>
            <a:off x="13207188" y="7691475"/>
            <a:ext cx="3312900" cy="849000"/>
          </a:xfrm>
          <a:prstGeom prst="rect">
            <a:avLst/>
          </a:prstGeom>
        </p:spPr>
        <p:txBody>
          <a:bodyPr anchorCtr="0" anchor="t" bIns="45700" lIns="91425" spcFirstLastPara="1" rIns="91425" wrap="square" tIns="45700">
            <a:normAutofit/>
          </a:bodyPr>
          <a:lstStyle>
            <a:lvl1pPr indent="-355600" lvl="0" marL="457200" rtl="0" algn="l">
              <a:spcBef>
                <a:spcPts val="640"/>
              </a:spcBef>
              <a:spcAft>
                <a:spcPts val="0"/>
              </a:spcAft>
              <a:buClr>
                <a:schemeClr val="dk1"/>
              </a:buClr>
              <a:buSzPts val="2000"/>
              <a:buChar char="•"/>
              <a:defRPr>
                <a:solidFill>
                  <a:schemeClr val="dk1"/>
                </a:solidFill>
              </a:defRPr>
            </a:lvl1pPr>
            <a:lvl2pPr indent="-355600" lvl="1" marL="914400" rtl="0" algn="l">
              <a:spcBef>
                <a:spcPts val="560"/>
              </a:spcBef>
              <a:spcAft>
                <a:spcPts val="0"/>
              </a:spcAft>
              <a:buClr>
                <a:schemeClr val="dk1"/>
              </a:buClr>
              <a:buSzPts val="2000"/>
              <a:buChar char="–"/>
              <a:defRPr>
                <a:solidFill>
                  <a:schemeClr val="dk1"/>
                </a:solidFill>
              </a:defRPr>
            </a:lvl2pPr>
            <a:lvl3pPr indent="-355600" lvl="2" marL="1371600" rtl="0" algn="l">
              <a:spcBef>
                <a:spcPts val="480"/>
              </a:spcBef>
              <a:spcAft>
                <a:spcPts val="0"/>
              </a:spcAft>
              <a:buClr>
                <a:schemeClr val="dk1"/>
              </a:buClr>
              <a:buSzPts val="2000"/>
              <a:buChar char="•"/>
              <a:defRPr>
                <a:solidFill>
                  <a:schemeClr val="dk1"/>
                </a:solidFill>
              </a:defRPr>
            </a:lvl3pPr>
            <a:lvl4pPr indent="-355600" lvl="3" marL="1828800" rtl="0" algn="l">
              <a:spcBef>
                <a:spcPts val="400"/>
              </a:spcBef>
              <a:spcAft>
                <a:spcPts val="0"/>
              </a:spcAft>
              <a:buClr>
                <a:schemeClr val="dk1"/>
              </a:buClr>
              <a:buSzPts val="2000"/>
              <a:buChar char="–"/>
              <a:defRPr>
                <a:solidFill>
                  <a:schemeClr val="dk1"/>
                </a:solidFill>
              </a:defRPr>
            </a:lvl4pPr>
            <a:lvl5pPr indent="-355600" lvl="4" marL="2286000" rtl="0" algn="l">
              <a:spcBef>
                <a:spcPts val="400"/>
              </a:spcBef>
              <a:spcAft>
                <a:spcPts val="0"/>
              </a:spcAft>
              <a:buClr>
                <a:schemeClr val="dk1"/>
              </a:buClr>
              <a:buSzPts val="2000"/>
              <a:buChar char="»"/>
              <a:defRPr>
                <a:solidFill>
                  <a:schemeClr val="dk1"/>
                </a:solidFill>
              </a:defRPr>
            </a:lvl5pPr>
            <a:lvl6pPr indent="-355600" lvl="5" marL="2743200" rtl="0" algn="l">
              <a:spcBef>
                <a:spcPts val="400"/>
              </a:spcBef>
              <a:spcAft>
                <a:spcPts val="0"/>
              </a:spcAft>
              <a:buClr>
                <a:schemeClr val="dk1"/>
              </a:buClr>
              <a:buSzPts val="2000"/>
              <a:buChar char="•"/>
              <a:defRPr>
                <a:solidFill>
                  <a:schemeClr val="dk1"/>
                </a:solidFill>
              </a:defRPr>
            </a:lvl6pPr>
            <a:lvl7pPr indent="-355600" lvl="6" marL="3200400" rtl="0" algn="l">
              <a:spcBef>
                <a:spcPts val="400"/>
              </a:spcBef>
              <a:spcAft>
                <a:spcPts val="0"/>
              </a:spcAft>
              <a:buClr>
                <a:schemeClr val="dk1"/>
              </a:buClr>
              <a:buSzPts val="2000"/>
              <a:buChar char="•"/>
              <a:defRPr>
                <a:solidFill>
                  <a:schemeClr val="dk1"/>
                </a:solidFill>
              </a:defRPr>
            </a:lvl7pPr>
            <a:lvl8pPr indent="-355600" lvl="7" marL="3657600" rtl="0" algn="l">
              <a:spcBef>
                <a:spcPts val="400"/>
              </a:spcBef>
              <a:spcAft>
                <a:spcPts val="0"/>
              </a:spcAft>
              <a:buClr>
                <a:schemeClr val="dk1"/>
              </a:buClr>
              <a:buSzPts val="2000"/>
              <a:buChar char="•"/>
              <a:defRPr>
                <a:solidFill>
                  <a:schemeClr val="dk1"/>
                </a:solidFill>
              </a:defRPr>
            </a:lvl8pPr>
            <a:lvl9pPr indent="-355600" lvl="8" marL="4114800" rtl="0" algn="l">
              <a:spcBef>
                <a:spcPts val="400"/>
              </a:spcBef>
              <a:spcAft>
                <a:spcPts val="0"/>
              </a:spcAft>
              <a:buClr>
                <a:schemeClr val="dk1"/>
              </a:buClr>
              <a:buSzPts val="2000"/>
              <a:buChar char="•"/>
              <a:defRPr>
                <a:solidFill>
                  <a:schemeClr val="dk1"/>
                </a:solidFill>
              </a:defRPr>
            </a:lvl9pPr>
          </a:lstStyle>
          <a:p/>
        </p:txBody>
      </p:sp>
      <p:sp>
        <p:nvSpPr>
          <p:cNvPr id="78" name="Google Shape;78;p6"/>
          <p:cNvSpPr txBox="1"/>
          <p:nvPr>
            <p:ph idx="6" type="subTitle"/>
          </p:nvPr>
        </p:nvSpPr>
        <p:spPr>
          <a:xfrm>
            <a:off x="13207188" y="3697038"/>
            <a:ext cx="3603000" cy="578100"/>
          </a:xfrm>
          <a:prstGeom prst="rect">
            <a:avLst/>
          </a:prstGeom>
        </p:spPr>
        <p:txBody>
          <a:bodyPr anchorCtr="0" anchor="t" bIns="45700" lIns="91425" spcFirstLastPara="1" rIns="91425" wrap="square" tIns="45700">
            <a:normAutofit/>
          </a:bodyPr>
          <a:lstStyle>
            <a:lvl1pPr lvl="0" rtl="0" algn="l">
              <a:spcBef>
                <a:spcPts val="640"/>
              </a:spcBef>
              <a:spcAft>
                <a:spcPts val="0"/>
              </a:spcAft>
              <a:buClr>
                <a:schemeClr val="dk1"/>
              </a:buClr>
              <a:buSzPts val="2250"/>
              <a:buFont typeface="Poppins"/>
              <a:buNone/>
              <a:defRPr b="1" sz="2250">
                <a:solidFill>
                  <a:schemeClr val="dk1"/>
                </a:solidFill>
                <a:latin typeface="Poppins"/>
                <a:ea typeface="Poppins"/>
                <a:cs typeface="Poppins"/>
                <a:sym typeface="Poppins"/>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79" name="Google Shape;79;p6"/>
          <p:cNvSpPr txBox="1"/>
          <p:nvPr>
            <p:ph idx="7" type="body"/>
          </p:nvPr>
        </p:nvSpPr>
        <p:spPr>
          <a:xfrm>
            <a:off x="13207188" y="4494063"/>
            <a:ext cx="3312900" cy="849000"/>
          </a:xfrm>
          <a:prstGeom prst="rect">
            <a:avLst/>
          </a:prstGeom>
        </p:spPr>
        <p:txBody>
          <a:bodyPr anchorCtr="0" anchor="t" bIns="45700" lIns="91425" spcFirstLastPara="1" rIns="91425" wrap="square" tIns="45700">
            <a:normAutofit/>
          </a:bodyPr>
          <a:lstStyle>
            <a:lvl1pPr indent="-355600" lvl="0" marL="457200" rtl="0" algn="l">
              <a:spcBef>
                <a:spcPts val="640"/>
              </a:spcBef>
              <a:spcAft>
                <a:spcPts val="0"/>
              </a:spcAft>
              <a:buClr>
                <a:schemeClr val="dk1"/>
              </a:buClr>
              <a:buSzPts val="2000"/>
              <a:buChar char="•"/>
              <a:defRPr>
                <a:solidFill>
                  <a:schemeClr val="dk1"/>
                </a:solidFill>
              </a:defRPr>
            </a:lvl1pPr>
            <a:lvl2pPr indent="-355600" lvl="1" marL="914400" rtl="0" algn="l">
              <a:spcBef>
                <a:spcPts val="560"/>
              </a:spcBef>
              <a:spcAft>
                <a:spcPts val="0"/>
              </a:spcAft>
              <a:buClr>
                <a:schemeClr val="dk1"/>
              </a:buClr>
              <a:buSzPts val="2000"/>
              <a:buChar char="–"/>
              <a:defRPr>
                <a:solidFill>
                  <a:schemeClr val="dk1"/>
                </a:solidFill>
              </a:defRPr>
            </a:lvl2pPr>
            <a:lvl3pPr indent="-355600" lvl="2" marL="1371600" rtl="0" algn="l">
              <a:spcBef>
                <a:spcPts val="480"/>
              </a:spcBef>
              <a:spcAft>
                <a:spcPts val="0"/>
              </a:spcAft>
              <a:buClr>
                <a:schemeClr val="dk1"/>
              </a:buClr>
              <a:buSzPts val="2000"/>
              <a:buChar char="•"/>
              <a:defRPr>
                <a:solidFill>
                  <a:schemeClr val="dk1"/>
                </a:solidFill>
              </a:defRPr>
            </a:lvl3pPr>
            <a:lvl4pPr indent="-355600" lvl="3" marL="1828800" rtl="0" algn="l">
              <a:spcBef>
                <a:spcPts val="400"/>
              </a:spcBef>
              <a:spcAft>
                <a:spcPts val="0"/>
              </a:spcAft>
              <a:buClr>
                <a:schemeClr val="dk1"/>
              </a:buClr>
              <a:buSzPts val="2000"/>
              <a:buChar char="–"/>
              <a:defRPr>
                <a:solidFill>
                  <a:schemeClr val="dk1"/>
                </a:solidFill>
              </a:defRPr>
            </a:lvl4pPr>
            <a:lvl5pPr indent="-355600" lvl="4" marL="2286000" rtl="0" algn="l">
              <a:spcBef>
                <a:spcPts val="400"/>
              </a:spcBef>
              <a:spcAft>
                <a:spcPts val="0"/>
              </a:spcAft>
              <a:buClr>
                <a:schemeClr val="dk1"/>
              </a:buClr>
              <a:buSzPts val="2000"/>
              <a:buChar char="»"/>
              <a:defRPr>
                <a:solidFill>
                  <a:schemeClr val="dk1"/>
                </a:solidFill>
              </a:defRPr>
            </a:lvl5pPr>
            <a:lvl6pPr indent="-355600" lvl="5" marL="2743200" rtl="0" algn="l">
              <a:spcBef>
                <a:spcPts val="400"/>
              </a:spcBef>
              <a:spcAft>
                <a:spcPts val="0"/>
              </a:spcAft>
              <a:buClr>
                <a:schemeClr val="dk1"/>
              </a:buClr>
              <a:buSzPts val="2000"/>
              <a:buChar char="•"/>
              <a:defRPr>
                <a:solidFill>
                  <a:schemeClr val="dk1"/>
                </a:solidFill>
              </a:defRPr>
            </a:lvl6pPr>
            <a:lvl7pPr indent="-355600" lvl="6" marL="3200400" rtl="0" algn="l">
              <a:spcBef>
                <a:spcPts val="400"/>
              </a:spcBef>
              <a:spcAft>
                <a:spcPts val="0"/>
              </a:spcAft>
              <a:buClr>
                <a:schemeClr val="dk1"/>
              </a:buClr>
              <a:buSzPts val="2000"/>
              <a:buChar char="•"/>
              <a:defRPr>
                <a:solidFill>
                  <a:schemeClr val="dk1"/>
                </a:solidFill>
              </a:defRPr>
            </a:lvl7pPr>
            <a:lvl8pPr indent="-355600" lvl="7" marL="3657600" rtl="0" algn="l">
              <a:spcBef>
                <a:spcPts val="400"/>
              </a:spcBef>
              <a:spcAft>
                <a:spcPts val="0"/>
              </a:spcAft>
              <a:buClr>
                <a:schemeClr val="dk1"/>
              </a:buClr>
              <a:buSzPts val="2000"/>
              <a:buChar char="•"/>
              <a:defRPr>
                <a:solidFill>
                  <a:schemeClr val="dk1"/>
                </a:solidFill>
              </a:defRPr>
            </a:lvl8pPr>
            <a:lvl9pPr indent="-355600" lvl="8" marL="4114800" rtl="0" algn="l">
              <a:spcBef>
                <a:spcPts val="400"/>
              </a:spcBef>
              <a:spcAft>
                <a:spcPts val="0"/>
              </a:spcAft>
              <a:buClr>
                <a:schemeClr val="dk1"/>
              </a:buClr>
              <a:buSzPts val="2000"/>
              <a:buChar char="•"/>
              <a:defRPr>
                <a:solidFill>
                  <a:schemeClr val="dk1"/>
                </a:solidFill>
              </a:defRPr>
            </a:lvl9pPr>
          </a:lstStyle>
          <a:p/>
        </p:txBody>
      </p:sp>
      <p:sp>
        <p:nvSpPr>
          <p:cNvPr id="80" name="Google Shape;80;p6"/>
          <p:cNvSpPr txBox="1"/>
          <p:nvPr>
            <p:ph idx="8" type="subTitle"/>
          </p:nvPr>
        </p:nvSpPr>
        <p:spPr>
          <a:xfrm>
            <a:off x="7454350" y="3697025"/>
            <a:ext cx="3603000" cy="578100"/>
          </a:xfrm>
          <a:prstGeom prst="rect">
            <a:avLst/>
          </a:prstGeom>
        </p:spPr>
        <p:txBody>
          <a:bodyPr anchorCtr="0" anchor="t" bIns="45700" lIns="91425" spcFirstLastPara="1" rIns="91425" wrap="square" tIns="45700">
            <a:normAutofit/>
          </a:bodyPr>
          <a:lstStyle>
            <a:lvl1pPr lvl="0" rtl="0" algn="l">
              <a:spcBef>
                <a:spcPts val="640"/>
              </a:spcBef>
              <a:spcAft>
                <a:spcPts val="0"/>
              </a:spcAft>
              <a:buClr>
                <a:schemeClr val="dk1"/>
              </a:buClr>
              <a:buSzPts val="2250"/>
              <a:buFont typeface="Poppins"/>
              <a:buNone/>
              <a:defRPr b="1" sz="2250">
                <a:solidFill>
                  <a:schemeClr val="dk1"/>
                </a:solidFill>
                <a:latin typeface="Poppins"/>
                <a:ea typeface="Poppins"/>
                <a:cs typeface="Poppins"/>
                <a:sym typeface="Poppins"/>
              </a:defRPr>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81" name="Google Shape;81;p6"/>
          <p:cNvSpPr txBox="1"/>
          <p:nvPr>
            <p:ph idx="9" type="body"/>
          </p:nvPr>
        </p:nvSpPr>
        <p:spPr>
          <a:xfrm>
            <a:off x="7454350" y="4494050"/>
            <a:ext cx="3312900" cy="849000"/>
          </a:xfrm>
          <a:prstGeom prst="rect">
            <a:avLst/>
          </a:prstGeom>
        </p:spPr>
        <p:txBody>
          <a:bodyPr anchorCtr="0" anchor="t" bIns="45700" lIns="91425" spcFirstLastPara="1" rIns="91425" wrap="square" tIns="45700">
            <a:normAutofit/>
          </a:bodyPr>
          <a:lstStyle>
            <a:lvl1pPr indent="-355600" lvl="0" marL="457200" rtl="0" algn="l">
              <a:spcBef>
                <a:spcPts val="640"/>
              </a:spcBef>
              <a:spcAft>
                <a:spcPts val="0"/>
              </a:spcAft>
              <a:buClr>
                <a:schemeClr val="dk1"/>
              </a:buClr>
              <a:buSzPts val="2000"/>
              <a:buChar char="•"/>
              <a:defRPr>
                <a:solidFill>
                  <a:schemeClr val="dk1"/>
                </a:solidFill>
              </a:defRPr>
            </a:lvl1pPr>
            <a:lvl2pPr indent="-355600" lvl="1" marL="914400" rtl="0" algn="l">
              <a:spcBef>
                <a:spcPts val="560"/>
              </a:spcBef>
              <a:spcAft>
                <a:spcPts val="0"/>
              </a:spcAft>
              <a:buClr>
                <a:schemeClr val="dk1"/>
              </a:buClr>
              <a:buSzPts val="2000"/>
              <a:buChar char="–"/>
              <a:defRPr>
                <a:solidFill>
                  <a:schemeClr val="dk1"/>
                </a:solidFill>
              </a:defRPr>
            </a:lvl2pPr>
            <a:lvl3pPr indent="-355600" lvl="2" marL="1371600" rtl="0" algn="l">
              <a:spcBef>
                <a:spcPts val="480"/>
              </a:spcBef>
              <a:spcAft>
                <a:spcPts val="0"/>
              </a:spcAft>
              <a:buClr>
                <a:schemeClr val="dk1"/>
              </a:buClr>
              <a:buSzPts val="2000"/>
              <a:buChar char="•"/>
              <a:defRPr>
                <a:solidFill>
                  <a:schemeClr val="dk1"/>
                </a:solidFill>
              </a:defRPr>
            </a:lvl3pPr>
            <a:lvl4pPr indent="-355600" lvl="3" marL="1828800" rtl="0" algn="l">
              <a:spcBef>
                <a:spcPts val="400"/>
              </a:spcBef>
              <a:spcAft>
                <a:spcPts val="0"/>
              </a:spcAft>
              <a:buClr>
                <a:schemeClr val="dk1"/>
              </a:buClr>
              <a:buSzPts val="2000"/>
              <a:buChar char="–"/>
              <a:defRPr>
                <a:solidFill>
                  <a:schemeClr val="dk1"/>
                </a:solidFill>
              </a:defRPr>
            </a:lvl4pPr>
            <a:lvl5pPr indent="-355600" lvl="4" marL="2286000" rtl="0" algn="l">
              <a:spcBef>
                <a:spcPts val="400"/>
              </a:spcBef>
              <a:spcAft>
                <a:spcPts val="0"/>
              </a:spcAft>
              <a:buClr>
                <a:schemeClr val="dk1"/>
              </a:buClr>
              <a:buSzPts val="2000"/>
              <a:buChar char="»"/>
              <a:defRPr>
                <a:solidFill>
                  <a:schemeClr val="dk1"/>
                </a:solidFill>
              </a:defRPr>
            </a:lvl5pPr>
            <a:lvl6pPr indent="-355600" lvl="5" marL="2743200" rtl="0" algn="l">
              <a:spcBef>
                <a:spcPts val="400"/>
              </a:spcBef>
              <a:spcAft>
                <a:spcPts val="0"/>
              </a:spcAft>
              <a:buClr>
                <a:schemeClr val="dk1"/>
              </a:buClr>
              <a:buSzPts val="2000"/>
              <a:buChar char="•"/>
              <a:defRPr>
                <a:solidFill>
                  <a:schemeClr val="dk1"/>
                </a:solidFill>
              </a:defRPr>
            </a:lvl6pPr>
            <a:lvl7pPr indent="-355600" lvl="6" marL="3200400" rtl="0" algn="l">
              <a:spcBef>
                <a:spcPts val="400"/>
              </a:spcBef>
              <a:spcAft>
                <a:spcPts val="0"/>
              </a:spcAft>
              <a:buClr>
                <a:schemeClr val="dk1"/>
              </a:buClr>
              <a:buSzPts val="2000"/>
              <a:buChar char="•"/>
              <a:defRPr>
                <a:solidFill>
                  <a:schemeClr val="dk1"/>
                </a:solidFill>
              </a:defRPr>
            </a:lvl7pPr>
            <a:lvl8pPr indent="-355600" lvl="7" marL="3657600" rtl="0" algn="l">
              <a:spcBef>
                <a:spcPts val="400"/>
              </a:spcBef>
              <a:spcAft>
                <a:spcPts val="0"/>
              </a:spcAft>
              <a:buClr>
                <a:schemeClr val="dk1"/>
              </a:buClr>
              <a:buSzPts val="2000"/>
              <a:buChar char="•"/>
              <a:defRPr>
                <a:solidFill>
                  <a:schemeClr val="dk1"/>
                </a:solidFill>
              </a:defRPr>
            </a:lvl8pPr>
            <a:lvl9pPr indent="-355600" lvl="8" marL="4114800" rtl="0" algn="l">
              <a:spcBef>
                <a:spcPts val="400"/>
              </a:spcBef>
              <a:spcAft>
                <a:spcPts val="0"/>
              </a:spcAft>
              <a:buClr>
                <a:schemeClr val="dk1"/>
              </a:buClr>
              <a:buSzPts val="2000"/>
              <a:buChar char="•"/>
              <a:defRPr>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82" name="Shape 82"/>
        <p:cNvGrpSpPr/>
        <p:nvPr/>
      </p:nvGrpSpPr>
      <p:grpSpPr>
        <a:xfrm>
          <a:off x="0" y="0"/>
          <a:ext cx="0" cy="0"/>
          <a:chOff x="0" y="0"/>
          <a:chExt cx="0" cy="0"/>
        </a:xfrm>
      </p:grpSpPr>
      <p:sp>
        <p:nvSpPr>
          <p:cNvPr id="83" name="Google Shape;83;p7"/>
          <p:cNvSpPr/>
          <p:nvPr>
            <p:ph idx="2" type="pic"/>
          </p:nvPr>
        </p:nvSpPr>
        <p:spPr>
          <a:xfrm>
            <a:off x="6708375" y="3032900"/>
            <a:ext cx="4871100" cy="5933400"/>
          </a:xfrm>
          <a:prstGeom prst="rect">
            <a:avLst/>
          </a:prstGeom>
          <a:noFill/>
          <a:ln>
            <a:noFill/>
          </a:ln>
        </p:spPr>
      </p:sp>
      <p:sp>
        <p:nvSpPr>
          <p:cNvPr id="84" name="Google Shape;84;p7"/>
          <p:cNvSpPr txBox="1"/>
          <p:nvPr>
            <p:ph type="title"/>
          </p:nvPr>
        </p:nvSpPr>
        <p:spPr>
          <a:xfrm>
            <a:off x="406650" y="750875"/>
            <a:ext cx="174747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76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
          <p:cNvSpPr/>
          <p:nvPr/>
        </p:nvSpPr>
        <p:spPr>
          <a:xfrm>
            <a:off x="1028700" y="3032863"/>
            <a:ext cx="4703568" cy="5933400"/>
          </a:xfrm>
          <a:custGeom>
            <a:rect b="b" l="l" r="r" t="t"/>
            <a:pathLst>
              <a:path extrusionOk="0" h="5933400" w="4703568">
                <a:moveTo>
                  <a:pt x="0" y="0"/>
                </a:moveTo>
                <a:lnTo>
                  <a:pt x="4703568" y="0"/>
                </a:lnTo>
                <a:lnTo>
                  <a:pt x="4703568" y="5933400"/>
                </a:lnTo>
                <a:lnTo>
                  <a:pt x="0" y="5933400"/>
                </a:lnTo>
                <a:lnTo>
                  <a:pt x="0" y="0"/>
                </a:lnTo>
                <a:close/>
              </a:path>
            </a:pathLst>
          </a:custGeom>
          <a:blipFill rotWithShape="1">
            <a:blip r:embed="rId2">
              <a:alphaModFix/>
            </a:blip>
            <a:stretch>
              <a:fillRect b="0" l="0" r="0" t="0"/>
            </a:stretch>
          </a:blipFill>
          <a:ln>
            <a:noFill/>
          </a:ln>
        </p:spPr>
      </p:sp>
      <p:sp>
        <p:nvSpPr>
          <p:cNvPr id="86" name="Google Shape;86;p7"/>
          <p:cNvSpPr/>
          <p:nvPr/>
        </p:nvSpPr>
        <p:spPr>
          <a:xfrm>
            <a:off x="12555732" y="3032863"/>
            <a:ext cx="4703568" cy="5933400"/>
          </a:xfrm>
          <a:custGeom>
            <a:rect b="b" l="l" r="r" t="t"/>
            <a:pathLst>
              <a:path extrusionOk="0" h="5933400" w="4703568">
                <a:moveTo>
                  <a:pt x="0" y="0"/>
                </a:moveTo>
                <a:lnTo>
                  <a:pt x="4703568" y="0"/>
                </a:lnTo>
                <a:lnTo>
                  <a:pt x="4703568" y="5933400"/>
                </a:lnTo>
                <a:lnTo>
                  <a:pt x="0" y="5933400"/>
                </a:lnTo>
                <a:lnTo>
                  <a:pt x="0" y="0"/>
                </a:lnTo>
                <a:close/>
              </a:path>
            </a:pathLst>
          </a:custGeom>
          <a:blipFill rotWithShape="1">
            <a:blip r:embed="rId3">
              <a:alphaModFix/>
            </a:blip>
            <a:stretch>
              <a:fillRect b="0" l="0" r="0" t="0"/>
            </a:stretch>
          </a:blipFill>
          <a:ln>
            <a:noFill/>
          </a:ln>
        </p:spPr>
      </p:sp>
      <p:sp>
        <p:nvSpPr>
          <p:cNvPr id="87" name="Google Shape;87;p7"/>
          <p:cNvSpPr txBox="1"/>
          <p:nvPr>
            <p:ph idx="1" type="body"/>
          </p:nvPr>
        </p:nvSpPr>
        <p:spPr>
          <a:xfrm>
            <a:off x="1366650" y="3671225"/>
            <a:ext cx="3638400" cy="3768600"/>
          </a:xfrm>
          <a:prstGeom prst="rect">
            <a:avLst/>
          </a:prstGeom>
        </p:spPr>
        <p:txBody>
          <a:bodyPr anchorCtr="0" anchor="ctr" bIns="45700" lIns="91425" spcFirstLastPara="1" rIns="91425" wrap="square" tIns="45700">
            <a:normAutofit/>
          </a:bodyPr>
          <a:lstStyle>
            <a:lvl1pPr indent="-355600" lvl="0" marL="457200">
              <a:spcBef>
                <a:spcPts val="640"/>
              </a:spcBef>
              <a:spcAft>
                <a:spcPts val="0"/>
              </a:spcAft>
              <a:buClr>
                <a:schemeClr val="dk1"/>
              </a:buClr>
              <a:buSzPts val="2000"/>
              <a:buChar char="•"/>
              <a:defRPr>
                <a:solidFill>
                  <a:schemeClr val="dk1"/>
                </a:solidFill>
              </a:defRPr>
            </a:lvl1pPr>
            <a:lvl2pPr indent="-355600" lvl="1" marL="914400">
              <a:spcBef>
                <a:spcPts val="560"/>
              </a:spcBef>
              <a:spcAft>
                <a:spcPts val="0"/>
              </a:spcAft>
              <a:buClr>
                <a:schemeClr val="dk1"/>
              </a:buClr>
              <a:buSzPts val="2000"/>
              <a:buChar char="–"/>
              <a:defRPr>
                <a:solidFill>
                  <a:schemeClr val="dk1"/>
                </a:solidFill>
              </a:defRPr>
            </a:lvl2pPr>
            <a:lvl3pPr indent="-355600" lvl="2" marL="1371600">
              <a:spcBef>
                <a:spcPts val="480"/>
              </a:spcBef>
              <a:spcAft>
                <a:spcPts val="0"/>
              </a:spcAft>
              <a:buClr>
                <a:schemeClr val="dk1"/>
              </a:buClr>
              <a:buSzPts val="2000"/>
              <a:buChar char="•"/>
              <a:defRPr>
                <a:solidFill>
                  <a:schemeClr val="dk1"/>
                </a:solidFill>
              </a:defRPr>
            </a:lvl3pPr>
            <a:lvl4pPr indent="-355600" lvl="3" marL="1828800">
              <a:spcBef>
                <a:spcPts val="400"/>
              </a:spcBef>
              <a:spcAft>
                <a:spcPts val="0"/>
              </a:spcAft>
              <a:buClr>
                <a:schemeClr val="dk1"/>
              </a:buClr>
              <a:buSzPts val="2000"/>
              <a:buChar char="–"/>
              <a:defRPr>
                <a:solidFill>
                  <a:schemeClr val="dk1"/>
                </a:solidFill>
              </a:defRPr>
            </a:lvl4pPr>
            <a:lvl5pPr indent="-355600" lvl="4" marL="2286000">
              <a:spcBef>
                <a:spcPts val="400"/>
              </a:spcBef>
              <a:spcAft>
                <a:spcPts val="0"/>
              </a:spcAft>
              <a:buClr>
                <a:schemeClr val="dk1"/>
              </a:buClr>
              <a:buSzPts val="2000"/>
              <a:buChar char="»"/>
              <a:defRPr>
                <a:solidFill>
                  <a:schemeClr val="dk1"/>
                </a:solidFill>
              </a:defRPr>
            </a:lvl5pPr>
            <a:lvl6pPr indent="-355600" lvl="5" marL="2743200">
              <a:spcBef>
                <a:spcPts val="400"/>
              </a:spcBef>
              <a:spcAft>
                <a:spcPts val="0"/>
              </a:spcAft>
              <a:buClr>
                <a:schemeClr val="dk1"/>
              </a:buClr>
              <a:buSzPts val="2000"/>
              <a:buChar char="•"/>
              <a:defRPr>
                <a:solidFill>
                  <a:schemeClr val="dk1"/>
                </a:solidFill>
              </a:defRPr>
            </a:lvl6pPr>
            <a:lvl7pPr indent="-355600" lvl="6" marL="3200400">
              <a:spcBef>
                <a:spcPts val="400"/>
              </a:spcBef>
              <a:spcAft>
                <a:spcPts val="0"/>
              </a:spcAft>
              <a:buClr>
                <a:schemeClr val="dk1"/>
              </a:buClr>
              <a:buSzPts val="2000"/>
              <a:buChar char="•"/>
              <a:defRPr>
                <a:solidFill>
                  <a:schemeClr val="dk1"/>
                </a:solidFill>
              </a:defRPr>
            </a:lvl7pPr>
            <a:lvl8pPr indent="-355600" lvl="7" marL="3657600">
              <a:spcBef>
                <a:spcPts val="400"/>
              </a:spcBef>
              <a:spcAft>
                <a:spcPts val="0"/>
              </a:spcAft>
              <a:buClr>
                <a:schemeClr val="dk1"/>
              </a:buClr>
              <a:buSzPts val="2000"/>
              <a:buChar char="•"/>
              <a:defRPr>
                <a:solidFill>
                  <a:schemeClr val="dk1"/>
                </a:solidFill>
              </a:defRPr>
            </a:lvl8pPr>
            <a:lvl9pPr indent="-355600" lvl="8" marL="4114800">
              <a:spcBef>
                <a:spcPts val="400"/>
              </a:spcBef>
              <a:spcAft>
                <a:spcPts val="0"/>
              </a:spcAft>
              <a:buClr>
                <a:schemeClr val="dk1"/>
              </a:buClr>
              <a:buSzPts val="2000"/>
              <a:buChar char="•"/>
              <a:defRPr>
                <a:solidFill>
                  <a:schemeClr val="dk1"/>
                </a:solidFill>
              </a:defRPr>
            </a:lvl9pPr>
          </a:lstStyle>
          <a:p/>
        </p:txBody>
      </p:sp>
      <p:sp>
        <p:nvSpPr>
          <p:cNvPr id="88" name="Google Shape;88;p7"/>
          <p:cNvSpPr txBox="1"/>
          <p:nvPr>
            <p:ph idx="3" type="body"/>
          </p:nvPr>
        </p:nvSpPr>
        <p:spPr>
          <a:xfrm>
            <a:off x="12962300" y="3671225"/>
            <a:ext cx="3638400" cy="3768600"/>
          </a:xfrm>
          <a:prstGeom prst="rect">
            <a:avLst/>
          </a:prstGeom>
        </p:spPr>
        <p:txBody>
          <a:bodyPr anchorCtr="0" anchor="ctr" bIns="45700" lIns="91425" spcFirstLastPara="1" rIns="91425" wrap="square" tIns="45700">
            <a:normAutofit/>
          </a:bodyPr>
          <a:lstStyle>
            <a:lvl1pPr indent="-355600" lvl="0" marL="457200" rtl="0">
              <a:spcBef>
                <a:spcPts val="640"/>
              </a:spcBef>
              <a:spcAft>
                <a:spcPts val="0"/>
              </a:spcAft>
              <a:buClr>
                <a:schemeClr val="dk1"/>
              </a:buClr>
              <a:buSzPts val="2000"/>
              <a:buChar char="•"/>
              <a:defRPr>
                <a:solidFill>
                  <a:schemeClr val="dk1"/>
                </a:solidFill>
              </a:defRPr>
            </a:lvl1pPr>
            <a:lvl2pPr indent="-355600" lvl="1" marL="914400" rtl="0">
              <a:spcBef>
                <a:spcPts val="560"/>
              </a:spcBef>
              <a:spcAft>
                <a:spcPts val="0"/>
              </a:spcAft>
              <a:buClr>
                <a:schemeClr val="dk1"/>
              </a:buClr>
              <a:buSzPts val="2000"/>
              <a:buChar char="–"/>
              <a:defRPr>
                <a:solidFill>
                  <a:schemeClr val="dk1"/>
                </a:solidFill>
              </a:defRPr>
            </a:lvl2pPr>
            <a:lvl3pPr indent="-355600" lvl="2" marL="1371600" rtl="0">
              <a:spcBef>
                <a:spcPts val="480"/>
              </a:spcBef>
              <a:spcAft>
                <a:spcPts val="0"/>
              </a:spcAft>
              <a:buClr>
                <a:schemeClr val="dk1"/>
              </a:buClr>
              <a:buSzPts val="2000"/>
              <a:buChar char="•"/>
              <a:defRPr>
                <a:solidFill>
                  <a:schemeClr val="dk1"/>
                </a:solidFill>
              </a:defRPr>
            </a:lvl3pPr>
            <a:lvl4pPr indent="-355600" lvl="3" marL="1828800" rtl="0">
              <a:spcBef>
                <a:spcPts val="400"/>
              </a:spcBef>
              <a:spcAft>
                <a:spcPts val="0"/>
              </a:spcAft>
              <a:buClr>
                <a:schemeClr val="dk1"/>
              </a:buClr>
              <a:buSzPts val="2000"/>
              <a:buChar char="–"/>
              <a:defRPr>
                <a:solidFill>
                  <a:schemeClr val="dk1"/>
                </a:solidFill>
              </a:defRPr>
            </a:lvl4pPr>
            <a:lvl5pPr indent="-355600" lvl="4" marL="2286000" rtl="0">
              <a:spcBef>
                <a:spcPts val="400"/>
              </a:spcBef>
              <a:spcAft>
                <a:spcPts val="0"/>
              </a:spcAft>
              <a:buClr>
                <a:schemeClr val="dk1"/>
              </a:buClr>
              <a:buSzPts val="2000"/>
              <a:buChar char="»"/>
              <a:defRPr>
                <a:solidFill>
                  <a:schemeClr val="dk1"/>
                </a:solidFill>
              </a:defRPr>
            </a:lvl5pPr>
            <a:lvl6pPr indent="-355600" lvl="5" marL="2743200" rtl="0">
              <a:spcBef>
                <a:spcPts val="400"/>
              </a:spcBef>
              <a:spcAft>
                <a:spcPts val="0"/>
              </a:spcAft>
              <a:buClr>
                <a:schemeClr val="dk1"/>
              </a:buClr>
              <a:buSzPts val="2000"/>
              <a:buChar char="•"/>
              <a:defRPr>
                <a:solidFill>
                  <a:schemeClr val="dk1"/>
                </a:solidFill>
              </a:defRPr>
            </a:lvl6pPr>
            <a:lvl7pPr indent="-355600" lvl="6" marL="3200400" rtl="0">
              <a:spcBef>
                <a:spcPts val="400"/>
              </a:spcBef>
              <a:spcAft>
                <a:spcPts val="0"/>
              </a:spcAft>
              <a:buClr>
                <a:schemeClr val="dk1"/>
              </a:buClr>
              <a:buSzPts val="2000"/>
              <a:buChar char="•"/>
              <a:defRPr>
                <a:solidFill>
                  <a:schemeClr val="dk1"/>
                </a:solidFill>
              </a:defRPr>
            </a:lvl7pPr>
            <a:lvl8pPr indent="-355600" lvl="7" marL="3657600" rtl="0">
              <a:spcBef>
                <a:spcPts val="400"/>
              </a:spcBef>
              <a:spcAft>
                <a:spcPts val="0"/>
              </a:spcAft>
              <a:buClr>
                <a:schemeClr val="dk1"/>
              </a:buClr>
              <a:buSzPts val="2000"/>
              <a:buChar char="•"/>
              <a:defRPr>
                <a:solidFill>
                  <a:schemeClr val="dk1"/>
                </a:solidFill>
              </a:defRPr>
            </a:lvl8pPr>
            <a:lvl9pPr indent="-355600" lvl="8" marL="4114800" rtl="0">
              <a:spcBef>
                <a:spcPts val="400"/>
              </a:spcBef>
              <a:spcAft>
                <a:spcPts val="0"/>
              </a:spcAft>
              <a:buClr>
                <a:schemeClr val="dk1"/>
              </a:buClr>
              <a:buSzPts val="2000"/>
              <a:buChar char="•"/>
              <a:defRPr>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06650" y="750875"/>
            <a:ext cx="174747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860D"/>
              </a:buClr>
              <a:buSzPts val="7650"/>
              <a:buFont typeface="Poppins"/>
              <a:buNone/>
              <a:defRPr b="1" i="0" sz="7650" u="none" cap="none" strike="noStrike">
                <a:solidFill>
                  <a:srgbClr val="FF860D"/>
                </a:solidFill>
                <a:latin typeface="Poppins"/>
                <a:ea typeface="Poppins"/>
                <a:cs typeface="Poppins"/>
                <a:sym typeface="Poppins"/>
              </a:defRPr>
            </a:lvl1pPr>
            <a:lvl2pPr lvl="1">
              <a:spcBef>
                <a:spcPts val="0"/>
              </a:spcBef>
              <a:spcAft>
                <a:spcPts val="0"/>
              </a:spcAft>
              <a:buClr>
                <a:srgbClr val="FF860D"/>
              </a:buClr>
              <a:buSzPts val="1400"/>
              <a:buNone/>
              <a:defRPr b="1" sz="1800">
                <a:solidFill>
                  <a:srgbClr val="FF860D"/>
                </a:solidFill>
              </a:defRPr>
            </a:lvl2pPr>
            <a:lvl3pPr lvl="2">
              <a:spcBef>
                <a:spcPts val="0"/>
              </a:spcBef>
              <a:spcAft>
                <a:spcPts val="0"/>
              </a:spcAft>
              <a:buClr>
                <a:srgbClr val="FF860D"/>
              </a:buClr>
              <a:buSzPts val="1400"/>
              <a:buNone/>
              <a:defRPr b="1" sz="1800">
                <a:solidFill>
                  <a:srgbClr val="FF860D"/>
                </a:solidFill>
              </a:defRPr>
            </a:lvl3pPr>
            <a:lvl4pPr lvl="3">
              <a:spcBef>
                <a:spcPts val="0"/>
              </a:spcBef>
              <a:spcAft>
                <a:spcPts val="0"/>
              </a:spcAft>
              <a:buClr>
                <a:srgbClr val="FF860D"/>
              </a:buClr>
              <a:buSzPts val="1400"/>
              <a:buNone/>
              <a:defRPr b="1" sz="1800">
                <a:solidFill>
                  <a:srgbClr val="FF860D"/>
                </a:solidFill>
              </a:defRPr>
            </a:lvl4pPr>
            <a:lvl5pPr lvl="4">
              <a:spcBef>
                <a:spcPts val="0"/>
              </a:spcBef>
              <a:spcAft>
                <a:spcPts val="0"/>
              </a:spcAft>
              <a:buClr>
                <a:srgbClr val="FF860D"/>
              </a:buClr>
              <a:buSzPts val="1400"/>
              <a:buNone/>
              <a:defRPr b="1" sz="1800">
                <a:solidFill>
                  <a:srgbClr val="FF860D"/>
                </a:solidFill>
              </a:defRPr>
            </a:lvl5pPr>
            <a:lvl6pPr lvl="5">
              <a:spcBef>
                <a:spcPts val="0"/>
              </a:spcBef>
              <a:spcAft>
                <a:spcPts val="0"/>
              </a:spcAft>
              <a:buClr>
                <a:srgbClr val="FF860D"/>
              </a:buClr>
              <a:buSzPts val="1400"/>
              <a:buNone/>
              <a:defRPr b="1" sz="1800">
                <a:solidFill>
                  <a:srgbClr val="FF860D"/>
                </a:solidFill>
              </a:defRPr>
            </a:lvl6pPr>
            <a:lvl7pPr lvl="6">
              <a:spcBef>
                <a:spcPts val="0"/>
              </a:spcBef>
              <a:spcAft>
                <a:spcPts val="0"/>
              </a:spcAft>
              <a:buClr>
                <a:srgbClr val="FF860D"/>
              </a:buClr>
              <a:buSzPts val="1400"/>
              <a:buNone/>
              <a:defRPr b="1" sz="1800">
                <a:solidFill>
                  <a:srgbClr val="FF860D"/>
                </a:solidFill>
              </a:defRPr>
            </a:lvl7pPr>
            <a:lvl8pPr lvl="7">
              <a:spcBef>
                <a:spcPts val="0"/>
              </a:spcBef>
              <a:spcAft>
                <a:spcPts val="0"/>
              </a:spcAft>
              <a:buClr>
                <a:srgbClr val="FF860D"/>
              </a:buClr>
              <a:buSzPts val="1400"/>
              <a:buNone/>
              <a:defRPr b="1" sz="1800">
                <a:solidFill>
                  <a:srgbClr val="FF860D"/>
                </a:solidFill>
              </a:defRPr>
            </a:lvl8pPr>
            <a:lvl9pPr lvl="8">
              <a:spcBef>
                <a:spcPts val="0"/>
              </a:spcBef>
              <a:spcAft>
                <a:spcPts val="0"/>
              </a:spcAft>
              <a:buClr>
                <a:srgbClr val="FF860D"/>
              </a:buClr>
              <a:buSzPts val="1400"/>
              <a:buNone/>
              <a:defRPr b="1" sz="1800">
                <a:solidFill>
                  <a:srgbClr val="FF860D"/>
                </a:solidFill>
              </a:defRPr>
            </a:lvl9pPr>
          </a:lstStyle>
          <a:p/>
        </p:txBody>
      </p:sp>
      <p:sp>
        <p:nvSpPr>
          <p:cNvPr id="7" name="Google Shape;7;p1"/>
          <p:cNvSpPr txBox="1"/>
          <p:nvPr>
            <p:ph idx="1" type="body"/>
          </p:nvPr>
        </p:nvSpPr>
        <p:spPr>
          <a:xfrm>
            <a:off x="5029200" y="2925400"/>
            <a:ext cx="8229600" cy="4526100"/>
          </a:xfrm>
          <a:prstGeom prst="rect">
            <a:avLst/>
          </a:prstGeom>
          <a:noFill/>
          <a:ln>
            <a:noFill/>
          </a:ln>
        </p:spPr>
        <p:txBody>
          <a:bodyPr anchorCtr="0" anchor="t" bIns="45700" lIns="91425" spcFirstLastPara="1" rIns="91425" wrap="square" tIns="45700">
            <a:normAutofit/>
          </a:bodyPr>
          <a:lstStyle>
            <a:lvl1pPr indent="-355600" lvl="0" marL="457200" marR="0" algn="ctr">
              <a:spcBef>
                <a:spcPts val="64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1pPr>
            <a:lvl2pPr indent="-355600" lvl="1" marL="914400" marR="0" algn="ctr">
              <a:spcBef>
                <a:spcPts val="56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2pPr>
            <a:lvl3pPr indent="-355600" lvl="2" marL="1371600" marR="0" algn="ctr">
              <a:spcBef>
                <a:spcPts val="48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3pPr>
            <a:lvl4pPr indent="-355600" lvl="3" marL="1828800" marR="0" algn="ctr">
              <a:spcBef>
                <a:spcPts val="40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4pPr>
            <a:lvl5pPr indent="-355600" lvl="4" marL="2286000" marR="0" algn="ctr">
              <a:spcBef>
                <a:spcPts val="40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5pPr>
            <a:lvl6pPr indent="-355600" lvl="5" marL="2743200" marR="0" algn="ctr">
              <a:spcBef>
                <a:spcPts val="40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6pPr>
            <a:lvl7pPr indent="-355600" lvl="6" marL="3200400" marR="0" algn="ctr">
              <a:spcBef>
                <a:spcPts val="40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7pPr>
            <a:lvl8pPr indent="-355600" lvl="7" marL="3657600" marR="0" algn="ctr">
              <a:spcBef>
                <a:spcPts val="40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8pPr>
            <a:lvl9pPr indent="-355600" lvl="8" marL="4114800" marR="0" algn="ctr">
              <a:spcBef>
                <a:spcPts val="400"/>
              </a:spcBef>
              <a:spcAft>
                <a:spcPts val="0"/>
              </a:spcAft>
              <a:buClr>
                <a:schemeClr val="lt1"/>
              </a:buClr>
              <a:buSzPts val="2000"/>
              <a:buFont typeface="Lato"/>
              <a:buChar char="•"/>
              <a:defRPr i="0" sz="2000" u="none" cap="none" strike="noStrike">
                <a:solidFill>
                  <a:schemeClr val="lt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36.png"/><Relationship Id="rId7" Type="http://schemas.openxmlformats.org/officeDocument/2006/relationships/image" Target="../media/image34.png"/><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6.jpg"/><Relationship Id="rId4" Type="http://schemas.openxmlformats.org/officeDocument/2006/relationships/image" Target="../media/image58.png"/><Relationship Id="rId5"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image" Target="../media/image63.png"/><Relationship Id="rId5"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47.png"/><Relationship Id="rId5" Type="http://schemas.openxmlformats.org/officeDocument/2006/relationships/image" Target="../media/image60.png"/><Relationship Id="rId6" Type="http://schemas.openxmlformats.org/officeDocument/2006/relationships/image" Target="../media/image51.png"/></Relationships>
</file>

<file path=ppt/slides/_rels/slide19.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59.png"/><Relationship Id="rId13" Type="http://schemas.openxmlformats.org/officeDocument/2006/relationships/image" Target="../media/image43.png"/><Relationship Id="rId12"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 Id="rId15" Type="http://schemas.openxmlformats.org/officeDocument/2006/relationships/image" Target="../media/image53.png"/><Relationship Id="rId14" Type="http://schemas.openxmlformats.org/officeDocument/2006/relationships/image" Target="../media/image49.png"/><Relationship Id="rId16"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57.png"/><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8.jpg"/><Relationship Id="rId5" Type="http://schemas.openxmlformats.org/officeDocument/2006/relationships/image" Target="../media/image5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2" name="Shape 92"/>
        <p:cNvGrpSpPr/>
        <p:nvPr/>
      </p:nvGrpSpPr>
      <p:grpSpPr>
        <a:xfrm>
          <a:off x="0" y="0"/>
          <a:ext cx="0" cy="0"/>
          <a:chOff x="0" y="0"/>
          <a:chExt cx="0" cy="0"/>
        </a:xfrm>
      </p:grpSpPr>
      <p:pic>
        <p:nvPicPr>
          <p:cNvPr id="93" name="Google Shape;93;p8"/>
          <p:cNvPicPr preferRelativeResize="0"/>
          <p:nvPr/>
        </p:nvPicPr>
        <p:blipFill rotWithShape="1">
          <a:blip r:embed="rId3">
            <a:alphaModFix/>
          </a:blip>
          <a:srcRect b="0" l="0" r="37099" t="62442"/>
          <a:stretch/>
        </p:blipFill>
        <p:spPr>
          <a:xfrm>
            <a:off x="13981550" y="-1"/>
            <a:ext cx="4306451" cy="2566575"/>
          </a:xfrm>
          <a:prstGeom prst="rect">
            <a:avLst/>
          </a:prstGeom>
          <a:noFill/>
          <a:ln>
            <a:noFill/>
          </a:ln>
        </p:spPr>
      </p:pic>
      <p:pic>
        <p:nvPicPr>
          <p:cNvPr id="94" name="Google Shape;94;p8"/>
          <p:cNvPicPr preferRelativeResize="0"/>
          <p:nvPr/>
        </p:nvPicPr>
        <p:blipFill rotWithShape="1">
          <a:blip r:embed="rId4">
            <a:alphaModFix/>
          </a:blip>
          <a:srcRect b="58609" l="26632" r="0" t="0"/>
          <a:stretch/>
        </p:blipFill>
        <p:spPr>
          <a:xfrm>
            <a:off x="2" y="7458525"/>
            <a:ext cx="5013625" cy="2828474"/>
          </a:xfrm>
          <a:prstGeom prst="rect">
            <a:avLst/>
          </a:prstGeom>
          <a:noFill/>
          <a:ln>
            <a:noFill/>
          </a:ln>
        </p:spPr>
      </p:pic>
      <p:sp>
        <p:nvSpPr>
          <p:cNvPr id="95" name="Google Shape;95;p8"/>
          <p:cNvSpPr/>
          <p:nvPr/>
        </p:nvSpPr>
        <p:spPr>
          <a:xfrm>
            <a:off x="14021378" y="6301660"/>
            <a:ext cx="3634941" cy="3439563"/>
          </a:xfrm>
          <a:custGeom>
            <a:rect b="b" l="l" r="r" t="t"/>
            <a:pathLst>
              <a:path extrusionOk="0" h="3439563" w="3634941">
                <a:moveTo>
                  <a:pt x="0" y="0"/>
                </a:moveTo>
                <a:lnTo>
                  <a:pt x="3634941" y="0"/>
                </a:lnTo>
                <a:lnTo>
                  <a:pt x="3634941" y="3439563"/>
                </a:lnTo>
                <a:lnTo>
                  <a:pt x="0" y="3439563"/>
                </a:lnTo>
                <a:lnTo>
                  <a:pt x="0" y="0"/>
                </a:lnTo>
                <a:close/>
              </a:path>
            </a:pathLst>
          </a:custGeom>
          <a:blipFill rotWithShape="1">
            <a:blip r:embed="rId5">
              <a:alphaModFix/>
            </a:blip>
            <a:stretch>
              <a:fillRect b="0" l="0" r="0" t="0"/>
            </a:stretch>
          </a:blipFill>
          <a:ln>
            <a:noFill/>
          </a:ln>
        </p:spPr>
      </p:sp>
      <p:sp>
        <p:nvSpPr>
          <p:cNvPr id="96" name="Google Shape;96;p8"/>
          <p:cNvSpPr/>
          <p:nvPr/>
        </p:nvSpPr>
        <p:spPr>
          <a:xfrm>
            <a:off x="-277671" y="4002969"/>
            <a:ext cx="2835979" cy="2683545"/>
          </a:xfrm>
          <a:custGeom>
            <a:rect b="b" l="l" r="r" t="t"/>
            <a:pathLst>
              <a:path extrusionOk="0" h="2683545" w="2835979">
                <a:moveTo>
                  <a:pt x="0" y="0"/>
                </a:moveTo>
                <a:lnTo>
                  <a:pt x="2835979" y="0"/>
                </a:lnTo>
                <a:lnTo>
                  <a:pt x="2835979" y="2683545"/>
                </a:lnTo>
                <a:lnTo>
                  <a:pt x="0" y="2683545"/>
                </a:lnTo>
                <a:lnTo>
                  <a:pt x="0" y="0"/>
                </a:lnTo>
                <a:close/>
              </a:path>
            </a:pathLst>
          </a:custGeom>
          <a:blipFill rotWithShape="1">
            <a:blip r:embed="rId5">
              <a:alphaModFix/>
            </a:blip>
            <a:stretch>
              <a:fillRect b="0" l="0" r="0" t="0"/>
            </a:stretch>
          </a:blipFill>
          <a:ln>
            <a:noFill/>
          </a:ln>
        </p:spPr>
      </p:sp>
      <p:sp>
        <p:nvSpPr>
          <p:cNvPr id="97" name="Google Shape;97;p8"/>
          <p:cNvSpPr/>
          <p:nvPr/>
        </p:nvSpPr>
        <p:spPr>
          <a:xfrm>
            <a:off x="0" y="896617"/>
            <a:ext cx="6300565" cy="1993270"/>
          </a:xfrm>
          <a:custGeom>
            <a:rect b="b" l="l" r="r" t="t"/>
            <a:pathLst>
              <a:path extrusionOk="0" h="1993270" w="6300565">
                <a:moveTo>
                  <a:pt x="0" y="0"/>
                </a:moveTo>
                <a:lnTo>
                  <a:pt x="6300565" y="0"/>
                </a:lnTo>
                <a:lnTo>
                  <a:pt x="6300565" y="1993270"/>
                </a:lnTo>
                <a:lnTo>
                  <a:pt x="0" y="1993270"/>
                </a:lnTo>
                <a:lnTo>
                  <a:pt x="0" y="0"/>
                </a:lnTo>
                <a:close/>
              </a:path>
            </a:pathLst>
          </a:custGeom>
          <a:blipFill rotWithShape="1">
            <a:blip r:embed="rId6">
              <a:alphaModFix/>
            </a:blip>
            <a:stretch>
              <a:fillRect b="0" l="0" r="0" t="0"/>
            </a:stretch>
          </a:blipFill>
          <a:ln>
            <a:noFill/>
          </a:ln>
        </p:spPr>
      </p:sp>
      <p:sp>
        <p:nvSpPr>
          <p:cNvPr id="98" name="Google Shape;98;p8"/>
          <p:cNvSpPr/>
          <p:nvPr/>
        </p:nvSpPr>
        <p:spPr>
          <a:xfrm>
            <a:off x="13581750" y="3351472"/>
            <a:ext cx="6300565" cy="1993270"/>
          </a:xfrm>
          <a:custGeom>
            <a:rect b="b" l="l" r="r" t="t"/>
            <a:pathLst>
              <a:path extrusionOk="0" h="1993270" w="6300565">
                <a:moveTo>
                  <a:pt x="0" y="0"/>
                </a:moveTo>
                <a:lnTo>
                  <a:pt x="6300565" y="0"/>
                </a:lnTo>
                <a:lnTo>
                  <a:pt x="6300565" y="1993269"/>
                </a:lnTo>
                <a:lnTo>
                  <a:pt x="0" y="1993269"/>
                </a:lnTo>
                <a:lnTo>
                  <a:pt x="0" y="0"/>
                </a:lnTo>
                <a:close/>
              </a:path>
            </a:pathLst>
          </a:custGeom>
          <a:blipFill rotWithShape="1">
            <a:blip r:embed="rId6">
              <a:alphaModFix/>
            </a:blip>
            <a:stretch>
              <a:fillRect b="0" l="0" r="0" t="0"/>
            </a:stretch>
          </a:blipFill>
          <a:ln>
            <a:noFill/>
          </a:ln>
        </p:spPr>
      </p:sp>
      <p:grpSp>
        <p:nvGrpSpPr>
          <p:cNvPr id="99" name="Google Shape;99;p8"/>
          <p:cNvGrpSpPr/>
          <p:nvPr/>
        </p:nvGrpSpPr>
        <p:grpSpPr>
          <a:xfrm>
            <a:off x="3195914" y="1670529"/>
            <a:ext cx="11896172" cy="6833658"/>
            <a:chOff x="0" y="-149712"/>
            <a:chExt cx="15861563" cy="9111543"/>
          </a:xfrm>
        </p:grpSpPr>
        <p:grpSp>
          <p:nvGrpSpPr>
            <p:cNvPr id="100" name="Google Shape;100;p8"/>
            <p:cNvGrpSpPr/>
            <p:nvPr/>
          </p:nvGrpSpPr>
          <p:grpSpPr>
            <a:xfrm>
              <a:off x="0" y="-149712"/>
              <a:ext cx="4989360" cy="9111543"/>
              <a:chOff x="0" y="-38100"/>
              <a:chExt cx="1269737" cy="2318787"/>
            </a:xfrm>
          </p:grpSpPr>
          <p:sp>
            <p:nvSpPr>
              <p:cNvPr id="101" name="Google Shape;101;p8"/>
              <p:cNvSpPr/>
              <p:nvPr/>
            </p:nvSpPr>
            <p:spPr>
              <a:xfrm>
                <a:off x="0" y="0"/>
                <a:ext cx="1269737" cy="2280687"/>
              </a:xfrm>
              <a:custGeom>
                <a:rect b="b" l="l" r="r" t="t"/>
                <a:pathLst>
                  <a:path extrusionOk="0" h="2280687" w="1269737">
                    <a:moveTo>
                      <a:pt x="0" y="0"/>
                    </a:moveTo>
                    <a:lnTo>
                      <a:pt x="1269737" y="0"/>
                    </a:lnTo>
                    <a:lnTo>
                      <a:pt x="1269737" y="2280687"/>
                    </a:lnTo>
                    <a:lnTo>
                      <a:pt x="0" y="2280687"/>
                    </a:lnTo>
                    <a:close/>
                  </a:path>
                </a:pathLst>
              </a:custGeom>
              <a:gradFill>
                <a:gsLst>
                  <a:gs pos="0">
                    <a:srgbClr val="FF3D17"/>
                  </a:gs>
                  <a:gs pos="50000">
                    <a:srgbClr val="FF7012"/>
                  </a:gs>
                  <a:gs pos="100000">
                    <a:srgbClr val="FF9243"/>
                  </a:gs>
                </a:gsLst>
                <a:lin ang="5400000" scaled="0"/>
              </a:gradFill>
              <a:ln>
                <a:noFill/>
              </a:ln>
            </p:spPr>
          </p:sp>
          <p:sp>
            <p:nvSpPr>
              <p:cNvPr id="102" name="Google Shape;102;p8"/>
              <p:cNvSpPr txBox="1"/>
              <p:nvPr/>
            </p:nvSpPr>
            <p:spPr>
              <a:xfrm>
                <a:off x="0" y="-38100"/>
                <a:ext cx="1269737" cy="2318787"/>
              </a:xfrm>
              <a:prstGeom prst="rect">
                <a:avLst/>
              </a:prstGeom>
              <a:noFill/>
              <a:ln>
                <a:noFill/>
              </a:ln>
            </p:spPr>
            <p:txBody>
              <a:bodyPr anchorCtr="0" anchor="ctr" bIns="50800" lIns="50800" spcFirstLastPara="1" rIns="50800" wrap="square" tIns="50800">
                <a:noAutofit/>
              </a:bodyPr>
              <a:lstStyle/>
              <a:p>
                <a:pPr indent="0" lvl="0" marL="0" marR="0" rtl="0" algn="ctr">
                  <a:lnSpc>
                    <a:spcPct val="160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8"/>
            <p:cNvSpPr/>
            <p:nvPr/>
          </p:nvSpPr>
          <p:spPr>
            <a:xfrm>
              <a:off x="4684676" y="0"/>
              <a:ext cx="11176887" cy="8961831"/>
            </a:xfrm>
            <a:custGeom>
              <a:rect b="b" l="l" r="r" t="t"/>
              <a:pathLst>
                <a:path extrusionOk="0" h="8961831" w="11176887">
                  <a:moveTo>
                    <a:pt x="0" y="0"/>
                  </a:moveTo>
                  <a:lnTo>
                    <a:pt x="11176888" y="0"/>
                  </a:lnTo>
                  <a:lnTo>
                    <a:pt x="11176888" y="8961831"/>
                  </a:lnTo>
                  <a:lnTo>
                    <a:pt x="0" y="8961831"/>
                  </a:lnTo>
                  <a:lnTo>
                    <a:pt x="0" y="0"/>
                  </a:lnTo>
                  <a:close/>
                </a:path>
              </a:pathLst>
            </a:custGeom>
            <a:blipFill rotWithShape="1">
              <a:blip r:embed="rId7">
                <a:alphaModFix/>
              </a:blip>
              <a:stretch>
                <a:fillRect b="0" l="0" r="0" t="0"/>
              </a:stretch>
            </a:blipFill>
            <a:ln>
              <a:noFill/>
            </a:ln>
          </p:spPr>
        </p:sp>
      </p:grpSp>
      <p:sp>
        <p:nvSpPr>
          <p:cNvPr id="104" name="Google Shape;104;p8"/>
          <p:cNvSpPr txBox="1"/>
          <p:nvPr/>
        </p:nvSpPr>
        <p:spPr>
          <a:xfrm>
            <a:off x="3683047" y="2689363"/>
            <a:ext cx="10921800" cy="438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499" u="none" cap="none" strike="noStrike">
                <a:solidFill>
                  <a:srgbClr val="000000"/>
                </a:solidFill>
                <a:latin typeface="Poppins"/>
                <a:ea typeface="Poppins"/>
                <a:cs typeface="Poppins"/>
                <a:sym typeface="Poppins"/>
              </a:rPr>
              <a:t>Drugs Acting</a:t>
            </a:r>
            <a:endParaRPr/>
          </a:p>
          <a:p>
            <a:pPr indent="0" lvl="0" marL="0" marR="0" rtl="0" algn="ctr">
              <a:lnSpc>
                <a:spcPct val="100000"/>
              </a:lnSpc>
              <a:spcBef>
                <a:spcPts val="0"/>
              </a:spcBef>
              <a:spcAft>
                <a:spcPts val="0"/>
              </a:spcAft>
              <a:buNone/>
            </a:pPr>
            <a:r>
              <a:rPr b="1" i="0" lang="en-US" sz="9499" u="none" cap="none" strike="noStrike">
                <a:solidFill>
                  <a:srgbClr val="000000"/>
                </a:solidFill>
                <a:latin typeface="Poppins"/>
                <a:ea typeface="Poppins"/>
                <a:cs typeface="Poppins"/>
                <a:sym typeface="Poppins"/>
              </a:rPr>
              <a:t>On Autonomic Nervous System</a:t>
            </a:r>
            <a:endParaRPr/>
          </a:p>
        </p:txBody>
      </p:sp>
      <p:sp>
        <p:nvSpPr>
          <p:cNvPr id="105" name="Google Shape;105;p8"/>
          <p:cNvSpPr txBox="1"/>
          <p:nvPr/>
        </p:nvSpPr>
        <p:spPr>
          <a:xfrm>
            <a:off x="4980215" y="7353623"/>
            <a:ext cx="8327570"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Lato"/>
                <a:ea typeface="Lato"/>
                <a:cs typeface="Lato"/>
                <a:sym typeface="Lato"/>
              </a:rPr>
              <a:t>Understanding Classification, Diagnosis, and Treatment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9" name="Shape 249"/>
        <p:cNvGrpSpPr/>
        <p:nvPr/>
      </p:nvGrpSpPr>
      <p:grpSpPr>
        <a:xfrm>
          <a:off x="0" y="0"/>
          <a:ext cx="0" cy="0"/>
          <a:chOff x="0" y="0"/>
          <a:chExt cx="0" cy="0"/>
        </a:xfrm>
      </p:grpSpPr>
      <p:grpSp>
        <p:nvGrpSpPr>
          <p:cNvPr id="250" name="Google Shape;250;p17"/>
          <p:cNvGrpSpPr/>
          <p:nvPr/>
        </p:nvGrpSpPr>
        <p:grpSpPr>
          <a:xfrm>
            <a:off x="11578308" y="4263811"/>
            <a:ext cx="2540083" cy="1449072"/>
            <a:chOff x="0" y="-66675"/>
            <a:chExt cx="668993" cy="381649"/>
          </a:xfrm>
        </p:grpSpPr>
        <p:sp>
          <p:nvSpPr>
            <p:cNvPr id="251" name="Google Shape;251;p17"/>
            <p:cNvSpPr/>
            <p:nvPr/>
          </p:nvSpPr>
          <p:spPr>
            <a:xfrm>
              <a:off x="0" y="0"/>
              <a:ext cx="668993" cy="314974"/>
            </a:xfrm>
            <a:custGeom>
              <a:rect b="b" l="l" r="r" t="t"/>
              <a:pathLst>
                <a:path extrusionOk="0" h="314974" w="668993">
                  <a:moveTo>
                    <a:pt x="0" y="0"/>
                  </a:moveTo>
                  <a:lnTo>
                    <a:pt x="668993" y="0"/>
                  </a:lnTo>
                  <a:lnTo>
                    <a:pt x="668993" y="314974"/>
                  </a:lnTo>
                  <a:lnTo>
                    <a:pt x="0" y="314974"/>
                  </a:lnTo>
                  <a:close/>
                </a:path>
              </a:pathLst>
            </a:custGeom>
            <a:solidFill>
              <a:srgbClr val="FF860D"/>
            </a:solidFill>
            <a:ln>
              <a:noFill/>
            </a:ln>
          </p:spPr>
        </p:sp>
        <p:sp>
          <p:nvSpPr>
            <p:cNvPr id="252" name="Google Shape;252;p17"/>
            <p:cNvSpPr txBox="1"/>
            <p:nvPr/>
          </p:nvSpPr>
          <p:spPr>
            <a:xfrm>
              <a:off x="0" y="-66675"/>
              <a:ext cx="668993" cy="381649"/>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17"/>
          <p:cNvSpPr txBox="1"/>
          <p:nvPr/>
        </p:nvSpPr>
        <p:spPr>
          <a:xfrm>
            <a:off x="1744529" y="2396062"/>
            <a:ext cx="14798942" cy="5085301"/>
          </a:xfrm>
          <a:prstGeom prst="rect">
            <a:avLst/>
          </a:prstGeom>
          <a:noFill/>
          <a:ln>
            <a:noFill/>
          </a:ln>
        </p:spPr>
        <p:txBody>
          <a:bodyPr anchorCtr="0" anchor="t" bIns="0" lIns="0" spcFirstLastPara="1" rIns="0" wrap="square" tIns="0">
            <a:spAutoFit/>
          </a:bodyPr>
          <a:lstStyle/>
          <a:p>
            <a:pPr indent="0" lvl="0" marL="0" marR="0" rtl="0" algn="ctr">
              <a:lnSpc>
                <a:spcPct val="159007"/>
              </a:lnSpc>
              <a:spcBef>
                <a:spcPts val="0"/>
              </a:spcBef>
              <a:spcAft>
                <a:spcPts val="0"/>
              </a:spcAft>
              <a:buNone/>
            </a:pPr>
            <a:r>
              <a:rPr b="1" i="0" lang="en-US" sz="8482" u="none" cap="none" strike="noStrike">
                <a:solidFill>
                  <a:srgbClr val="FF860D"/>
                </a:solidFill>
                <a:latin typeface="Poppins"/>
                <a:ea typeface="Poppins"/>
                <a:cs typeface="Poppins"/>
                <a:sym typeface="Poppins"/>
              </a:rPr>
              <a:t>Beta-blockers reduce the risk of death by  </a:t>
            </a:r>
            <a:r>
              <a:rPr b="1" i="0" lang="en-US" sz="8482" u="none" cap="none" strike="noStrike">
                <a:solidFill>
                  <a:srgbClr val="000000"/>
                </a:solidFill>
                <a:latin typeface="Poppins"/>
                <a:ea typeface="Poppins"/>
                <a:cs typeface="Poppins"/>
                <a:sym typeface="Poppins"/>
              </a:rPr>
              <a:t>30%</a:t>
            </a:r>
            <a:r>
              <a:rPr b="1" i="0" lang="en-US" sz="8482" u="none" cap="none" strike="noStrike">
                <a:solidFill>
                  <a:srgbClr val="FF860D"/>
                </a:solidFill>
                <a:latin typeface="Poppins"/>
                <a:ea typeface="Poppins"/>
                <a:cs typeface="Poppins"/>
                <a:sym typeface="Poppins"/>
              </a:rPr>
              <a:t>  in heart attack survivors.</a:t>
            </a:r>
            <a:endParaRPr/>
          </a:p>
        </p:txBody>
      </p:sp>
      <p:sp>
        <p:nvSpPr>
          <p:cNvPr id="254" name="Google Shape;254;p17"/>
          <p:cNvSpPr/>
          <p:nvPr/>
        </p:nvSpPr>
        <p:spPr>
          <a:xfrm>
            <a:off x="14859010" y="-2873850"/>
            <a:ext cx="5409772" cy="5402462"/>
          </a:xfrm>
          <a:custGeom>
            <a:rect b="b" l="l" r="r" t="t"/>
            <a:pathLst>
              <a:path extrusionOk="0" h="5402462" w="5409772">
                <a:moveTo>
                  <a:pt x="0" y="0"/>
                </a:moveTo>
                <a:lnTo>
                  <a:pt x="5409773" y="0"/>
                </a:lnTo>
                <a:lnTo>
                  <a:pt x="5409773" y="5402461"/>
                </a:lnTo>
                <a:lnTo>
                  <a:pt x="0" y="5402461"/>
                </a:lnTo>
                <a:lnTo>
                  <a:pt x="0" y="0"/>
                </a:lnTo>
                <a:close/>
              </a:path>
            </a:pathLst>
          </a:custGeom>
          <a:blipFill rotWithShape="1">
            <a:blip r:embed="rId3">
              <a:alphaModFix/>
            </a:blip>
            <a:stretch>
              <a:fillRect b="0" l="0" r="0" t="0"/>
            </a:stretch>
          </a:blipFill>
          <a:ln>
            <a:noFill/>
          </a:ln>
        </p:spPr>
      </p:sp>
      <p:sp>
        <p:nvSpPr>
          <p:cNvPr id="255" name="Google Shape;255;p17"/>
          <p:cNvSpPr/>
          <p:nvPr/>
        </p:nvSpPr>
        <p:spPr>
          <a:xfrm>
            <a:off x="-2332401" y="7366465"/>
            <a:ext cx="5409772" cy="5402462"/>
          </a:xfrm>
          <a:custGeom>
            <a:rect b="b" l="l" r="r" t="t"/>
            <a:pathLst>
              <a:path extrusionOk="0" h="5402462" w="5409772">
                <a:moveTo>
                  <a:pt x="0" y="0"/>
                </a:moveTo>
                <a:lnTo>
                  <a:pt x="5409772" y="0"/>
                </a:lnTo>
                <a:lnTo>
                  <a:pt x="5409772" y="5402461"/>
                </a:lnTo>
                <a:lnTo>
                  <a:pt x="0" y="5402461"/>
                </a:lnTo>
                <a:lnTo>
                  <a:pt x="0" y="0"/>
                </a:lnTo>
                <a:close/>
              </a:path>
            </a:pathLst>
          </a:custGeom>
          <a:blipFill rotWithShape="1">
            <a:blip r:embed="rId3">
              <a:alphaModFix/>
            </a:blip>
            <a:stretch>
              <a:fillRect b="0" l="0" r="0" t="0"/>
            </a:stretch>
          </a:blipFill>
          <a:ln>
            <a:noFill/>
          </a:ln>
        </p:spPr>
      </p:sp>
      <p:grpSp>
        <p:nvGrpSpPr>
          <p:cNvPr id="256" name="Google Shape;256;p17"/>
          <p:cNvGrpSpPr/>
          <p:nvPr/>
        </p:nvGrpSpPr>
        <p:grpSpPr>
          <a:xfrm>
            <a:off x="12848350" y="8377481"/>
            <a:ext cx="5085325" cy="2175927"/>
            <a:chOff x="0" y="0"/>
            <a:chExt cx="6780433" cy="2901236"/>
          </a:xfrm>
        </p:grpSpPr>
        <p:sp>
          <p:nvSpPr>
            <p:cNvPr id="257" name="Google Shape;257;p17"/>
            <p:cNvSpPr/>
            <p:nvPr/>
          </p:nvSpPr>
          <p:spPr>
            <a:xfrm>
              <a:off x="3714397" y="0"/>
              <a:ext cx="3066036" cy="2901236"/>
            </a:xfrm>
            <a:custGeom>
              <a:rect b="b" l="l" r="r" t="t"/>
              <a:pathLst>
                <a:path extrusionOk="0" h="2901236" w="3066036">
                  <a:moveTo>
                    <a:pt x="0" y="0"/>
                  </a:moveTo>
                  <a:lnTo>
                    <a:pt x="3066036" y="0"/>
                  </a:lnTo>
                  <a:lnTo>
                    <a:pt x="3066036" y="2901236"/>
                  </a:lnTo>
                  <a:lnTo>
                    <a:pt x="0" y="2901236"/>
                  </a:lnTo>
                  <a:lnTo>
                    <a:pt x="0" y="0"/>
                  </a:lnTo>
                  <a:close/>
                </a:path>
              </a:pathLst>
            </a:custGeom>
            <a:blipFill rotWithShape="1">
              <a:blip r:embed="rId4">
                <a:alphaModFix/>
              </a:blip>
              <a:stretch>
                <a:fillRect b="0" l="0" r="0" t="0"/>
              </a:stretch>
            </a:blipFill>
            <a:ln>
              <a:noFill/>
            </a:ln>
          </p:spPr>
        </p:sp>
        <p:sp>
          <p:nvSpPr>
            <p:cNvPr id="258" name="Google Shape;258;p17"/>
            <p:cNvSpPr/>
            <p:nvPr/>
          </p:nvSpPr>
          <p:spPr>
            <a:xfrm>
              <a:off x="0" y="0"/>
              <a:ext cx="3066036" cy="2901236"/>
            </a:xfrm>
            <a:custGeom>
              <a:rect b="b" l="l" r="r" t="t"/>
              <a:pathLst>
                <a:path extrusionOk="0" h="2901236" w="3066036">
                  <a:moveTo>
                    <a:pt x="0" y="0"/>
                  </a:moveTo>
                  <a:lnTo>
                    <a:pt x="3066036" y="0"/>
                  </a:lnTo>
                  <a:lnTo>
                    <a:pt x="3066036" y="2901236"/>
                  </a:lnTo>
                  <a:lnTo>
                    <a:pt x="0" y="2901236"/>
                  </a:lnTo>
                  <a:lnTo>
                    <a:pt x="0" y="0"/>
                  </a:lnTo>
                  <a:close/>
                </a:path>
              </a:pathLst>
            </a:custGeom>
            <a:blipFill rotWithShape="1">
              <a:blip r:embed="rId4">
                <a:alphaModFix/>
              </a:blip>
              <a:stretch>
                <a:fillRect b="0" l="0" r="0" t="0"/>
              </a:stretch>
            </a:blipFill>
            <a:ln>
              <a:noFill/>
            </a:ln>
          </p:spPr>
        </p:sp>
      </p:grpSp>
      <p:grpSp>
        <p:nvGrpSpPr>
          <p:cNvPr id="259" name="Google Shape;259;p17"/>
          <p:cNvGrpSpPr/>
          <p:nvPr/>
        </p:nvGrpSpPr>
        <p:grpSpPr>
          <a:xfrm>
            <a:off x="372485" y="-172619"/>
            <a:ext cx="5085325" cy="2175927"/>
            <a:chOff x="0" y="0"/>
            <a:chExt cx="6780433" cy="2901236"/>
          </a:xfrm>
        </p:grpSpPr>
        <p:sp>
          <p:nvSpPr>
            <p:cNvPr id="260" name="Google Shape;260;p17"/>
            <p:cNvSpPr/>
            <p:nvPr/>
          </p:nvSpPr>
          <p:spPr>
            <a:xfrm>
              <a:off x="3714397" y="0"/>
              <a:ext cx="3066036" cy="2901236"/>
            </a:xfrm>
            <a:custGeom>
              <a:rect b="b" l="l" r="r" t="t"/>
              <a:pathLst>
                <a:path extrusionOk="0" h="2901236" w="3066036">
                  <a:moveTo>
                    <a:pt x="0" y="0"/>
                  </a:moveTo>
                  <a:lnTo>
                    <a:pt x="3066036" y="0"/>
                  </a:lnTo>
                  <a:lnTo>
                    <a:pt x="3066036" y="2901236"/>
                  </a:lnTo>
                  <a:lnTo>
                    <a:pt x="0" y="2901236"/>
                  </a:lnTo>
                  <a:lnTo>
                    <a:pt x="0" y="0"/>
                  </a:lnTo>
                  <a:close/>
                </a:path>
              </a:pathLst>
            </a:custGeom>
            <a:blipFill rotWithShape="1">
              <a:blip r:embed="rId4">
                <a:alphaModFix/>
              </a:blip>
              <a:stretch>
                <a:fillRect b="0" l="0" r="0" t="0"/>
              </a:stretch>
            </a:blipFill>
            <a:ln>
              <a:noFill/>
            </a:ln>
          </p:spPr>
        </p:sp>
        <p:sp>
          <p:nvSpPr>
            <p:cNvPr id="261" name="Google Shape;261;p17"/>
            <p:cNvSpPr/>
            <p:nvPr/>
          </p:nvSpPr>
          <p:spPr>
            <a:xfrm>
              <a:off x="0" y="0"/>
              <a:ext cx="3066036" cy="2901236"/>
            </a:xfrm>
            <a:custGeom>
              <a:rect b="b" l="l" r="r" t="t"/>
              <a:pathLst>
                <a:path extrusionOk="0" h="2901236" w="3066036">
                  <a:moveTo>
                    <a:pt x="0" y="0"/>
                  </a:moveTo>
                  <a:lnTo>
                    <a:pt x="3066036" y="0"/>
                  </a:lnTo>
                  <a:lnTo>
                    <a:pt x="3066036" y="2901236"/>
                  </a:lnTo>
                  <a:lnTo>
                    <a:pt x="0" y="2901236"/>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5" name="Shape 265"/>
        <p:cNvGrpSpPr/>
        <p:nvPr/>
      </p:nvGrpSpPr>
      <p:grpSpPr>
        <a:xfrm>
          <a:off x="0" y="0"/>
          <a:ext cx="0" cy="0"/>
          <a:chOff x="0" y="0"/>
          <a:chExt cx="0" cy="0"/>
        </a:xfrm>
      </p:grpSpPr>
      <p:pic>
        <p:nvPicPr>
          <p:cNvPr id="266" name="Google Shape;266;p18"/>
          <p:cNvPicPr preferRelativeResize="0"/>
          <p:nvPr/>
        </p:nvPicPr>
        <p:blipFill rotWithShape="1">
          <a:blip r:embed="rId3">
            <a:alphaModFix/>
          </a:blip>
          <a:srcRect b="26877" l="0" r="0" t="26877"/>
          <a:stretch/>
        </p:blipFill>
        <p:spPr>
          <a:xfrm>
            <a:off x="0" y="4505602"/>
            <a:ext cx="18288000" cy="5781398"/>
          </a:xfrm>
          <a:prstGeom prst="rect">
            <a:avLst/>
          </a:prstGeom>
          <a:noFill/>
          <a:ln>
            <a:noFill/>
          </a:ln>
        </p:spPr>
      </p:pic>
      <p:pic>
        <p:nvPicPr>
          <p:cNvPr id="267" name="Google Shape;267;p18"/>
          <p:cNvPicPr preferRelativeResize="0"/>
          <p:nvPr/>
        </p:nvPicPr>
        <p:blipFill rotWithShape="1">
          <a:blip r:embed="rId4">
            <a:alphaModFix/>
          </a:blip>
          <a:srcRect b="47304" l="0" r="0" t="0"/>
          <a:stretch/>
        </p:blipFill>
        <p:spPr>
          <a:xfrm>
            <a:off x="730925" y="2633800"/>
            <a:ext cx="7616274" cy="7653202"/>
          </a:xfrm>
          <a:prstGeom prst="rect">
            <a:avLst/>
          </a:prstGeom>
          <a:noFill/>
          <a:ln>
            <a:noFill/>
          </a:ln>
        </p:spPr>
      </p:pic>
      <p:sp>
        <p:nvSpPr>
          <p:cNvPr id="268" name="Google Shape;268;p18"/>
          <p:cNvSpPr/>
          <p:nvPr/>
        </p:nvSpPr>
        <p:spPr>
          <a:xfrm>
            <a:off x="2014652" y="7336645"/>
            <a:ext cx="1221246" cy="1324824"/>
          </a:xfrm>
          <a:custGeom>
            <a:rect b="b" l="l" r="r" t="t"/>
            <a:pathLst>
              <a:path extrusionOk="0" h="1324824" w="1221246">
                <a:moveTo>
                  <a:pt x="0" y="0"/>
                </a:moveTo>
                <a:lnTo>
                  <a:pt x="1221247" y="0"/>
                </a:lnTo>
                <a:lnTo>
                  <a:pt x="1221247" y="1324824"/>
                </a:lnTo>
                <a:lnTo>
                  <a:pt x="0" y="1324824"/>
                </a:lnTo>
                <a:lnTo>
                  <a:pt x="0" y="0"/>
                </a:lnTo>
                <a:close/>
              </a:path>
            </a:pathLst>
          </a:custGeom>
          <a:blipFill rotWithShape="1">
            <a:blip r:embed="rId5">
              <a:alphaModFix/>
            </a:blip>
            <a:stretch>
              <a:fillRect b="0" l="0" r="0" t="0"/>
            </a:stretch>
          </a:blipFill>
          <a:ln>
            <a:noFill/>
          </a:ln>
        </p:spPr>
      </p:sp>
      <p:sp>
        <p:nvSpPr>
          <p:cNvPr id="269" name="Google Shape;269;p18"/>
          <p:cNvSpPr/>
          <p:nvPr/>
        </p:nvSpPr>
        <p:spPr>
          <a:xfrm>
            <a:off x="5930943" y="7454622"/>
            <a:ext cx="1252388" cy="1206846"/>
          </a:xfrm>
          <a:custGeom>
            <a:rect b="b" l="l" r="r" t="t"/>
            <a:pathLst>
              <a:path extrusionOk="0" h="1206846" w="1252388">
                <a:moveTo>
                  <a:pt x="0" y="0"/>
                </a:moveTo>
                <a:lnTo>
                  <a:pt x="1252388" y="0"/>
                </a:lnTo>
                <a:lnTo>
                  <a:pt x="1252388" y="1206847"/>
                </a:lnTo>
                <a:lnTo>
                  <a:pt x="0" y="1206847"/>
                </a:lnTo>
                <a:lnTo>
                  <a:pt x="0" y="0"/>
                </a:lnTo>
                <a:close/>
              </a:path>
            </a:pathLst>
          </a:custGeom>
          <a:blipFill rotWithShape="1">
            <a:blip r:embed="rId6">
              <a:alphaModFix/>
            </a:blip>
            <a:stretch>
              <a:fillRect b="0" l="0" r="0" t="0"/>
            </a:stretch>
          </a:blipFill>
          <a:ln>
            <a:noFill/>
          </a:ln>
        </p:spPr>
      </p:sp>
      <p:sp>
        <p:nvSpPr>
          <p:cNvPr id="270" name="Google Shape;270;p18"/>
          <p:cNvSpPr/>
          <p:nvPr/>
        </p:nvSpPr>
        <p:spPr>
          <a:xfrm>
            <a:off x="2198444" y="4477037"/>
            <a:ext cx="853663" cy="1232321"/>
          </a:xfrm>
          <a:custGeom>
            <a:rect b="b" l="l" r="r" t="t"/>
            <a:pathLst>
              <a:path extrusionOk="0" h="1232321" w="853663">
                <a:moveTo>
                  <a:pt x="0" y="0"/>
                </a:moveTo>
                <a:lnTo>
                  <a:pt x="853663" y="0"/>
                </a:lnTo>
                <a:lnTo>
                  <a:pt x="853663" y="1232321"/>
                </a:lnTo>
                <a:lnTo>
                  <a:pt x="0" y="1232321"/>
                </a:lnTo>
                <a:lnTo>
                  <a:pt x="0" y="0"/>
                </a:lnTo>
                <a:close/>
              </a:path>
            </a:pathLst>
          </a:custGeom>
          <a:blipFill rotWithShape="1">
            <a:blip r:embed="rId7">
              <a:alphaModFix/>
            </a:blip>
            <a:stretch>
              <a:fillRect b="0" l="0" r="0" t="0"/>
            </a:stretch>
          </a:blipFill>
          <a:ln>
            <a:noFill/>
          </a:ln>
        </p:spPr>
      </p:sp>
      <p:sp>
        <p:nvSpPr>
          <p:cNvPr id="271" name="Google Shape;271;p18"/>
          <p:cNvSpPr/>
          <p:nvPr/>
        </p:nvSpPr>
        <p:spPr>
          <a:xfrm>
            <a:off x="5768174" y="4505602"/>
            <a:ext cx="1160233" cy="1175190"/>
          </a:xfrm>
          <a:custGeom>
            <a:rect b="b" l="l" r="r" t="t"/>
            <a:pathLst>
              <a:path extrusionOk="0" h="1175190" w="1160233">
                <a:moveTo>
                  <a:pt x="0" y="0"/>
                </a:moveTo>
                <a:lnTo>
                  <a:pt x="1160233" y="0"/>
                </a:lnTo>
                <a:lnTo>
                  <a:pt x="1160233" y="1175190"/>
                </a:lnTo>
                <a:lnTo>
                  <a:pt x="0" y="1175190"/>
                </a:lnTo>
                <a:lnTo>
                  <a:pt x="0" y="0"/>
                </a:lnTo>
                <a:close/>
              </a:path>
            </a:pathLst>
          </a:custGeom>
          <a:blipFill rotWithShape="1">
            <a:blip r:embed="rId8">
              <a:alphaModFix/>
            </a:blip>
            <a:stretch>
              <a:fillRect b="0" l="0" r="0" t="0"/>
            </a:stretch>
          </a:blipFill>
          <a:ln>
            <a:noFill/>
          </a:ln>
        </p:spPr>
      </p:sp>
      <p:sp>
        <p:nvSpPr>
          <p:cNvPr id="272" name="Google Shape;272;p18"/>
          <p:cNvSpPr txBox="1"/>
          <p:nvPr/>
        </p:nvSpPr>
        <p:spPr>
          <a:xfrm>
            <a:off x="1028700" y="6044036"/>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Write a subtitle of this presentation here</a:t>
            </a:r>
            <a:endParaRPr/>
          </a:p>
        </p:txBody>
      </p:sp>
      <p:sp>
        <p:nvSpPr>
          <p:cNvPr id="273" name="Google Shape;273;p18"/>
          <p:cNvSpPr txBox="1"/>
          <p:nvPr/>
        </p:nvSpPr>
        <p:spPr>
          <a:xfrm>
            <a:off x="1028700" y="9006295"/>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Write a subtitle of this presentation here</a:t>
            </a:r>
            <a:endParaRPr/>
          </a:p>
        </p:txBody>
      </p:sp>
      <p:sp>
        <p:nvSpPr>
          <p:cNvPr id="274" name="Google Shape;274;p18"/>
          <p:cNvSpPr txBox="1"/>
          <p:nvPr/>
        </p:nvSpPr>
        <p:spPr>
          <a:xfrm>
            <a:off x="4751715" y="6044036"/>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Write a subtitle of this presentation here</a:t>
            </a:r>
            <a:endParaRPr/>
          </a:p>
        </p:txBody>
      </p:sp>
      <p:sp>
        <p:nvSpPr>
          <p:cNvPr id="275" name="Google Shape;275;p18"/>
          <p:cNvSpPr txBox="1"/>
          <p:nvPr/>
        </p:nvSpPr>
        <p:spPr>
          <a:xfrm>
            <a:off x="4751715" y="9006295"/>
            <a:ext cx="319315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Write a subtitle of this presentation here</a:t>
            </a:r>
            <a:endParaRPr/>
          </a:p>
        </p:txBody>
      </p:sp>
      <p:sp>
        <p:nvSpPr>
          <p:cNvPr id="276" name="Google Shape;276;p18"/>
          <p:cNvSpPr txBox="1"/>
          <p:nvPr/>
        </p:nvSpPr>
        <p:spPr>
          <a:xfrm>
            <a:off x="2906702" y="809625"/>
            <a:ext cx="12474596" cy="138409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80" name="Shape 280"/>
        <p:cNvGrpSpPr/>
        <p:nvPr/>
      </p:nvGrpSpPr>
      <p:grpSpPr>
        <a:xfrm>
          <a:off x="0" y="0"/>
          <a:ext cx="0" cy="0"/>
          <a:chOff x="0" y="0"/>
          <a:chExt cx="0" cy="0"/>
        </a:xfrm>
      </p:grpSpPr>
      <p:sp>
        <p:nvSpPr>
          <p:cNvPr id="281" name="Google Shape;281;p19"/>
          <p:cNvSpPr/>
          <p:nvPr/>
        </p:nvSpPr>
        <p:spPr>
          <a:xfrm>
            <a:off x="1276415" y="2898673"/>
            <a:ext cx="4210148" cy="6030160"/>
          </a:xfrm>
          <a:custGeom>
            <a:rect b="b" l="l" r="r" t="t"/>
            <a:pathLst>
              <a:path extrusionOk="0" h="6030160" w="4210148">
                <a:moveTo>
                  <a:pt x="0" y="0"/>
                </a:moveTo>
                <a:lnTo>
                  <a:pt x="4210149" y="0"/>
                </a:lnTo>
                <a:lnTo>
                  <a:pt x="4210149" y="6030161"/>
                </a:lnTo>
                <a:lnTo>
                  <a:pt x="0" y="6030161"/>
                </a:lnTo>
                <a:lnTo>
                  <a:pt x="0" y="0"/>
                </a:lnTo>
                <a:close/>
              </a:path>
            </a:pathLst>
          </a:custGeom>
          <a:blipFill rotWithShape="1">
            <a:blip r:embed="rId3">
              <a:alphaModFix/>
            </a:blip>
            <a:stretch>
              <a:fillRect b="0" l="0" r="0" t="0"/>
            </a:stretch>
          </a:blipFill>
          <a:ln>
            <a:noFill/>
          </a:ln>
        </p:spPr>
      </p:sp>
      <p:sp>
        <p:nvSpPr>
          <p:cNvPr id="282" name="Google Shape;282;p19"/>
          <p:cNvSpPr/>
          <p:nvPr/>
        </p:nvSpPr>
        <p:spPr>
          <a:xfrm>
            <a:off x="7041274" y="2898673"/>
            <a:ext cx="4210148" cy="6030160"/>
          </a:xfrm>
          <a:custGeom>
            <a:rect b="b" l="l" r="r" t="t"/>
            <a:pathLst>
              <a:path extrusionOk="0" h="6030160" w="4210148">
                <a:moveTo>
                  <a:pt x="0" y="0"/>
                </a:moveTo>
                <a:lnTo>
                  <a:pt x="4210148" y="0"/>
                </a:lnTo>
                <a:lnTo>
                  <a:pt x="4210148" y="6030161"/>
                </a:lnTo>
                <a:lnTo>
                  <a:pt x="0" y="6030161"/>
                </a:lnTo>
                <a:lnTo>
                  <a:pt x="0" y="0"/>
                </a:lnTo>
                <a:close/>
              </a:path>
            </a:pathLst>
          </a:custGeom>
          <a:blipFill rotWithShape="1">
            <a:blip r:embed="rId4">
              <a:alphaModFix/>
            </a:blip>
            <a:stretch>
              <a:fillRect b="0" l="0" r="0" t="0"/>
            </a:stretch>
          </a:blipFill>
          <a:ln>
            <a:noFill/>
          </a:ln>
        </p:spPr>
      </p:sp>
      <p:sp>
        <p:nvSpPr>
          <p:cNvPr id="283" name="Google Shape;283;p19"/>
          <p:cNvSpPr/>
          <p:nvPr/>
        </p:nvSpPr>
        <p:spPr>
          <a:xfrm>
            <a:off x="12806133" y="2898673"/>
            <a:ext cx="4210148" cy="6030160"/>
          </a:xfrm>
          <a:custGeom>
            <a:rect b="b" l="l" r="r" t="t"/>
            <a:pathLst>
              <a:path extrusionOk="0" h="6030160" w="4210148">
                <a:moveTo>
                  <a:pt x="0" y="0"/>
                </a:moveTo>
                <a:lnTo>
                  <a:pt x="4210148" y="0"/>
                </a:lnTo>
                <a:lnTo>
                  <a:pt x="4210148" y="6030161"/>
                </a:lnTo>
                <a:lnTo>
                  <a:pt x="0" y="6030161"/>
                </a:lnTo>
                <a:lnTo>
                  <a:pt x="0" y="0"/>
                </a:lnTo>
                <a:close/>
              </a:path>
            </a:pathLst>
          </a:custGeom>
          <a:blipFill rotWithShape="1">
            <a:blip r:embed="rId3">
              <a:alphaModFix/>
            </a:blip>
            <a:stretch>
              <a:fillRect b="0" l="0" r="0" t="0"/>
            </a:stretch>
          </a:blipFill>
          <a:ln>
            <a:noFill/>
          </a:ln>
        </p:spPr>
      </p:sp>
      <p:grpSp>
        <p:nvGrpSpPr>
          <p:cNvPr id="284" name="Google Shape;284;p19"/>
          <p:cNvGrpSpPr/>
          <p:nvPr/>
        </p:nvGrpSpPr>
        <p:grpSpPr>
          <a:xfrm>
            <a:off x="2119372" y="3251005"/>
            <a:ext cx="2524235" cy="2524235"/>
            <a:chOff x="0" y="0"/>
            <a:chExt cx="812800" cy="812800"/>
          </a:xfrm>
        </p:grpSpPr>
        <p:sp>
          <p:nvSpPr>
            <p:cNvPr id="285" name="Google Shape;28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19"/>
          <p:cNvGrpSpPr/>
          <p:nvPr/>
        </p:nvGrpSpPr>
        <p:grpSpPr>
          <a:xfrm>
            <a:off x="7881882" y="3251005"/>
            <a:ext cx="2524235" cy="2524235"/>
            <a:chOff x="0" y="0"/>
            <a:chExt cx="812800" cy="812800"/>
          </a:xfrm>
        </p:grpSpPr>
        <p:sp>
          <p:nvSpPr>
            <p:cNvPr id="288" name="Google Shape;28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19"/>
          <p:cNvGrpSpPr/>
          <p:nvPr/>
        </p:nvGrpSpPr>
        <p:grpSpPr>
          <a:xfrm>
            <a:off x="13649089" y="3251005"/>
            <a:ext cx="2524235" cy="2524235"/>
            <a:chOff x="0" y="0"/>
            <a:chExt cx="812800" cy="812800"/>
          </a:xfrm>
        </p:grpSpPr>
        <p:sp>
          <p:nvSpPr>
            <p:cNvPr id="291" name="Google Shape;29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3" name="Google Shape;293;p19"/>
          <p:cNvSpPr txBox="1"/>
          <p:nvPr/>
        </p:nvSpPr>
        <p:spPr>
          <a:xfrm>
            <a:off x="1354903" y="6614598"/>
            <a:ext cx="4053173"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294" name="Google Shape;294;p19"/>
          <p:cNvSpPr txBox="1"/>
          <p:nvPr/>
        </p:nvSpPr>
        <p:spPr>
          <a:xfrm>
            <a:off x="1354903" y="6090442"/>
            <a:ext cx="4053173" cy="399542"/>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Lato"/>
                <a:ea typeface="Lato"/>
                <a:cs typeface="Lato"/>
                <a:sym typeface="Lato"/>
              </a:rPr>
              <a:t>Write a main idea here</a:t>
            </a:r>
            <a:endParaRPr/>
          </a:p>
        </p:txBody>
      </p:sp>
      <p:sp>
        <p:nvSpPr>
          <p:cNvPr id="295" name="Google Shape;295;p19"/>
          <p:cNvSpPr txBox="1"/>
          <p:nvPr/>
        </p:nvSpPr>
        <p:spPr>
          <a:xfrm>
            <a:off x="7119762" y="6614598"/>
            <a:ext cx="4053173"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296" name="Google Shape;296;p19"/>
          <p:cNvSpPr txBox="1"/>
          <p:nvPr/>
        </p:nvSpPr>
        <p:spPr>
          <a:xfrm>
            <a:off x="7119762" y="6090442"/>
            <a:ext cx="4053173" cy="399542"/>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Lato"/>
                <a:ea typeface="Lato"/>
                <a:cs typeface="Lato"/>
                <a:sym typeface="Lato"/>
              </a:rPr>
              <a:t>Write a main idea here</a:t>
            </a:r>
            <a:endParaRPr/>
          </a:p>
        </p:txBody>
      </p:sp>
      <p:sp>
        <p:nvSpPr>
          <p:cNvPr id="297" name="Google Shape;297;p19"/>
          <p:cNvSpPr txBox="1"/>
          <p:nvPr/>
        </p:nvSpPr>
        <p:spPr>
          <a:xfrm>
            <a:off x="12884620" y="6614598"/>
            <a:ext cx="4053173"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298" name="Google Shape;298;p19"/>
          <p:cNvSpPr txBox="1"/>
          <p:nvPr/>
        </p:nvSpPr>
        <p:spPr>
          <a:xfrm>
            <a:off x="12884620" y="6090442"/>
            <a:ext cx="4053173" cy="399542"/>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000000"/>
                </a:solidFill>
                <a:latin typeface="Lato"/>
                <a:ea typeface="Lato"/>
                <a:cs typeface="Lato"/>
                <a:sym typeface="Lato"/>
              </a:rPr>
              <a:t>Write a main idea here</a:t>
            </a:r>
            <a:endParaRPr/>
          </a:p>
        </p:txBody>
      </p:sp>
      <p:sp>
        <p:nvSpPr>
          <p:cNvPr id="299" name="Google Shape;299;p19"/>
          <p:cNvSpPr/>
          <p:nvPr/>
        </p:nvSpPr>
        <p:spPr>
          <a:xfrm>
            <a:off x="8535725" y="3818676"/>
            <a:ext cx="1221246" cy="1324824"/>
          </a:xfrm>
          <a:custGeom>
            <a:rect b="b" l="l" r="r" t="t"/>
            <a:pathLst>
              <a:path extrusionOk="0" h="1324824" w="1221246">
                <a:moveTo>
                  <a:pt x="0" y="0"/>
                </a:moveTo>
                <a:lnTo>
                  <a:pt x="1221246" y="0"/>
                </a:lnTo>
                <a:lnTo>
                  <a:pt x="1221246" y="1324824"/>
                </a:lnTo>
                <a:lnTo>
                  <a:pt x="0" y="1324824"/>
                </a:lnTo>
                <a:lnTo>
                  <a:pt x="0" y="0"/>
                </a:lnTo>
                <a:close/>
              </a:path>
            </a:pathLst>
          </a:custGeom>
          <a:blipFill rotWithShape="1">
            <a:blip r:embed="rId5">
              <a:alphaModFix/>
            </a:blip>
            <a:stretch>
              <a:fillRect b="0" l="0" r="0" t="0"/>
            </a:stretch>
          </a:blipFill>
          <a:ln>
            <a:noFill/>
          </a:ln>
        </p:spPr>
      </p:sp>
      <p:sp>
        <p:nvSpPr>
          <p:cNvPr id="300" name="Google Shape;300;p19"/>
          <p:cNvSpPr/>
          <p:nvPr/>
        </p:nvSpPr>
        <p:spPr>
          <a:xfrm>
            <a:off x="2954658" y="3911179"/>
            <a:ext cx="853663" cy="1232321"/>
          </a:xfrm>
          <a:custGeom>
            <a:rect b="b" l="l" r="r" t="t"/>
            <a:pathLst>
              <a:path extrusionOk="0" h="1232321" w="853663">
                <a:moveTo>
                  <a:pt x="0" y="0"/>
                </a:moveTo>
                <a:lnTo>
                  <a:pt x="853663" y="0"/>
                </a:lnTo>
                <a:lnTo>
                  <a:pt x="853663" y="1232321"/>
                </a:lnTo>
                <a:lnTo>
                  <a:pt x="0" y="1232321"/>
                </a:lnTo>
                <a:lnTo>
                  <a:pt x="0" y="0"/>
                </a:lnTo>
                <a:close/>
              </a:path>
            </a:pathLst>
          </a:custGeom>
          <a:blipFill rotWithShape="1">
            <a:blip r:embed="rId6">
              <a:alphaModFix/>
            </a:blip>
            <a:stretch>
              <a:fillRect b="0" l="0" r="0" t="0"/>
            </a:stretch>
          </a:blipFill>
          <a:ln>
            <a:noFill/>
          </a:ln>
        </p:spPr>
      </p:sp>
      <p:sp>
        <p:nvSpPr>
          <p:cNvPr id="301" name="Google Shape;301;p19"/>
          <p:cNvSpPr/>
          <p:nvPr/>
        </p:nvSpPr>
        <p:spPr>
          <a:xfrm>
            <a:off x="14331091" y="3911179"/>
            <a:ext cx="1160233" cy="1175190"/>
          </a:xfrm>
          <a:custGeom>
            <a:rect b="b" l="l" r="r" t="t"/>
            <a:pathLst>
              <a:path extrusionOk="0" h="1175190" w="1160233">
                <a:moveTo>
                  <a:pt x="0" y="0"/>
                </a:moveTo>
                <a:lnTo>
                  <a:pt x="1160232" y="0"/>
                </a:lnTo>
                <a:lnTo>
                  <a:pt x="1160232" y="1175189"/>
                </a:lnTo>
                <a:lnTo>
                  <a:pt x="0" y="1175189"/>
                </a:lnTo>
                <a:lnTo>
                  <a:pt x="0" y="0"/>
                </a:lnTo>
                <a:close/>
              </a:path>
            </a:pathLst>
          </a:custGeom>
          <a:blipFill rotWithShape="1">
            <a:blip r:embed="rId7">
              <a:alphaModFix/>
            </a:blip>
            <a:stretch>
              <a:fillRect b="0" l="0" r="0" t="0"/>
            </a:stretch>
          </a:blipFill>
          <a:ln>
            <a:noFill/>
          </a:ln>
        </p:spPr>
      </p:sp>
      <p:sp>
        <p:nvSpPr>
          <p:cNvPr id="302" name="Google Shape;302;p19"/>
          <p:cNvSpPr txBox="1"/>
          <p:nvPr/>
        </p:nvSpPr>
        <p:spPr>
          <a:xfrm>
            <a:off x="2906702" y="809625"/>
            <a:ext cx="12474596" cy="138409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cxnSp>
        <p:nvCxnSpPr>
          <p:cNvPr id="303" name="Google Shape;303;p19"/>
          <p:cNvCxnSpPr/>
          <p:nvPr/>
        </p:nvCxnSpPr>
        <p:spPr>
          <a:xfrm>
            <a:off x="1276415" y="2684003"/>
            <a:ext cx="4210148" cy="0"/>
          </a:xfrm>
          <a:prstGeom prst="straightConnector1">
            <a:avLst/>
          </a:prstGeom>
          <a:noFill/>
          <a:ln cap="flat" cmpd="sng" w="38100">
            <a:solidFill>
              <a:srgbClr val="FF3A16"/>
            </a:solidFill>
            <a:prstDash val="solid"/>
            <a:round/>
            <a:headEnd len="sm" w="sm" type="none"/>
            <a:tailEnd len="sm" w="sm" type="none"/>
          </a:ln>
        </p:spPr>
      </p:cxnSp>
      <p:cxnSp>
        <p:nvCxnSpPr>
          <p:cNvPr id="304" name="Google Shape;304;p19"/>
          <p:cNvCxnSpPr/>
          <p:nvPr/>
        </p:nvCxnSpPr>
        <p:spPr>
          <a:xfrm>
            <a:off x="7041274" y="2684003"/>
            <a:ext cx="4210148" cy="0"/>
          </a:xfrm>
          <a:prstGeom prst="straightConnector1">
            <a:avLst/>
          </a:prstGeom>
          <a:noFill/>
          <a:ln cap="flat" cmpd="sng" w="38100">
            <a:solidFill>
              <a:srgbClr val="7143FF"/>
            </a:solidFill>
            <a:prstDash val="solid"/>
            <a:round/>
            <a:headEnd len="sm" w="sm" type="none"/>
            <a:tailEnd len="sm" w="sm" type="none"/>
          </a:ln>
        </p:spPr>
      </p:cxnSp>
      <p:cxnSp>
        <p:nvCxnSpPr>
          <p:cNvPr id="305" name="Google Shape;305;p19"/>
          <p:cNvCxnSpPr/>
          <p:nvPr/>
        </p:nvCxnSpPr>
        <p:spPr>
          <a:xfrm>
            <a:off x="12806133" y="2684003"/>
            <a:ext cx="4210148" cy="0"/>
          </a:xfrm>
          <a:prstGeom prst="straightConnector1">
            <a:avLst/>
          </a:prstGeom>
          <a:noFill/>
          <a:ln cap="flat" cmpd="sng" w="38100">
            <a:solidFill>
              <a:srgbClr val="FF3A16"/>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09" name="Shape 309"/>
        <p:cNvGrpSpPr/>
        <p:nvPr/>
      </p:nvGrpSpPr>
      <p:grpSpPr>
        <a:xfrm>
          <a:off x="0" y="0"/>
          <a:ext cx="0" cy="0"/>
          <a:chOff x="0" y="0"/>
          <a:chExt cx="0" cy="0"/>
        </a:xfrm>
      </p:grpSpPr>
      <p:pic>
        <p:nvPicPr>
          <p:cNvPr id="310" name="Google Shape;310;p20"/>
          <p:cNvPicPr preferRelativeResize="0"/>
          <p:nvPr/>
        </p:nvPicPr>
        <p:blipFill rotWithShape="1">
          <a:blip r:embed="rId3">
            <a:alphaModFix/>
          </a:blip>
          <a:srcRect b="3677" l="0" r="0" t="3678"/>
          <a:stretch/>
        </p:blipFill>
        <p:spPr>
          <a:xfrm>
            <a:off x="7184001" y="0"/>
            <a:ext cx="11103999" cy="10287000"/>
          </a:xfrm>
          <a:prstGeom prst="rect">
            <a:avLst/>
          </a:prstGeom>
          <a:noFill/>
          <a:ln>
            <a:noFill/>
          </a:ln>
        </p:spPr>
      </p:pic>
      <p:sp>
        <p:nvSpPr>
          <p:cNvPr id="311" name="Google Shape;311;p20"/>
          <p:cNvSpPr/>
          <p:nvPr/>
        </p:nvSpPr>
        <p:spPr>
          <a:xfrm>
            <a:off x="13270473" y="-361558"/>
            <a:ext cx="5389002" cy="5409808"/>
          </a:xfrm>
          <a:custGeom>
            <a:rect b="b" l="l" r="r" t="t"/>
            <a:pathLst>
              <a:path extrusionOk="0" h="5409808" w="5389002">
                <a:moveTo>
                  <a:pt x="0" y="0"/>
                </a:moveTo>
                <a:lnTo>
                  <a:pt x="5389002" y="0"/>
                </a:lnTo>
                <a:lnTo>
                  <a:pt x="5389002" y="5409808"/>
                </a:lnTo>
                <a:lnTo>
                  <a:pt x="0" y="5409808"/>
                </a:lnTo>
                <a:lnTo>
                  <a:pt x="0" y="0"/>
                </a:lnTo>
                <a:close/>
              </a:path>
            </a:pathLst>
          </a:custGeom>
          <a:blipFill rotWithShape="1">
            <a:blip r:embed="rId4">
              <a:alphaModFix/>
            </a:blip>
            <a:stretch>
              <a:fillRect b="0" l="0" r="-86901" t="-86181"/>
            </a:stretch>
          </a:blipFill>
          <a:ln>
            <a:noFill/>
          </a:ln>
        </p:spPr>
      </p:sp>
      <p:sp>
        <p:nvSpPr>
          <p:cNvPr id="312" name="Google Shape;312;p20"/>
          <p:cNvSpPr txBox="1"/>
          <p:nvPr/>
        </p:nvSpPr>
        <p:spPr>
          <a:xfrm>
            <a:off x="1028700" y="1848046"/>
            <a:ext cx="3342006" cy="3156259"/>
          </a:xfrm>
          <a:prstGeom prst="rect">
            <a:avLst/>
          </a:prstGeom>
          <a:noFill/>
          <a:ln>
            <a:noFill/>
          </a:ln>
        </p:spPr>
        <p:txBody>
          <a:bodyPr anchorCtr="0" anchor="t" bIns="0" lIns="0" spcFirstLastPara="1" rIns="0" wrap="square" tIns="0">
            <a:spAutoFit/>
          </a:bodyPr>
          <a:lstStyle/>
          <a:p>
            <a:pPr indent="0" lvl="0" marL="0" marR="0" rtl="0" algn="l">
              <a:lnSpc>
                <a:spcPct val="140001"/>
              </a:lnSpc>
              <a:spcBef>
                <a:spcPts val="0"/>
              </a:spcBef>
              <a:spcAft>
                <a:spcPts val="0"/>
              </a:spcAft>
              <a:buNone/>
            </a:pPr>
            <a:r>
              <a:rPr b="0" i="0" lang="en-US" sz="17487" u="none" cap="none" strike="noStrike">
                <a:solidFill>
                  <a:srgbClr val="FF860D"/>
                </a:solidFill>
                <a:latin typeface="Poppins"/>
                <a:ea typeface="Poppins"/>
                <a:cs typeface="Poppins"/>
                <a:sym typeface="Poppins"/>
              </a:rPr>
              <a:t>03</a:t>
            </a:r>
            <a:endParaRPr/>
          </a:p>
        </p:txBody>
      </p:sp>
      <p:sp>
        <p:nvSpPr>
          <p:cNvPr id="313" name="Google Shape;313;p20"/>
          <p:cNvSpPr txBox="1"/>
          <p:nvPr/>
        </p:nvSpPr>
        <p:spPr>
          <a:xfrm>
            <a:off x="1028700" y="4967885"/>
            <a:ext cx="4832860" cy="146769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4091" u="none" cap="none" strike="noStrike">
                <a:solidFill>
                  <a:srgbClr val="FFFFFF"/>
                </a:solidFill>
                <a:latin typeface="Poppins"/>
                <a:ea typeface="Poppins"/>
                <a:cs typeface="Poppins"/>
                <a:sym typeface="Poppins"/>
              </a:rPr>
              <a:t>CLINICAL APPLICATIONS</a:t>
            </a:r>
            <a:endParaRPr/>
          </a:p>
        </p:txBody>
      </p:sp>
      <p:sp>
        <p:nvSpPr>
          <p:cNvPr id="314" name="Google Shape;314;p20"/>
          <p:cNvSpPr txBox="1"/>
          <p:nvPr/>
        </p:nvSpPr>
        <p:spPr>
          <a:xfrm>
            <a:off x="1028700" y="6842501"/>
            <a:ext cx="4267303" cy="8878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8" name="Shape 318"/>
        <p:cNvGrpSpPr/>
        <p:nvPr/>
      </p:nvGrpSpPr>
      <p:grpSpPr>
        <a:xfrm>
          <a:off x="0" y="0"/>
          <a:ext cx="0" cy="0"/>
          <a:chOff x="0" y="0"/>
          <a:chExt cx="0" cy="0"/>
        </a:xfrm>
      </p:grpSpPr>
      <p:graphicFrame>
        <p:nvGraphicFramePr>
          <p:cNvPr id="319" name="Google Shape;319;p21"/>
          <p:cNvGraphicFramePr/>
          <p:nvPr/>
        </p:nvGraphicFramePr>
        <p:xfrm>
          <a:off x="1028700" y="2276536"/>
          <a:ext cx="3000000" cy="3000000"/>
        </p:xfrm>
        <a:graphic>
          <a:graphicData uri="http://schemas.openxmlformats.org/drawingml/2006/table">
            <a:tbl>
              <a:tblPr>
                <a:noFill/>
                <a:tableStyleId>{6AB4F0F1-62C4-4C77-BE31-BB1CFA8B56FC}</a:tableStyleId>
              </a:tblPr>
              <a:tblGrid>
                <a:gridCol w="3249925"/>
                <a:gridCol w="3249925"/>
                <a:gridCol w="3249925"/>
                <a:gridCol w="3249925"/>
                <a:gridCol w="3249925"/>
              </a:tblGrid>
              <a:tr h="851625">
                <a:tc>
                  <a:txBody>
                    <a:bodyPr/>
                    <a:lstStyle/>
                    <a:p>
                      <a:pPr indent="0" lvl="0" marL="0" marR="0" rtl="0" algn="l">
                        <a:lnSpc>
                          <a:spcPct val="140016"/>
                        </a:lnSpc>
                        <a:spcBef>
                          <a:spcPts val="0"/>
                        </a:spcBef>
                        <a:spcAft>
                          <a:spcPts val="0"/>
                        </a:spcAft>
                        <a:buNone/>
                      </a:pPr>
                      <a:r>
                        <a:rPr b="1" lang="en-US" sz="2399" u="none" cap="none" strike="noStrike">
                          <a:solidFill>
                            <a:srgbClr val="835DF6"/>
                          </a:solidFill>
                          <a:latin typeface="Poppins"/>
                          <a:ea typeface="Poppins"/>
                          <a:cs typeface="Poppins"/>
                          <a:sym typeface="Poppins"/>
                        </a:rPr>
                        <a:t>Drug</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835DF6"/>
                          </a:solidFill>
                          <a:latin typeface="Poppins"/>
                          <a:ea typeface="Poppins"/>
                          <a:cs typeface="Poppins"/>
                          <a:sym typeface="Poppins"/>
                        </a:rPr>
                        <a:t>Type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835DF6"/>
                          </a:solidFill>
                          <a:latin typeface="Poppins"/>
                          <a:ea typeface="Poppins"/>
                          <a:cs typeface="Poppins"/>
                          <a:sym typeface="Poppins"/>
                        </a:rPr>
                        <a:t>Receptor Target</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835DF6"/>
                          </a:solidFill>
                          <a:latin typeface="Poppins"/>
                          <a:ea typeface="Poppins"/>
                          <a:cs typeface="Poppins"/>
                          <a:sym typeface="Poppins"/>
                        </a:rPr>
                        <a:t>Clinical Effect</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835DF6"/>
                          </a:solidFill>
                          <a:latin typeface="Poppins"/>
                          <a:ea typeface="Poppins"/>
                          <a:cs typeface="Poppins"/>
                          <a:sym typeface="Poppins"/>
                        </a:rPr>
                        <a:t>Average Dose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r>
              <a:tr h="1068400">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Epinephrine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Sympathomimetic</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Alpha, Beta (1, 2)</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Increases heart rate, bronchodilation</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0.1 - 1 mg (IV)</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068400">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Propranolol</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Beta-blocker</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Beta (1, 2)</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Lowers heart rate, reduces blood pressure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10 - 40 mg (oral)</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068400">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Atropine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Parasympatholytic</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Muscarinic (M1, M2)</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Increases heart rate, decreases secretions</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0.5 - 1 mg (IV)</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068400">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Pilocarpine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Parasympathomimetic</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Muscarinic (M3)</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Reduces intraocular pressure in glaucoma</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1-2 drops (topical)</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068400">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Albuterol (Salbutamol)</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Beta-2 agonist</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Beta (2)</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Bronchodilation (asthma treatment)</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90 - 180 mcg (inhaler)</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068400">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Clonidine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Alpha-2 agonist</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Alpha (2)</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Lowers blood pressure</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Lato"/>
                          <a:ea typeface="Lato"/>
                          <a:cs typeface="Lato"/>
                          <a:sym typeface="Lato"/>
                        </a:rPr>
                        <a:t>0.1 - 0.3 mg (oral)</a:t>
                      </a:r>
                      <a:endParaRPr sz="1100" u="none" cap="none" strike="noStrike"/>
                    </a:p>
                  </a:txBody>
                  <a:tcPr marT="28575" marB="28575" marR="28575" marL="285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320" name="Google Shape;320;p21"/>
          <p:cNvSpPr txBox="1"/>
          <p:nvPr/>
        </p:nvSpPr>
        <p:spPr>
          <a:xfrm>
            <a:off x="2906702" y="468387"/>
            <a:ext cx="12474596" cy="138409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Common ANS Drugs</a:t>
            </a:r>
            <a:endParaRPr/>
          </a:p>
        </p:txBody>
      </p:sp>
      <p:sp>
        <p:nvSpPr>
          <p:cNvPr id="321" name="Google Shape;321;p21"/>
          <p:cNvSpPr/>
          <p:nvPr/>
        </p:nvSpPr>
        <p:spPr>
          <a:xfrm>
            <a:off x="2463803" y="827073"/>
            <a:ext cx="885797" cy="885797"/>
          </a:xfrm>
          <a:custGeom>
            <a:rect b="b" l="l" r="r" t="t"/>
            <a:pathLst>
              <a:path extrusionOk="0" h="885797" w="885797">
                <a:moveTo>
                  <a:pt x="0" y="0"/>
                </a:moveTo>
                <a:lnTo>
                  <a:pt x="885798" y="0"/>
                </a:lnTo>
                <a:lnTo>
                  <a:pt x="885798" y="885797"/>
                </a:lnTo>
                <a:lnTo>
                  <a:pt x="0" y="885797"/>
                </a:lnTo>
                <a:lnTo>
                  <a:pt x="0" y="0"/>
                </a:lnTo>
                <a:close/>
              </a:path>
            </a:pathLst>
          </a:custGeom>
          <a:blipFill rotWithShape="1">
            <a:blip r:embed="rId3">
              <a:alphaModFix/>
            </a:blip>
            <a:stretch>
              <a:fillRect b="0" l="0" r="0" t="0"/>
            </a:stretch>
          </a:blipFill>
          <a:ln>
            <a:noFill/>
          </a:ln>
        </p:spPr>
      </p:sp>
      <p:sp>
        <p:nvSpPr>
          <p:cNvPr id="322" name="Google Shape;322;p21"/>
          <p:cNvSpPr/>
          <p:nvPr/>
        </p:nvSpPr>
        <p:spPr>
          <a:xfrm>
            <a:off x="14938399" y="827073"/>
            <a:ext cx="885797" cy="885797"/>
          </a:xfrm>
          <a:custGeom>
            <a:rect b="b" l="l" r="r" t="t"/>
            <a:pathLst>
              <a:path extrusionOk="0" h="885797" w="885797">
                <a:moveTo>
                  <a:pt x="0" y="0"/>
                </a:moveTo>
                <a:lnTo>
                  <a:pt x="885798" y="0"/>
                </a:lnTo>
                <a:lnTo>
                  <a:pt x="885798" y="885797"/>
                </a:lnTo>
                <a:lnTo>
                  <a:pt x="0" y="885797"/>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26" name="Shape 326"/>
        <p:cNvGrpSpPr/>
        <p:nvPr/>
      </p:nvGrpSpPr>
      <p:grpSpPr>
        <a:xfrm>
          <a:off x="0" y="0"/>
          <a:ext cx="0" cy="0"/>
          <a:chOff x="0" y="0"/>
          <a:chExt cx="0" cy="0"/>
        </a:xfrm>
      </p:grpSpPr>
      <p:pic>
        <p:nvPicPr>
          <p:cNvPr id="327" name="Google Shape;327;p22"/>
          <p:cNvPicPr preferRelativeResize="0"/>
          <p:nvPr/>
        </p:nvPicPr>
        <p:blipFill rotWithShape="1">
          <a:blip r:embed="rId3">
            <a:alphaModFix/>
          </a:blip>
          <a:srcRect b="14980" l="8226" r="8226" t="0"/>
          <a:stretch/>
        </p:blipFill>
        <p:spPr>
          <a:xfrm>
            <a:off x="812617" y="4710108"/>
            <a:ext cx="6765558" cy="4706346"/>
          </a:xfrm>
          <a:prstGeom prst="rect">
            <a:avLst/>
          </a:prstGeom>
          <a:noFill/>
          <a:ln>
            <a:noFill/>
          </a:ln>
        </p:spPr>
      </p:pic>
      <p:pic>
        <p:nvPicPr>
          <p:cNvPr id="328" name="Google Shape;328;p22"/>
          <p:cNvPicPr preferRelativeResize="0"/>
          <p:nvPr/>
        </p:nvPicPr>
        <p:blipFill rotWithShape="1">
          <a:blip r:embed="rId4">
            <a:alphaModFix/>
          </a:blip>
          <a:srcRect b="18211" l="0" r="0" t="50810"/>
          <a:stretch/>
        </p:blipFill>
        <p:spPr>
          <a:xfrm>
            <a:off x="8594999" y="1306223"/>
            <a:ext cx="8575785" cy="4009755"/>
          </a:xfrm>
          <a:prstGeom prst="rect">
            <a:avLst/>
          </a:prstGeom>
          <a:noFill/>
          <a:ln>
            <a:noFill/>
          </a:ln>
        </p:spPr>
      </p:pic>
      <p:sp>
        <p:nvSpPr>
          <p:cNvPr id="329" name="Google Shape;329;p22"/>
          <p:cNvSpPr txBox="1"/>
          <p:nvPr/>
        </p:nvSpPr>
        <p:spPr>
          <a:xfrm>
            <a:off x="812617" y="1295016"/>
            <a:ext cx="7674300" cy="2593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
        <p:nvSpPr>
          <p:cNvPr id="330" name="Google Shape;330;p22"/>
          <p:cNvSpPr txBox="1"/>
          <p:nvPr/>
        </p:nvSpPr>
        <p:spPr>
          <a:xfrm>
            <a:off x="9688845" y="8151146"/>
            <a:ext cx="3120566"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FFFFFF"/>
                </a:solidFill>
                <a:latin typeface="Lato"/>
                <a:ea typeface="Lato"/>
                <a:cs typeface="Lato"/>
                <a:sym typeface="Lato"/>
              </a:rPr>
              <a:t>Write a main idea here</a:t>
            </a:r>
            <a:endParaRPr/>
          </a:p>
        </p:txBody>
      </p:sp>
      <p:sp>
        <p:nvSpPr>
          <p:cNvPr id="331" name="Google Shape;331;p22"/>
          <p:cNvSpPr txBox="1"/>
          <p:nvPr/>
        </p:nvSpPr>
        <p:spPr>
          <a:xfrm>
            <a:off x="14354817" y="8151146"/>
            <a:ext cx="3120566"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FFFFFF"/>
                </a:solidFill>
                <a:latin typeface="Lato"/>
                <a:ea typeface="Lato"/>
                <a:cs typeface="Lato"/>
                <a:sym typeface="Lato"/>
              </a:rPr>
              <a:t>Write a main idea here</a:t>
            </a:r>
            <a:endParaRPr/>
          </a:p>
        </p:txBody>
      </p:sp>
      <p:sp>
        <p:nvSpPr>
          <p:cNvPr id="332" name="Google Shape;332;p22"/>
          <p:cNvSpPr txBox="1"/>
          <p:nvPr/>
        </p:nvSpPr>
        <p:spPr>
          <a:xfrm>
            <a:off x="9688845" y="8703349"/>
            <a:ext cx="3120566" cy="713105"/>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333" name="Google Shape;333;p22"/>
          <p:cNvSpPr txBox="1"/>
          <p:nvPr/>
        </p:nvSpPr>
        <p:spPr>
          <a:xfrm>
            <a:off x="14354817" y="8703349"/>
            <a:ext cx="3120566" cy="713105"/>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334" name="Google Shape;334;p22"/>
          <p:cNvSpPr txBox="1"/>
          <p:nvPr/>
        </p:nvSpPr>
        <p:spPr>
          <a:xfrm>
            <a:off x="8581892" y="5944985"/>
            <a:ext cx="8601999" cy="1289050"/>
          </a:xfrm>
          <a:prstGeom prst="rect">
            <a:avLst/>
          </a:prstGeom>
          <a:noFill/>
          <a:ln>
            <a:noFill/>
          </a:ln>
        </p:spPr>
        <p:txBody>
          <a:bodyPr anchorCtr="0" anchor="t" bIns="0" lIns="0" spcFirstLastPara="1" rIns="0" wrap="square" tIns="0">
            <a:spAutoFit/>
          </a:bodyPr>
          <a:lstStyle/>
          <a:p>
            <a:pPr indent="0" lvl="0" marL="0" marR="0" rtl="0" algn="ctr">
              <a:lnSpc>
                <a:spcPct val="175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a:t>
            </a:r>
            <a:endParaRPr/>
          </a:p>
        </p:txBody>
      </p:sp>
      <p:grpSp>
        <p:nvGrpSpPr>
          <p:cNvPr id="335" name="Google Shape;335;p22"/>
          <p:cNvGrpSpPr/>
          <p:nvPr/>
        </p:nvGrpSpPr>
        <p:grpSpPr>
          <a:xfrm>
            <a:off x="8441219" y="8295506"/>
            <a:ext cx="1033739" cy="1033739"/>
            <a:chOff x="0" y="0"/>
            <a:chExt cx="1378318" cy="1378318"/>
          </a:xfrm>
        </p:grpSpPr>
        <p:grpSp>
          <p:nvGrpSpPr>
            <p:cNvPr id="336" name="Google Shape;336;p22"/>
            <p:cNvGrpSpPr/>
            <p:nvPr/>
          </p:nvGrpSpPr>
          <p:grpSpPr>
            <a:xfrm>
              <a:off x="0" y="0"/>
              <a:ext cx="1378318" cy="1378318"/>
              <a:chOff x="0" y="0"/>
              <a:chExt cx="812800" cy="812800"/>
            </a:xfrm>
          </p:grpSpPr>
          <p:sp>
            <p:nvSpPr>
              <p:cNvPr id="337" name="Google Shape;33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3A16"/>
                  </a:gs>
                  <a:gs pos="50000">
                    <a:srgbClr val="FF820D"/>
                  </a:gs>
                  <a:gs pos="100000">
                    <a:srgbClr val="FFCCE4"/>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22"/>
            <p:cNvSpPr txBox="1"/>
            <p:nvPr/>
          </p:nvSpPr>
          <p:spPr>
            <a:xfrm>
              <a:off x="185663" y="174185"/>
              <a:ext cx="1006992" cy="915648"/>
            </a:xfrm>
            <a:prstGeom prst="rect">
              <a:avLst/>
            </a:prstGeom>
            <a:noFill/>
            <a:ln>
              <a:noFill/>
            </a:ln>
          </p:spPr>
          <p:txBody>
            <a:bodyPr anchorCtr="0" anchor="t" bIns="0" lIns="0" spcFirstLastPara="1" rIns="0" wrap="square" tIns="0">
              <a:spAutoFit/>
            </a:bodyPr>
            <a:lstStyle/>
            <a:p>
              <a:pPr indent="0" lvl="0" marL="0" marR="0" rtl="0" algn="ctr">
                <a:lnSpc>
                  <a:spcPct val="140050"/>
                </a:lnSpc>
                <a:spcBef>
                  <a:spcPts val="0"/>
                </a:spcBef>
                <a:spcAft>
                  <a:spcPts val="0"/>
                </a:spcAft>
                <a:buNone/>
              </a:pPr>
              <a:r>
                <a:rPr b="1" i="0" lang="en-US" sz="3950" u="none" cap="none" strike="noStrike">
                  <a:solidFill>
                    <a:srgbClr val="000000"/>
                  </a:solidFill>
                  <a:latin typeface="Poppins"/>
                  <a:ea typeface="Poppins"/>
                  <a:cs typeface="Poppins"/>
                  <a:sym typeface="Poppins"/>
                </a:rPr>
                <a:t>01</a:t>
              </a:r>
              <a:endParaRPr/>
            </a:p>
          </p:txBody>
        </p:sp>
      </p:grpSp>
      <p:grpSp>
        <p:nvGrpSpPr>
          <p:cNvPr id="340" name="Google Shape;340;p22"/>
          <p:cNvGrpSpPr/>
          <p:nvPr/>
        </p:nvGrpSpPr>
        <p:grpSpPr>
          <a:xfrm>
            <a:off x="13107191" y="8295506"/>
            <a:ext cx="1033739" cy="1033739"/>
            <a:chOff x="0" y="0"/>
            <a:chExt cx="1378318" cy="1378318"/>
          </a:xfrm>
        </p:grpSpPr>
        <p:grpSp>
          <p:nvGrpSpPr>
            <p:cNvPr id="341" name="Google Shape;341;p22"/>
            <p:cNvGrpSpPr/>
            <p:nvPr/>
          </p:nvGrpSpPr>
          <p:grpSpPr>
            <a:xfrm>
              <a:off x="0" y="0"/>
              <a:ext cx="1378318" cy="1378318"/>
              <a:chOff x="0" y="0"/>
              <a:chExt cx="812800" cy="812800"/>
            </a:xfrm>
          </p:grpSpPr>
          <p:sp>
            <p:nvSpPr>
              <p:cNvPr id="342" name="Google Shape;34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7143FF"/>
                  </a:gs>
                  <a:gs pos="100000">
                    <a:srgbClr val="FFCCE4"/>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22"/>
            <p:cNvSpPr txBox="1"/>
            <p:nvPr/>
          </p:nvSpPr>
          <p:spPr>
            <a:xfrm>
              <a:off x="185663" y="174185"/>
              <a:ext cx="1006992" cy="915648"/>
            </a:xfrm>
            <a:prstGeom prst="rect">
              <a:avLst/>
            </a:prstGeom>
            <a:noFill/>
            <a:ln>
              <a:noFill/>
            </a:ln>
          </p:spPr>
          <p:txBody>
            <a:bodyPr anchorCtr="0" anchor="t" bIns="0" lIns="0" spcFirstLastPara="1" rIns="0" wrap="square" tIns="0">
              <a:spAutoFit/>
            </a:bodyPr>
            <a:lstStyle/>
            <a:p>
              <a:pPr indent="0" lvl="0" marL="0" marR="0" rtl="0" algn="ctr">
                <a:lnSpc>
                  <a:spcPct val="140050"/>
                </a:lnSpc>
                <a:spcBef>
                  <a:spcPts val="0"/>
                </a:spcBef>
                <a:spcAft>
                  <a:spcPts val="0"/>
                </a:spcAft>
                <a:buNone/>
              </a:pPr>
              <a:r>
                <a:rPr b="1" i="0" lang="en-US" sz="3950" u="none" cap="none" strike="noStrike">
                  <a:solidFill>
                    <a:srgbClr val="000000"/>
                  </a:solidFill>
                  <a:latin typeface="Poppins"/>
                  <a:ea typeface="Poppins"/>
                  <a:cs typeface="Poppins"/>
                  <a:sym typeface="Poppins"/>
                </a:rPr>
                <a:t>02</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8" name="Shape 348"/>
        <p:cNvGrpSpPr/>
        <p:nvPr/>
      </p:nvGrpSpPr>
      <p:grpSpPr>
        <a:xfrm>
          <a:off x="0" y="0"/>
          <a:ext cx="0" cy="0"/>
          <a:chOff x="0" y="0"/>
          <a:chExt cx="0" cy="0"/>
        </a:xfrm>
      </p:grpSpPr>
      <p:grpSp>
        <p:nvGrpSpPr>
          <p:cNvPr id="349" name="Google Shape;349;p23"/>
          <p:cNvGrpSpPr/>
          <p:nvPr/>
        </p:nvGrpSpPr>
        <p:grpSpPr>
          <a:xfrm>
            <a:off x="7115158" y="2632033"/>
            <a:ext cx="11578279" cy="3078463"/>
            <a:chOff x="0" y="-66675"/>
            <a:chExt cx="3049423" cy="810788"/>
          </a:xfrm>
        </p:grpSpPr>
        <p:sp>
          <p:nvSpPr>
            <p:cNvPr id="350" name="Google Shape;350;p23"/>
            <p:cNvSpPr/>
            <p:nvPr/>
          </p:nvSpPr>
          <p:spPr>
            <a:xfrm>
              <a:off x="0" y="0"/>
              <a:ext cx="3049423" cy="744113"/>
            </a:xfrm>
            <a:custGeom>
              <a:rect b="b" l="l" r="r" t="t"/>
              <a:pathLst>
                <a:path extrusionOk="0" h="744113" w="3049423">
                  <a:moveTo>
                    <a:pt x="0" y="0"/>
                  </a:moveTo>
                  <a:lnTo>
                    <a:pt x="3049423" y="0"/>
                  </a:lnTo>
                  <a:lnTo>
                    <a:pt x="3049423" y="744113"/>
                  </a:lnTo>
                  <a:lnTo>
                    <a:pt x="0" y="744113"/>
                  </a:lnTo>
                  <a:close/>
                </a:path>
              </a:pathLst>
            </a:custGeom>
            <a:gradFill>
              <a:gsLst>
                <a:gs pos="0">
                  <a:srgbClr val="7143FF"/>
                </a:gs>
                <a:gs pos="100000">
                  <a:srgbClr val="FFCCE4"/>
                </a:gs>
              </a:gsLst>
              <a:lin ang="2700000" scaled="0"/>
            </a:gradFill>
            <a:ln>
              <a:noFill/>
            </a:ln>
          </p:spPr>
        </p:sp>
        <p:sp>
          <p:nvSpPr>
            <p:cNvPr id="351" name="Google Shape;351;p23"/>
            <p:cNvSpPr txBox="1"/>
            <p:nvPr/>
          </p:nvSpPr>
          <p:spPr>
            <a:xfrm>
              <a:off x="0" y="-66675"/>
              <a:ext cx="3049423" cy="810788"/>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2" name="Google Shape;352;p23"/>
          <p:cNvGrpSpPr/>
          <p:nvPr/>
        </p:nvGrpSpPr>
        <p:grpSpPr>
          <a:xfrm>
            <a:off x="7115158" y="6179837"/>
            <a:ext cx="11578279" cy="3078463"/>
            <a:chOff x="0" y="-66675"/>
            <a:chExt cx="3049423" cy="810788"/>
          </a:xfrm>
        </p:grpSpPr>
        <p:sp>
          <p:nvSpPr>
            <p:cNvPr id="353" name="Google Shape;353;p23"/>
            <p:cNvSpPr/>
            <p:nvPr/>
          </p:nvSpPr>
          <p:spPr>
            <a:xfrm>
              <a:off x="0" y="0"/>
              <a:ext cx="3049423" cy="744113"/>
            </a:xfrm>
            <a:custGeom>
              <a:rect b="b" l="l" r="r" t="t"/>
              <a:pathLst>
                <a:path extrusionOk="0" h="744113" w="3049423">
                  <a:moveTo>
                    <a:pt x="0" y="0"/>
                  </a:moveTo>
                  <a:lnTo>
                    <a:pt x="3049423" y="0"/>
                  </a:lnTo>
                  <a:lnTo>
                    <a:pt x="3049423" y="744113"/>
                  </a:lnTo>
                  <a:lnTo>
                    <a:pt x="0" y="744113"/>
                  </a:lnTo>
                  <a:close/>
                </a:path>
              </a:pathLst>
            </a:custGeom>
            <a:gradFill>
              <a:gsLst>
                <a:gs pos="0">
                  <a:srgbClr val="FF3A16"/>
                </a:gs>
                <a:gs pos="50000">
                  <a:srgbClr val="FF820D"/>
                </a:gs>
                <a:gs pos="100000">
                  <a:srgbClr val="FFCCE4"/>
                </a:gs>
              </a:gsLst>
              <a:lin ang="2700000" scaled="0"/>
            </a:gradFill>
            <a:ln>
              <a:noFill/>
            </a:ln>
          </p:spPr>
        </p:sp>
        <p:sp>
          <p:nvSpPr>
            <p:cNvPr id="354" name="Google Shape;354;p23"/>
            <p:cNvSpPr txBox="1"/>
            <p:nvPr/>
          </p:nvSpPr>
          <p:spPr>
            <a:xfrm>
              <a:off x="0" y="-66675"/>
              <a:ext cx="3049423" cy="810788"/>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23"/>
          <p:cNvGrpSpPr/>
          <p:nvPr/>
        </p:nvGrpSpPr>
        <p:grpSpPr>
          <a:xfrm>
            <a:off x="7510173" y="2914260"/>
            <a:ext cx="2260853" cy="2514010"/>
            <a:chOff x="0" y="-66675"/>
            <a:chExt cx="595451" cy="662126"/>
          </a:xfrm>
        </p:grpSpPr>
        <p:sp>
          <p:nvSpPr>
            <p:cNvPr id="356" name="Google Shape;356;p23"/>
            <p:cNvSpPr/>
            <p:nvPr/>
          </p:nvSpPr>
          <p:spPr>
            <a:xfrm>
              <a:off x="0" y="0"/>
              <a:ext cx="595451" cy="595451"/>
            </a:xfrm>
            <a:custGeom>
              <a:rect b="b" l="l" r="r" t="t"/>
              <a:pathLst>
                <a:path extrusionOk="0" h="595451" w="595451">
                  <a:moveTo>
                    <a:pt x="85608" y="0"/>
                  </a:moveTo>
                  <a:lnTo>
                    <a:pt x="509842" y="0"/>
                  </a:lnTo>
                  <a:cubicBezTo>
                    <a:pt x="532547" y="0"/>
                    <a:pt x="554322" y="9019"/>
                    <a:pt x="570377" y="25074"/>
                  </a:cubicBezTo>
                  <a:cubicBezTo>
                    <a:pt x="586431" y="41129"/>
                    <a:pt x="595451" y="62904"/>
                    <a:pt x="595451" y="85608"/>
                  </a:cubicBezTo>
                  <a:lnTo>
                    <a:pt x="595451" y="509842"/>
                  </a:lnTo>
                  <a:cubicBezTo>
                    <a:pt x="595451" y="557123"/>
                    <a:pt x="557123" y="595451"/>
                    <a:pt x="509842" y="595451"/>
                  </a:cubicBezTo>
                  <a:lnTo>
                    <a:pt x="85608" y="595451"/>
                  </a:lnTo>
                  <a:cubicBezTo>
                    <a:pt x="38328" y="595451"/>
                    <a:pt x="0" y="557123"/>
                    <a:pt x="0" y="509842"/>
                  </a:cubicBezTo>
                  <a:lnTo>
                    <a:pt x="0" y="85608"/>
                  </a:lnTo>
                  <a:cubicBezTo>
                    <a:pt x="0" y="38328"/>
                    <a:pt x="38328" y="0"/>
                    <a:pt x="856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3"/>
            <p:cNvSpPr txBox="1"/>
            <p:nvPr/>
          </p:nvSpPr>
          <p:spPr>
            <a:xfrm>
              <a:off x="0" y="-66675"/>
              <a:ext cx="595451" cy="662126"/>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23"/>
          <p:cNvGrpSpPr/>
          <p:nvPr/>
        </p:nvGrpSpPr>
        <p:grpSpPr>
          <a:xfrm>
            <a:off x="7510173" y="6462064"/>
            <a:ext cx="2260853" cy="2514010"/>
            <a:chOff x="0" y="-66675"/>
            <a:chExt cx="595451" cy="662126"/>
          </a:xfrm>
        </p:grpSpPr>
        <p:sp>
          <p:nvSpPr>
            <p:cNvPr id="359" name="Google Shape;359;p23"/>
            <p:cNvSpPr/>
            <p:nvPr/>
          </p:nvSpPr>
          <p:spPr>
            <a:xfrm>
              <a:off x="0" y="0"/>
              <a:ext cx="595451" cy="595451"/>
            </a:xfrm>
            <a:custGeom>
              <a:rect b="b" l="l" r="r" t="t"/>
              <a:pathLst>
                <a:path extrusionOk="0" h="595451" w="595451">
                  <a:moveTo>
                    <a:pt x="85608" y="0"/>
                  </a:moveTo>
                  <a:lnTo>
                    <a:pt x="509842" y="0"/>
                  </a:lnTo>
                  <a:cubicBezTo>
                    <a:pt x="532547" y="0"/>
                    <a:pt x="554322" y="9019"/>
                    <a:pt x="570377" y="25074"/>
                  </a:cubicBezTo>
                  <a:cubicBezTo>
                    <a:pt x="586431" y="41129"/>
                    <a:pt x="595451" y="62904"/>
                    <a:pt x="595451" y="85608"/>
                  </a:cubicBezTo>
                  <a:lnTo>
                    <a:pt x="595451" y="509842"/>
                  </a:lnTo>
                  <a:cubicBezTo>
                    <a:pt x="595451" y="557123"/>
                    <a:pt x="557123" y="595451"/>
                    <a:pt x="509842" y="595451"/>
                  </a:cubicBezTo>
                  <a:lnTo>
                    <a:pt x="85608" y="595451"/>
                  </a:lnTo>
                  <a:cubicBezTo>
                    <a:pt x="38328" y="595451"/>
                    <a:pt x="0" y="557123"/>
                    <a:pt x="0" y="509842"/>
                  </a:cubicBezTo>
                  <a:lnTo>
                    <a:pt x="0" y="85608"/>
                  </a:lnTo>
                  <a:cubicBezTo>
                    <a:pt x="0" y="38328"/>
                    <a:pt x="38328" y="0"/>
                    <a:pt x="856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txBox="1"/>
            <p:nvPr/>
          </p:nvSpPr>
          <p:spPr>
            <a:xfrm>
              <a:off x="0" y="-66675"/>
              <a:ext cx="595451" cy="662126"/>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61" name="Google Shape;361;p23"/>
          <p:cNvPicPr preferRelativeResize="0"/>
          <p:nvPr/>
        </p:nvPicPr>
        <p:blipFill rotWithShape="1">
          <a:blip r:embed="rId3">
            <a:alphaModFix/>
          </a:blip>
          <a:srcRect b="0" l="15434" r="27247" t="0"/>
          <a:stretch/>
        </p:blipFill>
        <p:spPr>
          <a:xfrm flipH="1">
            <a:off x="0" y="0"/>
            <a:ext cx="5896192" cy="10287000"/>
          </a:xfrm>
          <a:prstGeom prst="rect">
            <a:avLst/>
          </a:prstGeom>
          <a:noFill/>
          <a:ln>
            <a:noFill/>
          </a:ln>
        </p:spPr>
      </p:pic>
      <p:sp>
        <p:nvSpPr>
          <p:cNvPr id="362" name="Google Shape;362;p23"/>
          <p:cNvSpPr txBox="1"/>
          <p:nvPr/>
        </p:nvSpPr>
        <p:spPr>
          <a:xfrm>
            <a:off x="7510173" y="788837"/>
            <a:ext cx="10186800" cy="1179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a:t>
            </a:r>
            <a:endParaRPr/>
          </a:p>
        </p:txBody>
      </p:sp>
      <p:sp>
        <p:nvSpPr>
          <p:cNvPr id="363" name="Google Shape;363;p23"/>
          <p:cNvSpPr txBox="1"/>
          <p:nvPr/>
        </p:nvSpPr>
        <p:spPr>
          <a:xfrm>
            <a:off x="10381686" y="3218408"/>
            <a:ext cx="4053173" cy="431800"/>
          </a:xfrm>
          <a:prstGeom prst="rect">
            <a:avLst/>
          </a:prstGeom>
          <a:noFill/>
          <a:ln>
            <a:noFill/>
          </a:ln>
        </p:spPr>
        <p:txBody>
          <a:bodyPr anchorCtr="0" anchor="t" bIns="0" lIns="0" spcFirstLastPara="1" rIns="0" wrap="square" tIns="0">
            <a:spAutoFit/>
          </a:bodyPr>
          <a:lstStyle/>
          <a:p>
            <a:pPr indent="0" lvl="0" marL="0" marR="0" rtl="0" algn="l">
              <a:lnSpc>
                <a:spcPct val="143017"/>
              </a:lnSpc>
              <a:spcBef>
                <a:spcPts val="0"/>
              </a:spcBef>
              <a:spcAft>
                <a:spcPts val="0"/>
              </a:spcAft>
              <a:buNone/>
            </a:pPr>
            <a:r>
              <a:rPr b="1" i="0" lang="en-US" sz="2499" u="none" cap="none" strike="noStrike">
                <a:solidFill>
                  <a:srgbClr val="000000"/>
                </a:solidFill>
                <a:latin typeface="Lato"/>
                <a:ea typeface="Lato"/>
                <a:cs typeface="Lato"/>
                <a:sym typeface="Lato"/>
              </a:rPr>
              <a:t>Write a main idea here</a:t>
            </a:r>
            <a:endParaRPr/>
          </a:p>
        </p:txBody>
      </p:sp>
      <p:sp>
        <p:nvSpPr>
          <p:cNvPr id="364" name="Google Shape;364;p23"/>
          <p:cNvSpPr txBox="1"/>
          <p:nvPr/>
        </p:nvSpPr>
        <p:spPr>
          <a:xfrm>
            <a:off x="10381686" y="6798139"/>
            <a:ext cx="4053173" cy="431800"/>
          </a:xfrm>
          <a:prstGeom prst="rect">
            <a:avLst/>
          </a:prstGeom>
          <a:noFill/>
          <a:ln>
            <a:noFill/>
          </a:ln>
        </p:spPr>
        <p:txBody>
          <a:bodyPr anchorCtr="0" anchor="t" bIns="0" lIns="0" spcFirstLastPara="1" rIns="0" wrap="square" tIns="0">
            <a:spAutoFit/>
          </a:bodyPr>
          <a:lstStyle/>
          <a:p>
            <a:pPr indent="0" lvl="0" marL="0" marR="0" rtl="0" algn="l">
              <a:lnSpc>
                <a:spcPct val="143017"/>
              </a:lnSpc>
              <a:spcBef>
                <a:spcPts val="0"/>
              </a:spcBef>
              <a:spcAft>
                <a:spcPts val="0"/>
              </a:spcAft>
              <a:buNone/>
            </a:pPr>
            <a:r>
              <a:rPr b="1" i="0" lang="en-US" sz="2499" u="none" cap="none" strike="noStrike">
                <a:solidFill>
                  <a:srgbClr val="000000"/>
                </a:solidFill>
                <a:latin typeface="Lato"/>
                <a:ea typeface="Lato"/>
                <a:cs typeface="Lato"/>
                <a:sym typeface="Lato"/>
              </a:rPr>
              <a:t>Write a main idea here</a:t>
            </a:r>
            <a:endParaRPr/>
          </a:p>
        </p:txBody>
      </p:sp>
      <p:sp>
        <p:nvSpPr>
          <p:cNvPr id="365" name="Google Shape;365;p23"/>
          <p:cNvSpPr txBox="1"/>
          <p:nvPr/>
        </p:nvSpPr>
        <p:spPr>
          <a:xfrm>
            <a:off x="10381686" y="3817988"/>
            <a:ext cx="6839514" cy="1437005"/>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66" name="Google Shape;366;p23"/>
          <p:cNvSpPr txBox="1"/>
          <p:nvPr/>
        </p:nvSpPr>
        <p:spPr>
          <a:xfrm>
            <a:off x="10381686" y="7397720"/>
            <a:ext cx="6839514" cy="1437005"/>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67" name="Google Shape;367;p23"/>
          <p:cNvSpPr/>
          <p:nvPr/>
        </p:nvSpPr>
        <p:spPr>
          <a:xfrm>
            <a:off x="8029976" y="3635431"/>
            <a:ext cx="1221246" cy="1324824"/>
          </a:xfrm>
          <a:custGeom>
            <a:rect b="b" l="l" r="r" t="t"/>
            <a:pathLst>
              <a:path extrusionOk="0" h="1324824" w="1221246">
                <a:moveTo>
                  <a:pt x="0" y="0"/>
                </a:moveTo>
                <a:lnTo>
                  <a:pt x="1221246" y="0"/>
                </a:lnTo>
                <a:lnTo>
                  <a:pt x="1221246" y="1324824"/>
                </a:lnTo>
                <a:lnTo>
                  <a:pt x="0" y="1324824"/>
                </a:lnTo>
                <a:lnTo>
                  <a:pt x="0" y="0"/>
                </a:lnTo>
                <a:close/>
              </a:path>
            </a:pathLst>
          </a:custGeom>
          <a:blipFill rotWithShape="1">
            <a:blip r:embed="rId4">
              <a:alphaModFix/>
            </a:blip>
            <a:stretch>
              <a:fillRect b="0" l="0" r="0" t="0"/>
            </a:stretch>
          </a:blipFill>
          <a:ln>
            <a:noFill/>
          </a:ln>
        </p:spPr>
      </p:sp>
      <p:sp>
        <p:nvSpPr>
          <p:cNvPr id="368" name="Google Shape;368;p23"/>
          <p:cNvSpPr/>
          <p:nvPr/>
        </p:nvSpPr>
        <p:spPr>
          <a:xfrm>
            <a:off x="8213768" y="7229486"/>
            <a:ext cx="853663" cy="1232321"/>
          </a:xfrm>
          <a:custGeom>
            <a:rect b="b" l="l" r="r" t="t"/>
            <a:pathLst>
              <a:path extrusionOk="0" h="1232321" w="853663">
                <a:moveTo>
                  <a:pt x="0" y="0"/>
                </a:moveTo>
                <a:lnTo>
                  <a:pt x="853662" y="0"/>
                </a:lnTo>
                <a:lnTo>
                  <a:pt x="853662" y="1232322"/>
                </a:lnTo>
                <a:lnTo>
                  <a:pt x="0" y="1232322"/>
                </a:lnTo>
                <a:lnTo>
                  <a:pt x="0" y="0"/>
                </a:lnTo>
                <a:close/>
              </a:path>
            </a:pathLst>
          </a:custGeom>
          <a:blipFill rotWithShape="1">
            <a:blip r:embed="rId5">
              <a:alphaModFix/>
            </a:blip>
            <a:stretch>
              <a:fillRect b="0" l="0" r="0" t="0"/>
            </a:stretch>
          </a:blipFill>
          <a:ln>
            <a:noFill/>
          </a:ln>
        </p:spPr>
      </p:sp>
      <p:cxnSp>
        <p:nvCxnSpPr>
          <p:cNvPr id="369" name="Google Shape;369;p23"/>
          <p:cNvCxnSpPr/>
          <p:nvPr/>
        </p:nvCxnSpPr>
        <p:spPr>
          <a:xfrm>
            <a:off x="6828455" y="6432994"/>
            <a:ext cx="0" cy="2825306"/>
          </a:xfrm>
          <a:prstGeom prst="straightConnector1">
            <a:avLst/>
          </a:prstGeom>
          <a:noFill/>
          <a:ln cap="flat" cmpd="sng" w="38100">
            <a:solidFill>
              <a:srgbClr val="FF3A16"/>
            </a:solidFill>
            <a:prstDash val="solid"/>
            <a:round/>
            <a:headEnd len="sm" w="sm" type="none"/>
            <a:tailEnd len="sm" w="sm" type="none"/>
          </a:ln>
        </p:spPr>
      </p:cxnSp>
      <p:cxnSp>
        <p:nvCxnSpPr>
          <p:cNvPr id="370" name="Google Shape;370;p23"/>
          <p:cNvCxnSpPr/>
          <p:nvPr/>
        </p:nvCxnSpPr>
        <p:spPr>
          <a:xfrm>
            <a:off x="6828455" y="2885190"/>
            <a:ext cx="0" cy="2825306"/>
          </a:xfrm>
          <a:prstGeom prst="straightConnector1">
            <a:avLst/>
          </a:prstGeom>
          <a:noFill/>
          <a:ln cap="flat" cmpd="sng" w="38100">
            <a:solidFill>
              <a:srgbClr val="7143FF"/>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74" name="Shape 374"/>
        <p:cNvGrpSpPr/>
        <p:nvPr/>
      </p:nvGrpSpPr>
      <p:grpSpPr>
        <a:xfrm>
          <a:off x="0" y="0"/>
          <a:ext cx="0" cy="0"/>
          <a:chOff x="0" y="0"/>
          <a:chExt cx="0" cy="0"/>
        </a:xfrm>
      </p:grpSpPr>
      <p:grpSp>
        <p:nvGrpSpPr>
          <p:cNvPr id="375" name="Google Shape;375;p24"/>
          <p:cNvGrpSpPr/>
          <p:nvPr/>
        </p:nvGrpSpPr>
        <p:grpSpPr>
          <a:xfrm rot="5400000">
            <a:off x="12053275" y="4827636"/>
            <a:ext cx="5890433" cy="5028296"/>
            <a:chOff x="0" y="-66675"/>
            <a:chExt cx="1551390" cy="1324325"/>
          </a:xfrm>
        </p:grpSpPr>
        <p:sp>
          <p:nvSpPr>
            <p:cNvPr id="376" name="Google Shape;376;p24"/>
            <p:cNvSpPr/>
            <p:nvPr/>
          </p:nvSpPr>
          <p:spPr>
            <a:xfrm>
              <a:off x="0" y="0"/>
              <a:ext cx="1551390" cy="1257650"/>
            </a:xfrm>
            <a:custGeom>
              <a:rect b="b" l="l" r="r" t="t"/>
              <a:pathLst>
                <a:path extrusionOk="0" h="1257650" w="1551390">
                  <a:moveTo>
                    <a:pt x="0" y="0"/>
                  </a:moveTo>
                  <a:lnTo>
                    <a:pt x="1551390" y="0"/>
                  </a:lnTo>
                  <a:lnTo>
                    <a:pt x="1551390" y="1257650"/>
                  </a:lnTo>
                  <a:lnTo>
                    <a:pt x="0" y="1257650"/>
                  </a:lnTo>
                  <a:close/>
                </a:path>
              </a:pathLst>
            </a:custGeom>
            <a:gradFill>
              <a:gsLst>
                <a:gs pos="0">
                  <a:srgbClr val="FF3A16"/>
                </a:gs>
                <a:gs pos="100000">
                  <a:srgbClr val="FF7C0E"/>
                </a:gs>
              </a:gsLst>
              <a:lin ang="5400000" scaled="0"/>
            </a:gradFill>
            <a:ln>
              <a:noFill/>
            </a:ln>
          </p:spPr>
        </p:sp>
        <p:sp>
          <p:nvSpPr>
            <p:cNvPr id="377" name="Google Shape;377;p24"/>
            <p:cNvSpPr txBox="1"/>
            <p:nvPr/>
          </p:nvSpPr>
          <p:spPr>
            <a:xfrm>
              <a:off x="0" y="-66675"/>
              <a:ext cx="1551390" cy="13243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78" name="Google Shape;378;p24"/>
          <p:cNvPicPr preferRelativeResize="0"/>
          <p:nvPr/>
        </p:nvPicPr>
        <p:blipFill>
          <a:blip r:embed="rId3">
            <a:alphaModFix/>
          </a:blip>
          <a:stretch>
            <a:fillRect/>
          </a:stretch>
        </p:blipFill>
        <p:spPr>
          <a:xfrm>
            <a:off x="12484183" y="2314275"/>
            <a:ext cx="4775400" cy="4775400"/>
          </a:xfrm>
          <a:prstGeom prst="ellipse">
            <a:avLst/>
          </a:prstGeom>
          <a:noFill/>
          <a:ln>
            <a:noFill/>
          </a:ln>
        </p:spPr>
      </p:pic>
      <p:grpSp>
        <p:nvGrpSpPr>
          <p:cNvPr id="379" name="Google Shape;379;p24"/>
          <p:cNvGrpSpPr/>
          <p:nvPr/>
        </p:nvGrpSpPr>
        <p:grpSpPr>
          <a:xfrm rot="5400000">
            <a:off x="597631" y="4827636"/>
            <a:ext cx="5890433" cy="5028296"/>
            <a:chOff x="0" y="-66675"/>
            <a:chExt cx="1551390" cy="1324325"/>
          </a:xfrm>
        </p:grpSpPr>
        <p:sp>
          <p:nvSpPr>
            <p:cNvPr id="380" name="Google Shape;380;p24"/>
            <p:cNvSpPr/>
            <p:nvPr/>
          </p:nvSpPr>
          <p:spPr>
            <a:xfrm>
              <a:off x="0" y="0"/>
              <a:ext cx="1551390" cy="1257650"/>
            </a:xfrm>
            <a:custGeom>
              <a:rect b="b" l="l" r="r" t="t"/>
              <a:pathLst>
                <a:path extrusionOk="0" h="1257650" w="1551390">
                  <a:moveTo>
                    <a:pt x="0" y="0"/>
                  </a:moveTo>
                  <a:lnTo>
                    <a:pt x="1551390" y="0"/>
                  </a:lnTo>
                  <a:lnTo>
                    <a:pt x="1551390" y="1257650"/>
                  </a:lnTo>
                  <a:lnTo>
                    <a:pt x="0" y="1257650"/>
                  </a:lnTo>
                  <a:close/>
                </a:path>
              </a:pathLst>
            </a:custGeom>
            <a:gradFill>
              <a:gsLst>
                <a:gs pos="0">
                  <a:srgbClr val="FF3A16"/>
                </a:gs>
                <a:gs pos="50000">
                  <a:srgbClr val="FF820D"/>
                </a:gs>
                <a:gs pos="100000">
                  <a:srgbClr val="FFCCE4"/>
                </a:gs>
              </a:gsLst>
              <a:path path="circle">
                <a:fillToRect b="100%" r="100%"/>
              </a:path>
              <a:tileRect l="-100%" t="-100%"/>
            </a:gradFill>
            <a:ln>
              <a:noFill/>
            </a:ln>
          </p:spPr>
        </p:sp>
        <p:sp>
          <p:nvSpPr>
            <p:cNvPr id="381" name="Google Shape;381;p24"/>
            <p:cNvSpPr txBox="1"/>
            <p:nvPr/>
          </p:nvSpPr>
          <p:spPr>
            <a:xfrm>
              <a:off x="0" y="-66675"/>
              <a:ext cx="1551390" cy="13243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82" name="Google Shape;382;p24"/>
          <p:cNvPicPr preferRelativeResize="0"/>
          <p:nvPr/>
        </p:nvPicPr>
        <p:blipFill>
          <a:blip r:embed="rId4">
            <a:alphaModFix/>
          </a:blip>
          <a:stretch>
            <a:fillRect/>
          </a:stretch>
        </p:blipFill>
        <p:spPr>
          <a:xfrm>
            <a:off x="1028733" y="2314225"/>
            <a:ext cx="4775400" cy="4775400"/>
          </a:xfrm>
          <a:prstGeom prst="ellipse">
            <a:avLst/>
          </a:prstGeom>
          <a:noFill/>
          <a:ln>
            <a:noFill/>
          </a:ln>
        </p:spPr>
      </p:pic>
      <p:grpSp>
        <p:nvGrpSpPr>
          <p:cNvPr id="383" name="Google Shape;383;p24"/>
          <p:cNvGrpSpPr/>
          <p:nvPr/>
        </p:nvGrpSpPr>
        <p:grpSpPr>
          <a:xfrm rot="5400000">
            <a:off x="7047956" y="5550322"/>
            <a:ext cx="4445061" cy="5028296"/>
            <a:chOff x="0" y="-66675"/>
            <a:chExt cx="1170716" cy="1324325"/>
          </a:xfrm>
        </p:grpSpPr>
        <p:sp>
          <p:nvSpPr>
            <p:cNvPr id="384" name="Google Shape;384;p24"/>
            <p:cNvSpPr/>
            <p:nvPr/>
          </p:nvSpPr>
          <p:spPr>
            <a:xfrm>
              <a:off x="0" y="0"/>
              <a:ext cx="1170716" cy="1257650"/>
            </a:xfrm>
            <a:custGeom>
              <a:rect b="b" l="l" r="r" t="t"/>
              <a:pathLst>
                <a:path extrusionOk="0" h="1257650" w="1170716">
                  <a:moveTo>
                    <a:pt x="0" y="0"/>
                  </a:moveTo>
                  <a:lnTo>
                    <a:pt x="1170716" y="0"/>
                  </a:lnTo>
                  <a:lnTo>
                    <a:pt x="1170716" y="1257650"/>
                  </a:lnTo>
                  <a:lnTo>
                    <a:pt x="0" y="1257650"/>
                  </a:lnTo>
                  <a:close/>
                </a:path>
              </a:pathLst>
            </a:custGeom>
            <a:gradFill>
              <a:gsLst>
                <a:gs pos="0">
                  <a:srgbClr val="7143FF"/>
                </a:gs>
                <a:gs pos="100000">
                  <a:srgbClr val="FFCCE4"/>
                </a:gs>
              </a:gsLst>
              <a:lin ang="2700000" scaled="0"/>
            </a:gradFill>
            <a:ln>
              <a:noFill/>
            </a:ln>
          </p:spPr>
        </p:sp>
        <p:sp>
          <p:nvSpPr>
            <p:cNvPr id="385" name="Google Shape;385;p24"/>
            <p:cNvSpPr txBox="1"/>
            <p:nvPr/>
          </p:nvSpPr>
          <p:spPr>
            <a:xfrm>
              <a:off x="0" y="-66675"/>
              <a:ext cx="1170716" cy="13243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4"/>
          <p:cNvSpPr txBox="1"/>
          <p:nvPr/>
        </p:nvSpPr>
        <p:spPr>
          <a:xfrm>
            <a:off x="2148893" y="508546"/>
            <a:ext cx="13990214" cy="13770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
        <p:nvSpPr>
          <p:cNvPr id="387" name="Google Shape;387;p24"/>
          <p:cNvSpPr txBox="1"/>
          <p:nvPr/>
        </p:nvSpPr>
        <p:spPr>
          <a:xfrm>
            <a:off x="1354903" y="8531475"/>
            <a:ext cx="4053173"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388" name="Google Shape;388;p24"/>
          <p:cNvSpPr txBox="1"/>
          <p:nvPr/>
        </p:nvSpPr>
        <p:spPr>
          <a:xfrm>
            <a:off x="1354903" y="8007319"/>
            <a:ext cx="4053173" cy="431800"/>
          </a:xfrm>
          <a:prstGeom prst="rect">
            <a:avLst/>
          </a:prstGeom>
          <a:noFill/>
          <a:ln>
            <a:noFill/>
          </a:ln>
        </p:spPr>
        <p:txBody>
          <a:bodyPr anchorCtr="0" anchor="t" bIns="0" lIns="0" spcFirstLastPara="1" rIns="0" wrap="square" tIns="0">
            <a:spAutoFit/>
          </a:bodyPr>
          <a:lstStyle/>
          <a:p>
            <a:pPr indent="0" lvl="0" marL="0" marR="0" rtl="0" algn="ctr">
              <a:lnSpc>
                <a:spcPct val="143017"/>
              </a:lnSpc>
              <a:spcBef>
                <a:spcPts val="0"/>
              </a:spcBef>
              <a:spcAft>
                <a:spcPts val="0"/>
              </a:spcAft>
              <a:buNone/>
            </a:pPr>
            <a:r>
              <a:rPr b="1" i="0" lang="en-US" sz="2499" u="none" cap="none" strike="noStrike">
                <a:solidFill>
                  <a:srgbClr val="000000"/>
                </a:solidFill>
                <a:latin typeface="Lato Black"/>
                <a:ea typeface="Lato Black"/>
                <a:cs typeface="Lato Black"/>
                <a:sym typeface="Lato Black"/>
              </a:rPr>
              <a:t>Write a main idea here</a:t>
            </a:r>
            <a:endParaRPr/>
          </a:p>
        </p:txBody>
      </p:sp>
      <p:sp>
        <p:nvSpPr>
          <p:cNvPr id="389" name="Google Shape;389;p24"/>
          <p:cNvSpPr txBox="1"/>
          <p:nvPr/>
        </p:nvSpPr>
        <p:spPr>
          <a:xfrm>
            <a:off x="12845236" y="8531475"/>
            <a:ext cx="4053173"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390" name="Google Shape;390;p24"/>
          <p:cNvSpPr txBox="1"/>
          <p:nvPr/>
        </p:nvSpPr>
        <p:spPr>
          <a:xfrm>
            <a:off x="12845236" y="8007319"/>
            <a:ext cx="4053173" cy="431800"/>
          </a:xfrm>
          <a:prstGeom prst="rect">
            <a:avLst/>
          </a:prstGeom>
          <a:noFill/>
          <a:ln>
            <a:noFill/>
          </a:ln>
        </p:spPr>
        <p:txBody>
          <a:bodyPr anchorCtr="0" anchor="t" bIns="0" lIns="0" spcFirstLastPara="1" rIns="0" wrap="square" tIns="0">
            <a:spAutoFit/>
          </a:bodyPr>
          <a:lstStyle/>
          <a:p>
            <a:pPr indent="0" lvl="0" marL="0" marR="0" rtl="0" algn="ctr">
              <a:lnSpc>
                <a:spcPct val="143017"/>
              </a:lnSpc>
              <a:spcBef>
                <a:spcPts val="0"/>
              </a:spcBef>
              <a:spcAft>
                <a:spcPts val="0"/>
              </a:spcAft>
              <a:buNone/>
            </a:pPr>
            <a:r>
              <a:rPr b="1" i="0" lang="en-US" sz="2499" u="none" cap="none" strike="noStrike">
                <a:solidFill>
                  <a:srgbClr val="000000"/>
                </a:solidFill>
                <a:latin typeface="Lato Black"/>
                <a:ea typeface="Lato Black"/>
                <a:cs typeface="Lato Black"/>
                <a:sym typeface="Lato Black"/>
              </a:rPr>
              <a:t>Write a main idea here</a:t>
            </a:r>
            <a:endParaRPr/>
          </a:p>
        </p:txBody>
      </p:sp>
      <p:sp>
        <p:nvSpPr>
          <p:cNvPr id="391" name="Google Shape;391;p24"/>
          <p:cNvSpPr txBox="1"/>
          <p:nvPr/>
        </p:nvSpPr>
        <p:spPr>
          <a:xfrm>
            <a:off x="7117322" y="9121531"/>
            <a:ext cx="4053173" cy="713105"/>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392" name="Google Shape;392;p24"/>
          <p:cNvSpPr txBox="1"/>
          <p:nvPr/>
        </p:nvSpPr>
        <p:spPr>
          <a:xfrm>
            <a:off x="7117322" y="8597375"/>
            <a:ext cx="4053173" cy="431800"/>
          </a:xfrm>
          <a:prstGeom prst="rect">
            <a:avLst/>
          </a:prstGeom>
          <a:noFill/>
          <a:ln>
            <a:noFill/>
          </a:ln>
        </p:spPr>
        <p:txBody>
          <a:bodyPr anchorCtr="0" anchor="t" bIns="0" lIns="0" spcFirstLastPara="1" rIns="0" wrap="square" tIns="0">
            <a:spAutoFit/>
          </a:bodyPr>
          <a:lstStyle/>
          <a:p>
            <a:pPr indent="0" lvl="0" marL="0" marR="0" rtl="0" algn="ctr">
              <a:lnSpc>
                <a:spcPct val="143017"/>
              </a:lnSpc>
              <a:spcBef>
                <a:spcPts val="0"/>
              </a:spcBef>
              <a:spcAft>
                <a:spcPts val="0"/>
              </a:spcAft>
              <a:buNone/>
            </a:pPr>
            <a:r>
              <a:rPr b="1" i="0" lang="en-US" sz="2499" u="none" cap="none" strike="noStrike">
                <a:solidFill>
                  <a:srgbClr val="000000"/>
                </a:solidFill>
                <a:latin typeface="Lato Black"/>
                <a:ea typeface="Lato Black"/>
                <a:cs typeface="Lato Black"/>
                <a:sym typeface="Lato Black"/>
              </a:rPr>
              <a:t>Write a main idea here</a:t>
            </a:r>
            <a:endParaRPr/>
          </a:p>
        </p:txBody>
      </p:sp>
      <p:pic>
        <p:nvPicPr>
          <p:cNvPr id="393" name="Google Shape;393;p24"/>
          <p:cNvPicPr preferRelativeResize="0"/>
          <p:nvPr/>
        </p:nvPicPr>
        <p:blipFill>
          <a:blip r:embed="rId5">
            <a:alphaModFix/>
          </a:blip>
          <a:stretch>
            <a:fillRect/>
          </a:stretch>
        </p:blipFill>
        <p:spPr>
          <a:xfrm>
            <a:off x="6756459" y="3454238"/>
            <a:ext cx="4775400" cy="47754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97" name="Shape 397"/>
        <p:cNvGrpSpPr/>
        <p:nvPr/>
      </p:nvGrpSpPr>
      <p:grpSpPr>
        <a:xfrm>
          <a:off x="0" y="0"/>
          <a:ext cx="0" cy="0"/>
          <a:chOff x="0" y="0"/>
          <a:chExt cx="0" cy="0"/>
        </a:xfrm>
      </p:grpSpPr>
      <p:sp>
        <p:nvSpPr>
          <p:cNvPr id="398" name="Google Shape;398;p25"/>
          <p:cNvSpPr/>
          <p:nvPr/>
        </p:nvSpPr>
        <p:spPr>
          <a:xfrm>
            <a:off x="8157376" y="1347770"/>
            <a:ext cx="8961295" cy="7185329"/>
          </a:xfrm>
          <a:custGeom>
            <a:rect b="b" l="l" r="r" t="t"/>
            <a:pathLst>
              <a:path extrusionOk="0" h="7185329" w="8961295">
                <a:moveTo>
                  <a:pt x="0" y="0"/>
                </a:moveTo>
                <a:lnTo>
                  <a:pt x="8961295" y="0"/>
                </a:lnTo>
                <a:lnTo>
                  <a:pt x="8961295" y="7185329"/>
                </a:lnTo>
                <a:lnTo>
                  <a:pt x="0" y="7185329"/>
                </a:lnTo>
                <a:lnTo>
                  <a:pt x="0" y="0"/>
                </a:lnTo>
                <a:close/>
              </a:path>
            </a:pathLst>
          </a:custGeom>
          <a:blipFill rotWithShape="1">
            <a:blip r:embed="rId3">
              <a:alphaModFix/>
            </a:blip>
            <a:stretch>
              <a:fillRect b="0" l="0" r="0" t="0"/>
            </a:stretch>
          </a:blipFill>
          <a:ln>
            <a:noFill/>
          </a:ln>
        </p:spPr>
      </p:sp>
      <p:grpSp>
        <p:nvGrpSpPr>
          <p:cNvPr id="399" name="Google Shape;399;p25"/>
          <p:cNvGrpSpPr/>
          <p:nvPr/>
        </p:nvGrpSpPr>
        <p:grpSpPr>
          <a:xfrm>
            <a:off x="10847054" y="4456833"/>
            <a:ext cx="2663126" cy="714046"/>
            <a:chOff x="0" y="-66675"/>
            <a:chExt cx="701399" cy="188062"/>
          </a:xfrm>
        </p:grpSpPr>
        <p:sp>
          <p:nvSpPr>
            <p:cNvPr id="400" name="Google Shape;400;p25"/>
            <p:cNvSpPr/>
            <p:nvPr/>
          </p:nvSpPr>
          <p:spPr>
            <a:xfrm>
              <a:off x="0" y="0"/>
              <a:ext cx="701399" cy="121387"/>
            </a:xfrm>
            <a:custGeom>
              <a:rect b="b" l="l" r="r" t="t"/>
              <a:pathLst>
                <a:path extrusionOk="0" h="121387" w="701399">
                  <a:moveTo>
                    <a:pt x="0" y="0"/>
                  </a:moveTo>
                  <a:lnTo>
                    <a:pt x="701399" y="0"/>
                  </a:lnTo>
                  <a:lnTo>
                    <a:pt x="701399" y="121387"/>
                  </a:lnTo>
                  <a:lnTo>
                    <a:pt x="0" y="121387"/>
                  </a:lnTo>
                  <a:close/>
                </a:path>
              </a:pathLst>
            </a:custGeom>
            <a:solidFill>
              <a:srgbClr val="000000"/>
            </a:solidFill>
            <a:ln>
              <a:noFill/>
            </a:ln>
          </p:spPr>
        </p:sp>
        <p:sp>
          <p:nvSpPr>
            <p:cNvPr id="401" name="Google Shape;401;p25"/>
            <p:cNvSpPr txBox="1"/>
            <p:nvPr/>
          </p:nvSpPr>
          <p:spPr>
            <a:xfrm>
              <a:off x="0" y="-66675"/>
              <a:ext cx="701399" cy="188062"/>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5"/>
          <p:cNvGrpSpPr/>
          <p:nvPr/>
        </p:nvGrpSpPr>
        <p:grpSpPr>
          <a:xfrm>
            <a:off x="10847054" y="5212287"/>
            <a:ext cx="3719238" cy="1654339"/>
            <a:chOff x="0" y="-314325"/>
            <a:chExt cx="979552" cy="435712"/>
          </a:xfrm>
        </p:grpSpPr>
        <p:sp>
          <p:nvSpPr>
            <p:cNvPr id="403" name="Google Shape;403;p25"/>
            <p:cNvSpPr/>
            <p:nvPr/>
          </p:nvSpPr>
          <p:spPr>
            <a:xfrm>
              <a:off x="0" y="0"/>
              <a:ext cx="979552" cy="121387"/>
            </a:xfrm>
            <a:custGeom>
              <a:rect b="b" l="l" r="r" t="t"/>
              <a:pathLst>
                <a:path extrusionOk="0" h="121387" w="979552">
                  <a:moveTo>
                    <a:pt x="0" y="0"/>
                  </a:moveTo>
                  <a:lnTo>
                    <a:pt x="979552" y="0"/>
                  </a:lnTo>
                  <a:lnTo>
                    <a:pt x="979552" y="121387"/>
                  </a:lnTo>
                  <a:lnTo>
                    <a:pt x="0" y="121387"/>
                  </a:lnTo>
                  <a:close/>
                </a:path>
              </a:pathLst>
            </a:custGeom>
            <a:solidFill>
              <a:srgbClr val="000000"/>
            </a:solidFill>
            <a:ln>
              <a:noFill/>
            </a:ln>
          </p:spPr>
        </p:sp>
        <p:sp>
          <p:nvSpPr>
            <p:cNvPr id="404" name="Google Shape;404;p25"/>
            <p:cNvSpPr txBox="1"/>
            <p:nvPr/>
          </p:nvSpPr>
          <p:spPr>
            <a:xfrm>
              <a:off x="0" y="-314325"/>
              <a:ext cx="979552" cy="435712"/>
            </a:xfrm>
            <a:prstGeom prst="rect">
              <a:avLst/>
            </a:prstGeom>
            <a:noFill/>
            <a:ln>
              <a:noFill/>
            </a:ln>
          </p:spPr>
          <p:txBody>
            <a:bodyPr anchorCtr="0" anchor="ctr" bIns="50800" lIns="50800" spcFirstLastPara="1" rIns="50800" wrap="square" tIns="50800">
              <a:noAutofit/>
            </a:bodyPr>
            <a:lstStyle/>
            <a:p>
              <a:pPr indent="0" lvl="0" marL="0" marR="0" rtl="0" algn="l">
                <a:lnSpc>
                  <a:spcPct val="330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25"/>
          <p:cNvSpPr/>
          <p:nvPr/>
        </p:nvSpPr>
        <p:spPr>
          <a:xfrm>
            <a:off x="9456915" y="6169909"/>
            <a:ext cx="1139379" cy="1100019"/>
          </a:xfrm>
          <a:custGeom>
            <a:rect b="b" l="l" r="r" t="t"/>
            <a:pathLst>
              <a:path extrusionOk="0" h="1100019" w="1139379">
                <a:moveTo>
                  <a:pt x="0" y="0"/>
                </a:moveTo>
                <a:lnTo>
                  <a:pt x="1139380" y="0"/>
                </a:lnTo>
                <a:lnTo>
                  <a:pt x="1139380" y="1100019"/>
                </a:lnTo>
                <a:lnTo>
                  <a:pt x="0" y="1100019"/>
                </a:lnTo>
                <a:lnTo>
                  <a:pt x="0" y="0"/>
                </a:lnTo>
                <a:close/>
              </a:path>
            </a:pathLst>
          </a:custGeom>
          <a:blipFill rotWithShape="1">
            <a:blip r:embed="rId4">
              <a:alphaModFix/>
            </a:blip>
            <a:stretch>
              <a:fillRect b="0" l="0" r="0" t="0"/>
            </a:stretch>
          </a:blipFill>
          <a:ln>
            <a:noFill/>
          </a:ln>
        </p:spPr>
      </p:sp>
      <p:sp>
        <p:nvSpPr>
          <p:cNvPr id="406" name="Google Shape;406;p25"/>
          <p:cNvSpPr/>
          <p:nvPr/>
        </p:nvSpPr>
        <p:spPr>
          <a:xfrm>
            <a:off x="9504986" y="2610942"/>
            <a:ext cx="1091308" cy="1053608"/>
          </a:xfrm>
          <a:custGeom>
            <a:rect b="b" l="l" r="r" t="t"/>
            <a:pathLst>
              <a:path extrusionOk="0" h="1053608" w="1091308">
                <a:moveTo>
                  <a:pt x="0" y="0"/>
                </a:moveTo>
                <a:lnTo>
                  <a:pt x="1091309" y="0"/>
                </a:lnTo>
                <a:lnTo>
                  <a:pt x="1091309" y="1053608"/>
                </a:lnTo>
                <a:lnTo>
                  <a:pt x="0" y="1053608"/>
                </a:lnTo>
                <a:lnTo>
                  <a:pt x="0" y="0"/>
                </a:lnTo>
                <a:close/>
              </a:path>
            </a:pathLst>
          </a:custGeom>
          <a:blipFill rotWithShape="1">
            <a:blip r:embed="rId5">
              <a:alphaModFix/>
            </a:blip>
            <a:stretch>
              <a:fillRect b="0" l="0" r="0" t="0"/>
            </a:stretch>
          </a:blipFill>
          <a:ln>
            <a:noFill/>
          </a:ln>
        </p:spPr>
      </p:sp>
      <p:grpSp>
        <p:nvGrpSpPr>
          <p:cNvPr id="407" name="Google Shape;407;p25"/>
          <p:cNvGrpSpPr/>
          <p:nvPr/>
        </p:nvGrpSpPr>
        <p:grpSpPr>
          <a:xfrm>
            <a:off x="10847054" y="2797856"/>
            <a:ext cx="4143170" cy="714046"/>
            <a:chOff x="0" y="-66675"/>
            <a:chExt cx="1091205" cy="188062"/>
          </a:xfrm>
        </p:grpSpPr>
        <p:sp>
          <p:nvSpPr>
            <p:cNvPr id="408" name="Google Shape;408;p25"/>
            <p:cNvSpPr/>
            <p:nvPr/>
          </p:nvSpPr>
          <p:spPr>
            <a:xfrm>
              <a:off x="0" y="0"/>
              <a:ext cx="1091205" cy="121387"/>
            </a:xfrm>
            <a:custGeom>
              <a:rect b="b" l="l" r="r" t="t"/>
              <a:pathLst>
                <a:path extrusionOk="0" h="121387" w="1091205">
                  <a:moveTo>
                    <a:pt x="0" y="0"/>
                  </a:moveTo>
                  <a:lnTo>
                    <a:pt x="1091205" y="0"/>
                  </a:lnTo>
                  <a:lnTo>
                    <a:pt x="1091205" y="121387"/>
                  </a:lnTo>
                  <a:lnTo>
                    <a:pt x="0" y="121387"/>
                  </a:lnTo>
                  <a:close/>
                </a:path>
              </a:pathLst>
            </a:custGeom>
            <a:solidFill>
              <a:srgbClr val="000000"/>
            </a:solidFill>
            <a:ln>
              <a:noFill/>
            </a:ln>
          </p:spPr>
        </p:sp>
        <p:sp>
          <p:nvSpPr>
            <p:cNvPr id="409" name="Google Shape;409;p25"/>
            <p:cNvSpPr txBox="1"/>
            <p:nvPr/>
          </p:nvSpPr>
          <p:spPr>
            <a:xfrm>
              <a:off x="0" y="-66675"/>
              <a:ext cx="1091205" cy="188062"/>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25"/>
          <p:cNvSpPr/>
          <p:nvPr/>
        </p:nvSpPr>
        <p:spPr>
          <a:xfrm>
            <a:off x="9307118" y="4331825"/>
            <a:ext cx="1262759" cy="1262759"/>
          </a:xfrm>
          <a:custGeom>
            <a:rect b="b" l="l" r="r" t="t"/>
            <a:pathLst>
              <a:path extrusionOk="0" h="1262759" w="1262759">
                <a:moveTo>
                  <a:pt x="0" y="0"/>
                </a:moveTo>
                <a:lnTo>
                  <a:pt x="1262759" y="0"/>
                </a:lnTo>
                <a:lnTo>
                  <a:pt x="1262759" y="1262759"/>
                </a:lnTo>
                <a:lnTo>
                  <a:pt x="0" y="1262759"/>
                </a:lnTo>
                <a:lnTo>
                  <a:pt x="0" y="0"/>
                </a:lnTo>
                <a:close/>
              </a:path>
            </a:pathLst>
          </a:custGeom>
          <a:blipFill rotWithShape="1">
            <a:blip r:embed="rId6">
              <a:alphaModFix/>
            </a:blip>
            <a:stretch>
              <a:fillRect b="0" l="0" r="0" t="0"/>
            </a:stretch>
          </a:blipFill>
          <a:ln>
            <a:noFill/>
          </a:ln>
        </p:spPr>
      </p:sp>
      <p:sp>
        <p:nvSpPr>
          <p:cNvPr id="411" name="Google Shape;411;p25"/>
          <p:cNvSpPr/>
          <p:nvPr/>
        </p:nvSpPr>
        <p:spPr>
          <a:xfrm>
            <a:off x="9307013" y="4331713"/>
            <a:ext cx="1261872" cy="126187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04775">
            <a:solidFill>
              <a:srgbClr val="FF6C1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txBox="1"/>
          <p:nvPr/>
        </p:nvSpPr>
        <p:spPr>
          <a:xfrm>
            <a:off x="9404037" y="4320824"/>
            <a:ext cx="1068921" cy="1176841"/>
          </a:xfrm>
          <a:prstGeom prst="rect">
            <a:avLst/>
          </a:prstGeom>
          <a:noFill/>
          <a:ln>
            <a:noFill/>
          </a:ln>
        </p:spPr>
        <p:txBody>
          <a:bodyPr anchorCtr="0" anchor="ctr" bIns="57375" lIns="57375" spcFirstLastPara="1" rIns="57375" wrap="square" tIns="57375">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3" name="Google Shape;413;p25"/>
          <p:cNvSpPr txBox="1"/>
          <p:nvPr/>
        </p:nvSpPr>
        <p:spPr>
          <a:xfrm>
            <a:off x="1525693" y="2066028"/>
            <a:ext cx="5551500" cy="39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2771" u="none" cap="none" strike="noStrike">
                <a:solidFill>
                  <a:srgbClr val="FF860D"/>
                </a:solidFill>
                <a:latin typeface="Poppins"/>
                <a:ea typeface="Poppins"/>
                <a:cs typeface="Poppins"/>
                <a:sym typeface="Poppins"/>
              </a:rPr>
              <a:t>Thank</a:t>
            </a:r>
            <a:endParaRPr/>
          </a:p>
          <a:p>
            <a:pPr indent="0" lvl="0" marL="0" marR="0" rtl="0" algn="l">
              <a:lnSpc>
                <a:spcPct val="100000"/>
              </a:lnSpc>
              <a:spcBef>
                <a:spcPts val="0"/>
              </a:spcBef>
              <a:spcAft>
                <a:spcPts val="0"/>
              </a:spcAft>
              <a:buNone/>
            </a:pPr>
            <a:r>
              <a:rPr b="1" i="0" lang="en-US" sz="12771" u="none" cap="none" strike="noStrike">
                <a:solidFill>
                  <a:srgbClr val="FF860D"/>
                </a:solidFill>
                <a:latin typeface="Poppins"/>
                <a:ea typeface="Poppins"/>
                <a:cs typeface="Poppins"/>
                <a:sym typeface="Poppins"/>
              </a:rPr>
              <a:t>You</a:t>
            </a:r>
            <a:endParaRPr/>
          </a:p>
        </p:txBody>
      </p:sp>
      <p:sp>
        <p:nvSpPr>
          <p:cNvPr id="414" name="Google Shape;414;p25"/>
          <p:cNvSpPr txBox="1"/>
          <p:nvPr/>
        </p:nvSpPr>
        <p:spPr>
          <a:xfrm>
            <a:off x="1525693" y="6246277"/>
            <a:ext cx="5551427" cy="13450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 sed do eiusmod tempor incididunt ut labore et dolore magna aliqua.</a:t>
            </a:r>
            <a:endParaRPr/>
          </a:p>
        </p:txBody>
      </p:sp>
      <p:sp>
        <p:nvSpPr>
          <p:cNvPr id="415" name="Google Shape;415;p25"/>
          <p:cNvSpPr txBox="1"/>
          <p:nvPr/>
        </p:nvSpPr>
        <p:spPr>
          <a:xfrm>
            <a:off x="11215474" y="3097392"/>
            <a:ext cx="3774900" cy="366600"/>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None/>
            </a:pPr>
            <a:r>
              <a:rPr b="0" i="0" lang="en-US" sz="2382" u="none" cap="none" strike="noStrike">
                <a:solidFill>
                  <a:srgbClr val="FFFFFF"/>
                </a:solidFill>
                <a:latin typeface="Lato"/>
                <a:ea typeface="Lato"/>
                <a:cs typeface="Lato"/>
                <a:sym typeface="Lato"/>
              </a:rPr>
              <a:t>yourname@example.com</a:t>
            </a:r>
            <a:endParaRPr/>
          </a:p>
        </p:txBody>
      </p:sp>
      <p:sp>
        <p:nvSpPr>
          <p:cNvPr id="416" name="Google Shape;416;p25"/>
          <p:cNvSpPr txBox="1"/>
          <p:nvPr/>
        </p:nvSpPr>
        <p:spPr>
          <a:xfrm>
            <a:off x="11215474" y="4770369"/>
            <a:ext cx="3774900" cy="366600"/>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None/>
            </a:pPr>
            <a:r>
              <a:rPr b="0" i="0" lang="en-US" sz="2382" u="none" cap="none" strike="noStrike">
                <a:solidFill>
                  <a:srgbClr val="FFFFFF"/>
                </a:solidFill>
                <a:latin typeface="Lato"/>
                <a:ea typeface="Lato"/>
                <a:cs typeface="Lato"/>
                <a:sym typeface="Lato"/>
              </a:rPr>
              <a:t>123-456-7890</a:t>
            </a:r>
            <a:endParaRPr/>
          </a:p>
        </p:txBody>
      </p:sp>
      <p:sp>
        <p:nvSpPr>
          <p:cNvPr id="417" name="Google Shape;417;p25"/>
          <p:cNvSpPr txBox="1"/>
          <p:nvPr/>
        </p:nvSpPr>
        <p:spPr>
          <a:xfrm>
            <a:off x="11215474" y="6443347"/>
            <a:ext cx="3774900" cy="366600"/>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None/>
            </a:pPr>
            <a:r>
              <a:rPr b="0" i="0" lang="en-US" sz="2382" u="none" cap="none" strike="noStrike">
                <a:solidFill>
                  <a:srgbClr val="FFFFFF"/>
                </a:solidFill>
                <a:latin typeface="Lato"/>
                <a:ea typeface="Lato"/>
                <a:cs typeface="Lato"/>
                <a:sym typeface="Lato"/>
              </a:rPr>
              <a:t>www.yourwebsite.com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21" name="Shape 421"/>
        <p:cNvGrpSpPr/>
        <p:nvPr/>
      </p:nvGrpSpPr>
      <p:grpSpPr>
        <a:xfrm>
          <a:off x="0" y="0"/>
          <a:ext cx="0" cy="0"/>
          <a:chOff x="0" y="0"/>
          <a:chExt cx="0" cy="0"/>
        </a:xfrm>
      </p:grpSpPr>
      <p:sp>
        <p:nvSpPr>
          <p:cNvPr id="422" name="Google Shape;422;p26"/>
          <p:cNvSpPr txBox="1"/>
          <p:nvPr/>
        </p:nvSpPr>
        <p:spPr>
          <a:xfrm>
            <a:off x="4140644" y="485934"/>
            <a:ext cx="10006713" cy="1535865"/>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1" i="0" lang="en-US" sz="8591" u="none" cap="none" strike="noStrike">
                <a:solidFill>
                  <a:srgbClr val="FF860D"/>
                </a:solidFill>
                <a:latin typeface="Poppins"/>
                <a:ea typeface="Poppins"/>
                <a:cs typeface="Poppins"/>
                <a:sym typeface="Poppins"/>
              </a:rPr>
              <a:t>Resource Page</a:t>
            </a:r>
            <a:endParaRPr/>
          </a:p>
        </p:txBody>
      </p:sp>
      <p:sp>
        <p:nvSpPr>
          <p:cNvPr id="423" name="Google Shape;423;p26"/>
          <p:cNvSpPr txBox="1"/>
          <p:nvPr/>
        </p:nvSpPr>
        <p:spPr>
          <a:xfrm>
            <a:off x="1208786" y="6897122"/>
            <a:ext cx="2435184" cy="795864"/>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FFFFFF"/>
                </a:solidFill>
                <a:latin typeface="Lato"/>
                <a:ea typeface="Lato"/>
                <a:cs typeface="Lato"/>
                <a:sym typeface="Lato"/>
              </a:rPr>
              <a:t>COLORS</a:t>
            </a:r>
            <a:endParaRPr/>
          </a:p>
        </p:txBody>
      </p:sp>
      <p:sp>
        <p:nvSpPr>
          <p:cNvPr id="424" name="Google Shape;424;p26"/>
          <p:cNvSpPr txBox="1"/>
          <p:nvPr/>
        </p:nvSpPr>
        <p:spPr>
          <a:xfrm>
            <a:off x="1208786" y="5983550"/>
            <a:ext cx="4870368"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FFFFFF"/>
                </a:solidFill>
                <a:latin typeface="Lato"/>
                <a:ea typeface="Lato"/>
                <a:cs typeface="Lato"/>
                <a:sym typeface="Lato"/>
              </a:rPr>
              <a:t>You can find these fonts online too.</a:t>
            </a:r>
            <a:endParaRPr/>
          </a:p>
        </p:txBody>
      </p:sp>
      <p:sp>
        <p:nvSpPr>
          <p:cNvPr id="425" name="Google Shape;425;p26"/>
          <p:cNvSpPr txBox="1"/>
          <p:nvPr/>
        </p:nvSpPr>
        <p:spPr>
          <a:xfrm>
            <a:off x="3231043" y="2166777"/>
            <a:ext cx="11826000" cy="354000"/>
          </a:xfrm>
          <a:prstGeom prst="rect">
            <a:avLst/>
          </a:prstGeom>
          <a:noFill/>
          <a:ln>
            <a:noFill/>
          </a:ln>
        </p:spPr>
        <p:txBody>
          <a:bodyPr anchorCtr="0" anchor="t" bIns="0" lIns="0" spcFirstLastPara="1" rIns="0" wrap="square" tIns="0">
            <a:spAutoFit/>
          </a:bodyPr>
          <a:lstStyle/>
          <a:p>
            <a:pPr indent="0" lvl="0" marL="0" marR="0" rtl="0" algn="ctr">
              <a:lnSpc>
                <a:spcPct val="167029"/>
              </a:lnSpc>
              <a:spcBef>
                <a:spcPts val="0"/>
              </a:spcBef>
              <a:spcAft>
                <a:spcPts val="0"/>
              </a:spcAft>
              <a:buNone/>
            </a:pPr>
            <a:r>
              <a:rPr b="0" i="0" lang="en-US" sz="2299" u="none" cap="none" strike="noStrike">
                <a:solidFill>
                  <a:srgbClr val="FFFFFF"/>
                </a:solidFill>
                <a:latin typeface="Lato"/>
                <a:ea typeface="Lato"/>
                <a:cs typeface="Lato"/>
                <a:sym typeface="Lato"/>
              </a:rPr>
              <a:t>This presentation template uses the following free fonts:</a:t>
            </a:r>
            <a:endParaRPr/>
          </a:p>
        </p:txBody>
      </p:sp>
      <p:sp>
        <p:nvSpPr>
          <p:cNvPr id="426" name="Google Shape;426;p26"/>
          <p:cNvSpPr txBox="1"/>
          <p:nvPr/>
        </p:nvSpPr>
        <p:spPr>
          <a:xfrm>
            <a:off x="1208786" y="3192262"/>
            <a:ext cx="3143299"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FFFFFF"/>
                </a:solidFill>
                <a:latin typeface="Lato"/>
                <a:ea typeface="Lato"/>
                <a:cs typeface="Lato"/>
                <a:sym typeface="Lato"/>
              </a:rPr>
              <a:t>Titles :</a:t>
            </a:r>
            <a:endParaRPr/>
          </a:p>
        </p:txBody>
      </p:sp>
      <p:sp>
        <p:nvSpPr>
          <p:cNvPr id="427" name="Google Shape;427;p26"/>
          <p:cNvSpPr txBox="1"/>
          <p:nvPr/>
        </p:nvSpPr>
        <p:spPr>
          <a:xfrm>
            <a:off x="1208786" y="4077755"/>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FFFFFF"/>
                </a:solidFill>
                <a:latin typeface="Lato"/>
                <a:ea typeface="Lato"/>
                <a:cs typeface="Lato"/>
                <a:sym typeface="Lato"/>
              </a:rPr>
              <a:t>Headers :</a:t>
            </a:r>
            <a:endParaRPr/>
          </a:p>
        </p:txBody>
      </p:sp>
      <p:sp>
        <p:nvSpPr>
          <p:cNvPr id="428" name="Google Shape;428;p26"/>
          <p:cNvSpPr txBox="1"/>
          <p:nvPr/>
        </p:nvSpPr>
        <p:spPr>
          <a:xfrm>
            <a:off x="1208786" y="4909603"/>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FFFFFF"/>
                </a:solidFill>
                <a:latin typeface="Lato"/>
                <a:ea typeface="Lato"/>
                <a:cs typeface="Lato"/>
                <a:sym typeface="Lato"/>
              </a:rPr>
              <a:t>Body Copy :</a:t>
            </a:r>
            <a:endParaRPr/>
          </a:p>
        </p:txBody>
      </p:sp>
      <p:sp>
        <p:nvSpPr>
          <p:cNvPr id="429" name="Google Shape;429;p26"/>
          <p:cNvSpPr txBox="1"/>
          <p:nvPr/>
        </p:nvSpPr>
        <p:spPr>
          <a:xfrm>
            <a:off x="1208786" y="3578414"/>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Poppins</a:t>
            </a:r>
            <a:endParaRPr/>
          </a:p>
        </p:txBody>
      </p:sp>
      <p:sp>
        <p:nvSpPr>
          <p:cNvPr id="430" name="Google Shape;430;p26"/>
          <p:cNvSpPr txBox="1"/>
          <p:nvPr/>
        </p:nvSpPr>
        <p:spPr>
          <a:xfrm>
            <a:off x="1208786" y="4444857"/>
            <a:ext cx="3805306"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Lato</a:t>
            </a:r>
            <a:endParaRPr/>
          </a:p>
        </p:txBody>
      </p:sp>
      <p:sp>
        <p:nvSpPr>
          <p:cNvPr id="431" name="Google Shape;431;p26"/>
          <p:cNvSpPr txBox="1"/>
          <p:nvPr/>
        </p:nvSpPr>
        <p:spPr>
          <a:xfrm>
            <a:off x="1208786" y="5295756"/>
            <a:ext cx="4293101"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Lato</a:t>
            </a:r>
            <a:endParaRPr/>
          </a:p>
        </p:txBody>
      </p:sp>
      <p:grpSp>
        <p:nvGrpSpPr>
          <p:cNvPr id="432" name="Google Shape;432;p26"/>
          <p:cNvGrpSpPr/>
          <p:nvPr/>
        </p:nvGrpSpPr>
        <p:grpSpPr>
          <a:xfrm>
            <a:off x="1328669" y="8034027"/>
            <a:ext cx="715003" cy="715003"/>
            <a:chOff x="0" y="0"/>
            <a:chExt cx="812800" cy="812800"/>
          </a:xfrm>
        </p:grpSpPr>
        <p:sp>
          <p:nvSpPr>
            <p:cNvPr id="433" name="Google Shape;43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86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6"/>
          <p:cNvGrpSpPr/>
          <p:nvPr/>
        </p:nvGrpSpPr>
        <p:grpSpPr>
          <a:xfrm>
            <a:off x="2997836" y="8034027"/>
            <a:ext cx="715003" cy="715003"/>
            <a:chOff x="0" y="0"/>
            <a:chExt cx="812800" cy="812800"/>
          </a:xfrm>
        </p:grpSpPr>
        <p:sp>
          <p:nvSpPr>
            <p:cNvPr id="436" name="Google Shape;43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714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6"/>
          <p:cNvGrpSpPr/>
          <p:nvPr/>
        </p:nvGrpSpPr>
        <p:grpSpPr>
          <a:xfrm>
            <a:off x="4665201" y="8034027"/>
            <a:ext cx="715003" cy="715003"/>
            <a:chOff x="0" y="0"/>
            <a:chExt cx="812800" cy="812800"/>
          </a:xfrm>
        </p:grpSpPr>
        <p:sp>
          <p:nvSpPr>
            <p:cNvPr id="439" name="Google Shape;43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38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txBox="1"/>
            <p:nvPr/>
          </p:nvSpPr>
          <p:spPr>
            <a:xfrm>
              <a:off x="76200" y="171450"/>
              <a:ext cx="660400" cy="56515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6"/>
          <p:cNvSpPr txBox="1"/>
          <p:nvPr/>
        </p:nvSpPr>
        <p:spPr>
          <a:xfrm>
            <a:off x="1028700" y="886333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Lato"/>
                <a:ea typeface="Lato"/>
                <a:cs typeface="Lato"/>
                <a:sym typeface="Lato"/>
              </a:rPr>
              <a:t>#FF860D</a:t>
            </a:r>
            <a:endParaRPr/>
          </a:p>
        </p:txBody>
      </p:sp>
      <p:sp>
        <p:nvSpPr>
          <p:cNvPr id="442" name="Google Shape;442;p26"/>
          <p:cNvSpPr txBox="1"/>
          <p:nvPr/>
        </p:nvSpPr>
        <p:spPr>
          <a:xfrm>
            <a:off x="2697867" y="886333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Lato"/>
                <a:ea typeface="Lato"/>
                <a:cs typeface="Lato"/>
                <a:sym typeface="Lato"/>
              </a:rPr>
              <a:t>#7143FF</a:t>
            </a:r>
            <a:endParaRPr/>
          </a:p>
        </p:txBody>
      </p:sp>
      <p:sp>
        <p:nvSpPr>
          <p:cNvPr id="443" name="Google Shape;443;p26"/>
          <p:cNvSpPr txBox="1"/>
          <p:nvPr/>
        </p:nvSpPr>
        <p:spPr>
          <a:xfrm>
            <a:off x="4365232" y="8863330"/>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Lato"/>
                <a:ea typeface="Lato"/>
                <a:cs typeface="Lato"/>
                <a:sym typeface="Lato"/>
              </a:rPr>
              <a:t>#FF3817</a:t>
            </a:r>
            <a:endParaRPr/>
          </a:p>
        </p:txBody>
      </p:sp>
      <p:sp>
        <p:nvSpPr>
          <p:cNvPr id="444" name="Google Shape;444;p26"/>
          <p:cNvSpPr/>
          <p:nvPr/>
        </p:nvSpPr>
        <p:spPr>
          <a:xfrm>
            <a:off x="15963092" y="3433030"/>
            <a:ext cx="1466654" cy="1175990"/>
          </a:xfrm>
          <a:custGeom>
            <a:rect b="b" l="l" r="r" t="t"/>
            <a:pathLst>
              <a:path extrusionOk="0" h="1175990" w="1466654">
                <a:moveTo>
                  <a:pt x="0" y="0"/>
                </a:moveTo>
                <a:lnTo>
                  <a:pt x="1466654" y="0"/>
                </a:lnTo>
                <a:lnTo>
                  <a:pt x="1466654" y="1175989"/>
                </a:lnTo>
                <a:lnTo>
                  <a:pt x="0" y="1175989"/>
                </a:lnTo>
                <a:lnTo>
                  <a:pt x="0" y="0"/>
                </a:lnTo>
                <a:close/>
              </a:path>
            </a:pathLst>
          </a:custGeom>
          <a:blipFill rotWithShape="1">
            <a:blip r:embed="rId3">
              <a:alphaModFix/>
            </a:blip>
            <a:stretch>
              <a:fillRect b="0" l="0" r="0" t="0"/>
            </a:stretch>
          </a:blipFill>
          <a:ln>
            <a:noFill/>
          </a:ln>
        </p:spPr>
      </p:sp>
      <p:sp>
        <p:nvSpPr>
          <p:cNvPr id="445" name="Google Shape;445;p26"/>
          <p:cNvSpPr/>
          <p:nvPr/>
        </p:nvSpPr>
        <p:spPr>
          <a:xfrm rot="-5400000">
            <a:off x="7498526" y="3327026"/>
            <a:ext cx="816285" cy="1491551"/>
          </a:xfrm>
          <a:custGeom>
            <a:rect b="b" l="l" r="r" t="t"/>
            <a:pathLst>
              <a:path extrusionOk="0" h="1491551" w="816285">
                <a:moveTo>
                  <a:pt x="0" y="0"/>
                </a:moveTo>
                <a:lnTo>
                  <a:pt x="816285" y="0"/>
                </a:lnTo>
                <a:lnTo>
                  <a:pt x="816285" y="1491551"/>
                </a:lnTo>
                <a:lnTo>
                  <a:pt x="0" y="1491551"/>
                </a:lnTo>
                <a:lnTo>
                  <a:pt x="0" y="0"/>
                </a:lnTo>
                <a:close/>
              </a:path>
            </a:pathLst>
          </a:custGeom>
          <a:blipFill rotWithShape="1">
            <a:blip r:embed="rId4">
              <a:alphaModFix/>
            </a:blip>
            <a:stretch>
              <a:fillRect b="0" l="0" r="0" t="0"/>
            </a:stretch>
          </a:blipFill>
          <a:ln>
            <a:noFill/>
          </a:ln>
        </p:spPr>
      </p:sp>
      <p:sp>
        <p:nvSpPr>
          <p:cNvPr id="446" name="Google Shape;446;p26"/>
          <p:cNvSpPr/>
          <p:nvPr/>
        </p:nvSpPr>
        <p:spPr>
          <a:xfrm>
            <a:off x="9786360" y="3433030"/>
            <a:ext cx="928979" cy="1171877"/>
          </a:xfrm>
          <a:custGeom>
            <a:rect b="b" l="l" r="r" t="t"/>
            <a:pathLst>
              <a:path extrusionOk="0" h="1171877" w="928979">
                <a:moveTo>
                  <a:pt x="0" y="0"/>
                </a:moveTo>
                <a:lnTo>
                  <a:pt x="928979" y="0"/>
                </a:lnTo>
                <a:lnTo>
                  <a:pt x="928979" y="1171876"/>
                </a:lnTo>
                <a:lnTo>
                  <a:pt x="0" y="1171876"/>
                </a:lnTo>
                <a:lnTo>
                  <a:pt x="0" y="0"/>
                </a:lnTo>
                <a:close/>
              </a:path>
            </a:pathLst>
          </a:custGeom>
          <a:blipFill rotWithShape="1">
            <a:blip r:embed="rId5">
              <a:alphaModFix/>
            </a:blip>
            <a:stretch>
              <a:fillRect b="0" l="0" r="0" t="0"/>
            </a:stretch>
          </a:blipFill>
          <a:ln>
            <a:noFill/>
          </a:ln>
        </p:spPr>
      </p:sp>
      <p:sp>
        <p:nvSpPr>
          <p:cNvPr id="447" name="Google Shape;447;p26"/>
          <p:cNvSpPr/>
          <p:nvPr/>
        </p:nvSpPr>
        <p:spPr>
          <a:xfrm>
            <a:off x="13653186" y="3433030"/>
            <a:ext cx="1175990" cy="1175990"/>
          </a:xfrm>
          <a:custGeom>
            <a:rect b="b" l="l" r="r" t="t"/>
            <a:pathLst>
              <a:path extrusionOk="0" h="1175990" w="1175990">
                <a:moveTo>
                  <a:pt x="0" y="0"/>
                </a:moveTo>
                <a:lnTo>
                  <a:pt x="1175990" y="0"/>
                </a:lnTo>
                <a:lnTo>
                  <a:pt x="1175990" y="1175989"/>
                </a:lnTo>
                <a:lnTo>
                  <a:pt x="0" y="1175989"/>
                </a:lnTo>
                <a:lnTo>
                  <a:pt x="0" y="0"/>
                </a:lnTo>
                <a:close/>
              </a:path>
            </a:pathLst>
          </a:custGeom>
          <a:blipFill rotWithShape="1">
            <a:blip r:embed="rId6">
              <a:alphaModFix/>
            </a:blip>
            <a:stretch>
              <a:fillRect b="0" l="0" r="0" t="0"/>
            </a:stretch>
          </a:blipFill>
          <a:ln>
            <a:noFill/>
          </a:ln>
        </p:spPr>
      </p:sp>
      <p:sp>
        <p:nvSpPr>
          <p:cNvPr id="448" name="Google Shape;448;p26"/>
          <p:cNvSpPr/>
          <p:nvPr/>
        </p:nvSpPr>
        <p:spPr>
          <a:xfrm rot="-5400000">
            <a:off x="13851848" y="7882259"/>
            <a:ext cx="1571866" cy="1260350"/>
          </a:xfrm>
          <a:custGeom>
            <a:rect b="b" l="l" r="r" t="t"/>
            <a:pathLst>
              <a:path extrusionOk="0" h="1260350" w="1571866">
                <a:moveTo>
                  <a:pt x="0" y="0"/>
                </a:moveTo>
                <a:lnTo>
                  <a:pt x="1571865" y="0"/>
                </a:lnTo>
                <a:lnTo>
                  <a:pt x="1571865" y="1260351"/>
                </a:lnTo>
                <a:lnTo>
                  <a:pt x="0" y="1260351"/>
                </a:lnTo>
                <a:lnTo>
                  <a:pt x="0" y="0"/>
                </a:lnTo>
                <a:close/>
              </a:path>
            </a:pathLst>
          </a:custGeom>
          <a:blipFill rotWithShape="1">
            <a:blip r:embed="rId3">
              <a:alphaModFix/>
            </a:blip>
            <a:stretch>
              <a:fillRect b="0" l="0" r="0" t="0"/>
            </a:stretch>
          </a:blipFill>
          <a:ln>
            <a:noFill/>
          </a:ln>
        </p:spPr>
      </p:sp>
      <p:sp>
        <p:nvSpPr>
          <p:cNvPr id="449" name="Google Shape;449;p26"/>
          <p:cNvSpPr/>
          <p:nvPr/>
        </p:nvSpPr>
        <p:spPr>
          <a:xfrm>
            <a:off x="11849255" y="3433030"/>
            <a:ext cx="670016" cy="1279544"/>
          </a:xfrm>
          <a:custGeom>
            <a:rect b="b" l="l" r="r" t="t"/>
            <a:pathLst>
              <a:path extrusionOk="0" h="1279544" w="670016">
                <a:moveTo>
                  <a:pt x="0" y="0"/>
                </a:moveTo>
                <a:lnTo>
                  <a:pt x="670015" y="0"/>
                </a:lnTo>
                <a:lnTo>
                  <a:pt x="670015" y="1279543"/>
                </a:lnTo>
                <a:lnTo>
                  <a:pt x="0" y="1279543"/>
                </a:lnTo>
                <a:lnTo>
                  <a:pt x="0" y="0"/>
                </a:lnTo>
                <a:close/>
              </a:path>
            </a:pathLst>
          </a:custGeom>
          <a:blipFill rotWithShape="1">
            <a:blip r:embed="rId7">
              <a:alphaModFix/>
            </a:blip>
            <a:stretch>
              <a:fillRect b="0" l="0" r="0" t="0"/>
            </a:stretch>
          </a:blipFill>
          <a:ln>
            <a:noFill/>
          </a:ln>
        </p:spPr>
      </p:sp>
      <p:sp>
        <p:nvSpPr>
          <p:cNvPr id="450" name="Google Shape;450;p26"/>
          <p:cNvSpPr/>
          <p:nvPr/>
        </p:nvSpPr>
        <p:spPr>
          <a:xfrm>
            <a:off x="16240860" y="7661018"/>
            <a:ext cx="1188886" cy="1702832"/>
          </a:xfrm>
          <a:custGeom>
            <a:rect b="b" l="l" r="r" t="t"/>
            <a:pathLst>
              <a:path extrusionOk="0" h="1702832" w="1188886">
                <a:moveTo>
                  <a:pt x="0" y="0"/>
                </a:moveTo>
                <a:lnTo>
                  <a:pt x="1188886" y="0"/>
                </a:lnTo>
                <a:lnTo>
                  <a:pt x="1188886" y="1702832"/>
                </a:lnTo>
                <a:lnTo>
                  <a:pt x="0" y="1702832"/>
                </a:lnTo>
                <a:lnTo>
                  <a:pt x="0" y="0"/>
                </a:lnTo>
                <a:close/>
              </a:path>
            </a:pathLst>
          </a:custGeom>
          <a:blipFill rotWithShape="1">
            <a:blip r:embed="rId8">
              <a:alphaModFix/>
            </a:blip>
            <a:stretch>
              <a:fillRect b="0" l="0" r="0" t="0"/>
            </a:stretch>
          </a:blipFill>
          <a:ln>
            <a:noFill/>
          </a:ln>
        </p:spPr>
      </p:sp>
      <p:sp>
        <p:nvSpPr>
          <p:cNvPr id="451" name="Google Shape;451;p26"/>
          <p:cNvSpPr/>
          <p:nvPr/>
        </p:nvSpPr>
        <p:spPr>
          <a:xfrm>
            <a:off x="7050160" y="5810745"/>
            <a:ext cx="2704464" cy="855594"/>
          </a:xfrm>
          <a:custGeom>
            <a:rect b="b" l="l" r="r" t="t"/>
            <a:pathLst>
              <a:path extrusionOk="0" h="855594" w="2704464">
                <a:moveTo>
                  <a:pt x="0" y="0"/>
                </a:moveTo>
                <a:lnTo>
                  <a:pt x="2704463" y="0"/>
                </a:lnTo>
                <a:lnTo>
                  <a:pt x="2704463" y="855594"/>
                </a:lnTo>
                <a:lnTo>
                  <a:pt x="0" y="855594"/>
                </a:lnTo>
                <a:lnTo>
                  <a:pt x="0" y="0"/>
                </a:lnTo>
                <a:close/>
              </a:path>
            </a:pathLst>
          </a:custGeom>
          <a:blipFill rotWithShape="1">
            <a:blip r:embed="rId9">
              <a:alphaModFix/>
            </a:blip>
            <a:stretch>
              <a:fillRect b="0" l="0" r="0" t="0"/>
            </a:stretch>
          </a:blipFill>
          <a:ln>
            <a:noFill/>
          </a:ln>
        </p:spPr>
      </p:sp>
      <p:sp>
        <p:nvSpPr>
          <p:cNvPr id="452" name="Google Shape;452;p26"/>
          <p:cNvSpPr/>
          <p:nvPr/>
        </p:nvSpPr>
        <p:spPr>
          <a:xfrm>
            <a:off x="7031654" y="7703135"/>
            <a:ext cx="1620789" cy="1618599"/>
          </a:xfrm>
          <a:custGeom>
            <a:rect b="b" l="l" r="r" t="t"/>
            <a:pathLst>
              <a:path extrusionOk="0" h="1618599" w="1620789">
                <a:moveTo>
                  <a:pt x="0" y="0"/>
                </a:moveTo>
                <a:lnTo>
                  <a:pt x="1620790" y="0"/>
                </a:lnTo>
                <a:lnTo>
                  <a:pt x="1620790" y="1618599"/>
                </a:lnTo>
                <a:lnTo>
                  <a:pt x="0" y="1618599"/>
                </a:lnTo>
                <a:lnTo>
                  <a:pt x="0" y="0"/>
                </a:lnTo>
                <a:close/>
              </a:path>
            </a:pathLst>
          </a:custGeom>
          <a:blipFill rotWithShape="1">
            <a:blip r:embed="rId10">
              <a:alphaModFix/>
            </a:blip>
            <a:stretch>
              <a:fillRect b="0" l="0" r="0" t="0"/>
            </a:stretch>
          </a:blipFill>
          <a:ln>
            <a:noFill/>
          </a:ln>
        </p:spPr>
      </p:sp>
      <p:sp>
        <p:nvSpPr>
          <p:cNvPr id="453" name="Google Shape;453;p26"/>
          <p:cNvSpPr/>
          <p:nvPr/>
        </p:nvSpPr>
        <p:spPr>
          <a:xfrm>
            <a:off x="10785423" y="5739137"/>
            <a:ext cx="920722" cy="998811"/>
          </a:xfrm>
          <a:custGeom>
            <a:rect b="b" l="l" r="r" t="t"/>
            <a:pathLst>
              <a:path extrusionOk="0" h="998811" w="920722">
                <a:moveTo>
                  <a:pt x="0" y="0"/>
                </a:moveTo>
                <a:lnTo>
                  <a:pt x="920722" y="0"/>
                </a:lnTo>
                <a:lnTo>
                  <a:pt x="920722" y="998811"/>
                </a:lnTo>
                <a:lnTo>
                  <a:pt x="0" y="998811"/>
                </a:lnTo>
                <a:lnTo>
                  <a:pt x="0" y="0"/>
                </a:lnTo>
                <a:close/>
              </a:path>
            </a:pathLst>
          </a:custGeom>
          <a:blipFill rotWithShape="1">
            <a:blip r:embed="rId11">
              <a:alphaModFix/>
            </a:blip>
            <a:stretch>
              <a:fillRect b="0" l="0" r="0" t="0"/>
            </a:stretch>
          </a:blipFill>
          <a:ln>
            <a:noFill/>
          </a:ln>
        </p:spPr>
      </p:sp>
      <p:sp>
        <p:nvSpPr>
          <p:cNvPr id="454" name="Google Shape;454;p26"/>
          <p:cNvSpPr/>
          <p:nvPr/>
        </p:nvSpPr>
        <p:spPr>
          <a:xfrm>
            <a:off x="14642467" y="5774006"/>
            <a:ext cx="643593" cy="929072"/>
          </a:xfrm>
          <a:custGeom>
            <a:rect b="b" l="l" r="r" t="t"/>
            <a:pathLst>
              <a:path extrusionOk="0" h="929072" w="643593">
                <a:moveTo>
                  <a:pt x="0" y="0"/>
                </a:moveTo>
                <a:lnTo>
                  <a:pt x="643593" y="0"/>
                </a:lnTo>
                <a:lnTo>
                  <a:pt x="643593" y="929072"/>
                </a:lnTo>
                <a:lnTo>
                  <a:pt x="0" y="929072"/>
                </a:lnTo>
                <a:lnTo>
                  <a:pt x="0" y="0"/>
                </a:lnTo>
                <a:close/>
              </a:path>
            </a:pathLst>
          </a:custGeom>
          <a:blipFill rotWithShape="1">
            <a:blip r:embed="rId12">
              <a:alphaModFix/>
            </a:blip>
            <a:stretch>
              <a:fillRect b="0" l="0" r="0" t="0"/>
            </a:stretch>
          </a:blipFill>
          <a:ln>
            <a:noFill/>
          </a:ln>
        </p:spPr>
      </p:sp>
      <p:sp>
        <p:nvSpPr>
          <p:cNvPr id="455" name="Google Shape;455;p26"/>
          <p:cNvSpPr/>
          <p:nvPr/>
        </p:nvSpPr>
        <p:spPr>
          <a:xfrm>
            <a:off x="12736945" y="5795543"/>
            <a:ext cx="874723" cy="885999"/>
          </a:xfrm>
          <a:custGeom>
            <a:rect b="b" l="l" r="r" t="t"/>
            <a:pathLst>
              <a:path extrusionOk="0" h="885999" w="874723">
                <a:moveTo>
                  <a:pt x="0" y="0"/>
                </a:moveTo>
                <a:lnTo>
                  <a:pt x="874722" y="0"/>
                </a:lnTo>
                <a:lnTo>
                  <a:pt x="874722" y="885999"/>
                </a:lnTo>
                <a:lnTo>
                  <a:pt x="0" y="885999"/>
                </a:lnTo>
                <a:lnTo>
                  <a:pt x="0" y="0"/>
                </a:lnTo>
                <a:close/>
              </a:path>
            </a:pathLst>
          </a:custGeom>
          <a:blipFill rotWithShape="1">
            <a:blip r:embed="rId13">
              <a:alphaModFix/>
            </a:blip>
            <a:stretch>
              <a:fillRect b="0" l="0" r="0" t="0"/>
            </a:stretch>
          </a:blipFill>
          <a:ln>
            <a:noFill/>
          </a:ln>
        </p:spPr>
      </p:sp>
      <p:sp>
        <p:nvSpPr>
          <p:cNvPr id="456" name="Google Shape;456;p26"/>
          <p:cNvSpPr/>
          <p:nvPr/>
        </p:nvSpPr>
        <p:spPr>
          <a:xfrm>
            <a:off x="16316860" y="5754666"/>
            <a:ext cx="967752" cy="967752"/>
          </a:xfrm>
          <a:custGeom>
            <a:rect b="b" l="l" r="r" t="t"/>
            <a:pathLst>
              <a:path extrusionOk="0" h="967752" w="967752">
                <a:moveTo>
                  <a:pt x="0" y="0"/>
                </a:moveTo>
                <a:lnTo>
                  <a:pt x="967752" y="0"/>
                </a:lnTo>
                <a:lnTo>
                  <a:pt x="967752" y="967752"/>
                </a:lnTo>
                <a:lnTo>
                  <a:pt x="0" y="967752"/>
                </a:lnTo>
                <a:lnTo>
                  <a:pt x="0" y="0"/>
                </a:lnTo>
                <a:close/>
              </a:path>
            </a:pathLst>
          </a:custGeom>
          <a:blipFill rotWithShape="1">
            <a:blip r:embed="rId14">
              <a:alphaModFix/>
            </a:blip>
            <a:stretch>
              <a:fillRect b="0" l="0" r="0" t="0"/>
            </a:stretch>
          </a:blipFill>
          <a:ln>
            <a:noFill/>
          </a:ln>
        </p:spPr>
      </p:sp>
      <p:sp>
        <p:nvSpPr>
          <p:cNvPr id="457" name="Google Shape;457;p26"/>
          <p:cNvSpPr/>
          <p:nvPr/>
        </p:nvSpPr>
        <p:spPr>
          <a:xfrm>
            <a:off x="9625348" y="7902869"/>
            <a:ext cx="1219130" cy="1219130"/>
          </a:xfrm>
          <a:custGeom>
            <a:rect b="b" l="l" r="r" t="t"/>
            <a:pathLst>
              <a:path extrusionOk="0" h="1219130" w="1219130">
                <a:moveTo>
                  <a:pt x="0" y="0"/>
                </a:moveTo>
                <a:lnTo>
                  <a:pt x="1219130" y="0"/>
                </a:lnTo>
                <a:lnTo>
                  <a:pt x="1219130" y="1219130"/>
                </a:lnTo>
                <a:lnTo>
                  <a:pt x="0" y="1219130"/>
                </a:lnTo>
                <a:lnTo>
                  <a:pt x="0" y="0"/>
                </a:lnTo>
                <a:close/>
              </a:path>
            </a:pathLst>
          </a:custGeom>
          <a:blipFill rotWithShape="1">
            <a:blip r:embed="rId15">
              <a:alphaModFix/>
            </a:blip>
            <a:stretch>
              <a:fillRect b="0" l="0" r="0" t="0"/>
            </a:stretch>
          </a:blipFill>
          <a:ln>
            <a:noFill/>
          </a:ln>
        </p:spPr>
      </p:sp>
      <p:sp>
        <p:nvSpPr>
          <p:cNvPr id="458" name="Google Shape;458;p26"/>
          <p:cNvSpPr/>
          <p:nvPr/>
        </p:nvSpPr>
        <p:spPr>
          <a:xfrm>
            <a:off x="11817382" y="7936490"/>
            <a:ext cx="1217320" cy="1151889"/>
          </a:xfrm>
          <a:custGeom>
            <a:rect b="b" l="l" r="r" t="t"/>
            <a:pathLst>
              <a:path extrusionOk="0" h="1151889" w="1217320">
                <a:moveTo>
                  <a:pt x="0" y="0"/>
                </a:moveTo>
                <a:lnTo>
                  <a:pt x="1217319" y="0"/>
                </a:lnTo>
                <a:lnTo>
                  <a:pt x="1217319" y="1151889"/>
                </a:lnTo>
                <a:lnTo>
                  <a:pt x="0" y="1151889"/>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9" name="Shape 109"/>
        <p:cNvGrpSpPr/>
        <p:nvPr/>
      </p:nvGrpSpPr>
      <p:grpSpPr>
        <a:xfrm>
          <a:off x="0" y="0"/>
          <a:ext cx="0" cy="0"/>
          <a:chOff x="0" y="0"/>
          <a:chExt cx="0" cy="0"/>
        </a:xfrm>
      </p:grpSpPr>
      <p:grpSp>
        <p:nvGrpSpPr>
          <p:cNvPr id="110" name="Google Shape;110;p9"/>
          <p:cNvGrpSpPr/>
          <p:nvPr/>
        </p:nvGrpSpPr>
        <p:grpSpPr>
          <a:xfrm>
            <a:off x="841605" y="2950152"/>
            <a:ext cx="3712755" cy="3712755"/>
            <a:chOff x="0" y="0"/>
            <a:chExt cx="812800" cy="812800"/>
          </a:xfrm>
        </p:grpSpPr>
        <p:sp>
          <p:nvSpPr>
            <p:cNvPr id="111" name="Google Shape;11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3A1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9"/>
          <p:cNvGrpSpPr/>
          <p:nvPr/>
        </p:nvGrpSpPr>
        <p:grpSpPr>
          <a:xfrm>
            <a:off x="5065983" y="5732641"/>
            <a:ext cx="3712755" cy="3712755"/>
            <a:chOff x="0" y="0"/>
            <a:chExt cx="812800" cy="812800"/>
          </a:xfrm>
        </p:grpSpPr>
        <p:sp>
          <p:nvSpPr>
            <p:cNvPr id="114" name="Google Shape;11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7143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9"/>
          <p:cNvGrpSpPr/>
          <p:nvPr/>
        </p:nvGrpSpPr>
        <p:grpSpPr>
          <a:xfrm>
            <a:off x="13514741" y="5732641"/>
            <a:ext cx="3712755" cy="3712755"/>
            <a:chOff x="0" y="0"/>
            <a:chExt cx="812800" cy="812800"/>
          </a:xfrm>
        </p:grpSpPr>
        <p:sp>
          <p:nvSpPr>
            <p:cNvPr id="117" name="Google Shape;11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7143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9"/>
          <p:cNvGrpSpPr/>
          <p:nvPr/>
        </p:nvGrpSpPr>
        <p:grpSpPr>
          <a:xfrm>
            <a:off x="9286968" y="2950152"/>
            <a:ext cx="3712755" cy="3712755"/>
            <a:chOff x="0" y="0"/>
            <a:chExt cx="812800" cy="812800"/>
          </a:xfrm>
        </p:grpSpPr>
        <p:sp>
          <p:nvSpPr>
            <p:cNvPr id="120" name="Google Shape;12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3A1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9"/>
          <p:cNvGrpSpPr/>
          <p:nvPr/>
        </p:nvGrpSpPr>
        <p:grpSpPr>
          <a:xfrm>
            <a:off x="1028700" y="3137247"/>
            <a:ext cx="3338564" cy="3338564"/>
            <a:chOff x="0" y="0"/>
            <a:chExt cx="812800" cy="812800"/>
          </a:xfrm>
        </p:grpSpPr>
        <p:sp>
          <p:nvSpPr>
            <p:cNvPr id="123" name="Google Shape;12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3A16"/>
                </a:gs>
                <a:gs pos="50000">
                  <a:srgbClr val="FF820D"/>
                </a:gs>
                <a:gs pos="100000">
                  <a:srgbClr val="FFCCE4"/>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9"/>
          <p:cNvGrpSpPr/>
          <p:nvPr/>
        </p:nvGrpSpPr>
        <p:grpSpPr>
          <a:xfrm>
            <a:off x="9477457" y="3137247"/>
            <a:ext cx="3338564" cy="3338564"/>
            <a:chOff x="0" y="0"/>
            <a:chExt cx="812800" cy="812800"/>
          </a:xfrm>
        </p:grpSpPr>
        <p:sp>
          <p:nvSpPr>
            <p:cNvPr id="126" name="Google Shape;12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FF3A16"/>
                </a:gs>
                <a:gs pos="50000">
                  <a:srgbClr val="FF820D"/>
                </a:gs>
                <a:gs pos="100000">
                  <a:srgbClr val="FFCCE4"/>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9"/>
          <p:cNvGrpSpPr/>
          <p:nvPr/>
        </p:nvGrpSpPr>
        <p:grpSpPr>
          <a:xfrm>
            <a:off x="5253079" y="5919736"/>
            <a:ext cx="3338564" cy="3338564"/>
            <a:chOff x="0" y="0"/>
            <a:chExt cx="812800" cy="812800"/>
          </a:xfrm>
        </p:grpSpPr>
        <p:sp>
          <p:nvSpPr>
            <p:cNvPr id="129" name="Google Shape;12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7143FF"/>
                </a:gs>
                <a:gs pos="100000">
                  <a:srgbClr val="FFCCE4"/>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9"/>
          <p:cNvGrpSpPr/>
          <p:nvPr/>
        </p:nvGrpSpPr>
        <p:grpSpPr>
          <a:xfrm>
            <a:off x="13701836" y="5919736"/>
            <a:ext cx="3338564" cy="3338564"/>
            <a:chOff x="0" y="0"/>
            <a:chExt cx="812800" cy="812800"/>
          </a:xfrm>
        </p:grpSpPr>
        <p:sp>
          <p:nvSpPr>
            <p:cNvPr id="132" name="Google Shape;13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7143FF"/>
                </a:gs>
                <a:gs pos="100000">
                  <a:srgbClr val="FFCCE4"/>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txBox="1"/>
            <p:nvPr/>
          </p:nvSpPr>
          <p:spPr>
            <a:xfrm>
              <a:off x="76200" y="9525"/>
              <a:ext cx="660400" cy="72707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9"/>
          <p:cNvSpPr txBox="1"/>
          <p:nvPr/>
        </p:nvSpPr>
        <p:spPr>
          <a:xfrm>
            <a:off x="3231739" y="804195"/>
            <a:ext cx="11824500" cy="13224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1" i="0" lang="en-US" sz="8591" u="none" cap="none" strike="noStrike">
                <a:solidFill>
                  <a:srgbClr val="FF860D"/>
                </a:solidFill>
                <a:latin typeface="Poppins"/>
                <a:ea typeface="Poppins"/>
                <a:cs typeface="Poppins"/>
                <a:sym typeface="Poppins"/>
              </a:rPr>
              <a:t>Table of Contents</a:t>
            </a:r>
            <a:endParaRPr/>
          </a:p>
        </p:txBody>
      </p:sp>
      <p:sp>
        <p:nvSpPr>
          <p:cNvPr id="135" name="Google Shape;135;p9"/>
          <p:cNvSpPr txBox="1"/>
          <p:nvPr/>
        </p:nvSpPr>
        <p:spPr>
          <a:xfrm>
            <a:off x="1924526" y="3440760"/>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1</a:t>
            </a:r>
            <a:endParaRPr/>
          </a:p>
        </p:txBody>
      </p:sp>
      <p:sp>
        <p:nvSpPr>
          <p:cNvPr id="136" name="Google Shape;136;p9"/>
          <p:cNvSpPr txBox="1"/>
          <p:nvPr/>
        </p:nvSpPr>
        <p:spPr>
          <a:xfrm>
            <a:off x="1314044" y="4730120"/>
            <a:ext cx="2767800" cy="85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26" u="none" cap="none" strike="noStrike">
                <a:solidFill>
                  <a:srgbClr val="000000"/>
                </a:solidFill>
                <a:latin typeface="Lato"/>
                <a:ea typeface="Lato"/>
                <a:cs typeface="Lato"/>
                <a:sym typeface="Lato"/>
              </a:rPr>
              <a:t>Introduction to ANS Drugs</a:t>
            </a:r>
            <a:endParaRPr/>
          </a:p>
        </p:txBody>
      </p:sp>
      <p:sp>
        <p:nvSpPr>
          <p:cNvPr id="137" name="Google Shape;137;p9"/>
          <p:cNvSpPr txBox="1"/>
          <p:nvPr/>
        </p:nvSpPr>
        <p:spPr>
          <a:xfrm>
            <a:off x="10373283" y="3480061"/>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3</a:t>
            </a:r>
            <a:endParaRPr/>
          </a:p>
        </p:txBody>
      </p:sp>
      <p:sp>
        <p:nvSpPr>
          <p:cNvPr id="138" name="Google Shape;138;p9"/>
          <p:cNvSpPr txBox="1"/>
          <p:nvPr/>
        </p:nvSpPr>
        <p:spPr>
          <a:xfrm>
            <a:off x="9477457" y="4825579"/>
            <a:ext cx="3338700" cy="85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26" u="none" cap="none" strike="noStrike">
                <a:solidFill>
                  <a:srgbClr val="000000"/>
                </a:solidFill>
                <a:latin typeface="Lato"/>
                <a:ea typeface="Lato"/>
                <a:cs typeface="Lato"/>
                <a:sym typeface="Lato"/>
              </a:rPr>
              <a:t>Parasympatholytic Drugs</a:t>
            </a:r>
            <a:endParaRPr/>
          </a:p>
        </p:txBody>
      </p:sp>
      <p:sp>
        <p:nvSpPr>
          <p:cNvPr id="139" name="Google Shape;139;p9"/>
          <p:cNvSpPr txBox="1"/>
          <p:nvPr/>
        </p:nvSpPr>
        <p:spPr>
          <a:xfrm>
            <a:off x="6148904" y="6223249"/>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2</a:t>
            </a:r>
            <a:endParaRPr/>
          </a:p>
        </p:txBody>
      </p:sp>
      <p:sp>
        <p:nvSpPr>
          <p:cNvPr id="140" name="Google Shape;140;p9"/>
          <p:cNvSpPr txBox="1"/>
          <p:nvPr/>
        </p:nvSpPr>
        <p:spPr>
          <a:xfrm>
            <a:off x="5439843" y="7512609"/>
            <a:ext cx="2964900" cy="85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26" u="none" cap="none" strike="noStrike">
                <a:solidFill>
                  <a:srgbClr val="000000"/>
                </a:solidFill>
                <a:latin typeface="Lato"/>
                <a:ea typeface="Lato"/>
                <a:cs typeface="Lato"/>
                <a:sym typeface="Lato"/>
              </a:rPr>
              <a:t>Sympathomimetic Drugs</a:t>
            </a:r>
            <a:endParaRPr/>
          </a:p>
        </p:txBody>
      </p:sp>
      <p:sp>
        <p:nvSpPr>
          <p:cNvPr id="141" name="Google Shape;141;p9"/>
          <p:cNvSpPr txBox="1"/>
          <p:nvPr/>
        </p:nvSpPr>
        <p:spPr>
          <a:xfrm>
            <a:off x="14597662" y="6262550"/>
            <a:ext cx="1546800" cy="1245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094" u="none" cap="none" strike="noStrike">
                <a:solidFill>
                  <a:srgbClr val="000000"/>
                </a:solidFill>
                <a:latin typeface="Poppins"/>
                <a:ea typeface="Poppins"/>
                <a:cs typeface="Poppins"/>
                <a:sym typeface="Poppins"/>
              </a:rPr>
              <a:t>4</a:t>
            </a:r>
            <a:endParaRPr/>
          </a:p>
        </p:txBody>
      </p:sp>
      <p:sp>
        <p:nvSpPr>
          <p:cNvPr id="142" name="Google Shape;142;p9"/>
          <p:cNvSpPr txBox="1"/>
          <p:nvPr/>
        </p:nvSpPr>
        <p:spPr>
          <a:xfrm>
            <a:off x="14192967" y="7608068"/>
            <a:ext cx="2356200" cy="85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26" u="none" cap="none" strike="noStrike">
                <a:solidFill>
                  <a:srgbClr val="000000"/>
                </a:solidFill>
                <a:latin typeface="Lato"/>
                <a:ea typeface="Lato"/>
                <a:cs typeface="Lato"/>
                <a:sym typeface="Lato"/>
              </a:rPr>
              <a:t>Clinical Applications</a:t>
            </a:r>
            <a:endParaRPr/>
          </a:p>
        </p:txBody>
      </p:sp>
      <p:sp>
        <p:nvSpPr>
          <p:cNvPr id="143" name="Google Shape;143;p9"/>
          <p:cNvSpPr txBox="1"/>
          <p:nvPr/>
        </p:nvSpPr>
        <p:spPr>
          <a:xfrm>
            <a:off x="1247572" y="7132840"/>
            <a:ext cx="2900820" cy="1267079"/>
          </a:xfrm>
          <a:prstGeom prst="rect">
            <a:avLst/>
          </a:prstGeom>
          <a:noFill/>
          <a:ln>
            <a:noFill/>
          </a:ln>
        </p:spPr>
        <p:txBody>
          <a:bodyPr anchorCtr="0" anchor="t" bIns="0" lIns="0" spcFirstLastPara="1" rIns="0" wrap="square" tIns="0">
            <a:spAutoFit/>
          </a:bodyPr>
          <a:lstStyle/>
          <a:p>
            <a:pPr indent="0" lvl="0" marL="0" marR="0" rtl="0" algn="ctr">
              <a:lnSpc>
                <a:spcPct val="154024"/>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
        <p:nvSpPr>
          <p:cNvPr id="144" name="Google Shape;144;p9"/>
          <p:cNvSpPr txBox="1"/>
          <p:nvPr/>
        </p:nvSpPr>
        <p:spPr>
          <a:xfrm>
            <a:off x="9696329" y="7132840"/>
            <a:ext cx="2900820" cy="1267079"/>
          </a:xfrm>
          <a:prstGeom prst="rect">
            <a:avLst/>
          </a:prstGeom>
          <a:noFill/>
          <a:ln>
            <a:noFill/>
          </a:ln>
        </p:spPr>
        <p:txBody>
          <a:bodyPr anchorCtr="0" anchor="t" bIns="0" lIns="0" spcFirstLastPara="1" rIns="0" wrap="square" tIns="0">
            <a:spAutoFit/>
          </a:bodyPr>
          <a:lstStyle/>
          <a:p>
            <a:pPr indent="0" lvl="0" marL="0" marR="0" rtl="0" algn="ctr">
              <a:lnSpc>
                <a:spcPct val="154024"/>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
        <p:nvSpPr>
          <p:cNvPr id="145" name="Google Shape;145;p9"/>
          <p:cNvSpPr txBox="1"/>
          <p:nvPr/>
        </p:nvSpPr>
        <p:spPr>
          <a:xfrm>
            <a:off x="5471951" y="3614634"/>
            <a:ext cx="2900820" cy="1267079"/>
          </a:xfrm>
          <a:prstGeom prst="rect">
            <a:avLst/>
          </a:prstGeom>
          <a:noFill/>
          <a:ln>
            <a:noFill/>
          </a:ln>
        </p:spPr>
        <p:txBody>
          <a:bodyPr anchorCtr="0" anchor="t" bIns="0" lIns="0" spcFirstLastPara="1" rIns="0" wrap="square" tIns="0">
            <a:spAutoFit/>
          </a:bodyPr>
          <a:lstStyle/>
          <a:p>
            <a:pPr indent="0" lvl="0" marL="0" marR="0" rtl="0" algn="ctr">
              <a:lnSpc>
                <a:spcPct val="154024"/>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
        <p:nvSpPr>
          <p:cNvPr id="146" name="Google Shape;146;p9"/>
          <p:cNvSpPr txBox="1"/>
          <p:nvPr/>
        </p:nvSpPr>
        <p:spPr>
          <a:xfrm>
            <a:off x="13920708" y="3614634"/>
            <a:ext cx="2900820" cy="1267079"/>
          </a:xfrm>
          <a:prstGeom prst="rect">
            <a:avLst/>
          </a:prstGeom>
          <a:noFill/>
          <a:ln>
            <a:noFill/>
          </a:ln>
        </p:spPr>
        <p:txBody>
          <a:bodyPr anchorCtr="0" anchor="t" bIns="0" lIns="0" spcFirstLastPara="1" rIns="0" wrap="square" tIns="0">
            <a:spAutoFit/>
          </a:bodyPr>
          <a:lstStyle/>
          <a:p>
            <a:pPr indent="0" lvl="0" marL="0" marR="0" rtl="0" algn="ctr">
              <a:lnSpc>
                <a:spcPct val="154024"/>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62" name="Shape 462"/>
        <p:cNvGrpSpPr/>
        <p:nvPr/>
      </p:nvGrpSpPr>
      <p:grpSpPr>
        <a:xfrm>
          <a:off x="0" y="0"/>
          <a:ext cx="0" cy="0"/>
          <a:chOff x="0" y="0"/>
          <a:chExt cx="0" cy="0"/>
        </a:xfrm>
      </p:grpSpPr>
      <p:pic>
        <p:nvPicPr>
          <p:cNvPr id="463" name="Google Shape;463;p27"/>
          <p:cNvPicPr preferRelativeResize="0"/>
          <p:nvPr/>
        </p:nvPicPr>
        <p:blipFill>
          <a:blip r:embed="rId3">
            <a:alphaModFix/>
          </a:blip>
          <a:stretch>
            <a:fillRect/>
          </a:stretch>
        </p:blipFill>
        <p:spPr>
          <a:xfrm>
            <a:off x="6629050" y="4819563"/>
            <a:ext cx="5029901" cy="1257475"/>
          </a:xfrm>
          <a:prstGeom prst="rect">
            <a:avLst/>
          </a:prstGeom>
          <a:noFill/>
          <a:ln>
            <a:noFill/>
          </a:ln>
        </p:spPr>
      </p:pic>
      <p:sp>
        <p:nvSpPr>
          <p:cNvPr id="464" name="Google Shape;464;p27"/>
          <p:cNvSpPr txBox="1"/>
          <p:nvPr/>
        </p:nvSpPr>
        <p:spPr>
          <a:xfrm>
            <a:off x="6811616" y="742950"/>
            <a:ext cx="4664769" cy="17550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9810" u="none" cap="none" strike="noStrike">
                <a:solidFill>
                  <a:srgbClr val="FF860D"/>
                </a:solidFill>
                <a:latin typeface="Poppins"/>
                <a:ea typeface="Poppins"/>
                <a:cs typeface="Poppins"/>
                <a:sym typeface="Poppins"/>
              </a:rPr>
              <a:t>Credits</a:t>
            </a:r>
            <a:endParaRPr/>
          </a:p>
        </p:txBody>
      </p:sp>
      <p:sp>
        <p:nvSpPr>
          <p:cNvPr id="465" name="Google Shape;465;p27"/>
          <p:cNvSpPr txBox="1"/>
          <p:nvPr/>
        </p:nvSpPr>
        <p:spPr>
          <a:xfrm>
            <a:off x="5437565" y="7635596"/>
            <a:ext cx="7412870" cy="73025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None/>
            </a:pPr>
            <a:r>
              <a:rPr b="0" i="0" lang="en-US" sz="5000" u="none" cap="none" strike="noStrike">
                <a:solidFill>
                  <a:srgbClr val="FFFFFF"/>
                </a:solidFill>
                <a:latin typeface="Lato"/>
                <a:ea typeface="Lato"/>
                <a:cs typeface="Lato"/>
                <a:sym typeface="Lato"/>
              </a:rPr>
              <a:t>PEXELS &amp; PIXABAY</a:t>
            </a:r>
            <a:endParaRPr/>
          </a:p>
        </p:txBody>
      </p:sp>
      <p:sp>
        <p:nvSpPr>
          <p:cNvPr id="466" name="Google Shape;466;p27"/>
          <p:cNvSpPr txBox="1"/>
          <p:nvPr/>
        </p:nvSpPr>
        <p:spPr>
          <a:xfrm>
            <a:off x="6094486" y="8426175"/>
            <a:ext cx="6099028"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FFFFFF"/>
                </a:solidFill>
                <a:latin typeface="Lato"/>
                <a:ea typeface="Lato"/>
                <a:cs typeface="Lato"/>
                <a:sym typeface="Lato"/>
              </a:rPr>
              <a:t>for the photos</a:t>
            </a:r>
            <a:endParaRPr/>
          </a:p>
        </p:txBody>
      </p:sp>
      <p:sp>
        <p:nvSpPr>
          <p:cNvPr id="467" name="Google Shape;467;p27"/>
          <p:cNvSpPr txBox="1"/>
          <p:nvPr/>
        </p:nvSpPr>
        <p:spPr>
          <a:xfrm>
            <a:off x="5856289" y="6319147"/>
            <a:ext cx="6575400" cy="384600"/>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FFFFFF"/>
                </a:solidFill>
                <a:latin typeface="Lato"/>
                <a:ea typeface="Lato"/>
                <a:cs typeface="Lato"/>
                <a:sym typeface="Lato"/>
              </a:rPr>
              <a:t>for the presentation template</a:t>
            </a:r>
            <a:endParaRPr/>
          </a:p>
        </p:txBody>
      </p:sp>
      <p:sp>
        <p:nvSpPr>
          <p:cNvPr id="468" name="Google Shape;468;p27"/>
          <p:cNvSpPr txBox="1"/>
          <p:nvPr/>
        </p:nvSpPr>
        <p:spPr>
          <a:xfrm>
            <a:off x="5856289" y="2905880"/>
            <a:ext cx="6575421" cy="1028377"/>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1" i="0" lang="en-US" sz="2558" u="none" cap="none" strike="noStrike">
                <a:solidFill>
                  <a:srgbClr val="FFFFFF"/>
                </a:solidFill>
                <a:latin typeface="Lato"/>
                <a:ea typeface="Lato"/>
                <a:cs typeface="Lato"/>
                <a:sym typeface="Lato"/>
              </a:rPr>
              <a:t>This presentation template is free for</a:t>
            </a:r>
            <a:endParaRPr/>
          </a:p>
          <a:p>
            <a:pPr indent="0" lvl="1" marL="0" marR="0" rtl="0" algn="ctr">
              <a:lnSpc>
                <a:spcPct val="167005"/>
              </a:lnSpc>
              <a:spcBef>
                <a:spcPts val="0"/>
              </a:spcBef>
              <a:spcAft>
                <a:spcPts val="0"/>
              </a:spcAft>
              <a:buNone/>
            </a:pPr>
            <a:r>
              <a:rPr b="1" i="0" lang="en-US" sz="2558" u="none" cap="none" strike="noStrike">
                <a:solidFill>
                  <a:srgbClr val="FFFFFF"/>
                </a:solidFill>
                <a:latin typeface="Lato"/>
                <a:ea typeface="Lato"/>
                <a:cs typeface="Lato"/>
                <a:sym typeface="Lato"/>
              </a:rPr>
              <a:t>everyone to use thanks to the following: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0" name="Shape 150"/>
        <p:cNvGrpSpPr/>
        <p:nvPr/>
      </p:nvGrpSpPr>
      <p:grpSpPr>
        <a:xfrm>
          <a:off x="0" y="0"/>
          <a:ext cx="0" cy="0"/>
          <a:chOff x="0" y="0"/>
          <a:chExt cx="0" cy="0"/>
        </a:xfrm>
      </p:grpSpPr>
      <p:pic>
        <p:nvPicPr>
          <p:cNvPr id="151" name="Google Shape;151;p10"/>
          <p:cNvPicPr preferRelativeResize="0"/>
          <p:nvPr/>
        </p:nvPicPr>
        <p:blipFill rotWithShape="1">
          <a:blip r:embed="rId3">
            <a:alphaModFix/>
          </a:blip>
          <a:srcRect b="23789" l="0" r="0" t="12880"/>
          <a:stretch/>
        </p:blipFill>
        <p:spPr>
          <a:xfrm>
            <a:off x="7184001" y="0"/>
            <a:ext cx="11103999" cy="10287000"/>
          </a:xfrm>
          <a:prstGeom prst="rect">
            <a:avLst/>
          </a:prstGeom>
          <a:noFill/>
          <a:ln>
            <a:noFill/>
          </a:ln>
        </p:spPr>
      </p:pic>
      <p:sp>
        <p:nvSpPr>
          <p:cNvPr id="152" name="Google Shape;152;p10"/>
          <p:cNvSpPr/>
          <p:nvPr/>
        </p:nvSpPr>
        <p:spPr>
          <a:xfrm>
            <a:off x="13270473" y="-361558"/>
            <a:ext cx="5389002" cy="5409808"/>
          </a:xfrm>
          <a:custGeom>
            <a:rect b="b" l="l" r="r" t="t"/>
            <a:pathLst>
              <a:path extrusionOk="0" h="5409808" w="5389002">
                <a:moveTo>
                  <a:pt x="0" y="0"/>
                </a:moveTo>
                <a:lnTo>
                  <a:pt x="5389002" y="0"/>
                </a:lnTo>
                <a:lnTo>
                  <a:pt x="5389002" y="5409808"/>
                </a:lnTo>
                <a:lnTo>
                  <a:pt x="0" y="5409808"/>
                </a:lnTo>
                <a:lnTo>
                  <a:pt x="0" y="0"/>
                </a:lnTo>
                <a:close/>
              </a:path>
            </a:pathLst>
          </a:custGeom>
          <a:blipFill rotWithShape="1">
            <a:blip r:embed="rId4">
              <a:alphaModFix/>
            </a:blip>
            <a:stretch>
              <a:fillRect b="0" l="0" r="-86901" t="-86181"/>
            </a:stretch>
          </a:blipFill>
          <a:ln>
            <a:noFill/>
          </a:ln>
        </p:spPr>
      </p:sp>
      <p:sp>
        <p:nvSpPr>
          <p:cNvPr id="153" name="Google Shape;153;p10"/>
          <p:cNvSpPr txBox="1"/>
          <p:nvPr/>
        </p:nvSpPr>
        <p:spPr>
          <a:xfrm>
            <a:off x="1028700" y="1848046"/>
            <a:ext cx="3342006" cy="3156259"/>
          </a:xfrm>
          <a:prstGeom prst="rect">
            <a:avLst/>
          </a:prstGeom>
          <a:noFill/>
          <a:ln>
            <a:noFill/>
          </a:ln>
        </p:spPr>
        <p:txBody>
          <a:bodyPr anchorCtr="0" anchor="t" bIns="0" lIns="0" spcFirstLastPara="1" rIns="0" wrap="square" tIns="0">
            <a:spAutoFit/>
          </a:bodyPr>
          <a:lstStyle/>
          <a:p>
            <a:pPr indent="0" lvl="0" marL="0" marR="0" rtl="0" algn="l">
              <a:lnSpc>
                <a:spcPct val="140001"/>
              </a:lnSpc>
              <a:spcBef>
                <a:spcPts val="0"/>
              </a:spcBef>
              <a:spcAft>
                <a:spcPts val="0"/>
              </a:spcAft>
              <a:buNone/>
            </a:pPr>
            <a:r>
              <a:rPr b="0" i="0" lang="en-US" sz="17487" u="none" cap="none" strike="noStrike">
                <a:solidFill>
                  <a:srgbClr val="FF860D"/>
                </a:solidFill>
                <a:latin typeface="Poppins"/>
                <a:ea typeface="Poppins"/>
                <a:cs typeface="Poppins"/>
                <a:sym typeface="Poppins"/>
              </a:rPr>
              <a:t>01</a:t>
            </a:r>
            <a:endParaRPr/>
          </a:p>
        </p:txBody>
      </p:sp>
      <p:sp>
        <p:nvSpPr>
          <p:cNvPr id="154" name="Google Shape;154;p10"/>
          <p:cNvSpPr txBox="1"/>
          <p:nvPr/>
        </p:nvSpPr>
        <p:spPr>
          <a:xfrm>
            <a:off x="1028700" y="4967885"/>
            <a:ext cx="4590738" cy="146769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4091" u="none" cap="none" strike="noStrike">
                <a:solidFill>
                  <a:srgbClr val="FFFFFF"/>
                </a:solidFill>
                <a:latin typeface="Poppins"/>
                <a:ea typeface="Poppins"/>
                <a:cs typeface="Poppins"/>
                <a:sym typeface="Poppins"/>
              </a:rPr>
              <a:t>INTRODUCTION TO ANS DRUGS</a:t>
            </a:r>
            <a:endParaRPr/>
          </a:p>
        </p:txBody>
      </p:sp>
      <p:sp>
        <p:nvSpPr>
          <p:cNvPr id="155" name="Google Shape;155;p10"/>
          <p:cNvSpPr txBox="1"/>
          <p:nvPr/>
        </p:nvSpPr>
        <p:spPr>
          <a:xfrm>
            <a:off x="1028700" y="6842501"/>
            <a:ext cx="4267303" cy="8878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9" name="Shape 159"/>
        <p:cNvGrpSpPr/>
        <p:nvPr/>
      </p:nvGrpSpPr>
      <p:grpSpPr>
        <a:xfrm>
          <a:off x="0" y="0"/>
          <a:ext cx="0" cy="0"/>
          <a:chOff x="0" y="0"/>
          <a:chExt cx="0" cy="0"/>
        </a:xfrm>
      </p:grpSpPr>
      <p:sp>
        <p:nvSpPr>
          <p:cNvPr id="160" name="Google Shape;160;p11"/>
          <p:cNvSpPr/>
          <p:nvPr/>
        </p:nvSpPr>
        <p:spPr>
          <a:xfrm rot="-5400000">
            <a:off x="7805211" y="2042987"/>
            <a:ext cx="2711263" cy="4954135"/>
          </a:xfrm>
          <a:custGeom>
            <a:rect b="b" l="l" r="r" t="t"/>
            <a:pathLst>
              <a:path extrusionOk="0" h="4954135" w="2711263">
                <a:moveTo>
                  <a:pt x="0" y="0"/>
                </a:moveTo>
                <a:lnTo>
                  <a:pt x="2711263" y="0"/>
                </a:lnTo>
                <a:lnTo>
                  <a:pt x="2711263" y="4954135"/>
                </a:lnTo>
                <a:lnTo>
                  <a:pt x="0" y="4954135"/>
                </a:lnTo>
                <a:lnTo>
                  <a:pt x="0" y="0"/>
                </a:lnTo>
                <a:close/>
              </a:path>
            </a:pathLst>
          </a:custGeom>
          <a:blipFill rotWithShape="1">
            <a:blip r:embed="rId3">
              <a:alphaModFix/>
            </a:blip>
            <a:stretch>
              <a:fillRect b="0" l="0" r="0" t="0"/>
            </a:stretch>
          </a:blipFill>
          <a:ln>
            <a:noFill/>
          </a:ln>
        </p:spPr>
      </p:sp>
      <p:sp>
        <p:nvSpPr>
          <p:cNvPr id="161" name="Google Shape;161;p11"/>
          <p:cNvSpPr/>
          <p:nvPr/>
        </p:nvSpPr>
        <p:spPr>
          <a:xfrm rot="-5400000">
            <a:off x="13653060" y="2042987"/>
            <a:ext cx="2711263" cy="4954135"/>
          </a:xfrm>
          <a:custGeom>
            <a:rect b="b" l="l" r="r" t="t"/>
            <a:pathLst>
              <a:path extrusionOk="0" h="4954135" w="2711263">
                <a:moveTo>
                  <a:pt x="0" y="0"/>
                </a:moveTo>
                <a:lnTo>
                  <a:pt x="2711263" y="0"/>
                </a:lnTo>
                <a:lnTo>
                  <a:pt x="2711263" y="4954135"/>
                </a:lnTo>
                <a:lnTo>
                  <a:pt x="0" y="4954135"/>
                </a:lnTo>
                <a:lnTo>
                  <a:pt x="0" y="0"/>
                </a:lnTo>
                <a:close/>
              </a:path>
            </a:pathLst>
          </a:custGeom>
          <a:blipFill rotWithShape="1">
            <a:blip r:embed="rId4">
              <a:alphaModFix/>
            </a:blip>
            <a:stretch>
              <a:fillRect b="0" l="0" r="0" t="0"/>
            </a:stretch>
          </a:blipFill>
          <a:ln>
            <a:noFill/>
          </a:ln>
        </p:spPr>
      </p:sp>
      <p:sp>
        <p:nvSpPr>
          <p:cNvPr id="162" name="Google Shape;162;p11"/>
          <p:cNvSpPr/>
          <p:nvPr/>
        </p:nvSpPr>
        <p:spPr>
          <a:xfrm rot="-5400000">
            <a:off x="7805211" y="5270857"/>
            <a:ext cx="2711263" cy="4954135"/>
          </a:xfrm>
          <a:custGeom>
            <a:rect b="b" l="l" r="r" t="t"/>
            <a:pathLst>
              <a:path extrusionOk="0" h="4954135" w="2711263">
                <a:moveTo>
                  <a:pt x="0" y="0"/>
                </a:moveTo>
                <a:lnTo>
                  <a:pt x="2711263" y="0"/>
                </a:lnTo>
                <a:lnTo>
                  <a:pt x="2711263" y="4954134"/>
                </a:lnTo>
                <a:lnTo>
                  <a:pt x="0" y="4954134"/>
                </a:lnTo>
                <a:lnTo>
                  <a:pt x="0" y="0"/>
                </a:lnTo>
                <a:close/>
              </a:path>
            </a:pathLst>
          </a:custGeom>
          <a:blipFill rotWithShape="1">
            <a:blip r:embed="rId4">
              <a:alphaModFix/>
            </a:blip>
            <a:stretch>
              <a:fillRect b="0" l="0" r="0" t="0"/>
            </a:stretch>
          </a:blipFill>
          <a:ln>
            <a:noFill/>
          </a:ln>
        </p:spPr>
      </p:sp>
      <p:sp>
        <p:nvSpPr>
          <p:cNvPr id="163" name="Google Shape;163;p11"/>
          <p:cNvSpPr/>
          <p:nvPr/>
        </p:nvSpPr>
        <p:spPr>
          <a:xfrm rot="-5400000">
            <a:off x="13653060" y="5270857"/>
            <a:ext cx="2711263" cy="4954135"/>
          </a:xfrm>
          <a:custGeom>
            <a:rect b="b" l="l" r="r" t="t"/>
            <a:pathLst>
              <a:path extrusionOk="0" h="4954135" w="2711263">
                <a:moveTo>
                  <a:pt x="0" y="0"/>
                </a:moveTo>
                <a:lnTo>
                  <a:pt x="2711263" y="0"/>
                </a:lnTo>
                <a:lnTo>
                  <a:pt x="2711263" y="4954134"/>
                </a:lnTo>
                <a:lnTo>
                  <a:pt x="0" y="4954134"/>
                </a:lnTo>
                <a:lnTo>
                  <a:pt x="0" y="0"/>
                </a:lnTo>
                <a:close/>
              </a:path>
            </a:pathLst>
          </a:custGeom>
          <a:blipFill rotWithShape="1">
            <a:blip r:embed="rId3">
              <a:alphaModFix/>
            </a:blip>
            <a:stretch>
              <a:fillRect b="0" l="0" r="0" t="0"/>
            </a:stretch>
          </a:blipFill>
          <a:ln>
            <a:noFill/>
          </a:ln>
        </p:spPr>
      </p:sp>
      <p:pic>
        <p:nvPicPr>
          <p:cNvPr id="164" name="Google Shape;164;p11"/>
          <p:cNvPicPr preferRelativeResize="0"/>
          <p:nvPr/>
        </p:nvPicPr>
        <p:blipFill rotWithShape="1">
          <a:blip r:embed="rId5">
            <a:alphaModFix/>
          </a:blip>
          <a:srcRect b="0" l="21695" r="21695" t="0"/>
          <a:stretch/>
        </p:blipFill>
        <p:spPr>
          <a:xfrm>
            <a:off x="918998" y="3183279"/>
            <a:ext cx="4871063" cy="5882177"/>
          </a:xfrm>
          <a:prstGeom prst="rect">
            <a:avLst/>
          </a:prstGeom>
          <a:noFill/>
          <a:ln>
            <a:noFill/>
          </a:ln>
        </p:spPr>
      </p:pic>
      <p:sp>
        <p:nvSpPr>
          <p:cNvPr id="165" name="Google Shape;165;p11"/>
          <p:cNvSpPr txBox="1"/>
          <p:nvPr/>
        </p:nvSpPr>
        <p:spPr>
          <a:xfrm>
            <a:off x="7404734" y="4473205"/>
            <a:ext cx="4053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166" name="Google Shape;166;p11"/>
          <p:cNvSpPr txBox="1"/>
          <p:nvPr/>
        </p:nvSpPr>
        <p:spPr>
          <a:xfrm>
            <a:off x="7404734" y="3872849"/>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Poppins"/>
                <a:ea typeface="Poppins"/>
                <a:cs typeface="Poppins"/>
                <a:sym typeface="Poppins"/>
              </a:rPr>
              <a:t>Write a main idea here</a:t>
            </a:r>
            <a:endParaRPr/>
          </a:p>
        </p:txBody>
      </p:sp>
      <p:sp>
        <p:nvSpPr>
          <p:cNvPr id="167" name="Google Shape;167;p11"/>
          <p:cNvSpPr txBox="1"/>
          <p:nvPr/>
        </p:nvSpPr>
        <p:spPr>
          <a:xfrm>
            <a:off x="13196029" y="4473205"/>
            <a:ext cx="4053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168" name="Google Shape;168;p11"/>
          <p:cNvSpPr txBox="1"/>
          <p:nvPr/>
        </p:nvSpPr>
        <p:spPr>
          <a:xfrm>
            <a:off x="13196029" y="3872849"/>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Poppins"/>
                <a:ea typeface="Poppins"/>
                <a:cs typeface="Poppins"/>
                <a:sym typeface="Poppins"/>
              </a:rPr>
              <a:t>Write a main idea here</a:t>
            </a:r>
            <a:endParaRPr/>
          </a:p>
        </p:txBody>
      </p:sp>
      <p:sp>
        <p:nvSpPr>
          <p:cNvPr id="169" name="Google Shape;169;p11"/>
          <p:cNvSpPr txBox="1"/>
          <p:nvPr/>
        </p:nvSpPr>
        <p:spPr>
          <a:xfrm>
            <a:off x="7404734" y="7701075"/>
            <a:ext cx="4053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170" name="Google Shape;170;p11"/>
          <p:cNvSpPr txBox="1"/>
          <p:nvPr/>
        </p:nvSpPr>
        <p:spPr>
          <a:xfrm>
            <a:off x="7404734" y="7100719"/>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Poppins"/>
                <a:ea typeface="Poppins"/>
                <a:cs typeface="Poppins"/>
                <a:sym typeface="Poppins"/>
              </a:rPr>
              <a:t>Write a main idea here</a:t>
            </a:r>
            <a:endParaRPr/>
          </a:p>
        </p:txBody>
      </p:sp>
      <p:sp>
        <p:nvSpPr>
          <p:cNvPr id="171" name="Google Shape;171;p11"/>
          <p:cNvSpPr txBox="1"/>
          <p:nvPr/>
        </p:nvSpPr>
        <p:spPr>
          <a:xfrm>
            <a:off x="13196029" y="7701075"/>
            <a:ext cx="40533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a:t>
            </a:r>
            <a:endParaRPr/>
          </a:p>
        </p:txBody>
      </p:sp>
      <p:sp>
        <p:nvSpPr>
          <p:cNvPr id="172" name="Google Shape;172;p11"/>
          <p:cNvSpPr txBox="1"/>
          <p:nvPr/>
        </p:nvSpPr>
        <p:spPr>
          <a:xfrm>
            <a:off x="13196029" y="7100719"/>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Poppins"/>
                <a:ea typeface="Poppins"/>
                <a:cs typeface="Poppins"/>
                <a:sym typeface="Poppins"/>
              </a:rPr>
              <a:t>Write a main idea here</a:t>
            </a:r>
            <a:endParaRPr/>
          </a:p>
        </p:txBody>
      </p:sp>
      <p:sp>
        <p:nvSpPr>
          <p:cNvPr id="173" name="Google Shape;173;p11"/>
          <p:cNvSpPr txBox="1"/>
          <p:nvPr/>
        </p:nvSpPr>
        <p:spPr>
          <a:xfrm>
            <a:off x="2906702" y="809625"/>
            <a:ext cx="12474596" cy="138409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7" name="Shape 177"/>
        <p:cNvGrpSpPr/>
        <p:nvPr/>
      </p:nvGrpSpPr>
      <p:grpSpPr>
        <a:xfrm>
          <a:off x="0" y="0"/>
          <a:ext cx="0" cy="0"/>
          <a:chOff x="0" y="0"/>
          <a:chExt cx="0" cy="0"/>
        </a:xfrm>
      </p:grpSpPr>
      <p:pic>
        <p:nvPicPr>
          <p:cNvPr id="178" name="Google Shape;178;p12"/>
          <p:cNvPicPr preferRelativeResize="0"/>
          <p:nvPr/>
        </p:nvPicPr>
        <p:blipFill rotWithShape="1">
          <a:blip r:embed="rId3">
            <a:alphaModFix/>
          </a:blip>
          <a:srcRect b="0" l="0" r="0" t="0"/>
          <a:stretch/>
        </p:blipFill>
        <p:spPr>
          <a:xfrm>
            <a:off x="-7944" y="1721912"/>
            <a:ext cx="12266899" cy="8711029"/>
          </a:xfrm>
          <a:prstGeom prst="rect">
            <a:avLst/>
          </a:prstGeom>
          <a:noFill/>
          <a:ln>
            <a:noFill/>
          </a:ln>
        </p:spPr>
      </p:pic>
      <p:grpSp>
        <p:nvGrpSpPr>
          <p:cNvPr id="179" name="Google Shape;179;p12"/>
          <p:cNvGrpSpPr/>
          <p:nvPr/>
        </p:nvGrpSpPr>
        <p:grpSpPr>
          <a:xfrm>
            <a:off x="12551097" y="7699013"/>
            <a:ext cx="133027" cy="1575873"/>
            <a:chOff x="0" y="-47625"/>
            <a:chExt cx="35036" cy="415045"/>
          </a:xfrm>
        </p:grpSpPr>
        <p:sp>
          <p:nvSpPr>
            <p:cNvPr id="180" name="Google Shape;180;p12"/>
            <p:cNvSpPr/>
            <p:nvPr/>
          </p:nvSpPr>
          <p:spPr>
            <a:xfrm>
              <a:off x="0" y="0"/>
              <a:ext cx="35036" cy="367420"/>
            </a:xfrm>
            <a:custGeom>
              <a:rect b="b" l="l" r="r" t="t"/>
              <a:pathLst>
                <a:path extrusionOk="0" h="367420" w="35036">
                  <a:moveTo>
                    <a:pt x="0" y="0"/>
                  </a:moveTo>
                  <a:lnTo>
                    <a:pt x="35036" y="0"/>
                  </a:lnTo>
                  <a:lnTo>
                    <a:pt x="35036" y="367420"/>
                  </a:lnTo>
                  <a:lnTo>
                    <a:pt x="0" y="367420"/>
                  </a:lnTo>
                  <a:close/>
                </a:path>
              </a:pathLst>
            </a:custGeom>
            <a:solidFill>
              <a:srgbClr val="FFCFED"/>
            </a:solidFill>
            <a:ln>
              <a:noFill/>
            </a:ln>
          </p:spPr>
        </p:sp>
        <p:sp>
          <p:nvSpPr>
            <p:cNvPr id="181" name="Google Shape;181;p12"/>
            <p:cNvSpPr txBox="1"/>
            <p:nvPr/>
          </p:nvSpPr>
          <p:spPr>
            <a:xfrm>
              <a:off x="0" y="-47625"/>
              <a:ext cx="35036" cy="41504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2"/>
          <p:cNvGrpSpPr/>
          <p:nvPr/>
        </p:nvGrpSpPr>
        <p:grpSpPr>
          <a:xfrm>
            <a:off x="12551097" y="5381696"/>
            <a:ext cx="133027" cy="1575873"/>
            <a:chOff x="0" y="-47625"/>
            <a:chExt cx="35036" cy="415045"/>
          </a:xfrm>
        </p:grpSpPr>
        <p:sp>
          <p:nvSpPr>
            <p:cNvPr id="183" name="Google Shape;183;p12"/>
            <p:cNvSpPr/>
            <p:nvPr/>
          </p:nvSpPr>
          <p:spPr>
            <a:xfrm>
              <a:off x="0" y="0"/>
              <a:ext cx="35036" cy="367420"/>
            </a:xfrm>
            <a:custGeom>
              <a:rect b="b" l="l" r="r" t="t"/>
              <a:pathLst>
                <a:path extrusionOk="0" h="367420" w="35036">
                  <a:moveTo>
                    <a:pt x="0" y="0"/>
                  </a:moveTo>
                  <a:lnTo>
                    <a:pt x="35036" y="0"/>
                  </a:lnTo>
                  <a:lnTo>
                    <a:pt x="35036" y="367420"/>
                  </a:lnTo>
                  <a:lnTo>
                    <a:pt x="0" y="367420"/>
                  </a:lnTo>
                  <a:close/>
                </a:path>
              </a:pathLst>
            </a:custGeom>
            <a:solidFill>
              <a:srgbClr val="FF860D"/>
            </a:solidFill>
            <a:ln>
              <a:noFill/>
            </a:ln>
          </p:spPr>
        </p:sp>
        <p:sp>
          <p:nvSpPr>
            <p:cNvPr id="184" name="Google Shape;184;p12"/>
            <p:cNvSpPr txBox="1"/>
            <p:nvPr/>
          </p:nvSpPr>
          <p:spPr>
            <a:xfrm>
              <a:off x="0" y="-47625"/>
              <a:ext cx="35036" cy="41504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2"/>
          <p:cNvGrpSpPr/>
          <p:nvPr/>
        </p:nvGrpSpPr>
        <p:grpSpPr>
          <a:xfrm>
            <a:off x="12551097" y="3064380"/>
            <a:ext cx="133027" cy="1575873"/>
            <a:chOff x="0" y="-47625"/>
            <a:chExt cx="35036" cy="415045"/>
          </a:xfrm>
        </p:grpSpPr>
        <p:sp>
          <p:nvSpPr>
            <p:cNvPr id="186" name="Google Shape;186;p12"/>
            <p:cNvSpPr/>
            <p:nvPr/>
          </p:nvSpPr>
          <p:spPr>
            <a:xfrm>
              <a:off x="0" y="0"/>
              <a:ext cx="35036" cy="367420"/>
            </a:xfrm>
            <a:custGeom>
              <a:rect b="b" l="l" r="r" t="t"/>
              <a:pathLst>
                <a:path extrusionOk="0" h="367420" w="35036">
                  <a:moveTo>
                    <a:pt x="0" y="0"/>
                  </a:moveTo>
                  <a:lnTo>
                    <a:pt x="35036" y="0"/>
                  </a:lnTo>
                  <a:lnTo>
                    <a:pt x="35036" y="367420"/>
                  </a:lnTo>
                  <a:lnTo>
                    <a:pt x="0" y="367420"/>
                  </a:lnTo>
                  <a:close/>
                </a:path>
              </a:pathLst>
            </a:custGeom>
            <a:solidFill>
              <a:srgbClr val="7143FF"/>
            </a:solidFill>
            <a:ln>
              <a:noFill/>
            </a:ln>
          </p:spPr>
        </p:sp>
        <p:sp>
          <p:nvSpPr>
            <p:cNvPr id="187" name="Google Shape;187;p12"/>
            <p:cNvSpPr txBox="1"/>
            <p:nvPr/>
          </p:nvSpPr>
          <p:spPr>
            <a:xfrm>
              <a:off x="0" y="-47625"/>
              <a:ext cx="35036" cy="415045"/>
            </a:xfrm>
            <a:prstGeom prst="rect">
              <a:avLst/>
            </a:prstGeom>
            <a:noFill/>
            <a:ln>
              <a:noFill/>
            </a:ln>
          </p:spPr>
          <p:txBody>
            <a:bodyPr anchorCtr="0" anchor="ctr" bIns="50800" lIns="50800" spcFirstLastPara="1" rIns="50800" wrap="square" tIns="50800">
              <a:noAutofit/>
            </a:bodyPr>
            <a:lstStyle/>
            <a:p>
              <a:pPr indent="0" lvl="0" marL="0" marR="0" rtl="0" algn="ctr">
                <a:lnSpc>
                  <a:spcPct val="15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12"/>
          <p:cNvSpPr txBox="1"/>
          <p:nvPr/>
        </p:nvSpPr>
        <p:spPr>
          <a:xfrm>
            <a:off x="2906702" y="706949"/>
            <a:ext cx="12474600" cy="117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grpSp>
        <p:nvGrpSpPr>
          <p:cNvPr id="189" name="Google Shape;189;p12"/>
          <p:cNvGrpSpPr/>
          <p:nvPr/>
        </p:nvGrpSpPr>
        <p:grpSpPr>
          <a:xfrm>
            <a:off x="12971651" y="3313121"/>
            <a:ext cx="4053173" cy="1222974"/>
            <a:chOff x="0" y="-57150"/>
            <a:chExt cx="5404231" cy="1630632"/>
          </a:xfrm>
        </p:grpSpPr>
        <p:sp>
          <p:nvSpPr>
            <p:cNvPr id="190" name="Google Shape;190;p12"/>
            <p:cNvSpPr txBox="1"/>
            <p:nvPr/>
          </p:nvSpPr>
          <p:spPr>
            <a:xfrm>
              <a:off x="0" y="638550"/>
              <a:ext cx="5404231" cy="934932"/>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191" name="Google Shape;191;p12"/>
            <p:cNvSpPr txBox="1"/>
            <p:nvPr/>
          </p:nvSpPr>
          <p:spPr>
            <a:xfrm>
              <a:off x="0" y="-57150"/>
              <a:ext cx="5404231" cy="513673"/>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FFFFFF"/>
                  </a:solidFill>
                  <a:latin typeface="Poppins"/>
                  <a:ea typeface="Poppins"/>
                  <a:cs typeface="Poppins"/>
                  <a:sym typeface="Poppins"/>
                </a:rPr>
                <a:t>Write a main idea here</a:t>
              </a:r>
              <a:endParaRPr/>
            </a:p>
          </p:txBody>
        </p:sp>
      </p:grpSp>
      <p:grpSp>
        <p:nvGrpSpPr>
          <p:cNvPr id="192" name="Google Shape;192;p12"/>
          <p:cNvGrpSpPr/>
          <p:nvPr/>
        </p:nvGrpSpPr>
        <p:grpSpPr>
          <a:xfrm>
            <a:off x="12971651" y="5602283"/>
            <a:ext cx="4053173" cy="1222974"/>
            <a:chOff x="0" y="-57150"/>
            <a:chExt cx="5404231" cy="1630632"/>
          </a:xfrm>
        </p:grpSpPr>
        <p:sp>
          <p:nvSpPr>
            <p:cNvPr id="193" name="Google Shape;193;p12"/>
            <p:cNvSpPr txBox="1"/>
            <p:nvPr/>
          </p:nvSpPr>
          <p:spPr>
            <a:xfrm>
              <a:off x="0" y="638550"/>
              <a:ext cx="5404231" cy="934932"/>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194" name="Google Shape;194;p12"/>
            <p:cNvSpPr txBox="1"/>
            <p:nvPr/>
          </p:nvSpPr>
          <p:spPr>
            <a:xfrm>
              <a:off x="0" y="-57150"/>
              <a:ext cx="5404231" cy="513673"/>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FFFFFF"/>
                  </a:solidFill>
                  <a:latin typeface="Poppins"/>
                  <a:ea typeface="Poppins"/>
                  <a:cs typeface="Poppins"/>
                  <a:sym typeface="Poppins"/>
                </a:rPr>
                <a:t>Write a main idea here</a:t>
              </a:r>
              <a:endParaRPr/>
            </a:p>
          </p:txBody>
        </p:sp>
      </p:grpSp>
      <p:grpSp>
        <p:nvGrpSpPr>
          <p:cNvPr id="195" name="Google Shape;195;p12"/>
          <p:cNvGrpSpPr/>
          <p:nvPr/>
        </p:nvGrpSpPr>
        <p:grpSpPr>
          <a:xfrm>
            <a:off x="12971651" y="7891444"/>
            <a:ext cx="4053173" cy="1222974"/>
            <a:chOff x="0" y="-57150"/>
            <a:chExt cx="5404231" cy="1630632"/>
          </a:xfrm>
        </p:grpSpPr>
        <p:sp>
          <p:nvSpPr>
            <p:cNvPr id="196" name="Google Shape;196;p12"/>
            <p:cNvSpPr txBox="1"/>
            <p:nvPr/>
          </p:nvSpPr>
          <p:spPr>
            <a:xfrm>
              <a:off x="0" y="638550"/>
              <a:ext cx="5404231" cy="934932"/>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197" name="Google Shape;197;p12"/>
            <p:cNvSpPr txBox="1"/>
            <p:nvPr/>
          </p:nvSpPr>
          <p:spPr>
            <a:xfrm>
              <a:off x="0" y="-57150"/>
              <a:ext cx="5404231" cy="513673"/>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FFFFFF"/>
                  </a:solidFill>
                  <a:latin typeface="Poppins"/>
                  <a:ea typeface="Poppins"/>
                  <a:cs typeface="Poppins"/>
                  <a:sym typeface="Poppins"/>
                </a:rPr>
                <a:t>Write a main idea here</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1" name="Shape 201"/>
        <p:cNvGrpSpPr/>
        <p:nvPr/>
      </p:nvGrpSpPr>
      <p:grpSpPr>
        <a:xfrm>
          <a:off x="0" y="0"/>
          <a:ext cx="0" cy="0"/>
          <a:chOff x="0" y="0"/>
          <a:chExt cx="0" cy="0"/>
        </a:xfrm>
      </p:grpSpPr>
      <p:sp>
        <p:nvSpPr>
          <p:cNvPr id="202" name="Google Shape;202;p13"/>
          <p:cNvSpPr/>
          <p:nvPr/>
        </p:nvSpPr>
        <p:spPr>
          <a:xfrm>
            <a:off x="1028700" y="3032863"/>
            <a:ext cx="4703568" cy="5933400"/>
          </a:xfrm>
          <a:custGeom>
            <a:rect b="b" l="l" r="r" t="t"/>
            <a:pathLst>
              <a:path extrusionOk="0" h="5933400" w="4703568">
                <a:moveTo>
                  <a:pt x="0" y="0"/>
                </a:moveTo>
                <a:lnTo>
                  <a:pt x="4703568" y="0"/>
                </a:lnTo>
                <a:lnTo>
                  <a:pt x="4703568" y="5933400"/>
                </a:lnTo>
                <a:lnTo>
                  <a:pt x="0" y="5933400"/>
                </a:lnTo>
                <a:lnTo>
                  <a:pt x="0" y="0"/>
                </a:lnTo>
                <a:close/>
              </a:path>
            </a:pathLst>
          </a:custGeom>
          <a:blipFill rotWithShape="1">
            <a:blip r:embed="rId3">
              <a:alphaModFix/>
            </a:blip>
            <a:stretch>
              <a:fillRect b="0" l="0" r="0" t="0"/>
            </a:stretch>
          </a:blipFill>
          <a:ln>
            <a:noFill/>
          </a:ln>
        </p:spPr>
      </p:sp>
      <p:sp>
        <p:nvSpPr>
          <p:cNvPr id="203" name="Google Shape;203;p13"/>
          <p:cNvSpPr/>
          <p:nvPr/>
        </p:nvSpPr>
        <p:spPr>
          <a:xfrm>
            <a:off x="12555732" y="3032863"/>
            <a:ext cx="4703568" cy="5933400"/>
          </a:xfrm>
          <a:custGeom>
            <a:rect b="b" l="l" r="r" t="t"/>
            <a:pathLst>
              <a:path extrusionOk="0" h="5933400" w="4703568">
                <a:moveTo>
                  <a:pt x="0" y="0"/>
                </a:moveTo>
                <a:lnTo>
                  <a:pt x="4703568" y="0"/>
                </a:lnTo>
                <a:lnTo>
                  <a:pt x="4703568" y="5933400"/>
                </a:lnTo>
                <a:lnTo>
                  <a:pt x="0" y="5933400"/>
                </a:lnTo>
                <a:lnTo>
                  <a:pt x="0" y="0"/>
                </a:lnTo>
                <a:close/>
              </a:path>
            </a:pathLst>
          </a:custGeom>
          <a:blipFill rotWithShape="1">
            <a:blip r:embed="rId4">
              <a:alphaModFix/>
            </a:blip>
            <a:stretch>
              <a:fillRect b="0" l="0" r="0" t="0"/>
            </a:stretch>
          </a:blipFill>
          <a:ln>
            <a:noFill/>
          </a:ln>
        </p:spPr>
      </p:sp>
      <p:pic>
        <p:nvPicPr>
          <p:cNvPr id="204" name="Google Shape;204;p13"/>
          <p:cNvPicPr preferRelativeResize="0"/>
          <p:nvPr/>
        </p:nvPicPr>
        <p:blipFill rotWithShape="1">
          <a:blip r:embed="rId5">
            <a:alphaModFix/>
          </a:blip>
          <a:srcRect b="0" l="8952" r="8951" t="0"/>
          <a:stretch/>
        </p:blipFill>
        <p:spPr>
          <a:xfrm>
            <a:off x="6708469" y="3032863"/>
            <a:ext cx="4871063" cy="5933400"/>
          </a:xfrm>
          <a:prstGeom prst="rect">
            <a:avLst/>
          </a:prstGeom>
          <a:noFill/>
          <a:ln>
            <a:noFill/>
          </a:ln>
        </p:spPr>
      </p:pic>
      <p:sp>
        <p:nvSpPr>
          <p:cNvPr id="205" name="Google Shape;205;p13"/>
          <p:cNvSpPr txBox="1"/>
          <p:nvPr/>
        </p:nvSpPr>
        <p:spPr>
          <a:xfrm>
            <a:off x="2906702" y="809625"/>
            <a:ext cx="12474596" cy="138409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
        <p:nvSpPr>
          <p:cNvPr id="206" name="Google Shape;206;p13"/>
          <p:cNvSpPr txBox="1"/>
          <p:nvPr/>
        </p:nvSpPr>
        <p:spPr>
          <a:xfrm>
            <a:off x="1368465" y="3969272"/>
            <a:ext cx="3638400" cy="332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07" name="Google Shape;207;p13"/>
          <p:cNvSpPr txBox="1"/>
          <p:nvPr/>
        </p:nvSpPr>
        <p:spPr>
          <a:xfrm>
            <a:off x="12908517" y="3969272"/>
            <a:ext cx="3638400" cy="332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1" name="Shape 211"/>
        <p:cNvGrpSpPr/>
        <p:nvPr/>
      </p:nvGrpSpPr>
      <p:grpSpPr>
        <a:xfrm>
          <a:off x="0" y="0"/>
          <a:ext cx="0" cy="0"/>
          <a:chOff x="0" y="0"/>
          <a:chExt cx="0" cy="0"/>
        </a:xfrm>
      </p:grpSpPr>
      <p:sp>
        <p:nvSpPr>
          <p:cNvPr id="212" name="Google Shape;212;p14"/>
          <p:cNvSpPr/>
          <p:nvPr/>
        </p:nvSpPr>
        <p:spPr>
          <a:xfrm>
            <a:off x="1245234" y="2874156"/>
            <a:ext cx="4512793" cy="4512793"/>
          </a:xfrm>
          <a:custGeom>
            <a:rect b="b" l="l" r="r" t="t"/>
            <a:pathLst>
              <a:path extrusionOk="0" h="4512793" w="4512793">
                <a:moveTo>
                  <a:pt x="0" y="0"/>
                </a:moveTo>
                <a:lnTo>
                  <a:pt x="4512792" y="0"/>
                </a:lnTo>
                <a:lnTo>
                  <a:pt x="4512792" y="4512792"/>
                </a:lnTo>
                <a:lnTo>
                  <a:pt x="0" y="4512792"/>
                </a:lnTo>
                <a:lnTo>
                  <a:pt x="0" y="0"/>
                </a:lnTo>
                <a:close/>
              </a:path>
            </a:pathLst>
          </a:custGeom>
          <a:blipFill rotWithShape="1">
            <a:blip r:embed="rId3">
              <a:alphaModFix/>
            </a:blip>
            <a:stretch>
              <a:fillRect b="0" l="0" r="0" t="0"/>
            </a:stretch>
          </a:blipFill>
          <a:ln>
            <a:noFill/>
          </a:ln>
        </p:spPr>
      </p:sp>
      <p:sp>
        <p:nvSpPr>
          <p:cNvPr id="213" name="Google Shape;213;p14"/>
          <p:cNvSpPr/>
          <p:nvPr/>
        </p:nvSpPr>
        <p:spPr>
          <a:xfrm>
            <a:off x="6887604" y="2874156"/>
            <a:ext cx="4512793" cy="4512793"/>
          </a:xfrm>
          <a:custGeom>
            <a:rect b="b" l="l" r="r" t="t"/>
            <a:pathLst>
              <a:path extrusionOk="0" h="4512793" w="4512793">
                <a:moveTo>
                  <a:pt x="0" y="0"/>
                </a:moveTo>
                <a:lnTo>
                  <a:pt x="4512792" y="0"/>
                </a:lnTo>
                <a:lnTo>
                  <a:pt x="4512792" y="4512792"/>
                </a:lnTo>
                <a:lnTo>
                  <a:pt x="0" y="4512792"/>
                </a:lnTo>
                <a:lnTo>
                  <a:pt x="0" y="0"/>
                </a:lnTo>
                <a:close/>
              </a:path>
            </a:pathLst>
          </a:custGeom>
          <a:blipFill rotWithShape="1">
            <a:blip r:embed="rId3">
              <a:alphaModFix/>
            </a:blip>
            <a:stretch>
              <a:fillRect b="0" l="0" r="0" t="0"/>
            </a:stretch>
          </a:blipFill>
          <a:ln>
            <a:noFill/>
          </a:ln>
        </p:spPr>
      </p:sp>
      <p:sp>
        <p:nvSpPr>
          <p:cNvPr id="214" name="Google Shape;214;p14"/>
          <p:cNvSpPr/>
          <p:nvPr/>
        </p:nvSpPr>
        <p:spPr>
          <a:xfrm>
            <a:off x="12529974" y="2874156"/>
            <a:ext cx="4512793" cy="4512793"/>
          </a:xfrm>
          <a:custGeom>
            <a:rect b="b" l="l" r="r" t="t"/>
            <a:pathLst>
              <a:path extrusionOk="0" h="4512793" w="4512793">
                <a:moveTo>
                  <a:pt x="0" y="0"/>
                </a:moveTo>
                <a:lnTo>
                  <a:pt x="4512792" y="0"/>
                </a:lnTo>
                <a:lnTo>
                  <a:pt x="4512792" y="4512792"/>
                </a:lnTo>
                <a:lnTo>
                  <a:pt x="0" y="4512792"/>
                </a:lnTo>
                <a:lnTo>
                  <a:pt x="0" y="0"/>
                </a:lnTo>
                <a:close/>
              </a:path>
            </a:pathLst>
          </a:custGeom>
          <a:blipFill rotWithShape="1">
            <a:blip r:embed="rId3">
              <a:alphaModFix/>
            </a:blip>
            <a:stretch>
              <a:fillRect b="0" l="0" r="0" t="0"/>
            </a:stretch>
          </a:blipFill>
          <a:ln>
            <a:noFill/>
          </a:ln>
        </p:spPr>
      </p:sp>
      <p:pic>
        <p:nvPicPr>
          <p:cNvPr id="215" name="Google Shape;215;p14"/>
          <p:cNvPicPr preferRelativeResize="0"/>
          <p:nvPr/>
        </p:nvPicPr>
        <p:blipFill rotWithShape="1">
          <a:blip r:embed="rId4">
            <a:alphaModFix/>
          </a:blip>
          <a:srcRect b="0" l="0" r="0" t="0"/>
          <a:stretch/>
        </p:blipFill>
        <p:spPr>
          <a:xfrm>
            <a:off x="7508450" y="3507950"/>
            <a:ext cx="3271100" cy="3271100"/>
          </a:xfrm>
          <a:prstGeom prst="rect">
            <a:avLst/>
          </a:prstGeom>
          <a:noFill/>
          <a:ln>
            <a:noFill/>
          </a:ln>
        </p:spPr>
      </p:pic>
      <p:pic>
        <p:nvPicPr>
          <p:cNvPr id="216" name="Google Shape;216;p14"/>
          <p:cNvPicPr preferRelativeResize="0"/>
          <p:nvPr/>
        </p:nvPicPr>
        <p:blipFill rotWithShape="1">
          <a:blip r:embed="rId5">
            <a:alphaModFix/>
          </a:blip>
          <a:srcRect b="0" l="0" r="0" t="0"/>
          <a:stretch/>
        </p:blipFill>
        <p:spPr>
          <a:xfrm>
            <a:off x="1866080" y="3507950"/>
            <a:ext cx="3271100" cy="3271100"/>
          </a:xfrm>
          <a:prstGeom prst="rect">
            <a:avLst/>
          </a:prstGeom>
          <a:noFill/>
          <a:ln>
            <a:noFill/>
          </a:ln>
        </p:spPr>
      </p:pic>
      <p:pic>
        <p:nvPicPr>
          <p:cNvPr id="217" name="Google Shape;217;p14"/>
          <p:cNvPicPr preferRelativeResize="0"/>
          <p:nvPr/>
        </p:nvPicPr>
        <p:blipFill rotWithShape="1">
          <a:blip r:embed="rId6">
            <a:alphaModFix/>
          </a:blip>
          <a:srcRect b="0" l="0" r="0" t="0"/>
          <a:stretch/>
        </p:blipFill>
        <p:spPr>
          <a:xfrm>
            <a:off x="13150820" y="3507950"/>
            <a:ext cx="3271100" cy="3271100"/>
          </a:xfrm>
          <a:prstGeom prst="rect">
            <a:avLst/>
          </a:prstGeom>
          <a:noFill/>
          <a:ln>
            <a:noFill/>
          </a:ln>
        </p:spPr>
      </p:pic>
      <p:sp>
        <p:nvSpPr>
          <p:cNvPr id="218" name="Google Shape;218;p14"/>
          <p:cNvSpPr txBox="1"/>
          <p:nvPr/>
        </p:nvSpPr>
        <p:spPr>
          <a:xfrm>
            <a:off x="1475043" y="8340298"/>
            <a:ext cx="4053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219" name="Google Shape;219;p14"/>
          <p:cNvSpPr txBox="1"/>
          <p:nvPr/>
        </p:nvSpPr>
        <p:spPr>
          <a:xfrm>
            <a:off x="1475043" y="7778042"/>
            <a:ext cx="4053173" cy="399542"/>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FFFFFF"/>
                </a:solidFill>
                <a:latin typeface="Lato"/>
                <a:ea typeface="Lato"/>
                <a:cs typeface="Lato"/>
                <a:sym typeface="Lato"/>
              </a:rPr>
              <a:t>Write a main idea here</a:t>
            </a:r>
            <a:endParaRPr/>
          </a:p>
        </p:txBody>
      </p:sp>
      <p:sp>
        <p:nvSpPr>
          <p:cNvPr id="220" name="Google Shape;220;p14"/>
          <p:cNvSpPr txBox="1"/>
          <p:nvPr/>
        </p:nvSpPr>
        <p:spPr>
          <a:xfrm>
            <a:off x="12759784" y="8340298"/>
            <a:ext cx="4053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221" name="Google Shape;221;p14"/>
          <p:cNvSpPr txBox="1"/>
          <p:nvPr/>
        </p:nvSpPr>
        <p:spPr>
          <a:xfrm>
            <a:off x="12759784" y="7778042"/>
            <a:ext cx="4053173" cy="399542"/>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FFFFFF"/>
                </a:solidFill>
                <a:latin typeface="Lato"/>
                <a:ea typeface="Lato"/>
                <a:cs typeface="Lato"/>
                <a:sym typeface="Lato"/>
              </a:rPr>
              <a:t>Write a main idea here</a:t>
            </a:r>
            <a:endParaRPr/>
          </a:p>
        </p:txBody>
      </p:sp>
      <p:sp>
        <p:nvSpPr>
          <p:cNvPr id="222" name="Google Shape;222;p14"/>
          <p:cNvSpPr txBox="1"/>
          <p:nvPr/>
        </p:nvSpPr>
        <p:spPr>
          <a:xfrm>
            <a:off x="7117413" y="8340298"/>
            <a:ext cx="4053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FFFFFF"/>
                </a:solidFill>
                <a:latin typeface="Lato"/>
                <a:ea typeface="Lato"/>
                <a:cs typeface="Lato"/>
                <a:sym typeface="Lato"/>
              </a:rPr>
              <a:t>Lorem ipsum dolor sit amet, consectetur adipiscing elit.</a:t>
            </a:r>
            <a:endParaRPr/>
          </a:p>
        </p:txBody>
      </p:sp>
      <p:sp>
        <p:nvSpPr>
          <p:cNvPr id="223" name="Google Shape;223;p14"/>
          <p:cNvSpPr txBox="1"/>
          <p:nvPr/>
        </p:nvSpPr>
        <p:spPr>
          <a:xfrm>
            <a:off x="7117413" y="7778042"/>
            <a:ext cx="4053173" cy="399542"/>
          </a:xfrm>
          <a:prstGeom prst="rect">
            <a:avLst/>
          </a:prstGeom>
          <a:noFill/>
          <a:ln>
            <a:noFill/>
          </a:ln>
        </p:spPr>
        <p:txBody>
          <a:bodyPr anchorCtr="0" anchor="t" bIns="0" lIns="0" spcFirstLastPara="1" rIns="0" wrap="square" tIns="0">
            <a:spAutoFit/>
          </a:bodyPr>
          <a:lstStyle/>
          <a:p>
            <a:pPr indent="0" lvl="0" marL="0" marR="0" rtl="0" algn="ctr">
              <a:lnSpc>
                <a:spcPct val="143018"/>
              </a:lnSpc>
              <a:spcBef>
                <a:spcPts val="0"/>
              </a:spcBef>
              <a:spcAft>
                <a:spcPts val="0"/>
              </a:spcAft>
              <a:buNone/>
            </a:pPr>
            <a:r>
              <a:rPr b="1" i="0" lang="en-US" sz="2299" u="none" cap="none" strike="noStrike">
                <a:solidFill>
                  <a:srgbClr val="FFFFFF"/>
                </a:solidFill>
                <a:latin typeface="Lato"/>
                <a:ea typeface="Lato"/>
                <a:cs typeface="Lato"/>
                <a:sym typeface="Lato"/>
              </a:rPr>
              <a:t>Write a main idea here</a:t>
            </a:r>
            <a:endParaRPr/>
          </a:p>
        </p:txBody>
      </p:sp>
      <p:sp>
        <p:nvSpPr>
          <p:cNvPr id="224" name="Google Shape;224;p14"/>
          <p:cNvSpPr txBox="1"/>
          <p:nvPr/>
        </p:nvSpPr>
        <p:spPr>
          <a:xfrm>
            <a:off x="8167332" y="4645444"/>
            <a:ext cx="1953300" cy="10665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929" u="none" cap="none" strike="noStrike">
                <a:solidFill>
                  <a:srgbClr val="000000"/>
                </a:solidFill>
                <a:latin typeface="Poppins"/>
                <a:ea typeface="Poppins"/>
                <a:cs typeface="Poppins"/>
                <a:sym typeface="Poppins"/>
              </a:rPr>
              <a:t>67%</a:t>
            </a:r>
            <a:endParaRPr/>
          </a:p>
        </p:txBody>
      </p:sp>
      <p:sp>
        <p:nvSpPr>
          <p:cNvPr id="225" name="Google Shape;225;p14"/>
          <p:cNvSpPr txBox="1"/>
          <p:nvPr/>
        </p:nvSpPr>
        <p:spPr>
          <a:xfrm>
            <a:off x="2641982" y="4645444"/>
            <a:ext cx="1719300" cy="10665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929" u="none" cap="none" strike="noStrike">
                <a:solidFill>
                  <a:srgbClr val="000000"/>
                </a:solidFill>
                <a:latin typeface="Poppins"/>
                <a:ea typeface="Poppins"/>
                <a:cs typeface="Poppins"/>
                <a:sym typeface="Poppins"/>
              </a:rPr>
              <a:t>12%</a:t>
            </a:r>
            <a:endParaRPr/>
          </a:p>
        </p:txBody>
      </p:sp>
      <p:sp>
        <p:nvSpPr>
          <p:cNvPr id="226" name="Google Shape;226;p14"/>
          <p:cNvSpPr txBox="1"/>
          <p:nvPr/>
        </p:nvSpPr>
        <p:spPr>
          <a:xfrm>
            <a:off x="13751192" y="4645444"/>
            <a:ext cx="2070300" cy="10665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929" u="none" cap="none" strike="noStrike">
                <a:solidFill>
                  <a:srgbClr val="000000"/>
                </a:solidFill>
                <a:latin typeface="Poppins"/>
                <a:ea typeface="Poppins"/>
                <a:cs typeface="Poppins"/>
                <a:sym typeface="Poppins"/>
              </a:rPr>
              <a:t>84%</a:t>
            </a:r>
            <a:endParaRPr/>
          </a:p>
        </p:txBody>
      </p:sp>
      <p:sp>
        <p:nvSpPr>
          <p:cNvPr id="227" name="Google Shape;227;p14"/>
          <p:cNvSpPr txBox="1"/>
          <p:nvPr/>
        </p:nvSpPr>
        <p:spPr>
          <a:xfrm>
            <a:off x="2906702" y="809625"/>
            <a:ext cx="12474596" cy="138409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1" name="Shape 231"/>
        <p:cNvGrpSpPr/>
        <p:nvPr/>
      </p:nvGrpSpPr>
      <p:grpSpPr>
        <a:xfrm>
          <a:off x="0" y="0"/>
          <a:ext cx="0" cy="0"/>
          <a:chOff x="0" y="0"/>
          <a:chExt cx="0" cy="0"/>
        </a:xfrm>
      </p:grpSpPr>
      <p:pic>
        <p:nvPicPr>
          <p:cNvPr id="232" name="Google Shape;232;p15"/>
          <p:cNvPicPr preferRelativeResize="0"/>
          <p:nvPr/>
        </p:nvPicPr>
        <p:blipFill rotWithShape="1">
          <a:blip r:embed="rId3">
            <a:alphaModFix/>
          </a:blip>
          <a:srcRect b="0" l="13105" r="13105" t="0"/>
          <a:stretch/>
        </p:blipFill>
        <p:spPr>
          <a:xfrm>
            <a:off x="7184001" y="0"/>
            <a:ext cx="11103999" cy="10287000"/>
          </a:xfrm>
          <a:prstGeom prst="rect">
            <a:avLst/>
          </a:prstGeom>
          <a:noFill/>
          <a:ln>
            <a:noFill/>
          </a:ln>
        </p:spPr>
      </p:pic>
      <p:sp>
        <p:nvSpPr>
          <p:cNvPr id="233" name="Google Shape;233;p15"/>
          <p:cNvSpPr/>
          <p:nvPr/>
        </p:nvSpPr>
        <p:spPr>
          <a:xfrm>
            <a:off x="13270473" y="-361558"/>
            <a:ext cx="5389002" cy="5409808"/>
          </a:xfrm>
          <a:custGeom>
            <a:rect b="b" l="l" r="r" t="t"/>
            <a:pathLst>
              <a:path extrusionOk="0" h="5409808" w="5389002">
                <a:moveTo>
                  <a:pt x="0" y="0"/>
                </a:moveTo>
                <a:lnTo>
                  <a:pt x="5389002" y="0"/>
                </a:lnTo>
                <a:lnTo>
                  <a:pt x="5389002" y="5409808"/>
                </a:lnTo>
                <a:lnTo>
                  <a:pt x="0" y="5409808"/>
                </a:lnTo>
                <a:lnTo>
                  <a:pt x="0" y="0"/>
                </a:lnTo>
                <a:close/>
              </a:path>
            </a:pathLst>
          </a:custGeom>
          <a:blipFill rotWithShape="1">
            <a:blip r:embed="rId4">
              <a:alphaModFix/>
            </a:blip>
            <a:stretch>
              <a:fillRect b="0" l="0" r="-86901" t="-86181"/>
            </a:stretch>
          </a:blipFill>
          <a:ln>
            <a:noFill/>
          </a:ln>
        </p:spPr>
      </p:sp>
      <p:sp>
        <p:nvSpPr>
          <p:cNvPr id="234" name="Google Shape;234;p15"/>
          <p:cNvSpPr txBox="1"/>
          <p:nvPr/>
        </p:nvSpPr>
        <p:spPr>
          <a:xfrm>
            <a:off x="1028700" y="1848046"/>
            <a:ext cx="3342006" cy="3156259"/>
          </a:xfrm>
          <a:prstGeom prst="rect">
            <a:avLst/>
          </a:prstGeom>
          <a:noFill/>
          <a:ln>
            <a:noFill/>
          </a:ln>
        </p:spPr>
        <p:txBody>
          <a:bodyPr anchorCtr="0" anchor="t" bIns="0" lIns="0" spcFirstLastPara="1" rIns="0" wrap="square" tIns="0">
            <a:spAutoFit/>
          </a:bodyPr>
          <a:lstStyle/>
          <a:p>
            <a:pPr indent="0" lvl="0" marL="0" marR="0" rtl="0" algn="l">
              <a:lnSpc>
                <a:spcPct val="140001"/>
              </a:lnSpc>
              <a:spcBef>
                <a:spcPts val="0"/>
              </a:spcBef>
              <a:spcAft>
                <a:spcPts val="0"/>
              </a:spcAft>
              <a:buNone/>
            </a:pPr>
            <a:r>
              <a:rPr b="0" i="0" lang="en-US" sz="17487" u="none" cap="none" strike="noStrike">
                <a:solidFill>
                  <a:srgbClr val="FF860D"/>
                </a:solidFill>
                <a:latin typeface="Poppins"/>
                <a:ea typeface="Poppins"/>
                <a:cs typeface="Poppins"/>
                <a:sym typeface="Poppins"/>
              </a:rPr>
              <a:t>02</a:t>
            </a:r>
            <a:endParaRPr/>
          </a:p>
        </p:txBody>
      </p:sp>
      <p:sp>
        <p:nvSpPr>
          <p:cNvPr id="235" name="Google Shape;235;p15"/>
          <p:cNvSpPr txBox="1"/>
          <p:nvPr/>
        </p:nvSpPr>
        <p:spPr>
          <a:xfrm>
            <a:off x="1028700" y="4967885"/>
            <a:ext cx="5424714" cy="1467698"/>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4091" u="none" cap="none" strike="noStrike">
                <a:solidFill>
                  <a:srgbClr val="FFFFFF"/>
                </a:solidFill>
                <a:latin typeface="Poppins"/>
                <a:ea typeface="Poppins"/>
                <a:cs typeface="Poppins"/>
                <a:sym typeface="Poppins"/>
              </a:rPr>
              <a:t>SYMPATHOMIMETIC DRUGS</a:t>
            </a:r>
            <a:endParaRPr/>
          </a:p>
        </p:txBody>
      </p:sp>
      <p:sp>
        <p:nvSpPr>
          <p:cNvPr id="236" name="Google Shape;236;p15"/>
          <p:cNvSpPr txBox="1"/>
          <p:nvPr/>
        </p:nvSpPr>
        <p:spPr>
          <a:xfrm>
            <a:off x="1028700" y="6842501"/>
            <a:ext cx="4267303" cy="8878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FFFFFF"/>
                </a:solidFill>
                <a:latin typeface="Lato"/>
                <a:ea typeface="Lato"/>
                <a:cs typeface="Lato"/>
                <a:sym typeface="Lato"/>
              </a:rPr>
              <a:t>Lorem ipsum dolor sit amet, consectetur adipiscing elit.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0" name="Shape 240"/>
        <p:cNvGrpSpPr/>
        <p:nvPr/>
      </p:nvGrpSpPr>
      <p:grpSpPr>
        <a:xfrm>
          <a:off x="0" y="0"/>
          <a:ext cx="0" cy="0"/>
          <a:chOff x="0" y="0"/>
          <a:chExt cx="0" cy="0"/>
        </a:xfrm>
      </p:grpSpPr>
      <p:sp>
        <p:nvSpPr>
          <p:cNvPr id="241" name="Google Shape;241;p16"/>
          <p:cNvSpPr/>
          <p:nvPr/>
        </p:nvSpPr>
        <p:spPr>
          <a:xfrm rot="-5400000">
            <a:off x="317019" y="3785258"/>
            <a:ext cx="6075021" cy="4871063"/>
          </a:xfrm>
          <a:custGeom>
            <a:rect b="b" l="l" r="r" t="t"/>
            <a:pathLst>
              <a:path extrusionOk="0" h="4871063" w="6075021">
                <a:moveTo>
                  <a:pt x="0" y="0"/>
                </a:moveTo>
                <a:lnTo>
                  <a:pt x="6075021" y="0"/>
                </a:lnTo>
                <a:lnTo>
                  <a:pt x="6075021" y="4871063"/>
                </a:lnTo>
                <a:lnTo>
                  <a:pt x="0" y="4871063"/>
                </a:lnTo>
                <a:lnTo>
                  <a:pt x="0" y="0"/>
                </a:lnTo>
                <a:close/>
              </a:path>
            </a:pathLst>
          </a:custGeom>
          <a:blipFill rotWithShape="1">
            <a:blip r:embed="rId3">
              <a:alphaModFix/>
            </a:blip>
            <a:stretch>
              <a:fillRect b="0" l="0" r="0" t="0"/>
            </a:stretch>
          </a:blipFill>
          <a:ln>
            <a:noFill/>
          </a:ln>
        </p:spPr>
      </p:sp>
      <p:pic>
        <p:nvPicPr>
          <p:cNvPr id="242" name="Google Shape;242;p16"/>
          <p:cNvPicPr preferRelativeResize="0"/>
          <p:nvPr/>
        </p:nvPicPr>
        <p:blipFill rotWithShape="1">
          <a:blip r:embed="rId4">
            <a:alphaModFix/>
          </a:blip>
          <a:srcRect b="0" l="22594" r="22593" t="0"/>
          <a:stretch/>
        </p:blipFill>
        <p:spPr>
          <a:xfrm>
            <a:off x="6653618" y="3183279"/>
            <a:ext cx="4871063" cy="6075021"/>
          </a:xfrm>
          <a:prstGeom prst="rect">
            <a:avLst/>
          </a:prstGeom>
          <a:noFill/>
          <a:ln>
            <a:noFill/>
          </a:ln>
        </p:spPr>
      </p:pic>
      <p:pic>
        <p:nvPicPr>
          <p:cNvPr id="243" name="Google Shape;243;p16"/>
          <p:cNvPicPr preferRelativeResize="0"/>
          <p:nvPr/>
        </p:nvPicPr>
        <p:blipFill rotWithShape="1">
          <a:blip r:embed="rId5">
            <a:alphaModFix/>
          </a:blip>
          <a:srcRect b="0" l="22594" r="22593" t="0"/>
          <a:stretch/>
        </p:blipFill>
        <p:spPr>
          <a:xfrm>
            <a:off x="12388237" y="3183279"/>
            <a:ext cx="4871063" cy="6075021"/>
          </a:xfrm>
          <a:prstGeom prst="rect">
            <a:avLst/>
          </a:prstGeom>
          <a:noFill/>
          <a:ln>
            <a:noFill/>
          </a:ln>
        </p:spPr>
      </p:pic>
      <p:sp>
        <p:nvSpPr>
          <p:cNvPr id="244" name="Google Shape;244;p16"/>
          <p:cNvSpPr txBox="1"/>
          <p:nvPr/>
        </p:nvSpPr>
        <p:spPr>
          <a:xfrm>
            <a:off x="1535273" y="4856357"/>
            <a:ext cx="3638400" cy="332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16"/>
          <p:cNvSpPr txBox="1"/>
          <p:nvPr/>
        </p:nvSpPr>
        <p:spPr>
          <a:xfrm>
            <a:off x="2906702" y="866775"/>
            <a:ext cx="12474600" cy="117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660" u="none" cap="none" strike="noStrike">
                <a:solidFill>
                  <a:srgbClr val="FF860D"/>
                </a:solidFill>
                <a:latin typeface="Poppins"/>
                <a:ea typeface="Poppins"/>
                <a:cs typeface="Poppins"/>
                <a:sym typeface="Poppins"/>
              </a:rPr>
              <a:t>Write a main idea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