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Nunito SemiBold"/>
      <p:regular r:id="rId28"/>
      <p:bold r:id="rId29"/>
      <p:italic r:id="rId30"/>
      <p:boldItalic r:id="rId31"/>
    </p:embeddedFont>
    <p:embeddedFont>
      <p:font typeface="Nunito"/>
      <p:regular r:id="rId32"/>
      <p:bold r:id="rId33"/>
      <p:italic r:id="rId34"/>
      <p:boldItalic r:id="rId35"/>
    </p:embeddedFont>
    <p:embeddedFont>
      <p:font typeface="Nunito Medium"/>
      <p:regular r:id="rId36"/>
      <p:bold r:id="rId37"/>
      <p:italic r:id="rId38"/>
      <p:boldItalic r:id="rId39"/>
    </p:embeddedFont>
    <p:embeddedFont>
      <p:font typeface="Caveat Brush"/>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177C02-4D4D-4634-983A-5CDAB0796160}">
  <a:tblStyle styleId="{F7177C02-4D4D-4634-983A-5CDAB07961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Brush-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SemiBold-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Semi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SemiBold-boldItalic.fntdata"/><Relationship Id="rId30" Type="http://schemas.openxmlformats.org/officeDocument/2006/relationships/font" Target="fonts/NunitoSemiBold-italic.fntdata"/><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37" Type="http://schemas.openxmlformats.org/officeDocument/2006/relationships/font" Target="fonts/NunitoMedium-bold.fntdata"/><Relationship Id="rId14" Type="http://schemas.openxmlformats.org/officeDocument/2006/relationships/slide" Target="slides/slide8.xml"/><Relationship Id="rId36" Type="http://schemas.openxmlformats.org/officeDocument/2006/relationships/font" Target="fonts/NunitoMedium-regular.fntdata"/><Relationship Id="rId17" Type="http://schemas.openxmlformats.org/officeDocument/2006/relationships/slide" Target="slides/slide11.xml"/><Relationship Id="rId39" Type="http://schemas.openxmlformats.org/officeDocument/2006/relationships/font" Target="fonts/NunitoMedium-boldItalic.fntdata"/><Relationship Id="rId16" Type="http://schemas.openxmlformats.org/officeDocument/2006/relationships/slide" Target="slides/slide10.xml"/><Relationship Id="rId38" Type="http://schemas.openxmlformats.org/officeDocument/2006/relationships/font" Target="fonts/Nunito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0" y="0"/>
            <a:ext cx="18288000" cy="10287000"/>
          </a:xfrm>
          <a:prstGeom prst="rect">
            <a:avLst/>
          </a:prstGeom>
          <a:noFill/>
          <a:ln>
            <a:noFill/>
          </a:ln>
        </p:spPr>
      </p:pic>
      <p:pic>
        <p:nvPicPr>
          <p:cNvPr id="11" name="Google Shape;11;p3"/>
          <p:cNvPicPr preferRelativeResize="0"/>
          <p:nvPr/>
        </p:nvPicPr>
        <p:blipFill rotWithShape="1">
          <a:blip r:embed="rId3">
            <a:alphaModFix/>
          </a:blip>
          <a:srcRect b="35216" l="0" r="15846" t="0"/>
          <a:stretch/>
        </p:blipFill>
        <p:spPr>
          <a:xfrm>
            <a:off x="13623250" y="6732450"/>
            <a:ext cx="4664750" cy="3554551"/>
          </a:xfrm>
          <a:prstGeom prst="rect">
            <a:avLst/>
          </a:prstGeom>
          <a:noFill/>
          <a:ln>
            <a:noFill/>
          </a:ln>
        </p:spPr>
      </p:pic>
      <p:pic>
        <p:nvPicPr>
          <p:cNvPr id="12" name="Google Shape;12;p3"/>
          <p:cNvPicPr preferRelativeResize="0"/>
          <p:nvPr/>
        </p:nvPicPr>
        <p:blipFill rotWithShape="1">
          <a:blip r:embed="rId4">
            <a:alphaModFix/>
          </a:blip>
          <a:srcRect b="0" l="50765" r="0" t="0"/>
          <a:stretch/>
        </p:blipFill>
        <p:spPr>
          <a:xfrm>
            <a:off x="-1" y="4766075"/>
            <a:ext cx="3165425" cy="5102626"/>
          </a:xfrm>
          <a:prstGeom prst="rect">
            <a:avLst/>
          </a:prstGeom>
          <a:noFill/>
          <a:ln>
            <a:noFill/>
          </a:ln>
        </p:spPr>
      </p:pic>
      <p:pic>
        <p:nvPicPr>
          <p:cNvPr id="13" name="Google Shape;13;p3"/>
          <p:cNvPicPr preferRelativeResize="0"/>
          <p:nvPr/>
        </p:nvPicPr>
        <p:blipFill>
          <a:blip r:embed="rId5">
            <a:alphaModFix/>
          </a:blip>
          <a:stretch>
            <a:fillRect/>
          </a:stretch>
        </p:blipFill>
        <p:spPr>
          <a:xfrm>
            <a:off x="3068525" y="2141019"/>
            <a:ext cx="13428797" cy="6681601"/>
          </a:xfrm>
          <a:prstGeom prst="rect">
            <a:avLst/>
          </a:prstGeom>
          <a:noFill/>
          <a:ln>
            <a:noFill/>
          </a:ln>
        </p:spPr>
      </p:pic>
      <p:sp>
        <p:nvSpPr>
          <p:cNvPr id="14" name="Google Shape;14;p3"/>
          <p:cNvSpPr/>
          <p:nvPr/>
        </p:nvSpPr>
        <p:spPr>
          <a:xfrm rot="-842175">
            <a:off x="599230" y="540306"/>
            <a:ext cx="2831431" cy="3400189"/>
          </a:xfrm>
          <a:custGeom>
            <a:rect b="b" l="l" r="r" t="t"/>
            <a:pathLst>
              <a:path extrusionOk="0" h="3400689" w="2831847">
                <a:moveTo>
                  <a:pt x="0" y="0"/>
                </a:moveTo>
                <a:lnTo>
                  <a:pt x="2831846" y="0"/>
                </a:lnTo>
                <a:lnTo>
                  <a:pt x="2831846" y="3400689"/>
                </a:lnTo>
                <a:lnTo>
                  <a:pt x="0" y="3400689"/>
                </a:lnTo>
                <a:lnTo>
                  <a:pt x="0" y="0"/>
                </a:lnTo>
                <a:close/>
              </a:path>
            </a:pathLst>
          </a:custGeom>
          <a:blipFill rotWithShape="1">
            <a:blip r:embed="rId6">
              <a:alphaModFix/>
            </a:blip>
            <a:stretch>
              <a:fillRect b="0" l="0" r="0" t="0"/>
            </a:stretch>
          </a:blipFill>
          <a:ln>
            <a:noFill/>
          </a:ln>
        </p:spPr>
      </p:sp>
      <p:sp>
        <p:nvSpPr>
          <p:cNvPr id="15" name="Google Shape;15;p3"/>
          <p:cNvSpPr txBox="1"/>
          <p:nvPr/>
        </p:nvSpPr>
        <p:spPr>
          <a:xfrm>
            <a:off x="3565444" y="573405"/>
            <a:ext cx="10897200" cy="415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699" u="none" cap="none" strike="noStrike">
                <a:solidFill>
                  <a:srgbClr val="000000"/>
                </a:solidFill>
                <a:latin typeface="Nunito"/>
                <a:ea typeface="Nunito"/>
                <a:cs typeface="Nunito"/>
                <a:sym typeface="Nunito"/>
              </a:rPr>
              <a:t>Understanding Classification, Diagnosis, and Treatment</a:t>
            </a:r>
            <a:endParaRPr/>
          </a:p>
        </p:txBody>
      </p:sp>
      <p:pic>
        <p:nvPicPr>
          <p:cNvPr id="16" name="Google Shape;16;p3"/>
          <p:cNvPicPr preferRelativeResize="0"/>
          <p:nvPr/>
        </p:nvPicPr>
        <p:blipFill rotWithShape="1">
          <a:blip r:embed="rId7">
            <a:alphaModFix/>
          </a:blip>
          <a:srcRect b="0" l="0" r="40026" t="28769"/>
          <a:stretch/>
        </p:blipFill>
        <p:spPr>
          <a:xfrm>
            <a:off x="14094625" y="0"/>
            <a:ext cx="4193376" cy="4944325"/>
          </a:xfrm>
          <a:prstGeom prst="rect">
            <a:avLst/>
          </a:prstGeom>
          <a:noFill/>
          <a:ln>
            <a:noFill/>
          </a:ln>
        </p:spPr>
      </p:pic>
      <p:sp>
        <p:nvSpPr>
          <p:cNvPr id="17" name="Google Shape;17;p3"/>
          <p:cNvSpPr txBox="1"/>
          <p:nvPr>
            <p:ph type="title"/>
          </p:nvPr>
        </p:nvSpPr>
        <p:spPr>
          <a:xfrm>
            <a:off x="4664700" y="3438975"/>
            <a:ext cx="8958600" cy="2928000"/>
          </a:xfrm>
          <a:prstGeom prst="rect">
            <a:avLst/>
          </a:prstGeom>
          <a:noFill/>
          <a:ln>
            <a:noFill/>
          </a:ln>
        </p:spPr>
        <p:txBody>
          <a:bodyPr anchorCtr="0" anchor="ctr" bIns="45700" lIns="91425" spcFirstLastPara="1" rIns="91425" wrap="square" tIns="45700">
            <a:normAutofit/>
          </a:bodyPr>
          <a:lstStyle>
            <a:lvl1pPr lvl="0" marR="0" algn="ctr">
              <a:lnSpc>
                <a:spcPct val="90000"/>
              </a:lnSpc>
              <a:spcBef>
                <a:spcPts val="0"/>
              </a:spcBef>
              <a:spcAft>
                <a:spcPts val="0"/>
              </a:spcAft>
              <a:buClr>
                <a:srgbClr val="45464D"/>
              </a:buClr>
              <a:buSzPts val="11650"/>
              <a:buFont typeface="Caveat Brush"/>
              <a:buNone/>
              <a:defRPr i="0" sz="11650" u="none" cap="none" strike="noStrike">
                <a:solidFill>
                  <a:srgbClr val="45464D"/>
                </a:solidFill>
                <a:latin typeface="Caveat Brush"/>
                <a:ea typeface="Caveat Brush"/>
                <a:cs typeface="Caveat Brush"/>
                <a:sym typeface="Caveat Brush"/>
              </a:defRPr>
            </a:lvl1pPr>
            <a:lvl2pPr lvl="1">
              <a:lnSpc>
                <a:spcPct val="90000"/>
              </a:lnSpc>
              <a:spcBef>
                <a:spcPts val="0"/>
              </a:spcBef>
              <a:spcAft>
                <a:spcPts val="0"/>
              </a:spcAft>
              <a:buSzPts val="1400"/>
              <a:buNone/>
              <a:defRPr sz="1800"/>
            </a:lvl2pPr>
            <a:lvl3pPr lvl="2">
              <a:lnSpc>
                <a:spcPct val="90000"/>
              </a:lnSpc>
              <a:spcBef>
                <a:spcPts val="0"/>
              </a:spcBef>
              <a:spcAft>
                <a:spcPts val="0"/>
              </a:spcAft>
              <a:buSzPts val="1400"/>
              <a:buNone/>
              <a:defRPr sz="1800"/>
            </a:lvl3pPr>
            <a:lvl4pPr lvl="3">
              <a:lnSpc>
                <a:spcPct val="90000"/>
              </a:lnSpc>
              <a:spcBef>
                <a:spcPts val="0"/>
              </a:spcBef>
              <a:spcAft>
                <a:spcPts val="0"/>
              </a:spcAft>
              <a:buSzPts val="1400"/>
              <a:buNone/>
              <a:defRPr sz="1800"/>
            </a:lvl4pPr>
            <a:lvl5pPr lvl="4">
              <a:lnSpc>
                <a:spcPct val="90000"/>
              </a:lnSpc>
              <a:spcBef>
                <a:spcPts val="0"/>
              </a:spcBef>
              <a:spcAft>
                <a:spcPts val="0"/>
              </a:spcAft>
              <a:buSzPts val="1400"/>
              <a:buNone/>
              <a:defRPr sz="1800"/>
            </a:lvl5pPr>
            <a:lvl6pPr lvl="5">
              <a:lnSpc>
                <a:spcPct val="90000"/>
              </a:lnSpc>
              <a:spcBef>
                <a:spcPts val="0"/>
              </a:spcBef>
              <a:spcAft>
                <a:spcPts val="0"/>
              </a:spcAft>
              <a:buSzPts val="1400"/>
              <a:buNone/>
              <a:defRPr sz="1800"/>
            </a:lvl6pPr>
            <a:lvl7pPr lvl="6">
              <a:lnSpc>
                <a:spcPct val="90000"/>
              </a:lnSpc>
              <a:spcBef>
                <a:spcPts val="0"/>
              </a:spcBef>
              <a:spcAft>
                <a:spcPts val="0"/>
              </a:spcAft>
              <a:buSzPts val="1400"/>
              <a:buNone/>
              <a:defRPr sz="1800"/>
            </a:lvl7pPr>
            <a:lvl8pPr lvl="7">
              <a:lnSpc>
                <a:spcPct val="90000"/>
              </a:lnSpc>
              <a:spcBef>
                <a:spcPts val="0"/>
              </a:spcBef>
              <a:spcAft>
                <a:spcPts val="0"/>
              </a:spcAft>
              <a:buSzPts val="1400"/>
              <a:buNone/>
              <a:defRPr sz="1800"/>
            </a:lvl8pPr>
            <a:lvl9pPr lvl="8">
              <a:lnSpc>
                <a:spcPct val="90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 name="Shape 18"/>
        <p:cNvGrpSpPr/>
        <p:nvPr/>
      </p:nvGrpSpPr>
      <p:grpSpPr>
        <a:xfrm>
          <a:off x="0" y="0"/>
          <a:ext cx="0" cy="0"/>
          <a:chOff x="0" y="0"/>
          <a:chExt cx="0" cy="0"/>
        </a:xfrm>
      </p:grpSpPr>
      <p:sp>
        <p:nvSpPr>
          <p:cNvPr id="19" name="Google Shape;19;p4"/>
          <p:cNvSpPr txBox="1"/>
          <p:nvPr>
            <p:ph type="title"/>
          </p:nvPr>
        </p:nvSpPr>
        <p:spPr>
          <a:xfrm>
            <a:off x="939400" y="862575"/>
            <a:ext cx="7664100" cy="3388200"/>
          </a:xfrm>
          <a:prstGeom prst="rect">
            <a:avLst/>
          </a:prstGeom>
        </p:spPr>
        <p:txBody>
          <a:bodyPr anchorCtr="0" anchor="t" bIns="45700" lIns="91425" spcFirstLastPara="1" rIns="91425" wrap="square" tIns="45700">
            <a:normAutofit/>
          </a:bodyPr>
          <a:lstStyle>
            <a:lvl1pPr lvl="0" algn="l">
              <a:spcBef>
                <a:spcPts val="0"/>
              </a:spcBef>
              <a:spcAft>
                <a:spcPts val="0"/>
              </a:spcAft>
              <a:buSzPts val="12900"/>
              <a:buNone/>
              <a:defRPr sz="1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4"/>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21" name="Google Shape;21;p4"/>
          <p:cNvSpPr/>
          <p:nvPr/>
        </p:nvSpPr>
        <p:spPr>
          <a:xfrm>
            <a:off x="10080993" y="4423514"/>
            <a:ext cx="6941652" cy="1078021"/>
          </a:xfrm>
          <a:custGeom>
            <a:rect b="b" l="l" r="r" t="t"/>
            <a:pathLst>
              <a:path extrusionOk="0" h="1078021" w="6941652">
                <a:moveTo>
                  <a:pt x="0" y="0"/>
                </a:moveTo>
                <a:lnTo>
                  <a:pt x="6941652" y="0"/>
                </a:lnTo>
                <a:lnTo>
                  <a:pt x="6941652" y="1078022"/>
                </a:lnTo>
                <a:lnTo>
                  <a:pt x="0" y="1078022"/>
                </a:lnTo>
                <a:lnTo>
                  <a:pt x="0" y="0"/>
                </a:lnTo>
                <a:close/>
              </a:path>
            </a:pathLst>
          </a:custGeom>
          <a:blipFill rotWithShape="1">
            <a:blip r:embed="rId3">
              <a:alphaModFix/>
            </a:blip>
            <a:stretch>
              <a:fillRect b="-261755" l="0" r="0" t="0"/>
            </a:stretch>
          </a:blipFill>
          <a:ln>
            <a:noFill/>
          </a:ln>
        </p:spPr>
      </p:sp>
      <p:sp>
        <p:nvSpPr>
          <p:cNvPr id="22" name="Google Shape;22;p4"/>
          <p:cNvSpPr/>
          <p:nvPr/>
        </p:nvSpPr>
        <p:spPr>
          <a:xfrm>
            <a:off x="10080993" y="7081520"/>
            <a:ext cx="6978508" cy="1191309"/>
          </a:xfrm>
          <a:custGeom>
            <a:rect b="b" l="l" r="r" t="t"/>
            <a:pathLst>
              <a:path extrusionOk="0" h="1191309" w="6978508">
                <a:moveTo>
                  <a:pt x="0" y="0"/>
                </a:moveTo>
                <a:lnTo>
                  <a:pt x="6978508" y="0"/>
                </a:lnTo>
                <a:lnTo>
                  <a:pt x="6978508" y="1191309"/>
                </a:lnTo>
                <a:lnTo>
                  <a:pt x="0" y="1191309"/>
                </a:lnTo>
                <a:lnTo>
                  <a:pt x="0" y="0"/>
                </a:lnTo>
                <a:close/>
              </a:path>
            </a:pathLst>
          </a:custGeom>
          <a:blipFill rotWithShape="1">
            <a:blip r:embed="rId3">
              <a:alphaModFix/>
            </a:blip>
            <a:stretch>
              <a:fillRect b="-273636" l="0" r="-13529" t="0"/>
            </a:stretch>
          </a:blipFill>
          <a:ln>
            <a:noFill/>
          </a:ln>
        </p:spPr>
      </p:sp>
      <p:sp>
        <p:nvSpPr>
          <p:cNvPr id="23" name="Google Shape;23;p4"/>
          <p:cNvSpPr/>
          <p:nvPr/>
        </p:nvSpPr>
        <p:spPr>
          <a:xfrm>
            <a:off x="10080993" y="1791238"/>
            <a:ext cx="6941652" cy="1078021"/>
          </a:xfrm>
          <a:custGeom>
            <a:rect b="b" l="l" r="r" t="t"/>
            <a:pathLst>
              <a:path extrusionOk="0" h="1078021" w="6941652">
                <a:moveTo>
                  <a:pt x="0" y="0"/>
                </a:moveTo>
                <a:lnTo>
                  <a:pt x="6941652" y="0"/>
                </a:lnTo>
                <a:lnTo>
                  <a:pt x="6941652" y="1078022"/>
                </a:lnTo>
                <a:lnTo>
                  <a:pt x="0" y="1078022"/>
                </a:lnTo>
                <a:lnTo>
                  <a:pt x="0" y="0"/>
                </a:lnTo>
                <a:close/>
              </a:path>
            </a:pathLst>
          </a:custGeom>
          <a:blipFill rotWithShape="1">
            <a:blip r:embed="rId3">
              <a:alphaModFix/>
            </a:blip>
            <a:stretch>
              <a:fillRect b="-261755" l="0" r="0" t="0"/>
            </a:stretch>
          </a:blipFill>
          <a:ln>
            <a:noFill/>
          </a:ln>
        </p:spPr>
      </p:sp>
      <p:sp>
        <p:nvSpPr>
          <p:cNvPr id="24" name="Google Shape;24;p4"/>
          <p:cNvSpPr/>
          <p:nvPr/>
        </p:nvSpPr>
        <p:spPr>
          <a:xfrm>
            <a:off x="9944100" y="1584000"/>
            <a:ext cx="7315200" cy="1529542"/>
          </a:xfrm>
          <a:custGeom>
            <a:rect b="b" l="l" r="r" t="t"/>
            <a:pathLst>
              <a:path extrusionOk="0" h="1529542" w="7315200">
                <a:moveTo>
                  <a:pt x="0" y="0"/>
                </a:moveTo>
                <a:lnTo>
                  <a:pt x="7315200" y="0"/>
                </a:lnTo>
                <a:lnTo>
                  <a:pt x="7315200" y="1529541"/>
                </a:lnTo>
                <a:lnTo>
                  <a:pt x="0" y="1529541"/>
                </a:lnTo>
                <a:lnTo>
                  <a:pt x="0" y="0"/>
                </a:lnTo>
                <a:close/>
              </a:path>
            </a:pathLst>
          </a:custGeom>
          <a:blipFill rotWithShape="1">
            <a:blip r:embed="rId4">
              <a:alphaModFix/>
            </a:blip>
            <a:stretch>
              <a:fillRect b="0" l="0" r="0" t="0"/>
            </a:stretch>
          </a:blipFill>
          <a:ln>
            <a:noFill/>
          </a:ln>
        </p:spPr>
      </p:sp>
      <p:sp>
        <p:nvSpPr>
          <p:cNvPr id="25" name="Google Shape;25;p4"/>
          <p:cNvSpPr/>
          <p:nvPr/>
        </p:nvSpPr>
        <p:spPr>
          <a:xfrm>
            <a:off x="9944100" y="6912404"/>
            <a:ext cx="7315200" cy="1529542"/>
          </a:xfrm>
          <a:custGeom>
            <a:rect b="b" l="l" r="r" t="t"/>
            <a:pathLst>
              <a:path extrusionOk="0" h="1529542" w="7315200">
                <a:moveTo>
                  <a:pt x="0" y="0"/>
                </a:moveTo>
                <a:lnTo>
                  <a:pt x="7315200" y="0"/>
                </a:lnTo>
                <a:lnTo>
                  <a:pt x="7315200" y="1529542"/>
                </a:lnTo>
                <a:lnTo>
                  <a:pt x="0" y="1529542"/>
                </a:lnTo>
                <a:lnTo>
                  <a:pt x="0" y="0"/>
                </a:lnTo>
                <a:close/>
              </a:path>
            </a:pathLst>
          </a:custGeom>
          <a:blipFill rotWithShape="1">
            <a:blip r:embed="rId4">
              <a:alphaModFix/>
            </a:blip>
            <a:stretch>
              <a:fillRect b="0" l="0" r="0" t="0"/>
            </a:stretch>
          </a:blipFill>
          <a:ln>
            <a:noFill/>
          </a:ln>
        </p:spPr>
      </p:sp>
      <p:sp>
        <p:nvSpPr>
          <p:cNvPr id="26" name="Google Shape;26;p4"/>
          <p:cNvSpPr/>
          <p:nvPr/>
        </p:nvSpPr>
        <p:spPr>
          <a:xfrm>
            <a:off x="9944100" y="4197754"/>
            <a:ext cx="7315200" cy="1529542"/>
          </a:xfrm>
          <a:custGeom>
            <a:rect b="b" l="l" r="r" t="t"/>
            <a:pathLst>
              <a:path extrusionOk="0" h="1529542" w="7315200">
                <a:moveTo>
                  <a:pt x="0" y="0"/>
                </a:moveTo>
                <a:lnTo>
                  <a:pt x="7315200" y="0"/>
                </a:lnTo>
                <a:lnTo>
                  <a:pt x="7315200" y="1529542"/>
                </a:lnTo>
                <a:lnTo>
                  <a:pt x="0" y="1529542"/>
                </a:lnTo>
                <a:lnTo>
                  <a:pt x="0" y="0"/>
                </a:lnTo>
                <a:close/>
              </a:path>
            </a:pathLst>
          </a:custGeom>
          <a:blipFill rotWithShape="1">
            <a:blip r:embed="rId4">
              <a:alphaModFix/>
            </a:blip>
            <a:stretch>
              <a:fillRect b="0" l="0" r="0" t="0"/>
            </a:stretch>
          </a:blipFill>
          <a:ln>
            <a:noFill/>
          </a:ln>
        </p:spPr>
      </p:sp>
      <p:sp>
        <p:nvSpPr>
          <p:cNvPr id="27" name="Google Shape;27;p4"/>
          <p:cNvSpPr txBox="1"/>
          <p:nvPr/>
        </p:nvSpPr>
        <p:spPr>
          <a:xfrm>
            <a:off x="8679643" y="1579904"/>
            <a:ext cx="1038000" cy="1777500"/>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1</a:t>
            </a:r>
            <a:endParaRPr/>
          </a:p>
        </p:txBody>
      </p:sp>
      <p:sp>
        <p:nvSpPr>
          <p:cNvPr id="28" name="Google Shape;28;p4"/>
          <p:cNvSpPr txBox="1"/>
          <p:nvPr/>
        </p:nvSpPr>
        <p:spPr>
          <a:xfrm>
            <a:off x="8679643" y="4294554"/>
            <a:ext cx="1038000" cy="1777500"/>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2</a:t>
            </a:r>
            <a:endParaRPr/>
          </a:p>
        </p:txBody>
      </p:sp>
      <p:sp>
        <p:nvSpPr>
          <p:cNvPr id="29" name="Google Shape;29;p4"/>
          <p:cNvSpPr txBox="1"/>
          <p:nvPr/>
        </p:nvSpPr>
        <p:spPr>
          <a:xfrm>
            <a:off x="8679643" y="7009204"/>
            <a:ext cx="1038000" cy="1777500"/>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3</a:t>
            </a:r>
            <a:endParaRPr/>
          </a:p>
        </p:txBody>
      </p:sp>
      <p:sp>
        <p:nvSpPr>
          <p:cNvPr id="30" name="Google Shape;30;p4"/>
          <p:cNvSpPr/>
          <p:nvPr/>
        </p:nvSpPr>
        <p:spPr>
          <a:xfrm>
            <a:off x="1521125" y="5578054"/>
            <a:ext cx="5119545" cy="3388208"/>
          </a:xfrm>
          <a:custGeom>
            <a:rect b="b" l="l" r="r" t="t"/>
            <a:pathLst>
              <a:path extrusionOk="0" h="3388208" w="5119545">
                <a:moveTo>
                  <a:pt x="0" y="0"/>
                </a:moveTo>
                <a:lnTo>
                  <a:pt x="5119545" y="0"/>
                </a:lnTo>
                <a:lnTo>
                  <a:pt x="5119545" y="3388208"/>
                </a:lnTo>
                <a:lnTo>
                  <a:pt x="0" y="3388208"/>
                </a:lnTo>
                <a:lnTo>
                  <a:pt x="0" y="0"/>
                </a:lnTo>
                <a:close/>
              </a:path>
            </a:pathLst>
          </a:custGeom>
          <a:blipFill rotWithShape="1">
            <a:blip r:embed="rId5">
              <a:alphaModFix/>
            </a:blip>
            <a:stretch>
              <a:fillRect b="0" l="0" r="0" t="0"/>
            </a:stretch>
          </a:blipFill>
          <a:ln>
            <a:noFill/>
          </a:ln>
        </p:spPr>
      </p:sp>
      <p:sp>
        <p:nvSpPr>
          <p:cNvPr id="31" name="Google Shape;31;p4"/>
          <p:cNvSpPr txBox="1"/>
          <p:nvPr>
            <p:ph idx="1" type="subTitle"/>
          </p:nvPr>
        </p:nvSpPr>
        <p:spPr>
          <a:xfrm>
            <a:off x="10415825" y="4550225"/>
            <a:ext cx="6304500" cy="726600"/>
          </a:xfrm>
          <a:prstGeom prst="rect">
            <a:avLst/>
          </a:prstGeom>
        </p:spPr>
        <p:txBody>
          <a:bodyPr anchorCtr="0" anchor="t" bIns="45700" lIns="91425" spcFirstLastPara="1" rIns="91425" wrap="square" tIns="45700">
            <a:normAutofit/>
          </a:bodyPr>
          <a:lstStyle>
            <a:lvl1pPr lvl="0">
              <a:spcBef>
                <a:spcPts val="640"/>
              </a:spcBef>
              <a:spcAft>
                <a:spcPts val="0"/>
              </a:spcAft>
              <a:buClr>
                <a:srgbClr val="45464D"/>
              </a:buClr>
              <a:buSzPts val="5350"/>
              <a:buFont typeface="Caveat Brush"/>
              <a:buNone/>
              <a:defRPr sz="5350">
                <a:solidFill>
                  <a:srgbClr val="45464D"/>
                </a:solidFill>
                <a:latin typeface="Caveat Brush"/>
                <a:ea typeface="Caveat Brush"/>
                <a:cs typeface="Caveat Brush"/>
                <a:sym typeface="Caveat Brush"/>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2" name="Google Shape;32;p4"/>
          <p:cNvSpPr txBox="1"/>
          <p:nvPr>
            <p:ph idx="2" type="subTitle"/>
          </p:nvPr>
        </p:nvSpPr>
        <p:spPr>
          <a:xfrm>
            <a:off x="10415825" y="7184154"/>
            <a:ext cx="6304500" cy="7266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45464D"/>
              </a:buClr>
              <a:buSzPts val="5350"/>
              <a:buFont typeface="Caveat Brush"/>
              <a:buNone/>
              <a:defRPr sz="5350">
                <a:solidFill>
                  <a:srgbClr val="45464D"/>
                </a:solidFill>
                <a:latin typeface="Caveat Brush"/>
                <a:ea typeface="Caveat Brush"/>
                <a:cs typeface="Caveat Brush"/>
                <a:sym typeface="Caveat Brush"/>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33" name="Google Shape;33;p4"/>
          <p:cNvSpPr txBox="1"/>
          <p:nvPr>
            <p:ph idx="3" type="subTitle"/>
          </p:nvPr>
        </p:nvSpPr>
        <p:spPr>
          <a:xfrm>
            <a:off x="10415825" y="1834807"/>
            <a:ext cx="6304500" cy="7266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45464D"/>
              </a:buClr>
              <a:buSzPts val="5350"/>
              <a:buFont typeface="Caveat Brush"/>
              <a:buNone/>
              <a:defRPr sz="5350">
                <a:solidFill>
                  <a:srgbClr val="45464D"/>
                </a:solidFill>
                <a:latin typeface="Caveat Brush"/>
                <a:ea typeface="Caveat Brush"/>
                <a:cs typeface="Caveat Brush"/>
                <a:sym typeface="Caveat Brush"/>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C1C5D4"/>
        </a:solidFill>
      </p:bgPr>
    </p:bg>
    <p:spTree>
      <p:nvGrpSpPr>
        <p:cNvPr id="34" name="Shape 34"/>
        <p:cNvGrpSpPr/>
        <p:nvPr/>
      </p:nvGrpSpPr>
      <p:grpSpPr>
        <a:xfrm>
          <a:off x="0" y="0"/>
          <a:ext cx="0" cy="0"/>
          <a:chOff x="0" y="0"/>
          <a:chExt cx="0" cy="0"/>
        </a:xfrm>
      </p:grpSpPr>
      <p:pic>
        <p:nvPicPr>
          <p:cNvPr id="35" name="Google Shape;35;p5"/>
          <p:cNvPicPr preferRelativeResize="0"/>
          <p:nvPr/>
        </p:nvPicPr>
        <p:blipFill>
          <a:blip r:embed="rId2">
            <a:alphaModFix/>
          </a:blip>
          <a:stretch>
            <a:fillRect/>
          </a:stretch>
        </p:blipFill>
        <p:spPr>
          <a:xfrm>
            <a:off x="0" y="0"/>
            <a:ext cx="18288000" cy="10287000"/>
          </a:xfrm>
          <a:prstGeom prst="rect">
            <a:avLst/>
          </a:prstGeom>
          <a:noFill/>
          <a:ln>
            <a:noFill/>
          </a:ln>
        </p:spPr>
      </p:pic>
      <p:pic>
        <p:nvPicPr>
          <p:cNvPr id="36" name="Google Shape;36;p5"/>
          <p:cNvPicPr preferRelativeResize="0"/>
          <p:nvPr/>
        </p:nvPicPr>
        <p:blipFill rotWithShape="1">
          <a:blip r:embed="rId3">
            <a:alphaModFix/>
          </a:blip>
          <a:srcRect b="62980" l="0" r="0" t="0"/>
          <a:stretch/>
        </p:blipFill>
        <p:spPr>
          <a:xfrm>
            <a:off x="1573050" y="1028996"/>
            <a:ext cx="15141900" cy="9257999"/>
          </a:xfrm>
          <a:prstGeom prst="rect">
            <a:avLst/>
          </a:prstGeom>
          <a:noFill/>
          <a:ln>
            <a:noFill/>
          </a:ln>
        </p:spPr>
      </p:pic>
      <p:pic>
        <p:nvPicPr>
          <p:cNvPr id="37" name="Google Shape;37;p5"/>
          <p:cNvPicPr preferRelativeResize="0"/>
          <p:nvPr/>
        </p:nvPicPr>
        <p:blipFill>
          <a:blip r:embed="rId4">
            <a:alphaModFix/>
          </a:blip>
          <a:stretch>
            <a:fillRect/>
          </a:stretch>
        </p:blipFill>
        <p:spPr>
          <a:xfrm>
            <a:off x="5577200" y="351244"/>
            <a:ext cx="7133600" cy="7350538"/>
          </a:xfrm>
          <a:prstGeom prst="rect">
            <a:avLst/>
          </a:prstGeom>
          <a:noFill/>
          <a:ln>
            <a:noFill/>
          </a:ln>
        </p:spPr>
      </p:pic>
      <p:pic>
        <p:nvPicPr>
          <p:cNvPr id="38" name="Google Shape;38;p5"/>
          <p:cNvPicPr preferRelativeResize="0"/>
          <p:nvPr/>
        </p:nvPicPr>
        <p:blipFill>
          <a:blip r:embed="rId5">
            <a:alphaModFix/>
          </a:blip>
          <a:stretch>
            <a:fillRect/>
          </a:stretch>
        </p:blipFill>
        <p:spPr>
          <a:xfrm>
            <a:off x="2710650" y="6288500"/>
            <a:ext cx="12866698" cy="2739201"/>
          </a:xfrm>
          <a:prstGeom prst="rect">
            <a:avLst/>
          </a:prstGeom>
          <a:noFill/>
          <a:ln>
            <a:noFill/>
          </a:ln>
        </p:spPr>
      </p:pic>
      <p:sp>
        <p:nvSpPr>
          <p:cNvPr id="39" name="Google Shape;39;p5"/>
          <p:cNvSpPr/>
          <p:nvPr/>
        </p:nvSpPr>
        <p:spPr>
          <a:xfrm>
            <a:off x="2486783" y="2606505"/>
            <a:ext cx="3593183" cy="3242286"/>
          </a:xfrm>
          <a:custGeom>
            <a:rect b="b" l="l" r="r" t="t"/>
            <a:pathLst>
              <a:path extrusionOk="0" h="3242286" w="3593183">
                <a:moveTo>
                  <a:pt x="0" y="0"/>
                </a:moveTo>
                <a:lnTo>
                  <a:pt x="3593183" y="0"/>
                </a:lnTo>
                <a:lnTo>
                  <a:pt x="3593183" y="3242286"/>
                </a:lnTo>
                <a:lnTo>
                  <a:pt x="0" y="3242286"/>
                </a:lnTo>
                <a:lnTo>
                  <a:pt x="0" y="0"/>
                </a:lnTo>
                <a:close/>
              </a:path>
            </a:pathLst>
          </a:custGeom>
          <a:blipFill rotWithShape="1">
            <a:blip r:embed="rId6">
              <a:alphaModFix amt="22000"/>
            </a:blip>
            <a:stretch>
              <a:fillRect b="0" l="0" r="0" t="0"/>
            </a:stretch>
          </a:blipFill>
          <a:ln>
            <a:noFill/>
          </a:ln>
        </p:spPr>
      </p:sp>
      <p:sp>
        <p:nvSpPr>
          <p:cNvPr id="40" name="Google Shape;40;p5"/>
          <p:cNvSpPr/>
          <p:nvPr/>
        </p:nvSpPr>
        <p:spPr>
          <a:xfrm>
            <a:off x="11808842" y="2252603"/>
            <a:ext cx="4215204" cy="3464132"/>
          </a:xfrm>
          <a:custGeom>
            <a:rect b="b" l="l" r="r" t="t"/>
            <a:pathLst>
              <a:path extrusionOk="0" h="3464132" w="4215204">
                <a:moveTo>
                  <a:pt x="0" y="0"/>
                </a:moveTo>
                <a:lnTo>
                  <a:pt x="4215205" y="0"/>
                </a:lnTo>
                <a:lnTo>
                  <a:pt x="4215205" y="3464132"/>
                </a:lnTo>
                <a:lnTo>
                  <a:pt x="0" y="3464132"/>
                </a:lnTo>
                <a:lnTo>
                  <a:pt x="0" y="0"/>
                </a:lnTo>
                <a:close/>
              </a:path>
            </a:pathLst>
          </a:custGeom>
          <a:blipFill rotWithShape="1">
            <a:blip r:embed="rId7">
              <a:alphaModFix/>
            </a:blip>
            <a:stretch>
              <a:fillRect b="0" l="0" r="0" t="0"/>
            </a:stretch>
          </a:blipFill>
          <a:ln>
            <a:noFill/>
          </a:ln>
        </p:spPr>
      </p:sp>
      <p:sp>
        <p:nvSpPr>
          <p:cNvPr id="41" name="Google Shape;41;p5"/>
          <p:cNvSpPr txBox="1"/>
          <p:nvPr/>
        </p:nvSpPr>
        <p:spPr>
          <a:xfrm>
            <a:off x="7566380" y="2624078"/>
            <a:ext cx="3155100" cy="306270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0" i="0" lang="en-US" sz="19898" u="none" cap="none" strike="noStrike">
                <a:solidFill>
                  <a:srgbClr val="45464D"/>
                </a:solidFill>
                <a:latin typeface="Caveat Brush"/>
                <a:ea typeface="Caveat Brush"/>
                <a:cs typeface="Caveat Brush"/>
                <a:sym typeface="Caveat Brush"/>
              </a:rPr>
              <a:t>01</a:t>
            </a:r>
            <a:endParaRPr/>
          </a:p>
        </p:txBody>
      </p:sp>
      <p:sp>
        <p:nvSpPr>
          <p:cNvPr id="42" name="Google Shape;42;p5"/>
          <p:cNvSpPr/>
          <p:nvPr/>
        </p:nvSpPr>
        <p:spPr>
          <a:xfrm flipH="1" rot="1459535">
            <a:off x="-1385307" y="5029951"/>
            <a:ext cx="4818198" cy="4467784"/>
          </a:xfrm>
          <a:custGeom>
            <a:rect b="b" l="l" r="r" t="t"/>
            <a:pathLst>
              <a:path extrusionOk="0" h="4461514" w="4811437">
                <a:moveTo>
                  <a:pt x="4811436" y="0"/>
                </a:moveTo>
                <a:lnTo>
                  <a:pt x="0" y="0"/>
                </a:lnTo>
                <a:lnTo>
                  <a:pt x="0" y="4461514"/>
                </a:lnTo>
                <a:lnTo>
                  <a:pt x="4811436" y="4461514"/>
                </a:lnTo>
                <a:lnTo>
                  <a:pt x="4811436" y="0"/>
                </a:lnTo>
                <a:close/>
              </a:path>
            </a:pathLst>
          </a:custGeom>
          <a:blipFill rotWithShape="1">
            <a:blip r:embed="rId8">
              <a:alphaModFix/>
            </a:blip>
            <a:stretch>
              <a:fillRect b="0" l="0" r="0" t="0"/>
            </a:stretch>
          </a:blipFill>
          <a:ln>
            <a:noFill/>
          </a:ln>
        </p:spPr>
      </p:sp>
      <p:sp>
        <p:nvSpPr>
          <p:cNvPr id="43" name="Google Shape;43;p5"/>
          <p:cNvSpPr txBox="1"/>
          <p:nvPr>
            <p:ph type="title"/>
          </p:nvPr>
        </p:nvSpPr>
        <p:spPr>
          <a:xfrm>
            <a:off x="584700" y="7002011"/>
            <a:ext cx="17118600" cy="1879800"/>
          </a:xfrm>
          <a:prstGeom prst="rect">
            <a:avLst/>
          </a:prstGeom>
        </p:spPr>
        <p:txBody>
          <a:bodyPr anchorCtr="0" anchor="t" bIns="45700" lIns="91425" spcFirstLastPara="1" rIns="91425" wrap="square" tIns="45700">
            <a:normAutofit/>
          </a:bodyPr>
          <a:lstStyle>
            <a:lvl1pPr lvl="0">
              <a:spcBef>
                <a:spcPts val="0"/>
              </a:spcBef>
              <a:spcAft>
                <a:spcPts val="0"/>
              </a:spcAft>
              <a:buSzPts val="9050"/>
              <a:buNone/>
              <a:defRPr sz="9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44" name="Shape 44"/>
        <p:cNvGrpSpPr/>
        <p:nvPr/>
      </p:nvGrpSpPr>
      <p:grpSpPr>
        <a:xfrm>
          <a:off x="0" y="0"/>
          <a:ext cx="0" cy="0"/>
          <a:chOff x="0" y="0"/>
          <a:chExt cx="0" cy="0"/>
        </a:xfrm>
      </p:grpSpPr>
      <p:pic>
        <p:nvPicPr>
          <p:cNvPr id="45" name="Google Shape;45;p6"/>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46" name="Google Shape;46;p6"/>
          <p:cNvSpPr txBox="1"/>
          <p:nvPr>
            <p:ph type="title"/>
          </p:nvPr>
        </p:nvSpPr>
        <p:spPr>
          <a:xfrm>
            <a:off x="584700" y="564913"/>
            <a:ext cx="17118600" cy="1879800"/>
          </a:xfrm>
          <a:prstGeom prst="rect">
            <a:avLst/>
          </a:prstGeom>
        </p:spPr>
        <p:txBody>
          <a:bodyPr anchorCtr="0" anchor="t" bIns="45700" lIns="91425" spcFirstLastPara="1" rIns="91425" wrap="square" tIns="45700">
            <a:normAutofit/>
          </a:bodyPr>
          <a:lstStyle>
            <a:lvl1pPr lvl="0">
              <a:spcBef>
                <a:spcPts val="0"/>
              </a:spcBef>
              <a:spcAft>
                <a:spcPts val="0"/>
              </a:spcAft>
              <a:buSzPts val="11500"/>
              <a:buNone/>
              <a:defRPr sz="1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7" name="Google Shape;47;p6"/>
          <p:cNvGrpSpPr/>
          <p:nvPr/>
        </p:nvGrpSpPr>
        <p:grpSpPr>
          <a:xfrm>
            <a:off x="12725459" y="3031211"/>
            <a:ext cx="4838236" cy="6948518"/>
            <a:chOff x="0" y="0"/>
            <a:chExt cx="6450982" cy="9264691"/>
          </a:xfrm>
        </p:grpSpPr>
        <p:sp>
          <p:nvSpPr>
            <p:cNvPr id="48" name="Google Shape;48;p6"/>
            <p:cNvSpPr/>
            <p:nvPr/>
          </p:nvSpPr>
          <p:spPr>
            <a:xfrm rot="5400000">
              <a:off x="145896" y="-145896"/>
              <a:ext cx="6133288" cy="6425079"/>
            </a:xfrm>
            <a:custGeom>
              <a:rect b="b" l="l" r="r" t="t"/>
              <a:pathLst>
                <a:path extrusionOk="0" h="6425079" w="6133288">
                  <a:moveTo>
                    <a:pt x="0" y="0"/>
                  </a:moveTo>
                  <a:lnTo>
                    <a:pt x="6133287" y="0"/>
                  </a:lnTo>
                  <a:lnTo>
                    <a:pt x="6133287" y="6425079"/>
                  </a:lnTo>
                  <a:lnTo>
                    <a:pt x="0" y="6425079"/>
                  </a:lnTo>
                  <a:lnTo>
                    <a:pt x="0" y="0"/>
                  </a:lnTo>
                  <a:close/>
                </a:path>
              </a:pathLst>
            </a:custGeom>
            <a:blipFill rotWithShape="1">
              <a:blip r:embed="rId3">
                <a:alphaModFix/>
              </a:blip>
              <a:stretch>
                <a:fillRect b="0" l="0" r="-6888" t="0"/>
              </a:stretch>
            </a:blipFill>
            <a:ln>
              <a:noFill/>
            </a:ln>
          </p:spPr>
        </p:sp>
        <p:sp>
          <p:nvSpPr>
            <p:cNvPr id="49" name="Google Shape;49;p6"/>
            <p:cNvSpPr/>
            <p:nvPr/>
          </p:nvSpPr>
          <p:spPr>
            <a:xfrm rot="5400000">
              <a:off x="724269" y="3537977"/>
              <a:ext cx="5028347" cy="6425079"/>
            </a:xfrm>
            <a:custGeom>
              <a:rect b="b" l="l" r="r" t="t"/>
              <a:pathLst>
                <a:path extrusionOk="0" h="6425079" w="5028347">
                  <a:moveTo>
                    <a:pt x="0" y="0"/>
                  </a:moveTo>
                  <a:lnTo>
                    <a:pt x="5028347" y="0"/>
                  </a:lnTo>
                  <a:lnTo>
                    <a:pt x="5028347" y="6425079"/>
                  </a:lnTo>
                  <a:lnTo>
                    <a:pt x="0" y="6425079"/>
                  </a:lnTo>
                  <a:lnTo>
                    <a:pt x="0" y="0"/>
                  </a:lnTo>
                  <a:close/>
                </a:path>
              </a:pathLst>
            </a:custGeom>
            <a:blipFill rotWithShape="1">
              <a:blip r:embed="rId3">
                <a:alphaModFix/>
              </a:blip>
              <a:stretch>
                <a:fillRect b="0" l="-30379" r="0" t="0"/>
              </a:stretch>
            </a:blipFill>
            <a:ln>
              <a:noFill/>
            </a:ln>
          </p:spPr>
        </p:sp>
      </p:grpSp>
      <p:grpSp>
        <p:nvGrpSpPr>
          <p:cNvPr id="50" name="Google Shape;50;p6"/>
          <p:cNvGrpSpPr/>
          <p:nvPr/>
        </p:nvGrpSpPr>
        <p:grpSpPr>
          <a:xfrm>
            <a:off x="724305" y="3031211"/>
            <a:ext cx="4838236" cy="6948518"/>
            <a:chOff x="0" y="0"/>
            <a:chExt cx="6450982" cy="9264691"/>
          </a:xfrm>
        </p:grpSpPr>
        <p:sp>
          <p:nvSpPr>
            <p:cNvPr id="51" name="Google Shape;51;p6"/>
            <p:cNvSpPr/>
            <p:nvPr/>
          </p:nvSpPr>
          <p:spPr>
            <a:xfrm rot="5400000">
              <a:off x="145896" y="-145896"/>
              <a:ext cx="6133288" cy="6425079"/>
            </a:xfrm>
            <a:custGeom>
              <a:rect b="b" l="l" r="r" t="t"/>
              <a:pathLst>
                <a:path extrusionOk="0" h="6425079" w="6133288">
                  <a:moveTo>
                    <a:pt x="0" y="0"/>
                  </a:moveTo>
                  <a:lnTo>
                    <a:pt x="6133287" y="0"/>
                  </a:lnTo>
                  <a:lnTo>
                    <a:pt x="6133287" y="6425079"/>
                  </a:lnTo>
                  <a:lnTo>
                    <a:pt x="0" y="6425079"/>
                  </a:lnTo>
                  <a:lnTo>
                    <a:pt x="0" y="0"/>
                  </a:lnTo>
                  <a:close/>
                </a:path>
              </a:pathLst>
            </a:custGeom>
            <a:blipFill rotWithShape="1">
              <a:blip r:embed="rId3">
                <a:alphaModFix/>
              </a:blip>
              <a:stretch>
                <a:fillRect b="0" l="0" r="-6888" t="0"/>
              </a:stretch>
            </a:blipFill>
            <a:ln>
              <a:noFill/>
            </a:ln>
          </p:spPr>
        </p:sp>
        <p:sp>
          <p:nvSpPr>
            <p:cNvPr id="52" name="Google Shape;52;p6"/>
            <p:cNvSpPr/>
            <p:nvPr/>
          </p:nvSpPr>
          <p:spPr>
            <a:xfrm rot="5400000">
              <a:off x="724269" y="3537977"/>
              <a:ext cx="5028347" cy="6425079"/>
            </a:xfrm>
            <a:custGeom>
              <a:rect b="b" l="l" r="r" t="t"/>
              <a:pathLst>
                <a:path extrusionOk="0" h="6425079" w="5028347">
                  <a:moveTo>
                    <a:pt x="0" y="0"/>
                  </a:moveTo>
                  <a:lnTo>
                    <a:pt x="5028347" y="0"/>
                  </a:lnTo>
                  <a:lnTo>
                    <a:pt x="5028347" y="6425079"/>
                  </a:lnTo>
                  <a:lnTo>
                    <a:pt x="0" y="6425079"/>
                  </a:lnTo>
                  <a:lnTo>
                    <a:pt x="0" y="0"/>
                  </a:lnTo>
                  <a:close/>
                </a:path>
              </a:pathLst>
            </a:custGeom>
            <a:blipFill rotWithShape="1">
              <a:blip r:embed="rId3">
                <a:alphaModFix/>
              </a:blip>
              <a:stretch>
                <a:fillRect b="0" l="-30379" r="0" t="0"/>
              </a:stretch>
            </a:blipFill>
            <a:ln>
              <a:noFill/>
            </a:ln>
          </p:spPr>
        </p:sp>
      </p:grpSp>
      <p:sp>
        <p:nvSpPr>
          <p:cNvPr id="53" name="Google Shape;53;p6"/>
          <p:cNvSpPr/>
          <p:nvPr/>
        </p:nvSpPr>
        <p:spPr>
          <a:xfrm rot="-1536293">
            <a:off x="1187264" y="642019"/>
            <a:ext cx="1111183" cy="2030401"/>
          </a:xfrm>
          <a:custGeom>
            <a:rect b="b" l="l" r="r" t="t"/>
            <a:pathLst>
              <a:path extrusionOk="0" h="2028817" w="1110316">
                <a:moveTo>
                  <a:pt x="0" y="0"/>
                </a:moveTo>
                <a:lnTo>
                  <a:pt x="1110316" y="0"/>
                </a:lnTo>
                <a:lnTo>
                  <a:pt x="1110316" y="2028817"/>
                </a:lnTo>
                <a:lnTo>
                  <a:pt x="0" y="2028817"/>
                </a:lnTo>
                <a:lnTo>
                  <a:pt x="0" y="0"/>
                </a:lnTo>
                <a:close/>
              </a:path>
            </a:pathLst>
          </a:custGeom>
          <a:blipFill rotWithShape="1">
            <a:blip r:embed="rId4">
              <a:alphaModFix/>
            </a:blip>
            <a:stretch>
              <a:fillRect b="0" l="0" r="0" t="0"/>
            </a:stretch>
          </a:blipFill>
          <a:ln>
            <a:noFill/>
          </a:ln>
        </p:spPr>
      </p:sp>
      <p:sp>
        <p:nvSpPr>
          <p:cNvPr id="54" name="Google Shape;54;p6"/>
          <p:cNvSpPr/>
          <p:nvPr/>
        </p:nvSpPr>
        <p:spPr>
          <a:xfrm rot="1065335">
            <a:off x="15983460" y="592437"/>
            <a:ext cx="1110472" cy="2029102"/>
          </a:xfrm>
          <a:custGeom>
            <a:rect b="b" l="l" r="r" t="t"/>
            <a:pathLst>
              <a:path extrusionOk="0" h="2028817" w="1110316">
                <a:moveTo>
                  <a:pt x="0" y="0"/>
                </a:moveTo>
                <a:lnTo>
                  <a:pt x="1110316" y="0"/>
                </a:lnTo>
                <a:lnTo>
                  <a:pt x="1110316" y="2028817"/>
                </a:lnTo>
                <a:lnTo>
                  <a:pt x="0" y="2028817"/>
                </a:lnTo>
                <a:lnTo>
                  <a:pt x="0" y="0"/>
                </a:lnTo>
                <a:close/>
              </a:path>
            </a:pathLst>
          </a:custGeom>
          <a:blipFill rotWithShape="1">
            <a:blip r:embed="rId4">
              <a:alphaModFix/>
            </a:blip>
            <a:stretch>
              <a:fillRect b="0" l="0" r="0" t="0"/>
            </a:stretch>
          </a:blipFill>
          <a:ln>
            <a:noFill/>
          </a:ln>
        </p:spPr>
      </p:sp>
      <p:sp>
        <p:nvSpPr>
          <p:cNvPr id="55" name="Google Shape;55;p6"/>
          <p:cNvSpPr/>
          <p:nvPr/>
        </p:nvSpPr>
        <p:spPr>
          <a:xfrm>
            <a:off x="6386155" y="3502791"/>
            <a:ext cx="5515691" cy="6043088"/>
          </a:xfrm>
          <a:custGeom>
            <a:rect b="b" l="l" r="r" t="t"/>
            <a:pathLst>
              <a:path extrusionOk="0" h="6043088" w="5515691">
                <a:moveTo>
                  <a:pt x="0" y="0"/>
                </a:moveTo>
                <a:lnTo>
                  <a:pt x="5515690" y="0"/>
                </a:lnTo>
                <a:lnTo>
                  <a:pt x="5515690" y="6043088"/>
                </a:lnTo>
                <a:lnTo>
                  <a:pt x="0" y="6043088"/>
                </a:lnTo>
                <a:lnTo>
                  <a:pt x="0" y="0"/>
                </a:lnTo>
                <a:close/>
              </a:path>
            </a:pathLst>
          </a:custGeom>
          <a:blipFill rotWithShape="1">
            <a:blip r:embed="rId5">
              <a:alphaModFix/>
            </a:blip>
            <a:stretch>
              <a:fillRect b="0" l="0" r="0" t="0"/>
            </a:stretch>
          </a:blipFill>
          <a:ln>
            <a:noFill/>
          </a:ln>
        </p:spPr>
      </p:sp>
      <p:sp>
        <p:nvSpPr>
          <p:cNvPr id="56" name="Google Shape;56;p6"/>
          <p:cNvSpPr/>
          <p:nvPr/>
        </p:nvSpPr>
        <p:spPr>
          <a:xfrm>
            <a:off x="13948940" y="3669028"/>
            <a:ext cx="2372225" cy="2266818"/>
          </a:xfrm>
          <a:custGeom>
            <a:rect b="b" l="l" r="r" t="t"/>
            <a:pathLst>
              <a:path extrusionOk="0" h="2266818" w="2372225">
                <a:moveTo>
                  <a:pt x="0" y="0"/>
                </a:moveTo>
                <a:lnTo>
                  <a:pt x="2372224" y="0"/>
                </a:lnTo>
                <a:lnTo>
                  <a:pt x="2372224" y="2266818"/>
                </a:lnTo>
                <a:lnTo>
                  <a:pt x="0" y="2266818"/>
                </a:lnTo>
                <a:lnTo>
                  <a:pt x="0" y="0"/>
                </a:lnTo>
                <a:close/>
              </a:path>
            </a:pathLst>
          </a:custGeom>
          <a:blipFill rotWithShape="1">
            <a:blip r:embed="rId6">
              <a:alphaModFix/>
            </a:blip>
            <a:stretch>
              <a:fillRect b="0" l="0" r="0" t="0"/>
            </a:stretch>
          </a:blipFill>
          <a:ln>
            <a:noFill/>
          </a:ln>
        </p:spPr>
      </p:sp>
      <p:sp>
        <p:nvSpPr>
          <p:cNvPr id="57" name="Google Shape;57;p6"/>
          <p:cNvSpPr/>
          <p:nvPr/>
        </p:nvSpPr>
        <p:spPr>
          <a:xfrm>
            <a:off x="2815637" y="3487723"/>
            <a:ext cx="654967" cy="2629428"/>
          </a:xfrm>
          <a:custGeom>
            <a:rect b="b" l="l" r="r" t="t"/>
            <a:pathLst>
              <a:path extrusionOk="0" h="2629428" w="654967">
                <a:moveTo>
                  <a:pt x="0" y="0"/>
                </a:moveTo>
                <a:lnTo>
                  <a:pt x="654966" y="0"/>
                </a:lnTo>
                <a:lnTo>
                  <a:pt x="654966" y="2629428"/>
                </a:lnTo>
                <a:lnTo>
                  <a:pt x="0" y="2629428"/>
                </a:lnTo>
                <a:lnTo>
                  <a:pt x="0" y="0"/>
                </a:lnTo>
                <a:close/>
              </a:path>
            </a:pathLst>
          </a:custGeom>
          <a:blipFill rotWithShape="1">
            <a:blip r:embed="rId7">
              <a:alphaModFix/>
            </a:blip>
            <a:stretch>
              <a:fillRect b="0" l="0" r="0" t="0"/>
            </a:stretch>
          </a:blipFill>
          <a:ln>
            <a:noFill/>
          </a:ln>
        </p:spPr>
      </p:sp>
      <p:sp>
        <p:nvSpPr>
          <p:cNvPr id="58" name="Google Shape;58;p6"/>
          <p:cNvSpPr txBox="1"/>
          <p:nvPr>
            <p:ph idx="1" type="body"/>
          </p:nvPr>
        </p:nvSpPr>
        <p:spPr>
          <a:xfrm>
            <a:off x="1270000" y="6486075"/>
            <a:ext cx="3716100" cy="27894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59" name="Google Shape;59;p6"/>
          <p:cNvSpPr txBox="1"/>
          <p:nvPr>
            <p:ph idx="2" type="body"/>
          </p:nvPr>
        </p:nvSpPr>
        <p:spPr>
          <a:xfrm>
            <a:off x="13277013" y="6486075"/>
            <a:ext cx="3716100" cy="27894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0" name="Shape 60"/>
        <p:cNvGrpSpPr/>
        <p:nvPr/>
      </p:nvGrpSpPr>
      <p:grpSpPr>
        <a:xfrm>
          <a:off x="0" y="0"/>
          <a:ext cx="0" cy="0"/>
          <a:chOff x="0" y="0"/>
          <a:chExt cx="0" cy="0"/>
        </a:xfrm>
      </p:grpSpPr>
      <p:pic>
        <p:nvPicPr>
          <p:cNvPr id="61" name="Google Shape;61;p7"/>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62" name="Google Shape;62;p7"/>
          <p:cNvSpPr/>
          <p:nvPr/>
        </p:nvSpPr>
        <p:spPr>
          <a:xfrm>
            <a:off x="6771790" y="2905495"/>
            <a:ext cx="4598687" cy="4598687"/>
          </a:xfrm>
          <a:custGeom>
            <a:rect b="b" l="l" r="r" t="t"/>
            <a:pathLst>
              <a:path extrusionOk="0" h="4598687" w="4598687">
                <a:moveTo>
                  <a:pt x="0" y="0"/>
                </a:moveTo>
                <a:lnTo>
                  <a:pt x="4598686" y="0"/>
                </a:lnTo>
                <a:lnTo>
                  <a:pt x="4598686" y="4598687"/>
                </a:lnTo>
                <a:lnTo>
                  <a:pt x="0" y="4598687"/>
                </a:lnTo>
                <a:lnTo>
                  <a:pt x="0" y="0"/>
                </a:lnTo>
                <a:close/>
              </a:path>
            </a:pathLst>
          </a:custGeom>
          <a:blipFill rotWithShape="1">
            <a:blip r:embed="rId3">
              <a:alphaModFix/>
            </a:blip>
            <a:stretch>
              <a:fillRect b="0" l="0" r="0" t="0"/>
            </a:stretch>
          </a:blipFill>
          <a:ln>
            <a:noFill/>
          </a:ln>
        </p:spPr>
      </p:sp>
      <p:sp>
        <p:nvSpPr>
          <p:cNvPr id="63" name="Google Shape;63;p7"/>
          <p:cNvSpPr/>
          <p:nvPr/>
        </p:nvSpPr>
        <p:spPr>
          <a:xfrm>
            <a:off x="12386194" y="2905495"/>
            <a:ext cx="4598687" cy="4598687"/>
          </a:xfrm>
          <a:custGeom>
            <a:rect b="b" l="l" r="r" t="t"/>
            <a:pathLst>
              <a:path extrusionOk="0" h="4598687" w="4598687">
                <a:moveTo>
                  <a:pt x="0" y="0"/>
                </a:moveTo>
                <a:lnTo>
                  <a:pt x="4598687" y="0"/>
                </a:lnTo>
                <a:lnTo>
                  <a:pt x="4598687" y="4598687"/>
                </a:lnTo>
                <a:lnTo>
                  <a:pt x="0" y="4598687"/>
                </a:lnTo>
                <a:lnTo>
                  <a:pt x="0" y="0"/>
                </a:lnTo>
                <a:close/>
              </a:path>
            </a:pathLst>
          </a:custGeom>
          <a:blipFill rotWithShape="1">
            <a:blip r:embed="rId3">
              <a:alphaModFix/>
            </a:blip>
            <a:stretch>
              <a:fillRect b="0" l="0" r="0" t="0"/>
            </a:stretch>
          </a:blipFill>
          <a:ln>
            <a:noFill/>
          </a:ln>
        </p:spPr>
      </p:sp>
      <p:sp>
        <p:nvSpPr>
          <p:cNvPr id="64" name="Google Shape;64;p7"/>
          <p:cNvSpPr/>
          <p:nvPr/>
        </p:nvSpPr>
        <p:spPr>
          <a:xfrm>
            <a:off x="1302356" y="2905495"/>
            <a:ext cx="4598687" cy="4598687"/>
          </a:xfrm>
          <a:custGeom>
            <a:rect b="b" l="l" r="r" t="t"/>
            <a:pathLst>
              <a:path extrusionOk="0" h="4598687" w="4598687">
                <a:moveTo>
                  <a:pt x="0" y="0"/>
                </a:moveTo>
                <a:lnTo>
                  <a:pt x="4598686" y="0"/>
                </a:lnTo>
                <a:lnTo>
                  <a:pt x="4598686" y="4598687"/>
                </a:lnTo>
                <a:lnTo>
                  <a:pt x="0" y="4598687"/>
                </a:lnTo>
                <a:lnTo>
                  <a:pt x="0" y="0"/>
                </a:lnTo>
                <a:close/>
              </a:path>
            </a:pathLst>
          </a:custGeom>
          <a:blipFill rotWithShape="1">
            <a:blip r:embed="rId3">
              <a:alphaModFix/>
            </a:blip>
            <a:stretch>
              <a:fillRect b="0" l="0" r="0" t="0"/>
            </a:stretch>
          </a:blipFill>
          <a:ln>
            <a:noFill/>
          </a:ln>
        </p:spPr>
      </p:sp>
      <p:sp>
        <p:nvSpPr>
          <p:cNvPr id="65" name="Google Shape;65;p7"/>
          <p:cNvSpPr/>
          <p:nvPr/>
        </p:nvSpPr>
        <p:spPr>
          <a:xfrm>
            <a:off x="1102455"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4">
              <a:alphaModFix/>
            </a:blip>
            <a:stretch>
              <a:fillRect b="0" l="0" r="0" t="0"/>
            </a:stretch>
          </a:blipFill>
          <a:ln>
            <a:noFill/>
          </a:ln>
        </p:spPr>
      </p:sp>
      <p:sp>
        <p:nvSpPr>
          <p:cNvPr id="66" name="Google Shape;66;p7"/>
          <p:cNvSpPr/>
          <p:nvPr/>
        </p:nvSpPr>
        <p:spPr>
          <a:xfrm>
            <a:off x="6644756"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4">
              <a:alphaModFix/>
            </a:blip>
            <a:stretch>
              <a:fillRect b="0" l="0" r="0" t="0"/>
            </a:stretch>
          </a:blipFill>
          <a:ln>
            <a:noFill/>
          </a:ln>
        </p:spPr>
      </p:sp>
      <p:sp>
        <p:nvSpPr>
          <p:cNvPr id="67" name="Google Shape;67;p7"/>
          <p:cNvSpPr/>
          <p:nvPr/>
        </p:nvSpPr>
        <p:spPr>
          <a:xfrm>
            <a:off x="12187057"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4">
              <a:alphaModFix/>
            </a:blip>
            <a:stretch>
              <a:fillRect b="0" l="0" r="0" t="0"/>
            </a:stretch>
          </a:blipFill>
          <a:ln>
            <a:noFill/>
          </a:ln>
        </p:spPr>
      </p:sp>
      <p:sp>
        <p:nvSpPr>
          <p:cNvPr id="68" name="Google Shape;68;p7"/>
          <p:cNvSpPr txBox="1"/>
          <p:nvPr>
            <p:ph type="title"/>
          </p:nvPr>
        </p:nvSpPr>
        <p:spPr>
          <a:xfrm>
            <a:off x="584700" y="488713"/>
            <a:ext cx="17118600" cy="1879800"/>
          </a:xfrm>
          <a:prstGeom prst="rect">
            <a:avLst/>
          </a:prstGeom>
        </p:spPr>
        <p:txBody>
          <a:bodyPr anchorCtr="0" anchor="t" bIns="45700" lIns="91425" spcFirstLastPara="1" rIns="91425" wrap="square" tIns="45700">
            <a:normAutofit/>
          </a:bodyPr>
          <a:lstStyle>
            <a:lvl1pPr lvl="0">
              <a:spcBef>
                <a:spcPts val="0"/>
              </a:spcBef>
              <a:spcAft>
                <a:spcPts val="0"/>
              </a:spcAft>
              <a:buSzPts val="11500"/>
              <a:buNone/>
              <a:defRPr sz="1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
          <p:cNvSpPr txBox="1"/>
          <p:nvPr>
            <p:ph idx="1" type="body"/>
          </p:nvPr>
        </p:nvSpPr>
        <p:spPr>
          <a:xfrm>
            <a:off x="1302350" y="7964950"/>
            <a:ext cx="4598700" cy="14742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0" name="Google Shape;70;p7"/>
          <p:cNvSpPr txBox="1"/>
          <p:nvPr>
            <p:ph idx="2" type="body"/>
          </p:nvPr>
        </p:nvSpPr>
        <p:spPr>
          <a:xfrm>
            <a:off x="6844650" y="7964950"/>
            <a:ext cx="4598700" cy="14742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1" name="Google Shape;71;p7"/>
          <p:cNvSpPr txBox="1"/>
          <p:nvPr>
            <p:ph idx="3" type="body"/>
          </p:nvPr>
        </p:nvSpPr>
        <p:spPr>
          <a:xfrm>
            <a:off x="12386950" y="7964950"/>
            <a:ext cx="4598700" cy="14742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2" name="Google Shape;72;p7"/>
          <p:cNvSpPr/>
          <p:nvPr>
            <p:ph idx="4" type="pic"/>
          </p:nvPr>
        </p:nvSpPr>
        <p:spPr>
          <a:xfrm>
            <a:off x="1307200" y="2985400"/>
            <a:ext cx="4517700" cy="4442700"/>
          </a:xfrm>
          <a:prstGeom prst="rect">
            <a:avLst/>
          </a:prstGeom>
          <a:noFill/>
          <a:ln>
            <a:noFill/>
          </a:ln>
        </p:spPr>
      </p:sp>
      <p:sp>
        <p:nvSpPr>
          <p:cNvPr id="73" name="Google Shape;73;p7"/>
          <p:cNvSpPr/>
          <p:nvPr>
            <p:ph idx="5" type="pic"/>
          </p:nvPr>
        </p:nvSpPr>
        <p:spPr>
          <a:xfrm>
            <a:off x="6885150" y="2985400"/>
            <a:ext cx="4517700" cy="4442700"/>
          </a:xfrm>
          <a:prstGeom prst="rect">
            <a:avLst/>
          </a:prstGeom>
          <a:noFill/>
          <a:ln>
            <a:noFill/>
          </a:ln>
        </p:spPr>
      </p:sp>
      <p:sp>
        <p:nvSpPr>
          <p:cNvPr id="74" name="Google Shape;74;p7"/>
          <p:cNvSpPr/>
          <p:nvPr>
            <p:ph idx="6" type="pic"/>
          </p:nvPr>
        </p:nvSpPr>
        <p:spPr>
          <a:xfrm>
            <a:off x="12386950" y="2985400"/>
            <a:ext cx="4517700" cy="44427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75" name="Shape 75"/>
        <p:cNvGrpSpPr/>
        <p:nvPr/>
      </p:nvGrpSpPr>
      <p:grpSpPr>
        <a:xfrm>
          <a:off x="0" y="0"/>
          <a:ext cx="0" cy="0"/>
          <a:chOff x="0" y="0"/>
          <a:chExt cx="0" cy="0"/>
        </a:xfrm>
      </p:grpSpPr>
      <p:pic>
        <p:nvPicPr>
          <p:cNvPr id="76" name="Google Shape;76;p8"/>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77" name="Google Shape;77;p8"/>
          <p:cNvSpPr/>
          <p:nvPr/>
        </p:nvSpPr>
        <p:spPr>
          <a:xfrm>
            <a:off x="13935572" y="1998719"/>
            <a:ext cx="2250192" cy="2250192"/>
          </a:xfrm>
          <a:custGeom>
            <a:rect b="b" l="l" r="r" t="t"/>
            <a:pathLst>
              <a:path extrusionOk="0" h="2250192" w="2250192">
                <a:moveTo>
                  <a:pt x="0" y="0"/>
                </a:moveTo>
                <a:lnTo>
                  <a:pt x="2250192" y="0"/>
                </a:lnTo>
                <a:lnTo>
                  <a:pt x="2250192" y="2250193"/>
                </a:lnTo>
                <a:lnTo>
                  <a:pt x="0" y="2250193"/>
                </a:lnTo>
                <a:lnTo>
                  <a:pt x="0" y="0"/>
                </a:lnTo>
                <a:close/>
              </a:path>
            </a:pathLst>
          </a:custGeom>
          <a:blipFill rotWithShape="1">
            <a:blip r:embed="rId3">
              <a:alphaModFix/>
            </a:blip>
            <a:stretch>
              <a:fillRect b="0" l="0" r="0" t="0"/>
            </a:stretch>
          </a:blipFill>
          <a:ln>
            <a:noFill/>
          </a:ln>
        </p:spPr>
      </p:sp>
      <p:sp>
        <p:nvSpPr>
          <p:cNvPr id="78" name="Google Shape;78;p8"/>
          <p:cNvSpPr/>
          <p:nvPr/>
        </p:nvSpPr>
        <p:spPr>
          <a:xfrm>
            <a:off x="13935572" y="6054345"/>
            <a:ext cx="2250192" cy="2250192"/>
          </a:xfrm>
          <a:custGeom>
            <a:rect b="b" l="l" r="r" t="t"/>
            <a:pathLst>
              <a:path extrusionOk="0" h="2250192" w="2250192">
                <a:moveTo>
                  <a:pt x="0" y="0"/>
                </a:moveTo>
                <a:lnTo>
                  <a:pt x="2250192" y="0"/>
                </a:lnTo>
                <a:lnTo>
                  <a:pt x="2250192" y="2250192"/>
                </a:lnTo>
                <a:lnTo>
                  <a:pt x="0" y="2250192"/>
                </a:lnTo>
                <a:lnTo>
                  <a:pt x="0" y="0"/>
                </a:lnTo>
                <a:close/>
              </a:path>
            </a:pathLst>
          </a:custGeom>
          <a:blipFill rotWithShape="1">
            <a:blip r:embed="rId3">
              <a:alphaModFix/>
            </a:blip>
            <a:stretch>
              <a:fillRect b="0" l="0" r="0" t="0"/>
            </a:stretch>
          </a:blipFill>
          <a:ln>
            <a:noFill/>
          </a:ln>
        </p:spPr>
      </p:sp>
      <p:sp>
        <p:nvSpPr>
          <p:cNvPr id="79" name="Google Shape;79;p8"/>
          <p:cNvSpPr/>
          <p:nvPr/>
        </p:nvSpPr>
        <p:spPr>
          <a:xfrm>
            <a:off x="2102236" y="1998719"/>
            <a:ext cx="2250192" cy="2250192"/>
          </a:xfrm>
          <a:custGeom>
            <a:rect b="b" l="l" r="r" t="t"/>
            <a:pathLst>
              <a:path extrusionOk="0" h="2250192" w="2250192">
                <a:moveTo>
                  <a:pt x="0" y="0"/>
                </a:moveTo>
                <a:lnTo>
                  <a:pt x="2250192" y="0"/>
                </a:lnTo>
                <a:lnTo>
                  <a:pt x="2250192" y="2250193"/>
                </a:lnTo>
                <a:lnTo>
                  <a:pt x="0" y="2250193"/>
                </a:lnTo>
                <a:lnTo>
                  <a:pt x="0" y="0"/>
                </a:lnTo>
                <a:close/>
              </a:path>
            </a:pathLst>
          </a:custGeom>
          <a:blipFill rotWithShape="1">
            <a:blip r:embed="rId3">
              <a:alphaModFix/>
            </a:blip>
            <a:stretch>
              <a:fillRect b="0" l="0" r="0" t="0"/>
            </a:stretch>
          </a:blipFill>
          <a:ln>
            <a:noFill/>
          </a:ln>
        </p:spPr>
      </p:sp>
      <p:sp>
        <p:nvSpPr>
          <p:cNvPr id="80" name="Google Shape;80;p8"/>
          <p:cNvSpPr/>
          <p:nvPr/>
        </p:nvSpPr>
        <p:spPr>
          <a:xfrm>
            <a:off x="2102236" y="6054345"/>
            <a:ext cx="2250192" cy="2250192"/>
          </a:xfrm>
          <a:custGeom>
            <a:rect b="b" l="l" r="r" t="t"/>
            <a:pathLst>
              <a:path extrusionOk="0" h="2250192" w="2250192">
                <a:moveTo>
                  <a:pt x="0" y="0"/>
                </a:moveTo>
                <a:lnTo>
                  <a:pt x="2250192" y="0"/>
                </a:lnTo>
                <a:lnTo>
                  <a:pt x="2250192" y="2250192"/>
                </a:lnTo>
                <a:lnTo>
                  <a:pt x="0" y="2250192"/>
                </a:lnTo>
                <a:lnTo>
                  <a:pt x="0" y="0"/>
                </a:lnTo>
                <a:close/>
              </a:path>
            </a:pathLst>
          </a:custGeom>
          <a:blipFill rotWithShape="1">
            <a:blip r:embed="rId3">
              <a:alphaModFix/>
            </a:blip>
            <a:stretch>
              <a:fillRect b="0" l="0" r="0" t="0"/>
            </a:stretch>
          </a:blipFill>
          <a:ln>
            <a:noFill/>
          </a:ln>
        </p:spPr>
      </p:sp>
      <p:sp>
        <p:nvSpPr>
          <p:cNvPr id="81" name="Google Shape;81;p8"/>
          <p:cNvSpPr/>
          <p:nvPr/>
        </p:nvSpPr>
        <p:spPr>
          <a:xfrm>
            <a:off x="6233780" y="2628510"/>
            <a:ext cx="5820440" cy="7427476"/>
          </a:xfrm>
          <a:custGeom>
            <a:rect b="b" l="l" r="r" t="t"/>
            <a:pathLst>
              <a:path extrusionOk="0" h="7427476" w="5820440">
                <a:moveTo>
                  <a:pt x="0" y="0"/>
                </a:moveTo>
                <a:lnTo>
                  <a:pt x="5820440" y="0"/>
                </a:lnTo>
                <a:lnTo>
                  <a:pt x="5820440" y="7427475"/>
                </a:lnTo>
                <a:lnTo>
                  <a:pt x="0" y="7427475"/>
                </a:lnTo>
                <a:lnTo>
                  <a:pt x="0" y="0"/>
                </a:lnTo>
                <a:close/>
              </a:path>
            </a:pathLst>
          </a:custGeom>
          <a:blipFill rotWithShape="1">
            <a:blip r:embed="rId4">
              <a:alphaModFix/>
            </a:blip>
            <a:stretch>
              <a:fillRect b="0" l="0" r="0" t="0"/>
            </a:stretch>
          </a:blipFill>
          <a:ln>
            <a:noFill/>
          </a:ln>
        </p:spPr>
      </p:sp>
      <p:sp>
        <p:nvSpPr>
          <p:cNvPr id="82" name="Google Shape;82;p8"/>
          <p:cNvSpPr/>
          <p:nvPr/>
        </p:nvSpPr>
        <p:spPr>
          <a:xfrm>
            <a:off x="2400180" y="2283372"/>
            <a:ext cx="1654304" cy="1359537"/>
          </a:xfrm>
          <a:custGeom>
            <a:rect b="b" l="l" r="r" t="t"/>
            <a:pathLst>
              <a:path extrusionOk="0" h="1359537" w="1654304">
                <a:moveTo>
                  <a:pt x="0" y="0"/>
                </a:moveTo>
                <a:lnTo>
                  <a:pt x="1654304" y="0"/>
                </a:lnTo>
                <a:lnTo>
                  <a:pt x="1654304" y="1359537"/>
                </a:lnTo>
                <a:lnTo>
                  <a:pt x="0" y="1359537"/>
                </a:lnTo>
                <a:lnTo>
                  <a:pt x="0" y="0"/>
                </a:lnTo>
                <a:close/>
              </a:path>
            </a:pathLst>
          </a:custGeom>
          <a:blipFill rotWithShape="1">
            <a:blip r:embed="rId5">
              <a:alphaModFix/>
            </a:blip>
            <a:stretch>
              <a:fillRect b="0" l="0" r="0" t="0"/>
            </a:stretch>
          </a:blipFill>
          <a:ln>
            <a:noFill/>
          </a:ln>
        </p:spPr>
      </p:sp>
      <p:sp>
        <p:nvSpPr>
          <p:cNvPr id="83" name="Google Shape;83;p8"/>
          <p:cNvSpPr/>
          <p:nvPr/>
        </p:nvSpPr>
        <p:spPr>
          <a:xfrm rot="2700000">
            <a:off x="14787670" y="6512864"/>
            <a:ext cx="545684" cy="1333894"/>
          </a:xfrm>
          <a:custGeom>
            <a:rect b="b" l="l" r="r" t="t"/>
            <a:pathLst>
              <a:path extrusionOk="0" h="1333153" w="545381">
                <a:moveTo>
                  <a:pt x="0" y="0"/>
                </a:moveTo>
                <a:lnTo>
                  <a:pt x="545381" y="0"/>
                </a:lnTo>
                <a:lnTo>
                  <a:pt x="545381" y="1333153"/>
                </a:lnTo>
                <a:lnTo>
                  <a:pt x="0" y="1333153"/>
                </a:lnTo>
                <a:lnTo>
                  <a:pt x="0" y="0"/>
                </a:lnTo>
                <a:close/>
              </a:path>
            </a:pathLst>
          </a:custGeom>
          <a:blipFill rotWithShape="1">
            <a:blip r:embed="rId6">
              <a:alphaModFix/>
            </a:blip>
            <a:stretch>
              <a:fillRect b="0" l="0" r="0" t="0"/>
            </a:stretch>
          </a:blipFill>
          <a:ln>
            <a:noFill/>
          </a:ln>
        </p:spPr>
      </p:sp>
      <p:sp>
        <p:nvSpPr>
          <p:cNvPr id="84" name="Google Shape;84;p8"/>
          <p:cNvSpPr/>
          <p:nvPr/>
        </p:nvSpPr>
        <p:spPr>
          <a:xfrm>
            <a:off x="14476986" y="2311947"/>
            <a:ext cx="998526" cy="1542667"/>
          </a:xfrm>
          <a:custGeom>
            <a:rect b="b" l="l" r="r" t="t"/>
            <a:pathLst>
              <a:path extrusionOk="0" h="1542667" w="998526">
                <a:moveTo>
                  <a:pt x="0" y="0"/>
                </a:moveTo>
                <a:lnTo>
                  <a:pt x="998526" y="0"/>
                </a:lnTo>
                <a:lnTo>
                  <a:pt x="998526" y="1542667"/>
                </a:lnTo>
                <a:lnTo>
                  <a:pt x="0" y="1542667"/>
                </a:lnTo>
                <a:lnTo>
                  <a:pt x="0" y="0"/>
                </a:lnTo>
                <a:close/>
              </a:path>
            </a:pathLst>
          </a:custGeom>
          <a:blipFill rotWithShape="1">
            <a:blip r:embed="rId7">
              <a:alphaModFix/>
            </a:blip>
            <a:stretch>
              <a:fillRect b="0" l="0" r="0" t="0"/>
            </a:stretch>
          </a:blipFill>
          <a:ln>
            <a:noFill/>
          </a:ln>
        </p:spPr>
      </p:sp>
      <p:sp>
        <p:nvSpPr>
          <p:cNvPr id="85" name="Google Shape;85;p8"/>
          <p:cNvSpPr/>
          <p:nvPr/>
        </p:nvSpPr>
        <p:spPr>
          <a:xfrm>
            <a:off x="2557427" y="6697049"/>
            <a:ext cx="1333203" cy="1146555"/>
          </a:xfrm>
          <a:custGeom>
            <a:rect b="b" l="l" r="r" t="t"/>
            <a:pathLst>
              <a:path extrusionOk="0" h="1146555" w="1333203">
                <a:moveTo>
                  <a:pt x="0" y="0"/>
                </a:moveTo>
                <a:lnTo>
                  <a:pt x="1333203" y="0"/>
                </a:lnTo>
                <a:lnTo>
                  <a:pt x="1333203" y="1146554"/>
                </a:lnTo>
                <a:lnTo>
                  <a:pt x="0" y="1146554"/>
                </a:lnTo>
                <a:lnTo>
                  <a:pt x="0" y="0"/>
                </a:lnTo>
                <a:close/>
              </a:path>
            </a:pathLst>
          </a:custGeom>
          <a:blipFill rotWithShape="1">
            <a:blip r:embed="rId8">
              <a:alphaModFix/>
            </a:blip>
            <a:stretch>
              <a:fillRect b="0" l="0" r="0" t="0"/>
            </a:stretch>
          </a:blipFill>
          <a:ln>
            <a:noFill/>
          </a:ln>
        </p:spPr>
      </p:sp>
      <p:sp>
        <p:nvSpPr>
          <p:cNvPr id="86" name="Google Shape;86;p8"/>
          <p:cNvSpPr txBox="1"/>
          <p:nvPr>
            <p:ph type="title"/>
          </p:nvPr>
        </p:nvSpPr>
        <p:spPr>
          <a:xfrm>
            <a:off x="584700" y="161234"/>
            <a:ext cx="17118600" cy="1879800"/>
          </a:xfrm>
          <a:prstGeom prst="rect">
            <a:avLst/>
          </a:prstGeom>
        </p:spPr>
        <p:txBody>
          <a:bodyPr anchorCtr="0" anchor="t" bIns="45700" lIns="91425" spcFirstLastPara="1" rIns="91425" wrap="square" tIns="45700">
            <a:normAutofit/>
          </a:bodyPr>
          <a:lstStyle>
            <a:lvl1pPr lvl="0">
              <a:spcBef>
                <a:spcPts val="0"/>
              </a:spcBef>
              <a:spcAft>
                <a:spcPts val="0"/>
              </a:spcAft>
              <a:buSzPts val="11500"/>
              <a:buNone/>
              <a:defRPr sz="1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
          <p:cNvSpPr txBox="1"/>
          <p:nvPr>
            <p:ph idx="1" type="subTitle"/>
          </p:nvPr>
        </p:nvSpPr>
        <p:spPr>
          <a:xfrm>
            <a:off x="577725" y="8412325"/>
            <a:ext cx="5292600" cy="515400"/>
          </a:xfrm>
          <a:prstGeom prst="rect">
            <a:avLst/>
          </a:prstGeom>
        </p:spPr>
        <p:txBody>
          <a:bodyPr anchorCtr="0" anchor="t" bIns="45700" lIns="91425" spcFirstLastPara="1" rIns="91425" wrap="square" tIns="45700">
            <a:normAutofit/>
          </a:bodyPr>
          <a:lstStyle>
            <a:lvl1pPr lvl="0">
              <a:spcBef>
                <a:spcPts val="640"/>
              </a:spcBef>
              <a:spcAft>
                <a:spcPts val="0"/>
              </a:spcAft>
              <a:buSzPts val="2250"/>
              <a:buNone/>
              <a:defRPr b="1" sz="22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88" name="Google Shape;88;p8"/>
          <p:cNvSpPr txBox="1"/>
          <p:nvPr>
            <p:ph idx="2" type="body"/>
          </p:nvPr>
        </p:nvSpPr>
        <p:spPr>
          <a:xfrm>
            <a:off x="1197375" y="8867400"/>
            <a:ext cx="4053300" cy="8163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9" name="Google Shape;89;p8"/>
          <p:cNvSpPr txBox="1"/>
          <p:nvPr>
            <p:ph idx="3" type="subTitle"/>
          </p:nvPr>
        </p:nvSpPr>
        <p:spPr>
          <a:xfrm>
            <a:off x="12329938" y="8412325"/>
            <a:ext cx="5292600" cy="5154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90" name="Google Shape;90;p8"/>
          <p:cNvSpPr txBox="1"/>
          <p:nvPr>
            <p:ph idx="4" type="body"/>
          </p:nvPr>
        </p:nvSpPr>
        <p:spPr>
          <a:xfrm>
            <a:off x="12949588" y="8867400"/>
            <a:ext cx="4053300" cy="8163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91" name="Google Shape;91;p8"/>
          <p:cNvSpPr txBox="1"/>
          <p:nvPr>
            <p:ph idx="5" type="subTitle"/>
          </p:nvPr>
        </p:nvSpPr>
        <p:spPr>
          <a:xfrm>
            <a:off x="577725" y="4394380"/>
            <a:ext cx="5292600" cy="5154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92" name="Google Shape;92;p8"/>
          <p:cNvSpPr txBox="1"/>
          <p:nvPr>
            <p:ph idx="6" type="body"/>
          </p:nvPr>
        </p:nvSpPr>
        <p:spPr>
          <a:xfrm>
            <a:off x="1197375" y="4849455"/>
            <a:ext cx="4053300" cy="8163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93" name="Google Shape;93;p8"/>
          <p:cNvSpPr txBox="1"/>
          <p:nvPr>
            <p:ph idx="7" type="subTitle"/>
          </p:nvPr>
        </p:nvSpPr>
        <p:spPr>
          <a:xfrm>
            <a:off x="12329938" y="4394380"/>
            <a:ext cx="5292600" cy="5154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94" name="Google Shape;94;p8"/>
          <p:cNvSpPr txBox="1"/>
          <p:nvPr>
            <p:ph idx="8" type="body"/>
          </p:nvPr>
        </p:nvSpPr>
        <p:spPr>
          <a:xfrm>
            <a:off x="12949588" y="4849455"/>
            <a:ext cx="4053300" cy="8163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4700" y="977675"/>
            <a:ext cx="17118600" cy="18798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45464D"/>
              </a:buClr>
              <a:buSzPts val="9900"/>
              <a:buFont typeface="Caveat Brush"/>
              <a:buNone/>
              <a:defRPr i="0" sz="9900" u="none" cap="none" strike="noStrike">
                <a:solidFill>
                  <a:srgbClr val="45464D"/>
                </a:solidFill>
                <a:latin typeface="Caveat Brush"/>
                <a:ea typeface="Caveat Brush"/>
                <a:cs typeface="Caveat Brush"/>
                <a:sym typeface="Caveat Brush"/>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3006250"/>
            <a:ext cx="8229600" cy="4526100"/>
          </a:xfrm>
          <a:prstGeom prst="rect">
            <a:avLst/>
          </a:prstGeom>
          <a:noFill/>
          <a:ln>
            <a:noFill/>
          </a:ln>
        </p:spPr>
        <p:txBody>
          <a:bodyPr anchorCtr="0" anchor="t" bIns="45700" lIns="91425" spcFirstLastPara="1" rIns="91425" wrap="square" tIns="45700">
            <a:normAutofit/>
          </a:bodyPr>
          <a:lstStyle>
            <a:lvl1pPr indent="-355600" lvl="0" marL="457200" marR="0" rtl="0" algn="ctr">
              <a:spcBef>
                <a:spcPts val="64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1pPr>
            <a:lvl2pPr indent="-355600" lvl="1" marL="914400" marR="0" rtl="0" algn="ctr">
              <a:spcBef>
                <a:spcPts val="56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2pPr>
            <a:lvl3pPr indent="-355600" lvl="2" marL="1371600" marR="0" rtl="0" algn="ctr">
              <a:spcBef>
                <a:spcPts val="48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3pPr>
            <a:lvl4pPr indent="-355600" lvl="3" marL="18288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4pPr>
            <a:lvl5pPr indent="-355600" lvl="4" marL="22860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5pPr>
            <a:lvl6pPr indent="-355600" lvl="5" marL="27432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6pPr>
            <a:lvl7pPr indent="-355600" lvl="6" marL="32004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7pPr>
            <a:lvl8pPr indent="-355600" lvl="7" marL="36576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8pPr>
            <a:lvl9pPr indent="-355600" lvl="8" marL="4114800" marR="0" rtl="0" algn="ctr">
              <a:spcBef>
                <a:spcPts val="400"/>
              </a:spcBef>
              <a:spcAft>
                <a:spcPts val="0"/>
              </a:spcAft>
              <a:buClr>
                <a:schemeClr val="dk1"/>
              </a:buClr>
              <a:buSzPts val="2000"/>
              <a:buFont typeface="Nunito"/>
              <a:buChar char="•"/>
              <a:defRPr i="0" sz="2000" u="none" cap="none" strike="noStrike">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4.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44.png"/><Relationship Id="rId5"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58.png"/><Relationship Id="rId5" Type="http://schemas.openxmlformats.org/officeDocument/2006/relationships/image" Target="../media/image41.png"/><Relationship Id="rId6"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52.png"/><Relationship Id="rId5" Type="http://schemas.openxmlformats.org/officeDocument/2006/relationships/image" Target="../media/image100.jpg"/><Relationship Id="rId6"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73.png"/><Relationship Id="rId5" Type="http://schemas.openxmlformats.org/officeDocument/2006/relationships/image" Target="../media/image26.png"/><Relationship Id="rId6" Type="http://schemas.openxmlformats.org/officeDocument/2006/relationships/image" Target="../media/image56.png"/><Relationship Id="rId7" Type="http://schemas.openxmlformats.org/officeDocument/2006/relationships/image" Target="../media/image65.png"/><Relationship Id="rId8"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54.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59.pn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51.png"/><Relationship Id="rId5" Type="http://schemas.openxmlformats.org/officeDocument/2006/relationships/image" Target="../media/image5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74.png"/><Relationship Id="rId5" Type="http://schemas.openxmlformats.org/officeDocument/2006/relationships/image" Target="../media/image101.png"/><Relationship Id="rId6" Type="http://schemas.openxmlformats.org/officeDocument/2006/relationships/image" Target="../media/image1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84.jpg"/><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91.png"/><Relationship Id="rId5" Type="http://schemas.openxmlformats.org/officeDocument/2006/relationships/image" Target="../media/image64.png"/><Relationship Id="rId6"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40" Type="http://schemas.openxmlformats.org/officeDocument/2006/relationships/image" Target="../media/image36.png"/><Relationship Id="rId20" Type="http://schemas.openxmlformats.org/officeDocument/2006/relationships/image" Target="../media/image11.png"/><Relationship Id="rId42" Type="http://schemas.openxmlformats.org/officeDocument/2006/relationships/image" Target="../media/image39.png"/><Relationship Id="rId41" Type="http://schemas.openxmlformats.org/officeDocument/2006/relationships/image" Target="../media/image48.png"/><Relationship Id="rId22" Type="http://schemas.openxmlformats.org/officeDocument/2006/relationships/image" Target="../media/image22.png"/><Relationship Id="rId21" Type="http://schemas.openxmlformats.org/officeDocument/2006/relationships/image" Target="../media/image30.png"/><Relationship Id="rId24" Type="http://schemas.openxmlformats.org/officeDocument/2006/relationships/image" Target="../media/image45.png"/><Relationship Id="rId23"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42.png"/><Relationship Id="rId9" Type="http://schemas.openxmlformats.org/officeDocument/2006/relationships/image" Target="../media/image17.png"/><Relationship Id="rId26" Type="http://schemas.openxmlformats.org/officeDocument/2006/relationships/image" Target="../media/image73.png"/><Relationship Id="rId25" Type="http://schemas.openxmlformats.org/officeDocument/2006/relationships/image" Target="../media/image47.png"/><Relationship Id="rId28" Type="http://schemas.openxmlformats.org/officeDocument/2006/relationships/image" Target="../media/image59.png"/><Relationship Id="rId27" Type="http://schemas.openxmlformats.org/officeDocument/2006/relationships/image" Target="../media/image54.png"/><Relationship Id="rId5" Type="http://schemas.openxmlformats.org/officeDocument/2006/relationships/image" Target="../media/image4.png"/><Relationship Id="rId6" Type="http://schemas.openxmlformats.org/officeDocument/2006/relationships/image" Target="../media/image8.png"/><Relationship Id="rId29" Type="http://schemas.openxmlformats.org/officeDocument/2006/relationships/image" Target="../media/image74.png"/><Relationship Id="rId7" Type="http://schemas.openxmlformats.org/officeDocument/2006/relationships/image" Target="../media/image98.png"/><Relationship Id="rId8" Type="http://schemas.openxmlformats.org/officeDocument/2006/relationships/image" Target="../media/image13.png"/><Relationship Id="rId31" Type="http://schemas.openxmlformats.org/officeDocument/2006/relationships/image" Target="../media/image95.png"/><Relationship Id="rId30" Type="http://schemas.openxmlformats.org/officeDocument/2006/relationships/image" Target="../media/image99.png"/><Relationship Id="rId11" Type="http://schemas.openxmlformats.org/officeDocument/2006/relationships/image" Target="../media/image44.png"/><Relationship Id="rId33" Type="http://schemas.openxmlformats.org/officeDocument/2006/relationships/image" Target="../media/image40.png"/><Relationship Id="rId10" Type="http://schemas.openxmlformats.org/officeDocument/2006/relationships/image" Target="../media/image27.png"/><Relationship Id="rId32" Type="http://schemas.openxmlformats.org/officeDocument/2006/relationships/image" Target="../media/image91.png"/><Relationship Id="rId13" Type="http://schemas.openxmlformats.org/officeDocument/2006/relationships/image" Target="../media/image53.png"/><Relationship Id="rId35" Type="http://schemas.openxmlformats.org/officeDocument/2006/relationships/image" Target="../media/image25.png"/><Relationship Id="rId12" Type="http://schemas.openxmlformats.org/officeDocument/2006/relationships/image" Target="../media/image58.png"/><Relationship Id="rId34" Type="http://schemas.openxmlformats.org/officeDocument/2006/relationships/image" Target="../media/image1.png"/><Relationship Id="rId15" Type="http://schemas.openxmlformats.org/officeDocument/2006/relationships/image" Target="../media/image51.png"/><Relationship Id="rId37" Type="http://schemas.openxmlformats.org/officeDocument/2006/relationships/image" Target="../media/image14.png"/><Relationship Id="rId14" Type="http://schemas.openxmlformats.org/officeDocument/2006/relationships/image" Target="../media/image66.png"/><Relationship Id="rId36" Type="http://schemas.openxmlformats.org/officeDocument/2006/relationships/image" Target="../media/image28.png"/><Relationship Id="rId17" Type="http://schemas.openxmlformats.org/officeDocument/2006/relationships/image" Target="../media/image96.png"/><Relationship Id="rId39" Type="http://schemas.openxmlformats.org/officeDocument/2006/relationships/image" Target="../media/image52.png"/><Relationship Id="rId16" Type="http://schemas.openxmlformats.org/officeDocument/2006/relationships/image" Target="../media/image24.png"/><Relationship Id="rId38" Type="http://schemas.openxmlformats.org/officeDocument/2006/relationships/image" Target="../media/image94.png"/><Relationship Id="rId19" Type="http://schemas.openxmlformats.org/officeDocument/2006/relationships/image" Target="../media/image19.png"/><Relationship Id="rId18"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2.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35.png"/><Relationship Id="rId7" Type="http://schemas.openxmlformats.org/officeDocument/2006/relationships/image" Target="../media/image33.png"/><Relationship Id="rId8"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1.png"/><Relationship Id="rId11" Type="http://schemas.openxmlformats.org/officeDocument/2006/relationships/image" Target="../media/image48.png"/><Relationship Id="rId10" Type="http://schemas.openxmlformats.org/officeDocument/2006/relationships/image" Target="../media/image36.png"/><Relationship Id="rId12" Type="http://schemas.openxmlformats.org/officeDocument/2006/relationships/image" Target="../media/image39.png"/><Relationship Id="rId9" Type="http://schemas.openxmlformats.org/officeDocument/2006/relationships/image" Target="../media/image4.png"/><Relationship Id="rId5" Type="http://schemas.openxmlformats.org/officeDocument/2006/relationships/image" Target="../media/image38.jpg"/><Relationship Id="rId6" Type="http://schemas.openxmlformats.org/officeDocument/2006/relationships/image" Target="../media/image43.jpg"/><Relationship Id="rId7" Type="http://schemas.openxmlformats.org/officeDocument/2006/relationships/image" Target="../media/image68.jpg"/><Relationship Id="rId8" Type="http://schemas.openxmlformats.org/officeDocument/2006/relationships/image" Target="../media/image4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42.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40.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8" name="Shape 98"/>
        <p:cNvGrpSpPr/>
        <p:nvPr/>
      </p:nvGrpSpPr>
      <p:grpSpPr>
        <a:xfrm>
          <a:off x="0" y="0"/>
          <a:ext cx="0" cy="0"/>
          <a:chOff x="0" y="0"/>
          <a:chExt cx="0" cy="0"/>
        </a:xfrm>
      </p:grpSpPr>
      <p:pic>
        <p:nvPicPr>
          <p:cNvPr id="99" name="Google Shape;99;p9"/>
          <p:cNvPicPr preferRelativeResize="0"/>
          <p:nvPr/>
        </p:nvPicPr>
        <p:blipFill>
          <a:blip r:embed="rId3">
            <a:alphaModFix/>
          </a:blip>
          <a:stretch>
            <a:fillRect/>
          </a:stretch>
        </p:blipFill>
        <p:spPr>
          <a:xfrm>
            <a:off x="-27650" y="0"/>
            <a:ext cx="18288000" cy="10287000"/>
          </a:xfrm>
          <a:prstGeom prst="rect">
            <a:avLst/>
          </a:prstGeom>
          <a:noFill/>
          <a:ln>
            <a:noFill/>
          </a:ln>
        </p:spPr>
      </p:pic>
      <p:pic>
        <p:nvPicPr>
          <p:cNvPr id="100" name="Google Shape;100;p9"/>
          <p:cNvPicPr preferRelativeResize="0"/>
          <p:nvPr/>
        </p:nvPicPr>
        <p:blipFill rotWithShape="1">
          <a:blip r:embed="rId4">
            <a:alphaModFix/>
          </a:blip>
          <a:srcRect b="35216" l="0" r="15846" t="0"/>
          <a:stretch/>
        </p:blipFill>
        <p:spPr>
          <a:xfrm>
            <a:off x="13623250" y="6732450"/>
            <a:ext cx="4664750" cy="3554551"/>
          </a:xfrm>
          <a:prstGeom prst="rect">
            <a:avLst/>
          </a:prstGeom>
          <a:noFill/>
          <a:ln>
            <a:noFill/>
          </a:ln>
        </p:spPr>
      </p:pic>
      <p:pic>
        <p:nvPicPr>
          <p:cNvPr id="101" name="Google Shape;101;p9"/>
          <p:cNvPicPr preferRelativeResize="0"/>
          <p:nvPr/>
        </p:nvPicPr>
        <p:blipFill rotWithShape="1">
          <a:blip r:embed="rId5">
            <a:alphaModFix/>
          </a:blip>
          <a:srcRect b="0" l="50765" r="0" t="0"/>
          <a:stretch/>
        </p:blipFill>
        <p:spPr>
          <a:xfrm>
            <a:off x="-1" y="4766075"/>
            <a:ext cx="3165425" cy="5102626"/>
          </a:xfrm>
          <a:prstGeom prst="rect">
            <a:avLst/>
          </a:prstGeom>
          <a:noFill/>
          <a:ln>
            <a:noFill/>
          </a:ln>
        </p:spPr>
      </p:pic>
      <p:pic>
        <p:nvPicPr>
          <p:cNvPr id="102" name="Google Shape;102;p9"/>
          <p:cNvPicPr preferRelativeResize="0"/>
          <p:nvPr/>
        </p:nvPicPr>
        <p:blipFill>
          <a:blip r:embed="rId6">
            <a:alphaModFix/>
          </a:blip>
          <a:stretch>
            <a:fillRect/>
          </a:stretch>
        </p:blipFill>
        <p:spPr>
          <a:xfrm>
            <a:off x="3068525" y="2141019"/>
            <a:ext cx="13428797" cy="6681601"/>
          </a:xfrm>
          <a:prstGeom prst="rect">
            <a:avLst/>
          </a:prstGeom>
          <a:noFill/>
          <a:ln>
            <a:noFill/>
          </a:ln>
        </p:spPr>
      </p:pic>
      <p:sp>
        <p:nvSpPr>
          <p:cNvPr id="103" name="Google Shape;103;p9"/>
          <p:cNvSpPr txBox="1"/>
          <p:nvPr/>
        </p:nvSpPr>
        <p:spPr>
          <a:xfrm>
            <a:off x="3770041" y="3231695"/>
            <a:ext cx="10692600" cy="3228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652" u="none" cap="none" strike="noStrike">
                <a:solidFill>
                  <a:srgbClr val="45464D"/>
                </a:solidFill>
                <a:latin typeface="Caveat Brush"/>
                <a:ea typeface="Caveat Brush"/>
                <a:cs typeface="Caveat Brush"/>
                <a:sym typeface="Caveat Brush"/>
              </a:rPr>
              <a:t>TUMORS OF NERVOUS SYSTEM</a:t>
            </a:r>
            <a:endParaRPr/>
          </a:p>
        </p:txBody>
      </p:sp>
      <p:sp>
        <p:nvSpPr>
          <p:cNvPr id="104" name="Google Shape;104;p9"/>
          <p:cNvSpPr/>
          <p:nvPr/>
        </p:nvSpPr>
        <p:spPr>
          <a:xfrm rot="-838712">
            <a:off x="597968" y="542046"/>
            <a:ext cx="2831847" cy="3400689"/>
          </a:xfrm>
          <a:custGeom>
            <a:rect b="b" l="l" r="r" t="t"/>
            <a:pathLst>
              <a:path extrusionOk="0" h="3400689" w="2831847">
                <a:moveTo>
                  <a:pt x="0" y="0"/>
                </a:moveTo>
                <a:lnTo>
                  <a:pt x="2831846" y="0"/>
                </a:lnTo>
                <a:lnTo>
                  <a:pt x="2831846" y="3400689"/>
                </a:lnTo>
                <a:lnTo>
                  <a:pt x="0" y="3400689"/>
                </a:lnTo>
                <a:lnTo>
                  <a:pt x="0" y="0"/>
                </a:lnTo>
                <a:close/>
              </a:path>
            </a:pathLst>
          </a:custGeom>
          <a:blipFill rotWithShape="1">
            <a:blip r:embed="rId7">
              <a:alphaModFix/>
            </a:blip>
            <a:stretch>
              <a:fillRect b="0" l="0" r="0" t="0"/>
            </a:stretch>
          </a:blipFill>
          <a:ln>
            <a:noFill/>
          </a:ln>
        </p:spPr>
      </p:sp>
      <p:sp>
        <p:nvSpPr>
          <p:cNvPr id="105" name="Google Shape;105;p9"/>
          <p:cNvSpPr txBox="1"/>
          <p:nvPr/>
        </p:nvSpPr>
        <p:spPr>
          <a:xfrm>
            <a:off x="3565444" y="573405"/>
            <a:ext cx="10897078" cy="45529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699" u="none" cap="none" strike="noStrike">
                <a:solidFill>
                  <a:srgbClr val="000000"/>
                </a:solidFill>
                <a:latin typeface="Nunito"/>
                <a:ea typeface="Nunito"/>
                <a:cs typeface="Nunito"/>
                <a:sym typeface="Nunito"/>
              </a:rPr>
              <a:t>Understanding Classification, Diagnosis, and Treatment</a:t>
            </a:r>
            <a:endParaRPr/>
          </a:p>
        </p:txBody>
      </p:sp>
      <p:pic>
        <p:nvPicPr>
          <p:cNvPr id="106" name="Google Shape;106;p9"/>
          <p:cNvPicPr preferRelativeResize="0"/>
          <p:nvPr/>
        </p:nvPicPr>
        <p:blipFill rotWithShape="1">
          <a:blip r:embed="rId8">
            <a:alphaModFix/>
          </a:blip>
          <a:srcRect b="0" l="0" r="40026" t="28769"/>
          <a:stretch/>
        </p:blipFill>
        <p:spPr>
          <a:xfrm>
            <a:off x="14094625" y="0"/>
            <a:ext cx="4193376" cy="4944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70" name="Shape 270"/>
        <p:cNvGrpSpPr/>
        <p:nvPr/>
      </p:nvGrpSpPr>
      <p:grpSpPr>
        <a:xfrm>
          <a:off x="0" y="0"/>
          <a:ext cx="0" cy="0"/>
          <a:chOff x="0" y="0"/>
          <a:chExt cx="0" cy="0"/>
        </a:xfrm>
      </p:grpSpPr>
      <p:pic>
        <p:nvPicPr>
          <p:cNvPr id="271" name="Google Shape;271;p18"/>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272" name="Google Shape;272;p18"/>
          <p:cNvSpPr/>
          <p:nvPr/>
        </p:nvSpPr>
        <p:spPr>
          <a:xfrm>
            <a:off x="1028700" y="3720596"/>
            <a:ext cx="5635786" cy="5020973"/>
          </a:xfrm>
          <a:custGeom>
            <a:rect b="b" l="l" r="r" t="t"/>
            <a:pathLst>
              <a:path extrusionOk="0" h="5020973" w="5635786">
                <a:moveTo>
                  <a:pt x="0" y="0"/>
                </a:moveTo>
                <a:lnTo>
                  <a:pt x="5635786" y="0"/>
                </a:lnTo>
                <a:lnTo>
                  <a:pt x="5635786" y="5020973"/>
                </a:lnTo>
                <a:lnTo>
                  <a:pt x="0" y="5020973"/>
                </a:lnTo>
                <a:lnTo>
                  <a:pt x="0" y="0"/>
                </a:lnTo>
                <a:close/>
              </a:path>
            </a:pathLst>
          </a:custGeom>
          <a:blipFill rotWithShape="1">
            <a:blip r:embed="rId4">
              <a:alphaModFix/>
            </a:blip>
            <a:stretch>
              <a:fillRect b="0" l="0" r="0" t="0"/>
            </a:stretch>
          </a:blipFill>
          <a:ln>
            <a:noFill/>
          </a:ln>
        </p:spPr>
      </p:sp>
      <p:sp>
        <p:nvSpPr>
          <p:cNvPr id="273" name="Google Shape;273;p18"/>
          <p:cNvSpPr/>
          <p:nvPr/>
        </p:nvSpPr>
        <p:spPr>
          <a:xfrm>
            <a:off x="7059577" y="3720596"/>
            <a:ext cx="1097633" cy="1188382"/>
          </a:xfrm>
          <a:custGeom>
            <a:rect b="b" l="l" r="r" t="t"/>
            <a:pathLst>
              <a:path extrusionOk="0" h="1188382" w="1097633">
                <a:moveTo>
                  <a:pt x="0" y="0"/>
                </a:moveTo>
                <a:lnTo>
                  <a:pt x="1097633" y="0"/>
                </a:lnTo>
                <a:lnTo>
                  <a:pt x="1097633" y="1188382"/>
                </a:lnTo>
                <a:lnTo>
                  <a:pt x="0" y="1188382"/>
                </a:lnTo>
                <a:lnTo>
                  <a:pt x="0" y="0"/>
                </a:lnTo>
                <a:close/>
              </a:path>
            </a:pathLst>
          </a:custGeom>
          <a:blipFill rotWithShape="1">
            <a:blip r:embed="rId5">
              <a:alphaModFix/>
            </a:blip>
            <a:stretch>
              <a:fillRect b="0" l="0" r="0" t="0"/>
            </a:stretch>
          </a:blipFill>
          <a:ln>
            <a:noFill/>
          </a:ln>
        </p:spPr>
      </p:sp>
      <p:sp>
        <p:nvSpPr>
          <p:cNvPr id="274" name="Google Shape;274;p18"/>
          <p:cNvSpPr/>
          <p:nvPr/>
        </p:nvSpPr>
        <p:spPr>
          <a:xfrm>
            <a:off x="12467990" y="3720596"/>
            <a:ext cx="1097633" cy="1188382"/>
          </a:xfrm>
          <a:custGeom>
            <a:rect b="b" l="l" r="r" t="t"/>
            <a:pathLst>
              <a:path extrusionOk="0" h="1188382" w="1097633">
                <a:moveTo>
                  <a:pt x="0" y="0"/>
                </a:moveTo>
                <a:lnTo>
                  <a:pt x="1097633" y="0"/>
                </a:lnTo>
                <a:lnTo>
                  <a:pt x="1097633" y="1188382"/>
                </a:lnTo>
                <a:lnTo>
                  <a:pt x="0" y="1188382"/>
                </a:lnTo>
                <a:lnTo>
                  <a:pt x="0" y="0"/>
                </a:lnTo>
                <a:close/>
              </a:path>
            </a:pathLst>
          </a:custGeom>
          <a:blipFill rotWithShape="1">
            <a:blip r:embed="rId5">
              <a:alphaModFix/>
            </a:blip>
            <a:stretch>
              <a:fillRect b="0" l="0" r="0" t="0"/>
            </a:stretch>
          </a:blipFill>
          <a:ln>
            <a:noFill/>
          </a:ln>
        </p:spPr>
      </p:sp>
      <p:sp>
        <p:nvSpPr>
          <p:cNvPr id="275" name="Google Shape;275;p18"/>
          <p:cNvSpPr/>
          <p:nvPr/>
        </p:nvSpPr>
        <p:spPr>
          <a:xfrm>
            <a:off x="7059577" y="7046312"/>
            <a:ext cx="1097633" cy="1188382"/>
          </a:xfrm>
          <a:custGeom>
            <a:rect b="b" l="l" r="r" t="t"/>
            <a:pathLst>
              <a:path extrusionOk="0" h="1188382" w="1097633">
                <a:moveTo>
                  <a:pt x="0" y="0"/>
                </a:moveTo>
                <a:lnTo>
                  <a:pt x="1097633" y="0"/>
                </a:lnTo>
                <a:lnTo>
                  <a:pt x="1097633" y="1188382"/>
                </a:lnTo>
                <a:lnTo>
                  <a:pt x="0" y="1188382"/>
                </a:lnTo>
                <a:lnTo>
                  <a:pt x="0" y="0"/>
                </a:lnTo>
                <a:close/>
              </a:path>
            </a:pathLst>
          </a:custGeom>
          <a:blipFill rotWithShape="1">
            <a:blip r:embed="rId5">
              <a:alphaModFix/>
            </a:blip>
            <a:stretch>
              <a:fillRect b="0" l="0" r="0" t="0"/>
            </a:stretch>
          </a:blipFill>
          <a:ln>
            <a:noFill/>
          </a:ln>
        </p:spPr>
      </p:sp>
      <p:sp>
        <p:nvSpPr>
          <p:cNvPr id="276" name="Google Shape;276;p18"/>
          <p:cNvSpPr/>
          <p:nvPr/>
        </p:nvSpPr>
        <p:spPr>
          <a:xfrm>
            <a:off x="12467990" y="7046312"/>
            <a:ext cx="1097633" cy="1188382"/>
          </a:xfrm>
          <a:custGeom>
            <a:rect b="b" l="l" r="r" t="t"/>
            <a:pathLst>
              <a:path extrusionOk="0" h="1188382" w="1097633">
                <a:moveTo>
                  <a:pt x="0" y="0"/>
                </a:moveTo>
                <a:lnTo>
                  <a:pt x="1097633" y="0"/>
                </a:lnTo>
                <a:lnTo>
                  <a:pt x="1097633" y="1188382"/>
                </a:lnTo>
                <a:lnTo>
                  <a:pt x="0" y="1188382"/>
                </a:lnTo>
                <a:lnTo>
                  <a:pt x="0" y="0"/>
                </a:lnTo>
                <a:close/>
              </a:path>
            </a:pathLst>
          </a:custGeom>
          <a:blipFill rotWithShape="1">
            <a:blip r:embed="rId5">
              <a:alphaModFix/>
            </a:blip>
            <a:stretch>
              <a:fillRect b="0" l="0" r="0" t="0"/>
            </a:stretch>
          </a:blipFill>
          <a:ln>
            <a:noFill/>
          </a:ln>
        </p:spPr>
      </p:sp>
      <p:sp>
        <p:nvSpPr>
          <p:cNvPr id="277" name="Google Shape;277;p18"/>
          <p:cNvSpPr txBox="1"/>
          <p:nvPr/>
        </p:nvSpPr>
        <p:spPr>
          <a:xfrm>
            <a:off x="1748085" y="656135"/>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278" name="Google Shape;278;p18"/>
          <p:cNvSpPr txBox="1"/>
          <p:nvPr/>
        </p:nvSpPr>
        <p:spPr>
          <a:xfrm>
            <a:off x="8471535" y="4229751"/>
            <a:ext cx="33771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79" name="Google Shape;279;p18"/>
          <p:cNvSpPr txBox="1"/>
          <p:nvPr/>
        </p:nvSpPr>
        <p:spPr>
          <a:xfrm>
            <a:off x="8471535" y="3672971"/>
            <a:ext cx="337715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280" name="Google Shape;280;p18"/>
          <p:cNvSpPr txBox="1"/>
          <p:nvPr/>
        </p:nvSpPr>
        <p:spPr>
          <a:xfrm>
            <a:off x="13882142" y="4229751"/>
            <a:ext cx="33771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81" name="Google Shape;281;p18"/>
          <p:cNvSpPr txBox="1"/>
          <p:nvPr/>
        </p:nvSpPr>
        <p:spPr>
          <a:xfrm>
            <a:off x="13882142" y="3672971"/>
            <a:ext cx="337715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282" name="Google Shape;282;p18"/>
          <p:cNvSpPr txBox="1"/>
          <p:nvPr/>
        </p:nvSpPr>
        <p:spPr>
          <a:xfrm>
            <a:off x="8471535" y="7607314"/>
            <a:ext cx="33771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83" name="Google Shape;283;p18"/>
          <p:cNvSpPr txBox="1"/>
          <p:nvPr/>
        </p:nvSpPr>
        <p:spPr>
          <a:xfrm>
            <a:off x="8471535" y="7050534"/>
            <a:ext cx="337715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284" name="Google Shape;284;p18"/>
          <p:cNvSpPr txBox="1"/>
          <p:nvPr/>
        </p:nvSpPr>
        <p:spPr>
          <a:xfrm>
            <a:off x="13882142" y="7607314"/>
            <a:ext cx="33771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85" name="Google Shape;285;p18"/>
          <p:cNvSpPr txBox="1"/>
          <p:nvPr/>
        </p:nvSpPr>
        <p:spPr>
          <a:xfrm>
            <a:off x="13882142" y="7050534"/>
            <a:ext cx="337715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89" name="Shape 289"/>
        <p:cNvGrpSpPr/>
        <p:nvPr/>
      </p:nvGrpSpPr>
      <p:grpSpPr>
        <a:xfrm>
          <a:off x="0" y="0"/>
          <a:ext cx="0" cy="0"/>
          <a:chOff x="0" y="0"/>
          <a:chExt cx="0" cy="0"/>
        </a:xfrm>
      </p:grpSpPr>
      <p:pic>
        <p:nvPicPr>
          <p:cNvPr id="290" name="Google Shape;290;p19"/>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291" name="Google Shape;291;p19"/>
          <p:cNvSpPr/>
          <p:nvPr/>
        </p:nvSpPr>
        <p:spPr>
          <a:xfrm flipH="1">
            <a:off x="-1042393" y="5816183"/>
            <a:ext cx="6757084" cy="5565380"/>
          </a:xfrm>
          <a:custGeom>
            <a:rect b="b" l="l" r="r" t="t"/>
            <a:pathLst>
              <a:path extrusionOk="0" h="5565380" w="6757084">
                <a:moveTo>
                  <a:pt x="6757084" y="0"/>
                </a:moveTo>
                <a:lnTo>
                  <a:pt x="0" y="0"/>
                </a:lnTo>
                <a:lnTo>
                  <a:pt x="0" y="5565380"/>
                </a:lnTo>
                <a:lnTo>
                  <a:pt x="6757084" y="5565380"/>
                </a:lnTo>
                <a:lnTo>
                  <a:pt x="6757084" y="0"/>
                </a:lnTo>
                <a:close/>
              </a:path>
            </a:pathLst>
          </a:custGeom>
          <a:blipFill rotWithShape="1">
            <a:blip r:embed="rId4">
              <a:alphaModFix/>
            </a:blip>
            <a:stretch>
              <a:fillRect b="0" l="0" r="0" t="0"/>
            </a:stretch>
          </a:blipFill>
          <a:ln>
            <a:noFill/>
          </a:ln>
        </p:spPr>
      </p:sp>
      <p:pic>
        <p:nvPicPr>
          <p:cNvPr id="292" name="Google Shape;292;p19"/>
          <p:cNvPicPr preferRelativeResize="0"/>
          <p:nvPr/>
        </p:nvPicPr>
        <p:blipFill rotWithShape="1">
          <a:blip r:embed="rId5">
            <a:alphaModFix/>
          </a:blip>
          <a:srcRect b="0" l="0" r="0" t="0"/>
          <a:stretch/>
        </p:blipFill>
        <p:spPr>
          <a:xfrm>
            <a:off x="4693171" y="1803516"/>
            <a:ext cx="13998239" cy="8763084"/>
          </a:xfrm>
          <a:prstGeom prst="rect">
            <a:avLst/>
          </a:prstGeom>
          <a:noFill/>
          <a:ln>
            <a:noFill/>
          </a:ln>
        </p:spPr>
      </p:pic>
      <p:sp>
        <p:nvSpPr>
          <p:cNvPr id="293" name="Google Shape;293;p19"/>
          <p:cNvSpPr/>
          <p:nvPr/>
        </p:nvSpPr>
        <p:spPr>
          <a:xfrm rot="516285">
            <a:off x="507349" y="3374552"/>
            <a:ext cx="3657600" cy="1768948"/>
          </a:xfrm>
          <a:custGeom>
            <a:rect b="b" l="l" r="r" t="t"/>
            <a:pathLst>
              <a:path extrusionOk="0" h="1768948" w="3657600">
                <a:moveTo>
                  <a:pt x="0" y="0"/>
                </a:moveTo>
                <a:lnTo>
                  <a:pt x="3657600" y="0"/>
                </a:lnTo>
                <a:lnTo>
                  <a:pt x="3657600" y="1768948"/>
                </a:lnTo>
                <a:lnTo>
                  <a:pt x="0" y="1768948"/>
                </a:lnTo>
                <a:lnTo>
                  <a:pt x="0" y="0"/>
                </a:lnTo>
                <a:close/>
              </a:path>
            </a:pathLst>
          </a:custGeom>
          <a:blipFill rotWithShape="1">
            <a:blip r:embed="rId6">
              <a:alphaModFix/>
            </a:blip>
            <a:stretch>
              <a:fillRect b="0" l="0" r="0" t="0"/>
            </a:stretch>
          </a:blipFill>
          <a:ln>
            <a:noFill/>
          </a:ln>
        </p:spPr>
      </p:sp>
      <p:sp>
        <p:nvSpPr>
          <p:cNvPr id="294" name="Google Shape;294;p19"/>
          <p:cNvSpPr txBox="1"/>
          <p:nvPr/>
        </p:nvSpPr>
        <p:spPr>
          <a:xfrm>
            <a:off x="1748085" y="619145"/>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98" name="Shape 298"/>
        <p:cNvGrpSpPr/>
        <p:nvPr/>
      </p:nvGrpSpPr>
      <p:grpSpPr>
        <a:xfrm>
          <a:off x="0" y="0"/>
          <a:ext cx="0" cy="0"/>
          <a:chOff x="0" y="0"/>
          <a:chExt cx="0" cy="0"/>
        </a:xfrm>
      </p:grpSpPr>
      <p:pic>
        <p:nvPicPr>
          <p:cNvPr id="299" name="Google Shape;299;p20"/>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300" name="Google Shape;300;p20"/>
          <p:cNvSpPr/>
          <p:nvPr/>
        </p:nvSpPr>
        <p:spPr>
          <a:xfrm>
            <a:off x="-503983" y="2295471"/>
            <a:ext cx="19295966" cy="421003"/>
          </a:xfrm>
          <a:custGeom>
            <a:rect b="b" l="l" r="r" t="t"/>
            <a:pathLst>
              <a:path extrusionOk="0" h="421003" w="19295966">
                <a:moveTo>
                  <a:pt x="0" y="0"/>
                </a:moveTo>
                <a:lnTo>
                  <a:pt x="19295966" y="0"/>
                </a:lnTo>
                <a:lnTo>
                  <a:pt x="19295966" y="421003"/>
                </a:lnTo>
                <a:lnTo>
                  <a:pt x="0" y="421003"/>
                </a:lnTo>
                <a:lnTo>
                  <a:pt x="0" y="0"/>
                </a:lnTo>
                <a:close/>
              </a:path>
            </a:pathLst>
          </a:custGeom>
          <a:blipFill rotWithShape="1">
            <a:blip r:embed="rId4">
              <a:alphaModFix/>
            </a:blip>
            <a:stretch>
              <a:fillRect b="0" l="0" r="0" t="0"/>
            </a:stretch>
          </a:blipFill>
          <a:ln>
            <a:noFill/>
          </a:ln>
        </p:spPr>
      </p:sp>
      <p:sp>
        <p:nvSpPr>
          <p:cNvPr id="301" name="Google Shape;301;p20"/>
          <p:cNvSpPr/>
          <p:nvPr/>
        </p:nvSpPr>
        <p:spPr>
          <a:xfrm rot="10800000">
            <a:off x="-503983" y="6980874"/>
            <a:ext cx="19295966" cy="421003"/>
          </a:xfrm>
          <a:custGeom>
            <a:rect b="b" l="l" r="r" t="t"/>
            <a:pathLst>
              <a:path extrusionOk="0" h="421003" w="19295966">
                <a:moveTo>
                  <a:pt x="0" y="0"/>
                </a:moveTo>
                <a:lnTo>
                  <a:pt x="19295966" y="0"/>
                </a:lnTo>
                <a:lnTo>
                  <a:pt x="19295966" y="421002"/>
                </a:lnTo>
                <a:lnTo>
                  <a:pt x="0" y="421002"/>
                </a:lnTo>
                <a:lnTo>
                  <a:pt x="0" y="0"/>
                </a:lnTo>
                <a:close/>
              </a:path>
            </a:pathLst>
          </a:custGeom>
          <a:blipFill rotWithShape="1">
            <a:blip r:embed="rId4">
              <a:alphaModFix/>
            </a:blip>
            <a:stretch>
              <a:fillRect b="0" l="0" r="0" t="0"/>
            </a:stretch>
          </a:blipFill>
          <a:ln>
            <a:noFill/>
          </a:ln>
        </p:spPr>
      </p:sp>
      <p:pic>
        <p:nvPicPr>
          <p:cNvPr id="302" name="Google Shape;302;p20"/>
          <p:cNvPicPr preferRelativeResize="0"/>
          <p:nvPr/>
        </p:nvPicPr>
        <p:blipFill rotWithShape="1">
          <a:blip r:embed="rId5">
            <a:alphaModFix/>
          </a:blip>
          <a:srcRect b="30902" l="0" r="0" t="30902"/>
          <a:stretch/>
        </p:blipFill>
        <p:spPr>
          <a:xfrm>
            <a:off x="0" y="2505972"/>
            <a:ext cx="18288000" cy="4656828"/>
          </a:xfrm>
          <a:prstGeom prst="rect">
            <a:avLst/>
          </a:prstGeom>
          <a:noFill/>
          <a:ln>
            <a:noFill/>
          </a:ln>
        </p:spPr>
      </p:pic>
      <p:sp>
        <p:nvSpPr>
          <p:cNvPr id="303" name="Google Shape;303;p20"/>
          <p:cNvSpPr txBox="1"/>
          <p:nvPr/>
        </p:nvSpPr>
        <p:spPr>
          <a:xfrm>
            <a:off x="1748085" y="226508"/>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a:t>
            </a:r>
            <a:r>
              <a:rPr b="0" i="0" lang="en-US" sz="11548" u="none" cap="none" strike="noStrike">
                <a:solidFill>
                  <a:srgbClr val="45464D"/>
                </a:solidFill>
                <a:latin typeface="Caveat Brush"/>
                <a:ea typeface="Caveat Brush"/>
                <a:cs typeface="Caveat Brush"/>
                <a:sym typeface="Caveat Brush"/>
              </a:rPr>
              <a:t> </a:t>
            </a:r>
            <a:r>
              <a:rPr b="0" i="0" lang="en-US" sz="11548" u="none" cap="none" strike="noStrike">
                <a:solidFill>
                  <a:srgbClr val="45464D"/>
                </a:solidFill>
                <a:latin typeface="Caveat Brush"/>
                <a:ea typeface="Caveat Brush"/>
                <a:cs typeface="Caveat Brush"/>
                <a:sym typeface="Caveat Brush"/>
              </a:rPr>
              <a:t>here</a:t>
            </a:r>
            <a:endParaRPr/>
          </a:p>
        </p:txBody>
      </p:sp>
      <p:sp>
        <p:nvSpPr>
          <p:cNvPr id="304" name="Google Shape;304;p20"/>
          <p:cNvSpPr/>
          <p:nvPr/>
        </p:nvSpPr>
        <p:spPr>
          <a:xfrm>
            <a:off x="15410081" y="745823"/>
            <a:ext cx="2259668" cy="3099296"/>
          </a:xfrm>
          <a:custGeom>
            <a:rect b="b" l="l" r="r" t="t"/>
            <a:pathLst>
              <a:path extrusionOk="0" h="3099296" w="2259668">
                <a:moveTo>
                  <a:pt x="0" y="0"/>
                </a:moveTo>
                <a:lnTo>
                  <a:pt x="2259668" y="0"/>
                </a:lnTo>
                <a:lnTo>
                  <a:pt x="2259668" y="3099296"/>
                </a:lnTo>
                <a:lnTo>
                  <a:pt x="0" y="3099296"/>
                </a:lnTo>
                <a:lnTo>
                  <a:pt x="0" y="0"/>
                </a:lnTo>
                <a:close/>
              </a:path>
            </a:pathLst>
          </a:custGeom>
          <a:blipFill rotWithShape="1">
            <a:blip r:embed="rId6">
              <a:alphaModFix/>
            </a:blip>
            <a:stretch>
              <a:fillRect b="0" l="0" r="0" t="0"/>
            </a:stretch>
          </a:blipFill>
          <a:ln>
            <a:noFill/>
          </a:ln>
        </p:spPr>
      </p:sp>
      <p:sp>
        <p:nvSpPr>
          <p:cNvPr id="305" name="Google Shape;305;p20"/>
          <p:cNvSpPr txBox="1"/>
          <p:nvPr/>
        </p:nvSpPr>
        <p:spPr>
          <a:xfrm>
            <a:off x="522230" y="7960360"/>
            <a:ext cx="5373300" cy="1169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306" name="Google Shape;306;p20"/>
          <p:cNvSpPr txBox="1"/>
          <p:nvPr/>
        </p:nvSpPr>
        <p:spPr>
          <a:xfrm>
            <a:off x="12392430" y="7960360"/>
            <a:ext cx="5373300" cy="1169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307" name="Google Shape;307;p20"/>
          <p:cNvSpPr txBox="1"/>
          <p:nvPr/>
        </p:nvSpPr>
        <p:spPr>
          <a:xfrm>
            <a:off x="6457330" y="7960360"/>
            <a:ext cx="5373300" cy="1169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11" name="Shape 311"/>
        <p:cNvGrpSpPr/>
        <p:nvPr/>
      </p:nvGrpSpPr>
      <p:grpSpPr>
        <a:xfrm>
          <a:off x="0" y="0"/>
          <a:ext cx="0" cy="0"/>
          <a:chOff x="0" y="0"/>
          <a:chExt cx="0" cy="0"/>
        </a:xfrm>
      </p:grpSpPr>
      <p:pic>
        <p:nvPicPr>
          <p:cNvPr id="312" name="Google Shape;312;p21"/>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313" name="Google Shape;313;p21"/>
          <p:cNvSpPr/>
          <p:nvPr/>
        </p:nvSpPr>
        <p:spPr>
          <a:xfrm>
            <a:off x="799813" y="490094"/>
            <a:ext cx="1896543" cy="2997410"/>
          </a:xfrm>
          <a:custGeom>
            <a:rect b="b" l="l" r="r" t="t"/>
            <a:pathLst>
              <a:path extrusionOk="0" h="2997410" w="1896543">
                <a:moveTo>
                  <a:pt x="0" y="0"/>
                </a:moveTo>
                <a:lnTo>
                  <a:pt x="1896543" y="0"/>
                </a:lnTo>
                <a:lnTo>
                  <a:pt x="1896543" y="2997411"/>
                </a:lnTo>
                <a:lnTo>
                  <a:pt x="0" y="2997411"/>
                </a:lnTo>
                <a:lnTo>
                  <a:pt x="0" y="0"/>
                </a:lnTo>
                <a:close/>
              </a:path>
            </a:pathLst>
          </a:custGeom>
          <a:blipFill rotWithShape="1">
            <a:blip r:embed="rId4">
              <a:alphaModFix/>
            </a:blip>
            <a:stretch>
              <a:fillRect b="0" l="0" r="0" t="0"/>
            </a:stretch>
          </a:blipFill>
          <a:ln>
            <a:noFill/>
          </a:ln>
        </p:spPr>
      </p:sp>
      <p:sp>
        <p:nvSpPr>
          <p:cNvPr id="314" name="Google Shape;314;p21"/>
          <p:cNvSpPr/>
          <p:nvPr/>
        </p:nvSpPr>
        <p:spPr>
          <a:xfrm>
            <a:off x="1471853" y="3487505"/>
            <a:ext cx="4071878" cy="4071878"/>
          </a:xfrm>
          <a:custGeom>
            <a:rect b="b" l="l" r="r" t="t"/>
            <a:pathLst>
              <a:path extrusionOk="0" h="4071878" w="4071878">
                <a:moveTo>
                  <a:pt x="0" y="0"/>
                </a:moveTo>
                <a:lnTo>
                  <a:pt x="4071878" y="0"/>
                </a:lnTo>
                <a:lnTo>
                  <a:pt x="4071878" y="4071878"/>
                </a:lnTo>
                <a:lnTo>
                  <a:pt x="0" y="4071878"/>
                </a:lnTo>
                <a:lnTo>
                  <a:pt x="0" y="0"/>
                </a:lnTo>
                <a:close/>
              </a:path>
            </a:pathLst>
          </a:custGeom>
          <a:blipFill rotWithShape="1">
            <a:blip r:embed="rId5">
              <a:alphaModFix/>
            </a:blip>
            <a:stretch>
              <a:fillRect b="0" l="0" r="0" t="0"/>
            </a:stretch>
          </a:blipFill>
          <a:ln>
            <a:noFill/>
          </a:ln>
        </p:spPr>
      </p:sp>
      <p:sp>
        <p:nvSpPr>
          <p:cNvPr id="315" name="Google Shape;315;p21"/>
          <p:cNvSpPr/>
          <p:nvPr/>
        </p:nvSpPr>
        <p:spPr>
          <a:xfrm>
            <a:off x="7108061" y="3487505"/>
            <a:ext cx="4071878" cy="4071878"/>
          </a:xfrm>
          <a:custGeom>
            <a:rect b="b" l="l" r="r" t="t"/>
            <a:pathLst>
              <a:path extrusionOk="0" h="4071878" w="4071878">
                <a:moveTo>
                  <a:pt x="0" y="0"/>
                </a:moveTo>
                <a:lnTo>
                  <a:pt x="4071878" y="0"/>
                </a:lnTo>
                <a:lnTo>
                  <a:pt x="4071878" y="4071878"/>
                </a:lnTo>
                <a:lnTo>
                  <a:pt x="0" y="4071878"/>
                </a:lnTo>
                <a:lnTo>
                  <a:pt x="0" y="0"/>
                </a:lnTo>
                <a:close/>
              </a:path>
            </a:pathLst>
          </a:custGeom>
          <a:blipFill rotWithShape="1">
            <a:blip r:embed="rId5">
              <a:alphaModFix/>
            </a:blip>
            <a:stretch>
              <a:fillRect b="0" l="0" r="0" t="0"/>
            </a:stretch>
          </a:blipFill>
          <a:ln>
            <a:noFill/>
          </a:ln>
        </p:spPr>
      </p:sp>
      <p:sp>
        <p:nvSpPr>
          <p:cNvPr id="316" name="Google Shape;316;p21"/>
          <p:cNvSpPr/>
          <p:nvPr/>
        </p:nvSpPr>
        <p:spPr>
          <a:xfrm>
            <a:off x="12598535" y="3487505"/>
            <a:ext cx="4071878" cy="4071878"/>
          </a:xfrm>
          <a:custGeom>
            <a:rect b="b" l="l" r="r" t="t"/>
            <a:pathLst>
              <a:path extrusionOk="0" h="4071878" w="4071878">
                <a:moveTo>
                  <a:pt x="0" y="0"/>
                </a:moveTo>
                <a:lnTo>
                  <a:pt x="4071878" y="0"/>
                </a:lnTo>
                <a:lnTo>
                  <a:pt x="4071878" y="4071878"/>
                </a:lnTo>
                <a:lnTo>
                  <a:pt x="0" y="4071878"/>
                </a:lnTo>
                <a:lnTo>
                  <a:pt x="0" y="0"/>
                </a:lnTo>
                <a:close/>
              </a:path>
            </a:pathLst>
          </a:custGeom>
          <a:blipFill rotWithShape="1">
            <a:blip r:embed="rId5">
              <a:alphaModFix/>
            </a:blip>
            <a:stretch>
              <a:fillRect b="0" l="0" r="0" t="0"/>
            </a:stretch>
          </a:blipFill>
          <a:ln>
            <a:noFill/>
          </a:ln>
        </p:spPr>
      </p:sp>
      <p:sp>
        <p:nvSpPr>
          <p:cNvPr id="317" name="Google Shape;317;p21"/>
          <p:cNvSpPr txBox="1"/>
          <p:nvPr/>
        </p:nvSpPr>
        <p:spPr>
          <a:xfrm>
            <a:off x="1748085" y="1037135"/>
            <a:ext cx="14791830" cy="154549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318" name="Google Shape;318;p21"/>
          <p:cNvSpPr/>
          <p:nvPr/>
        </p:nvSpPr>
        <p:spPr>
          <a:xfrm>
            <a:off x="1781602" y="3787729"/>
            <a:ext cx="3490479" cy="3490479"/>
          </a:xfrm>
          <a:custGeom>
            <a:rect b="b" l="l" r="r" t="t"/>
            <a:pathLst>
              <a:path extrusionOk="0" h="3490479" w="3490479">
                <a:moveTo>
                  <a:pt x="0" y="0"/>
                </a:moveTo>
                <a:lnTo>
                  <a:pt x="3490479" y="0"/>
                </a:lnTo>
                <a:lnTo>
                  <a:pt x="3490479" y="3490480"/>
                </a:lnTo>
                <a:lnTo>
                  <a:pt x="0" y="3490480"/>
                </a:lnTo>
                <a:lnTo>
                  <a:pt x="0" y="0"/>
                </a:lnTo>
                <a:close/>
              </a:path>
            </a:pathLst>
          </a:custGeom>
          <a:blipFill rotWithShape="1">
            <a:blip r:embed="rId5">
              <a:alphaModFix/>
            </a:blip>
            <a:stretch>
              <a:fillRect b="0" l="0" r="0" t="0"/>
            </a:stretch>
          </a:blipFill>
          <a:ln>
            <a:noFill/>
          </a:ln>
        </p:spPr>
      </p:sp>
      <p:sp>
        <p:nvSpPr>
          <p:cNvPr id="319" name="Google Shape;319;p21"/>
          <p:cNvSpPr/>
          <p:nvPr/>
        </p:nvSpPr>
        <p:spPr>
          <a:xfrm>
            <a:off x="7417810" y="3787729"/>
            <a:ext cx="3490479" cy="3490479"/>
          </a:xfrm>
          <a:custGeom>
            <a:rect b="b" l="l" r="r" t="t"/>
            <a:pathLst>
              <a:path extrusionOk="0" h="3490479" w="3490479">
                <a:moveTo>
                  <a:pt x="0" y="0"/>
                </a:moveTo>
                <a:lnTo>
                  <a:pt x="3490480" y="0"/>
                </a:lnTo>
                <a:lnTo>
                  <a:pt x="3490480" y="3490480"/>
                </a:lnTo>
                <a:lnTo>
                  <a:pt x="0" y="3490480"/>
                </a:lnTo>
                <a:lnTo>
                  <a:pt x="0" y="0"/>
                </a:lnTo>
                <a:close/>
              </a:path>
            </a:pathLst>
          </a:custGeom>
          <a:blipFill rotWithShape="1">
            <a:blip r:embed="rId5">
              <a:alphaModFix/>
            </a:blip>
            <a:stretch>
              <a:fillRect b="0" l="0" r="0" t="0"/>
            </a:stretch>
          </a:blipFill>
          <a:ln>
            <a:noFill/>
          </a:ln>
        </p:spPr>
      </p:sp>
      <p:sp>
        <p:nvSpPr>
          <p:cNvPr id="320" name="Google Shape;320;p21"/>
          <p:cNvSpPr/>
          <p:nvPr/>
        </p:nvSpPr>
        <p:spPr>
          <a:xfrm>
            <a:off x="12908284" y="3787729"/>
            <a:ext cx="3490479" cy="3490479"/>
          </a:xfrm>
          <a:custGeom>
            <a:rect b="b" l="l" r="r" t="t"/>
            <a:pathLst>
              <a:path extrusionOk="0" h="3490479" w="3490479">
                <a:moveTo>
                  <a:pt x="0" y="0"/>
                </a:moveTo>
                <a:lnTo>
                  <a:pt x="3490480" y="0"/>
                </a:lnTo>
                <a:lnTo>
                  <a:pt x="3490480" y="3490480"/>
                </a:lnTo>
                <a:lnTo>
                  <a:pt x="0" y="3490480"/>
                </a:lnTo>
                <a:lnTo>
                  <a:pt x="0" y="0"/>
                </a:lnTo>
                <a:close/>
              </a:path>
            </a:pathLst>
          </a:custGeom>
          <a:blipFill rotWithShape="1">
            <a:blip r:embed="rId5">
              <a:alphaModFix/>
            </a:blip>
            <a:stretch>
              <a:fillRect b="0" l="0" r="0" t="0"/>
            </a:stretch>
          </a:blipFill>
          <a:ln>
            <a:noFill/>
          </a:ln>
        </p:spPr>
      </p:sp>
      <p:pic>
        <p:nvPicPr>
          <p:cNvPr id="321" name="Google Shape;321;p21"/>
          <p:cNvPicPr preferRelativeResize="0"/>
          <p:nvPr/>
        </p:nvPicPr>
        <p:blipFill rotWithShape="1">
          <a:blip r:embed="rId6">
            <a:alphaModFix/>
          </a:blip>
          <a:srcRect b="0" l="0" r="0" t="0"/>
          <a:stretch/>
        </p:blipFill>
        <p:spPr>
          <a:xfrm>
            <a:off x="1190416" y="3187018"/>
            <a:ext cx="4653802" cy="4653802"/>
          </a:xfrm>
          <a:prstGeom prst="rect">
            <a:avLst/>
          </a:prstGeom>
          <a:noFill/>
          <a:ln>
            <a:noFill/>
          </a:ln>
        </p:spPr>
      </p:pic>
      <p:pic>
        <p:nvPicPr>
          <p:cNvPr id="322" name="Google Shape;322;p21"/>
          <p:cNvPicPr preferRelativeResize="0"/>
          <p:nvPr/>
        </p:nvPicPr>
        <p:blipFill rotWithShape="1">
          <a:blip r:embed="rId7">
            <a:alphaModFix/>
          </a:blip>
          <a:srcRect b="0" l="0" r="0" t="0"/>
          <a:stretch/>
        </p:blipFill>
        <p:spPr>
          <a:xfrm>
            <a:off x="6826624" y="3187018"/>
            <a:ext cx="4653802" cy="4653802"/>
          </a:xfrm>
          <a:prstGeom prst="rect">
            <a:avLst/>
          </a:prstGeom>
          <a:noFill/>
          <a:ln>
            <a:noFill/>
          </a:ln>
        </p:spPr>
      </p:pic>
      <p:pic>
        <p:nvPicPr>
          <p:cNvPr id="323" name="Google Shape;323;p21"/>
          <p:cNvPicPr preferRelativeResize="0"/>
          <p:nvPr/>
        </p:nvPicPr>
        <p:blipFill rotWithShape="1">
          <a:blip r:embed="rId8">
            <a:alphaModFix/>
          </a:blip>
          <a:srcRect b="0" l="0" r="0" t="0"/>
          <a:stretch/>
        </p:blipFill>
        <p:spPr>
          <a:xfrm>
            <a:off x="12317098" y="3187018"/>
            <a:ext cx="4653802" cy="4653802"/>
          </a:xfrm>
          <a:prstGeom prst="rect">
            <a:avLst/>
          </a:prstGeom>
          <a:noFill/>
          <a:ln>
            <a:noFill/>
          </a:ln>
        </p:spPr>
      </p:pic>
      <p:sp>
        <p:nvSpPr>
          <p:cNvPr id="324" name="Google Shape;324;p21"/>
          <p:cNvSpPr txBox="1"/>
          <p:nvPr/>
        </p:nvSpPr>
        <p:spPr>
          <a:xfrm>
            <a:off x="8006400" y="4885421"/>
            <a:ext cx="2275200" cy="1345200"/>
          </a:xfrm>
          <a:prstGeom prst="rect">
            <a:avLst/>
          </a:prstGeom>
          <a:noFill/>
          <a:ln>
            <a:noFill/>
          </a:ln>
        </p:spPr>
        <p:txBody>
          <a:bodyPr anchorCtr="0" anchor="t" bIns="0" lIns="0" spcFirstLastPara="1" rIns="0" wrap="square" tIns="0">
            <a:spAutoFit/>
          </a:bodyPr>
          <a:lstStyle/>
          <a:p>
            <a:pPr indent="0" lvl="0" marL="0" marR="0" rtl="0" algn="ctr">
              <a:lnSpc>
                <a:spcPct val="100995"/>
              </a:lnSpc>
              <a:spcBef>
                <a:spcPts val="0"/>
              </a:spcBef>
              <a:spcAft>
                <a:spcPts val="0"/>
              </a:spcAft>
              <a:buNone/>
            </a:pPr>
            <a:r>
              <a:rPr lang="en-US" sz="8739">
                <a:solidFill>
                  <a:srgbClr val="45464D"/>
                </a:solidFill>
                <a:latin typeface="Caveat Brush"/>
                <a:ea typeface="Caveat Brush"/>
                <a:cs typeface="Caveat Brush"/>
                <a:sym typeface="Caveat Brush"/>
              </a:rPr>
              <a:t>87</a:t>
            </a:r>
            <a:r>
              <a:rPr b="0" i="0" lang="en-US" sz="8739" u="none" cap="none" strike="noStrike">
                <a:solidFill>
                  <a:srgbClr val="45464D"/>
                </a:solidFill>
                <a:latin typeface="Caveat Brush"/>
                <a:ea typeface="Caveat Brush"/>
                <a:cs typeface="Caveat Brush"/>
                <a:sym typeface="Caveat Brush"/>
              </a:rPr>
              <a:t>%</a:t>
            </a:r>
            <a:endParaRPr/>
          </a:p>
        </p:txBody>
      </p:sp>
      <p:sp>
        <p:nvSpPr>
          <p:cNvPr id="325" name="Google Shape;325;p21"/>
          <p:cNvSpPr txBox="1"/>
          <p:nvPr/>
        </p:nvSpPr>
        <p:spPr>
          <a:xfrm>
            <a:off x="13496874" y="4885421"/>
            <a:ext cx="2275200" cy="1345200"/>
          </a:xfrm>
          <a:prstGeom prst="rect">
            <a:avLst/>
          </a:prstGeom>
          <a:noFill/>
          <a:ln>
            <a:noFill/>
          </a:ln>
        </p:spPr>
        <p:txBody>
          <a:bodyPr anchorCtr="0" anchor="t" bIns="0" lIns="0" spcFirstLastPara="1" rIns="0" wrap="square" tIns="0">
            <a:spAutoFit/>
          </a:bodyPr>
          <a:lstStyle/>
          <a:p>
            <a:pPr indent="0" lvl="0" marL="0" marR="0" rtl="0" algn="ctr">
              <a:lnSpc>
                <a:spcPct val="100995"/>
              </a:lnSpc>
              <a:spcBef>
                <a:spcPts val="0"/>
              </a:spcBef>
              <a:spcAft>
                <a:spcPts val="0"/>
              </a:spcAft>
              <a:buNone/>
            </a:pPr>
            <a:r>
              <a:rPr lang="en-US" sz="8739">
                <a:solidFill>
                  <a:srgbClr val="45464D"/>
                </a:solidFill>
                <a:latin typeface="Caveat Brush"/>
                <a:ea typeface="Caveat Brush"/>
                <a:cs typeface="Caveat Brush"/>
                <a:sym typeface="Caveat Brush"/>
              </a:rPr>
              <a:t>36</a:t>
            </a:r>
            <a:r>
              <a:rPr b="0" i="0" lang="en-US" sz="8739" u="none" cap="none" strike="noStrike">
                <a:solidFill>
                  <a:srgbClr val="45464D"/>
                </a:solidFill>
                <a:latin typeface="Caveat Brush"/>
                <a:ea typeface="Caveat Brush"/>
                <a:cs typeface="Caveat Brush"/>
                <a:sym typeface="Caveat Brush"/>
              </a:rPr>
              <a:t>%</a:t>
            </a:r>
            <a:endParaRPr/>
          </a:p>
        </p:txBody>
      </p:sp>
      <p:sp>
        <p:nvSpPr>
          <p:cNvPr id="326" name="Google Shape;326;p21"/>
          <p:cNvSpPr txBox="1"/>
          <p:nvPr/>
        </p:nvSpPr>
        <p:spPr>
          <a:xfrm>
            <a:off x="2370192" y="4885421"/>
            <a:ext cx="2275200" cy="1345200"/>
          </a:xfrm>
          <a:prstGeom prst="rect">
            <a:avLst/>
          </a:prstGeom>
          <a:noFill/>
          <a:ln>
            <a:noFill/>
          </a:ln>
        </p:spPr>
        <p:txBody>
          <a:bodyPr anchorCtr="0" anchor="t" bIns="0" lIns="0" spcFirstLastPara="1" rIns="0" wrap="square" tIns="0">
            <a:spAutoFit/>
          </a:bodyPr>
          <a:lstStyle/>
          <a:p>
            <a:pPr indent="0" lvl="0" marL="0" marR="0" rtl="0" algn="ctr">
              <a:lnSpc>
                <a:spcPct val="100995"/>
              </a:lnSpc>
              <a:spcBef>
                <a:spcPts val="0"/>
              </a:spcBef>
              <a:spcAft>
                <a:spcPts val="0"/>
              </a:spcAft>
              <a:buNone/>
            </a:pPr>
            <a:r>
              <a:rPr lang="en-US" sz="8739">
                <a:solidFill>
                  <a:srgbClr val="45464D"/>
                </a:solidFill>
                <a:latin typeface="Caveat Brush"/>
                <a:ea typeface="Caveat Brush"/>
                <a:cs typeface="Caveat Brush"/>
                <a:sym typeface="Caveat Brush"/>
              </a:rPr>
              <a:t>67</a:t>
            </a:r>
            <a:r>
              <a:rPr b="0" i="0" lang="en-US" sz="8739" u="none" cap="none" strike="noStrike">
                <a:solidFill>
                  <a:srgbClr val="45464D"/>
                </a:solidFill>
                <a:latin typeface="Caveat Brush"/>
                <a:ea typeface="Caveat Brush"/>
                <a:cs typeface="Caveat Brush"/>
                <a:sym typeface="Caveat Brush"/>
              </a:rPr>
              <a:t>%</a:t>
            </a:r>
            <a:endParaRPr/>
          </a:p>
        </p:txBody>
      </p:sp>
      <p:sp>
        <p:nvSpPr>
          <p:cNvPr id="327" name="Google Shape;327;p21"/>
          <p:cNvSpPr txBox="1"/>
          <p:nvPr/>
        </p:nvSpPr>
        <p:spPr>
          <a:xfrm>
            <a:off x="7455421" y="8411595"/>
            <a:ext cx="3377158" cy="721995"/>
          </a:xfrm>
          <a:prstGeom prst="rect">
            <a:avLst/>
          </a:prstGeom>
          <a:noFill/>
          <a:ln>
            <a:noFill/>
          </a:ln>
        </p:spPr>
        <p:txBody>
          <a:bodyPr anchorCtr="0" anchor="t" bIns="0" lIns="0" spcFirstLastPara="1" rIns="0" wrap="square" tIns="0">
            <a:spAutoFit/>
          </a:bodyPr>
          <a:lstStyle/>
          <a:p>
            <a:pPr indent="0" lvl="0" marL="0" marR="0" rtl="0" algn="ctr">
              <a:lnSpc>
                <a:spcPct val="147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328" name="Google Shape;328;p21"/>
          <p:cNvSpPr txBox="1"/>
          <p:nvPr/>
        </p:nvSpPr>
        <p:spPr>
          <a:xfrm>
            <a:off x="1838263" y="8411595"/>
            <a:ext cx="3377158" cy="721995"/>
          </a:xfrm>
          <a:prstGeom prst="rect">
            <a:avLst/>
          </a:prstGeom>
          <a:noFill/>
          <a:ln>
            <a:noFill/>
          </a:ln>
        </p:spPr>
        <p:txBody>
          <a:bodyPr anchorCtr="0" anchor="t" bIns="0" lIns="0" spcFirstLastPara="1" rIns="0" wrap="square" tIns="0">
            <a:spAutoFit/>
          </a:bodyPr>
          <a:lstStyle/>
          <a:p>
            <a:pPr indent="0" lvl="0" marL="0" marR="0" rtl="0" algn="ctr">
              <a:lnSpc>
                <a:spcPct val="147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329" name="Google Shape;329;p21"/>
          <p:cNvSpPr txBox="1"/>
          <p:nvPr/>
        </p:nvSpPr>
        <p:spPr>
          <a:xfrm>
            <a:off x="12964945" y="8411595"/>
            <a:ext cx="3377158" cy="721995"/>
          </a:xfrm>
          <a:prstGeom prst="rect">
            <a:avLst/>
          </a:prstGeom>
          <a:noFill/>
          <a:ln>
            <a:noFill/>
          </a:ln>
        </p:spPr>
        <p:txBody>
          <a:bodyPr anchorCtr="0" anchor="t" bIns="0" lIns="0" spcFirstLastPara="1" rIns="0" wrap="square" tIns="0">
            <a:spAutoFit/>
          </a:bodyPr>
          <a:lstStyle/>
          <a:p>
            <a:pPr indent="0" lvl="0" marL="0" marR="0" rtl="0" algn="ctr">
              <a:lnSpc>
                <a:spcPct val="147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330" name="Google Shape;330;p21"/>
          <p:cNvSpPr txBox="1"/>
          <p:nvPr/>
        </p:nvSpPr>
        <p:spPr>
          <a:xfrm>
            <a:off x="7455421" y="7845289"/>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331" name="Google Shape;331;p21"/>
          <p:cNvSpPr txBox="1"/>
          <p:nvPr/>
        </p:nvSpPr>
        <p:spPr>
          <a:xfrm>
            <a:off x="1838263" y="7845289"/>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332" name="Google Shape;332;p21"/>
          <p:cNvSpPr txBox="1"/>
          <p:nvPr/>
        </p:nvSpPr>
        <p:spPr>
          <a:xfrm>
            <a:off x="12964945" y="7845289"/>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5D4"/>
        </a:solidFill>
      </p:bgPr>
    </p:bg>
    <p:spTree>
      <p:nvGrpSpPr>
        <p:cNvPr id="336" name="Shape 336"/>
        <p:cNvGrpSpPr/>
        <p:nvPr/>
      </p:nvGrpSpPr>
      <p:grpSpPr>
        <a:xfrm>
          <a:off x="0" y="0"/>
          <a:ext cx="0" cy="0"/>
          <a:chOff x="0" y="0"/>
          <a:chExt cx="0" cy="0"/>
        </a:xfrm>
      </p:grpSpPr>
      <p:pic>
        <p:nvPicPr>
          <p:cNvPr id="337" name="Google Shape;337;p22"/>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338" name="Google Shape;338;p22"/>
          <p:cNvPicPr preferRelativeResize="0"/>
          <p:nvPr/>
        </p:nvPicPr>
        <p:blipFill rotWithShape="1">
          <a:blip r:embed="rId4">
            <a:alphaModFix/>
          </a:blip>
          <a:srcRect b="62980" l="0" r="0" t="0"/>
          <a:stretch/>
        </p:blipFill>
        <p:spPr>
          <a:xfrm>
            <a:off x="1573050" y="1028996"/>
            <a:ext cx="15141900" cy="9257999"/>
          </a:xfrm>
          <a:prstGeom prst="rect">
            <a:avLst/>
          </a:prstGeom>
          <a:noFill/>
          <a:ln>
            <a:noFill/>
          </a:ln>
        </p:spPr>
      </p:pic>
      <p:pic>
        <p:nvPicPr>
          <p:cNvPr id="339" name="Google Shape;339;p22"/>
          <p:cNvPicPr preferRelativeResize="0"/>
          <p:nvPr/>
        </p:nvPicPr>
        <p:blipFill>
          <a:blip r:embed="rId5">
            <a:alphaModFix/>
          </a:blip>
          <a:stretch>
            <a:fillRect/>
          </a:stretch>
        </p:blipFill>
        <p:spPr>
          <a:xfrm>
            <a:off x="5577200" y="351244"/>
            <a:ext cx="7133600" cy="7350538"/>
          </a:xfrm>
          <a:prstGeom prst="rect">
            <a:avLst/>
          </a:prstGeom>
          <a:noFill/>
          <a:ln>
            <a:noFill/>
          </a:ln>
        </p:spPr>
      </p:pic>
      <p:pic>
        <p:nvPicPr>
          <p:cNvPr id="340" name="Google Shape;340;p22"/>
          <p:cNvPicPr preferRelativeResize="0"/>
          <p:nvPr/>
        </p:nvPicPr>
        <p:blipFill>
          <a:blip r:embed="rId6">
            <a:alphaModFix/>
          </a:blip>
          <a:stretch>
            <a:fillRect/>
          </a:stretch>
        </p:blipFill>
        <p:spPr>
          <a:xfrm>
            <a:off x="2710650" y="6288500"/>
            <a:ext cx="12866698" cy="2739201"/>
          </a:xfrm>
          <a:prstGeom prst="rect">
            <a:avLst/>
          </a:prstGeom>
          <a:noFill/>
          <a:ln>
            <a:noFill/>
          </a:ln>
        </p:spPr>
      </p:pic>
      <p:sp>
        <p:nvSpPr>
          <p:cNvPr id="341" name="Google Shape;341;p22"/>
          <p:cNvSpPr/>
          <p:nvPr/>
        </p:nvSpPr>
        <p:spPr>
          <a:xfrm>
            <a:off x="2954843" y="2334574"/>
            <a:ext cx="3412159" cy="2332676"/>
          </a:xfrm>
          <a:custGeom>
            <a:rect b="b" l="l" r="r" t="t"/>
            <a:pathLst>
              <a:path extrusionOk="0" h="2332676" w="3412159">
                <a:moveTo>
                  <a:pt x="0" y="0"/>
                </a:moveTo>
                <a:lnTo>
                  <a:pt x="3412159" y="0"/>
                </a:lnTo>
                <a:lnTo>
                  <a:pt x="3412159" y="2332676"/>
                </a:lnTo>
                <a:lnTo>
                  <a:pt x="0" y="2332676"/>
                </a:lnTo>
                <a:lnTo>
                  <a:pt x="0" y="0"/>
                </a:lnTo>
                <a:close/>
              </a:path>
            </a:pathLst>
          </a:custGeom>
          <a:blipFill rotWithShape="1">
            <a:blip r:embed="rId7">
              <a:alphaModFix/>
            </a:blip>
            <a:stretch>
              <a:fillRect b="0" l="0" r="0" t="0"/>
            </a:stretch>
          </a:blipFill>
          <a:ln>
            <a:noFill/>
          </a:ln>
        </p:spPr>
      </p:sp>
      <p:sp>
        <p:nvSpPr>
          <p:cNvPr id="342" name="Google Shape;342;p22"/>
          <p:cNvSpPr txBox="1"/>
          <p:nvPr/>
        </p:nvSpPr>
        <p:spPr>
          <a:xfrm>
            <a:off x="3339874" y="6881110"/>
            <a:ext cx="11608252" cy="1205862"/>
          </a:xfrm>
          <a:prstGeom prst="rect">
            <a:avLst/>
          </a:prstGeom>
          <a:noFill/>
          <a:ln>
            <a:noFill/>
          </a:ln>
        </p:spPr>
        <p:txBody>
          <a:bodyPr anchorCtr="0" anchor="t" bIns="0" lIns="0" spcFirstLastPara="1" rIns="0" wrap="square" tIns="0">
            <a:spAutoFit/>
          </a:bodyPr>
          <a:lstStyle/>
          <a:p>
            <a:pPr indent="0" lvl="0" marL="0" marR="0" rtl="0" algn="ctr">
              <a:lnSpc>
                <a:spcPct val="100993"/>
              </a:lnSpc>
              <a:spcBef>
                <a:spcPts val="0"/>
              </a:spcBef>
              <a:spcAft>
                <a:spcPts val="0"/>
              </a:spcAft>
              <a:buNone/>
            </a:pPr>
            <a:r>
              <a:rPr b="0" i="0" lang="en-US" sz="9063" u="none" cap="none" strike="noStrike">
                <a:solidFill>
                  <a:srgbClr val="45464D"/>
                </a:solidFill>
                <a:latin typeface="Caveat Brush"/>
                <a:ea typeface="Caveat Brush"/>
                <a:cs typeface="Caveat Brush"/>
                <a:sym typeface="Caveat Brush"/>
              </a:rPr>
              <a:t>Treatment Approaches</a:t>
            </a:r>
            <a:endParaRPr/>
          </a:p>
        </p:txBody>
      </p:sp>
      <p:sp>
        <p:nvSpPr>
          <p:cNvPr id="343" name="Google Shape;343;p22"/>
          <p:cNvSpPr/>
          <p:nvPr/>
        </p:nvSpPr>
        <p:spPr>
          <a:xfrm flipH="1" rot="1457765">
            <a:off x="-2032338" y="3010374"/>
            <a:ext cx="6122076" cy="5676834"/>
          </a:xfrm>
          <a:custGeom>
            <a:rect b="b" l="l" r="r" t="t"/>
            <a:pathLst>
              <a:path extrusionOk="0" h="5676834" w="6122076">
                <a:moveTo>
                  <a:pt x="6122076" y="0"/>
                </a:moveTo>
                <a:lnTo>
                  <a:pt x="0" y="0"/>
                </a:lnTo>
                <a:lnTo>
                  <a:pt x="0" y="5676834"/>
                </a:lnTo>
                <a:lnTo>
                  <a:pt x="6122076" y="5676834"/>
                </a:lnTo>
                <a:lnTo>
                  <a:pt x="6122076" y="0"/>
                </a:lnTo>
                <a:close/>
              </a:path>
            </a:pathLst>
          </a:custGeom>
          <a:blipFill rotWithShape="1">
            <a:blip r:embed="rId8">
              <a:alphaModFix/>
            </a:blip>
            <a:stretch>
              <a:fillRect b="0" l="0" r="0" t="0"/>
            </a:stretch>
          </a:blipFill>
          <a:ln>
            <a:noFill/>
          </a:ln>
        </p:spPr>
      </p:sp>
      <p:sp>
        <p:nvSpPr>
          <p:cNvPr id="344" name="Google Shape;344;p22"/>
          <p:cNvSpPr/>
          <p:nvPr/>
        </p:nvSpPr>
        <p:spPr>
          <a:xfrm>
            <a:off x="11756479" y="2659754"/>
            <a:ext cx="4267567" cy="3189037"/>
          </a:xfrm>
          <a:custGeom>
            <a:rect b="b" l="l" r="r" t="t"/>
            <a:pathLst>
              <a:path extrusionOk="0" h="3189037" w="4267567">
                <a:moveTo>
                  <a:pt x="0" y="0"/>
                </a:moveTo>
                <a:lnTo>
                  <a:pt x="4267568" y="0"/>
                </a:lnTo>
                <a:lnTo>
                  <a:pt x="4267568" y="3189037"/>
                </a:lnTo>
                <a:lnTo>
                  <a:pt x="0" y="3189037"/>
                </a:lnTo>
                <a:lnTo>
                  <a:pt x="0" y="0"/>
                </a:lnTo>
                <a:close/>
              </a:path>
            </a:pathLst>
          </a:custGeom>
          <a:blipFill rotWithShape="1">
            <a:blip r:embed="rId9">
              <a:alphaModFix/>
            </a:blip>
            <a:stretch>
              <a:fillRect b="0" l="0" r="0" t="0"/>
            </a:stretch>
          </a:blipFill>
          <a:ln>
            <a:noFill/>
          </a:ln>
        </p:spPr>
      </p:sp>
      <p:sp>
        <p:nvSpPr>
          <p:cNvPr id="345" name="Google Shape;345;p22"/>
          <p:cNvSpPr txBox="1"/>
          <p:nvPr/>
        </p:nvSpPr>
        <p:spPr>
          <a:xfrm>
            <a:off x="7566380" y="2624078"/>
            <a:ext cx="3155240" cy="265248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0" i="0" lang="en-US" sz="19898" u="none" cap="none" strike="noStrike">
                <a:solidFill>
                  <a:srgbClr val="45464D"/>
                </a:solidFill>
                <a:latin typeface="Caveat Brush"/>
                <a:ea typeface="Caveat Brush"/>
                <a:cs typeface="Caveat Brush"/>
                <a:sym typeface="Caveat Brush"/>
              </a:rPr>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49" name="Shape 349"/>
        <p:cNvGrpSpPr/>
        <p:nvPr/>
      </p:nvGrpSpPr>
      <p:grpSpPr>
        <a:xfrm>
          <a:off x="0" y="0"/>
          <a:ext cx="0" cy="0"/>
          <a:chOff x="0" y="0"/>
          <a:chExt cx="0" cy="0"/>
        </a:xfrm>
      </p:grpSpPr>
      <p:pic>
        <p:nvPicPr>
          <p:cNvPr id="350" name="Google Shape;350;p23"/>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351" name="Google Shape;351;p23"/>
          <p:cNvSpPr/>
          <p:nvPr/>
        </p:nvSpPr>
        <p:spPr>
          <a:xfrm>
            <a:off x="12174195" y="3366194"/>
            <a:ext cx="5085105" cy="6093263"/>
          </a:xfrm>
          <a:custGeom>
            <a:rect b="b" l="l" r="r" t="t"/>
            <a:pathLst>
              <a:path extrusionOk="0" h="6093263" w="5085105">
                <a:moveTo>
                  <a:pt x="0" y="0"/>
                </a:moveTo>
                <a:lnTo>
                  <a:pt x="5085105" y="0"/>
                </a:lnTo>
                <a:lnTo>
                  <a:pt x="5085105" y="6093263"/>
                </a:lnTo>
                <a:lnTo>
                  <a:pt x="0" y="6093263"/>
                </a:lnTo>
                <a:lnTo>
                  <a:pt x="0" y="0"/>
                </a:lnTo>
                <a:close/>
              </a:path>
            </a:pathLst>
          </a:custGeom>
          <a:blipFill rotWithShape="1">
            <a:blip r:embed="rId4">
              <a:alphaModFix/>
            </a:blip>
            <a:stretch>
              <a:fillRect b="0" l="0" r="0" t="0"/>
            </a:stretch>
          </a:blipFill>
          <a:ln>
            <a:noFill/>
          </a:ln>
        </p:spPr>
      </p:sp>
      <p:sp>
        <p:nvSpPr>
          <p:cNvPr id="352" name="Google Shape;352;p23"/>
          <p:cNvSpPr txBox="1"/>
          <p:nvPr/>
        </p:nvSpPr>
        <p:spPr>
          <a:xfrm>
            <a:off x="1748085" y="1037135"/>
            <a:ext cx="14791830" cy="154549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353" name="Google Shape;353;p23"/>
          <p:cNvSpPr txBox="1"/>
          <p:nvPr/>
        </p:nvSpPr>
        <p:spPr>
          <a:xfrm>
            <a:off x="2542622" y="3247221"/>
            <a:ext cx="1165993" cy="154577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01</a:t>
            </a:r>
            <a:endParaRPr/>
          </a:p>
        </p:txBody>
      </p:sp>
      <p:sp>
        <p:nvSpPr>
          <p:cNvPr id="354" name="Google Shape;354;p23"/>
          <p:cNvSpPr txBox="1"/>
          <p:nvPr/>
        </p:nvSpPr>
        <p:spPr>
          <a:xfrm>
            <a:off x="2485405" y="6622376"/>
            <a:ext cx="1280427" cy="154577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03</a:t>
            </a:r>
            <a:endParaRPr/>
          </a:p>
        </p:txBody>
      </p:sp>
      <p:sp>
        <p:nvSpPr>
          <p:cNvPr id="355" name="Google Shape;355;p23"/>
          <p:cNvSpPr txBox="1"/>
          <p:nvPr/>
        </p:nvSpPr>
        <p:spPr>
          <a:xfrm>
            <a:off x="7697102" y="3247225"/>
            <a:ext cx="21651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02</a:t>
            </a:r>
            <a:endParaRPr/>
          </a:p>
        </p:txBody>
      </p:sp>
      <p:sp>
        <p:nvSpPr>
          <p:cNvPr id="356" name="Google Shape;356;p23"/>
          <p:cNvSpPr txBox="1"/>
          <p:nvPr/>
        </p:nvSpPr>
        <p:spPr>
          <a:xfrm>
            <a:off x="8114577" y="6622376"/>
            <a:ext cx="1330290" cy="154577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04</a:t>
            </a:r>
            <a:endParaRPr/>
          </a:p>
        </p:txBody>
      </p:sp>
      <p:sp>
        <p:nvSpPr>
          <p:cNvPr id="357" name="Google Shape;357;p23"/>
          <p:cNvSpPr txBox="1"/>
          <p:nvPr/>
        </p:nvSpPr>
        <p:spPr>
          <a:xfrm>
            <a:off x="1411804" y="4886104"/>
            <a:ext cx="34275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58" name="Google Shape;358;p23"/>
          <p:cNvSpPr txBox="1"/>
          <p:nvPr/>
        </p:nvSpPr>
        <p:spPr>
          <a:xfrm>
            <a:off x="1411804" y="8261259"/>
            <a:ext cx="34275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59" name="Google Shape;359;p23"/>
          <p:cNvSpPr txBox="1"/>
          <p:nvPr/>
        </p:nvSpPr>
        <p:spPr>
          <a:xfrm>
            <a:off x="7065907" y="8261259"/>
            <a:ext cx="34275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60" name="Google Shape;360;p23"/>
          <p:cNvSpPr txBox="1"/>
          <p:nvPr/>
        </p:nvSpPr>
        <p:spPr>
          <a:xfrm>
            <a:off x="7065907" y="4886104"/>
            <a:ext cx="34275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64" name="Shape 364"/>
        <p:cNvGrpSpPr/>
        <p:nvPr/>
      </p:nvGrpSpPr>
      <p:grpSpPr>
        <a:xfrm>
          <a:off x="0" y="0"/>
          <a:ext cx="0" cy="0"/>
          <a:chOff x="0" y="0"/>
          <a:chExt cx="0" cy="0"/>
        </a:xfrm>
      </p:grpSpPr>
      <p:pic>
        <p:nvPicPr>
          <p:cNvPr id="365" name="Google Shape;365;p24"/>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366" name="Google Shape;366;p24"/>
          <p:cNvSpPr/>
          <p:nvPr/>
        </p:nvSpPr>
        <p:spPr>
          <a:xfrm>
            <a:off x="9935405" y="4282613"/>
            <a:ext cx="7056696" cy="5388750"/>
          </a:xfrm>
          <a:custGeom>
            <a:rect b="b" l="l" r="r" t="t"/>
            <a:pathLst>
              <a:path extrusionOk="0" h="5388750" w="7056696">
                <a:moveTo>
                  <a:pt x="0" y="0"/>
                </a:moveTo>
                <a:lnTo>
                  <a:pt x="7056697" y="0"/>
                </a:lnTo>
                <a:lnTo>
                  <a:pt x="7056697" y="5388750"/>
                </a:lnTo>
                <a:lnTo>
                  <a:pt x="0" y="5388750"/>
                </a:lnTo>
                <a:lnTo>
                  <a:pt x="0" y="0"/>
                </a:lnTo>
                <a:close/>
              </a:path>
            </a:pathLst>
          </a:custGeom>
          <a:blipFill rotWithShape="1">
            <a:blip r:embed="rId4">
              <a:alphaModFix/>
            </a:blip>
            <a:stretch>
              <a:fillRect b="0" l="0" r="0" t="0"/>
            </a:stretch>
          </a:blipFill>
          <a:ln>
            <a:noFill/>
          </a:ln>
        </p:spPr>
      </p:sp>
      <p:pic>
        <p:nvPicPr>
          <p:cNvPr id="367" name="Google Shape;367;p24"/>
          <p:cNvPicPr preferRelativeResize="0"/>
          <p:nvPr/>
        </p:nvPicPr>
        <p:blipFill rotWithShape="1">
          <a:blip r:embed="rId5">
            <a:alphaModFix/>
          </a:blip>
          <a:srcRect b="65723" l="0" r="0" t="7554"/>
          <a:stretch/>
        </p:blipFill>
        <p:spPr>
          <a:xfrm>
            <a:off x="0" y="0"/>
            <a:ext cx="18288000" cy="3744624"/>
          </a:xfrm>
          <a:prstGeom prst="rect">
            <a:avLst/>
          </a:prstGeom>
          <a:noFill/>
          <a:ln>
            <a:noFill/>
          </a:ln>
        </p:spPr>
      </p:pic>
      <p:sp>
        <p:nvSpPr>
          <p:cNvPr id="368" name="Google Shape;368;p24"/>
          <p:cNvSpPr txBox="1"/>
          <p:nvPr/>
        </p:nvSpPr>
        <p:spPr>
          <a:xfrm>
            <a:off x="1748085" y="4415963"/>
            <a:ext cx="8187300" cy="2844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369" name="Google Shape;369;p24"/>
          <p:cNvSpPr txBox="1"/>
          <p:nvPr/>
        </p:nvSpPr>
        <p:spPr>
          <a:xfrm>
            <a:off x="1748085" y="7494263"/>
            <a:ext cx="6900000" cy="1767000"/>
          </a:xfrm>
          <a:prstGeom prst="rect">
            <a:avLst/>
          </a:prstGeom>
          <a:noFill/>
          <a:ln>
            <a:noFill/>
          </a:ln>
        </p:spPr>
        <p:txBody>
          <a:bodyPr anchorCtr="0" anchor="t" bIns="0" lIns="0" spcFirstLastPara="1" rIns="0" wrap="square" tIns="0">
            <a:spAutoFit/>
          </a:bodyPr>
          <a:lstStyle/>
          <a:p>
            <a:pPr indent="0" lvl="0" marL="0" marR="0" rtl="0" algn="l">
              <a:lnSpc>
                <a:spcPct val="15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70" name="Google Shape;370;p24"/>
          <p:cNvSpPr txBox="1"/>
          <p:nvPr/>
        </p:nvSpPr>
        <p:spPr>
          <a:xfrm>
            <a:off x="10629947" y="5245584"/>
            <a:ext cx="4819390" cy="1074971"/>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b="0" i="0" lang="en-US" sz="3366" u="none" cap="none" strike="noStrike">
                <a:solidFill>
                  <a:srgbClr val="000000"/>
                </a:solidFill>
                <a:latin typeface="Caveat Brush"/>
                <a:ea typeface="Caveat Brush"/>
                <a:cs typeface="Caveat Brush"/>
                <a:sym typeface="Caveat Brush"/>
              </a:rPr>
              <a:t>Lorem ipsum dolor sit amet, consectetur adipiscing elit.</a:t>
            </a:r>
            <a:endParaRPr/>
          </a:p>
        </p:txBody>
      </p:sp>
      <p:sp>
        <p:nvSpPr>
          <p:cNvPr id="371" name="Google Shape;371;p24"/>
          <p:cNvSpPr txBox="1"/>
          <p:nvPr/>
        </p:nvSpPr>
        <p:spPr>
          <a:xfrm>
            <a:off x="11494715" y="8199156"/>
            <a:ext cx="4819390" cy="532046"/>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b="0" i="0" lang="en-US" sz="3366" u="none" cap="none" strike="noStrike">
                <a:solidFill>
                  <a:srgbClr val="000000"/>
                </a:solidFill>
                <a:latin typeface="Caveat Brush"/>
                <a:ea typeface="Caveat Brush"/>
                <a:cs typeface="Caveat Brush"/>
                <a:sym typeface="Caveat Brush"/>
              </a:rPr>
              <a:t>Lorem ipsum dolor sit amet.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75" name="Shape 375"/>
        <p:cNvGrpSpPr/>
        <p:nvPr/>
      </p:nvGrpSpPr>
      <p:grpSpPr>
        <a:xfrm>
          <a:off x="0" y="0"/>
          <a:ext cx="0" cy="0"/>
          <a:chOff x="0" y="0"/>
          <a:chExt cx="0" cy="0"/>
        </a:xfrm>
      </p:grpSpPr>
      <p:pic>
        <p:nvPicPr>
          <p:cNvPr id="376" name="Google Shape;376;p25"/>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377" name="Google Shape;377;p25"/>
          <p:cNvSpPr/>
          <p:nvPr/>
        </p:nvSpPr>
        <p:spPr>
          <a:xfrm rot="5400000">
            <a:off x="2897795" y="1403888"/>
            <a:ext cx="4352664" cy="7041075"/>
          </a:xfrm>
          <a:custGeom>
            <a:rect b="b" l="l" r="r" t="t"/>
            <a:pathLst>
              <a:path extrusionOk="0" h="7041075" w="4352664">
                <a:moveTo>
                  <a:pt x="0" y="0"/>
                </a:moveTo>
                <a:lnTo>
                  <a:pt x="4352664" y="0"/>
                </a:lnTo>
                <a:lnTo>
                  <a:pt x="4352664" y="7041074"/>
                </a:lnTo>
                <a:lnTo>
                  <a:pt x="0" y="7041074"/>
                </a:lnTo>
                <a:lnTo>
                  <a:pt x="0" y="0"/>
                </a:lnTo>
                <a:close/>
              </a:path>
            </a:pathLst>
          </a:custGeom>
          <a:blipFill rotWithShape="1">
            <a:blip r:embed="rId4">
              <a:alphaModFix/>
            </a:blip>
            <a:stretch>
              <a:fillRect b="0" l="0" r="0" t="0"/>
            </a:stretch>
          </a:blipFill>
          <a:ln>
            <a:noFill/>
          </a:ln>
        </p:spPr>
      </p:sp>
      <p:sp>
        <p:nvSpPr>
          <p:cNvPr id="378" name="Google Shape;378;p25"/>
          <p:cNvSpPr/>
          <p:nvPr/>
        </p:nvSpPr>
        <p:spPr>
          <a:xfrm rot="5400000">
            <a:off x="10891807" y="1403888"/>
            <a:ext cx="4352664" cy="7041075"/>
          </a:xfrm>
          <a:custGeom>
            <a:rect b="b" l="l" r="r" t="t"/>
            <a:pathLst>
              <a:path extrusionOk="0" h="7041075" w="4352664">
                <a:moveTo>
                  <a:pt x="0" y="0"/>
                </a:moveTo>
                <a:lnTo>
                  <a:pt x="4352664" y="0"/>
                </a:lnTo>
                <a:lnTo>
                  <a:pt x="4352664" y="7041074"/>
                </a:lnTo>
                <a:lnTo>
                  <a:pt x="0" y="7041074"/>
                </a:lnTo>
                <a:lnTo>
                  <a:pt x="0" y="0"/>
                </a:lnTo>
                <a:close/>
              </a:path>
            </a:pathLst>
          </a:custGeom>
          <a:blipFill rotWithShape="1">
            <a:blip r:embed="rId4">
              <a:alphaModFix/>
            </a:blip>
            <a:stretch>
              <a:fillRect b="0" l="0" r="0" t="0"/>
            </a:stretch>
          </a:blipFill>
          <a:ln>
            <a:noFill/>
          </a:ln>
        </p:spPr>
      </p:sp>
      <p:sp>
        <p:nvSpPr>
          <p:cNvPr id="379" name="Google Shape;379;p25"/>
          <p:cNvSpPr txBox="1"/>
          <p:nvPr/>
        </p:nvSpPr>
        <p:spPr>
          <a:xfrm>
            <a:off x="1748085" y="850176"/>
            <a:ext cx="14791830" cy="1545492"/>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380" name="Google Shape;380;p25"/>
          <p:cNvSpPr txBox="1"/>
          <p:nvPr/>
        </p:nvSpPr>
        <p:spPr>
          <a:xfrm>
            <a:off x="3385548" y="7481757"/>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381" name="Google Shape;381;p25"/>
          <p:cNvSpPr txBox="1"/>
          <p:nvPr/>
        </p:nvSpPr>
        <p:spPr>
          <a:xfrm>
            <a:off x="11327661" y="7481757"/>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Nunito"/>
                <a:ea typeface="Nunito"/>
                <a:cs typeface="Nunito"/>
                <a:sym typeface="Nunito"/>
              </a:rPr>
              <a:t>Write a main idea here</a:t>
            </a:r>
            <a:endParaRPr/>
          </a:p>
        </p:txBody>
      </p:sp>
      <p:sp>
        <p:nvSpPr>
          <p:cNvPr id="382" name="Google Shape;382;p25"/>
          <p:cNvSpPr txBox="1"/>
          <p:nvPr/>
        </p:nvSpPr>
        <p:spPr>
          <a:xfrm>
            <a:off x="2523911" y="8075844"/>
            <a:ext cx="5100432" cy="1170305"/>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383" name="Google Shape;383;p25"/>
          <p:cNvSpPr txBox="1"/>
          <p:nvPr/>
        </p:nvSpPr>
        <p:spPr>
          <a:xfrm>
            <a:off x="10466023" y="8075844"/>
            <a:ext cx="5100432" cy="1170305"/>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pic>
        <p:nvPicPr>
          <p:cNvPr id="384" name="Google Shape;384;p25"/>
          <p:cNvPicPr preferRelativeResize="0"/>
          <p:nvPr/>
        </p:nvPicPr>
        <p:blipFill>
          <a:blip r:embed="rId5">
            <a:alphaModFix/>
          </a:blip>
          <a:stretch>
            <a:fillRect/>
          </a:stretch>
        </p:blipFill>
        <p:spPr>
          <a:xfrm>
            <a:off x="1782031" y="3042373"/>
            <a:ext cx="6465000" cy="3871500"/>
          </a:xfrm>
          <a:prstGeom prst="ellipse">
            <a:avLst/>
          </a:prstGeom>
          <a:noFill/>
          <a:ln>
            <a:noFill/>
          </a:ln>
          <a:effectLst>
            <a:outerShdw blurRad="57150" rotWithShape="0" algn="bl" dir="5400000" dist="19050">
              <a:srgbClr val="000000">
                <a:alpha val="50000"/>
              </a:srgbClr>
            </a:outerShdw>
          </a:effectLst>
        </p:spPr>
      </p:pic>
      <p:pic>
        <p:nvPicPr>
          <p:cNvPr id="385" name="Google Shape;385;p25"/>
          <p:cNvPicPr preferRelativeResize="0"/>
          <p:nvPr/>
        </p:nvPicPr>
        <p:blipFill>
          <a:blip r:embed="rId6">
            <a:alphaModFix/>
          </a:blip>
          <a:stretch>
            <a:fillRect/>
          </a:stretch>
        </p:blipFill>
        <p:spPr>
          <a:xfrm>
            <a:off x="9829038" y="2999000"/>
            <a:ext cx="6478200" cy="38715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89" name="Shape 389"/>
        <p:cNvGrpSpPr/>
        <p:nvPr/>
      </p:nvGrpSpPr>
      <p:grpSpPr>
        <a:xfrm>
          <a:off x="0" y="0"/>
          <a:ext cx="0" cy="0"/>
          <a:chOff x="0" y="0"/>
          <a:chExt cx="0" cy="0"/>
        </a:xfrm>
      </p:grpSpPr>
      <p:pic>
        <p:nvPicPr>
          <p:cNvPr id="390" name="Google Shape;390;p2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91" name="Google Shape;391;p26"/>
          <p:cNvGrpSpPr/>
          <p:nvPr/>
        </p:nvGrpSpPr>
        <p:grpSpPr>
          <a:xfrm>
            <a:off x="838773" y="3291792"/>
            <a:ext cx="8305227" cy="6196513"/>
            <a:chOff x="0" y="0"/>
            <a:chExt cx="11073636" cy="8262017"/>
          </a:xfrm>
        </p:grpSpPr>
        <p:sp>
          <p:nvSpPr>
            <p:cNvPr id="392" name="Google Shape;392;p26"/>
            <p:cNvSpPr/>
            <p:nvPr/>
          </p:nvSpPr>
          <p:spPr>
            <a:xfrm>
              <a:off x="0" y="0"/>
              <a:ext cx="7886802" cy="8262017"/>
            </a:xfrm>
            <a:custGeom>
              <a:rect b="b" l="l" r="r" t="t"/>
              <a:pathLst>
                <a:path extrusionOk="0" h="8262017" w="7886802">
                  <a:moveTo>
                    <a:pt x="0" y="0"/>
                  </a:moveTo>
                  <a:lnTo>
                    <a:pt x="7886802" y="0"/>
                  </a:lnTo>
                  <a:lnTo>
                    <a:pt x="7886802" y="8262017"/>
                  </a:lnTo>
                  <a:lnTo>
                    <a:pt x="0" y="8262017"/>
                  </a:lnTo>
                  <a:lnTo>
                    <a:pt x="0" y="0"/>
                  </a:lnTo>
                  <a:close/>
                </a:path>
              </a:pathLst>
            </a:custGeom>
            <a:blipFill rotWithShape="1">
              <a:blip r:embed="rId4">
                <a:alphaModFix/>
              </a:blip>
              <a:stretch>
                <a:fillRect b="0" l="0" r="-6893" t="0"/>
              </a:stretch>
            </a:blipFill>
            <a:ln>
              <a:noFill/>
            </a:ln>
          </p:spPr>
        </p:sp>
        <p:sp>
          <p:nvSpPr>
            <p:cNvPr id="393" name="Google Shape;393;p26"/>
            <p:cNvSpPr/>
            <p:nvPr/>
          </p:nvSpPr>
          <p:spPr>
            <a:xfrm>
              <a:off x="3186834" y="0"/>
              <a:ext cx="7886802" cy="8262017"/>
            </a:xfrm>
            <a:custGeom>
              <a:rect b="b" l="l" r="r" t="t"/>
              <a:pathLst>
                <a:path extrusionOk="0" h="8262017" w="7886802">
                  <a:moveTo>
                    <a:pt x="0" y="0"/>
                  </a:moveTo>
                  <a:lnTo>
                    <a:pt x="7886802" y="0"/>
                  </a:lnTo>
                  <a:lnTo>
                    <a:pt x="7886802" y="8262017"/>
                  </a:lnTo>
                  <a:lnTo>
                    <a:pt x="0" y="8262017"/>
                  </a:lnTo>
                  <a:lnTo>
                    <a:pt x="0" y="0"/>
                  </a:lnTo>
                  <a:close/>
                </a:path>
              </a:pathLst>
            </a:custGeom>
            <a:blipFill rotWithShape="1">
              <a:blip r:embed="rId4">
                <a:alphaModFix/>
              </a:blip>
              <a:stretch>
                <a:fillRect b="0" l="-6894" r="0" t="0"/>
              </a:stretch>
            </a:blipFill>
            <a:ln>
              <a:noFill/>
            </a:ln>
          </p:spPr>
        </p:sp>
      </p:grpSp>
      <p:pic>
        <p:nvPicPr>
          <p:cNvPr id="394" name="Google Shape;394;p26"/>
          <p:cNvPicPr preferRelativeResize="0"/>
          <p:nvPr/>
        </p:nvPicPr>
        <p:blipFill rotWithShape="1">
          <a:blip r:embed="rId5">
            <a:alphaModFix/>
          </a:blip>
          <a:srcRect b="0" l="3922" r="3923" t="0"/>
          <a:stretch/>
        </p:blipFill>
        <p:spPr>
          <a:xfrm>
            <a:off x="1069287" y="3594494"/>
            <a:ext cx="7708240" cy="5576378"/>
          </a:xfrm>
          <a:prstGeom prst="rect">
            <a:avLst/>
          </a:prstGeom>
          <a:noFill/>
          <a:ln>
            <a:noFill/>
          </a:ln>
        </p:spPr>
      </p:pic>
      <p:sp>
        <p:nvSpPr>
          <p:cNvPr id="395" name="Google Shape;395;p26"/>
          <p:cNvSpPr txBox="1"/>
          <p:nvPr/>
        </p:nvSpPr>
        <p:spPr>
          <a:xfrm>
            <a:off x="1748085" y="579935"/>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396" name="Google Shape;396;p26"/>
          <p:cNvSpPr txBox="1"/>
          <p:nvPr/>
        </p:nvSpPr>
        <p:spPr>
          <a:xfrm>
            <a:off x="10115730" y="3107793"/>
            <a:ext cx="15246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01</a:t>
            </a:r>
            <a:endParaRPr/>
          </a:p>
        </p:txBody>
      </p:sp>
      <p:sp>
        <p:nvSpPr>
          <p:cNvPr id="397" name="Google Shape;397;p26"/>
          <p:cNvSpPr txBox="1"/>
          <p:nvPr/>
        </p:nvSpPr>
        <p:spPr>
          <a:xfrm>
            <a:off x="10115730" y="5164419"/>
            <a:ext cx="15246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02</a:t>
            </a:r>
            <a:endParaRPr/>
          </a:p>
        </p:txBody>
      </p:sp>
      <p:sp>
        <p:nvSpPr>
          <p:cNvPr id="398" name="Google Shape;398;p26"/>
          <p:cNvSpPr txBox="1"/>
          <p:nvPr/>
        </p:nvSpPr>
        <p:spPr>
          <a:xfrm>
            <a:off x="10115730" y="7327857"/>
            <a:ext cx="15246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03</a:t>
            </a:r>
            <a:endParaRPr/>
          </a:p>
        </p:txBody>
      </p:sp>
      <p:sp>
        <p:nvSpPr>
          <p:cNvPr id="399" name="Google Shape;399;p26"/>
          <p:cNvSpPr txBox="1"/>
          <p:nvPr/>
        </p:nvSpPr>
        <p:spPr>
          <a:xfrm>
            <a:off x="12105570" y="3473980"/>
            <a:ext cx="4944600" cy="110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400" name="Google Shape;400;p26"/>
          <p:cNvSpPr txBox="1"/>
          <p:nvPr/>
        </p:nvSpPr>
        <p:spPr>
          <a:xfrm>
            <a:off x="12105570" y="5530606"/>
            <a:ext cx="4944600" cy="110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401" name="Google Shape;401;p26"/>
          <p:cNvSpPr txBox="1"/>
          <p:nvPr/>
        </p:nvSpPr>
        <p:spPr>
          <a:xfrm>
            <a:off x="12105570" y="7694044"/>
            <a:ext cx="4944600" cy="110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402" name="Google Shape;402;p26"/>
          <p:cNvSpPr/>
          <p:nvPr/>
        </p:nvSpPr>
        <p:spPr>
          <a:xfrm rot="-758675">
            <a:off x="-643966" y="1889340"/>
            <a:ext cx="3426506" cy="4114800"/>
          </a:xfrm>
          <a:custGeom>
            <a:rect b="b" l="l" r="r" t="t"/>
            <a:pathLst>
              <a:path extrusionOk="0" h="4114800" w="3426506">
                <a:moveTo>
                  <a:pt x="0" y="0"/>
                </a:moveTo>
                <a:lnTo>
                  <a:pt x="3426507" y="0"/>
                </a:lnTo>
                <a:lnTo>
                  <a:pt x="3426507"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06" name="Shape 406"/>
        <p:cNvGrpSpPr/>
        <p:nvPr/>
      </p:nvGrpSpPr>
      <p:grpSpPr>
        <a:xfrm>
          <a:off x="0" y="0"/>
          <a:ext cx="0" cy="0"/>
          <a:chOff x="0" y="0"/>
          <a:chExt cx="0" cy="0"/>
        </a:xfrm>
      </p:grpSpPr>
      <p:pic>
        <p:nvPicPr>
          <p:cNvPr id="407" name="Google Shape;407;p27"/>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08" name="Google Shape;408;p27"/>
          <p:cNvSpPr/>
          <p:nvPr/>
        </p:nvSpPr>
        <p:spPr>
          <a:xfrm>
            <a:off x="1028700" y="938299"/>
            <a:ext cx="16230600" cy="8410402"/>
          </a:xfrm>
          <a:custGeom>
            <a:rect b="b" l="l" r="r" t="t"/>
            <a:pathLst>
              <a:path extrusionOk="0" h="8410402" w="16230600">
                <a:moveTo>
                  <a:pt x="0" y="0"/>
                </a:moveTo>
                <a:lnTo>
                  <a:pt x="16230600" y="0"/>
                </a:lnTo>
                <a:lnTo>
                  <a:pt x="16230600" y="8410402"/>
                </a:lnTo>
                <a:lnTo>
                  <a:pt x="0" y="8410402"/>
                </a:lnTo>
                <a:lnTo>
                  <a:pt x="0" y="0"/>
                </a:lnTo>
                <a:close/>
              </a:path>
            </a:pathLst>
          </a:custGeom>
          <a:blipFill rotWithShape="1">
            <a:blip r:embed="rId4">
              <a:alphaModFix/>
            </a:blip>
            <a:stretch>
              <a:fillRect b="0" l="0" r="0" t="0"/>
            </a:stretch>
          </a:blipFill>
          <a:ln>
            <a:noFill/>
          </a:ln>
        </p:spPr>
      </p:sp>
      <p:sp>
        <p:nvSpPr>
          <p:cNvPr id="409" name="Google Shape;409;p27"/>
          <p:cNvSpPr/>
          <p:nvPr/>
        </p:nvSpPr>
        <p:spPr>
          <a:xfrm>
            <a:off x="6424442" y="6001549"/>
            <a:ext cx="5439116" cy="885268"/>
          </a:xfrm>
          <a:custGeom>
            <a:rect b="b" l="l" r="r" t="t"/>
            <a:pathLst>
              <a:path extrusionOk="0" h="885268" w="5439116">
                <a:moveTo>
                  <a:pt x="0" y="0"/>
                </a:moveTo>
                <a:lnTo>
                  <a:pt x="5439116" y="0"/>
                </a:lnTo>
                <a:lnTo>
                  <a:pt x="5439116" y="885269"/>
                </a:lnTo>
                <a:lnTo>
                  <a:pt x="0" y="885269"/>
                </a:lnTo>
                <a:lnTo>
                  <a:pt x="0" y="0"/>
                </a:lnTo>
                <a:close/>
              </a:path>
            </a:pathLst>
          </a:custGeom>
          <a:blipFill rotWithShape="1">
            <a:blip r:embed="rId5">
              <a:alphaModFix/>
            </a:blip>
            <a:stretch>
              <a:fillRect b="0" l="0" r="0" t="-171451"/>
            </a:stretch>
          </a:blipFill>
          <a:ln>
            <a:noFill/>
          </a:ln>
        </p:spPr>
      </p:sp>
      <p:sp>
        <p:nvSpPr>
          <p:cNvPr id="410" name="Google Shape;410;p27"/>
          <p:cNvSpPr/>
          <p:nvPr/>
        </p:nvSpPr>
        <p:spPr>
          <a:xfrm>
            <a:off x="5182138" y="2125595"/>
            <a:ext cx="8122310" cy="2289015"/>
          </a:xfrm>
          <a:custGeom>
            <a:rect b="b" l="l" r="r" t="t"/>
            <a:pathLst>
              <a:path extrusionOk="0" h="2289015" w="8122310">
                <a:moveTo>
                  <a:pt x="0" y="0"/>
                </a:moveTo>
                <a:lnTo>
                  <a:pt x="8122310" y="0"/>
                </a:lnTo>
                <a:lnTo>
                  <a:pt x="8122310" y="2289015"/>
                </a:lnTo>
                <a:lnTo>
                  <a:pt x="0" y="2289015"/>
                </a:lnTo>
                <a:lnTo>
                  <a:pt x="0" y="0"/>
                </a:lnTo>
                <a:close/>
              </a:path>
            </a:pathLst>
          </a:custGeom>
          <a:blipFill rotWithShape="1">
            <a:blip r:embed="rId6">
              <a:alphaModFix/>
            </a:blip>
            <a:stretch>
              <a:fillRect b="0" l="0" r="0" t="0"/>
            </a:stretch>
          </a:blipFill>
          <a:ln>
            <a:noFill/>
          </a:ln>
        </p:spPr>
      </p:sp>
      <p:sp>
        <p:nvSpPr>
          <p:cNvPr id="411" name="Google Shape;411;p27"/>
          <p:cNvSpPr txBox="1"/>
          <p:nvPr/>
        </p:nvSpPr>
        <p:spPr>
          <a:xfrm>
            <a:off x="5088327" y="2204875"/>
            <a:ext cx="8122200" cy="4425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7971" u="none" cap="none" strike="noStrike">
                <a:solidFill>
                  <a:srgbClr val="45464D"/>
                </a:solidFill>
                <a:latin typeface="Caveat Brush"/>
                <a:ea typeface="Caveat Brush"/>
                <a:cs typeface="Caveat Brush"/>
                <a:sym typeface="Caveat Brush"/>
              </a:rPr>
              <a:t>THANK</a:t>
            </a:r>
            <a:endParaRPr/>
          </a:p>
          <a:p>
            <a:pPr indent="0" lvl="0" marL="0" marR="0" rtl="0" algn="ctr">
              <a:lnSpc>
                <a:spcPct val="80000"/>
              </a:lnSpc>
              <a:spcBef>
                <a:spcPts val="0"/>
              </a:spcBef>
              <a:spcAft>
                <a:spcPts val="0"/>
              </a:spcAft>
              <a:buNone/>
            </a:pPr>
            <a:r>
              <a:rPr b="0" i="0" lang="en-US" sz="17971" u="none" cap="none" strike="noStrike">
                <a:solidFill>
                  <a:srgbClr val="45464D"/>
                </a:solidFill>
                <a:latin typeface="Caveat Brush"/>
                <a:ea typeface="Caveat Brush"/>
                <a:cs typeface="Caveat Brush"/>
                <a:sym typeface="Caveat Brush"/>
              </a:rPr>
              <a:t>YOU</a:t>
            </a:r>
            <a:endParaRPr/>
          </a:p>
        </p:txBody>
      </p:sp>
      <p:sp>
        <p:nvSpPr>
          <p:cNvPr id="412" name="Google Shape;412;p27"/>
          <p:cNvSpPr txBox="1"/>
          <p:nvPr/>
        </p:nvSpPr>
        <p:spPr>
          <a:xfrm>
            <a:off x="5223563" y="6820143"/>
            <a:ext cx="76950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10" name="Shape 110"/>
        <p:cNvGrpSpPr/>
        <p:nvPr/>
      </p:nvGrpSpPr>
      <p:grpSpPr>
        <a:xfrm>
          <a:off x="0" y="0"/>
          <a:ext cx="0" cy="0"/>
          <a:chOff x="0" y="0"/>
          <a:chExt cx="0" cy="0"/>
        </a:xfrm>
      </p:grpSpPr>
      <p:pic>
        <p:nvPicPr>
          <p:cNvPr id="111" name="Google Shape;111;p10"/>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12" name="Google Shape;112;p10"/>
          <p:cNvSpPr/>
          <p:nvPr/>
        </p:nvSpPr>
        <p:spPr>
          <a:xfrm>
            <a:off x="10080993" y="4423514"/>
            <a:ext cx="6941652" cy="1078021"/>
          </a:xfrm>
          <a:custGeom>
            <a:rect b="b" l="l" r="r" t="t"/>
            <a:pathLst>
              <a:path extrusionOk="0" h="1078021" w="6941652">
                <a:moveTo>
                  <a:pt x="0" y="0"/>
                </a:moveTo>
                <a:lnTo>
                  <a:pt x="6941652" y="0"/>
                </a:lnTo>
                <a:lnTo>
                  <a:pt x="6941652" y="1078022"/>
                </a:lnTo>
                <a:lnTo>
                  <a:pt x="0" y="1078022"/>
                </a:lnTo>
                <a:lnTo>
                  <a:pt x="0" y="0"/>
                </a:lnTo>
                <a:close/>
              </a:path>
            </a:pathLst>
          </a:custGeom>
          <a:blipFill rotWithShape="1">
            <a:blip r:embed="rId4">
              <a:alphaModFix/>
            </a:blip>
            <a:stretch>
              <a:fillRect b="-261755" l="0" r="0" t="0"/>
            </a:stretch>
          </a:blipFill>
          <a:ln>
            <a:noFill/>
          </a:ln>
        </p:spPr>
      </p:sp>
      <p:sp>
        <p:nvSpPr>
          <p:cNvPr id="113" name="Google Shape;113;p10"/>
          <p:cNvSpPr/>
          <p:nvPr/>
        </p:nvSpPr>
        <p:spPr>
          <a:xfrm>
            <a:off x="10080993" y="7081520"/>
            <a:ext cx="6978508" cy="1191309"/>
          </a:xfrm>
          <a:custGeom>
            <a:rect b="b" l="l" r="r" t="t"/>
            <a:pathLst>
              <a:path extrusionOk="0" h="1191309" w="6978508">
                <a:moveTo>
                  <a:pt x="0" y="0"/>
                </a:moveTo>
                <a:lnTo>
                  <a:pt x="6978508" y="0"/>
                </a:lnTo>
                <a:lnTo>
                  <a:pt x="6978508" y="1191309"/>
                </a:lnTo>
                <a:lnTo>
                  <a:pt x="0" y="1191309"/>
                </a:lnTo>
                <a:lnTo>
                  <a:pt x="0" y="0"/>
                </a:lnTo>
                <a:close/>
              </a:path>
            </a:pathLst>
          </a:custGeom>
          <a:blipFill rotWithShape="1">
            <a:blip r:embed="rId4">
              <a:alphaModFix/>
            </a:blip>
            <a:stretch>
              <a:fillRect b="-273636" l="0" r="-13533" t="0"/>
            </a:stretch>
          </a:blipFill>
          <a:ln>
            <a:noFill/>
          </a:ln>
        </p:spPr>
      </p:sp>
      <p:sp>
        <p:nvSpPr>
          <p:cNvPr id="114" name="Google Shape;114;p10"/>
          <p:cNvSpPr/>
          <p:nvPr/>
        </p:nvSpPr>
        <p:spPr>
          <a:xfrm>
            <a:off x="10080993" y="1791238"/>
            <a:ext cx="6941652" cy="1078021"/>
          </a:xfrm>
          <a:custGeom>
            <a:rect b="b" l="l" r="r" t="t"/>
            <a:pathLst>
              <a:path extrusionOk="0" h="1078021" w="6941652">
                <a:moveTo>
                  <a:pt x="0" y="0"/>
                </a:moveTo>
                <a:lnTo>
                  <a:pt x="6941652" y="0"/>
                </a:lnTo>
                <a:lnTo>
                  <a:pt x="6941652" y="1078022"/>
                </a:lnTo>
                <a:lnTo>
                  <a:pt x="0" y="1078022"/>
                </a:lnTo>
                <a:lnTo>
                  <a:pt x="0" y="0"/>
                </a:lnTo>
                <a:close/>
              </a:path>
            </a:pathLst>
          </a:custGeom>
          <a:blipFill rotWithShape="1">
            <a:blip r:embed="rId4">
              <a:alphaModFix/>
            </a:blip>
            <a:stretch>
              <a:fillRect b="-261755" l="0" r="0" t="0"/>
            </a:stretch>
          </a:blipFill>
          <a:ln>
            <a:noFill/>
          </a:ln>
        </p:spPr>
      </p:sp>
      <p:sp>
        <p:nvSpPr>
          <p:cNvPr id="115" name="Google Shape;115;p10"/>
          <p:cNvSpPr/>
          <p:nvPr/>
        </p:nvSpPr>
        <p:spPr>
          <a:xfrm>
            <a:off x="9944100" y="1584000"/>
            <a:ext cx="7315200" cy="1529542"/>
          </a:xfrm>
          <a:custGeom>
            <a:rect b="b" l="l" r="r" t="t"/>
            <a:pathLst>
              <a:path extrusionOk="0" h="1529542" w="7315200">
                <a:moveTo>
                  <a:pt x="0" y="0"/>
                </a:moveTo>
                <a:lnTo>
                  <a:pt x="7315200" y="0"/>
                </a:lnTo>
                <a:lnTo>
                  <a:pt x="7315200" y="1529541"/>
                </a:lnTo>
                <a:lnTo>
                  <a:pt x="0" y="1529541"/>
                </a:lnTo>
                <a:lnTo>
                  <a:pt x="0" y="0"/>
                </a:lnTo>
                <a:close/>
              </a:path>
            </a:pathLst>
          </a:custGeom>
          <a:blipFill rotWithShape="1">
            <a:blip r:embed="rId5">
              <a:alphaModFix/>
            </a:blip>
            <a:stretch>
              <a:fillRect b="0" l="0" r="0" t="0"/>
            </a:stretch>
          </a:blipFill>
          <a:ln>
            <a:noFill/>
          </a:ln>
        </p:spPr>
      </p:sp>
      <p:sp>
        <p:nvSpPr>
          <p:cNvPr id="116" name="Google Shape;116;p10"/>
          <p:cNvSpPr/>
          <p:nvPr/>
        </p:nvSpPr>
        <p:spPr>
          <a:xfrm>
            <a:off x="9944100" y="6912404"/>
            <a:ext cx="7315200" cy="1529542"/>
          </a:xfrm>
          <a:custGeom>
            <a:rect b="b" l="l" r="r" t="t"/>
            <a:pathLst>
              <a:path extrusionOk="0" h="1529542" w="7315200">
                <a:moveTo>
                  <a:pt x="0" y="0"/>
                </a:moveTo>
                <a:lnTo>
                  <a:pt x="7315200" y="0"/>
                </a:lnTo>
                <a:lnTo>
                  <a:pt x="7315200" y="1529542"/>
                </a:lnTo>
                <a:lnTo>
                  <a:pt x="0" y="1529542"/>
                </a:lnTo>
                <a:lnTo>
                  <a:pt x="0" y="0"/>
                </a:lnTo>
                <a:close/>
              </a:path>
            </a:pathLst>
          </a:custGeom>
          <a:blipFill rotWithShape="1">
            <a:blip r:embed="rId5">
              <a:alphaModFix/>
            </a:blip>
            <a:stretch>
              <a:fillRect b="0" l="0" r="0" t="0"/>
            </a:stretch>
          </a:blipFill>
          <a:ln>
            <a:noFill/>
          </a:ln>
        </p:spPr>
      </p:sp>
      <p:sp>
        <p:nvSpPr>
          <p:cNvPr id="117" name="Google Shape;117;p10"/>
          <p:cNvSpPr/>
          <p:nvPr/>
        </p:nvSpPr>
        <p:spPr>
          <a:xfrm>
            <a:off x="9944100" y="4197754"/>
            <a:ext cx="7315200" cy="1529542"/>
          </a:xfrm>
          <a:custGeom>
            <a:rect b="b" l="l" r="r" t="t"/>
            <a:pathLst>
              <a:path extrusionOk="0" h="1529542" w="7315200">
                <a:moveTo>
                  <a:pt x="0" y="0"/>
                </a:moveTo>
                <a:lnTo>
                  <a:pt x="7315200" y="0"/>
                </a:lnTo>
                <a:lnTo>
                  <a:pt x="7315200" y="1529542"/>
                </a:lnTo>
                <a:lnTo>
                  <a:pt x="0" y="1529542"/>
                </a:lnTo>
                <a:lnTo>
                  <a:pt x="0" y="0"/>
                </a:lnTo>
                <a:close/>
              </a:path>
            </a:pathLst>
          </a:custGeom>
          <a:blipFill rotWithShape="1">
            <a:blip r:embed="rId5">
              <a:alphaModFix/>
            </a:blip>
            <a:stretch>
              <a:fillRect b="0" l="0" r="0" t="0"/>
            </a:stretch>
          </a:blipFill>
          <a:ln>
            <a:noFill/>
          </a:ln>
        </p:spPr>
      </p:sp>
      <p:sp>
        <p:nvSpPr>
          <p:cNvPr id="118" name="Google Shape;118;p10"/>
          <p:cNvSpPr txBox="1"/>
          <p:nvPr/>
        </p:nvSpPr>
        <p:spPr>
          <a:xfrm>
            <a:off x="1521125" y="1489195"/>
            <a:ext cx="6489900" cy="3386400"/>
          </a:xfrm>
          <a:prstGeom prst="rect">
            <a:avLst/>
          </a:prstGeom>
          <a:noFill/>
          <a:ln>
            <a:noFill/>
          </a:ln>
        </p:spPr>
        <p:txBody>
          <a:bodyPr anchorCtr="0" anchor="t" bIns="0" lIns="0" spcFirstLastPara="1" rIns="0" wrap="square" tIns="0">
            <a:spAutoFit/>
          </a:bodyPr>
          <a:lstStyle/>
          <a:p>
            <a:pPr indent="0" lvl="0" marL="0" marR="0" rtl="0" algn="l">
              <a:lnSpc>
                <a:spcPct val="85000"/>
              </a:lnSpc>
              <a:spcBef>
                <a:spcPts val="0"/>
              </a:spcBef>
              <a:spcAft>
                <a:spcPts val="0"/>
              </a:spcAft>
              <a:buNone/>
            </a:pPr>
            <a:r>
              <a:rPr b="0" i="0" lang="en-US" sz="12942" u="none" cap="none" strike="noStrike">
                <a:solidFill>
                  <a:srgbClr val="45464D"/>
                </a:solidFill>
                <a:latin typeface="Caveat Brush"/>
                <a:ea typeface="Caveat Brush"/>
                <a:cs typeface="Caveat Brush"/>
                <a:sym typeface="Caveat Brush"/>
              </a:rPr>
              <a:t>Table of Contents</a:t>
            </a:r>
            <a:endParaRPr/>
          </a:p>
        </p:txBody>
      </p:sp>
      <p:sp>
        <p:nvSpPr>
          <p:cNvPr id="119" name="Google Shape;119;p10"/>
          <p:cNvSpPr txBox="1"/>
          <p:nvPr/>
        </p:nvSpPr>
        <p:spPr>
          <a:xfrm>
            <a:off x="8679643" y="1579904"/>
            <a:ext cx="1038119" cy="1545492"/>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1</a:t>
            </a:r>
            <a:endParaRPr/>
          </a:p>
        </p:txBody>
      </p:sp>
      <p:sp>
        <p:nvSpPr>
          <p:cNvPr id="120" name="Google Shape;120;p10"/>
          <p:cNvSpPr txBox="1"/>
          <p:nvPr/>
        </p:nvSpPr>
        <p:spPr>
          <a:xfrm>
            <a:off x="8679643" y="4294554"/>
            <a:ext cx="1038119" cy="1545492"/>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2</a:t>
            </a:r>
            <a:endParaRPr/>
          </a:p>
        </p:txBody>
      </p:sp>
      <p:sp>
        <p:nvSpPr>
          <p:cNvPr id="121" name="Google Shape;121;p10"/>
          <p:cNvSpPr txBox="1"/>
          <p:nvPr/>
        </p:nvSpPr>
        <p:spPr>
          <a:xfrm>
            <a:off x="8679643" y="7009204"/>
            <a:ext cx="1038119" cy="1545492"/>
          </a:xfrm>
          <a:prstGeom prst="rect">
            <a:avLst/>
          </a:prstGeom>
          <a:noFill/>
          <a:ln>
            <a:noFill/>
          </a:ln>
        </p:spPr>
        <p:txBody>
          <a:bodyPr anchorCtr="0" anchor="t" bIns="0" lIns="0" spcFirstLastPara="1" rIns="0" wrap="square" tIns="0">
            <a:spAutoFit/>
          </a:bodyPr>
          <a:lstStyle/>
          <a:p>
            <a:pPr indent="0" lvl="0" marL="0" marR="0" rtl="0" algn="l">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3</a:t>
            </a:r>
            <a:endParaRPr/>
          </a:p>
        </p:txBody>
      </p:sp>
      <p:sp>
        <p:nvSpPr>
          <p:cNvPr id="122" name="Google Shape;122;p10"/>
          <p:cNvSpPr txBox="1"/>
          <p:nvPr/>
        </p:nvSpPr>
        <p:spPr>
          <a:xfrm>
            <a:off x="10080993" y="1803304"/>
            <a:ext cx="6941652" cy="920117"/>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399" u="none" cap="none" strike="noStrike">
                <a:solidFill>
                  <a:srgbClr val="45464D"/>
                </a:solidFill>
                <a:latin typeface="Caveat Brush"/>
                <a:ea typeface="Caveat Brush"/>
                <a:cs typeface="Caveat Brush"/>
                <a:sym typeface="Caveat Brush"/>
              </a:rPr>
              <a:t>Nervous System Tumors</a:t>
            </a:r>
            <a:endParaRPr/>
          </a:p>
        </p:txBody>
      </p:sp>
      <p:sp>
        <p:nvSpPr>
          <p:cNvPr id="123" name="Google Shape;123;p10"/>
          <p:cNvSpPr txBox="1"/>
          <p:nvPr/>
        </p:nvSpPr>
        <p:spPr>
          <a:xfrm>
            <a:off x="10080993" y="4417059"/>
            <a:ext cx="6941652" cy="920117"/>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399" u="none" cap="none" strike="noStrike">
                <a:solidFill>
                  <a:srgbClr val="45464D"/>
                </a:solidFill>
                <a:latin typeface="Caveat Brush"/>
                <a:ea typeface="Caveat Brush"/>
                <a:cs typeface="Caveat Brush"/>
                <a:sym typeface="Caveat Brush"/>
              </a:rPr>
              <a:t>Diagnostic Techniques</a:t>
            </a:r>
            <a:endParaRPr/>
          </a:p>
        </p:txBody>
      </p:sp>
      <p:sp>
        <p:nvSpPr>
          <p:cNvPr id="124" name="Google Shape;124;p10"/>
          <p:cNvSpPr txBox="1"/>
          <p:nvPr/>
        </p:nvSpPr>
        <p:spPr>
          <a:xfrm>
            <a:off x="10080993" y="7134802"/>
            <a:ext cx="6941652" cy="920117"/>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399" u="none" cap="none" strike="noStrike">
                <a:solidFill>
                  <a:srgbClr val="45464D"/>
                </a:solidFill>
                <a:latin typeface="Caveat Brush"/>
                <a:ea typeface="Caveat Brush"/>
                <a:cs typeface="Caveat Brush"/>
                <a:sym typeface="Caveat Brush"/>
              </a:rPr>
              <a:t>Treatment Approaches</a:t>
            </a:r>
            <a:endParaRPr/>
          </a:p>
        </p:txBody>
      </p:sp>
      <p:sp>
        <p:nvSpPr>
          <p:cNvPr id="125" name="Google Shape;125;p10"/>
          <p:cNvSpPr/>
          <p:nvPr/>
        </p:nvSpPr>
        <p:spPr>
          <a:xfrm>
            <a:off x="1521125" y="5578054"/>
            <a:ext cx="5119545" cy="3388208"/>
          </a:xfrm>
          <a:custGeom>
            <a:rect b="b" l="l" r="r" t="t"/>
            <a:pathLst>
              <a:path extrusionOk="0" h="3388208" w="5119545">
                <a:moveTo>
                  <a:pt x="0" y="0"/>
                </a:moveTo>
                <a:lnTo>
                  <a:pt x="5119545" y="0"/>
                </a:lnTo>
                <a:lnTo>
                  <a:pt x="5119545" y="3388208"/>
                </a:lnTo>
                <a:lnTo>
                  <a:pt x="0" y="338820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16" name="Shape 416"/>
        <p:cNvGrpSpPr/>
        <p:nvPr/>
      </p:nvGrpSpPr>
      <p:grpSpPr>
        <a:xfrm>
          <a:off x="0" y="0"/>
          <a:ext cx="0" cy="0"/>
          <a:chOff x="0" y="0"/>
          <a:chExt cx="0" cy="0"/>
        </a:xfrm>
      </p:grpSpPr>
      <p:pic>
        <p:nvPicPr>
          <p:cNvPr id="417" name="Google Shape;417;p28"/>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18" name="Google Shape;418;p28"/>
          <p:cNvSpPr txBox="1"/>
          <p:nvPr/>
        </p:nvSpPr>
        <p:spPr>
          <a:xfrm>
            <a:off x="2809875" y="426225"/>
            <a:ext cx="126684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Resource Page</a:t>
            </a:r>
            <a:endParaRPr/>
          </a:p>
        </p:txBody>
      </p:sp>
      <p:sp>
        <p:nvSpPr>
          <p:cNvPr id="419" name="Google Shape;419;p28"/>
          <p:cNvSpPr txBox="1"/>
          <p:nvPr/>
        </p:nvSpPr>
        <p:spPr>
          <a:xfrm>
            <a:off x="1208786" y="7104813"/>
            <a:ext cx="2435184" cy="786339"/>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Nunito SemiBold"/>
                <a:ea typeface="Nunito SemiBold"/>
                <a:cs typeface="Nunito SemiBold"/>
                <a:sym typeface="Nunito SemiBold"/>
              </a:rPr>
              <a:t>COLORS</a:t>
            </a:r>
            <a:endParaRPr/>
          </a:p>
        </p:txBody>
      </p:sp>
      <p:sp>
        <p:nvSpPr>
          <p:cNvPr id="420" name="Google Shape;420;p28"/>
          <p:cNvSpPr txBox="1"/>
          <p:nvPr/>
        </p:nvSpPr>
        <p:spPr>
          <a:xfrm>
            <a:off x="1208786" y="6311272"/>
            <a:ext cx="4870368"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Nunito SemiBold"/>
                <a:ea typeface="Nunito SemiBold"/>
                <a:cs typeface="Nunito SemiBold"/>
                <a:sym typeface="Nunito SemiBold"/>
              </a:rPr>
              <a:t>You can find these fonts online too.</a:t>
            </a:r>
            <a:endParaRPr/>
          </a:p>
        </p:txBody>
      </p:sp>
      <p:sp>
        <p:nvSpPr>
          <p:cNvPr id="421" name="Google Shape;421;p28"/>
          <p:cNvSpPr txBox="1"/>
          <p:nvPr/>
        </p:nvSpPr>
        <p:spPr>
          <a:xfrm>
            <a:off x="1208786" y="2695207"/>
            <a:ext cx="4057124" cy="929513"/>
          </a:xfrm>
          <a:prstGeom prst="rect">
            <a:avLst/>
          </a:prstGeom>
          <a:noFill/>
          <a:ln>
            <a:noFill/>
          </a:ln>
        </p:spPr>
        <p:txBody>
          <a:bodyPr anchorCtr="0" anchor="t" bIns="0" lIns="0" spcFirstLastPara="1" rIns="0" wrap="square" tIns="0">
            <a:spAutoFit/>
          </a:bodyPr>
          <a:lstStyle/>
          <a:p>
            <a:pPr indent="0" lvl="0" marL="0" marR="0" rtl="0" algn="l">
              <a:lnSpc>
                <a:spcPct val="167029"/>
              </a:lnSpc>
              <a:spcBef>
                <a:spcPts val="0"/>
              </a:spcBef>
              <a:spcAft>
                <a:spcPts val="0"/>
              </a:spcAft>
              <a:buNone/>
            </a:pPr>
            <a:r>
              <a:rPr b="1" i="0" lang="en-US" sz="2299" u="none" cap="none" strike="noStrike">
                <a:solidFill>
                  <a:srgbClr val="000000"/>
                </a:solidFill>
                <a:latin typeface="Nunito SemiBold"/>
                <a:ea typeface="Nunito SemiBold"/>
                <a:cs typeface="Nunito SemiBold"/>
                <a:sym typeface="Nunito SemiBold"/>
              </a:rPr>
              <a:t>This presentation template</a:t>
            </a:r>
            <a:endParaRPr/>
          </a:p>
          <a:p>
            <a:pPr indent="0" lvl="0" marL="0" marR="0" rtl="0" algn="l">
              <a:lnSpc>
                <a:spcPct val="167029"/>
              </a:lnSpc>
              <a:spcBef>
                <a:spcPts val="0"/>
              </a:spcBef>
              <a:spcAft>
                <a:spcPts val="0"/>
              </a:spcAft>
              <a:buNone/>
            </a:pPr>
            <a:r>
              <a:rPr b="1" i="0" lang="en-US" sz="2299" u="none" cap="none" strike="noStrike">
                <a:solidFill>
                  <a:srgbClr val="000000"/>
                </a:solidFill>
                <a:latin typeface="Nunito SemiBold"/>
                <a:ea typeface="Nunito SemiBold"/>
                <a:cs typeface="Nunito SemiBold"/>
                <a:sym typeface="Nunito SemiBold"/>
              </a:rPr>
              <a:t>uses the following free fonts:</a:t>
            </a:r>
            <a:endParaRPr/>
          </a:p>
        </p:txBody>
      </p:sp>
      <p:sp>
        <p:nvSpPr>
          <p:cNvPr id="422" name="Google Shape;422;p28"/>
          <p:cNvSpPr txBox="1"/>
          <p:nvPr/>
        </p:nvSpPr>
        <p:spPr>
          <a:xfrm>
            <a:off x="1208786" y="3739021"/>
            <a:ext cx="3143299"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Nunito"/>
                <a:ea typeface="Nunito"/>
                <a:cs typeface="Nunito"/>
                <a:sym typeface="Nunito"/>
              </a:rPr>
              <a:t>Titles :</a:t>
            </a:r>
            <a:endParaRPr/>
          </a:p>
        </p:txBody>
      </p:sp>
      <p:sp>
        <p:nvSpPr>
          <p:cNvPr id="423" name="Google Shape;423;p28"/>
          <p:cNvSpPr txBox="1"/>
          <p:nvPr/>
        </p:nvSpPr>
        <p:spPr>
          <a:xfrm>
            <a:off x="1208786" y="4624514"/>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Nunito"/>
                <a:ea typeface="Nunito"/>
                <a:cs typeface="Nunito"/>
                <a:sym typeface="Nunito"/>
              </a:rPr>
              <a:t>Headers :</a:t>
            </a:r>
            <a:endParaRPr/>
          </a:p>
        </p:txBody>
      </p:sp>
      <p:sp>
        <p:nvSpPr>
          <p:cNvPr id="424" name="Google Shape;424;p28"/>
          <p:cNvSpPr txBox="1"/>
          <p:nvPr/>
        </p:nvSpPr>
        <p:spPr>
          <a:xfrm>
            <a:off x="1208786" y="5456362"/>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Nunito"/>
                <a:ea typeface="Nunito"/>
                <a:cs typeface="Nunito"/>
                <a:sym typeface="Nunito"/>
              </a:rPr>
              <a:t>Body Copy :</a:t>
            </a:r>
            <a:endParaRPr/>
          </a:p>
        </p:txBody>
      </p:sp>
      <p:sp>
        <p:nvSpPr>
          <p:cNvPr id="425" name="Google Shape;425;p28"/>
          <p:cNvSpPr txBox="1"/>
          <p:nvPr/>
        </p:nvSpPr>
        <p:spPr>
          <a:xfrm>
            <a:off x="1208786" y="4125173"/>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Nunito"/>
                <a:ea typeface="Nunito"/>
                <a:cs typeface="Nunito"/>
                <a:sym typeface="Nunito"/>
              </a:rPr>
              <a:t>Caveat Brush</a:t>
            </a:r>
            <a:endParaRPr/>
          </a:p>
        </p:txBody>
      </p:sp>
      <p:sp>
        <p:nvSpPr>
          <p:cNvPr id="426" name="Google Shape;426;p28"/>
          <p:cNvSpPr txBox="1"/>
          <p:nvPr/>
        </p:nvSpPr>
        <p:spPr>
          <a:xfrm>
            <a:off x="1208786" y="4991616"/>
            <a:ext cx="3805306"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Nunito"/>
                <a:ea typeface="Nunito"/>
                <a:cs typeface="Nunito"/>
                <a:sym typeface="Nunito"/>
              </a:rPr>
              <a:t>Nunito</a:t>
            </a:r>
            <a:endParaRPr/>
          </a:p>
        </p:txBody>
      </p:sp>
      <p:sp>
        <p:nvSpPr>
          <p:cNvPr id="427" name="Google Shape;427;p28"/>
          <p:cNvSpPr txBox="1"/>
          <p:nvPr/>
        </p:nvSpPr>
        <p:spPr>
          <a:xfrm>
            <a:off x="1208786" y="5842515"/>
            <a:ext cx="4293101"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Nunito"/>
                <a:ea typeface="Nunito"/>
                <a:cs typeface="Nunito"/>
                <a:sym typeface="Nunito"/>
              </a:rPr>
              <a:t>Nunito</a:t>
            </a:r>
            <a:endParaRPr/>
          </a:p>
        </p:txBody>
      </p:sp>
      <p:grpSp>
        <p:nvGrpSpPr>
          <p:cNvPr id="428" name="Google Shape;428;p28"/>
          <p:cNvGrpSpPr/>
          <p:nvPr/>
        </p:nvGrpSpPr>
        <p:grpSpPr>
          <a:xfrm>
            <a:off x="1328669" y="8034027"/>
            <a:ext cx="715003" cy="715003"/>
            <a:chOff x="0" y="0"/>
            <a:chExt cx="812800" cy="812800"/>
          </a:xfrm>
        </p:grpSpPr>
        <p:sp>
          <p:nvSpPr>
            <p:cNvPr id="429" name="Google Shape;42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C1C5D4"/>
            </a:solidFill>
            <a:ln cap="rnd" cmpd="sng" w="28575">
              <a:solidFill>
                <a:srgbClr val="4546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8"/>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28"/>
          <p:cNvGrpSpPr/>
          <p:nvPr/>
        </p:nvGrpSpPr>
        <p:grpSpPr>
          <a:xfrm>
            <a:off x="4458679" y="8034027"/>
            <a:ext cx="715003" cy="715003"/>
            <a:chOff x="0" y="0"/>
            <a:chExt cx="812800" cy="812800"/>
          </a:xfrm>
        </p:grpSpPr>
        <p:sp>
          <p:nvSpPr>
            <p:cNvPr id="432" name="Google Shape;432;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45464D"/>
            </a:solidFill>
            <a:ln cap="rnd" cmpd="sng" w="28575">
              <a:solidFill>
                <a:srgbClr val="4546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8"/>
          <p:cNvGrpSpPr/>
          <p:nvPr/>
        </p:nvGrpSpPr>
        <p:grpSpPr>
          <a:xfrm>
            <a:off x="2893674" y="8034027"/>
            <a:ext cx="715003" cy="715003"/>
            <a:chOff x="0" y="0"/>
            <a:chExt cx="812800" cy="812800"/>
          </a:xfrm>
        </p:grpSpPr>
        <p:sp>
          <p:nvSpPr>
            <p:cNvPr id="435" name="Google Shape;435;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A9AFC6"/>
            </a:solidFill>
            <a:ln cap="rnd" cmpd="sng" w="28575">
              <a:solidFill>
                <a:srgbClr val="4546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8"/>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28"/>
          <p:cNvSpPr txBox="1"/>
          <p:nvPr/>
        </p:nvSpPr>
        <p:spPr>
          <a:xfrm>
            <a:off x="1028700" y="8872855"/>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Nunito"/>
                <a:ea typeface="Nunito"/>
                <a:cs typeface="Nunito"/>
                <a:sym typeface="Nunito"/>
              </a:rPr>
              <a:t>#C1C5D4</a:t>
            </a:r>
            <a:endParaRPr/>
          </a:p>
        </p:txBody>
      </p:sp>
      <p:sp>
        <p:nvSpPr>
          <p:cNvPr id="438" name="Google Shape;438;p28"/>
          <p:cNvSpPr txBox="1"/>
          <p:nvPr/>
        </p:nvSpPr>
        <p:spPr>
          <a:xfrm>
            <a:off x="4158710" y="8872855"/>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Nunito"/>
                <a:ea typeface="Nunito"/>
                <a:cs typeface="Nunito"/>
                <a:sym typeface="Nunito"/>
              </a:rPr>
              <a:t>#45464D</a:t>
            </a:r>
            <a:endParaRPr/>
          </a:p>
        </p:txBody>
      </p:sp>
      <p:sp>
        <p:nvSpPr>
          <p:cNvPr id="439" name="Google Shape;439;p28"/>
          <p:cNvSpPr txBox="1"/>
          <p:nvPr/>
        </p:nvSpPr>
        <p:spPr>
          <a:xfrm>
            <a:off x="2593705" y="8872855"/>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Nunito"/>
                <a:ea typeface="Nunito"/>
                <a:cs typeface="Nunito"/>
                <a:sym typeface="Nunito"/>
              </a:rPr>
              <a:t>#A9AFC6</a:t>
            </a:r>
            <a:endParaRPr/>
          </a:p>
        </p:txBody>
      </p:sp>
      <p:sp>
        <p:nvSpPr>
          <p:cNvPr id="440" name="Google Shape;440;p28"/>
          <p:cNvSpPr/>
          <p:nvPr/>
        </p:nvSpPr>
        <p:spPr>
          <a:xfrm>
            <a:off x="11570371" y="2679402"/>
            <a:ext cx="1266500" cy="1257290"/>
          </a:xfrm>
          <a:custGeom>
            <a:rect b="b" l="l" r="r" t="t"/>
            <a:pathLst>
              <a:path extrusionOk="0" h="1257290" w="1266500">
                <a:moveTo>
                  <a:pt x="0" y="0"/>
                </a:moveTo>
                <a:lnTo>
                  <a:pt x="1266500" y="0"/>
                </a:lnTo>
                <a:lnTo>
                  <a:pt x="1266500" y="1257290"/>
                </a:lnTo>
                <a:lnTo>
                  <a:pt x="0" y="1257290"/>
                </a:lnTo>
                <a:lnTo>
                  <a:pt x="0" y="0"/>
                </a:lnTo>
                <a:close/>
              </a:path>
            </a:pathLst>
          </a:custGeom>
          <a:blipFill rotWithShape="1">
            <a:blip r:embed="rId4">
              <a:alphaModFix/>
            </a:blip>
            <a:stretch>
              <a:fillRect b="0" l="0" r="0" t="0"/>
            </a:stretch>
          </a:blipFill>
          <a:ln>
            <a:noFill/>
          </a:ln>
        </p:spPr>
      </p:sp>
      <p:sp>
        <p:nvSpPr>
          <p:cNvPr id="441" name="Google Shape;441;p28"/>
          <p:cNvSpPr/>
          <p:nvPr/>
        </p:nvSpPr>
        <p:spPr>
          <a:xfrm>
            <a:off x="9458122" y="4404026"/>
            <a:ext cx="895782" cy="1075721"/>
          </a:xfrm>
          <a:custGeom>
            <a:rect b="b" l="l" r="r" t="t"/>
            <a:pathLst>
              <a:path extrusionOk="0" h="1075721" w="895782">
                <a:moveTo>
                  <a:pt x="0" y="0"/>
                </a:moveTo>
                <a:lnTo>
                  <a:pt x="895783" y="0"/>
                </a:lnTo>
                <a:lnTo>
                  <a:pt x="895783" y="1075722"/>
                </a:lnTo>
                <a:lnTo>
                  <a:pt x="0" y="1075722"/>
                </a:lnTo>
                <a:lnTo>
                  <a:pt x="0" y="0"/>
                </a:lnTo>
                <a:close/>
              </a:path>
            </a:pathLst>
          </a:custGeom>
          <a:blipFill rotWithShape="1">
            <a:blip r:embed="rId5">
              <a:alphaModFix/>
            </a:blip>
            <a:stretch>
              <a:fillRect b="0" l="0" r="0" t="0"/>
            </a:stretch>
          </a:blipFill>
          <a:ln>
            <a:noFill/>
          </a:ln>
        </p:spPr>
      </p:sp>
      <p:sp>
        <p:nvSpPr>
          <p:cNvPr id="442" name="Google Shape;442;p28"/>
          <p:cNvSpPr/>
          <p:nvPr/>
        </p:nvSpPr>
        <p:spPr>
          <a:xfrm>
            <a:off x="6469119" y="2833772"/>
            <a:ext cx="1433249" cy="948550"/>
          </a:xfrm>
          <a:custGeom>
            <a:rect b="b" l="l" r="r" t="t"/>
            <a:pathLst>
              <a:path extrusionOk="0" h="948550" w="1433249">
                <a:moveTo>
                  <a:pt x="0" y="0"/>
                </a:moveTo>
                <a:lnTo>
                  <a:pt x="1433249" y="0"/>
                </a:lnTo>
                <a:lnTo>
                  <a:pt x="1433249" y="948550"/>
                </a:lnTo>
                <a:lnTo>
                  <a:pt x="0" y="948550"/>
                </a:lnTo>
                <a:lnTo>
                  <a:pt x="0" y="0"/>
                </a:lnTo>
                <a:close/>
              </a:path>
            </a:pathLst>
          </a:custGeom>
          <a:blipFill rotWithShape="1">
            <a:blip r:embed="rId6">
              <a:alphaModFix/>
            </a:blip>
            <a:stretch>
              <a:fillRect b="0" l="0" r="0" t="0"/>
            </a:stretch>
          </a:blipFill>
          <a:ln>
            <a:noFill/>
          </a:ln>
        </p:spPr>
      </p:sp>
      <p:sp>
        <p:nvSpPr>
          <p:cNvPr id="443" name="Google Shape;443;p28"/>
          <p:cNvSpPr/>
          <p:nvPr/>
        </p:nvSpPr>
        <p:spPr>
          <a:xfrm>
            <a:off x="8311085" y="2712433"/>
            <a:ext cx="721234" cy="1191227"/>
          </a:xfrm>
          <a:custGeom>
            <a:rect b="b" l="l" r="r" t="t"/>
            <a:pathLst>
              <a:path extrusionOk="0" h="1191227" w="721234">
                <a:moveTo>
                  <a:pt x="0" y="0"/>
                </a:moveTo>
                <a:lnTo>
                  <a:pt x="721234" y="0"/>
                </a:lnTo>
                <a:lnTo>
                  <a:pt x="721234" y="1191228"/>
                </a:lnTo>
                <a:lnTo>
                  <a:pt x="0" y="1191228"/>
                </a:lnTo>
                <a:lnTo>
                  <a:pt x="0" y="0"/>
                </a:lnTo>
                <a:close/>
              </a:path>
            </a:pathLst>
          </a:custGeom>
          <a:blipFill rotWithShape="1">
            <a:blip r:embed="rId7">
              <a:alphaModFix/>
            </a:blip>
            <a:stretch>
              <a:fillRect b="0" l="0" r="0" t="0"/>
            </a:stretch>
          </a:blipFill>
          <a:ln>
            <a:noFill/>
          </a:ln>
        </p:spPr>
      </p:sp>
      <p:sp>
        <p:nvSpPr>
          <p:cNvPr id="444" name="Google Shape;444;p28"/>
          <p:cNvSpPr/>
          <p:nvPr/>
        </p:nvSpPr>
        <p:spPr>
          <a:xfrm flipH="1">
            <a:off x="10173969" y="2850120"/>
            <a:ext cx="987686" cy="915854"/>
          </a:xfrm>
          <a:custGeom>
            <a:rect b="b" l="l" r="r" t="t"/>
            <a:pathLst>
              <a:path extrusionOk="0" h="915854" w="987686">
                <a:moveTo>
                  <a:pt x="987686" y="0"/>
                </a:moveTo>
                <a:lnTo>
                  <a:pt x="0" y="0"/>
                </a:lnTo>
                <a:lnTo>
                  <a:pt x="0" y="915854"/>
                </a:lnTo>
                <a:lnTo>
                  <a:pt x="987686" y="915854"/>
                </a:lnTo>
                <a:lnTo>
                  <a:pt x="987686" y="0"/>
                </a:lnTo>
                <a:close/>
              </a:path>
            </a:pathLst>
          </a:custGeom>
          <a:blipFill rotWithShape="1">
            <a:blip r:embed="rId8">
              <a:alphaModFix/>
            </a:blip>
            <a:stretch>
              <a:fillRect b="0" l="0" r="0" t="0"/>
            </a:stretch>
          </a:blipFill>
          <a:ln>
            <a:noFill/>
          </a:ln>
        </p:spPr>
      </p:sp>
      <p:sp>
        <p:nvSpPr>
          <p:cNvPr id="445" name="Google Shape;445;p28"/>
          <p:cNvSpPr/>
          <p:nvPr/>
        </p:nvSpPr>
        <p:spPr>
          <a:xfrm>
            <a:off x="10632189" y="4322862"/>
            <a:ext cx="1130002" cy="1238050"/>
          </a:xfrm>
          <a:custGeom>
            <a:rect b="b" l="l" r="r" t="t"/>
            <a:pathLst>
              <a:path extrusionOk="0" h="1238050" w="1130002">
                <a:moveTo>
                  <a:pt x="0" y="0"/>
                </a:moveTo>
                <a:lnTo>
                  <a:pt x="1130001" y="0"/>
                </a:lnTo>
                <a:lnTo>
                  <a:pt x="1130001" y="1238050"/>
                </a:lnTo>
                <a:lnTo>
                  <a:pt x="0" y="1238050"/>
                </a:lnTo>
                <a:lnTo>
                  <a:pt x="0" y="0"/>
                </a:lnTo>
                <a:close/>
              </a:path>
            </a:pathLst>
          </a:custGeom>
          <a:blipFill rotWithShape="1">
            <a:blip r:embed="rId9">
              <a:alphaModFix/>
            </a:blip>
            <a:stretch>
              <a:fillRect b="0" l="0" r="0" t="0"/>
            </a:stretch>
          </a:blipFill>
          <a:ln>
            <a:noFill/>
          </a:ln>
        </p:spPr>
      </p:sp>
      <p:sp>
        <p:nvSpPr>
          <p:cNvPr id="446" name="Google Shape;446;p28"/>
          <p:cNvSpPr/>
          <p:nvPr/>
        </p:nvSpPr>
        <p:spPr>
          <a:xfrm>
            <a:off x="12040474" y="4160153"/>
            <a:ext cx="1225191" cy="1563468"/>
          </a:xfrm>
          <a:custGeom>
            <a:rect b="b" l="l" r="r" t="t"/>
            <a:pathLst>
              <a:path extrusionOk="0" h="1563468" w="1225191">
                <a:moveTo>
                  <a:pt x="0" y="0"/>
                </a:moveTo>
                <a:lnTo>
                  <a:pt x="1225191" y="0"/>
                </a:lnTo>
                <a:lnTo>
                  <a:pt x="1225191" y="1563468"/>
                </a:lnTo>
                <a:lnTo>
                  <a:pt x="0" y="1563468"/>
                </a:lnTo>
                <a:lnTo>
                  <a:pt x="0" y="0"/>
                </a:lnTo>
                <a:close/>
              </a:path>
            </a:pathLst>
          </a:custGeom>
          <a:blipFill rotWithShape="1">
            <a:blip r:embed="rId10">
              <a:alphaModFix/>
            </a:blip>
            <a:stretch>
              <a:fillRect b="0" l="0" r="0" t="0"/>
            </a:stretch>
          </a:blipFill>
          <a:ln>
            <a:noFill/>
          </a:ln>
        </p:spPr>
      </p:sp>
      <p:sp>
        <p:nvSpPr>
          <p:cNvPr id="447" name="Google Shape;447;p28"/>
          <p:cNvSpPr/>
          <p:nvPr/>
        </p:nvSpPr>
        <p:spPr>
          <a:xfrm>
            <a:off x="6540591" y="4401209"/>
            <a:ext cx="1213767" cy="1081356"/>
          </a:xfrm>
          <a:custGeom>
            <a:rect b="b" l="l" r="r" t="t"/>
            <a:pathLst>
              <a:path extrusionOk="0" h="1081356" w="1213767">
                <a:moveTo>
                  <a:pt x="0" y="0"/>
                </a:moveTo>
                <a:lnTo>
                  <a:pt x="1213767" y="0"/>
                </a:lnTo>
                <a:lnTo>
                  <a:pt x="1213767" y="1081356"/>
                </a:lnTo>
                <a:lnTo>
                  <a:pt x="0" y="1081356"/>
                </a:lnTo>
                <a:lnTo>
                  <a:pt x="0" y="0"/>
                </a:lnTo>
                <a:close/>
              </a:path>
            </a:pathLst>
          </a:custGeom>
          <a:blipFill rotWithShape="1">
            <a:blip r:embed="rId11">
              <a:alphaModFix/>
            </a:blip>
            <a:stretch>
              <a:fillRect b="0" l="0" r="0" t="0"/>
            </a:stretch>
          </a:blipFill>
          <a:ln>
            <a:noFill/>
          </a:ln>
        </p:spPr>
      </p:sp>
      <p:sp>
        <p:nvSpPr>
          <p:cNvPr id="448" name="Google Shape;448;p28"/>
          <p:cNvSpPr/>
          <p:nvPr/>
        </p:nvSpPr>
        <p:spPr>
          <a:xfrm flipH="1">
            <a:off x="13543949" y="4339220"/>
            <a:ext cx="1463429" cy="1205333"/>
          </a:xfrm>
          <a:custGeom>
            <a:rect b="b" l="l" r="r" t="t"/>
            <a:pathLst>
              <a:path extrusionOk="0" h="1205333" w="1463429">
                <a:moveTo>
                  <a:pt x="1463428" y="0"/>
                </a:moveTo>
                <a:lnTo>
                  <a:pt x="0" y="0"/>
                </a:lnTo>
                <a:lnTo>
                  <a:pt x="0" y="1205334"/>
                </a:lnTo>
                <a:lnTo>
                  <a:pt x="1463428" y="1205334"/>
                </a:lnTo>
                <a:lnTo>
                  <a:pt x="1463428" y="0"/>
                </a:lnTo>
                <a:close/>
              </a:path>
            </a:pathLst>
          </a:custGeom>
          <a:blipFill rotWithShape="1">
            <a:blip r:embed="rId12">
              <a:alphaModFix/>
            </a:blip>
            <a:stretch>
              <a:fillRect b="0" l="0" r="0" t="0"/>
            </a:stretch>
          </a:blipFill>
          <a:ln>
            <a:noFill/>
          </a:ln>
        </p:spPr>
      </p:sp>
      <p:sp>
        <p:nvSpPr>
          <p:cNvPr id="449" name="Google Shape;449;p28"/>
          <p:cNvSpPr/>
          <p:nvPr/>
        </p:nvSpPr>
        <p:spPr>
          <a:xfrm>
            <a:off x="13245587" y="2671828"/>
            <a:ext cx="927724" cy="1272439"/>
          </a:xfrm>
          <a:custGeom>
            <a:rect b="b" l="l" r="r" t="t"/>
            <a:pathLst>
              <a:path extrusionOk="0" h="1272439" w="927724">
                <a:moveTo>
                  <a:pt x="0" y="0"/>
                </a:moveTo>
                <a:lnTo>
                  <a:pt x="927724" y="0"/>
                </a:lnTo>
                <a:lnTo>
                  <a:pt x="927724" y="1272438"/>
                </a:lnTo>
                <a:lnTo>
                  <a:pt x="0" y="1272438"/>
                </a:lnTo>
                <a:lnTo>
                  <a:pt x="0" y="0"/>
                </a:lnTo>
                <a:close/>
              </a:path>
            </a:pathLst>
          </a:custGeom>
          <a:blipFill rotWithShape="1">
            <a:blip r:embed="rId13">
              <a:alphaModFix/>
            </a:blip>
            <a:stretch>
              <a:fillRect b="0" l="0" r="0" t="0"/>
            </a:stretch>
          </a:blipFill>
          <a:ln>
            <a:noFill/>
          </a:ln>
        </p:spPr>
      </p:sp>
      <p:sp>
        <p:nvSpPr>
          <p:cNvPr id="450" name="Google Shape;450;p28"/>
          <p:cNvSpPr/>
          <p:nvPr/>
        </p:nvSpPr>
        <p:spPr>
          <a:xfrm>
            <a:off x="15285661" y="4253041"/>
            <a:ext cx="1149747" cy="1377692"/>
          </a:xfrm>
          <a:custGeom>
            <a:rect b="b" l="l" r="r" t="t"/>
            <a:pathLst>
              <a:path extrusionOk="0" h="1377692" w="1149747">
                <a:moveTo>
                  <a:pt x="0" y="0"/>
                </a:moveTo>
                <a:lnTo>
                  <a:pt x="1149747" y="0"/>
                </a:lnTo>
                <a:lnTo>
                  <a:pt x="1149747" y="1377692"/>
                </a:lnTo>
                <a:lnTo>
                  <a:pt x="0" y="1377692"/>
                </a:lnTo>
                <a:lnTo>
                  <a:pt x="0" y="0"/>
                </a:lnTo>
                <a:close/>
              </a:path>
            </a:pathLst>
          </a:custGeom>
          <a:blipFill rotWithShape="1">
            <a:blip r:embed="rId14">
              <a:alphaModFix/>
            </a:blip>
            <a:stretch>
              <a:fillRect b="0" l="0" r="0" t="0"/>
            </a:stretch>
          </a:blipFill>
          <a:ln>
            <a:noFill/>
          </a:ln>
        </p:spPr>
      </p:sp>
      <p:sp>
        <p:nvSpPr>
          <p:cNvPr id="451" name="Google Shape;451;p28"/>
          <p:cNvSpPr/>
          <p:nvPr/>
        </p:nvSpPr>
        <p:spPr>
          <a:xfrm>
            <a:off x="14582027" y="2807159"/>
            <a:ext cx="1311849" cy="1001776"/>
          </a:xfrm>
          <a:custGeom>
            <a:rect b="b" l="l" r="r" t="t"/>
            <a:pathLst>
              <a:path extrusionOk="0" h="1001776" w="1311849">
                <a:moveTo>
                  <a:pt x="0" y="0"/>
                </a:moveTo>
                <a:lnTo>
                  <a:pt x="1311850" y="0"/>
                </a:lnTo>
                <a:lnTo>
                  <a:pt x="1311850" y="1001776"/>
                </a:lnTo>
                <a:lnTo>
                  <a:pt x="0" y="1001776"/>
                </a:lnTo>
                <a:lnTo>
                  <a:pt x="0" y="0"/>
                </a:lnTo>
                <a:close/>
              </a:path>
            </a:pathLst>
          </a:custGeom>
          <a:blipFill rotWithShape="1">
            <a:blip r:embed="rId15">
              <a:alphaModFix/>
            </a:blip>
            <a:stretch>
              <a:fillRect b="0" l="0" r="0" t="0"/>
            </a:stretch>
          </a:blipFill>
          <a:ln>
            <a:noFill/>
          </a:ln>
        </p:spPr>
      </p:sp>
      <p:sp>
        <p:nvSpPr>
          <p:cNvPr id="452" name="Google Shape;452;p28"/>
          <p:cNvSpPr/>
          <p:nvPr/>
        </p:nvSpPr>
        <p:spPr>
          <a:xfrm>
            <a:off x="16302593" y="2774956"/>
            <a:ext cx="1239747" cy="1066182"/>
          </a:xfrm>
          <a:custGeom>
            <a:rect b="b" l="l" r="r" t="t"/>
            <a:pathLst>
              <a:path extrusionOk="0" h="1066182" w="1239747">
                <a:moveTo>
                  <a:pt x="0" y="0"/>
                </a:moveTo>
                <a:lnTo>
                  <a:pt x="1239747" y="0"/>
                </a:lnTo>
                <a:lnTo>
                  <a:pt x="1239747" y="1066182"/>
                </a:lnTo>
                <a:lnTo>
                  <a:pt x="0" y="1066182"/>
                </a:lnTo>
                <a:lnTo>
                  <a:pt x="0" y="0"/>
                </a:lnTo>
                <a:close/>
              </a:path>
            </a:pathLst>
          </a:custGeom>
          <a:blipFill rotWithShape="1">
            <a:blip r:embed="rId16">
              <a:alphaModFix/>
            </a:blip>
            <a:stretch>
              <a:fillRect b="0" l="0" r="0" t="0"/>
            </a:stretch>
          </a:blipFill>
          <a:ln>
            <a:noFill/>
          </a:ln>
        </p:spPr>
      </p:sp>
      <p:sp>
        <p:nvSpPr>
          <p:cNvPr id="453" name="Google Shape;453;p28"/>
          <p:cNvSpPr/>
          <p:nvPr/>
        </p:nvSpPr>
        <p:spPr>
          <a:xfrm>
            <a:off x="13698264" y="5929378"/>
            <a:ext cx="1199164" cy="859038"/>
          </a:xfrm>
          <a:custGeom>
            <a:rect b="b" l="l" r="r" t="t"/>
            <a:pathLst>
              <a:path extrusionOk="0" h="859038" w="1199164">
                <a:moveTo>
                  <a:pt x="0" y="0"/>
                </a:moveTo>
                <a:lnTo>
                  <a:pt x="1199164" y="0"/>
                </a:lnTo>
                <a:lnTo>
                  <a:pt x="1199164" y="859038"/>
                </a:lnTo>
                <a:lnTo>
                  <a:pt x="0" y="859038"/>
                </a:lnTo>
                <a:lnTo>
                  <a:pt x="0" y="0"/>
                </a:lnTo>
                <a:close/>
              </a:path>
            </a:pathLst>
          </a:custGeom>
          <a:blipFill rotWithShape="1">
            <a:blip r:embed="rId17">
              <a:alphaModFix/>
            </a:blip>
            <a:stretch>
              <a:fillRect b="0" l="0" r="0" t="0"/>
            </a:stretch>
          </a:blipFill>
          <a:ln>
            <a:noFill/>
          </a:ln>
        </p:spPr>
      </p:sp>
      <p:sp>
        <p:nvSpPr>
          <p:cNvPr id="454" name="Google Shape;454;p28"/>
          <p:cNvSpPr/>
          <p:nvPr/>
        </p:nvSpPr>
        <p:spPr>
          <a:xfrm>
            <a:off x="12532237" y="7289291"/>
            <a:ext cx="1495647" cy="312726"/>
          </a:xfrm>
          <a:custGeom>
            <a:rect b="b" l="l" r="r" t="t"/>
            <a:pathLst>
              <a:path extrusionOk="0" h="312726" w="1495647">
                <a:moveTo>
                  <a:pt x="0" y="0"/>
                </a:moveTo>
                <a:lnTo>
                  <a:pt x="1495647" y="0"/>
                </a:lnTo>
                <a:lnTo>
                  <a:pt x="1495647" y="312726"/>
                </a:lnTo>
                <a:lnTo>
                  <a:pt x="0" y="312726"/>
                </a:lnTo>
                <a:lnTo>
                  <a:pt x="0" y="0"/>
                </a:lnTo>
                <a:close/>
              </a:path>
            </a:pathLst>
          </a:custGeom>
          <a:blipFill rotWithShape="1">
            <a:blip r:embed="rId18">
              <a:alphaModFix/>
            </a:blip>
            <a:stretch>
              <a:fillRect b="0" l="0" r="0" t="0"/>
            </a:stretch>
          </a:blipFill>
          <a:ln>
            <a:noFill/>
          </a:ln>
        </p:spPr>
      </p:sp>
      <p:sp>
        <p:nvSpPr>
          <p:cNvPr id="455" name="Google Shape;455;p28"/>
          <p:cNvSpPr/>
          <p:nvPr/>
        </p:nvSpPr>
        <p:spPr>
          <a:xfrm>
            <a:off x="10856009" y="6985869"/>
            <a:ext cx="408260" cy="745990"/>
          </a:xfrm>
          <a:custGeom>
            <a:rect b="b" l="l" r="r" t="t"/>
            <a:pathLst>
              <a:path extrusionOk="0" h="745990" w="408260">
                <a:moveTo>
                  <a:pt x="0" y="0"/>
                </a:moveTo>
                <a:lnTo>
                  <a:pt x="408260" y="0"/>
                </a:lnTo>
                <a:lnTo>
                  <a:pt x="408260" y="745991"/>
                </a:lnTo>
                <a:lnTo>
                  <a:pt x="0" y="745991"/>
                </a:lnTo>
                <a:lnTo>
                  <a:pt x="0" y="0"/>
                </a:lnTo>
                <a:close/>
              </a:path>
            </a:pathLst>
          </a:custGeom>
          <a:blipFill rotWithShape="1">
            <a:blip r:embed="rId19">
              <a:alphaModFix/>
            </a:blip>
            <a:stretch>
              <a:fillRect b="0" l="0" r="0" t="0"/>
            </a:stretch>
          </a:blipFill>
          <a:ln>
            <a:noFill/>
          </a:ln>
        </p:spPr>
      </p:sp>
      <p:sp>
        <p:nvSpPr>
          <p:cNvPr id="456" name="Google Shape;456;p28"/>
          <p:cNvSpPr/>
          <p:nvPr/>
        </p:nvSpPr>
        <p:spPr>
          <a:xfrm rot="5400000">
            <a:off x="10619363" y="6021487"/>
            <a:ext cx="688593" cy="674821"/>
          </a:xfrm>
          <a:custGeom>
            <a:rect b="b" l="l" r="r" t="t"/>
            <a:pathLst>
              <a:path extrusionOk="0" h="674821" w="688593">
                <a:moveTo>
                  <a:pt x="0" y="0"/>
                </a:moveTo>
                <a:lnTo>
                  <a:pt x="688593" y="0"/>
                </a:lnTo>
                <a:lnTo>
                  <a:pt x="688593" y="674821"/>
                </a:lnTo>
                <a:lnTo>
                  <a:pt x="0" y="674821"/>
                </a:lnTo>
                <a:lnTo>
                  <a:pt x="0" y="0"/>
                </a:lnTo>
                <a:close/>
              </a:path>
            </a:pathLst>
          </a:custGeom>
          <a:blipFill rotWithShape="1">
            <a:blip r:embed="rId20">
              <a:alphaModFix/>
            </a:blip>
            <a:stretch>
              <a:fillRect b="0" l="0" r="0" t="0"/>
            </a:stretch>
          </a:blipFill>
          <a:ln>
            <a:noFill/>
          </a:ln>
        </p:spPr>
      </p:sp>
      <p:sp>
        <p:nvSpPr>
          <p:cNvPr id="457" name="Google Shape;457;p28"/>
          <p:cNvSpPr/>
          <p:nvPr/>
        </p:nvSpPr>
        <p:spPr>
          <a:xfrm>
            <a:off x="16713692" y="4457231"/>
            <a:ext cx="680281" cy="969312"/>
          </a:xfrm>
          <a:custGeom>
            <a:rect b="b" l="l" r="r" t="t"/>
            <a:pathLst>
              <a:path extrusionOk="0" h="969312" w="680281">
                <a:moveTo>
                  <a:pt x="0" y="0"/>
                </a:moveTo>
                <a:lnTo>
                  <a:pt x="680281" y="0"/>
                </a:lnTo>
                <a:lnTo>
                  <a:pt x="680281" y="969312"/>
                </a:lnTo>
                <a:lnTo>
                  <a:pt x="0" y="969312"/>
                </a:lnTo>
                <a:lnTo>
                  <a:pt x="0" y="0"/>
                </a:lnTo>
                <a:close/>
              </a:path>
            </a:pathLst>
          </a:custGeom>
          <a:blipFill rotWithShape="1">
            <a:blip r:embed="rId21">
              <a:alphaModFix/>
            </a:blip>
            <a:stretch>
              <a:fillRect b="0" l="0" r="0" t="0"/>
            </a:stretch>
          </a:blipFill>
          <a:ln>
            <a:noFill/>
          </a:ln>
        </p:spPr>
      </p:sp>
      <p:sp>
        <p:nvSpPr>
          <p:cNvPr id="458" name="Google Shape;458;p28"/>
          <p:cNvSpPr/>
          <p:nvPr/>
        </p:nvSpPr>
        <p:spPr>
          <a:xfrm>
            <a:off x="6540591" y="8185145"/>
            <a:ext cx="950262" cy="950262"/>
          </a:xfrm>
          <a:custGeom>
            <a:rect b="b" l="l" r="r" t="t"/>
            <a:pathLst>
              <a:path extrusionOk="0" h="950262" w="950262">
                <a:moveTo>
                  <a:pt x="0" y="0"/>
                </a:moveTo>
                <a:lnTo>
                  <a:pt x="950262" y="0"/>
                </a:lnTo>
                <a:lnTo>
                  <a:pt x="950262" y="950262"/>
                </a:lnTo>
                <a:lnTo>
                  <a:pt x="0" y="950262"/>
                </a:lnTo>
                <a:lnTo>
                  <a:pt x="0" y="0"/>
                </a:lnTo>
                <a:close/>
              </a:path>
            </a:pathLst>
          </a:custGeom>
          <a:blipFill rotWithShape="1">
            <a:blip r:embed="rId22">
              <a:alphaModFix/>
            </a:blip>
            <a:stretch>
              <a:fillRect b="0" l="0" r="0" t="0"/>
            </a:stretch>
          </a:blipFill>
          <a:ln>
            <a:noFill/>
          </a:ln>
        </p:spPr>
      </p:sp>
      <p:sp>
        <p:nvSpPr>
          <p:cNvPr id="459" name="Google Shape;459;p28"/>
          <p:cNvSpPr/>
          <p:nvPr/>
        </p:nvSpPr>
        <p:spPr>
          <a:xfrm>
            <a:off x="9462393" y="5945203"/>
            <a:ext cx="827389" cy="827389"/>
          </a:xfrm>
          <a:custGeom>
            <a:rect b="b" l="l" r="r" t="t"/>
            <a:pathLst>
              <a:path extrusionOk="0" h="827389" w="827389">
                <a:moveTo>
                  <a:pt x="0" y="0"/>
                </a:moveTo>
                <a:lnTo>
                  <a:pt x="827390" y="0"/>
                </a:lnTo>
                <a:lnTo>
                  <a:pt x="827390" y="827389"/>
                </a:lnTo>
                <a:lnTo>
                  <a:pt x="0" y="827389"/>
                </a:lnTo>
                <a:lnTo>
                  <a:pt x="0" y="0"/>
                </a:lnTo>
                <a:close/>
              </a:path>
            </a:pathLst>
          </a:custGeom>
          <a:blipFill rotWithShape="1">
            <a:blip r:embed="rId23">
              <a:alphaModFix/>
            </a:blip>
            <a:stretch>
              <a:fillRect b="0" l="0" r="0" t="0"/>
            </a:stretch>
          </a:blipFill>
          <a:ln>
            <a:noFill/>
          </a:ln>
        </p:spPr>
      </p:sp>
      <p:sp>
        <p:nvSpPr>
          <p:cNvPr id="460" name="Google Shape;460;p28"/>
          <p:cNvSpPr/>
          <p:nvPr/>
        </p:nvSpPr>
        <p:spPr>
          <a:xfrm>
            <a:off x="11637536" y="6140415"/>
            <a:ext cx="403597" cy="436965"/>
          </a:xfrm>
          <a:custGeom>
            <a:rect b="b" l="l" r="r" t="t"/>
            <a:pathLst>
              <a:path extrusionOk="0" h="436965" w="403597">
                <a:moveTo>
                  <a:pt x="0" y="0"/>
                </a:moveTo>
                <a:lnTo>
                  <a:pt x="403597" y="0"/>
                </a:lnTo>
                <a:lnTo>
                  <a:pt x="403597" y="436965"/>
                </a:lnTo>
                <a:lnTo>
                  <a:pt x="0" y="436965"/>
                </a:lnTo>
                <a:lnTo>
                  <a:pt x="0" y="0"/>
                </a:lnTo>
                <a:close/>
              </a:path>
            </a:pathLst>
          </a:custGeom>
          <a:blipFill rotWithShape="1">
            <a:blip r:embed="rId24">
              <a:alphaModFix/>
            </a:blip>
            <a:stretch>
              <a:fillRect b="0" l="0" r="0" t="0"/>
            </a:stretch>
          </a:blipFill>
          <a:ln>
            <a:noFill/>
          </a:ln>
        </p:spPr>
      </p:sp>
      <p:sp>
        <p:nvSpPr>
          <p:cNvPr id="461" name="Google Shape;461;p28"/>
          <p:cNvSpPr/>
          <p:nvPr/>
        </p:nvSpPr>
        <p:spPr>
          <a:xfrm>
            <a:off x="12377599" y="6120900"/>
            <a:ext cx="984199" cy="475994"/>
          </a:xfrm>
          <a:custGeom>
            <a:rect b="b" l="l" r="r" t="t"/>
            <a:pathLst>
              <a:path extrusionOk="0" h="475994" w="984199">
                <a:moveTo>
                  <a:pt x="0" y="0"/>
                </a:moveTo>
                <a:lnTo>
                  <a:pt x="984198" y="0"/>
                </a:lnTo>
                <a:lnTo>
                  <a:pt x="984198" y="475994"/>
                </a:lnTo>
                <a:lnTo>
                  <a:pt x="0" y="475994"/>
                </a:lnTo>
                <a:lnTo>
                  <a:pt x="0" y="0"/>
                </a:lnTo>
                <a:close/>
              </a:path>
            </a:pathLst>
          </a:custGeom>
          <a:blipFill rotWithShape="1">
            <a:blip r:embed="rId25">
              <a:alphaModFix/>
            </a:blip>
            <a:stretch>
              <a:fillRect b="0" l="0" r="0" t="0"/>
            </a:stretch>
          </a:blipFill>
          <a:ln>
            <a:noFill/>
          </a:ln>
        </p:spPr>
      </p:sp>
      <p:sp>
        <p:nvSpPr>
          <p:cNvPr id="462" name="Google Shape;462;p28"/>
          <p:cNvSpPr/>
          <p:nvPr/>
        </p:nvSpPr>
        <p:spPr>
          <a:xfrm>
            <a:off x="8553934" y="5906892"/>
            <a:ext cx="571993" cy="904011"/>
          </a:xfrm>
          <a:custGeom>
            <a:rect b="b" l="l" r="r" t="t"/>
            <a:pathLst>
              <a:path extrusionOk="0" h="904011" w="571993">
                <a:moveTo>
                  <a:pt x="0" y="0"/>
                </a:moveTo>
                <a:lnTo>
                  <a:pt x="571993" y="0"/>
                </a:lnTo>
                <a:lnTo>
                  <a:pt x="571993" y="904011"/>
                </a:lnTo>
                <a:lnTo>
                  <a:pt x="0" y="904011"/>
                </a:lnTo>
                <a:lnTo>
                  <a:pt x="0" y="0"/>
                </a:lnTo>
                <a:close/>
              </a:path>
            </a:pathLst>
          </a:custGeom>
          <a:blipFill rotWithShape="1">
            <a:blip r:embed="rId26">
              <a:alphaModFix/>
            </a:blip>
            <a:stretch>
              <a:fillRect b="0" l="0" r="0" t="0"/>
            </a:stretch>
          </a:blipFill>
          <a:ln>
            <a:noFill/>
          </a:ln>
        </p:spPr>
      </p:sp>
      <p:sp>
        <p:nvSpPr>
          <p:cNvPr id="463" name="Google Shape;463;p28"/>
          <p:cNvSpPr/>
          <p:nvPr/>
        </p:nvSpPr>
        <p:spPr>
          <a:xfrm>
            <a:off x="8032642" y="4513253"/>
            <a:ext cx="1147197" cy="857269"/>
          </a:xfrm>
          <a:custGeom>
            <a:rect b="b" l="l" r="r" t="t"/>
            <a:pathLst>
              <a:path extrusionOk="0" h="857269" w="1147197">
                <a:moveTo>
                  <a:pt x="0" y="0"/>
                </a:moveTo>
                <a:lnTo>
                  <a:pt x="1147197" y="0"/>
                </a:lnTo>
                <a:lnTo>
                  <a:pt x="1147197" y="857269"/>
                </a:lnTo>
                <a:lnTo>
                  <a:pt x="0" y="857269"/>
                </a:lnTo>
                <a:lnTo>
                  <a:pt x="0" y="0"/>
                </a:lnTo>
                <a:close/>
              </a:path>
            </a:pathLst>
          </a:custGeom>
          <a:blipFill rotWithShape="1">
            <a:blip r:embed="rId27">
              <a:alphaModFix/>
            </a:blip>
            <a:stretch>
              <a:fillRect b="0" l="0" r="0" t="0"/>
            </a:stretch>
          </a:blipFill>
          <a:ln>
            <a:noFill/>
          </a:ln>
        </p:spPr>
      </p:sp>
      <p:sp>
        <p:nvSpPr>
          <p:cNvPr id="464" name="Google Shape;464;p28"/>
          <p:cNvSpPr/>
          <p:nvPr/>
        </p:nvSpPr>
        <p:spPr>
          <a:xfrm>
            <a:off x="15233894" y="6052932"/>
            <a:ext cx="895112" cy="611931"/>
          </a:xfrm>
          <a:custGeom>
            <a:rect b="b" l="l" r="r" t="t"/>
            <a:pathLst>
              <a:path extrusionOk="0" h="611931" w="895112">
                <a:moveTo>
                  <a:pt x="0" y="0"/>
                </a:moveTo>
                <a:lnTo>
                  <a:pt x="895112" y="0"/>
                </a:lnTo>
                <a:lnTo>
                  <a:pt x="895112" y="611931"/>
                </a:lnTo>
                <a:lnTo>
                  <a:pt x="0" y="611931"/>
                </a:lnTo>
                <a:lnTo>
                  <a:pt x="0" y="0"/>
                </a:lnTo>
                <a:close/>
              </a:path>
            </a:pathLst>
          </a:custGeom>
          <a:blipFill rotWithShape="1">
            <a:blip r:embed="rId28">
              <a:alphaModFix/>
            </a:blip>
            <a:stretch>
              <a:fillRect b="0" l="0" r="0" t="0"/>
            </a:stretch>
          </a:blipFill>
          <a:ln>
            <a:noFill/>
          </a:ln>
        </p:spPr>
      </p:sp>
      <p:sp>
        <p:nvSpPr>
          <p:cNvPr id="465" name="Google Shape;465;p28"/>
          <p:cNvSpPr/>
          <p:nvPr/>
        </p:nvSpPr>
        <p:spPr>
          <a:xfrm rot="5400000">
            <a:off x="16683892" y="5786845"/>
            <a:ext cx="707265" cy="1144105"/>
          </a:xfrm>
          <a:custGeom>
            <a:rect b="b" l="l" r="r" t="t"/>
            <a:pathLst>
              <a:path extrusionOk="0" h="1144105" w="707265">
                <a:moveTo>
                  <a:pt x="0" y="0"/>
                </a:moveTo>
                <a:lnTo>
                  <a:pt x="707265" y="0"/>
                </a:lnTo>
                <a:lnTo>
                  <a:pt x="707265" y="1144105"/>
                </a:lnTo>
                <a:lnTo>
                  <a:pt x="0" y="1144105"/>
                </a:lnTo>
                <a:lnTo>
                  <a:pt x="0" y="0"/>
                </a:lnTo>
                <a:close/>
              </a:path>
            </a:pathLst>
          </a:custGeom>
          <a:blipFill rotWithShape="1">
            <a:blip r:embed="rId29">
              <a:alphaModFix/>
            </a:blip>
            <a:stretch>
              <a:fillRect b="0" l="0" r="0" t="0"/>
            </a:stretch>
          </a:blipFill>
          <a:ln>
            <a:noFill/>
          </a:ln>
        </p:spPr>
      </p:sp>
      <p:sp>
        <p:nvSpPr>
          <p:cNvPr id="466" name="Google Shape;466;p28"/>
          <p:cNvSpPr/>
          <p:nvPr/>
        </p:nvSpPr>
        <p:spPr>
          <a:xfrm>
            <a:off x="6405952" y="6103638"/>
            <a:ext cx="1811516" cy="510518"/>
          </a:xfrm>
          <a:custGeom>
            <a:rect b="b" l="l" r="r" t="t"/>
            <a:pathLst>
              <a:path extrusionOk="0" h="510518" w="1811516">
                <a:moveTo>
                  <a:pt x="0" y="0"/>
                </a:moveTo>
                <a:lnTo>
                  <a:pt x="1811516" y="0"/>
                </a:lnTo>
                <a:lnTo>
                  <a:pt x="1811516" y="510518"/>
                </a:lnTo>
                <a:lnTo>
                  <a:pt x="0" y="510518"/>
                </a:lnTo>
                <a:lnTo>
                  <a:pt x="0" y="0"/>
                </a:lnTo>
                <a:close/>
              </a:path>
            </a:pathLst>
          </a:custGeom>
          <a:blipFill rotWithShape="1">
            <a:blip r:embed="rId30">
              <a:alphaModFix/>
            </a:blip>
            <a:stretch>
              <a:fillRect b="0" l="0" r="0" t="0"/>
            </a:stretch>
          </a:blipFill>
          <a:ln>
            <a:noFill/>
          </a:ln>
        </p:spPr>
      </p:sp>
      <p:sp>
        <p:nvSpPr>
          <p:cNvPr id="467" name="Google Shape;467;p28"/>
          <p:cNvSpPr/>
          <p:nvPr/>
        </p:nvSpPr>
        <p:spPr>
          <a:xfrm>
            <a:off x="7877873" y="8184569"/>
            <a:ext cx="1330752" cy="951414"/>
          </a:xfrm>
          <a:custGeom>
            <a:rect b="b" l="l" r="r" t="t"/>
            <a:pathLst>
              <a:path extrusionOk="0" h="951414" w="1330752">
                <a:moveTo>
                  <a:pt x="0" y="0"/>
                </a:moveTo>
                <a:lnTo>
                  <a:pt x="1330752" y="0"/>
                </a:lnTo>
                <a:lnTo>
                  <a:pt x="1330752" y="951414"/>
                </a:lnTo>
                <a:lnTo>
                  <a:pt x="0" y="951414"/>
                </a:lnTo>
                <a:lnTo>
                  <a:pt x="0" y="0"/>
                </a:lnTo>
                <a:close/>
              </a:path>
            </a:pathLst>
          </a:custGeom>
          <a:blipFill rotWithShape="1">
            <a:blip r:embed="rId31">
              <a:alphaModFix/>
            </a:blip>
            <a:stretch>
              <a:fillRect b="0" l="-75457" r="-78111" t="-196630"/>
            </a:stretch>
          </a:blipFill>
          <a:ln>
            <a:noFill/>
          </a:ln>
        </p:spPr>
      </p:sp>
      <p:sp>
        <p:nvSpPr>
          <p:cNvPr id="468" name="Google Shape;468;p28"/>
          <p:cNvSpPr/>
          <p:nvPr/>
        </p:nvSpPr>
        <p:spPr>
          <a:xfrm>
            <a:off x="9595645" y="8112765"/>
            <a:ext cx="2113202" cy="1095023"/>
          </a:xfrm>
          <a:custGeom>
            <a:rect b="b" l="l" r="r" t="t"/>
            <a:pathLst>
              <a:path extrusionOk="0" h="1095023" w="2113202">
                <a:moveTo>
                  <a:pt x="0" y="0"/>
                </a:moveTo>
                <a:lnTo>
                  <a:pt x="2113202" y="0"/>
                </a:lnTo>
                <a:lnTo>
                  <a:pt x="2113202" y="1095023"/>
                </a:lnTo>
                <a:lnTo>
                  <a:pt x="0" y="1095023"/>
                </a:lnTo>
                <a:lnTo>
                  <a:pt x="0" y="0"/>
                </a:lnTo>
                <a:close/>
              </a:path>
            </a:pathLst>
          </a:custGeom>
          <a:blipFill rotWithShape="1">
            <a:blip r:embed="rId32">
              <a:alphaModFix/>
            </a:blip>
            <a:stretch>
              <a:fillRect b="0" l="0" r="0" t="0"/>
            </a:stretch>
          </a:blipFill>
          <a:ln>
            <a:noFill/>
          </a:ln>
        </p:spPr>
      </p:sp>
      <p:sp>
        <p:nvSpPr>
          <p:cNvPr id="469" name="Google Shape;469;p28"/>
          <p:cNvSpPr/>
          <p:nvPr/>
        </p:nvSpPr>
        <p:spPr>
          <a:xfrm>
            <a:off x="12095867" y="8061698"/>
            <a:ext cx="750943" cy="1197156"/>
          </a:xfrm>
          <a:custGeom>
            <a:rect b="b" l="l" r="r" t="t"/>
            <a:pathLst>
              <a:path extrusionOk="0" h="1197156" w="750943">
                <a:moveTo>
                  <a:pt x="0" y="0"/>
                </a:moveTo>
                <a:lnTo>
                  <a:pt x="750943" y="0"/>
                </a:lnTo>
                <a:lnTo>
                  <a:pt x="750943" y="1197157"/>
                </a:lnTo>
                <a:lnTo>
                  <a:pt x="0" y="1197157"/>
                </a:lnTo>
                <a:lnTo>
                  <a:pt x="0" y="0"/>
                </a:lnTo>
                <a:close/>
              </a:path>
            </a:pathLst>
          </a:custGeom>
          <a:blipFill rotWithShape="1">
            <a:blip r:embed="rId33">
              <a:alphaModFix/>
            </a:blip>
            <a:stretch>
              <a:fillRect b="0" l="0" r="0" t="0"/>
            </a:stretch>
          </a:blipFill>
          <a:ln>
            <a:noFill/>
          </a:ln>
        </p:spPr>
      </p:sp>
      <p:grpSp>
        <p:nvGrpSpPr>
          <p:cNvPr id="470" name="Google Shape;470;p28"/>
          <p:cNvGrpSpPr/>
          <p:nvPr/>
        </p:nvGrpSpPr>
        <p:grpSpPr>
          <a:xfrm rot="10800000">
            <a:off x="13233830" y="8112765"/>
            <a:ext cx="1163664" cy="1095023"/>
            <a:chOff x="0" y="0"/>
            <a:chExt cx="1551552" cy="1460031"/>
          </a:xfrm>
        </p:grpSpPr>
        <p:sp>
          <p:nvSpPr>
            <p:cNvPr id="471" name="Google Shape;471;p28"/>
            <p:cNvSpPr/>
            <p:nvPr/>
          </p:nvSpPr>
          <p:spPr>
            <a:xfrm rot="10800000">
              <a:off x="780171" y="0"/>
              <a:ext cx="771381" cy="1460031"/>
            </a:xfrm>
            <a:custGeom>
              <a:rect b="b" l="l" r="r" t="t"/>
              <a:pathLst>
                <a:path extrusionOk="0" h="1460031" w="771381">
                  <a:moveTo>
                    <a:pt x="0" y="0"/>
                  </a:moveTo>
                  <a:lnTo>
                    <a:pt x="771381" y="0"/>
                  </a:lnTo>
                  <a:lnTo>
                    <a:pt x="771381" y="1460031"/>
                  </a:lnTo>
                  <a:lnTo>
                    <a:pt x="0" y="1460031"/>
                  </a:lnTo>
                  <a:lnTo>
                    <a:pt x="0" y="0"/>
                  </a:lnTo>
                  <a:close/>
                </a:path>
              </a:pathLst>
            </a:custGeom>
            <a:blipFill rotWithShape="1">
              <a:blip r:embed="rId4">
                <a:alphaModFix amt="37000"/>
              </a:blip>
              <a:stretch>
                <a:fillRect b="0" l="0" r="-90657" t="0"/>
              </a:stretch>
            </a:blipFill>
            <a:ln>
              <a:noFill/>
            </a:ln>
          </p:spPr>
        </p:sp>
        <p:sp>
          <p:nvSpPr>
            <p:cNvPr id="472" name="Google Shape;472;p28"/>
            <p:cNvSpPr/>
            <p:nvPr/>
          </p:nvSpPr>
          <p:spPr>
            <a:xfrm flipH="1" rot="10800000">
              <a:off x="0" y="0"/>
              <a:ext cx="771381" cy="1460031"/>
            </a:xfrm>
            <a:custGeom>
              <a:rect b="b" l="l" r="r" t="t"/>
              <a:pathLst>
                <a:path extrusionOk="0" h="1460031" w="771381">
                  <a:moveTo>
                    <a:pt x="771381" y="0"/>
                  </a:moveTo>
                  <a:lnTo>
                    <a:pt x="0" y="0"/>
                  </a:lnTo>
                  <a:lnTo>
                    <a:pt x="0" y="1460031"/>
                  </a:lnTo>
                  <a:lnTo>
                    <a:pt x="771381" y="1460031"/>
                  </a:lnTo>
                  <a:lnTo>
                    <a:pt x="771381" y="0"/>
                  </a:lnTo>
                  <a:close/>
                </a:path>
              </a:pathLst>
            </a:custGeom>
            <a:blipFill rotWithShape="1">
              <a:blip r:embed="rId4">
                <a:alphaModFix amt="37000"/>
              </a:blip>
              <a:stretch>
                <a:fillRect b="0" l="0" r="-90657" t="0"/>
              </a:stretch>
            </a:blipFill>
            <a:ln>
              <a:noFill/>
            </a:ln>
          </p:spPr>
        </p:sp>
      </p:grpSp>
      <p:sp>
        <p:nvSpPr>
          <p:cNvPr id="473" name="Google Shape;473;p28"/>
          <p:cNvSpPr/>
          <p:nvPr/>
        </p:nvSpPr>
        <p:spPr>
          <a:xfrm>
            <a:off x="15283935" y="6926367"/>
            <a:ext cx="1217607" cy="1000652"/>
          </a:xfrm>
          <a:custGeom>
            <a:rect b="b" l="l" r="r" t="t"/>
            <a:pathLst>
              <a:path extrusionOk="0" h="1000652" w="1217607">
                <a:moveTo>
                  <a:pt x="0" y="0"/>
                </a:moveTo>
                <a:lnTo>
                  <a:pt x="1217608" y="0"/>
                </a:lnTo>
                <a:lnTo>
                  <a:pt x="1217608" y="1000652"/>
                </a:lnTo>
                <a:lnTo>
                  <a:pt x="0" y="1000652"/>
                </a:lnTo>
                <a:lnTo>
                  <a:pt x="0" y="0"/>
                </a:lnTo>
                <a:close/>
              </a:path>
            </a:pathLst>
          </a:custGeom>
          <a:blipFill rotWithShape="1">
            <a:blip r:embed="rId34">
              <a:alphaModFix/>
            </a:blip>
            <a:stretch>
              <a:fillRect b="0" l="0" r="0" t="0"/>
            </a:stretch>
          </a:blipFill>
          <a:ln>
            <a:noFill/>
          </a:ln>
        </p:spPr>
      </p:sp>
      <p:sp>
        <p:nvSpPr>
          <p:cNvPr id="474" name="Google Shape;474;p28"/>
          <p:cNvSpPr/>
          <p:nvPr/>
        </p:nvSpPr>
        <p:spPr>
          <a:xfrm rot="2700000">
            <a:off x="17082427" y="6926509"/>
            <a:ext cx="353746" cy="864712"/>
          </a:xfrm>
          <a:custGeom>
            <a:rect b="b" l="l" r="r" t="t"/>
            <a:pathLst>
              <a:path extrusionOk="0" h="864712" w="353746">
                <a:moveTo>
                  <a:pt x="0" y="0"/>
                </a:moveTo>
                <a:lnTo>
                  <a:pt x="353746" y="0"/>
                </a:lnTo>
                <a:lnTo>
                  <a:pt x="353746" y="864711"/>
                </a:lnTo>
                <a:lnTo>
                  <a:pt x="0" y="864711"/>
                </a:lnTo>
                <a:lnTo>
                  <a:pt x="0" y="0"/>
                </a:lnTo>
                <a:close/>
              </a:path>
            </a:pathLst>
          </a:custGeom>
          <a:blipFill rotWithShape="1">
            <a:blip r:embed="rId35">
              <a:alphaModFix/>
            </a:blip>
            <a:stretch>
              <a:fillRect b="0" l="0" r="0" t="0"/>
            </a:stretch>
          </a:blipFill>
          <a:ln>
            <a:noFill/>
          </a:ln>
        </p:spPr>
      </p:sp>
      <p:sp>
        <p:nvSpPr>
          <p:cNvPr id="475" name="Google Shape;475;p28"/>
          <p:cNvSpPr/>
          <p:nvPr/>
        </p:nvSpPr>
        <p:spPr>
          <a:xfrm>
            <a:off x="14354851" y="6998445"/>
            <a:ext cx="602116" cy="930236"/>
          </a:xfrm>
          <a:custGeom>
            <a:rect b="b" l="l" r="r" t="t"/>
            <a:pathLst>
              <a:path extrusionOk="0" h="930236" w="602116">
                <a:moveTo>
                  <a:pt x="0" y="0"/>
                </a:moveTo>
                <a:lnTo>
                  <a:pt x="602117" y="0"/>
                </a:lnTo>
                <a:lnTo>
                  <a:pt x="602117" y="930236"/>
                </a:lnTo>
                <a:lnTo>
                  <a:pt x="0" y="930236"/>
                </a:lnTo>
                <a:lnTo>
                  <a:pt x="0" y="0"/>
                </a:lnTo>
                <a:close/>
              </a:path>
            </a:pathLst>
          </a:custGeom>
          <a:blipFill rotWithShape="1">
            <a:blip r:embed="rId36">
              <a:alphaModFix/>
            </a:blip>
            <a:stretch>
              <a:fillRect b="0" l="0" r="0" t="0"/>
            </a:stretch>
          </a:blipFill>
          <a:ln>
            <a:noFill/>
          </a:ln>
        </p:spPr>
      </p:sp>
      <p:sp>
        <p:nvSpPr>
          <p:cNvPr id="476" name="Google Shape;476;p28"/>
          <p:cNvSpPr/>
          <p:nvPr/>
        </p:nvSpPr>
        <p:spPr>
          <a:xfrm>
            <a:off x="9441035" y="2657245"/>
            <a:ext cx="324218" cy="1301604"/>
          </a:xfrm>
          <a:custGeom>
            <a:rect b="b" l="l" r="r" t="t"/>
            <a:pathLst>
              <a:path extrusionOk="0" h="1301604" w="324218">
                <a:moveTo>
                  <a:pt x="0" y="0"/>
                </a:moveTo>
                <a:lnTo>
                  <a:pt x="324218" y="0"/>
                </a:lnTo>
                <a:lnTo>
                  <a:pt x="324218" y="1301604"/>
                </a:lnTo>
                <a:lnTo>
                  <a:pt x="0" y="1301604"/>
                </a:lnTo>
                <a:lnTo>
                  <a:pt x="0" y="0"/>
                </a:lnTo>
                <a:close/>
              </a:path>
            </a:pathLst>
          </a:custGeom>
          <a:blipFill rotWithShape="1">
            <a:blip r:embed="rId37">
              <a:alphaModFix/>
            </a:blip>
            <a:stretch>
              <a:fillRect b="0" l="0" r="0" t="0"/>
            </a:stretch>
          </a:blipFill>
          <a:ln>
            <a:noFill/>
          </a:ln>
        </p:spPr>
      </p:sp>
      <p:sp>
        <p:nvSpPr>
          <p:cNvPr id="477" name="Google Shape;477;p28"/>
          <p:cNvSpPr/>
          <p:nvPr/>
        </p:nvSpPr>
        <p:spPr>
          <a:xfrm rot="-129673">
            <a:off x="11596057" y="7192650"/>
            <a:ext cx="604392" cy="267032"/>
          </a:xfrm>
          <a:custGeom>
            <a:rect b="b" l="l" r="r" t="t"/>
            <a:pathLst>
              <a:path extrusionOk="0" h="267032" w="604392">
                <a:moveTo>
                  <a:pt x="0" y="0"/>
                </a:moveTo>
                <a:lnTo>
                  <a:pt x="604392" y="0"/>
                </a:lnTo>
                <a:lnTo>
                  <a:pt x="604392" y="267032"/>
                </a:lnTo>
                <a:lnTo>
                  <a:pt x="0" y="267032"/>
                </a:lnTo>
                <a:lnTo>
                  <a:pt x="0" y="0"/>
                </a:lnTo>
                <a:close/>
              </a:path>
            </a:pathLst>
          </a:custGeom>
          <a:blipFill rotWithShape="1">
            <a:blip r:embed="rId38">
              <a:alphaModFix/>
            </a:blip>
            <a:stretch>
              <a:fillRect b="0" l="0" r="0" t="0"/>
            </a:stretch>
          </a:blipFill>
          <a:ln>
            <a:noFill/>
          </a:ln>
        </p:spPr>
      </p:sp>
      <p:sp>
        <p:nvSpPr>
          <p:cNvPr id="478" name="Google Shape;478;p28"/>
          <p:cNvSpPr/>
          <p:nvPr/>
        </p:nvSpPr>
        <p:spPr>
          <a:xfrm rot="10800000">
            <a:off x="6469119" y="7382403"/>
            <a:ext cx="4059923" cy="88580"/>
          </a:xfrm>
          <a:custGeom>
            <a:rect b="b" l="l" r="r" t="t"/>
            <a:pathLst>
              <a:path extrusionOk="0" h="88580" w="4059923">
                <a:moveTo>
                  <a:pt x="0" y="0"/>
                </a:moveTo>
                <a:lnTo>
                  <a:pt x="4059923" y="0"/>
                </a:lnTo>
                <a:lnTo>
                  <a:pt x="4059923" y="88580"/>
                </a:lnTo>
                <a:lnTo>
                  <a:pt x="0" y="88580"/>
                </a:lnTo>
                <a:lnTo>
                  <a:pt x="0" y="0"/>
                </a:lnTo>
                <a:close/>
              </a:path>
            </a:pathLst>
          </a:custGeom>
          <a:blipFill rotWithShape="1">
            <a:blip r:embed="rId39">
              <a:alphaModFix/>
            </a:blip>
            <a:stretch>
              <a:fillRect b="0" l="0" r="0" t="0"/>
            </a:stretch>
          </a:blipFill>
          <a:ln>
            <a:noFill/>
          </a:ln>
        </p:spPr>
      </p:sp>
      <p:sp>
        <p:nvSpPr>
          <p:cNvPr id="479" name="Google Shape;479;p28"/>
          <p:cNvSpPr/>
          <p:nvPr/>
        </p:nvSpPr>
        <p:spPr>
          <a:xfrm>
            <a:off x="16922466" y="8211657"/>
            <a:ext cx="827091" cy="897238"/>
          </a:xfrm>
          <a:custGeom>
            <a:rect b="b" l="l" r="r" t="t"/>
            <a:pathLst>
              <a:path extrusionOk="0" h="897238" w="827091">
                <a:moveTo>
                  <a:pt x="0" y="0"/>
                </a:moveTo>
                <a:lnTo>
                  <a:pt x="827091" y="0"/>
                </a:lnTo>
                <a:lnTo>
                  <a:pt x="827091" y="897239"/>
                </a:lnTo>
                <a:lnTo>
                  <a:pt x="0" y="897239"/>
                </a:lnTo>
                <a:lnTo>
                  <a:pt x="0" y="0"/>
                </a:lnTo>
                <a:close/>
              </a:path>
            </a:pathLst>
          </a:custGeom>
          <a:blipFill rotWithShape="1">
            <a:blip r:embed="rId40">
              <a:alphaModFix/>
            </a:blip>
            <a:stretch>
              <a:fillRect b="0" l="0" r="0" t="0"/>
            </a:stretch>
          </a:blipFill>
          <a:ln>
            <a:noFill/>
          </a:ln>
        </p:spPr>
      </p:sp>
      <p:sp>
        <p:nvSpPr>
          <p:cNvPr id="480" name="Google Shape;480;p28"/>
          <p:cNvSpPr/>
          <p:nvPr/>
        </p:nvSpPr>
        <p:spPr>
          <a:xfrm>
            <a:off x="15957302" y="8242981"/>
            <a:ext cx="578144" cy="834591"/>
          </a:xfrm>
          <a:custGeom>
            <a:rect b="b" l="l" r="r" t="t"/>
            <a:pathLst>
              <a:path extrusionOk="0" h="834591" w="578144">
                <a:moveTo>
                  <a:pt x="0" y="0"/>
                </a:moveTo>
                <a:lnTo>
                  <a:pt x="578144" y="0"/>
                </a:lnTo>
                <a:lnTo>
                  <a:pt x="578144" y="834591"/>
                </a:lnTo>
                <a:lnTo>
                  <a:pt x="0" y="834591"/>
                </a:lnTo>
                <a:lnTo>
                  <a:pt x="0" y="0"/>
                </a:lnTo>
                <a:close/>
              </a:path>
            </a:pathLst>
          </a:custGeom>
          <a:blipFill rotWithShape="1">
            <a:blip r:embed="rId41">
              <a:alphaModFix/>
            </a:blip>
            <a:stretch>
              <a:fillRect b="0" l="0" r="0" t="0"/>
            </a:stretch>
          </a:blipFill>
          <a:ln>
            <a:noFill/>
          </a:ln>
        </p:spPr>
      </p:sp>
      <p:sp>
        <p:nvSpPr>
          <p:cNvPr id="481" name="Google Shape;481;p28"/>
          <p:cNvSpPr/>
          <p:nvPr/>
        </p:nvSpPr>
        <p:spPr>
          <a:xfrm>
            <a:off x="14784514" y="8262327"/>
            <a:ext cx="785769" cy="795899"/>
          </a:xfrm>
          <a:custGeom>
            <a:rect b="b" l="l" r="r" t="t"/>
            <a:pathLst>
              <a:path extrusionOk="0" h="795899" w="785769">
                <a:moveTo>
                  <a:pt x="0" y="0"/>
                </a:moveTo>
                <a:lnTo>
                  <a:pt x="785769" y="0"/>
                </a:lnTo>
                <a:lnTo>
                  <a:pt x="785769" y="795899"/>
                </a:lnTo>
                <a:lnTo>
                  <a:pt x="0" y="795899"/>
                </a:lnTo>
                <a:lnTo>
                  <a:pt x="0" y="0"/>
                </a:lnTo>
                <a:close/>
              </a:path>
            </a:pathLst>
          </a:custGeom>
          <a:blipFill rotWithShape="1">
            <a:blip r:embed="rId42">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85" name="Shape 485"/>
        <p:cNvGrpSpPr/>
        <p:nvPr/>
      </p:nvGrpSpPr>
      <p:grpSpPr>
        <a:xfrm>
          <a:off x="0" y="0"/>
          <a:ext cx="0" cy="0"/>
          <a:chOff x="0" y="0"/>
          <a:chExt cx="0" cy="0"/>
        </a:xfrm>
      </p:grpSpPr>
      <p:pic>
        <p:nvPicPr>
          <p:cNvPr id="486" name="Google Shape;486;p29"/>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87" name="Google Shape;487;p29"/>
          <p:cNvSpPr txBox="1"/>
          <p:nvPr/>
        </p:nvSpPr>
        <p:spPr>
          <a:xfrm>
            <a:off x="4695025" y="494075"/>
            <a:ext cx="8898000" cy="2295000"/>
          </a:xfrm>
          <a:prstGeom prst="rect">
            <a:avLst/>
          </a:prstGeom>
          <a:noFill/>
          <a:ln>
            <a:noFill/>
          </a:ln>
        </p:spPr>
        <p:txBody>
          <a:bodyPr anchorCtr="0" anchor="t" bIns="0" lIns="0" spcFirstLastPara="1" rIns="0" wrap="square" tIns="0">
            <a:spAutoFit/>
          </a:bodyPr>
          <a:lstStyle/>
          <a:p>
            <a:pPr indent="0" lvl="0" marL="0" marR="0" rtl="0" algn="ctr">
              <a:lnSpc>
                <a:spcPct val="100999"/>
              </a:lnSpc>
              <a:spcBef>
                <a:spcPts val="0"/>
              </a:spcBef>
              <a:spcAft>
                <a:spcPts val="0"/>
              </a:spcAft>
              <a:buNone/>
            </a:pPr>
            <a:r>
              <a:rPr b="0" i="0" lang="en-US" sz="14909" u="none" cap="none" strike="noStrike">
                <a:solidFill>
                  <a:srgbClr val="45464D"/>
                </a:solidFill>
                <a:latin typeface="Caveat Brush"/>
                <a:ea typeface="Caveat Brush"/>
                <a:cs typeface="Caveat Brush"/>
                <a:sym typeface="Caveat Brush"/>
              </a:rPr>
              <a:t>Credits</a:t>
            </a:r>
            <a:endParaRPr/>
          </a:p>
        </p:txBody>
      </p:sp>
      <p:sp>
        <p:nvSpPr>
          <p:cNvPr id="488" name="Google Shape;488;p29"/>
          <p:cNvSpPr txBox="1"/>
          <p:nvPr/>
        </p:nvSpPr>
        <p:spPr>
          <a:xfrm>
            <a:off x="6421296" y="7590668"/>
            <a:ext cx="5445408" cy="829631"/>
          </a:xfrm>
          <a:prstGeom prst="rect">
            <a:avLst/>
          </a:prstGeom>
          <a:noFill/>
          <a:ln>
            <a:noFill/>
          </a:ln>
        </p:spPr>
        <p:txBody>
          <a:bodyPr anchorCtr="0" anchor="t" bIns="0" lIns="0" spcFirstLastPara="1" rIns="0" wrap="square" tIns="0">
            <a:spAutoFit/>
          </a:bodyPr>
          <a:lstStyle/>
          <a:p>
            <a:pPr indent="0" lvl="0" marL="0" marR="0" rtl="0" algn="ctr">
              <a:lnSpc>
                <a:spcPct val="112996"/>
              </a:lnSpc>
              <a:spcBef>
                <a:spcPts val="0"/>
              </a:spcBef>
              <a:spcAft>
                <a:spcPts val="0"/>
              </a:spcAft>
              <a:buNone/>
            </a:pPr>
            <a:r>
              <a:rPr b="0" i="0" lang="en-US" sz="5717" u="none" cap="none" strike="noStrike">
                <a:solidFill>
                  <a:srgbClr val="45464D"/>
                </a:solidFill>
                <a:latin typeface="Caveat Brush"/>
                <a:ea typeface="Caveat Brush"/>
                <a:cs typeface="Caveat Brush"/>
                <a:sym typeface="Caveat Brush"/>
              </a:rPr>
              <a:t>PEXELS &amp; PIXABAY</a:t>
            </a:r>
            <a:endParaRPr/>
          </a:p>
        </p:txBody>
      </p:sp>
      <p:sp>
        <p:nvSpPr>
          <p:cNvPr id="489" name="Google Shape;489;p29"/>
          <p:cNvSpPr txBox="1"/>
          <p:nvPr/>
        </p:nvSpPr>
        <p:spPr>
          <a:xfrm>
            <a:off x="6094486" y="8506024"/>
            <a:ext cx="6099028"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Nunito"/>
                <a:ea typeface="Nunito"/>
                <a:cs typeface="Nunito"/>
                <a:sym typeface="Nunito"/>
              </a:rPr>
              <a:t>for the photos</a:t>
            </a:r>
            <a:endParaRPr/>
          </a:p>
        </p:txBody>
      </p:sp>
      <p:sp>
        <p:nvSpPr>
          <p:cNvPr id="490" name="Google Shape;490;p29"/>
          <p:cNvSpPr txBox="1"/>
          <p:nvPr/>
        </p:nvSpPr>
        <p:spPr>
          <a:xfrm>
            <a:off x="5856289" y="6090547"/>
            <a:ext cx="6575421"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Nunito"/>
                <a:ea typeface="Nunito"/>
                <a:cs typeface="Nunito"/>
                <a:sym typeface="Nunito"/>
              </a:rPr>
              <a:t>for the presentation template</a:t>
            </a:r>
            <a:endParaRPr/>
          </a:p>
        </p:txBody>
      </p:sp>
      <p:sp>
        <p:nvSpPr>
          <p:cNvPr id="491" name="Google Shape;491;p29"/>
          <p:cNvSpPr txBox="1"/>
          <p:nvPr/>
        </p:nvSpPr>
        <p:spPr>
          <a:xfrm>
            <a:off x="5856289" y="2838373"/>
            <a:ext cx="6575421" cy="1028377"/>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1" i="0" lang="en-US" sz="2558" u="none" cap="none" strike="noStrike">
                <a:solidFill>
                  <a:srgbClr val="000000"/>
                </a:solidFill>
                <a:latin typeface="Nunito"/>
                <a:ea typeface="Nunito"/>
                <a:cs typeface="Nunito"/>
                <a:sym typeface="Nunito"/>
              </a:rPr>
              <a:t>This presentation template is free for</a:t>
            </a:r>
            <a:endParaRPr/>
          </a:p>
          <a:p>
            <a:pPr indent="0" lvl="1" marL="0" marR="0" rtl="0" algn="ctr">
              <a:lnSpc>
                <a:spcPct val="167005"/>
              </a:lnSpc>
              <a:spcBef>
                <a:spcPts val="0"/>
              </a:spcBef>
              <a:spcAft>
                <a:spcPts val="0"/>
              </a:spcAft>
              <a:buNone/>
            </a:pPr>
            <a:r>
              <a:rPr b="1" i="0" lang="en-US" sz="2558" u="none" cap="none" strike="noStrike">
                <a:solidFill>
                  <a:srgbClr val="000000"/>
                </a:solidFill>
                <a:latin typeface="Nunito"/>
                <a:ea typeface="Nunito"/>
                <a:cs typeface="Nunito"/>
                <a:sym typeface="Nunito"/>
              </a:rPr>
              <a:t>everyone to use thanks to the following:</a:t>
            </a:r>
            <a:endParaRPr/>
          </a:p>
        </p:txBody>
      </p:sp>
      <p:pic>
        <p:nvPicPr>
          <p:cNvPr id="492" name="Google Shape;492;p29"/>
          <p:cNvPicPr preferRelativeResize="0"/>
          <p:nvPr/>
        </p:nvPicPr>
        <p:blipFill>
          <a:blip r:embed="rId4">
            <a:alphaModFix/>
          </a:blip>
          <a:stretch>
            <a:fillRect/>
          </a:stretch>
        </p:blipFill>
        <p:spPr>
          <a:xfrm>
            <a:off x="6629050" y="4578500"/>
            <a:ext cx="5029901" cy="125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5D4"/>
        </a:solidFill>
      </p:bgPr>
    </p:bg>
    <p:spTree>
      <p:nvGrpSpPr>
        <p:cNvPr id="129" name="Shape 129"/>
        <p:cNvGrpSpPr/>
        <p:nvPr/>
      </p:nvGrpSpPr>
      <p:grpSpPr>
        <a:xfrm>
          <a:off x="0" y="0"/>
          <a:ext cx="0" cy="0"/>
          <a:chOff x="0" y="0"/>
          <a:chExt cx="0" cy="0"/>
        </a:xfrm>
      </p:grpSpPr>
      <p:pic>
        <p:nvPicPr>
          <p:cNvPr id="130" name="Google Shape;130;p11"/>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131" name="Google Shape;131;p11"/>
          <p:cNvPicPr preferRelativeResize="0"/>
          <p:nvPr/>
        </p:nvPicPr>
        <p:blipFill rotWithShape="1">
          <a:blip r:embed="rId4">
            <a:alphaModFix/>
          </a:blip>
          <a:srcRect b="62980" l="0" r="0" t="0"/>
          <a:stretch/>
        </p:blipFill>
        <p:spPr>
          <a:xfrm>
            <a:off x="1573050" y="1028996"/>
            <a:ext cx="15141900" cy="9257999"/>
          </a:xfrm>
          <a:prstGeom prst="rect">
            <a:avLst/>
          </a:prstGeom>
          <a:noFill/>
          <a:ln>
            <a:noFill/>
          </a:ln>
        </p:spPr>
      </p:pic>
      <p:pic>
        <p:nvPicPr>
          <p:cNvPr id="132" name="Google Shape;132;p11"/>
          <p:cNvPicPr preferRelativeResize="0"/>
          <p:nvPr/>
        </p:nvPicPr>
        <p:blipFill>
          <a:blip r:embed="rId5">
            <a:alphaModFix/>
          </a:blip>
          <a:stretch>
            <a:fillRect/>
          </a:stretch>
        </p:blipFill>
        <p:spPr>
          <a:xfrm>
            <a:off x="5577200" y="351244"/>
            <a:ext cx="7133600" cy="7350538"/>
          </a:xfrm>
          <a:prstGeom prst="rect">
            <a:avLst/>
          </a:prstGeom>
          <a:noFill/>
          <a:ln>
            <a:noFill/>
          </a:ln>
        </p:spPr>
      </p:pic>
      <p:pic>
        <p:nvPicPr>
          <p:cNvPr id="133" name="Google Shape;133;p11"/>
          <p:cNvPicPr preferRelativeResize="0"/>
          <p:nvPr/>
        </p:nvPicPr>
        <p:blipFill>
          <a:blip r:embed="rId6">
            <a:alphaModFix/>
          </a:blip>
          <a:stretch>
            <a:fillRect/>
          </a:stretch>
        </p:blipFill>
        <p:spPr>
          <a:xfrm>
            <a:off x="2710650" y="6288500"/>
            <a:ext cx="12866698" cy="2739201"/>
          </a:xfrm>
          <a:prstGeom prst="rect">
            <a:avLst/>
          </a:prstGeom>
          <a:noFill/>
          <a:ln>
            <a:noFill/>
          </a:ln>
        </p:spPr>
      </p:pic>
      <p:sp>
        <p:nvSpPr>
          <p:cNvPr id="134" name="Google Shape;134;p11"/>
          <p:cNvSpPr/>
          <p:nvPr/>
        </p:nvSpPr>
        <p:spPr>
          <a:xfrm>
            <a:off x="2486783" y="2606505"/>
            <a:ext cx="3593183" cy="3242286"/>
          </a:xfrm>
          <a:custGeom>
            <a:rect b="b" l="l" r="r" t="t"/>
            <a:pathLst>
              <a:path extrusionOk="0" h="3242286" w="3593183">
                <a:moveTo>
                  <a:pt x="0" y="0"/>
                </a:moveTo>
                <a:lnTo>
                  <a:pt x="3593183" y="0"/>
                </a:lnTo>
                <a:lnTo>
                  <a:pt x="3593183" y="3242286"/>
                </a:lnTo>
                <a:lnTo>
                  <a:pt x="0" y="3242286"/>
                </a:lnTo>
                <a:lnTo>
                  <a:pt x="0" y="0"/>
                </a:lnTo>
                <a:close/>
              </a:path>
            </a:pathLst>
          </a:custGeom>
          <a:blipFill rotWithShape="1">
            <a:blip r:embed="rId7">
              <a:alphaModFix amt="21999"/>
            </a:blip>
            <a:stretch>
              <a:fillRect b="0" l="0" r="0" t="0"/>
            </a:stretch>
          </a:blipFill>
          <a:ln>
            <a:noFill/>
          </a:ln>
        </p:spPr>
      </p:sp>
      <p:sp>
        <p:nvSpPr>
          <p:cNvPr id="135" name="Google Shape;135;p11"/>
          <p:cNvSpPr/>
          <p:nvPr/>
        </p:nvSpPr>
        <p:spPr>
          <a:xfrm>
            <a:off x="11808842" y="2252603"/>
            <a:ext cx="4215204" cy="3464132"/>
          </a:xfrm>
          <a:custGeom>
            <a:rect b="b" l="l" r="r" t="t"/>
            <a:pathLst>
              <a:path extrusionOk="0" h="3464132" w="4215204">
                <a:moveTo>
                  <a:pt x="0" y="0"/>
                </a:moveTo>
                <a:lnTo>
                  <a:pt x="4215205" y="0"/>
                </a:lnTo>
                <a:lnTo>
                  <a:pt x="4215205" y="3464132"/>
                </a:lnTo>
                <a:lnTo>
                  <a:pt x="0" y="3464132"/>
                </a:lnTo>
                <a:lnTo>
                  <a:pt x="0" y="0"/>
                </a:lnTo>
                <a:close/>
              </a:path>
            </a:pathLst>
          </a:custGeom>
          <a:blipFill rotWithShape="1">
            <a:blip r:embed="rId8">
              <a:alphaModFix/>
            </a:blip>
            <a:stretch>
              <a:fillRect b="0" l="0" r="0" t="0"/>
            </a:stretch>
          </a:blipFill>
          <a:ln>
            <a:noFill/>
          </a:ln>
        </p:spPr>
      </p:sp>
      <p:sp>
        <p:nvSpPr>
          <p:cNvPr id="136" name="Google Shape;136;p11"/>
          <p:cNvSpPr txBox="1"/>
          <p:nvPr/>
        </p:nvSpPr>
        <p:spPr>
          <a:xfrm>
            <a:off x="3339874" y="6881110"/>
            <a:ext cx="11608252" cy="1205862"/>
          </a:xfrm>
          <a:prstGeom prst="rect">
            <a:avLst/>
          </a:prstGeom>
          <a:noFill/>
          <a:ln>
            <a:noFill/>
          </a:ln>
        </p:spPr>
        <p:txBody>
          <a:bodyPr anchorCtr="0" anchor="t" bIns="0" lIns="0" spcFirstLastPara="1" rIns="0" wrap="square" tIns="0">
            <a:spAutoFit/>
          </a:bodyPr>
          <a:lstStyle/>
          <a:p>
            <a:pPr indent="0" lvl="0" marL="0" marR="0" rtl="0" algn="ctr">
              <a:lnSpc>
                <a:spcPct val="100993"/>
              </a:lnSpc>
              <a:spcBef>
                <a:spcPts val="0"/>
              </a:spcBef>
              <a:spcAft>
                <a:spcPts val="0"/>
              </a:spcAft>
              <a:buNone/>
            </a:pPr>
            <a:r>
              <a:rPr b="0" i="0" lang="en-US" sz="9063" u="none" cap="none" strike="noStrike">
                <a:solidFill>
                  <a:srgbClr val="45464D"/>
                </a:solidFill>
                <a:latin typeface="Caveat Brush"/>
                <a:ea typeface="Caveat Brush"/>
                <a:cs typeface="Caveat Brush"/>
                <a:sym typeface="Caveat Brush"/>
              </a:rPr>
              <a:t>Nervous System Tumors</a:t>
            </a:r>
            <a:endParaRPr/>
          </a:p>
        </p:txBody>
      </p:sp>
      <p:sp>
        <p:nvSpPr>
          <p:cNvPr id="137" name="Google Shape;137;p11"/>
          <p:cNvSpPr txBox="1"/>
          <p:nvPr/>
        </p:nvSpPr>
        <p:spPr>
          <a:xfrm>
            <a:off x="7566380" y="2624078"/>
            <a:ext cx="3155240" cy="265248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0" i="0" lang="en-US" sz="19898" u="none" cap="none" strike="noStrike">
                <a:solidFill>
                  <a:srgbClr val="45464D"/>
                </a:solidFill>
                <a:latin typeface="Caveat Brush"/>
                <a:ea typeface="Caveat Brush"/>
                <a:cs typeface="Caveat Brush"/>
                <a:sym typeface="Caveat Brush"/>
              </a:rPr>
              <a:t>01</a:t>
            </a:r>
            <a:endParaRPr/>
          </a:p>
        </p:txBody>
      </p:sp>
      <p:sp>
        <p:nvSpPr>
          <p:cNvPr id="138" name="Google Shape;138;p11"/>
          <p:cNvSpPr/>
          <p:nvPr/>
        </p:nvSpPr>
        <p:spPr>
          <a:xfrm flipH="1" rot="1457765">
            <a:off x="-1377018" y="5033223"/>
            <a:ext cx="4811437" cy="4461514"/>
          </a:xfrm>
          <a:custGeom>
            <a:rect b="b" l="l" r="r" t="t"/>
            <a:pathLst>
              <a:path extrusionOk="0" h="4461514" w="4811437">
                <a:moveTo>
                  <a:pt x="4811436" y="0"/>
                </a:moveTo>
                <a:lnTo>
                  <a:pt x="0" y="0"/>
                </a:lnTo>
                <a:lnTo>
                  <a:pt x="0" y="4461514"/>
                </a:lnTo>
                <a:lnTo>
                  <a:pt x="4811436" y="4461514"/>
                </a:lnTo>
                <a:lnTo>
                  <a:pt x="4811436" y="0"/>
                </a:lnTo>
                <a:close/>
              </a:path>
            </a:pathLst>
          </a:custGeom>
          <a:blipFill rotWithShape="1">
            <a:blip r:embed="rId9">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42" name="Shape 142"/>
        <p:cNvGrpSpPr/>
        <p:nvPr/>
      </p:nvGrpSpPr>
      <p:grpSpPr>
        <a:xfrm>
          <a:off x="0" y="0"/>
          <a:ext cx="0" cy="0"/>
          <a:chOff x="0" y="0"/>
          <a:chExt cx="0" cy="0"/>
        </a:xfrm>
      </p:grpSpPr>
      <p:pic>
        <p:nvPicPr>
          <p:cNvPr id="143" name="Google Shape;143;p12"/>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44" name="Google Shape;144;p12"/>
          <p:cNvGrpSpPr/>
          <p:nvPr/>
        </p:nvGrpSpPr>
        <p:grpSpPr>
          <a:xfrm>
            <a:off x="12725459" y="3031211"/>
            <a:ext cx="4838237" cy="6948517"/>
            <a:chOff x="0" y="0"/>
            <a:chExt cx="6450982" cy="9264691"/>
          </a:xfrm>
        </p:grpSpPr>
        <p:sp>
          <p:nvSpPr>
            <p:cNvPr id="145" name="Google Shape;145;p12"/>
            <p:cNvSpPr/>
            <p:nvPr/>
          </p:nvSpPr>
          <p:spPr>
            <a:xfrm rot="5400000">
              <a:off x="145896" y="-145896"/>
              <a:ext cx="6133288" cy="6425079"/>
            </a:xfrm>
            <a:custGeom>
              <a:rect b="b" l="l" r="r" t="t"/>
              <a:pathLst>
                <a:path extrusionOk="0" h="6425079" w="6133288">
                  <a:moveTo>
                    <a:pt x="0" y="0"/>
                  </a:moveTo>
                  <a:lnTo>
                    <a:pt x="6133287" y="0"/>
                  </a:lnTo>
                  <a:lnTo>
                    <a:pt x="6133287" y="6425079"/>
                  </a:lnTo>
                  <a:lnTo>
                    <a:pt x="0" y="6425079"/>
                  </a:lnTo>
                  <a:lnTo>
                    <a:pt x="0" y="0"/>
                  </a:lnTo>
                  <a:close/>
                </a:path>
              </a:pathLst>
            </a:custGeom>
            <a:blipFill rotWithShape="1">
              <a:blip r:embed="rId4">
                <a:alphaModFix/>
              </a:blip>
              <a:stretch>
                <a:fillRect b="0" l="0" r="-6893" t="0"/>
              </a:stretch>
            </a:blipFill>
            <a:ln>
              <a:noFill/>
            </a:ln>
          </p:spPr>
        </p:sp>
        <p:sp>
          <p:nvSpPr>
            <p:cNvPr id="146" name="Google Shape;146;p12"/>
            <p:cNvSpPr/>
            <p:nvPr/>
          </p:nvSpPr>
          <p:spPr>
            <a:xfrm rot="5400000">
              <a:off x="724269" y="3537977"/>
              <a:ext cx="5028347" cy="6425079"/>
            </a:xfrm>
            <a:custGeom>
              <a:rect b="b" l="l" r="r" t="t"/>
              <a:pathLst>
                <a:path extrusionOk="0" h="6425079" w="5028347">
                  <a:moveTo>
                    <a:pt x="0" y="0"/>
                  </a:moveTo>
                  <a:lnTo>
                    <a:pt x="5028347" y="0"/>
                  </a:lnTo>
                  <a:lnTo>
                    <a:pt x="5028347" y="6425079"/>
                  </a:lnTo>
                  <a:lnTo>
                    <a:pt x="0" y="6425079"/>
                  </a:lnTo>
                  <a:lnTo>
                    <a:pt x="0" y="0"/>
                  </a:lnTo>
                  <a:close/>
                </a:path>
              </a:pathLst>
            </a:custGeom>
            <a:blipFill rotWithShape="1">
              <a:blip r:embed="rId4">
                <a:alphaModFix/>
              </a:blip>
              <a:stretch>
                <a:fillRect b="0" l="-30383" r="0" t="0"/>
              </a:stretch>
            </a:blipFill>
            <a:ln>
              <a:noFill/>
            </a:ln>
          </p:spPr>
        </p:sp>
      </p:grpSp>
      <p:grpSp>
        <p:nvGrpSpPr>
          <p:cNvPr id="147" name="Google Shape;147;p12"/>
          <p:cNvGrpSpPr/>
          <p:nvPr/>
        </p:nvGrpSpPr>
        <p:grpSpPr>
          <a:xfrm>
            <a:off x="724305" y="3031211"/>
            <a:ext cx="4838237" cy="6948517"/>
            <a:chOff x="0" y="0"/>
            <a:chExt cx="6450982" cy="9264691"/>
          </a:xfrm>
        </p:grpSpPr>
        <p:sp>
          <p:nvSpPr>
            <p:cNvPr id="148" name="Google Shape;148;p12"/>
            <p:cNvSpPr/>
            <p:nvPr/>
          </p:nvSpPr>
          <p:spPr>
            <a:xfrm rot="5400000">
              <a:off x="145896" y="-145896"/>
              <a:ext cx="6133288" cy="6425079"/>
            </a:xfrm>
            <a:custGeom>
              <a:rect b="b" l="l" r="r" t="t"/>
              <a:pathLst>
                <a:path extrusionOk="0" h="6425079" w="6133288">
                  <a:moveTo>
                    <a:pt x="0" y="0"/>
                  </a:moveTo>
                  <a:lnTo>
                    <a:pt x="6133287" y="0"/>
                  </a:lnTo>
                  <a:lnTo>
                    <a:pt x="6133287" y="6425079"/>
                  </a:lnTo>
                  <a:lnTo>
                    <a:pt x="0" y="6425079"/>
                  </a:lnTo>
                  <a:lnTo>
                    <a:pt x="0" y="0"/>
                  </a:lnTo>
                  <a:close/>
                </a:path>
              </a:pathLst>
            </a:custGeom>
            <a:blipFill rotWithShape="1">
              <a:blip r:embed="rId4">
                <a:alphaModFix/>
              </a:blip>
              <a:stretch>
                <a:fillRect b="0" l="0" r="-6893" t="0"/>
              </a:stretch>
            </a:blipFill>
            <a:ln>
              <a:noFill/>
            </a:ln>
          </p:spPr>
        </p:sp>
        <p:sp>
          <p:nvSpPr>
            <p:cNvPr id="149" name="Google Shape;149;p12"/>
            <p:cNvSpPr/>
            <p:nvPr/>
          </p:nvSpPr>
          <p:spPr>
            <a:xfrm rot="5400000">
              <a:off x="724269" y="3537977"/>
              <a:ext cx="5028347" cy="6425079"/>
            </a:xfrm>
            <a:custGeom>
              <a:rect b="b" l="l" r="r" t="t"/>
              <a:pathLst>
                <a:path extrusionOk="0" h="6425079" w="5028347">
                  <a:moveTo>
                    <a:pt x="0" y="0"/>
                  </a:moveTo>
                  <a:lnTo>
                    <a:pt x="5028347" y="0"/>
                  </a:lnTo>
                  <a:lnTo>
                    <a:pt x="5028347" y="6425079"/>
                  </a:lnTo>
                  <a:lnTo>
                    <a:pt x="0" y="6425079"/>
                  </a:lnTo>
                  <a:lnTo>
                    <a:pt x="0" y="0"/>
                  </a:lnTo>
                  <a:close/>
                </a:path>
              </a:pathLst>
            </a:custGeom>
            <a:blipFill rotWithShape="1">
              <a:blip r:embed="rId4">
                <a:alphaModFix/>
              </a:blip>
              <a:stretch>
                <a:fillRect b="0" l="-30383" r="0" t="0"/>
              </a:stretch>
            </a:blipFill>
            <a:ln>
              <a:noFill/>
            </a:ln>
          </p:spPr>
        </p:sp>
      </p:grpSp>
      <p:sp>
        <p:nvSpPr>
          <p:cNvPr id="150" name="Google Shape;150;p12"/>
          <p:cNvSpPr/>
          <p:nvPr/>
        </p:nvSpPr>
        <p:spPr>
          <a:xfrm rot="-1533406">
            <a:off x="1186397" y="643072"/>
            <a:ext cx="1110316" cy="2028817"/>
          </a:xfrm>
          <a:custGeom>
            <a:rect b="b" l="l" r="r" t="t"/>
            <a:pathLst>
              <a:path extrusionOk="0" h="2028817" w="1110316">
                <a:moveTo>
                  <a:pt x="0" y="0"/>
                </a:moveTo>
                <a:lnTo>
                  <a:pt x="1110316" y="0"/>
                </a:lnTo>
                <a:lnTo>
                  <a:pt x="1110316" y="2028817"/>
                </a:lnTo>
                <a:lnTo>
                  <a:pt x="0" y="2028817"/>
                </a:lnTo>
                <a:lnTo>
                  <a:pt x="0" y="0"/>
                </a:lnTo>
                <a:close/>
              </a:path>
            </a:pathLst>
          </a:custGeom>
          <a:blipFill rotWithShape="1">
            <a:blip r:embed="rId5">
              <a:alphaModFix/>
            </a:blip>
            <a:stretch>
              <a:fillRect b="0" l="0" r="0" t="0"/>
            </a:stretch>
          </a:blipFill>
          <a:ln>
            <a:noFill/>
          </a:ln>
        </p:spPr>
      </p:sp>
      <p:sp>
        <p:nvSpPr>
          <p:cNvPr id="151" name="Google Shape;151;p12"/>
          <p:cNvSpPr/>
          <p:nvPr/>
        </p:nvSpPr>
        <p:spPr>
          <a:xfrm rot="1061551">
            <a:off x="15984757" y="592178"/>
            <a:ext cx="1110316" cy="2028817"/>
          </a:xfrm>
          <a:custGeom>
            <a:rect b="b" l="l" r="r" t="t"/>
            <a:pathLst>
              <a:path extrusionOk="0" h="2028817" w="1110316">
                <a:moveTo>
                  <a:pt x="0" y="0"/>
                </a:moveTo>
                <a:lnTo>
                  <a:pt x="1110316" y="0"/>
                </a:lnTo>
                <a:lnTo>
                  <a:pt x="1110316" y="2028817"/>
                </a:lnTo>
                <a:lnTo>
                  <a:pt x="0" y="2028817"/>
                </a:lnTo>
                <a:lnTo>
                  <a:pt x="0" y="0"/>
                </a:lnTo>
                <a:close/>
              </a:path>
            </a:pathLst>
          </a:custGeom>
          <a:blipFill rotWithShape="1">
            <a:blip r:embed="rId5">
              <a:alphaModFix/>
            </a:blip>
            <a:stretch>
              <a:fillRect b="0" l="0" r="0" t="0"/>
            </a:stretch>
          </a:blipFill>
          <a:ln>
            <a:noFill/>
          </a:ln>
        </p:spPr>
      </p:sp>
      <p:sp>
        <p:nvSpPr>
          <p:cNvPr id="152" name="Google Shape;152;p12"/>
          <p:cNvSpPr/>
          <p:nvPr/>
        </p:nvSpPr>
        <p:spPr>
          <a:xfrm>
            <a:off x="6386155" y="3502791"/>
            <a:ext cx="5515691" cy="6043088"/>
          </a:xfrm>
          <a:custGeom>
            <a:rect b="b" l="l" r="r" t="t"/>
            <a:pathLst>
              <a:path extrusionOk="0" h="6043088" w="5515691">
                <a:moveTo>
                  <a:pt x="0" y="0"/>
                </a:moveTo>
                <a:lnTo>
                  <a:pt x="5515690" y="0"/>
                </a:lnTo>
                <a:lnTo>
                  <a:pt x="5515690" y="6043088"/>
                </a:lnTo>
                <a:lnTo>
                  <a:pt x="0" y="6043088"/>
                </a:lnTo>
                <a:lnTo>
                  <a:pt x="0" y="0"/>
                </a:lnTo>
                <a:close/>
              </a:path>
            </a:pathLst>
          </a:custGeom>
          <a:blipFill rotWithShape="1">
            <a:blip r:embed="rId6">
              <a:alphaModFix/>
            </a:blip>
            <a:stretch>
              <a:fillRect b="0" l="0" r="0" t="0"/>
            </a:stretch>
          </a:blipFill>
          <a:ln>
            <a:noFill/>
          </a:ln>
        </p:spPr>
      </p:sp>
      <p:sp>
        <p:nvSpPr>
          <p:cNvPr id="153" name="Google Shape;153;p12"/>
          <p:cNvSpPr/>
          <p:nvPr/>
        </p:nvSpPr>
        <p:spPr>
          <a:xfrm>
            <a:off x="13948940" y="3669028"/>
            <a:ext cx="2372225" cy="2266818"/>
          </a:xfrm>
          <a:custGeom>
            <a:rect b="b" l="l" r="r" t="t"/>
            <a:pathLst>
              <a:path extrusionOk="0" h="2266818" w="2372225">
                <a:moveTo>
                  <a:pt x="0" y="0"/>
                </a:moveTo>
                <a:lnTo>
                  <a:pt x="2372224" y="0"/>
                </a:lnTo>
                <a:lnTo>
                  <a:pt x="2372224" y="2266818"/>
                </a:lnTo>
                <a:lnTo>
                  <a:pt x="0" y="2266818"/>
                </a:lnTo>
                <a:lnTo>
                  <a:pt x="0" y="0"/>
                </a:lnTo>
                <a:close/>
              </a:path>
            </a:pathLst>
          </a:custGeom>
          <a:blipFill rotWithShape="1">
            <a:blip r:embed="rId7">
              <a:alphaModFix/>
            </a:blip>
            <a:stretch>
              <a:fillRect b="0" l="0" r="0" t="0"/>
            </a:stretch>
          </a:blipFill>
          <a:ln>
            <a:noFill/>
          </a:ln>
        </p:spPr>
      </p:sp>
      <p:sp>
        <p:nvSpPr>
          <p:cNvPr id="154" name="Google Shape;154;p12"/>
          <p:cNvSpPr/>
          <p:nvPr/>
        </p:nvSpPr>
        <p:spPr>
          <a:xfrm>
            <a:off x="2815637" y="3487723"/>
            <a:ext cx="654967" cy="2629428"/>
          </a:xfrm>
          <a:custGeom>
            <a:rect b="b" l="l" r="r" t="t"/>
            <a:pathLst>
              <a:path extrusionOk="0" h="2629428" w="654967">
                <a:moveTo>
                  <a:pt x="0" y="0"/>
                </a:moveTo>
                <a:lnTo>
                  <a:pt x="654966" y="0"/>
                </a:lnTo>
                <a:lnTo>
                  <a:pt x="654966" y="2629428"/>
                </a:lnTo>
                <a:lnTo>
                  <a:pt x="0" y="2629428"/>
                </a:lnTo>
                <a:lnTo>
                  <a:pt x="0" y="0"/>
                </a:lnTo>
                <a:close/>
              </a:path>
            </a:pathLst>
          </a:custGeom>
          <a:blipFill rotWithShape="1">
            <a:blip r:embed="rId8">
              <a:alphaModFix/>
            </a:blip>
            <a:stretch>
              <a:fillRect b="0" l="0" r="0" t="0"/>
            </a:stretch>
          </a:blipFill>
          <a:ln>
            <a:noFill/>
          </a:ln>
        </p:spPr>
      </p:sp>
      <p:sp>
        <p:nvSpPr>
          <p:cNvPr id="155" name="Google Shape;155;p12"/>
          <p:cNvSpPr txBox="1"/>
          <p:nvPr/>
        </p:nvSpPr>
        <p:spPr>
          <a:xfrm>
            <a:off x="3074160" y="732335"/>
            <a:ext cx="12139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156" name="Google Shape;156;p12"/>
          <p:cNvSpPr txBox="1"/>
          <p:nvPr/>
        </p:nvSpPr>
        <p:spPr>
          <a:xfrm>
            <a:off x="1300553" y="6339766"/>
            <a:ext cx="3685200" cy="3109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57" name="Google Shape;157;p12"/>
          <p:cNvSpPr txBox="1"/>
          <p:nvPr/>
        </p:nvSpPr>
        <p:spPr>
          <a:xfrm>
            <a:off x="13277281" y="6339766"/>
            <a:ext cx="3716100" cy="3109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61" name="Shape 161"/>
        <p:cNvGrpSpPr/>
        <p:nvPr/>
      </p:nvGrpSpPr>
      <p:grpSpPr>
        <a:xfrm>
          <a:off x="0" y="0"/>
          <a:ext cx="0" cy="0"/>
          <a:chOff x="0" y="0"/>
          <a:chExt cx="0" cy="0"/>
        </a:xfrm>
      </p:grpSpPr>
      <p:pic>
        <p:nvPicPr>
          <p:cNvPr id="162" name="Google Shape;162;p13"/>
          <p:cNvPicPr preferRelativeResize="0"/>
          <p:nvPr/>
        </p:nvPicPr>
        <p:blipFill>
          <a:blip r:embed="rId3">
            <a:alphaModFix/>
          </a:blip>
          <a:stretch>
            <a:fillRect/>
          </a:stretch>
        </p:blipFill>
        <p:spPr>
          <a:xfrm>
            <a:off x="0" y="0"/>
            <a:ext cx="18288000" cy="10287000"/>
          </a:xfrm>
          <a:prstGeom prst="rect">
            <a:avLst/>
          </a:prstGeom>
          <a:noFill/>
          <a:ln>
            <a:noFill/>
          </a:ln>
        </p:spPr>
      </p:pic>
      <p:graphicFrame>
        <p:nvGraphicFramePr>
          <p:cNvPr id="163" name="Google Shape;163;p13"/>
          <p:cNvGraphicFramePr/>
          <p:nvPr/>
        </p:nvGraphicFramePr>
        <p:xfrm>
          <a:off x="1902730" y="2981532"/>
          <a:ext cx="3000000" cy="3000000"/>
        </p:xfrm>
        <a:graphic>
          <a:graphicData uri="http://schemas.openxmlformats.org/drawingml/2006/table">
            <a:tbl>
              <a:tblPr>
                <a:noFill/>
                <a:tableStyleId>{F7177C02-4D4D-4634-983A-5CDAB0796160}</a:tableStyleId>
              </a:tblPr>
              <a:tblGrid>
                <a:gridCol w="3438250"/>
                <a:gridCol w="3553475"/>
                <a:gridCol w="3073300"/>
                <a:gridCol w="4417525"/>
              </a:tblGrid>
              <a:tr h="861800">
                <a:tc>
                  <a:txBody>
                    <a:bodyPr/>
                    <a:lstStyle/>
                    <a:p>
                      <a:pPr indent="0" lvl="0" marL="0" marR="0" rtl="0" algn="l">
                        <a:lnSpc>
                          <a:spcPct val="140018"/>
                        </a:lnSpc>
                        <a:spcBef>
                          <a:spcPts val="0"/>
                        </a:spcBef>
                        <a:spcAft>
                          <a:spcPts val="0"/>
                        </a:spcAft>
                        <a:buNone/>
                      </a:pPr>
                      <a:r>
                        <a:rPr b="1" lang="en-US" sz="2199" u="none" cap="none" strike="noStrike">
                          <a:solidFill>
                            <a:srgbClr val="000000"/>
                          </a:solidFill>
                          <a:latin typeface="Nunito"/>
                          <a:ea typeface="Nunito"/>
                          <a:cs typeface="Nunito"/>
                          <a:sym typeface="Nunito"/>
                        </a:rPr>
                        <a:t>Tumor Type</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1C5D4"/>
                    </a:solidFill>
                  </a:tcPr>
                </a:tc>
                <a:tc>
                  <a:txBody>
                    <a:bodyPr/>
                    <a:lstStyle/>
                    <a:p>
                      <a:pPr indent="0" lvl="0" marL="0" marR="0" rtl="0" algn="l">
                        <a:lnSpc>
                          <a:spcPct val="140018"/>
                        </a:lnSpc>
                        <a:spcBef>
                          <a:spcPts val="0"/>
                        </a:spcBef>
                        <a:spcAft>
                          <a:spcPts val="0"/>
                        </a:spcAft>
                        <a:buNone/>
                      </a:pPr>
                      <a:r>
                        <a:rPr b="1" lang="en-US" sz="2199" u="none" cap="none" strike="noStrike">
                          <a:solidFill>
                            <a:srgbClr val="000000"/>
                          </a:solidFill>
                          <a:latin typeface="Nunito"/>
                          <a:ea typeface="Nunito"/>
                          <a:cs typeface="Nunito"/>
                          <a:sym typeface="Nunito"/>
                        </a:rPr>
                        <a:t>Location</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1C5D4"/>
                    </a:solidFill>
                  </a:tcPr>
                </a:tc>
                <a:tc>
                  <a:txBody>
                    <a:bodyPr/>
                    <a:lstStyle/>
                    <a:p>
                      <a:pPr indent="0" lvl="0" marL="0" marR="0" rtl="0" algn="l">
                        <a:lnSpc>
                          <a:spcPct val="140018"/>
                        </a:lnSpc>
                        <a:spcBef>
                          <a:spcPts val="0"/>
                        </a:spcBef>
                        <a:spcAft>
                          <a:spcPts val="0"/>
                        </a:spcAft>
                        <a:buNone/>
                      </a:pPr>
                      <a:r>
                        <a:rPr b="1" lang="en-US" sz="2199" u="none" cap="none" strike="noStrike">
                          <a:solidFill>
                            <a:srgbClr val="000000"/>
                          </a:solidFill>
                          <a:latin typeface="Nunito"/>
                          <a:ea typeface="Nunito"/>
                          <a:cs typeface="Nunito"/>
                          <a:sym typeface="Nunito"/>
                        </a:rPr>
                        <a:t>Benign/Malignant</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1C5D4"/>
                    </a:solidFill>
                  </a:tcPr>
                </a:tc>
                <a:tc>
                  <a:txBody>
                    <a:bodyPr/>
                    <a:lstStyle/>
                    <a:p>
                      <a:pPr indent="0" lvl="0" marL="0" marR="0" rtl="0" algn="l">
                        <a:lnSpc>
                          <a:spcPct val="140018"/>
                        </a:lnSpc>
                        <a:spcBef>
                          <a:spcPts val="0"/>
                        </a:spcBef>
                        <a:spcAft>
                          <a:spcPts val="0"/>
                        </a:spcAft>
                        <a:buNone/>
                      </a:pPr>
                      <a:r>
                        <a:rPr b="1" lang="en-US" sz="2199" u="none" cap="none" strike="noStrike">
                          <a:solidFill>
                            <a:srgbClr val="000000"/>
                          </a:solidFill>
                          <a:latin typeface="Nunito"/>
                          <a:ea typeface="Nunito"/>
                          <a:cs typeface="Nunito"/>
                          <a:sym typeface="Nunito"/>
                        </a:rPr>
                        <a:t>Common Symptoms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1C5D4"/>
                    </a:solidFill>
                  </a:tcPr>
                </a:tc>
              </a:tr>
              <a:tr h="1083000">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Glioma</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Brain/Spinal Cord</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Malignant</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Headaches, Seizures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83000">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Meningioma</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Brain Meninges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Benign</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Vision Issues, Headaches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83000">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Schwannoma</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Peripheral Nerves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Benign</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Hearing Loss, Balance Problems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83000">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Medulloblastoma</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Cerebellum (Pediatric)</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Malignant</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Nausea, Coordination Issues</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83000">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Pituitary Adenoma</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Pituitary Gland</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Benign/Malignant</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b="1" lang="en-US" sz="2000" u="none" cap="none" strike="noStrike">
                          <a:solidFill>
                            <a:srgbClr val="000000"/>
                          </a:solidFill>
                          <a:latin typeface="Nunito Medium"/>
                          <a:ea typeface="Nunito Medium"/>
                          <a:cs typeface="Nunito Medium"/>
                          <a:sym typeface="Nunito Medium"/>
                        </a:rPr>
                        <a:t>Hormonal Imbalance</a:t>
                      </a:r>
                      <a:endParaRPr sz="1100" u="none" cap="none" strike="noStrike"/>
                    </a:p>
                  </a:txBody>
                  <a:tcPr marT="133350" marB="133350" marR="133350" marL="133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4" name="Google Shape;164;p13"/>
          <p:cNvSpPr txBox="1"/>
          <p:nvPr/>
        </p:nvSpPr>
        <p:spPr>
          <a:xfrm>
            <a:off x="1748085" y="539851"/>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Tumor Classification Table</a:t>
            </a:r>
            <a:endParaRPr/>
          </a:p>
        </p:txBody>
      </p:sp>
      <p:sp>
        <p:nvSpPr>
          <p:cNvPr id="165" name="Google Shape;165;p13"/>
          <p:cNvSpPr/>
          <p:nvPr/>
        </p:nvSpPr>
        <p:spPr>
          <a:xfrm rot="-1793375">
            <a:off x="15873046" y="3939097"/>
            <a:ext cx="2396522" cy="3414734"/>
          </a:xfrm>
          <a:custGeom>
            <a:rect b="b" l="l" r="r" t="t"/>
            <a:pathLst>
              <a:path extrusionOk="0" h="3414734" w="2396522">
                <a:moveTo>
                  <a:pt x="0" y="0"/>
                </a:moveTo>
                <a:lnTo>
                  <a:pt x="2396523" y="0"/>
                </a:lnTo>
                <a:lnTo>
                  <a:pt x="2396523" y="3414734"/>
                </a:lnTo>
                <a:lnTo>
                  <a:pt x="0" y="3414734"/>
                </a:lnTo>
                <a:lnTo>
                  <a:pt x="0" y="0"/>
                </a:lnTo>
                <a:close/>
              </a:path>
            </a:pathLst>
          </a:custGeom>
          <a:blipFill rotWithShape="1">
            <a:blip r:embed="rId4">
              <a:alphaModFix/>
            </a:blip>
            <a:stretch>
              <a:fillRect b="0" l="0" r="0" t="0"/>
            </a:stretch>
          </a:blipFill>
          <a:ln>
            <a:noFill/>
          </a:ln>
        </p:spPr>
      </p:sp>
      <p:sp>
        <p:nvSpPr>
          <p:cNvPr id="166" name="Google Shape;166;p13"/>
          <p:cNvSpPr/>
          <p:nvPr/>
        </p:nvSpPr>
        <p:spPr>
          <a:xfrm rot="4591110">
            <a:off x="-565496" y="6904923"/>
            <a:ext cx="2172637" cy="3095727"/>
          </a:xfrm>
          <a:custGeom>
            <a:rect b="b" l="l" r="r" t="t"/>
            <a:pathLst>
              <a:path extrusionOk="0" h="3095727" w="2172637">
                <a:moveTo>
                  <a:pt x="0" y="0"/>
                </a:moveTo>
                <a:lnTo>
                  <a:pt x="2172638" y="0"/>
                </a:lnTo>
                <a:lnTo>
                  <a:pt x="2172638" y="3095727"/>
                </a:lnTo>
                <a:lnTo>
                  <a:pt x="0" y="309572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0" name="Shape 170"/>
        <p:cNvGrpSpPr/>
        <p:nvPr/>
      </p:nvGrpSpPr>
      <p:grpSpPr>
        <a:xfrm>
          <a:off x="0" y="0"/>
          <a:ext cx="0" cy="0"/>
          <a:chOff x="0" y="0"/>
          <a:chExt cx="0" cy="0"/>
        </a:xfrm>
      </p:grpSpPr>
      <p:pic>
        <p:nvPicPr>
          <p:cNvPr id="171" name="Google Shape;171;p14"/>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72" name="Google Shape;172;p14"/>
          <p:cNvSpPr/>
          <p:nvPr/>
        </p:nvSpPr>
        <p:spPr>
          <a:xfrm>
            <a:off x="6771790" y="2905495"/>
            <a:ext cx="4598687" cy="4598687"/>
          </a:xfrm>
          <a:custGeom>
            <a:rect b="b" l="l" r="r" t="t"/>
            <a:pathLst>
              <a:path extrusionOk="0" h="4598687" w="4598687">
                <a:moveTo>
                  <a:pt x="0" y="0"/>
                </a:moveTo>
                <a:lnTo>
                  <a:pt x="4598686" y="0"/>
                </a:lnTo>
                <a:lnTo>
                  <a:pt x="4598686" y="4598687"/>
                </a:lnTo>
                <a:lnTo>
                  <a:pt x="0" y="4598687"/>
                </a:lnTo>
                <a:lnTo>
                  <a:pt x="0" y="0"/>
                </a:lnTo>
                <a:close/>
              </a:path>
            </a:pathLst>
          </a:custGeom>
          <a:blipFill rotWithShape="1">
            <a:blip r:embed="rId4">
              <a:alphaModFix/>
            </a:blip>
            <a:stretch>
              <a:fillRect b="0" l="0" r="0" t="0"/>
            </a:stretch>
          </a:blipFill>
          <a:ln>
            <a:noFill/>
          </a:ln>
        </p:spPr>
      </p:sp>
      <p:sp>
        <p:nvSpPr>
          <p:cNvPr id="173" name="Google Shape;173;p14"/>
          <p:cNvSpPr/>
          <p:nvPr/>
        </p:nvSpPr>
        <p:spPr>
          <a:xfrm>
            <a:off x="12386194" y="2905495"/>
            <a:ext cx="4598687" cy="4598687"/>
          </a:xfrm>
          <a:custGeom>
            <a:rect b="b" l="l" r="r" t="t"/>
            <a:pathLst>
              <a:path extrusionOk="0" h="4598687" w="4598687">
                <a:moveTo>
                  <a:pt x="0" y="0"/>
                </a:moveTo>
                <a:lnTo>
                  <a:pt x="4598687" y="0"/>
                </a:lnTo>
                <a:lnTo>
                  <a:pt x="4598687" y="4598687"/>
                </a:lnTo>
                <a:lnTo>
                  <a:pt x="0" y="4598687"/>
                </a:lnTo>
                <a:lnTo>
                  <a:pt x="0" y="0"/>
                </a:lnTo>
                <a:close/>
              </a:path>
            </a:pathLst>
          </a:custGeom>
          <a:blipFill rotWithShape="1">
            <a:blip r:embed="rId4">
              <a:alphaModFix/>
            </a:blip>
            <a:stretch>
              <a:fillRect b="0" l="0" r="0" t="0"/>
            </a:stretch>
          </a:blipFill>
          <a:ln>
            <a:noFill/>
          </a:ln>
        </p:spPr>
      </p:sp>
      <p:sp>
        <p:nvSpPr>
          <p:cNvPr id="174" name="Google Shape;174;p14"/>
          <p:cNvSpPr/>
          <p:nvPr/>
        </p:nvSpPr>
        <p:spPr>
          <a:xfrm>
            <a:off x="1302356" y="2905495"/>
            <a:ext cx="4598687" cy="4598687"/>
          </a:xfrm>
          <a:custGeom>
            <a:rect b="b" l="l" r="r" t="t"/>
            <a:pathLst>
              <a:path extrusionOk="0" h="4598687" w="4598687">
                <a:moveTo>
                  <a:pt x="0" y="0"/>
                </a:moveTo>
                <a:lnTo>
                  <a:pt x="4598686" y="0"/>
                </a:lnTo>
                <a:lnTo>
                  <a:pt x="4598686" y="4598687"/>
                </a:lnTo>
                <a:lnTo>
                  <a:pt x="0" y="4598687"/>
                </a:lnTo>
                <a:lnTo>
                  <a:pt x="0" y="0"/>
                </a:lnTo>
                <a:close/>
              </a:path>
            </a:pathLst>
          </a:custGeom>
          <a:blipFill rotWithShape="1">
            <a:blip r:embed="rId4">
              <a:alphaModFix/>
            </a:blip>
            <a:stretch>
              <a:fillRect b="0" l="0" r="0" t="0"/>
            </a:stretch>
          </a:blipFill>
          <a:ln>
            <a:noFill/>
          </a:ln>
        </p:spPr>
      </p:sp>
      <p:sp>
        <p:nvSpPr>
          <p:cNvPr id="175" name="Google Shape;175;p14"/>
          <p:cNvSpPr/>
          <p:nvPr/>
        </p:nvSpPr>
        <p:spPr>
          <a:xfrm>
            <a:off x="1102455"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5">
              <a:alphaModFix/>
            </a:blip>
            <a:stretch>
              <a:fillRect b="0" l="0" r="0" t="0"/>
            </a:stretch>
          </a:blipFill>
          <a:ln>
            <a:noFill/>
          </a:ln>
        </p:spPr>
      </p:sp>
      <p:pic>
        <p:nvPicPr>
          <p:cNvPr id="176" name="Google Shape;176;p14"/>
          <p:cNvPicPr preferRelativeResize="0"/>
          <p:nvPr/>
        </p:nvPicPr>
        <p:blipFill rotWithShape="1">
          <a:blip r:embed="rId6">
            <a:alphaModFix/>
          </a:blip>
          <a:srcRect b="0" l="1089" r="1089" t="0"/>
          <a:stretch/>
        </p:blipFill>
        <p:spPr>
          <a:xfrm>
            <a:off x="1688844" y="3291983"/>
            <a:ext cx="3825711" cy="3825711"/>
          </a:xfrm>
          <a:prstGeom prst="rect">
            <a:avLst/>
          </a:prstGeom>
          <a:noFill/>
          <a:ln>
            <a:noFill/>
          </a:ln>
        </p:spPr>
      </p:pic>
      <p:sp>
        <p:nvSpPr>
          <p:cNvPr id="177" name="Google Shape;177;p14"/>
          <p:cNvSpPr/>
          <p:nvPr/>
        </p:nvSpPr>
        <p:spPr>
          <a:xfrm>
            <a:off x="6644756"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5">
              <a:alphaModFix/>
            </a:blip>
            <a:stretch>
              <a:fillRect b="0" l="0" r="0" t="0"/>
            </a:stretch>
          </a:blipFill>
          <a:ln>
            <a:noFill/>
          </a:ln>
        </p:spPr>
      </p:sp>
      <p:pic>
        <p:nvPicPr>
          <p:cNvPr id="178" name="Google Shape;178;p14"/>
          <p:cNvPicPr preferRelativeResize="0"/>
          <p:nvPr/>
        </p:nvPicPr>
        <p:blipFill rotWithShape="1">
          <a:blip r:embed="rId7">
            <a:alphaModFix/>
          </a:blip>
          <a:srcRect b="3223" l="0" r="0" t="3223"/>
          <a:stretch/>
        </p:blipFill>
        <p:spPr>
          <a:xfrm>
            <a:off x="6917524" y="3121923"/>
            <a:ext cx="4452952" cy="4165831"/>
          </a:xfrm>
          <a:prstGeom prst="rect">
            <a:avLst/>
          </a:prstGeom>
          <a:noFill/>
          <a:ln>
            <a:noFill/>
          </a:ln>
        </p:spPr>
      </p:pic>
      <p:sp>
        <p:nvSpPr>
          <p:cNvPr id="179" name="Google Shape;179;p14"/>
          <p:cNvSpPr/>
          <p:nvPr/>
        </p:nvSpPr>
        <p:spPr>
          <a:xfrm>
            <a:off x="12187057" y="2755579"/>
            <a:ext cx="4998489" cy="4898519"/>
          </a:xfrm>
          <a:custGeom>
            <a:rect b="b" l="l" r="r" t="t"/>
            <a:pathLst>
              <a:path extrusionOk="0" h="4898519" w="4998489">
                <a:moveTo>
                  <a:pt x="0" y="0"/>
                </a:moveTo>
                <a:lnTo>
                  <a:pt x="4998488" y="0"/>
                </a:lnTo>
                <a:lnTo>
                  <a:pt x="4998488" y="4898519"/>
                </a:lnTo>
                <a:lnTo>
                  <a:pt x="0" y="4898519"/>
                </a:lnTo>
                <a:lnTo>
                  <a:pt x="0" y="0"/>
                </a:lnTo>
                <a:close/>
              </a:path>
            </a:pathLst>
          </a:custGeom>
          <a:blipFill rotWithShape="1">
            <a:blip r:embed="rId5">
              <a:alphaModFix/>
            </a:blip>
            <a:stretch>
              <a:fillRect b="0" l="0" r="0" t="0"/>
            </a:stretch>
          </a:blipFill>
          <a:ln>
            <a:noFill/>
          </a:ln>
        </p:spPr>
      </p:sp>
      <p:pic>
        <p:nvPicPr>
          <p:cNvPr id="180" name="Google Shape;180;p14"/>
          <p:cNvPicPr preferRelativeResize="0"/>
          <p:nvPr/>
        </p:nvPicPr>
        <p:blipFill rotWithShape="1">
          <a:blip r:embed="rId8">
            <a:alphaModFix/>
          </a:blip>
          <a:srcRect b="0" l="53" r="52" t="0"/>
          <a:stretch/>
        </p:blipFill>
        <p:spPr>
          <a:xfrm>
            <a:off x="12831160" y="3464503"/>
            <a:ext cx="3708755" cy="3480671"/>
          </a:xfrm>
          <a:prstGeom prst="rect">
            <a:avLst/>
          </a:prstGeom>
          <a:noFill/>
          <a:ln>
            <a:noFill/>
          </a:ln>
        </p:spPr>
      </p:pic>
      <p:sp>
        <p:nvSpPr>
          <p:cNvPr id="181" name="Google Shape;181;p14"/>
          <p:cNvSpPr txBox="1"/>
          <p:nvPr/>
        </p:nvSpPr>
        <p:spPr>
          <a:xfrm>
            <a:off x="1748085" y="395639"/>
            <a:ext cx="14791800" cy="1777500"/>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0" i="0" lang="en-US" sz="11548" u="none" cap="none" strike="noStrike">
                <a:solidFill>
                  <a:srgbClr val="45464D"/>
                </a:solidFill>
                <a:latin typeface="Caveat Brush"/>
                <a:ea typeface="Caveat Brush"/>
                <a:cs typeface="Caveat Brush"/>
                <a:sym typeface="Caveat Brush"/>
              </a:rPr>
              <a:t>Write a main idea here</a:t>
            </a:r>
            <a:endParaRPr/>
          </a:p>
        </p:txBody>
      </p:sp>
      <p:sp>
        <p:nvSpPr>
          <p:cNvPr id="182" name="Google Shape;182;p14"/>
          <p:cNvSpPr txBox="1"/>
          <p:nvPr/>
        </p:nvSpPr>
        <p:spPr>
          <a:xfrm>
            <a:off x="958872" y="7943235"/>
            <a:ext cx="5285653" cy="1221105"/>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183" name="Google Shape;183;p14"/>
          <p:cNvSpPr txBox="1"/>
          <p:nvPr/>
        </p:nvSpPr>
        <p:spPr>
          <a:xfrm>
            <a:off x="6501173" y="7943235"/>
            <a:ext cx="5285653" cy="1221105"/>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
        <p:nvSpPr>
          <p:cNvPr id="184" name="Google Shape;184;p14"/>
          <p:cNvSpPr txBox="1"/>
          <p:nvPr/>
        </p:nvSpPr>
        <p:spPr>
          <a:xfrm>
            <a:off x="12042711" y="7943235"/>
            <a:ext cx="5285653" cy="1221105"/>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88" name="Shape 188"/>
        <p:cNvGrpSpPr/>
        <p:nvPr/>
      </p:nvGrpSpPr>
      <p:grpSpPr>
        <a:xfrm>
          <a:off x="0" y="0"/>
          <a:ext cx="0" cy="0"/>
          <a:chOff x="0" y="0"/>
          <a:chExt cx="0" cy="0"/>
        </a:xfrm>
      </p:grpSpPr>
      <p:pic>
        <p:nvPicPr>
          <p:cNvPr id="189" name="Google Shape;189;p15"/>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90" name="Google Shape;190;p15"/>
          <p:cNvSpPr/>
          <p:nvPr/>
        </p:nvSpPr>
        <p:spPr>
          <a:xfrm>
            <a:off x="13935572" y="1998719"/>
            <a:ext cx="2250192" cy="2250192"/>
          </a:xfrm>
          <a:custGeom>
            <a:rect b="b" l="l" r="r" t="t"/>
            <a:pathLst>
              <a:path extrusionOk="0" h="2250192" w="2250192">
                <a:moveTo>
                  <a:pt x="0" y="0"/>
                </a:moveTo>
                <a:lnTo>
                  <a:pt x="2250192" y="0"/>
                </a:lnTo>
                <a:lnTo>
                  <a:pt x="2250192" y="2250193"/>
                </a:lnTo>
                <a:lnTo>
                  <a:pt x="0" y="2250193"/>
                </a:lnTo>
                <a:lnTo>
                  <a:pt x="0" y="0"/>
                </a:lnTo>
                <a:close/>
              </a:path>
            </a:pathLst>
          </a:custGeom>
          <a:blipFill rotWithShape="1">
            <a:blip r:embed="rId4">
              <a:alphaModFix/>
            </a:blip>
            <a:stretch>
              <a:fillRect b="0" l="0" r="0" t="0"/>
            </a:stretch>
          </a:blipFill>
          <a:ln>
            <a:noFill/>
          </a:ln>
        </p:spPr>
      </p:sp>
      <p:sp>
        <p:nvSpPr>
          <p:cNvPr id="191" name="Google Shape;191;p15"/>
          <p:cNvSpPr/>
          <p:nvPr/>
        </p:nvSpPr>
        <p:spPr>
          <a:xfrm>
            <a:off x="13935572" y="6054345"/>
            <a:ext cx="2250192" cy="2250192"/>
          </a:xfrm>
          <a:custGeom>
            <a:rect b="b" l="l" r="r" t="t"/>
            <a:pathLst>
              <a:path extrusionOk="0" h="2250192" w="2250192">
                <a:moveTo>
                  <a:pt x="0" y="0"/>
                </a:moveTo>
                <a:lnTo>
                  <a:pt x="2250192" y="0"/>
                </a:lnTo>
                <a:lnTo>
                  <a:pt x="2250192" y="2250192"/>
                </a:lnTo>
                <a:lnTo>
                  <a:pt x="0" y="2250192"/>
                </a:lnTo>
                <a:lnTo>
                  <a:pt x="0" y="0"/>
                </a:lnTo>
                <a:close/>
              </a:path>
            </a:pathLst>
          </a:custGeom>
          <a:blipFill rotWithShape="1">
            <a:blip r:embed="rId4">
              <a:alphaModFix/>
            </a:blip>
            <a:stretch>
              <a:fillRect b="0" l="0" r="0" t="0"/>
            </a:stretch>
          </a:blipFill>
          <a:ln>
            <a:noFill/>
          </a:ln>
        </p:spPr>
      </p:sp>
      <p:sp>
        <p:nvSpPr>
          <p:cNvPr id="192" name="Google Shape;192;p15"/>
          <p:cNvSpPr/>
          <p:nvPr/>
        </p:nvSpPr>
        <p:spPr>
          <a:xfrm>
            <a:off x="2102236" y="1998719"/>
            <a:ext cx="2250192" cy="2250192"/>
          </a:xfrm>
          <a:custGeom>
            <a:rect b="b" l="l" r="r" t="t"/>
            <a:pathLst>
              <a:path extrusionOk="0" h="2250192" w="2250192">
                <a:moveTo>
                  <a:pt x="0" y="0"/>
                </a:moveTo>
                <a:lnTo>
                  <a:pt x="2250192" y="0"/>
                </a:lnTo>
                <a:lnTo>
                  <a:pt x="2250192" y="2250193"/>
                </a:lnTo>
                <a:lnTo>
                  <a:pt x="0" y="2250193"/>
                </a:lnTo>
                <a:lnTo>
                  <a:pt x="0" y="0"/>
                </a:lnTo>
                <a:close/>
              </a:path>
            </a:pathLst>
          </a:custGeom>
          <a:blipFill rotWithShape="1">
            <a:blip r:embed="rId4">
              <a:alphaModFix/>
            </a:blip>
            <a:stretch>
              <a:fillRect b="0" l="0" r="0" t="0"/>
            </a:stretch>
          </a:blipFill>
          <a:ln>
            <a:noFill/>
          </a:ln>
        </p:spPr>
      </p:sp>
      <p:sp>
        <p:nvSpPr>
          <p:cNvPr id="193" name="Google Shape;193;p15"/>
          <p:cNvSpPr/>
          <p:nvPr/>
        </p:nvSpPr>
        <p:spPr>
          <a:xfrm>
            <a:off x="2102236" y="6054345"/>
            <a:ext cx="2250192" cy="2250192"/>
          </a:xfrm>
          <a:custGeom>
            <a:rect b="b" l="l" r="r" t="t"/>
            <a:pathLst>
              <a:path extrusionOk="0" h="2250192" w="2250192">
                <a:moveTo>
                  <a:pt x="0" y="0"/>
                </a:moveTo>
                <a:lnTo>
                  <a:pt x="2250192" y="0"/>
                </a:lnTo>
                <a:lnTo>
                  <a:pt x="2250192" y="2250192"/>
                </a:lnTo>
                <a:lnTo>
                  <a:pt x="0" y="2250192"/>
                </a:lnTo>
                <a:lnTo>
                  <a:pt x="0" y="0"/>
                </a:lnTo>
                <a:close/>
              </a:path>
            </a:pathLst>
          </a:custGeom>
          <a:blipFill rotWithShape="1">
            <a:blip r:embed="rId4">
              <a:alphaModFix/>
            </a:blip>
            <a:stretch>
              <a:fillRect b="0" l="0" r="0" t="0"/>
            </a:stretch>
          </a:blipFill>
          <a:ln>
            <a:noFill/>
          </a:ln>
        </p:spPr>
      </p:sp>
      <p:sp>
        <p:nvSpPr>
          <p:cNvPr id="194" name="Google Shape;194;p15"/>
          <p:cNvSpPr/>
          <p:nvPr/>
        </p:nvSpPr>
        <p:spPr>
          <a:xfrm>
            <a:off x="6233780" y="2628510"/>
            <a:ext cx="5820440" cy="7427476"/>
          </a:xfrm>
          <a:custGeom>
            <a:rect b="b" l="l" r="r" t="t"/>
            <a:pathLst>
              <a:path extrusionOk="0" h="7427476" w="5820440">
                <a:moveTo>
                  <a:pt x="0" y="0"/>
                </a:moveTo>
                <a:lnTo>
                  <a:pt x="5820440" y="0"/>
                </a:lnTo>
                <a:lnTo>
                  <a:pt x="5820440" y="7427475"/>
                </a:lnTo>
                <a:lnTo>
                  <a:pt x="0" y="7427475"/>
                </a:lnTo>
                <a:lnTo>
                  <a:pt x="0" y="0"/>
                </a:lnTo>
                <a:close/>
              </a:path>
            </a:pathLst>
          </a:custGeom>
          <a:blipFill rotWithShape="1">
            <a:blip r:embed="rId5">
              <a:alphaModFix/>
            </a:blip>
            <a:stretch>
              <a:fillRect b="0" l="0" r="0" t="0"/>
            </a:stretch>
          </a:blipFill>
          <a:ln>
            <a:noFill/>
          </a:ln>
        </p:spPr>
      </p:sp>
      <p:sp>
        <p:nvSpPr>
          <p:cNvPr id="195" name="Google Shape;195;p15"/>
          <p:cNvSpPr/>
          <p:nvPr/>
        </p:nvSpPr>
        <p:spPr>
          <a:xfrm>
            <a:off x="2400180" y="2283372"/>
            <a:ext cx="1654304" cy="1359537"/>
          </a:xfrm>
          <a:custGeom>
            <a:rect b="b" l="l" r="r" t="t"/>
            <a:pathLst>
              <a:path extrusionOk="0" h="1359537" w="1654304">
                <a:moveTo>
                  <a:pt x="0" y="0"/>
                </a:moveTo>
                <a:lnTo>
                  <a:pt x="1654304" y="0"/>
                </a:lnTo>
                <a:lnTo>
                  <a:pt x="1654304" y="1359537"/>
                </a:lnTo>
                <a:lnTo>
                  <a:pt x="0" y="1359537"/>
                </a:lnTo>
                <a:lnTo>
                  <a:pt x="0" y="0"/>
                </a:lnTo>
                <a:close/>
              </a:path>
            </a:pathLst>
          </a:custGeom>
          <a:blipFill rotWithShape="1">
            <a:blip r:embed="rId6">
              <a:alphaModFix/>
            </a:blip>
            <a:stretch>
              <a:fillRect b="0" l="0" r="0" t="0"/>
            </a:stretch>
          </a:blipFill>
          <a:ln>
            <a:noFill/>
          </a:ln>
        </p:spPr>
      </p:sp>
      <p:sp>
        <p:nvSpPr>
          <p:cNvPr id="196" name="Google Shape;196;p15"/>
          <p:cNvSpPr/>
          <p:nvPr/>
        </p:nvSpPr>
        <p:spPr>
          <a:xfrm rot="2700000">
            <a:off x="14787977" y="6512865"/>
            <a:ext cx="545381" cy="1333153"/>
          </a:xfrm>
          <a:custGeom>
            <a:rect b="b" l="l" r="r" t="t"/>
            <a:pathLst>
              <a:path extrusionOk="0" h="1333153" w="545381">
                <a:moveTo>
                  <a:pt x="0" y="0"/>
                </a:moveTo>
                <a:lnTo>
                  <a:pt x="545381" y="0"/>
                </a:lnTo>
                <a:lnTo>
                  <a:pt x="545381" y="1333153"/>
                </a:lnTo>
                <a:lnTo>
                  <a:pt x="0" y="1333153"/>
                </a:lnTo>
                <a:lnTo>
                  <a:pt x="0" y="0"/>
                </a:lnTo>
                <a:close/>
              </a:path>
            </a:pathLst>
          </a:custGeom>
          <a:blipFill rotWithShape="1">
            <a:blip r:embed="rId7">
              <a:alphaModFix/>
            </a:blip>
            <a:stretch>
              <a:fillRect b="0" l="0" r="0" t="0"/>
            </a:stretch>
          </a:blipFill>
          <a:ln>
            <a:noFill/>
          </a:ln>
        </p:spPr>
      </p:sp>
      <p:sp>
        <p:nvSpPr>
          <p:cNvPr id="197" name="Google Shape;197;p15"/>
          <p:cNvSpPr/>
          <p:nvPr/>
        </p:nvSpPr>
        <p:spPr>
          <a:xfrm>
            <a:off x="14476986" y="2311947"/>
            <a:ext cx="998526" cy="1542667"/>
          </a:xfrm>
          <a:custGeom>
            <a:rect b="b" l="l" r="r" t="t"/>
            <a:pathLst>
              <a:path extrusionOk="0" h="1542667" w="998526">
                <a:moveTo>
                  <a:pt x="0" y="0"/>
                </a:moveTo>
                <a:lnTo>
                  <a:pt x="998526" y="0"/>
                </a:lnTo>
                <a:lnTo>
                  <a:pt x="998526" y="1542667"/>
                </a:lnTo>
                <a:lnTo>
                  <a:pt x="0" y="1542667"/>
                </a:lnTo>
                <a:lnTo>
                  <a:pt x="0" y="0"/>
                </a:lnTo>
                <a:close/>
              </a:path>
            </a:pathLst>
          </a:custGeom>
          <a:blipFill rotWithShape="1">
            <a:blip r:embed="rId8">
              <a:alphaModFix/>
            </a:blip>
            <a:stretch>
              <a:fillRect b="0" l="0" r="0" t="0"/>
            </a:stretch>
          </a:blipFill>
          <a:ln>
            <a:noFill/>
          </a:ln>
        </p:spPr>
      </p:sp>
      <p:sp>
        <p:nvSpPr>
          <p:cNvPr id="198" name="Google Shape;198;p15"/>
          <p:cNvSpPr/>
          <p:nvPr/>
        </p:nvSpPr>
        <p:spPr>
          <a:xfrm>
            <a:off x="2557427" y="6697049"/>
            <a:ext cx="1333203" cy="1146555"/>
          </a:xfrm>
          <a:custGeom>
            <a:rect b="b" l="l" r="r" t="t"/>
            <a:pathLst>
              <a:path extrusionOk="0" h="1146555" w="1333203">
                <a:moveTo>
                  <a:pt x="0" y="0"/>
                </a:moveTo>
                <a:lnTo>
                  <a:pt x="1333203" y="0"/>
                </a:lnTo>
                <a:lnTo>
                  <a:pt x="1333203" y="1146554"/>
                </a:lnTo>
                <a:lnTo>
                  <a:pt x="0" y="1146554"/>
                </a:lnTo>
                <a:lnTo>
                  <a:pt x="0" y="0"/>
                </a:lnTo>
                <a:close/>
              </a:path>
            </a:pathLst>
          </a:custGeom>
          <a:blipFill rotWithShape="1">
            <a:blip r:embed="rId9">
              <a:alphaModFix/>
            </a:blip>
            <a:stretch>
              <a:fillRect b="0" l="0" r="0" t="0"/>
            </a:stretch>
          </a:blipFill>
          <a:ln>
            <a:noFill/>
          </a:ln>
        </p:spPr>
      </p:sp>
      <p:sp>
        <p:nvSpPr>
          <p:cNvPr id="199" name="Google Shape;199;p15"/>
          <p:cNvSpPr txBox="1"/>
          <p:nvPr/>
        </p:nvSpPr>
        <p:spPr>
          <a:xfrm>
            <a:off x="2802963" y="322549"/>
            <a:ext cx="12682200" cy="1524000"/>
          </a:xfrm>
          <a:prstGeom prst="rect">
            <a:avLst/>
          </a:prstGeom>
          <a:noFill/>
          <a:ln>
            <a:noFill/>
          </a:ln>
        </p:spPr>
        <p:txBody>
          <a:bodyPr anchorCtr="0" anchor="t" bIns="0" lIns="0" spcFirstLastPara="1" rIns="0" wrap="square" tIns="0">
            <a:spAutoFit/>
          </a:bodyPr>
          <a:lstStyle/>
          <a:p>
            <a:pPr indent="0" lvl="0" marL="0" marR="0" rtl="0" algn="ctr">
              <a:lnSpc>
                <a:spcPct val="100999"/>
              </a:lnSpc>
              <a:spcBef>
                <a:spcPts val="0"/>
              </a:spcBef>
              <a:spcAft>
                <a:spcPts val="0"/>
              </a:spcAft>
              <a:buNone/>
            </a:pPr>
            <a:r>
              <a:rPr b="0" i="0" lang="en-US" sz="9901" u="none" cap="none" strike="noStrike">
                <a:solidFill>
                  <a:srgbClr val="45464D"/>
                </a:solidFill>
                <a:latin typeface="Caveat Brush"/>
                <a:ea typeface="Caveat Brush"/>
                <a:cs typeface="Caveat Brush"/>
                <a:sym typeface="Caveat Brush"/>
              </a:rPr>
              <a:t>Write a main idea here</a:t>
            </a:r>
            <a:endParaRPr/>
          </a:p>
        </p:txBody>
      </p:sp>
      <p:sp>
        <p:nvSpPr>
          <p:cNvPr id="200" name="Google Shape;200;p15"/>
          <p:cNvSpPr txBox="1"/>
          <p:nvPr/>
        </p:nvSpPr>
        <p:spPr>
          <a:xfrm>
            <a:off x="13034081" y="4964178"/>
            <a:ext cx="40533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01" name="Google Shape;201;p15"/>
          <p:cNvSpPr txBox="1"/>
          <p:nvPr/>
        </p:nvSpPr>
        <p:spPr>
          <a:xfrm>
            <a:off x="13034081" y="4449547"/>
            <a:ext cx="4053300" cy="354000"/>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sp>
        <p:nvSpPr>
          <p:cNvPr id="202" name="Google Shape;202;p15"/>
          <p:cNvSpPr txBox="1"/>
          <p:nvPr/>
        </p:nvSpPr>
        <p:spPr>
          <a:xfrm>
            <a:off x="13034081" y="9019804"/>
            <a:ext cx="40533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03" name="Google Shape;203;p15"/>
          <p:cNvSpPr txBox="1"/>
          <p:nvPr/>
        </p:nvSpPr>
        <p:spPr>
          <a:xfrm>
            <a:off x="13034081" y="8505173"/>
            <a:ext cx="4053300" cy="354000"/>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sp>
        <p:nvSpPr>
          <p:cNvPr id="204" name="Google Shape;204;p15"/>
          <p:cNvSpPr txBox="1"/>
          <p:nvPr/>
        </p:nvSpPr>
        <p:spPr>
          <a:xfrm>
            <a:off x="1200746" y="4964178"/>
            <a:ext cx="40533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05" name="Google Shape;205;p15"/>
          <p:cNvSpPr txBox="1"/>
          <p:nvPr/>
        </p:nvSpPr>
        <p:spPr>
          <a:xfrm>
            <a:off x="1200746" y="4449547"/>
            <a:ext cx="4053300" cy="354000"/>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sp>
        <p:nvSpPr>
          <p:cNvPr id="206" name="Google Shape;206;p15"/>
          <p:cNvSpPr txBox="1"/>
          <p:nvPr/>
        </p:nvSpPr>
        <p:spPr>
          <a:xfrm>
            <a:off x="1200746" y="9019804"/>
            <a:ext cx="40533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07" name="Google Shape;207;p15"/>
          <p:cNvSpPr txBox="1"/>
          <p:nvPr/>
        </p:nvSpPr>
        <p:spPr>
          <a:xfrm>
            <a:off x="1200746" y="8505173"/>
            <a:ext cx="4053300" cy="354000"/>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11" name="Shape 211"/>
        <p:cNvGrpSpPr/>
        <p:nvPr/>
      </p:nvGrpSpPr>
      <p:grpSpPr>
        <a:xfrm>
          <a:off x="0" y="0"/>
          <a:ext cx="0" cy="0"/>
          <a:chOff x="0" y="0"/>
          <a:chExt cx="0" cy="0"/>
        </a:xfrm>
      </p:grpSpPr>
      <p:pic>
        <p:nvPicPr>
          <p:cNvPr id="212" name="Google Shape;212;p1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3" name="Google Shape;213;p16"/>
          <p:cNvGrpSpPr/>
          <p:nvPr/>
        </p:nvGrpSpPr>
        <p:grpSpPr>
          <a:xfrm>
            <a:off x="9792842" y="557826"/>
            <a:ext cx="3821452" cy="4510567"/>
            <a:chOff x="-1" y="0"/>
            <a:chExt cx="5095270" cy="6014089"/>
          </a:xfrm>
        </p:grpSpPr>
        <p:sp>
          <p:nvSpPr>
            <p:cNvPr id="214" name="Google Shape;214;p16"/>
            <p:cNvSpPr/>
            <p:nvPr/>
          </p:nvSpPr>
          <p:spPr>
            <a:xfrm rot="5400000">
              <a:off x="115699" y="-115699"/>
              <a:ext cx="4863871" cy="5095270"/>
            </a:xfrm>
            <a:custGeom>
              <a:rect b="b" l="l" r="r" t="t"/>
              <a:pathLst>
                <a:path extrusionOk="0" h="5095270" w="4863871">
                  <a:moveTo>
                    <a:pt x="0" y="0"/>
                  </a:moveTo>
                  <a:lnTo>
                    <a:pt x="4863871" y="0"/>
                  </a:lnTo>
                  <a:lnTo>
                    <a:pt x="4863871" y="5095269"/>
                  </a:lnTo>
                  <a:lnTo>
                    <a:pt x="0" y="5095269"/>
                  </a:lnTo>
                  <a:lnTo>
                    <a:pt x="0" y="0"/>
                  </a:lnTo>
                  <a:close/>
                </a:path>
              </a:pathLst>
            </a:custGeom>
            <a:blipFill rotWithShape="1">
              <a:blip r:embed="rId4">
                <a:alphaModFix/>
              </a:blip>
              <a:stretch>
                <a:fillRect b="0" l="0" r="-6893" t="0"/>
              </a:stretch>
            </a:blipFill>
            <a:ln>
              <a:noFill/>
            </a:ln>
          </p:spPr>
        </p:sp>
        <p:sp>
          <p:nvSpPr>
            <p:cNvPr id="215" name="Google Shape;215;p16"/>
            <p:cNvSpPr/>
            <p:nvPr/>
          </p:nvSpPr>
          <p:spPr>
            <a:xfrm rot="5400000">
              <a:off x="352756" y="1271576"/>
              <a:ext cx="4389757" cy="5095270"/>
            </a:xfrm>
            <a:custGeom>
              <a:rect b="b" l="l" r="r" t="t"/>
              <a:pathLst>
                <a:path extrusionOk="0" h="5095270" w="4389757">
                  <a:moveTo>
                    <a:pt x="0" y="0"/>
                  </a:moveTo>
                  <a:lnTo>
                    <a:pt x="4389757" y="0"/>
                  </a:lnTo>
                  <a:lnTo>
                    <a:pt x="4389757" y="5095269"/>
                  </a:lnTo>
                  <a:lnTo>
                    <a:pt x="0" y="5095269"/>
                  </a:lnTo>
                  <a:lnTo>
                    <a:pt x="0" y="0"/>
                  </a:lnTo>
                  <a:close/>
                </a:path>
              </a:pathLst>
            </a:custGeom>
            <a:blipFill rotWithShape="1">
              <a:blip r:embed="rId4">
                <a:alphaModFix/>
              </a:blip>
              <a:stretch>
                <a:fillRect b="0" l="-18439" r="0" t="0"/>
              </a:stretch>
            </a:blipFill>
            <a:ln>
              <a:noFill/>
            </a:ln>
          </p:spPr>
        </p:sp>
      </p:grpSp>
      <p:grpSp>
        <p:nvGrpSpPr>
          <p:cNvPr id="216" name="Google Shape;216;p16"/>
          <p:cNvGrpSpPr/>
          <p:nvPr/>
        </p:nvGrpSpPr>
        <p:grpSpPr>
          <a:xfrm>
            <a:off x="9792842" y="5218607"/>
            <a:ext cx="3821452" cy="4510567"/>
            <a:chOff x="-1" y="0"/>
            <a:chExt cx="5095270" cy="6014089"/>
          </a:xfrm>
        </p:grpSpPr>
        <p:sp>
          <p:nvSpPr>
            <p:cNvPr id="217" name="Google Shape;217;p16"/>
            <p:cNvSpPr/>
            <p:nvPr/>
          </p:nvSpPr>
          <p:spPr>
            <a:xfrm rot="5400000">
              <a:off x="115699" y="-115699"/>
              <a:ext cx="4863871" cy="5095270"/>
            </a:xfrm>
            <a:custGeom>
              <a:rect b="b" l="l" r="r" t="t"/>
              <a:pathLst>
                <a:path extrusionOk="0" h="5095270" w="4863871">
                  <a:moveTo>
                    <a:pt x="0" y="0"/>
                  </a:moveTo>
                  <a:lnTo>
                    <a:pt x="4863871" y="0"/>
                  </a:lnTo>
                  <a:lnTo>
                    <a:pt x="4863871" y="5095269"/>
                  </a:lnTo>
                  <a:lnTo>
                    <a:pt x="0" y="5095269"/>
                  </a:lnTo>
                  <a:lnTo>
                    <a:pt x="0" y="0"/>
                  </a:lnTo>
                  <a:close/>
                </a:path>
              </a:pathLst>
            </a:custGeom>
            <a:blipFill rotWithShape="1">
              <a:blip r:embed="rId4">
                <a:alphaModFix/>
              </a:blip>
              <a:stretch>
                <a:fillRect b="0" l="0" r="-6893" t="0"/>
              </a:stretch>
            </a:blipFill>
            <a:ln>
              <a:noFill/>
            </a:ln>
          </p:spPr>
        </p:sp>
        <p:sp>
          <p:nvSpPr>
            <p:cNvPr id="218" name="Google Shape;218;p16"/>
            <p:cNvSpPr/>
            <p:nvPr/>
          </p:nvSpPr>
          <p:spPr>
            <a:xfrm rot="5400000">
              <a:off x="352756" y="1271576"/>
              <a:ext cx="4389757" cy="5095270"/>
            </a:xfrm>
            <a:custGeom>
              <a:rect b="b" l="l" r="r" t="t"/>
              <a:pathLst>
                <a:path extrusionOk="0" h="5095270" w="4389757">
                  <a:moveTo>
                    <a:pt x="0" y="0"/>
                  </a:moveTo>
                  <a:lnTo>
                    <a:pt x="4389757" y="0"/>
                  </a:lnTo>
                  <a:lnTo>
                    <a:pt x="4389757" y="5095269"/>
                  </a:lnTo>
                  <a:lnTo>
                    <a:pt x="0" y="5095269"/>
                  </a:lnTo>
                  <a:lnTo>
                    <a:pt x="0" y="0"/>
                  </a:lnTo>
                  <a:close/>
                </a:path>
              </a:pathLst>
            </a:custGeom>
            <a:blipFill rotWithShape="1">
              <a:blip r:embed="rId4">
                <a:alphaModFix/>
              </a:blip>
              <a:stretch>
                <a:fillRect b="0" l="-18439" r="0" t="0"/>
              </a:stretch>
            </a:blipFill>
            <a:ln>
              <a:noFill/>
            </a:ln>
          </p:spPr>
        </p:sp>
      </p:grpSp>
      <p:grpSp>
        <p:nvGrpSpPr>
          <p:cNvPr id="219" name="Google Shape;219;p16"/>
          <p:cNvGrpSpPr/>
          <p:nvPr/>
        </p:nvGrpSpPr>
        <p:grpSpPr>
          <a:xfrm>
            <a:off x="13798702" y="557826"/>
            <a:ext cx="3821452" cy="4510567"/>
            <a:chOff x="-1" y="0"/>
            <a:chExt cx="5095270" cy="6014089"/>
          </a:xfrm>
        </p:grpSpPr>
        <p:sp>
          <p:nvSpPr>
            <p:cNvPr id="220" name="Google Shape;220;p16"/>
            <p:cNvSpPr/>
            <p:nvPr/>
          </p:nvSpPr>
          <p:spPr>
            <a:xfrm rot="5400000">
              <a:off x="115699" y="-115699"/>
              <a:ext cx="4863871" cy="5095270"/>
            </a:xfrm>
            <a:custGeom>
              <a:rect b="b" l="l" r="r" t="t"/>
              <a:pathLst>
                <a:path extrusionOk="0" h="5095270" w="4863871">
                  <a:moveTo>
                    <a:pt x="0" y="0"/>
                  </a:moveTo>
                  <a:lnTo>
                    <a:pt x="4863871" y="0"/>
                  </a:lnTo>
                  <a:lnTo>
                    <a:pt x="4863871" y="5095269"/>
                  </a:lnTo>
                  <a:lnTo>
                    <a:pt x="0" y="5095269"/>
                  </a:lnTo>
                  <a:lnTo>
                    <a:pt x="0" y="0"/>
                  </a:lnTo>
                  <a:close/>
                </a:path>
              </a:pathLst>
            </a:custGeom>
            <a:blipFill rotWithShape="1">
              <a:blip r:embed="rId4">
                <a:alphaModFix/>
              </a:blip>
              <a:stretch>
                <a:fillRect b="0" l="0" r="-6893" t="0"/>
              </a:stretch>
            </a:blipFill>
            <a:ln>
              <a:noFill/>
            </a:ln>
          </p:spPr>
        </p:sp>
        <p:sp>
          <p:nvSpPr>
            <p:cNvPr id="221" name="Google Shape;221;p16"/>
            <p:cNvSpPr/>
            <p:nvPr/>
          </p:nvSpPr>
          <p:spPr>
            <a:xfrm rot="5400000">
              <a:off x="352756" y="1271576"/>
              <a:ext cx="4389757" cy="5095270"/>
            </a:xfrm>
            <a:custGeom>
              <a:rect b="b" l="l" r="r" t="t"/>
              <a:pathLst>
                <a:path extrusionOk="0" h="5095270" w="4389757">
                  <a:moveTo>
                    <a:pt x="0" y="0"/>
                  </a:moveTo>
                  <a:lnTo>
                    <a:pt x="4389757" y="0"/>
                  </a:lnTo>
                  <a:lnTo>
                    <a:pt x="4389757" y="5095269"/>
                  </a:lnTo>
                  <a:lnTo>
                    <a:pt x="0" y="5095269"/>
                  </a:lnTo>
                  <a:lnTo>
                    <a:pt x="0" y="0"/>
                  </a:lnTo>
                  <a:close/>
                </a:path>
              </a:pathLst>
            </a:custGeom>
            <a:blipFill rotWithShape="1">
              <a:blip r:embed="rId4">
                <a:alphaModFix/>
              </a:blip>
              <a:stretch>
                <a:fillRect b="0" l="-18439" r="0" t="0"/>
              </a:stretch>
            </a:blipFill>
            <a:ln>
              <a:noFill/>
            </a:ln>
          </p:spPr>
        </p:sp>
      </p:grpSp>
      <p:grpSp>
        <p:nvGrpSpPr>
          <p:cNvPr id="222" name="Google Shape;222;p16"/>
          <p:cNvGrpSpPr/>
          <p:nvPr/>
        </p:nvGrpSpPr>
        <p:grpSpPr>
          <a:xfrm>
            <a:off x="13798702" y="5218607"/>
            <a:ext cx="3821452" cy="4510567"/>
            <a:chOff x="-1" y="0"/>
            <a:chExt cx="5095270" cy="6014089"/>
          </a:xfrm>
        </p:grpSpPr>
        <p:sp>
          <p:nvSpPr>
            <p:cNvPr id="223" name="Google Shape;223;p16"/>
            <p:cNvSpPr/>
            <p:nvPr/>
          </p:nvSpPr>
          <p:spPr>
            <a:xfrm rot="5400000">
              <a:off x="115699" y="-115699"/>
              <a:ext cx="4863871" cy="5095270"/>
            </a:xfrm>
            <a:custGeom>
              <a:rect b="b" l="l" r="r" t="t"/>
              <a:pathLst>
                <a:path extrusionOk="0" h="5095270" w="4863871">
                  <a:moveTo>
                    <a:pt x="0" y="0"/>
                  </a:moveTo>
                  <a:lnTo>
                    <a:pt x="4863871" y="0"/>
                  </a:lnTo>
                  <a:lnTo>
                    <a:pt x="4863871" y="5095269"/>
                  </a:lnTo>
                  <a:lnTo>
                    <a:pt x="0" y="5095269"/>
                  </a:lnTo>
                  <a:lnTo>
                    <a:pt x="0" y="0"/>
                  </a:lnTo>
                  <a:close/>
                </a:path>
              </a:pathLst>
            </a:custGeom>
            <a:blipFill rotWithShape="1">
              <a:blip r:embed="rId4">
                <a:alphaModFix/>
              </a:blip>
              <a:stretch>
                <a:fillRect b="0" l="0" r="-6893" t="0"/>
              </a:stretch>
            </a:blipFill>
            <a:ln>
              <a:noFill/>
            </a:ln>
          </p:spPr>
        </p:sp>
        <p:sp>
          <p:nvSpPr>
            <p:cNvPr id="224" name="Google Shape;224;p16"/>
            <p:cNvSpPr/>
            <p:nvPr/>
          </p:nvSpPr>
          <p:spPr>
            <a:xfrm rot="5400000">
              <a:off x="352756" y="1271576"/>
              <a:ext cx="4389757" cy="5095270"/>
            </a:xfrm>
            <a:custGeom>
              <a:rect b="b" l="l" r="r" t="t"/>
              <a:pathLst>
                <a:path extrusionOk="0" h="5095270" w="4389757">
                  <a:moveTo>
                    <a:pt x="0" y="0"/>
                  </a:moveTo>
                  <a:lnTo>
                    <a:pt x="4389757" y="0"/>
                  </a:lnTo>
                  <a:lnTo>
                    <a:pt x="4389757" y="5095269"/>
                  </a:lnTo>
                  <a:lnTo>
                    <a:pt x="0" y="5095269"/>
                  </a:lnTo>
                  <a:lnTo>
                    <a:pt x="0" y="0"/>
                  </a:lnTo>
                  <a:close/>
                </a:path>
              </a:pathLst>
            </a:custGeom>
            <a:blipFill rotWithShape="1">
              <a:blip r:embed="rId4">
                <a:alphaModFix/>
              </a:blip>
              <a:stretch>
                <a:fillRect b="0" l="-18439" r="0" t="0"/>
              </a:stretch>
            </a:blipFill>
            <a:ln>
              <a:noFill/>
            </a:ln>
          </p:spPr>
        </p:sp>
      </p:grpSp>
      <p:pic>
        <p:nvPicPr>
          <p:cNvPr id="225" name="Google Shape;225;p16"/>
          <p:cNvPicPr preferRelativeResize="0"/>
          <p:nvPr/>
        </p:nvPicPr>
        <p:blipFill rotWithShape="1">
          <a:blip r:embed="rId5">
            <a:alphaModFix/>
          </a:blip>
          <a:srcRect b="9541" l="0" r="0" t="9542"/>
          <a:stretch/>
        </p:blipFill>
        <p:spPr>
          <a:xfrm>
            <a:off x="9957971" y="730623"/>
            <a:ext cx="3500280" cy="4143146"/>
          </a:xfrm>
          <a:prstGeom prst="rect">
            <a:avLst/>
          </a:prstGeom>
          <a:noFill/>
          <a:ln>
            <a:noFill/>
          </a:ln>
        </p:spPr>
      </p:pic>
      <p:pic>
        <p:nvPicPr>
          <p:cNvPr id="226" name="Google Shape;226;p16"/>
          <p:cNvPicPr preferRelativeResize="0"/>
          <p:nvPr/>
        </p:nvPicPr>
        <p:blipFill rotWithShape="1">
          <a:blip r:embed="rId6">
            <a:alphaModFix/>
          </a:blip>
          <a:srcRect b="0" l="21838" r="21837" t="0"/>
          <a:stretch/>
        </p:blipFill>
        <p:spPr>
          <a:xfrm>
            <a:off x="9957971" y="5391403"/>
            <a:ext cx="3500280" cy="4143146"/>
          </a:xfrm>
          <a:prstGeom prst="rect">
            <a:avLst/>
          </a:prstGeom>
          <a:noFill/>
          <a:ln>
            <a:noFill/>
          </a:ln>
        </p:spPr>
      </p:pic>
      <p:pic>
        <p:nvPicPr>
          <p:cNvPr id="227" name="Google Shape;227;p16"/>
          <p:cNvPicPr preferRelativeResize="0"/>
          <p:nvPr/>
        </p:nvPicPr>
        <p:blipFill rotWithShape="1">
          <a:blip r:embed="rId7">
            <a:alphaModFix/>
          </a:blip>
          <a:srcRect b="9505" l="0" r="0" t="9506"/>
          <a:stretch/>
        </p:blipFill>
        <p:spPr>
          <a:xfrm>
            <a:off x="13963831" y="730623"/>
            <a:ext cx="3500280" cy="4143146"/>
          </a:xfrm>
          <a:prstGeom prst="rect">
            <a:avLst/>
          </a:prstGeom>
          <a:noFill/>
          <a:ln>
            <a:noFill/>
          </a:ln>
        </p:spPr>
      </p:pic>
      <p:pic>
        <p:nvPicPr>
          <p:cNvPr id="228" name="Google Shape;228;p16"/>
          <p:cNvPicPr preferRelativeResize="0"/>
          <p:nvPr/>
        </p:nvPicPr>
        <p:blipFill rotWithShape="1">
          <a:blip r:embed="rId8">
            <a:alphaModFix/>
          </a:blip>
          <a:srcRect b="0" l="21838" r="21837" t="0"/>
          <a:stretch/>
        </p:blipFill>
        <p:spPr>
          <a:xfrm>
            <a:off x="13963831" y="5391403"/>
            <a:ext cx="3500280" cy="4143146"/>
          </a:xfrm>
          <a:prstGeom prst="rect">
            <a:avLst/>
          </a:prstGeom>
          <a:noFill/>
          <a:ln>
            <a:noFill/>
          </a:ln>
        </p:spPr>
      </p:pic>
      <p:grpSp>
        <p:nvGrpSpPr>
          <p:cNvPr id="229" name="Google Shape;229;p16"/>
          <p:cNvGrpSpPr/>
          <p:nvPr/>
        </p:nvGrpSpPr>
        <p:grpSpPr>
          <a:xfrm>
            <a:off x="1997980" y="4093744"/>
            <a:ext cx="1180111" cy="1180111"/>
            <a:chOff x="0" y="0"/>
            <a:chExt cx="812800" cy="812800"/>
          </a:xfrm>
        </p:grpSpPr>
        <p:sp>
          <p:nvSpPr>
            <p:cNvPr id="230" name="Google Shape;23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AF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6"/>
          <p:cNvGrpSpPr/>
          <p:nvPr/>
        </p:nvGrpSpPr>
        <p:grpSpPr>
          <a:xfrm>
            <a:off x="1997980" y="6056633"/>
            <a:ext cx="1180111" cy="1180111"/>
            <a:chOff x="0" y="0"/>
            <a:chExt cx="812800" cy="812800"/>
          </a:xfrm>
        </p:grpSpPr>
        <p:sp>
          <p:nvSpPr>
            <p:cNvPr id="233" name="Google Shape;23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AF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6"/>
          <p:cNvGrpSpPr/>
          <p:nvPr/>
        </p:nvGrpSpPr>
        <p:grpSpPr>
          <a:xfrm>
            <a:off x="1997980" y="8019522"/>
            <a:ext cx="1180111" cy="1180111"/>
            <a:chOff x="0" y="0"/>
            <a:chExt cx="812800" cy="812800"/>
          </a:xfrm>
        </p:grpSpPr>
        <p:sp>
          <p:nvSpPr>
            <p:cNvPr id="236" name="Google Shape;23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AF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6"/>
          <p:cNvSpPr/>
          <p:nvPr/>
        </p:nvSpPr>
        <p:spPr>
          <a:xfrm rot="-1009294">
            <a:off x="8646024" y="2706843"/>
            <a:ext cx="2074395" cy="2491085"/>
          </a:xfrm>
          <a:custGeom>
            <a:rect b="b" l="l" r="r" t="t"/>
            <a:pathLst>
              <a:path extrusionOk="0" h="2491085" w="2074395">
                <a:moveTo>
                  <a:pt x="0" y="0"/>
                </a:moveTo>
                <a:lnTo>
                  <a:pt x="2074394" y="0"/>
                </a:lnTo>
                <a:lnTo>
                  <a:pt x="2074394" y="2491085"/>
                </a:lnTo>
                <a:lnTo>
                  <a:pt x="0" y="2491085"/>
                </a:lnTo>
                <a:lnTo>
                  <a:pt x="0" y="0"/>
                </a:lnTo>
                <a:close/>
              </a:path>
            </a:pathLst>
          </a:custGeom>
          <a:blipFill rotWithShape="1">
            <a:blip r:embed="rId9">
              <a:alphaModFix/>
            </a:blip>
            <a:stretch>
              <a:fillRect b="0" l="0" r="0" t="0"/>
            </a:stretch>
          </a:blipFill>
          <a:ln>
            <a:noFill/>
          </a:ln>
        </p:spPr>
      </p:sp>
      <p:sp>
        <p:nvSpPr>
          <p:cNvPr id="239" name="Google Shape;239;p16"/>
          <p:cNvSpPr txBox="1"/>
          <p:nvPr/>
        </p:nvSpPr>
        <p:spPr>
          <a:xfrm>
            <a:off x="1997980" y="1063998"/>
            <a:ext cx="6048000" cy="2438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901" u="none" cap="none" strike="noStrike">
                <a:solidFill>
                  <a:srgbClr val="45464D"/>
                </a:solidFill>
                <a:latin typeface="Caveat Brush"/>
                <a:ea typeface="Caveat Brush"/>
                <a:cs typeface="Caveat Brush"/>
                <a:sym typeface="Caveat Brush"/>
              </a:rPr>
              <a:t>Write a main idea here</a:t>
            </a:r>
            <a:endParaRPr/>
          </a:p>
        </p:txBody>
      </p:sp>
      <p:grpSp>
        <p:nvGrpSpPr>
          <p:cNvPr id="240" name="Google Shape;240;p16"/>
          <p:cNvGrpSpPr/>
          <p:nvPr/>
        </p:nvGrpSpPr>
        <p:grpSpPr>
          <a:xfrm>
            <a:off x="3609747" y="4065169"/>
            <a:ext cx="4053173" cy="1208687"/>
            <a:chOff x="0" y="-38100"/>
            <a:chExt cx="5404231" cy="1611582"/>
          </a:xfrm>
        </p:grpSpPr>
        <p:sp>
          <p:nvSpPr>
            <p:cNvPr id="241" name="Google Shape;241;p16"/>
            <p:cNvSpPr txBox="1"/>
            <p:nvPr/>
          </p:nvSpPr>
          <p:spPr>
            <a:xfrm>
              <a:off x="0" y="648075"/>
              <a:ext cx="5404231" cy="925407"/>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42" name="Google Shape;242;p16"/>
            <p:cNvSpPr txBox="1"/>
            <p:nvPr/>
          </p:nvSpPr>
          <p:spPr>
            <a:xfrm>
              <a:off x="0" y="-38100"/>
              <a:ext cx="5404231" cy="49462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grpSp>
      <p:grpSp>
        <p:nvGrpSpPr>
          <p:cNvPr id="243" name="Google Shape;243;p16"/>
          <p:cNvGrpSpPr/>
          <p:nvPr/>
        </p:nvGrpSpPr>
        <p:grpSpPr>
          <a:xfrm>
            <a:off x="3609747" y="6028058"/>
            <a:ext cx="4053173" cy="1208687"/>
            <a:chOff x="0" y="-38100"/>
            <a:chExt cx="5404231" cy="1611582"/>
          </a:xfrm>
        </p:grpSpPr>
        <p:sp>
          <p:nvSpPr>
            <p:cNvPr id="244" name="Google Shape;244;p16"/>
            <p:cNvSpPr txBox="1"/>
            <p:nvPr/>
          </p:nvSpPr>
          <p:spPr>
            <a:xfrm>
              <a:off x="0" y="648075"/>
              <a:ext cx="5404231" cy="925407"/>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45" name="Google Shape;245;p16"/>
            <p:cNvSpPr txBox="1"/>
            <p:nvPr/>
          </p:nvSpPr>
          <p:spPr>
            <a:xfrm>
              <a:off x="0" y="-38100"/>
              <a:ext cx="5404231" cy="49462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grpSp>
      <p:grpSp>
        <p:nvGrpSpPr>
          <p:cNvPr id="246" name="Google Shape;246;p16"/>
          <p:cNvGrpSpPr/>
          <p:nvPr/>
        </p:nvGrpSpPr>
        <p:grpSpPr>
          <a:xfrm>
            <a:off x="3609747" y="7990947"/>
            <a:ext cx="4053173" cy="1208687"/>
            <a:chOff x="0" y="-38100"/>
            <a:chExt cx="5404231" cy="1611582"/>
          </a:xfrm>
        </p:grpSpPr>
        <p:sp>
          <p:nvSpPr>
            <p:cNvPr id="247" name="Google Shape;247;p16"/>
            <p:cNvSpPr txBox="1"/>
            <p:nvPr/>
          </p:nvSpPr>
          <p:spPr>
            <a:xfrm>
              <a:off x="0" y="648075"/>
              <a:ext cx="5404231" cy="925407"/>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000000"/>
                  </a:solidFill>
                  <a:latin typeface="Nunito"/>
                  <a:ea typeface="Nunito"/>
                  <a:cs typeface="Nunito"/>
                  <a:sym typeface="Nunito"/>
                </a:rPr>
                <a:t>Lorem ipsum dolor sit amet, consectetur adipiscing elit.</a:t>
              </a:r>
              <a:endParaRPr/>
            </a:p>
          </p:txBody>
        </p:sp>
        <p:sp>
          <p:nvSpPr>
            <p:cNvPr id="248" name="Google Shape;248;p16"/>
            <p:cNvSpPr txBox="1"/>
            <p:nvPr/>
          </p:nvSpPr>
          <p:spPr>
            <a:xfrm>
              <a:off x="0" y="-38100"/>
              <a:ext cx="5404231" cy="49462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Nunito"/>
                  <a:ea typeface="Nunito"/>
                  <a:cs typeface="Nunito"/>
                  <a:sym typeface="Nunito"/>
                </a:rPr>
                <a:t>Write a main idea here</a:t>
              </a:r>
              <a:endParaRPr/>
            </a:p>
          </p:txBody>
        </p:sp>
      </p:grpSp>
      <p:sp>
        <p:nvSpPr>
          <p:cNvPr id="249" name="Google Shape;249;p16"/>
          <p:cNvSpPr/>
          <p:nvPr/>
        </p:nvSpPr>
        <p:spPr>
          <a:xfrm>
            <a:off x="2224212" y="4289119"/>
            <a:ext cx="727646" cy="789360"/>
          </a:xfrm>
          <a:custGeom>
            <a:rect b="b" l="l" r="r" t="t"/>
            <a:pathLst>
              <a:path extrusionOk="0" h="789360" w="727646">
                <a:moveTo>
                  <a:pt x="0" y="0"/>
                </a:moveTo>
                <a:lnTo>
                  <a:pt x="727646" y="0"/>
                </a:lnTo>
                <a:lnTo>
                  <a:pt x="727646" y="789360"/>
                </a:lnTo>
                <a:lnTo>
                  <a:pt x="0" y="789360"/>
                </a:lnTo>
                <a:lnTo>
                  <a:pt x="0" y="0"/>
                </a:lnTo>
                <a:close/>
              </a:path>
            </a:pathLst>
          </a:custGeom>
          <a:blipFill rotWithShape="1">
            <a:blip r:embed="rId10">
              <a:alphaModFix/>
            </a:blip>
            <a:stretch>
              <a:fillRect b="0" l="0" r="0" t="0"/>
            </a:stretch>
          </a:blipFill>
          <a:ln>
            <a:noFill/>
          </a:ln>
        </p:spPr>
      </p:sp>
      <p:sp>
        <p:nvSpPr>
          <p:cNvPr id="250" name="Google Shape;250;p16"/>
          <p:cNvSpPr/>
          <p:nvPr/>
        </p:nvSpPr>
        <p:spPr>
          <a:xfrm>
            <a:off x="2333719" y="8217819"/>
            <a:ext cx="508632" cy="734245"/>
          </a:xfrm>
          <a:custGeom>
            <a:rect b="b" l="l" r="r" t="t"/>
            <a:pathLst>
              <a:path extrusionOk="0" h="734245" w="508632">
                <a:moveTo>
                  <a:pt x="0" y="0"/>
                </a:moveTo>
                <a:lnTo>
                  <a:pt x="508632" y="0"/>
                </a:lnTo>
                <a:lnTo>
                  <a:pt x="508632" y="734245"/>
                </a:lnTo>
                <a:lnTo>
                  <a:pt x="0" y="734245"/>
                </a:lnTo>
                <a:lnTo>
                  <a:pt x="0" y="0"/>
                </a:lnTo>
                <a:close/>
              </a:path>
            </a:pathLst>
          </a:custGeom>
          <a:blipFill rotWithShape="1">
            <a:blip r:embed="rId11">
              <a:alphaModFix/>
            </a:blip>
            <a:stretch>
              <a:fillRect b="0" l="0" r="0" t="0"/>
            </a:stretch>
          </a:blipFill>
          <a:ln>
            <a:noFill/>
          </a:ln>
        </p:spPr>
      </p:sp>
      <p:sp>
        <p:nvSpPr>
          <p:cNvPr id="251" name="Google Shape;251;p16"/>
          <p:cNvSpPr/>
          <p:nvPr/>
        </p:nvSpPr>
        <p:spPr>
          <a:xfrm>
            <a:off x="2242389" y="6296586"/>
            <a:ext cx="691293" cy="700205"/>
          </a:xfrm>
          <a:custGeom>
            <a:rect b="b" l="l" r="r" t="t"/>
            <a:pathLst>
              <a:path extrusionOk="0" h="700205" w="691293">
                <a:moveTo>
                  <a:pt x="0" y="0"/>
                </a:moveTo>
                <a:lnTo>
                  <a:pt x="691293" y="0"/>
                </a:lnTo>
                <a:lnTo>
                  <a:pt x="691293" y="700205"/>
                </a:lnTo>
                <a:lnTo>
                  <a:pt x="0" y="700205"/>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5D4"/>
        </a:solidFill>
      </p:bgPr>
    </p:bg>
    <p:spTree>
      <p:nvGrpSpPr>
        <p:cNvPr id="255" name="Shape 255"/>
        <p:cNvGrpSpPr/>
        <p:nvPr/>
      </p:nvGrpSpPr>
      <p:grpSpPr>
        <a:xfrm>
          <a:off x="0" y="0"/>
          <a:ext cx="0" cy="0"/>
          <a:chOff x="0" y="0"/>
          <a:chExt cx="0" cy="0"/>
        </a:xfrm>
      </p:grpSpPr>
      <p:pic>
        <p:nvPicPr>
          <p:cNvPr id="256" name="Google Shape;256;p17"/>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257" name="Google Shape;257;p17"/>
          <p:cNvPicPr preferRelativeResize="0"/>
          <p:nvPr/>
        </p:nvPicPr>
        <p:blipFill rotWithShape="1">
          <a:blip r:embed="rId4">
            <a:alphaModFix/>
          </a:blip>
          <a:srcRect b="62980" l="0" r="0" t="0"/>
          <a:stretch/>
        </p:blipFill>
        <p:spPr>
          <a:xfrm>
            <a:off x="1573050" y="1028996"/>
            <a:ext cx="15141900" cy="9257999"/>
          </a:xfrm>
          <a:prstGeom prst="rect">
            <a:avLst/>
          </a:prstGeom>
          <a:noFill/>
          <a:ln>
            <a:noFill/>
          </a:ln>
        </p:spPr>
      </p:pic>
      <p:pic>
        <p:nvPicPr>
          <p:cNvPr id="258" name="Google Shape;258;p17"/>
          <p:cNvPicPr preferRelativeResize="0"/>
          <p:nvPr/>
        </p:nvPicPr>
        <p:blipFill>
          <a:blip r:embed="rId5">
            <a:alphaModFix/>
          </a:blip>
          <a:stretch>
            <a:fillRect/>
          </a:stretch>
        </p:blipFill>
        <p:spPr>
          <a:xfrm>
            <a:off x="5577200" y="351244"/>
            <a:ext cx="7133600" cy="7350538"/>
          </a:xfrm>
          <a:prstGeom prst="rect">
            <a:avLst/>
          </a:prstGeom>
          <a:noFill/>
          <a:ln>
            <a:noFill/>
          </a:ln>
        </p:spPr>
      </p:pic>
      <p:pic>
        <p:nvPicPr>
          <p:cNvPr id="259" name="Google Shape;259;p17"/>
          <p:cNvPicPr preferRelativeResize="0"/>
          <p:nvPr/>
        </p:nvPicPr>
        <p:blipFill>
          <a:blip r:embed="rId6">
            <a:alphaModFix/>
          </a:blip>
          <a:stretch>
            <a:fillRect/>
          </a:stretch>
        </p:blipFill>
        <p:spPr>
          <a:xfrm>
            <a:off x="2710650" y="6288500"/>
            <a:ext cx="12866698" cy="2739201"/>
          </a:xfrm>
          <a:prstGeom prst="rect">
            <a:avLst/>
          </a:prstGeom>
          <a:noFill/>
          <a:ln>
            <a:noFill/>
          </a:ln>
        </p:spPr>
      </p:pic>
      <p:sp>
        <p:nvSpPr>
          <p:cNvPr id="260" name="Google Shape;260;p17"/>
          <p:cNvSpPr/>
          <p:nvPr/>
        </p:nvSpPr>
        <p:spPr>
          <a:xfrm>
            <a:off x="12367024" y="2077080"/>
            <a:ext cx="2581102" cy="4114800"/>
          </a:xfrm>
          <a:custGeom>
            <a:rect b="b" l="l" r="r" t="t"/>
            <a:pathLst>
              <a:path extrusionOk="0" h="4114800" w="2581102">
                <a:moveTo>
                  <a:pt x="0" y="0"/>
                </a:moveTo>
                <a:lnTo>
                  <a:pt x="2581102" y="0"/>
                </a:lnTo>
                <a:lnTo>
                  <a:pt x="2581102" y="4114800"/>
                </a:lnTo>
                <a:lnTo>
                  <a:pt x="0" y="4114800"/>
                </a:lnTo>
                <a:lnTo>
                  <a:pt x="0" y="0"/>
                </a:lnTo>
                <a:close/>
              </a:path>
            </a:pathLst>
          </a:custGeom>
          <a:blipFill rotWithShape="1">
            <a:blip r:embed="rId7">
              <a:alphaModFix/>
            </a:blip>
            <a:stretch>
              <a:fillRect b="0" l="0" r="0" t="0"/>
            </a:stretch>
          </a:blipFill>
          <a:ln>
            <a:noFill/>
          </a:ln>
        </p:spPr>
      </p:sp>
      <p:sp>
        <p:nvSpPr>
          <p:cNvPr id="261" name="Google Shape;261;p17"/>
          <p:cNvSpPr/>
          <p:nvPr/>
        </p:nvSpPr>
        <p:spPr>
          <a:xfrm rot="-2012152">
            <a:off x="13558231" y="3342923"/>
            <a:ext cx="6313454" cy="5854294"/>
          </a:xfrm>
          <a:custGeom>
            <a:rect b="b" l="l" r="r" t="t"/>
            <a:pathLst>
              <a:path extrusionOk="0" h="5854294" w="6313454">
                <a:moveTo>
                  <a:pt x="0" y="0"/>
                </a:moveTo>
                <a:lnTo>
                  <a:pt x="6313453" y="0"/>
                </a:lnTo>
                <a:lnTo>
                  <a:pt x="6313453" y="5854294"/>
                </a:lnTo>
                <a:lnTo>
                  <a:pt x="0" y="5854294"/>
                </a:lnTo>
                <a:lnTo>
                  <a:pt x="0" y="0"/>
                </a:lnTo>
                <a:close/>
              </a:path>
            </a:pathLst>
          </a:custGeom>
          <a:blipFill rotWithShape="1">
            <a:blip r:embed="rId8">
              <a:alphaModFix/>
            </a:blip>
            <a:stretch>
              <a:fillRect b="0" l="0" r="0" t="0"/>
            </a:stretch>
          </a:blipFill>
          <a:ln>
            <a:noFill/>
          </a:ln>
        </p:spPr>
      </p:sp>
      <p:grpSp>
        <p:nvGrpSpPr>
          <p:cNvPr id="262" name="Google Shape;262;p17"/>
          <p:cNvGrpSpPr/>
          <p:nvPr/>
        </p:nvGrpSpPr>
        <p:grpSpPr>
          <a:xfrm rot="10800000">
            <a:off x="2415929" y="2252603"/>
            <a:ext cx="3999681" cy="3763753"/>
            <a:chOff x="0" y="0"/>
            <a:chExt cx="5332908" cy="5018337"/>
          </a:xfrm>
        </p:grpSpPr>
        <p:sp>
          <p:nvSpPr>
            <p:cNvPr id="263" name="Google Shape;263;p17"/>
            <p:cNvSpPr/>
            <p:nvPr/>
          </p:nvSpPr>
          <p:spPr>
            <a:xfrm rot="10800000">
              <a:off x="2681560" y="0"/>
              <a:ext cx="2651348" cy="5018337"/>
            </a:xfrm>
            <a:custGeom>
              <a:rect b="b" l="l" r="r" t="t"/>
              <a:pathLst>
                <a:path extrusionOk="0" h="5018337" w="2651348">
                  <a:moveTo>
                    <a:pt x="0" y="0"/>
                  </a:moveTo>
                  <a:lnTo>
                    <a:pt x="2651348" y="0"/>
                  </a:lnTo>
                  <a:lnTo>
                    <a:pt x="2651348" y="5018337"/>
                  </a:lnTo>
                  <a:lnTo>
                    <a:pt x="0" y="5018337"/>
                  </a:lnTo>
                  <a:lnTo>
                    <a:pt x="0" y="0"/>
                  </a:lnTo>
                  <a:close/>
                </a:path>
              </a:pathLst>
            </a:custGeom>
            <a:blipFill rotWithShape="1">
              <a:blip r:embed="rId9">
                <a:alphaModFix amt="37000"/>
              </a:blip>
              <a:stretch>
                <a:fillRect b="0" l="0" r="-90657" t="0"/>
              </a:stretch>
            </a:blipFill>
            <a:ln>
              <a:noFill/>
            </a:ln>
          </p:spPr>
        </p:sp>
        <p:sp>
          <p:nvSpPr>
            <p:cNvPr id="264" name="Google Shape;264;p17"/>
            <p:cNvSpPr/>
            <p:nvPr/>
          </p:nvSpPr>
          <p:spPr>
            <a:xfrm flipH="1" rot="10800000">
              <a:off x="0" y="0"/>
              <a:ext cx="2651348" cy="5018337"/>
            </a:xfrm>
            <a:custGeom>
              <a:rect b="b" l="l" r="r" t="t"/>
              <a:pathLst>
                <a:path extrusionOk="0" h="5018337" w="2651348">
                  <a:moveTo>
                    <a:pt x="2651348" y="0"/>
                  </a:moveTo>
                  <a:lnTo>
                    <a:pt x="0" y="0"/>
                  </a:lnTo>
                  <a:lnTo>
                    <a:pt x="0" y="5018337"/>
                  </a:lnTo>
                  <a:lnTo>
                    <a:pt x="2651348" y="5018337"/>
                  </a:lnTo>
                  <a:lnTo>
                    <a:pt x="2651348" y="0"/>
                  </a:lnTo>
                  <a:close/>
                </a:path>
              </a:pathLst>
            </a:custGeom>
            <a:blipFill rotWithShape="1">
              <a:blip r:embed="rId9">
                <a:alphaModFix amt="37000"/>
              </a:blip>
              <a:stretch>
                <a:fillRect b="0" l="0" r="-90657" t="0"/>
              </a:stretch>
            </a:blipFill>
            <a:ln>
              <a:noFill/>
            </a:ln>
          </p:spPr>
        </p:sp>
      </p:grpSp>
      <p:sp>
        <p:nvSpPr>
          <p:cNvPr id="265" name="Google Shape;265;p17"/>
          <p:cNvSpPr txBox="1"/>
          <p:nvPr/>
        </p:nvSpPr>
        <p:spPr>
          <a:xfrm>
            <a:off x="3339874" y="6881110"/>
            <a:ext cx="11608252" cy="1205862"/>
          </a:xfrm>
          <a:prstGeom prst="rect">
            <a:avLst/>
          </a:prstGeom>
          <a:noFill/>
          <a:ln>
            <a:noFill/>
          </a:ln>
        </p:spPr>
        <p:txBody>
          <a:bodyPr anchorCtr="0" anchor="t" bIns="0" lIns="0" spcFirstLastPara="1" rIns="0" wrap="square" tIns="0">
            <a:spAutoFit/>
          </a:bodyPr>
          <a:lstStyle/>
          <a:p>
            <a:pPr indent="0" lvl="0" marL="0" marR="0" rtl="0" algn="ctr">
              <a:lnSpc>
                <a:spcPct val="100993"/>
              </a:lnSpc>
              <a:spcBef>
                <a:spcPts val="0"/>
              </a:spcBef>
              <a:spcAft>
                <a:spcPts val="0"/>
              </a:spcAft>
              <a:buNone/>
            </a:pPr>
            <a:r>
              <a:rPr b="0" i="0" lang="en-US" sz="9063" u="none" cap="none" strike="noStrike">
                <a:solidFill>
                  <a:srgbClr val="45464D"/>
                </a:solidFill>
                <a:latin typeface="Caveat Brush"/>
                <a:ea typeface="Caveat Brush"/>
                <a:cs typeface="Caveat Brush"/>
                <a:sym typeface="Caveat Brush"/>
              </a:rPr>
              <a:t>Diagnostic Techniques</a:t>
            </a:r>
            <a:endParaRPr/>
          </a:p>
        </p:txBody>
      </p:sp>
      <p:sp>
        <p:nvSpPr>
          <p:cNvPr id="266" name="Google Shape;266;p17"/>
          <p:cNvSpPr txBox="1"/>
          <p:nvPr/>
        </p:nvSpPr>
        <p:spPr>
          <a:xfrm>
            <a:off x="7566380" y="2624078"/>
            <a:ext cx="3155240" cy="265248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0" i="0" lang="en-US" sz="19898" u="none" cap="none" strike="noStrike">
                <a:solidFill>
                  <a:srgbClr val="45464D"/>
                </a:solidFill>
                <a:latin typeface="Caveat Brush"/>
                <a:ea typeface="Caveat Brush"/>
                <a:cs typeface="Caveat Brush"/>
                <a:sym typeface="Caveat Brush"/>
              </a:rPr>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