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y="10287000" cx="18288000"/>
  <p:notesSz cx="6858000" cy="9144000"/>
  <p:embeddedFontLst>
    <p:embeddedFont>
      <p:font typeface="Assistant Medium"/>
      <p:regular r:id="rId28"/>
      <p:bold r:id="rId29"/>
    </p:embeddedFont>
    <p:embeddedFont>
      <p:font typeface="Assistant SemiBold"/>
      <p:regular r:id="rId30"/>
      <p:bold r:id="rId31"/>
    </p:embeddedFont>
    <p:embeddedFont>
      <p:font typeface="Assistant"/>
      <p:regular r:id="rId32"/>
      <p:bold r:id="rId33"/>
    </p:embeddedFont>
    <p:embeddedFont>
      <p:font typeface="Lilita One"/>
      <p:regular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E7214AC-E731-4634-995E-B33F18DB0E5C}">
  <a:tblStyle styleId="{FE7214AC-E731-4634-995E-B33F18DB0E5C}"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AssistantMedium-regular.fntdata"/><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AssistantMedium-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AssistantSemiBold-bold.fntdata"/><Relationship Id="rId30" Type="http://schemas.openxmlformats.org/officeDocument/2006/relationships/font" Target="fonts/AssistantSemiBold-regular.fntdata"/><Relationship Id="rId11" Type="http://schemas.openxmlformats.org/officeDocument/2006/relationships/slide" Target="slides/slide5.xml"/><Relationship Id="rId33" Type="http://schemas.openxmlformats.org/officeDocument/2006/relationships/font" Target="fonts/Assistant-bold.fntdata"/><Relationship Id="rId10" Type="http://schemas.openxmlformats.org/officeDocument/2006/relationships/slide" Target="slides/slide4.xml"/><Relationship Id="rId32" Type="http://schemas.openxmlformats.org/officeDocument/2006/relationships/font" Target="fonts/Assistant-regular.fntdata"/><Relationship Id="rId13" Type="http://schemas.openxmlformats.org/officeDocument/2006/relationships/slide" Target="slides/slide7.xml"/><Relationship Id="rId12" Type="http://schemas.openxmlformats.org/officeDocument/2006/relationships/slide" Target="slides/slide6.xml"/><Relationship Id="rId34" Type="http://schemas.openxmlformats.org/officeDocument/2006/relationships/font" Target="fonts/LilitaOne-regular.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image" Target="../media/image5.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png"/><Relationship Id="rId8"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3.png"/><Relationship Id="rId4" Type="http://schemas.openxmlformats.org/officeDocument/2006/relationships/image" Target="../media/image18.png"/><Relationship Id="rId5" Type="http://schemas.openxmlformats.org/officeDocument/2006/relationships/image" Target="../media/image14.png"/><Relationship Id="rId6"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20.png"/><Relationship Id="rId4" Type="http://schemas.openxmlformats.org/officeDocument/2006/relationships/image" Target="../media/image15.png"/><Relationship Id="rId5" Type="http://schemas.openxmlformats.org/officeDocument/2006/relationships/image" Target="../media/image2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9" name="Shape 9"/>
        <p:cNvGrpSpPr/>
        <p:nvPr/>
      </p:nvGrpSpPr>
      <p:grpSpPr>
        <a:xfrm>
          <a:off x="0" y="0"/>
          <a:ext cx="0" cy="0"/>
          <a:chOff x="0" y="0"/>
          <a:chExt cx="0" cy="0"/>
        </a:xfrm>
      </p:grpSpPr>
      <p:pic>
        <p:nvPicPr>
          <p:cNvPr id="10" name="Google Shape;10;p3"/>
          <p:cNvPicPr preferRelativeResize="0"/>
          <p:nvPr/>
        </p:nvPicPr>
        <p:blipFill rotWithShape="1">
          <a:blip r:embed="rId2">
            <a:alphaModFix/>
          </a:blip>
          <a:srcRect b="0" l="0" r="36984" t="12679"/>
          <a:stretch/>
        </p:blipFill>
        <p:spPr>
          <a:xfrm>
            <a:off x="13337925" y="0"/>
            <a:ext cx="4950074" cy="6949450"/>
          </a:xfrm>
          <a:prstGeom prst="rect">
            <a:avLst/>
          </a:prstGeom>
          <a:noFill/>
          <a:ln>
            <a:noFill/>
          </a:ln>
        </p:spPr>
      </p:pic>
      <p:pic>
        <p:nvPicPr>
          <p:cNvPr id="11" name="Google Shape;11;p3"/>
          <p:cNvPicPr preferRelativeResize="0"/>
          <p:nvPr/>
        </p:nvPicPr>
        <p:blipFill rotWithShape="1">
          <a:blip r:embed="rId3">
            <a:alphaModFix/>
          </a:blip>
          <a:srcRect b="37597" l="33074" r="0" t="0"/>
          <a:stretch/>
        </p:blipFill>
        <p:spPr>
          <a:xfrm>
            <a:off x="0" y="3961396"/>
            <a:ext cx="6792876" cy="6325599"/>
          </a:xfrm>
          <a:prstGeom prst="rect">
            <a:avLst/>
          </a:prstGeom>
          <a:noFill/>
          <a:ln>
            <a:noFill/>
          </a:ln>
        </p:spPr>
      </p:pic>
      <p:pic>
        <p:nvPicPr>
          <p:cNvPr id="12" name="Google Shape;12;p3"/>
          <p:cNvPicPr preferRelativeResize="0"/>
          <p:nvPr/>
        </p:nvPicPr>
        <p:blipFill rotWithShape="1">
          <a:blip r:embed="rId4">
            <a:alphaModFix/>
          </a:blip>
          <a:srcRect b="41221" l="0" r="0" t="0"/>
          <a:stretch/>
        </p:blipFill>
        <p:spPr>
          <a:xfrm>
            <a:off x="13871325" y="7911475"/>
            <a:ext cx="4378349" cy="2375524"/>
          </a:xfrm>
          <a:prstGeom prst="rect">
            <a:avLst/>
          </a:prstGeom>
          <a:noFill/>
          <a:ln>
            <a:noFill/>
          </a:ln>
        </p:spPr>
      </p:pic>
      <p:pic>
        <p:nvPicPr>
          <p:cNvPr id="13" name="Google Shape;13;p3"/>
          <p:cNvPicPr preferRelativeResize="0"/>
          <p:nvPr/>
        </p:nvPicPr>
        <p:blipFill rotWithShape="1">
          <a:blip r:embed="rId5">
            <a:alphaModFix/>
          </a:blip>
          <a:srcRect b="0" l="0" r="0" t="72641"/>
          <a:stretch/>
        </p:blipFill>
        <p:spPr>
          <a:xfrm>
            <a:off x="429900" y="0"/>
            <a:ext cx="4602424" cy="1162300"/>
          </a:xfrm>
          <a:prstGeom prst="rect">
            <a:avLst/>
          </a:prstGeom>
          <a:noFill/>
          <a:ln>
            <a:noFill/>
          </a:ln>
        </p:spPr>
      </p:pic>
      <p:sp>
        <p:nvSpPr>
          <p:cNvPr id="14" name="Google Shape;14;p3"/>
          <p:cNvSpPr/>
          <p:nvPr/>
        </p:nvSpPr>
        <p:spPr>
          <a:xfrm>
            <a:off x="2657395" y="-1343105"/>
            <a:ext cx="12973210" cy="12973210"/>
          </a:xfrm>
          <a:custGeom>
            <a:rect b="b" l="l" r="r" t="t"/>
            <a:pathLst>
              <a:path extrusionOk="0" h="12973210" w="12973210">
                <a:moveTo>
                  <a:pt x="0" y="0"/>
                </a:moveTo>
                <a:lnTo>
                  <a:pt x="12973210" y="0"/>
                </a:lnTo>
                <a:lnTo>
                  <a:pt x="12973210" y="12973210"/>
                </a:lnTo>
                <a:lnTo>
                  <a:pt x="0" y="12973210"/>
                </a:lnTo>
                <a:lnTo>
                  <a:pt x="0" y="0"/>
                </a:lnTo>
                <a:close/>
              </a:path>
            </a:pathLst>
          </a:custGeom>
          <a:blipFill rotWithShape="1">
            <a:blip r:embed="rId6">
              <a:alphaModFix/>
            </a:blip>
            <a:stretch>
              <a:fillRect b="0" l="0" r="0" t="0"/>
            </a:stretch>
          </a:blipFill>
          <a:ln>
            <a:noFill/>
          </a:ln>
        </p:spPr>
      </p:sp>
      <p:sp>
        <p:nvSpPr>
          <p:cNvPr id="15" name="Google Shape;15;p3"/>
          <p:cNvSpPr/>
          <p:nvPr/>
        </p:nvSpPr>
        <p:spPr>
          <a:xfrm>
            <a:off x="16274023" y="6942608"/>
            <a:ext cx="1354941" cy="1302276"/>
          </a:xfrm>
          <a:custGeom>
            <a:rect b="b" l="l" r="r" t="t"/>
            <a:pathLst>
              <a:path extrusionOk="0" h="1302276" w="1354941">
                <a:moveTo>
                  <a:pt x="0" y="0"/>
                </a:moveTo>
                <a:lnTo>
                  <a:pt x="1354942" y="0"/>
                </a:lnTo>
                <a:lnTo>
                  <a:pt x="1354942" y="1302276"/>
                </a:lnTo>
                <a:lnTo>
                  <a:pt x="0" y="1302276"/>
                </a:lnTo>
                <a:lnTo>
                  <a:pt x="0" y="0"/>
                </a:lnTo>
                <a:close/>
              </a:path>
            </a:pathLst>
          </a:custGeom>
          <a:blipFill rotWithShape="1">
            <a:blip r:embed="rId7">
              <a:alphaModFix/>
            </a:blip>
            <a:stretch>
              <a:fillRect b="0" l="0" r="0" t="0"/>
            </a:stretch>
          </a:blipFill>
          <a:ln>
            <a:noFill/>
          </a:ln>
        </p:spPr>
      </p:sp>
      <p:sp>
        <p:nvSpPr>
          <p:cNvPr id="16" name="Google Shape;16;p3"/>
          <p:cNvSpPr/>
          <p:nvPr/>
        </p:nvSpPr>
        <p:spPr>
          <a:xfrm>
            <a:off x="887079" y="3877551"/>
            <a:ext cx="851709" cy="818604"/>
          </a:xfrm>
          <a:custGeom>
            <a:rect b="b" l="l" r="r" t="t"/>
            <a:pathLst>
              <a:path extrusionOk="0" h="818604" w="851709">
                <a:moveTo>
                  <a:pt x="0" y="0"/>
                </a:moveTo>
                <a:lnTo>
                  <a:pt x="851709" y="0"/>
                </a:lnTo>
                <a:lnTo>
                  <a:pt x="851709" y="818604"/>
                </a:lnTo>
                <a:lnTo>
                  <a:pt x="0" y="818604"/>
                </a:lnTo>
                <a:lnTo>
                  <a:pt x="0" y="0"/>
                </a:lnTo>
                <a:close/>
              </a:path>
            </a:pathLst>
          </a:custGeom>
          <a:blipFill rotWithShape="1">
            <a:blip r:embed="rId7">
              <a:alphaModFix/>
            </a:blip>
            <a:stretch>
              <a:fillRect b="0" l="0" r="0" t="0"/>
            </a:stretch>
          </a:blipFill>
          <a:ln>
            <a:noFill/>
          </a:ln>
        </p:spPr>
      </p:sp>
      <p:sp>
        <p:nvSpPr>
          <p:cNvPr id="17" name="Google Shape;17;p3"/>
          <p:cNvSpPr/>
          <p:nvPr/>
        </p:nvSpPr>
        <p:spPr>
          <a:xfrm>
            <a:off x="12391872" y="9223533"/>
            <a:ext cx="679913" cy="653485"/>
          </a:xfrm>
          <a:custGeom>
            <a:rect b="b" l="l" r="r" t="t"/>
            <a:pathLst>
              <a:path extrusionOk="0" h="653485" w="679913">
                <a:moveTo>
                  <a:pt x="0" y="0"/>
                </a:moveTo>
                <a:lnTo>
                  <a:pt x="679913" y="0"/>
                </a:lnTo>
                <a:lnTo>
                  <a:pt x="679913" y="653486"/>
                </a:lnTo>
                <a:lnTo>
                  <a:pt x="0" y="653486"/>
                </a:lnTo>
                <a:lnTo>
                  <a:pt x="0" y="0"/>
                </a:lnTo>
                <a:close/>
              </a:path>
            </a:pathLst>
          </a:custGeom>
          <a:blipFill rotWithShape="1">
            <a:blip r:embed="rId7">
              <a:alphaModFix/>
            </a:blip>
            <a:stretch>
              <a:fillRect b="0" l="0" r="0" t="0"/>
            </a:stretch>
          </a:blipFill>
          <a:ln>
            <a:noFill/>
          </a:ln>
        </p:spPr>
      </p:sp>
      <p:sp>
        <p:nvSpPr>
          <p:cNvPr id="18" name="Google Shape;18;p3"/>
          <p:cNvSpPr/>
          <p:nvPr/>
        </p:nvSpPr>
        <p:spPr>
          <a:xfrm>
            <a:off x="3054654" y="5354979"/>
            <a:ext cx="615612" cy="611135"/>
          </a:xfrm>
          <a:custGeom>
            <a:rect b="b" l="l" r="r" t="t"/>
            <a:pathLst>
              <a:path extrusionOk="0" h="611135" w="615612">
                <a:moveTo>
                  <a:pt x="0" y="0"/>
                </a:moveTo>
                <a:lnTo>
                  <a:pt x="615612" y="0"/>
                </a:lnTo>
                <a:lnTo>
                  <a:pt x="615612" y="611135"/>
                </a:lnTo>
                <a:lnTo>
                  <a:pt x="0" y="611135"/>
                </a:lnTo>
                <a:lnTo>
                  <a:pt x="0" y="0"/>
                </a:lnTo>
                <a:close/>
              </a:path>
            </a:pathLst>
          </a:custGeom>
          <a:blipFill rotWithShape="1">
            <a:blip r:embed="rId8">
              <a:alphaModFix/>
            </a:blip>
            <a:stretch>
              <a:fillRect b="0" l="0" r="0" t="0"/>
            </a:stretch>
          </a:blipFill>
          <a:ln>
            <a:noFill/>
          </a:ln>
        </p:spPr>
      </p:sp>
      <p:sp>
        <p:nvSpPr>
          <p:cNvPr id="19" name="Google Shape;19;p3"/>
          <p:cNvSpPr/>
          <p:nvPr/>
        </p:nvSpPr>
        <p:spPr>
          <a:xfrm>
            <a:off x="6244330" y="788343"/>
            <a:ext cx="376701" cy="373962"/>
          </a:xfrm>
          <a:custGeom>
            <a:rect b="b" l="l" r="r" t="t"/>
            <a:pathLst>
              <a:path extrusionOk="0" h="373962" w="376701">
                <a:moveTo>
                  <a:pt x="0" y="0"/>
                </a:moveTo>
                <a:lnTo>
                  <a:pt x="376701" y="0"/>
                </a:lnTo>
                <a:lnTo>
                  <a:pt x="376701" y="373961"/>
                </a:lnTo>
                <a:lnTo>
                  <a:pt x="0" y="373961"/>
                </a:lnTo>
                <a:lnTo>
                  <a:pt x="0" y="0"/>
                </a:lnTo>
                <a:close/>
              </a:path>
            </a:pathLst>
          </a:custGeom>
          <a:blipFill rotWithShape="1">
            <a:blip r:embed="rId8">
              <a:alphaModFix/>
            </a:blip>
            <a:stretch>
              <a:fillRect b="0" l="0" r="0" t="0"/>
            </a:stretch>
          </a:blipFill>
          <a:ln>
            <a:noFill/>
          </a:ln>
        </p:spPr>
      </p:sp>
      <p:sp>
        <p:nvSpPr>
          <p:cNvPr id="20" name="Google Shape;20;p3"/>
          <p:cNvSpPr/>
          <p:nvPr/>
        </p:nvSpPr>
        <p:spPr>
          <a:xfrm>
            <a:off x="6813570" y="9176315"/>
            <a:ext cx="376701" cy="373962"/>
          </a:xfrm>
          <a:custGeom>
            <a:rect b="b" l="l" r="r" t="t"/>
            <a:pathLst>
              <a:path extrusionOk="0" h="373962" w="376701">
                <a:moveTo>
                  <a:pt x="0" y="0"/>
                </a:moveTo>
                <a:lnTo>
                  <a:pt x="376701" y="0"/>
                </a:lnTo>
                <a:lnTo>
                  <a:pt x="376701" y="373961"/>
                </a:lnTo>
                <a:lnTo>
                  <a:pt x="0" y="373961"/>
                </a:lnTo>
                <a:lnTo>
                  <a:pt x="0" y="0"/>
                </a:lnTo>
                <a:close/>
              </a:path>
            </a:pathLst>
          </a:custGeom>
          <a:blipFill rotWithShape="1">
            <a:blip r:embed="rId8">
              <a:alphaModFix/>
            </a:blip>
            <a:stretch>
              <a:fillRect b="0" l="0" r="0" t="0"/>
            </a:stretch>
          </a:blipFill>
          <a:ln>
            <a:noFill/>
          </a:ln>
        </p:spPr>
      </p:sp>
      <p:sp>
        <p:nvSpPr>
          <p:cNvPr id="21" name="Google Shape;21;p3"/>
          <p:cNvSpPr/>
          <p:nvPr/>
        </p:nvSpPr>
        <p:spPr>
          <a:xfrm rot="2803405">
            <a:off x="16644053" y="7263482"/>
            <a:ext cx="615144" cy="610671"/>
          </a:xfrm>
          <a:custGeom>
            <a:rect b="b" l="l" r="r" t="t"/>
            <a:pathLst>
              <a:path extrusionOk="0" h="611135" w="615612">
                <a:moveTo>
                  <a:pt x="0" y="0"/>
                </a:moveTo>
                <a:lnTo>
                  <a:pt x="615612" y="0"/>
                </a:lnTo>
                <a:lnTo>
                  <a:pt x="615612" y="611135"/>
                </a:lnTo>
                <a:lnTo>
                  <a:pt x="0" y="611135"/>
                </a:lnTo>
                <a:lnTo>
                  <a:pt x="0" y="0"/>
                </a:lnTo>
                <a:close/>
              </a:path>
            </a:pathLst>
          </a:custGeom>
          <a:blipFill rotWithShape="1">
            <a:blip r:embed="rId8">
              <a:alphaModFix/>
            </a:blip>
            <a:stretch>
              <a:fillRect b="0" l="0" r="0" t="0"/>
            </a:stretch>
          </a:blipFill>
          <a:ln>
            <a:noFill/>
          </a:ln>
        </p:spPr>
      </p:sp>
      <p:sp>
        <p:nvSpPr>
          <p:cNvPr id="22" name="Google Shape;22;p3"/>
          <p:cNvSpPr/>
          <p:nvPr/>
        </p:nvSpPr>
        <p:spPr>
          <a:xfrm rot="2803405">
            <a:off x="17142425" y="1373230"/>
            <a:ext cx="403951" cy="401013"/>
          </a:xfrm>
          <a:custGeom>
            <a:rect b="b" l="l" r="r" t="t"/>
            <a:pathLst>
              <a:path extrusionOk="0" h="401318" w="404258">
                <a:moveTo>
                  <a:pt x="0" y="0"/>
                </a:moveTo>
                <a:lnTo>
                  <a:pt x="404257" y="0"/>
                </a:lnTo>
                <a:lnTo>
                  <a:pt x="404257" y="401318"/>
                </a:lnTo>
                <a:lnTo>
                  <a:pt x="0" y="401318"/>
                </a:lnTo>
                <a:lnTo>
                  <a:pt x="0" y="0"/>
                </a:lnTo>
                <a:close/>
              </a:path>
            </a:pathLst>
          </a:custGeom>
          <a:blipFill rotWithShape="1">
            <a:blip r:embed="rId8">
              <a:alphaModFix/>
            </a:blip>
            <a:stretch>
              <a:fillRect b="0" l="0" r="0" t="0"/>
            </a:stretch>
          </a:blipFill>
          <a:ln>
            <a:noFill/>
          </a:ln>
        </p:spPr>
      </p:sp>
      <p:sp>
        <p:nvSpPr>
          <p:cNvPr id="23" name="Google Shape;23;p3"/>
          <p:cNvSpPr/>
          <p:nvPr/>
        </p:nvSpPr>
        <p:spPr>
          <a:xfrm rot="3478766">
            <a:off x="12247713" y="748379"/>
            <a:ext cx="564583" cy="560476"/>
          </a:xfrm>
          <a:custGeom>
            <a:rect b="b" l="l" r="r" t="t"/>
            <a:pathLst>
              <a:path extrusionOk="0" h="560713" w="564821">
                <a:moveTo>
                  <a:pt x="0" y="0"/>
                </a:moveTo>
                <a:lnTo>
                  <a:pt x="564821" y="0"/>
                </a:lnTo>
                <a:lnTo>
                  <a:pt x="564821" y="560712"/>
                </a:lnTo>
                <a:lnTo>
                  <a:pt x="0" y="560712"/>
                </a:lnTo>
                <a:lnTo>
                  <a:pt x="0" y="0"/>
                </a:lnTo>
                <a:close/>
              </a:path>
            </a:pathLst>
          </a:custGeom>
          <a:blipFill rotWithShape="1">
            <a:blip r:embed="rId9">
              <a:alphaModFix/>
            </a:blip>
            <a:stretch>
              <a:fillRect b="0" l="0" r="0" t="0"/>
            </a:stretch>
          </a:blipFill>
          <a:ln>
            <a:noFill/>
          </a:ln>
        </p:spPr>
      </p:sp>
      <p:sp>
        <p:nvSpPr>
          <p:cNvPr id="24" name="Google Shape;24;p3"/>
          <p:cNvSpPr/>
          <p:nvPr/>
        </p:nvSpPr>
        <p:spPr>
          <a:xfrm rot="3478766">
            <a:off x="13989997" y="6840218"/>
            <a:ext cx="414273" cy="411260"/>
          </a:xfrm>
          <a:custGeom>
            <a:rect b="b" l="l" r="r" t="t"/>
            <a:pathLst>
              <a:path extrusionOk="0" h="411434" w="414448">
                <a:moveTo>
                  <a:pt x="0" y="0"/>
                </a:moveTo>
                <a:lnTo>
                  <a:pt x="414449" y="0"/>
                </a:lnTo>
                <a:lnTo>
                  <a:pt x="414449" y="411434"/>
                </a:lnTo>
                <a:lnTo>
                  <a:pt x="0" y="411434"/>
                </a:lnTo>
                <a:lnTo>
                  <a:pt x="0" y="0"/>
                </a:lnTo>
                <a:close/>
              </a:path>
            </a:pathLst>
          </a:custGeom>
          <a:blipFill rotWithShape="1">
            <a:blip r:embed="rId9">
              <a:alphaModFix/>
            </a:blip>
            <a:stretch>
              <a:fillRect b="0" l="0" r="0" t="0"/>
            </a:stretch>
          </a:blipFill>
          <a:ln>
            <a:noFill/>
          </a:ln>
        </p:spPr>
      </p:sp>
      <p:sp>
        <p:nvSpPr>
          <p:cNvPr id="25" name="Google Shape;25;p3"/>
          <p:cNvSpPr/>
          <p:nvPr/>
        </p:nvSpPr>
        <p:spPr>
          <a:xfrm rot="3478766">
            <a:off x="1390316" y="1652973"/>
            <a:ext cx="414273" cy="411260"/>
          </a:xfrm>
          <a:custGeom>
            <a:rect b="b" l="l" r="r" t="t"/>
            <a:pathLst>
              <a:path extrusionOk="0" h="411434" w="414448">
                <a:moveTo>
                  <a:pt x="0" y="0"/>
                </a:moveTo>
                <a:lnTo>
                  <a:pt x="414448" y="0"/>
                </a:lnTo>
                <a:lnTo>
                  <a:pt x="414448" y="411434"/>
                </a:lnTo>
                <a:lnTo>
                  <a:pt x="0" y="411434"/>
                </a:lnTo>
                <a:lnTo>
                  <a:pt x="0" y="0"/>
                </a:lnTo>
                <a:close/>
              </a:path>
            </a:pathLst>
          </a:custGeom>
          <a:blipFill rotWithShape="1">
            <a:blip r:embed="rId9">
              <a:alphaModFix/>
            </a:blip>
            <a:stretch>
              <a:fillRect b="0" l="0" r="0" t="0"/>
            </a:stretch>
          </a:blipFill>
          <a:ln>
            <a:noFill/>
          </a:ln>
        </p:spPr>
      </p:sp>
      <p:sp>
        <p:nvSpPr>
          <p:cNvPr id="26" name="Google Shape;26;p3"/>
          <p:cNvSpPr/>
          <p:nvPr/>
        </p:nvSpPr>
        <p:spPr>
          <a:xfrm rot="3478766">
            <a:off x="1106082" y="4081160"/>
            <a:ext cx="414273" cy="411260"/>
          </a:xfrm>
          <a:custGeom>
            <a:rect b="b" l="l" r="r" t="t"/>
            <a:pathLst>
              <a:path extrusionOk="0" h="411434" w="414448">
                <a:moveTo>
                  <a:pt x="0" y="0"/>
                </a:moveTo>
                <a:lnTo>
                  <a:pt x="414449" y="0"/>
                </a:lnTo>
                <a:lnTo>
                  <a:pt x="414449" y="411435"/>
                </a:lnTo>
                <a:lnTo>
                  <a:pt x="0" y="411435"/>
                </a:lnTo>
                <a:lnTo>
                  <a:pt x="0" y="0"/>
                </a:lnTo>
                <a:close/>
              </a:path>
            </a:pathLst>
          </a:custGeom>
          <a:blipFill rotWithShape="1">
            <a:blip r:embed="rId9">
              <a:alphaModFix/>
            </a:blip>
            <a:stretch>
              <a:fillRect b="0" l="0" r="0" t="0"/>
            </a:stretch>
          </a:blipFill>
          <a:ln>
            <a:noFill/>
          </a:ln>
        </p:spPr>
      </p:sp>
      <p:sp>
        <p:nvSpPr>
          <p:cNvPr id="27" name="Google Shape;27;p3"/>
          <p:cNvSpPr/>
          <p:nvPr/>
        </p:nvSpPr>
        <p:spPr>
          <a:xfrm rot="3478766">
            <a:off x="3221028" y="3079593"/>
            <a:ext cx="292232" cy="290107"/>
          </a:xfrm>
          <a:custGeom>
            <a:rect b="b" l="l" r="r" t="t"/>
            <a:pathLst>
              <a:path extrusionOk="0" h="290229" w="292355">
                <a:moveTo>
                  <a:pt x="0" y="0"/>
                </a:moveTo>
                <a:lnTo>
                  <a:pt x="292355" y="0"/>
                </a:lnTo>
                <a:lnTo>
                  <a:pt x="292355" y="290229"/>
                </a:lnTo>
                <a:lnTo>
                  <a:pt x="0" y="290229"/>
                </a:lnTo>
                <a:lnTo>
                  <a:pt x="0" y="0"/>
                </a:lnTo>
                <a:close/>
              </a:path>
            </a:pathLst>
          </a:custGeom>
          <a:blipFill rotWithShape="1">
            <a:blip r:embed="rId9">
              <a:alphaModFix/>
            </a:blip>
            <a:stretch>
              <a:fillRect b="0" l="0" r="0" t="0"/>
            </a:stretch>
          </a:blipFill>
          <a:ln>
            <a:noFill/>
          </a:ln>
        </p:spPr>
      </p:sp>
      <p:sp>
        <p:nvSpPr>
          <p:cNvPr id="28" name="Google Shape;28;p3"/>
          <p:cNvSpPr txBox="1"/>
          <p:nvPr>
            <p:ph type="title"/>
          </p:nvPr>
        </p:nvSpPr>
        <p:spPr>
          <a:xfrm>
            <a:off x="583650" y="2837732"/>
            <a:ext cx="17120700" cy="5111400"/>
          </a:xfrm>
          <a:prstGeom prst="rect">
            <a:avLst/>
          </a:prstGeom>
          <a:noFill/>
          <a:ln>
            <a:noFill/>
          </a:ln>
        </p:spPr>
        <p:txBody>
          <a:bodyPr anchorCtr="0" anchor="t" bIns="45700" lIns="91425" spcFirstLastPara="1" rIns="91425" wrap="square" tIns="45700">
            <a:normAutofit/>
          </a:bodyPr>
          <a:lstStyle>
            <a:lvl1pPr lvl="0" marR="0" algn="ctr">
              <a:spcBef>
                <a:spcPts val="0"/>
              </a:spcBef>
              <a:spcAft>
                <a:spcPts val="0"/>
              </a:spcAft>
              <a:buSzPts val="16300"/>
              <a:buFont typeface="Lilita One"/>
              <a:buNone/>
              <a:defRPr i="0" sz="16300" u="none" cap="none" strike="noStrike">
                <a:latin typeface="Lilita One"/>
                <a:ea typeface="Lilita One"/>
                <a:cs typeface="Lilita One"/>
                <a:sym typeface="Lilita One"/>
              </a:defRPr>
            </a:lvl1pPr>
            <a:lvl2pPr lvl="1" algn="ctr">
              <a:spcBef>
                <a:spcPts val="0"/>
              </a:spcBef>
              <a:spcAft>
                <a:spcPts val="0"/>
              </a:spcAft>
              <a:buSzPts val="1400"/>
              <a:buNone/>
              <a:defRPr sz="1800"/>
            </a:lvl2pPr>
            <a:lvl3pPr lvl="2" algn="ctr">
              <a:spcBef>
                <a:spcPts val="0"/>
              </a:spcBef>
              <a:spcAft>
                <a:spcPts val="0"/>
              </a:spcAft>
              <a:buSzPts val="1400"/>
              <a:buNone/>
              <a:defRPr sz="1800"/>
            </a:lvl3pPr>
            <a:lvl4pPr lvl="3" algn="ctr">
              <a:spcBef>
                <a:spcPts val="0"/>
              </a:spcBef>
              <a:spcAft>
                <a:spcPts val="0"/>
              </a:spcAft>
              <a:buSzPts val="1400"/>
              <a:buNone/>
              <a:defRPr sz="1800"/>
            </a:lvl4pPr>
            <a:lvl5pPr lvl="4" algn="ctr">
              <a:spcBef>
                <a:spcPts val="0"/>
              </a:spcBef>
              <a:spcAft>
                <a:spcPts val="0"/>
              </a:spcAft>
              <a:buSzPts val="1400"/>
              <a:buNone/>
              <a:defRPr sz="1800"/>
            </a:lvl5pPr>
            <a:lvl6pPr lvl="5" algn="ctr">
              <a:spcBef>
                <a:spcPts val="0"/>
              </a:spcBef>
              <a:spcAft>
                <a:spcPts val="0"/>
              </a:spcAft>
              <a:buSzPts val="1400"/>
              <a:buNone/>
              <a:defRPr sz="1800"/>
            </a:lvl6pPr>
            <a:lvl7pPr lvl="6" algn="ctr">
              <a:spcBef>
                <a:spcPts val="0"/>
              </a:spcBef>
              <a:spcAft>
                <a:spcPts val="0"/>
              </a:spcAft>
              <a:buSzPts val="1400"/>
              <a:buNone/>
              <a:defRPr sz="1800"/>
            </a:lvl7pPr>
            <a:lvl8pPr lvl="7" algn="ctr">
              <a:spcBef>
                <a:spcPts val="0"/>
              </a:spcBef>
              <a:spcAft>
                <a:spcPts val="0"/>
              </a:spcAft>
              <a:buSzPts val="1400"/>
              <a:buNone/>
              <a:defRPr sz="1800"/>
            </a:lvl8pPr>
            <a:lvl9pPr lvl="8" algn="ctr">
              <a:spcBef>
                <a:spcPts val="0"/>
              </a:spcBef>
              <a:spcAft>
                <a:spcPts val="0"/>
              </a:spcAft>
              <a:buSzPts val="1400"/>
              <a:buNone/>
              <a:defRPr sz="1800"/>
            </a:lvl9pPr>
          </a:lstStyle>
          <a:p/>
        </p:txBody>
      </p:sp>
      <p:sp>
        <p:nvSpPr>
          <p:cNvPr id="29" name="Google Shape;29;p3"/>
          <p:cNvSpPr txBox="1"/>
          <p:nvPr>
            <p:ph idx="1" type="subTitle"/>
          </p:nvPr>
        </p:nvSpPr>
        <p:spPr>
          <a:xfrm>
            <a:off x="2657400" y="1995050"/>
            <a:ext cx="12973200" cy="866400"/>
          </a:xfrm>
          <a:prstGeom prst="rect">
            <a:avLst/>
          </a:prstGeom>
        </p:spPr>
        <p:txBody>
          <a:bodyPr anchorCtr="0" anchor="t" bIns="45700" lIns="91425" spcFirstLastPara="1" rIns="91425" wrap="square" tIns="45700">
            <a:normAutofit/>
          </a:bodyPr>
          <a:lstStyle>
            <a:lvl1pPr lvl="0">
              <a:spcBef>
                <a:spcPts val="640"/>
              </a:spcBef>
              <a:spcAft>
                <a:spcPts val="0"/>
              </a:spcAft>
              <a:buClr>
                <a:srgbClr val="524A74"/>
              </a:buClr>
              <a:buSzPts val="6350"/>
              <a:buNone/>
              <a:defRPr b="1" sz="6350">
                <a:solidFill>
                  <a:srgbClr val="524A74"/>
                </a:solidFill>
              </a:defRPr>
            </a:lvl1pPr>
            <a:lvl2pPr lvl="1">
              <a:spcBef>
                <a:spcPts val="560"/>
              </a:spcBef>
              <a:spcAft>
                <a:spcPts val="0"/>
              </a:spcAft>
              <a:buSzPts val="2000"/>
              <a:buNone/>
              <a:defRPr/>
            </a:lvl2pPr>
            <a:lvl3pPr lvl="2">
              <a:spcBef>
                <a:spcPts val="480"/>
              </a:spcBef>
              <a:spcAft>
                <a:spcPts val="0"/>
              </a:spcAft>
              <a:buSzPts val="20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30" name="Google Shape;30;p3"/>
          <p:cNvSpPr txBox="1"/>
          <p:nvPr>
            <p:ph idx="2" type="subTitle"/>
          </p:nvPr>
        </p:nvSpPr>
        <p:spPr>
          <a:xfrm>
            <a:off x="2657400" y="7972621"/>
            <a:ext cx="12973200" cy="611100"/>
          </a:xfrm>
          <a:prstGeom prst="rect">
            <a:avLst/>
          </a:prstGeom>
        </p:spPr>
        <p:txBody>
          <a:bodyPr anchorCtr="0" anchor="t" bIns="45700" lIns="91425" spcFirstLastPara="1" rIns="91425" wrap="square" tIns="45700">
            <a:normAutofit/>
          </a:bodyPr>
          <a:lstStyle>
            <a:lvl1pPr lvl="0" rtl="0">
              <a:spcBef>
                <a:spcPts val="640"/>
              </a:spcBef>
              <a:spcAft>
                <a:spcPts val="0"/>
              </a:spcAft>
              <a:buSzPts val="3000"/>
              <a:buFont typeface="Assistant Medium"/>
              <a:buNone/>
              <a:defRPr sz="3000">
                <a:latin typeface="Assistant Medium"/>
                <a:ea typeface="Assistant Medium"/>
                <a:cs typeface="Assistant Medium"/>
                <a:sym typeface="Assistant Medium"/>
              </a:defRPr>
            </a:lvl1pPr>
            <a:lvl2pPr lvl="1" rtl="0">
              <a:spcBef>
                <a:spcPts val="560"/>
              </a:spcBef>
              <a:spcAft>
                <a:spcPts val="0"/>
              </a:spcAft>
              <a:buSzPts val="3000"/>
              <a:buFont typeface="Assistant Medium"/>
              <a:buNone/>
              <a:defRPr sz="3000">
                <a:latin typeface="Assistant Medium"/>
                <a:ea typeface="Assistant Medium"/>
                <a:cs typeface="Assistant Medium"/>
                <a:sym typeface="Assistant Medium"/>
              </a:defRPr>
            </a:lvl2pPr>
            <a:lvl3pPr lvl="2" rtl="0">
              <a:spcBef>
                <a:spcPts val="480"/>
              </a:spcBef>
              <a:spcAft>
                <a:spcPts val="0"/>
              </a:spcAft>
              <a:buSzPts val="3000"/>
              <a:buFont typeface="Assistant Medium"/>
              <a:buNone/>
              <a:defRPr sz="3000">
                <a:latin typeface="Assistant Medium"/>
                <a:ea typeface="Assistant Medium"/>
                <a:cs typeface="Assistant Medium"/>
                <a:sym typeface="Assistant Medium"/>
              </a:defRPr>
            </a:lvl3pPr>
            <a:lvl4pPr lvl="3" rtl="0">
              <a:spcBef>
                <a:spcPts val="400"/>
              </a:spcBef>
              <a:spcAft>
                <a:spcPts val="0"/>
              </a:spcAft>
              <a:buSzPts val="3000"/>
              <a:buFont typeface="Assistant Medium"/>
              <a:buNone/>
              <a:defRPr sz="3000">
                <a:latin typeface="Assistant Medium"/>
                <a:ea typeface="Assistant Medium"/>
                <a:cs typeface="Assistant Medium"/>
                <a:sym typeface="Assistant Medium"/>
              </a:defRPr>
            </a:lvl4pPr>
            <a:lvl5pPr lvl="4" rtl="0">
              <a:spcBef>
                <a:spcPts val="400"/>
              </a:spcBef>
              <a:spcAft>
                <a:spcPts val="0"/>
              </a:spcAft>
              <a:buSzPts val="3000"/>
              <a:buFont typeface="Assistant Medium"/>
              <a:buNone/>
              <a:defRPr sz="3000">
                <a:latin typeface="Assistant Medium"/>
                <a:ea typeface="Assistant Medium"/>
                <a:cs typeface="Assistant Medium"/>
                <a:sym typeface="Assistant Medium"/>
              </a:defRPr>
            </a:lvl5pPr>
            <a:lvl6pPr lvl="5" rtl="0">
              <a:spcBef>
                <a:spcPts val="400"/>
              </a:spcBef>
              <a:spcAft>
                <a:spcPts val="0"/>
              </a:spcAft>
              <a:buSzPts val="3000"/>
              <a:buFont typeface="Assistant Medium"/>
              <a:buNone/>
              <a:defRPr sz="3000">
                <a:latin typeface="Assistant Medium"/>
                <a:ea typeface="Assistant Medium"/>
                <a:cs typeface="Assistant Medium"/>
                <a:sym typeface="Assistant Medium"/>
              </a:defRPr>
            </a:lvl6pPr>
            <a:lvl7pPr lvl="6" rtl="0">
              <a:spcBef>
                <a:spcPts val="400"/>
              </a:spcBef>
              <a:spcAft>
                <a:spcPts val="0"/>
              </a:spcAft>
              <a:buSzPts val="3000"/>
              <a:buFont typeface="Assistant Medium"/>
              <a:buNone/>
              <a:defRPr sz="3000">
                <a:latin typeface="Assistant Medium"/>
                <a:ea typeface="Assistant Medium"/>
                <a:cs typeface="Assistant Medium"/>
                <a:sym typeface="Assistant Medium"/>
              </a:defRPr>
            </a:lvl7pPr>
            <a:lvl8pPr lvl="7" rtl="0">
              <a:spcBef>
                <a:spcPts val="400"/>
              </a:spcBef>
              <a:spcAft>
                <a:spcPts val="0"/>
              </a:spcAft>
              <a:buSzPts val="3000"/>
              <a:buFont typeface="Assistant Medium"/>
              <a:buNone/>
              <a:defRPr sz="3000">
                <a:latin typeface="Assistant Medium"/>
                <a:ea typeface="Assistant Medium"/>
                <a:cs typeface="Assistant Medium"/>
                <a:sym typeface="Assistant Medium"/>
              </a:defRPr>
            </a:lvl8pPr>
            <a:lvl9pPr lvl="8" rtl="0">
              <a:spcBef>
                <a:spcPts val="400"/>
              </a:spcBef>
              <a:spcAft>
                <a:spcPts val="0"/>
              </a:spcAft>
              <a:buSzPts val="3000"/>
              <a:buFont typeface="Assistant Medium"/>
              <a:buNone/>
              <a:defRPr sz="3000">
                <a:latin typeface="Assistant Medium"/>
                <a:ea typeface="Assistant Medium"/>
                <a:cs typeface="Assistant Medium"/>
                <a:sym typeface="Assistant Medium"/>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31" name="Shape 31"/>
        <p:cNvGrpSpPr/>
        <p:nvPr/>
      </p:nvGrpSpPr>
      <p:grpSpPr>
        <a:xfrm>
          <a:off x="0" y="0"/>
          <a:ext cx="0" cy="0"/>
          <a:chOff x="0" y="0"/>
          <a:chExt cx="0" cy="0"/>
        </a:xfrm>
      </p:grpSpPr>
      <p:sp>
        <p:nvSpPr>
          <p:cNvPr id="32" name="Google Shape;32;p4"/>
          <p:cNvSpPr txBox="1"/>
          <p:nvPr>
            <p:ph type="title"/>
          </p:nvPr>
        </p:nvSpPr>
        <p:spPr>
          <a:xfrm>
            <a:off x="583650" y="820868"/>
            <a:ext cx="17120700" cy="1735200"/>
          </a:xfrm>
          <a:prstGeom prst="rect">
            <a:avLst/>
          </a:prstGeom>
        </p:spPr>
        <p:txBody>
          <a:bodyPr anchorCtr="0" anchor="t" bIns="45700" lIns="91425" spcFirstLastPara="1" rIns="91425" wrap="square" tIns="45700">
            <a:normAutofit/>
          </a:bodyPr>
          <a:lstStyle>
            <a:lvl1pPr lvl="0">
              <a:spcBef>
                <a:spcPts val="0"/>
              </a:spcBef>
              <a:spcAft>
                <a:spcPts val="0"/>
              </a:spcAft>
              <a:buSzPts val="10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33" name="Google Shape;33;p4"/>
          <p:cNvPicPr preferRelativeResize="0"/>
          <p:nvPr/>
        </p:nvPicPr>
        <p:blipFill rotWithShape="1">
          <a:blip r:embed="rId2">
            <a:alphaModFix/>
          </a:blip>
          <a:srcRect b="0" l="39220" r="-1564" t="0"/>
          <a:stretch/>
        </p:blipFill>
        <p:spPr>
          <a:xfrm>
            <a:off x="-7400" y="-333625"/>
            <a:ext cx="3033025" cy="4865001"/>
          </a:xfrm>
          <a:prstGeom prst="rect">
            <a:avLst/>
          </a:prstGeom>
          <a:noFill/>
          <a:ln>
            <a:noFill/>
          </a:ln>
        </p:spPr>
      </p:pic>
      <p:pic>
        <p:nvPicPr>
          <p:cNvPr id="34" name="Google Shape;34;p4"/>
          <p:cNvPicPr preferRelativeResize="0"/>
          <p:nvPr/>
        </p:nvPicPr>
        <p:blipFill rotWithShape="1">
          <a:blip r:embed="rId3">
            <a:alphaModFix/>
          </a:blip>
          <a:srcRect b="0" l="0" r="60052" t="40744"/>
          <a:stretch/>
        </p:blipFill>
        <p:spPr>
          <a:xfrm>
            <a:off x="15254975" y="0"/>
            <a:ext cx="3033024" cy="4572776"/>
          </a:xfrm>
          <a:prstGeom prst="rect">
            <a:avLst/>
          </a:prstGeom>
          <a:noFill/>
          <a:ln>
            <a:noFill/>
          </a:ln>
        </p:spPr>
      </p:pic>
      <p:grpSp>
        <p:nvGrpSpPr>
          <p:cNvPr id="35" name="Google Shape;35;p4"/>
          <p:cNvGrpSpPr/>
          <p:nvPr/>
        </p:nvGrpSpPr>
        <p:grpSpPr>
          <a:xfrm>
            <a:off x="1127518" y="3293746"/>
            <a:ext cx="4565128" cy="6199399"/>
            <a:chOff x="0" y="-337542"/>
            <a:chExt cx="6086838" cy="8265865"/>
          </a:xfrm>
        </p:grpSpPr>
        <p:grpSp>
          <p:nvGrpSpPr>
            <p:cNvPr id="36" name="Google Shape;36;p4"/>
            <p:cNvGrpSpPr/>
            <p:nvPr/>
          </p:nvGrpSpPr>
          <p:grpSpPr>
            <a:xfrm>
              <a:off x="203200" y="-177246"/>
              <a:ext cx="5883638" cy="8105569"/>
              <a:chOff x="0" y="-66675"/>
              <a:chExt cx="1162200" cy="1601100"/>
            </a:xfrm>
          </p:grpSpPr>
          <p:sp>
            <p:nvSpPr>
              <p:cNvPr id="37" name="Google Shape;37;p4"/>
              <p:cNvSpPr/>
              <p:nvPr/>
            </p:nvSpPr>
            <p:spPr>
              <a:xfrm>
                <a:off x="0" y="0"/>
                <a:ext cx="1162087" cy="1534340"/>
              </a:xfrm>
              <a:custGeom>
                <a:rect b="b" l="l" r="r" t="t"/>
                <a:pathLst>
                  <a:path extrusionOk="0" h="1534340" w="1162087">
                    <a:moveTo>
                      <a:pt x="89486" y="0"/>
                    </a:moveTo>
                    <a:lnTo>
                      <a:pt x="1072602" y="0"/>
                    </a:lnTo>
                    <a:cubicBezTo>
                      <a:pt x="1122023" y="0"/>
                      <a:pt x="1162087" y="40064"/>
                      <a:pt x="1162087" y="89486"/>
                    </a:cubicBezTo>
                    <a:lnTo>
                      <a:pt x="1162087" y="1444854"/>
                    </a:lnTo>
                    <a:cubicBezTo>
                      <a:pt x="1162087" y="1494276"/>
                      <a:pt x="1122023" y="1534340"/>
                      <a:pt x="1072602" y="1534340"/>
                    </a:cubicBezTo>
                    <a:lnTo>
                      <a:pt x="89486" y="1534340"/>
                    </a:lnTo>
                    <a:cubicBezTo>
                      <a:pt x="40064" y="1534340"/>
                      <a:pt x="0" y="1494276"/>
                      <a:pt x="0" y="1444854"/>
                    </a:cubicBezTo>
                    <a:lnTo>
                      <a:pt x="0" y="89486"/>
                    </a:lnTo>
                    <a:cubicBezTo>
                      <a:pt x="0" y="40064"/>
                      <a:pt x="40064" y="0"/>
                      <a:pt x="89486" y="0"/>
                    </a:cubicBezTo>
                    <a:close/>
                  </a:path>
                </a:pathLst>
              </a:custGeom>
              <a:solidFill>
                <a:srgbClr val="F4F7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4"/>
              <p:cNvSpPr txBox="1"/>
              <p:nvPr/>
            </p:nvSpPr>
            <p:spPr>
              <a:xfrm>
                <a:off x="0" y="-66675"/>
                <a:ext cx="1162200" cy="1601100"/>
              </a:xfrm>
              <a:prstGeom prst="rect">
                <a:avLst/>
              </a:prstGeom>
              <a:noFill/>
              <a:ln>
                <a:noFill/>
              </a:ln>
            </p:spPr>
            <p:txBody>
              <a:bodyPr anchorCtr="0" anchor="ctr" bIns="50800" lIns="50800" spcFirstLastPara="1" rIns="50800" wrap="square" tIns="50800">
                <a:noAutofit/>
              </a:bodyPr>
              <a:lstStyle/>
              <a:p>
                <a:pPr indent="0" lvl="0" marL="0" marR="0" rtl="0" algn="ctr">
                  <a:lnSpc>
                    <a:spcPct val="24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 name="Google Shape;39;p4"/>
            <p:cNvGrpSpPr/>
            <p:nvPr/>
          </p:nvGrpSpPr>
          <p:grpSpPr>
            <a:xfrm>
              <a:off x="0" y="-337542"/>
              <a:ext cx="5883638" cy="8105569"/>
              <a:chOff x="0" y="-66675"/>
              <a:chExt cx="1162200" cy="1601100"/>
            </a:xfrm>
          </p:grpSpPr>
          <p:sp>
            <p:nvSpPr>
              <p:cNvPr id="40" name="Google Shape;40;p4"/>
              <p:cNvSpPr/>
              <p:nvPr/>
            </p:nvSpPr>
            <p:spPr>
              <a:xfrm>
                <a:off x="0" y="0"/>
                <a:ext cx="1162087" cy="1534340"/>
              </a:xfrm>
              <a:custGeom>
                <a:rect b="b" l="l" r="r" t="t"/>
                <a:pathLst>
                  <a:path extrusionOk="0" h="1534340" w="1162087">
                    <a:moveTo>
                      <a:pt x="89486" y="0"/>
                    </a:moveTo>
                    <a:lnTo>
                      <a:pt x="1072602" y="0"/>
                    </a:lnTo>
                    <a:cubicBezTo>
                      <a:pt x="1122023" y="0"/>
                      <a:pt x="1162087" y="40064"/>
                      <a:pt x="1162087" y="89486"/>
                    </a:cubicBezTo>
                    <a:lnTo>
                      <a:pt x="1162087" y="1444854"/>
                    </a:lnTo>
                    <a:cubicBezTo>
                      <a:pt x="1162087" y="1494276"/>
                      <a:pt x="1122023" y="1534340"/>
                      <a:pt x="1072602" y="1534340"/>
                    </a:cubicBezTo>
                    <a:lnTo>
                      <a:pt x="89486" y="1534340"/>
                    </a:lnTo>
                    <a:cubicBezTo>
                      <a:pt x="40064" y="1534340"/>
                      <a:pt x="0" y="1494276"/>
                      <a:pt x="0" y="1444854"/>
                    </a:cubicBezTo>
                    <a:lnTo>
                      <a:pt x="0" y="89486"/>
                    </a:lnTo>
                    <a:cubicBezTo>
                      <a:pt x="0" y="40064"/>
                      <a:pt x="40064" y="0"/>
                      <a:pt x="89486" y="0"/>
                    </a:cubicBezTo>
                    <a:close/>
                  </a:path>
                </a:pathLst>
              </a:custGeom>
              <a:solidFill>
                <a:srgbClr val="8EDA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4"/>
              <p:cNvSpPr txBox="1"/>
              <p:nvPr/>
            </p:nvSpPr>
            <p:spPr>
              <a:xfrm>
                <a:off x="0" y="-66675"/>
                <a:ext cx="1162200" cy="1601100"/>
              </a:xfrm>
              <a:prstGeom prst="rect">
                <a:avLst/>
              </a:prstGeom>
              <a:noFill/>
              <a:ln>
                <a:noFill/>
              </a:ln>
            </p:spPr>
            <p:txBody>
              <a:bodyPr anchorCtr="0" anchor="ctr" bIns="50800" lIns="50800" spcFirstLastPara="1" rIns="50800" wrap="square" tIns="50800">
                <a:noAutofit/>
              </a:bodyPr>
              <a:lstStyle/>
              <a:p>
                <a:pPr indent="0" lvl="0" marL="0" marR="0" rtl="0" algn="ctr">
                  <a:lnSpc>
                    <a:spcPct val="24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2" name="Google Shape;42;p4"/>
          <p:cNvGrpSpPr/>
          <p:nvPr/>
        </p:nvGrpSpPr>
        <p:grpSpPr>
          <a:xfrm>
            <a:off x="6857959" y="3293746"/>
            <a:ext cx="4565128" cy="6199399"/>
            <a:chOff x="0" y="-337542"/>
            <a:chExt cx="6086838" cy="8265865"/>
          </a:xfrm>
        </p:grpSpPr>
        <p:grpSp>
          <p:nvGrpSpPr>
            <p:cNvPr id="43" name="Google Shape;43;p4"/>
            <p:cNvGrpSpPr/>
            <p:nvPr/>
          </p:nvGrpSpPr>
          <p:grpSpPr>
            <a:xfrm>
              <a:off x="203200" y="-177246"/>
              <a:ext cx="5883638" cy="8105569"/>
              <a:chOff x="0" y="-66675"/>
              <a:chExt cx="1162200" cy="1601100"/>
            </a:xfrm>
          </p:grpSpPr>
          <p:sp>
            <p:nvSpPr>
              <p:cNvPr id="44" name="Google Shape;44;p4"/>
              <p:cNvSpPr/>
              <p:nvPr/>
            </p:nvSpPr>
            <p:spPr>
              <a:xfrm>
                <a:off x="0" y="0"/>
                <a:ext cx="1162087" cy="1534340"/>
              </a:xfrm>
              <a:custGeom>
                <a:rect b="b" l="l" r="r" t="t"/>
                <a:pathLst>
                  <a:path extrusionOk="0" h="1534340" w="1162087">
                    <a:moveTo>
                      <a:pt x="89486" y="0"/>
                    </a:moveTo>
                    <a:lnTo>
                      <a:pt x="1072602" y="0"/>
                    </a:lnTo>
                    <a:cubicBezTo>
                      <a:pt x="1122023" y="0"/>
                      <a:pt x="1162087" y="40064"/>
                      <a:pt x="1162087" y="89486"/>
                    </a:cubicBezTo>
                    <a:lnTo>
                      <a:pt x="1162087" y="1444854"/>
                    </a:lnTo>
                    <a:cubicBezTo>
                      <a:pt x="1162087" y="1494276"/>
                      <a:pt x="1122023" y="1534340"/>
                      <a:pt x="1072602" y="1534340"/>
                    </a:cubicBezTo>
                    <a:lnTo>
                      <a:pt x="89486" y="1534340"/>
                    </a:lnTo>
                    <a:cubicBezTo>
                      <a:pt x="40064" y="1534340"/>
                      <a:pt x="0" y="1494276"/>
                      <a:pt x="0" y="1444854"/>
                    </a:cubicBezTo>
                    <a:lnTo>
                      <a:pt x="0" y="89486"/>
                    </a:lnTo>
                    <a:cubicBezTo>
                      <a:pt x="0" y="40064"/>
                      <a:pt x="40064" y="0"/>
                      <a:pt x="89486" y="0"/>
                    </a:cubicBezTo>
                    <a:close/>
                  </a:path>
                </a:pathLst>
              </a:custGeom>
              <a:solidFill>
                <a:srgbClr val="F4F7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4"/>
              <p:cNvSpPr txBox="1"/>
              <p:nvPr/>
            </p:nvSpPr>
            <p:spPr>
              <a:xfrm>
                <a:off x="0" y="-66675"/>
                <a:ext cx="1162200" cy="1601100"/>
              </a:xfrm>
              <a:prstGeom prst="rect">
                <a:avLst/>
              </a:prstGeom>
              <a:noFill/>
              <a:ln>
                <a:noFill/>
              </a:ln>
            </p:spPr>
            <p:txBody>
              <a:bodyPr anchorCtr="0" anchor="ctr" bIns="50800" lIns="50800" spcFirstLastPara="1" rIns="50800" wrap="square" tIns="50800">
                <a:noAutofit/>
              </a:bodyPr>
              <a:lstStyle/>
              <a:p>
                <a:pPr indent="0" lvl="0" marL="0" marR="0" rtl="0" algn="ctr">
                  <a:lnSpc>
                    <a:spcPct val="24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 name="Google Shape;46;p4"/>
            <p:cNvGrpSpPr/>
            <p:nvPr/>
          </p:nvGrpSpPr>
          <p:grpSpPr>
            <a:xfrm>
              <a:off x="0" y="-337542"/>
              <a:ext cx="5883638" cy="8105569"/>
              <a:chOff x="0" y="-66675"/>
              <a:chExt cx="1162200" cy="1601100"/>
            </a:xfrm>
          </p:grpSpPr>
          <p:sp>
            <p:nvSpPr>
              <p:cNvPr id="47" name="Google Shape;47;p4"/>
              <p:cNvSpPr/>
              <p:nvPr/>
            </p:nvSpPr>
            <p:spPr>
              <a:xfrm>
                <a:off x="0" y="0"/>
                <a:ext cx="1162087" cy="1534340"/>
              </a:xfrm>
              <a:custGeom>
                <a:rect b="b" l="l" r="r" t="t"/>
                <a:pathLst>
                  <a:path extrusionOk="0" h="1534340" w="1162087">
                    <a:moveTo>
                      <a:pt x="89486" y="0"/>
                    </a:moveTo>
                    <a:lnTo>
                      <a:pt x="1072602" y="0"/>
                    </a:lnTo>
                    <a:cubicBezTo>
                      <a:pt x="1122023" y="0"/>
                      <a:pt x="1162087" y="40064"/>
                      <a:pt x="1162087" y="89486"/>
                    </a:cubicBezTo>
                    <a:lnTo>
                      <a:pt x="1162087" y="1444854"/>
                    </a:lnTo>
                    <a:cubicBezTo>
                      <a:pt x="1162087" y="1494276"/>
                      <a:pt x="1122023" y="1534340"/>
                      <a:pt x="1072602" y="1534340"/>
                    </a:cubicBezTo>
                    <a:lnTo>
                      <a:pt x="89486" y="1534340"/>
                    </a:lnTo>
                    <a:cubicBezTo>
                      <a:pt x="40064" y="1534340"/>
                      <a:pt x="0" y="1494276"/>
                      <a:pt x="0" y="1444854"/>
                    </a:cubicBezTo>
                    <a:lnTo>
                      <a:pt x="0" y="89486"/>
                    </a:lnTo>
                    <a:cubicBezTo>
                      <a:pt x="0" y="40064"/>
                      <a:pt x="40064" y="0"/>
                      <a:pt x="89486" y="0"/>
                    </a:cubicBezTo>
                    <a:close/>
                  </a:path>
                </a:pathLst>
              </a:custGeom>
              <a:solidFill>
                <a:srgbClr val="8EDA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4"/>
              <p:cNvSpPr txBox="1"/>
              <p:nvPr/>
            </p:nvSpPr>
            <p:spPr>
              <a:xfrm>
                <a:off x="0" y="-66675"/>
                <a:ext cx="1162200" cy="1601100"/>
              </a:xfrm>
              <a:prstGeom prst="rect">
                <a:avLst/>
              </a:prstGeom>
              <a:noFill/>
              <a:ln>
                <a:noFill/>
              </a:ln>
            </p:spPr>
            <p:txBody>
              <a:bodyPr anchorCtr="0" anchor="ctr" bIns="50800" lIns="50800" spcFirstLastPara="1" rIns="50800" wrap="square" tIns="50800">
                <a:noAutofit/>
              </a:bodyPr>
              <a:lstStyle/>
              <a:p>
                <a:pPr indent="0" lvl="0" marL="0" marR="0" rtl="0" algn="ctr">
                  <a:lnSpc>
                    <a:spcPct val="24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9" name="Google Shape;49;p4"/>
          <p:cNvGrpSpPr/>
          <p:nvPr/>
        </p:nvGrpSpPr>
        <p:grpSpPr>
          <a:xfrm>
            <a:off x="12588400" y="3293746"/>
            <a:ext cx="4565128" cy="6199399"/>
            <a:chOff x="0" y="-337542"/>
            <a:chExt cx="6086838" cy="8265865"/>
          </a:xfrm>
        </p:grpSpPr>
        <p:grpSp>
          <p:nvGrpSpPr>
            <p:cNvPr id="50" name="Google Shape;50;p4"/>
            <p:cNvGrpSpPr/>
            <p:nvPr/>
          </p:nvGrpSpPr>
          <p:grpSpPr>
            <a:xfrm>
              <a:off x="203200" y="-177246"/>
              <a:ext cx="5883638" cy="8105569"/>
              <a:chOff x="0" y="-66675"/>
              <a:chExt cx="1162200" cy="1601100"/>
            </a:xfrm>
          </p:grpSpPr>
          <p:sp>
            <p:nvSpPr>
              <p:cNvPr id="51" name="Google Shape;51;p4"/>
              <p:cNvSpPr/>
              <p:nvPr/>
            </p:nvSpPr>
            <p:spPr>
              <a:xfrm>
                <a:off x="0" y="0"/>
                <a:ext cx="1162087" cy="1534340"/>
              </a:xfrm>
              <a:custGeom>
                <a:rect b="b" l="l" r="r" t="t"/>
                <a:pathLst>
                  <a:path extrusionOk="0" h="1534340" w="1162087">
                    <a:moveTo>
                      <a:pt x="89486" y="0"/>
                    </a:moveTo>
                    <a:lnTo>
                      <a:pt x="1072602" y="0"/>
                    </a:lnTo>
                    <a:cubicBezTo>
                      <a:pt x="1122023" y="0"/>
                      <a:pt x="1162087" y="40064"/>
                      <a:pt x="1162087" y="89486"/>
                    </a:cubicBezTo>
                    <a:lnTo>
                      <a:pt x="1162087" y="1444854"/>
                    </a:lnTo>
                    <a:cubicBezTo>
                      <a:pt x="1162087" y="1494276"/>
                      <a:pt x="1122023" y="1534340"/>
                      <a:pt x="1072602" y="1534340"/>
                    </a:cubicBezTo>
                    <a:lnTo>
                      <a:pt x="89486" y="1534340"/>
                    </a:lnTo>
                    <a:cubicBezTo>
                      <a:pt x="40064" y="1534340"/>
                      <a:pt x="0" y="1494276"/>
                      <a:pt x="0" y="1444854"/>
                    </a:cubicBezTo>
                    <a:lnTo>
                      <a:pt x="0" y="89486"/>
                    </a:lnTo>
                    <a:cubicBezTo>
                      <a:pt x="0" y="40064"/>
                      <a:pt x="40064" y="0"/>
                      <a:pt x="89486" y="0"/>
                    </a:cubicBezTo>
                    <a:close/>
                  </a:path>
                </a:pathLst>
              </a:custGeom>
              <a:solidFill>
                <a:srgbClr val="F4F7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txBox="1"/>
              <p:nvPr/>
            </p:nvSpPr>
            <p:spPr>
              <a:xfrm>
                <a:off x="0" y="-66675"/>
                <a:ext cx="1162200" cy="1601100"/>
              </a:xfrm>
              <a:prstGeom prst="rect">
                <a:avLst/>
              </a:prstGeom>
              <a:noFill/>
              <a:ln>
                <a:noFill/>
              </a:ln>
            </p:spPr>
            <p:txBody>
              <a:bodyPr anchorCtr="0" anchor="ctr" bIns="50800" lIns="50800" spcFirstLastPara="1" rIns="50800" wrap="square" tIns="50800">
                <a:noAutofit/>
              </a:bodyPr>
              <a:lstStyle/>
              <a:p>
                <a:pPr indent="0" lvl="0" marL="0" marR="0" rtl="0" algn="ctr">
                  <a:lnSpc>
                    <a:spcPct val="24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 name="Google Shape;53;p4"/>
            <p:cNvGrpSpPr/>
            <p:nvPr/>
          </p:nvGrpSpPr>
          <p:grpSpPr>
            <a:xfrm>
              <a:off x="0" y="-337542"/>
              <a:ext cx="5883638" cy="8105569"/>
              <a:chOff x="0" y="-66675"/>
              <a:chExt cx="1162200" cy="1601100"/>
            </a:xfrm>
          </p:grpSpPr>
          <p:sp>
            <p:nvSpPr>
              <p:cNvPr id="54" name="Google Shape;54;p4"/>
              <p:cNvSpPr/>
              <p:nvPr/>
            </p:nvSpPr>
            <p:spPr>
              <a:xfrm>
                <a:off x="0" y="0"/>
                <a:ext cx="1162087" cy="1534340"/>
              </a:xfrm>
              <a:custGeom>
                <a:rect b="b" l="l" r="r" t="t"/>
                <a:pathLst>
                  <a:path extrusionOk="0" h="1534340" w="1162087">
                    <a:moveTo>
                      <a:pt x="89486" y="0"/>
                    </a:moveTo>
                    <a:lnTo>
                      <a:pt x="1072602" y="0"/>
                    </a:lnTo>
                    <a:cubicBezTo>
                      <a:pt x="1122023" y="0"/>
                      <a:pt x="1162087" y="40064"/>
                      <a:pt x="1162087" y="89486"/>
                    </a:cubicBezTo>
                    <a:lnTo>
                      <a:pt x="1162087" y="1444854"/>
                    </a:lnTo>
                    <a:cubicBezTo>
                      <a:pt x="1162087" y="1494276"/>
                      <a:pt x="1122023" y="1534340"/>
                      <a:pt x="1072602" y="1534340"/>
                    </a:cubicBezTo>
                    <a:lnTo>
                      <a:pt x="89486" y="1534340"/>
                    </a:lnTo>
                    <a:cubicBezTo>
                      <a:pt x="40064" y="1534340"/>
                      <a:pt x="0" y="1494276"/>
                      <a:pt x="0" y="1444854"/>
                    </a:cubicBezTo>
                    <a:lnTo>
                      <a:pt x="0" y="89486"/>
                    </a:lnTo>
                    <a:cubicBezTo>
                      <a:pt x="0" y="40064"/>
                      <a:pt x="40064" y="0"/>
                      <a:pt x="89486" y="0"/>
                    </a:cubicBezTo>
                    <a:close/>
                  </a:path>
                </a:pathLst>
              </a:custGeom>
              <a:solidFill>
                <a:srgbClr val="8EDA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4"/>
              <p:cNvSpPr txBox="1"/>
              <p:nvPr/>
            </p:nvSpPr>
            <p:spPr>
              <a:xfrm>
                <a:off x="0" y="-66675"/>
                <a:ext cx="1162200" cy="1601100"/>
              </a:xfrm>
              <a:prstGeom prst="rect">
                <a:avLst/>
              </a:prstGeom>
              <a:noFill/>
              <a:ln>
                <a:noFill/>
              </a:ln>
            </p:spPr>
            <p:txBody>
              <a:bodyPr anchorCtr="0" anchor="ctr" bIns="50800" lIns="50800" spcFirstLastPara="1" rIns="50800" wrap="square" tIns="50800">
                <a:noAutofit/>
              </a:bodyPr>
              <a:lstStyle/>
              <a:p>
                <a:pPr indent="0" lvl="0" marL="0" marR="0" rtl="0" algn="ctr">
                  <a:lnSpc>
                    <a:spcPct val="24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6" name="Google Shape;56;p4"/>
          <p:cNvGrpSpPr/>
          <p:nvPr/>
        </p:nvGrpSpPr>
        <p:grpSpPr>
          <a:xfrm>
            <a:off x="12664600" y="3347292"/>
            <a:ext cx="4412757" cy="6079217"/>
            <a:chOff x="0" y="-66675"/>
            <a:chExt cx="1162200" cy="1601100"/>
          </a:xfrm>
        </p:grpSpPr>
        <p:sp>
          <p:nvSpPr>
            <p:cNvPr id="57" name="Google Shape;57;p4"/>
            <p:cNvSpPr/>
            <p:nvPr/>
          </p:nvSpPr>
          <p:spPr>
            <a:xfrm>
              <a:off x="0" y="0"/>
              <a:ext cx="1162087" cy="1534340"/>
            </a:xfrm>
            <a:custGeom>
              <a:rect b="b" l="l" r="r" t="t"/>
              <a:pathLst>
                <a:path extrusionOk="0" h="1534340" w="1162087">
                  <a:moveTo>
                    <a:pt x="89486" y="0"/>
                  </a:moveTo>
                  <a:lnTo>
                    <a:pt x="1072602" y="0"/>
                  </a:lnTo>
                  <a:cubicBezTo>
                    <a:pt x="1122023" y="0"/>
                    <a:pt x="1162087" y="40064"/>
                    <a:pt x="1162087" y="89486"/>
                  </a:cubicBezTo>
                  <a:lnTo>
                    <a:pt x="1162087" y="1444854"/>
                  </a:lnTo>
                  <a:cubicBezTo>
                    <a:pt x="1162087" y="1494276"/>
                    <a:pt x="1122023" y="1534340"/>
                    <a:pt x="1072602" y="1534340"/>
                  </a:cubicBezTo>
                  <a:lnTo>
                    <a:pt x="89486" y="1534340"/>
                  </a:lnTo>
                  <a:cubicBezTo>
                    <a:pt x="40064" y="1534340"/>
                    <a:pt x="0" y="1494276"/>
                    <a:pt x="0" y="1444854"/>
                  </a:cubicBezTo>
                  <a:lnTo>
                    <a:pt x="0" y="89486"/>
                  </a:lnTo>
                  <a:cubicBezTo>
                    <a:pt x="0" y="40064"/>
                    <a:pt x="40064" y="0"/>
                    <a:pt x="89486" y="0"/>
                  </a:cubicBezTo>
                  <a:close/>
                </a:path>
              </a:pathLst>
            </a:custGeom>
            <a:solidFill>
              <a:srgbClr val="B48D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4"/>
            <p:cNvSpPr txBox="1"/>
            <p:nvPr/>
          </p:nvSpPr>
          <p:spPr>
            <a:xfrm>
              <a:off x="0" y="-66675"/>
              <a:ext cx="1162200" cy="1601100"/>
            </a:xfrm>
            <a:prstGeom prst="rect">
              <a:avLst/>
            </a:prstGeom>
            <a:noFill/>
            <a:ln>
              <a:noFill/>
            </a:ln>
          </p:spPr>
          <p:txBody>
            <a:bodyPr anchorCtr="0" anchor="ctr" bIns="50800" lIns="50800" spcFirstLastPara="1" rIns="50800" wrap="square" tIns="50800">
              <a:noAutofit/>
            </a:bodyPr>
            <a:lstStyle/>
            <a:p>
              <a:pPr indent="0" lvl="0" marL="0" marR="0" rtl="0" algn="ctr">
                <a:lnSpc>
                  <a:spcPct val="24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 name="Google Shape;59;p4"/>
          <p:cNvGrpSpPr/>
          <p:nvPr/>
        </p:nvGrpSpPr>
        <p:grpSpPr>
          <a:xfrm>
            <a:off x="6937850" y="3347292"/>
            <a:ext cx="4412757" cy="6079217"/>
            <a:chOff x="0" y="-66675"/>
            <a:chExt cx="1162200" cy="1601100"/>
          </a:xfrm>
        </p:grpSpPr>
        <p:sp>
          <p:nvSpPr>
            <p:cNvPr id="60" name="Google Shape;60;p4"/>
            <p:cNvSpPr/>
            <p:nvPr/>
          </p:nvSpPr>
          <p:spPr>
            <a:xfrm>
              <a:off x="0" y="0"/>
              <a:ext cx="1162087" cy="1534340"/>
            </a:xfrm>
            <a:custGeom>
              <a:rect b="b" l="l" r="r" t="t"/>
              <a:pathLst>
                <a:path extrusionOk="0" h="1534340" w="1162087">
                  <a:moveTo>
                    <a:pt x="89486" y="0"/>
                  </a:moveTo>
                  <a:lnTo>
                    <a:pt x="1072602" y="0"/>
                  </a:lnTo>
                  <a:cubicBezTo>
                    <a:pt x="1122023" y="0"/>
                    <a:pt x="1162087" y="40064"/>
                    <a:pt x="1162087" y="89486"/>
                  </a:cubicBezTo>
                  <a:lnTo>
                    <a:pt x="1162087" y="1444854"/>
                  </a:lnTo>
                  <a:cubicBezTo>
                    <a:pt x="1162087" y="1494276"/>
                    <a:pt x="1122023" y="1534340"/>
                    <a:pt x="1072602" y="1534340"/>
                  </a:cubicBezTo>
                  <a:lnTo>
                    <a:pt x="89486" y="1534340"/>
                  </a:lnTo>
                  <a:cubicBezTo>
                    <a:pt x="40064" y="1534340"/>
                    <a:pt x="0" y="1494276"/>
                    <a:pt x="0" y="1444854"/>
                  </a:cubicBezTo>
                  <a:lnTo>
                    <a:pt x="0" y="89486"/>
                  </a:lnTo>
                  <a:cubicBezTo>
                    <a:pt x="0" y="40064"/>
                    <a:pt x="40064" y="0"/>
                    <a:pt x="89486" y="0"/>
                  </a:cubicBezTo>
                  <a:close/>
                </a:path>
              </a:pathLst>
            </a:custGeom>
            <a:solidFill>
              <a:srgbClr val="B48D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4"/>
            <p:cNvSpPr txBox="1"/>
            <p:nvPr/>
          </p:nvSpPr>
          <p:spPr>
            <a:xfrm>
              <a:off x="0" y="-66675"/>
              <a:ext cx="1162200" cy="1601100"/>
            </a:xfrm>
            <a:prstGeom prst="rect">
              <a:avLst/>
            </a:prstGeom>
            <a:noFill/>
            <a:ln>
              <a:noFill/>
            </a:ln>
          </p:spPr>
          <p:txBody>
            <a:bodyPr anchorCtr="0" anchor="ctr" bIns="50800" lIns="50800" spcFirstLastPara="1" rIns="50800" wrap="square" tIns="50800">
              <a:noAutofit/>
            </a:bodyPr>
            <a:lstStyle/>
            <a:p>
              <a:pPr indent="0" lvl="0" marL="0" marR="0" rtl="0" algn="ctr">
                <a:lnSpc>
                  <a:spcPct val="24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2" name="Google Shape;62;p4"/>
          <p:cNvSpPr/>
          <p:nvPr/>
        </p:nvSpPr>
        <p:spPr>
          <a:xfrm>
            <a:off x="1209383" y="3600450"/>
            <a:ext cx="4413025" cy="5826656"/>
          </a:xfrm>
          <a:custGeom>
            <a:rect b="b" l="l" r="r" t="t"/>
            <a:pathLst>
              <a:path extrusionOk="0" h="1534340" w="1162087">
                <a:moveTo>
                  <a:pt x="89486" y="0"/>
                </a:moveTo>
                <a:lnTo>
                  <a:pt x="1072602" y="0"/>
                </a:lnTo>
                <a:cubicBezTo>
                  <a:pt x="1122023" y="0"/>
                  <a:pt x="1162087" y="40064"/>
                  <a:pt x="1162087" y="89486"/>
                </a:cubicBezTo>
                <a:lnTo>
                  <a:pt x="1162087" y="1444854"/>
                </a:lnTo>
                <a:cubicBezTo>
                  <a:pt x="1162087" y="1494276"/>
                  <a:pt x="1122023" y="1534340"/>
                  <a:pt x="1072602" y="1534340"/>
                </a:cubicBezTo>
                <a:lnTo>
                  <a:pt x="89486" y="1534340"/>
                </a:lnTo>
                <a:cubicBezTo>
                  <a:pt x="40064" y="1534340"/>
                  <a:pt x="0" y="1494276"/>
                  <a:pt x="0" y="1444854"/>
                </a:cubicBezTo>
                <a:lnTo>
                  <a:pt x="0" y="89486"/>
                </a:lnTo>
                <a:cubicBezTo>
                  <a:pt x="0" y="40064"/>
                  <a:pt x="40064" y="0"/>
                  <a:pt x="89486" y="0"/>
                </a:cubicBezTo>
                <a:close/>
              </a:path>
            </a:pathLst>
          </a:custGeom>
          <a:solidFill>
            <a:srgbClr val="B48D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4"/>
          <p:cNvGrpSpPr/>
          <p:nvPr/>
        </p:nvGrpSpPr>
        <p:grpSpPr>
          <a:xfrm>
            <a:off x="7884507" y="5585016"/>
            <a:ext cx="2518948" cy="2518948"/>
            <a:chOff x="0" y="0"/>
            <a:chExt cx="812800" cy="812800"/>
          </a:xfrm>
        </p:grpSpPr>
        <p:sp>
          <p:nvSpPr>
            <p:cNvPr id="64" name="Google Shape;64;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8A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4"/>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 name="Google Shape;66;p4"/>
          <p:cNvGrpSpPr/>
          <p:nvPr/>
        </p:nvGrpSpPr>
        <p:grpSpPr>
          <a:xfrm>
            <a:off x="2121800" y="5585016"/>
            <a:ext cx="2518948" cy="2518948"/>
            <a:chOff x="0" y="0"/>
            <a:chExt cx="812800" cy="812800"/>
          </a:xfrm>
        </p:grpSpPr>
        <p:sp>
          <p:nvSpPr>
            <p:cNvPr id="67" name="Google Shape;67;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8A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4"/>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 name="Google Shape;69;p4"/>
          <p:cNvGrpSpPr/>
          <p:nvPr/>
        </p:nvGrpSpPr>
        <p:grpSpPr>
          <a:xfrm>
            <a:off x="13611257" y="5585016"/>
            <a:ext cx="2518948" cy="2518948"/>
            <a:chOff x="0" y="0"/>
            <a:chExt cx="812800" cy="812800"/>
          </a:xfrm>
        </p:grpSpPr>
        <p:sp>
          <p:nvSpPr>
            <p:cNvPr id="70" name="Google Shape;70;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8A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4"/>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2" name="Google Shape;72;p4"/>
          <p:cNvSpPr txBox="1"/>
          <p:nvPr/>
        </p:nvSpPr>
        <p:spPr>
          <a:xfrm>
            <a:off x="13614756" y="3974075"/>
            <a:ext cx="2515500" cy="1577100"/>
          </a:xfrm>
          <a:prstGeom prst="rect">
            <a:avLst/>
          </a:prstGeom>
          <a:noFill/>
          <a:ln>
            <a:noFill/>
          </a:ln>
        </p:spPr>
        <p:txBody>
          <a:bodyPr anchorCtr="0" anchor="t" bIns="0" lIns="0" spcFirstLastPara="1" rIns="0" wrap="square" tIns="0">
            <a:spAutoFit/>
          </a:bodyPr>
          <a:lstStyle/>
          <a:p>
            <a:pPr indent="0" lvl="0" marL="0" marR="0" rtl="0" algn="ctr">
              <a:lnSpc>
                <a:spcPct val="106002"/>
              </a:lnSpc>
              <a:spcBef>
                <a:spcPts val="0"/>
              </a:spcBef>
              <a:spcAft>
                <a:spcPts val="0"/>
              </a:spcAft>
              <a:buNone/>
            </a:pPr>
            <a:r>
              <a:rPr b="0" i="0" lang="en-US" sz="10246" u="none" cap="none" strike="noStrike">
                <a:solidFill>
                  <a:srgbClr val="F4F7EC"/>
                </a:solidFill>
                <a:latin typeface="Lilita One"/>
                <a:ea typeface="Lilita One"/>
                <a:cs typeface="Lilita One"/>
                <a:sym typeface="Lilita One"/>
              </a:rPr>
              <a:t>03</a:t>
            </a:r>
            <a:endParaRPr/>
          </a:p>
        </p:txBody>
      </p:sp>
      <p:sp>
        <p:nvSpPr>
          <p:cNvPr id="73" name="Google Shape;73;p4"/>
          <p:cNvSpPr txBox="1"/>
          <p:nvPr/>
        </p:nvSpPr>
        <p:spPr>
          <a:xfrm>
            <a:off x="2701335" y="3974078"/>
            <a:ext cx="1359900" cy="1577100"/>
          </a:xfrm>
          <a:prstGeom prst="rect">
            <a:avLst/>
          </a:prstGeom>
          <a:noFill/>
          <a:ln>
            <a:noFill/>
          </a:ln>
        </p:spPr>
        <p:txBody>
          <a:bodyPr anchorCtr="0" anchor="t" bIns="0" lIns="0" spcFirstLastPara="1" rIns="0" wrap="square" tIns="0">
            <a:spAutoFit/>
          </a:bodyPr>
          <a:lstStyle/>
          <a:p>
            <a:pPr indent="0" lvl="0" marL="0" marR="0" rtl="0" algn="ctr">
              <a:lnSpc>
                <a:spcPct val="106002"/>
              </a:lnSpc>
              <a:spcBef>
                <a:spcPts val="0"/>
              </a:spcBef>
              <a:spcAft>
                <a:spcPts val="0"/>
              </a:spcAft>
              <a:buNone/>
            </a:pPr>
            <a:r>
              <a:rPr b="0" i="0" lang="en-US" sz="10246" u="none" cap="none" strike="noStrike">
                <a:solidFill>
                  <a:srgbClr val="F4F7EC"/>
                </a:solidFill>
                <a:latin typeface="Lilita One"/>
                <a:ea typeface="Lilita One"/>
                <a:cs typeface="Lilita One"/>
                <a:sym typeface="Lilita One"/>
              </a:rPr>
              <a:t>01</a:t>
            </a:r>
            <a:endParaRPr/>
          </a:p>
        </p:txBody>
      </p:sp>
      <p:sp>
        <p:nvSpPr>
          <p:cNvPr id="74" name="Google Shape;74;p4"/>
          <p:cNvSpPr txBox="1"/>
          <p:nvPr/>
        </p:nvSpPr>
        <p:spPr>
          <a:xfrm>
            <a:off x="8386614" y="3974078"/>
            <a:ext cx="1514700" cy="1577100"/>
          </a:xfrm>
          <a:prstGeom prst="rect">
            <a:avLst/>
          </a:prstGeom>
          <a:noFill/>
          <a:ln>
            <a:noFill/>
          </a:ln>
        </p:spPr>
        <p:txBody>
          <a:bodyPr anchorCtr="0" anchor="t" bIns="0" lIns="0" spcFirstLastPara="1" rIns="0" wrap="square" tIns="0">
            <a:spAutoFit/>
          </a:bodyPr>
          <a:lstStyle/>
          <a:p>
            <a:pPr indent="0" lvl="0" marL="0" marR="0" rtl="0" algn="ctr">
              <a:lnSpc>
                <a:spcPct val="106002"/>
              </a:lnSpc>
              <a:spcBef>
                <a:spcPts val="0"/>
              </a:spcBef>
              <a:spcAft>
                <a:spcPts val="0"/>
              </a:spcAft>
              <a:buNone/>
            </a:pPr>
            <a:r>
              <a:rPr b="0" i="0" lang="en-US" sz="10246" u="none" cap="none" strike="noStrike">
                <a:solidFill>
                  <a:srgbClr val="F4F7EC"/>
                </a:solidFill>
                <a:latin typeface="Lilita One"/>
                <a:ea typeface="Lilita One"/>
                <a:cs typeface="Lilita One"/>
                <a:sym typeface="Lilita One"/>
              </a:rPr>
              <a:t>02</a:t>
            </a:r>
            <a:endParaRPr/>
          </a:p>
        </p:txBody>
      </p:sp>
      <p:pic>
        <p:nvPicPr>
          <p:cNvPr id="75" name="Google Shape;75;p4"/>
          <p:cNvPicPr preferRelativeResize="0"/>
          <p:nvPr/>
        </p:nvPicPr>
        <p:blipFill>
          <a:blip r:embed="rId4">
            <a:alphaModFix/>
          </a:blip>
          <a:stretch>
            <a:fillRect/>
          </a:stretch>
        </p:blipFill>
        <p:spPr>
          <a:xfrm>
            <a:off x="2808050" y="5961950"/>
            <a:ext cx="1146450" cy="1653050"/>
          </a:xfrm>
          <a:prstGeom prst="rect">
            <a:avLst/>
          </a:prstGeom>
          <a:noFill/>
          <a:ln>
            <a:noFill/>
          </a:ln>
        </p:spPr>
      </p:pic>
      <p:pic>
        <p:nvPicPr>
          <p:cNvPr id="76" name="Google Shape;76;p4"/>
          <p:cNvPicPr preferRelativeResize="0"/>
          <p:nvPr/>
        </p:nvPicPr>
        <p:blipFill>
          <a:blip r:embed="rId5">
            <a:alphaModFix/>
          </a:blip>
          <a:stretch>
            <a:fillRect/>
          </a:stretch>
        </p:blipFill>
        <p:spPr>
          <a:xfrm>
            <a:off x="8365299" y="6006817"/>
            <a:ext cx="1514750" cy="1528037"/>
          </a:xfrm>
          <a:prstGeom prst="rect">
            <a:avLst/>
          </a:prstGeom>
          <a:noFill/>
          <a:ln>
            <a:noFill/>
          </a:ln>
        </p:spPr>
      </p:pic>
      <p:pic>
        <p:nvPicPr>
          <p:cNvPr id="77" name="Google Shape;77;p4"/>
          <p:cNvPicPr preferRelativeResize="0"/>
          <p:nvPr/>
        </p:nvPicPr>
        <p:blipFill>
          <a:blip r:embed="rId6">
            <a:alphaModFix/>
          </a:blip>
          <a:stretch>
            <a:fillRect/>
          </a:stretch>
        </p:blipFill>
        <p:spPr>
          <a:xfrm>
            <a:off x="14141706" y="6129513"/>
            <a:ext cx="1458038" cy="1429975"/>
          </a:xfrm>
          <a:prstGeom prst="rect">
            <a:avLst/>
          </a:prstGeom>
          <a:noFill/>
          <a:ln>
            <a:noFill/>
          </a:ln>
        </p:spPr>
      </p:pic>
      <p:sp>
        <p:nvSpPr>
          <p:cNvPr id="78" name="Google Shape;78;p4"/>
          <p:cNvSpPr txBox="1"/>
          <p:nvPr>
            <p:ph idx="1" type="subTitle"/>
          </p:nvPr>
        </p:nvSpPr>
        <p:spPr>
          <a:xfrm>
            <a:off x="1502225" y="8353600"/>
            <a:ext cx="3758100" cy="571500"/>
          </a:xfrm>
          <a:prstGeom prst="rect">
            <a:avLst/>
          </a:prstGeom>
        </p:spPr>
        <p:txBody>
          <a:bodyPr anchorCtr="0" anchor="t" bIns="45700" lIns="91425" spcFirstLastPara="1" rIns="91425" wrap="square" tIns="45700">
            <a:normAutofit/>
          </a:bodyPr>
          <a:lstStyle>
            <a:lvl1pPr lvl="0">
              <a:spcBef>
                <a:spcPts val="640"/>
              </a:spcBef>
              <a:spcAft>
                <a:spcPts val="0"/>
              </a:spcAft>
              <a:buClr>
                <a:schemeClr val="lt2"/>
              </a:buClr>
              <a:buSzPts val="3050"/>
              <a:buNone/>
              <a:defRPr b="1" sz="3050">
                <a:solidFill>
                  <a:schemeClr val="lt2"/>
                </a:solidFill>
              </a:defRPr>
            </a:lvl1pPr>
            <a:lvl2pPr lvl="1">
              <a:spcBef>
                <a:spcPts val="560"/>
              </a:spcBef>
              <a:spcAft>
                <a:spcPts val="0"/>
              </a:spcAft>
              <a:buSzPts val="2000"/>
              <a:buNone/>
              <a:defRPr/>
            </a:lvl2pPr>
            <a:lvl3pPr lvl="2">
              <a:spcBef>
                <a:spcPts val="480"/>
              </a:spcBef>
              <a:spcAft>
                <a:spcPts val="0"/>
              </a:spcAft>
              <a:buSzPts val="20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79" name="Google Shape;79;p4"/>
          <p:cNvSpPr txBox="1"/>
          <p:nvPr>
            <p:ph idx="2" type="subTitle"/>
          </p:nvPr>
        </p:nvSpPr>
        <p:spPr>
          <a:xfrm>
            <a:off x="7261475" y="8353600"/>
            <a:ext cx="3758100" cy="571500"/>
          </a:xfrm>
          <a:prstGeom prst="rect">
            <a:avLst/>
          </a:prstGeom>
        </p:spPr>
        <p:txBody>
          <a:bodyPr anchorCtr="0" anchor="t" bIns="45700" lIns="91425" spcFirstLastPara="1" rIns="91425" wrap="square" tIns="45700">
            <a:normAutofit/>
          </a:bodyPr>
          <a:lstStyle>
            <a:lvl1pPr lvl="0" rtl="0">
              <a:spcBef>
                <a:spcPts val="640"/>
              </a:spcBef>
              <a:spcAft>
                <a:spcPts val="0"/>
              </a:spcAft>
              <a:buClr>
                <a:schemeClr val="lt2"/>
              </a:buClr>
              <a:buSzPts val="3050"/>
              <a:buNone/>
              <a:defRPr b="1" sz="3050">
                <a:solidFill>
                  <a:schemeClr val="lt2"/>
                </a:solidFill>
              </a:defRPr>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80" name="Google Shape;80;p4"/>
          <p:cNvSpPr txBox="1"/>
          <p:nvPr>
            <p:ph idx="3" type="subTitle"/>
          </p:nvPr>
        </p:nvSpPr>
        <p:spPr>
          <a:xfrm>
            <a:off x="12991675" y="8353600"/>
            <a:ext cx="3758100" cy="571500"/>
          </a:xfrm>
          <a:prstGeom prst="rect">
            <a:avLst/>
          </a:prstGeom>
        </p:spPr>
        <p:txBody>
          <a:bodyPr anchorCtr="0" anchor="t" bIns="45700" lIns="91425" spcFirstLastPara="1" rIns="91425" wrap="square" tIns="45700">
            <a:normAutofit/>
          </a:bodyPr>
          <a:lstStyle>
            <a:lvl1pPr lvl="0" rtl="0">
              <a:spcBef>
                <a:spcPts val="640"/>
              </a:spcBef>
              <a:spcAft>
                <a:spcPts val="0"/>
              </a:spcAft>
              <a:buClr>
                <a:schemeClr val="lt2"/>
              </a:buClr>
              <a:buSzPts val="3050"/>
              <a:buNone/>
              <a:defRPr b="1" sz="3050">
                <a:solidFill>
                  <a:schemeClr val="lt2"/>
                </a:solidFill>
              </a:defRPr>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81" name="Shape 81"/>
        <p:cNvGrpSpPr/>
        <p:nvPr/>
      </p:nvGrpSpPr>
      <p:grpSpPr>
        <a:xfrm>
          <a:off x="0" y="0"/>
          <a:ext cx="0" cy="0"/>
          <a:chOff x="0" y="0"/>
          <a:chExt cx="0" cy="0"/>
        </a:xfrm>
      </p:grpSpPr>
      <p:pic>
        <p:nvPicPr>
          <p:cNvPr id="82" name="Google Shape;82;p5"/>
          <p:cNvPicPr preferRelativeResize="0"/>
          <p:nvPr/>
        </p:nvPicPr>
        <p:blipFill rotWithShape="1">
          <a:blip r:embed="rId2">
            <a:alphaModFix/>
          </a:blip>
          <a:srcRect b="18886" l="0" r="0" t="19514"/>
          <a:stretch/>
        </p:blipFill>
        <p:spPr>
          <a:xfrm>
            <a:off x="794375" y="0"/>
            <a:ext cx="16699100" cy="10287002"/>
          </a:xfrm>
          <a:prstGeom prst="rect">
            <a:avLst/>
          </a:prstGeom>
          <a:noFill/>
          <a:ln>
            <a:noFill/>
          </a:ln>
        </p:spPr>
      </p:pic>
      <p:sp>
        <p:nvSpPr>
          <p:cNvPr id="83" name="Google Shape;83;p5"/>
          <p:cNvSpPr/>
          <p:nvPr/>
        </p:nvSpPr>
        <p:spPr>
          <a:xfrm rot="-4820948">
            <a:off x="13851871" y="-309333"/>
            <a:ext cx="6810385" cy="6674177"/>
          </a:xfrm>
          <a:custGeom>
            <a:rect b="b" l="l" r="r" t="t"/>
            <a:pathLst>
              <a:path extrusionOk="0" h="6679920" w="6816245">
                <a:moveTo>
                  <a:pt x="0" y="0"/>
                </a:moveTo>
                <a:lnTo>
                  <a:pt x="6816246" y="0"/>
                </a:lnTo>
                <a:lnTo>
                  <a:pt x="6816246" y="6679920"/>
                </a:lnTo>
                <a:lnTo>
                  <a:pt x="0" y="6679920"/>
                </a:lnTo>
                <a:lnTo>
                  <a:pt x="0" y="0"/>
                </a:lnTo>
                <a:close/>
              </a:path>
            </a:pathLst>
          </a:custGeom>
          <a:blipFill rotWithShape="1">
            <a:blip r:embed="rId3">
              <a:alphaModFix/>
            </a:blip>
            <a:stretch>
              <a:fillRect b="0" l="0" r="0" t="0"/>
            </a:stretch>
          </a:blipFill>
          <a:ln>
            <a:noFill/>
          </a:ln>
        </p:spPr>
      </p:sp>
      <p:sp>
        <p:nvSpPr>
          <p:cNvPr id="84" name="Google Shape;84;p5"/>
          <p:cNvSpPr/>
          <p:nvPr/>
        </p:nvSpPr>
        <p:spPr>
          <a:xfrm rot="2511569">
            <a:off x="-2082880" y="5964436"/>
            <a:ext cx="7258359" cy="7113191"/>
          </a:xfrm>
          <a:custGeom>
            <a:rect b="b" l="l" r="r" t="t"/>
            <a:pathLst>
              <a:path extrusionOk="0" h="7111125" w="7256250">
                <a:moveTo>
                  <a:pt x="0" y="0"/>
                </a:moveTo>
                <a:lnTo>
                  <a:pt x="7256250" y="0"/>
                </a:lnTo>
                <a:lnTo>
                  <a:pt x="7256250" y="7111125"/>
                </a:lnTo>
                <a:lnTo>
                  <a:pt x="0" y="7111125"/>
                </a:lnTo>
                <a:lnTo>
                  <a:pt x="0" y="0"/>
                </a:lnTo>
                <a:close/>
              </a:path>
            </a:pathLst>
          </a:custGeom>
          <a:blipFill rotWithShape="1">
            <a:blip r:embed="rId3">
              <a:alphaModFix/>
            </a:blip>
            <a:stretch>
              <a:fillRect b="0" l="0" r="0" t="0"/>
            </a:stretch>
          </a:blipFill>
          <a:ln>
            <a:noFill/>
          </a:ln>
        </p:spPr>
      </p:sp>
      <p:sp>
        <p:nvSpPr>
          <p:cNvPr id="85" name="Google Shape;85;p5"/>
          <p:cNvSpPr/>
          <p:nvPr/>
        </p:nvSpPr>
        <p:spPr>
          <a:xfrm>
            <a:off x="1028700" y="1028700"/>
            <a:ext cx="3162755" cy="2110420"/>
          </a:xfrm>
          <a:custGeom>
            <a:rect b="b" l="l" r="r" t="t"/>
            <a:pathLst>
              <a:path extrusionOk="0" h="2110420" w="3162755">
                <a:moveTo>
                  <a:pt x="0" y="0"/>
                </a:moveTo>
                <a:lnTo>
                  <a:pt x="3162755" y="0"/>
                </a:lnTo>
                <a:lnTo>
                  <a:pt x="3162755" y="2110420"/>
                </a:lnTo>
                <a:lnTo>
                  <a:pt x="0" y="2110420"/>
                </a:lnTo>
                <a:lnTo>
                  <a:pt x="0" y="0"/>
                </a:lnTo>
                <a:close/>
              </a:path>
            </a:pathLst>
          </a:custGeom>
          <a:blipFill rotWithShape="1">
            <a:blip r:embed="rId4">
              <a:alphaModFix/>
            </a:blip>
            <a:stretch>
              <a:fillRect b="0" l="0" r="0" t="0"/>
            </a:stretch>
          </a:blipFill>
          <a:ln>
            <a:noFill/>
          </a:ln>
        </p:spPr>
      </p:sp>
      <p:sp>
        <p:nvSpPr>
          <p:cNvPr id="86" name="Google Shape;86;p5"/>
          <p:cNvSpPr/>
          <p:nvPr/>
        </p:nvSpPr>
        <p:spPr>
          <a:xfrm>
            <a:off x="13396343" y="7501050"/>
            <a:ext cx="3207780" cy="3514500"/>
          </a:xfrm>
          <a:custGeom>
            <a:rect b="b" l="l" r="r" t="t"/>
            <a:pathLst>
              <a:path extrusionOk="0" h="3514500" w="3207780">
                <a:moveTo>
                  <a:pt x="0" y="0"/>
                </a:moveTo>
                <a:lnTo>
                  <a:pt x="3207780" y="0"/>
                </a:lnTo>
                <a:lnTo>
                  <a:pt x="3207780" y="3514500"/>
                </a:lnTo>
                <a:lnTo>
                  <a:pt x="0" y="3514500"/>
                </a:lnTo>
                <a:lnTo>
                  <a:pt x="0" y="0"/>
                </a:lnTo>
                <a:close/>
              </a:path>
            </a:pathLst>
          </a:custGeom>
          <a:blipFill rotWithShape="1">
            <a:blip r:embed="rId5">
              <a:alphaModFix/>
            </a:blip>
            <a:stretch>
              <a:fillRect b="0" l="0" r="0" t="0"/>
            </a:stretch>
          </a:blipFill>
          <a:ln>
            <a:noFill/>
          </a:ln>
        </p:spPr>
      </p:sp>
      <p:sp>
        <p:nvSpPr>
          <p:cNvPr id="87" name="Google Shape;87;p5"/>
          <p:cNvSpPr txBox="1"/>
          <p:nvPr/>
        </p:nvSpPr>
        <p:spPr>
          <a:xfrm>
            <a:off x="7814807" y="1670170"/>
            <a:ext cx="2658300" cy="3083100"/>
          </a:xfrm>
          <a:prstGeom prst="rect">
            <a:avLst/>
          </a:prstGeom>
          <a:noFill/>
          <a:ln>
            <a:noFill/>
          </a:ln>
        </p:spPr>
        <p:txBody>
          <a:bodyPr anchorCtr="0" anchor="t" bIns="0" lIns="0" spcFirstLastPara="1" rIns="0" wrap="square" tIns="0">
            <a:spAutoFit/>
          </a:bodyPr>
          <a:lstStyle/>
          <a:p>
            <a:pPr indent="0" lvl="0" marL="0" marR="0" rtl="0" algn="ctr">
              <a:lnSpc>
                <a:spcPct val="106001"/>
              </a:lnSpc>
              <a:spcBef>
                <a:spcPts val="0"/>
              </a:spcBef>
              <a:spcAft>
                <a:spcPts val="0"/>
              </a:spcAft>
              <a:buNone/>
            </a:pPr>
            <a:r>
              <a:rPr b="0" i="0" lang="en-US" sz="20030" u="none" cap="none" strike="noStrike">
                <a:solidFill>
                  <a:srgbClr val="F4F7EC"/>
                </a:solidFill>
                <a:latin typeface="Lilita One"/>
                <a:ea typeface="Lilita One"/>
                <a:cs typeface="Lilita One"/>
                <a:sym typeface="Lilita One"/>
              </a:rPr>
              <a:t>01</a:t>
            </a:r>
            <a:endParaRPr/>
          </a:p>
        </p:txBody>
      </p:sp>
      <p:sp>
        <p:nvSpPr>
          <p:cNvPr id="88" name="Google Shape;88;p5"/>
          <p:cNvSpPr txBox="1"/>
          <p:nvPr>
            <p:ph type="title"/>
          </p:nvPr>
        </p:nvSpPr>
        <p:spPr>
          <a:xfrm>
            <a:off x="1956950" y="4520025"/>
            <a:ext cx="14374200" cy="4516500"/>
          </a:xfrm>
          <a:prstGeom prst="rect">
            <a:avLst/>
          </a:prstGeom>
        </p:spPr>
        <p:txBody>
          <a:bodyPr anchorCtr="0" anchor="t" bIns="45700" lIns="91425" spcFirstLastPara="1" rIns="91425" wrap="square" tIns="45700">
            <a:normAutofit/>
          </a:bodyPr>
          <a:lstStyle>
            <a:lvl1pPr lvl="0">
              <a:spcBef>
                <a:spcPts val="0"/>
              </a:spcBef>
              <a:spcAft>
                <a:spcPts val="0"/>
              </a:spcAft>
              <a:buSzPts val="14900"/>
              <a:buNone/>
              <a:defRPr sz="149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89" name="Shape 89"/>
        <p:cNvGrpSpPr/>
        <p:nvPr/>
      </p:nvGrpSpPr>
      <p:grpSpPr>
        <a:xfrm>
          <a:off x="0" y="0"/>
          <a:ext cx="0" cy="0"/>
          <a:chOff x="0" y="0"/>
          <a:chExt cx="0" cy="0"/>
        </a:xfrm>
      </p:grpSpPr>
      <p:sp>
        <p:nvSpPr>
          <p:cNvPr id="90" name="Google Shape;90;p6"/>
          <p:cNvSpPr/>
          <p:nvPr>
            <p:ph idx="2" type="pic"/>
          </p:nvPr>
        </p:nvSpPr>
        <p:spPr>
          <a:xfrm>
            <a:off x="7115225" y="3093775"/>
            <a:ext cx="4767600" cy="6149400"/>
          </a:xfrm>
          <a:prstGeom prst="roundRect">
            <a:avLst>
              <a:gd fmla="val 8771" name="adj"/>
            </a:avLst>
          </a:prstGeom>
          <a:noFill/>
          <a:ln>
            <a:noFill/>
          </a:ln>
        </p:spPr>
      </p:sp>
      <p:sp>
        <p:nvSpPr>
          <p:cNvPr id="91" name="Google Shape;91;p6"/>
          <p:cNvSpPr/>
          <p:nvPr>
            <p:ph idx="3" type="pic"/>
          </p:nvPr>
        </p:nvSpPr>
        <p:spPr>
          <a:xfrm>
            <a:off x="12492025" y="3093775"/>
            <a:ext cx="4767600" cy="6149400"/>
          </a:xfrm>
          <a:prstGeom prst="roundRect">
            <a:avLst>
              <a:gd fmla="val 8771" name="adj"/>
            </a:avLst>
          </a:prstGeom>
          <a:noFill/>
          <a:ln>
            <a:noFill/>
          </a:ln>
        </p:spPr>
      </p:sp>
      <p:sp>
        <p:nvSpPr>
          <p:cNvPr id="92" name="Google Shape;92;p6"/>
          <p:cNvSpPr txBox="1"/>
          <p:nvPr>
            <p:ph type="title"/>
          </p:nvPr>
        </p:nvSpPr>
        <p:spPr>
          <a:xfrm>
            <a:off x="583650" y="527475"/>
            <a:ext cx="17120700" cy="1890300"/>
          </a:xfrm>
          <a:prstGeom prst="rect">
            <a:avLst/>
          </a:prstGeom>
        </p:spPr>
        <p:txBody>
          <a:bodyPr anchorCtr="0" anchor="t" bIns="45700" lIns="91425" spcFirstLastPara="1" rIns="91425" wrap="square" tIns="45700">
            <a:normAutofit/>
          </a:bodyPr>
          <a:lstStyle>
            <a:lvl1pPr lvl="0">
              <a:spcBef>
                <a:spcPts val="0"/>
              </a:spcBef>
              <a:spcAft>
                <a:spcPts val="0"/>
              </a:spcAft>
              <a:buSzPts val="10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p6"/>
          <p:cNvSpPr/>
          <p:nvPr/>
        </p:nvSpPr>
        <p:spPr>
          <a:xfrm>
            <a:off x="833872" y="6883309"/>
            <a:ext cx="875649" cy="875649"/>
          </a:xfrm>
          <a:custGeom>
            <a:rect b="b" l="l" r="r" t="t"/>
            <a:pathLst>
              <a:path extrusionOk="0" h="875649" w="875649">
                <a:moveTo>
                  <a:pt x="0" y="0"/>
                </a:moveTo>
                <a:lnTo>
                  <a:pt x="875649" y="0"/>
                </a:lnTo>
                <a:lnTo>
                  <a:pt x="875649" y="875649"/>
                </a:lnTo>
                <a:lnTo>
                  <a:pt x="0" y="875649"/>
                </a:lnTo>
                <a:lnTo>
                  <a:pt x="0" y="0"/>
                </a:lnTo>
                <a:close/>
              </a:path>
            </a:pathLst>
          </a:custGeom>
          <a:blipFill rotWithShape="1">
            <a:blip r:embed="rId2">
              <a:alphaModFix/>
            </a:blip>
            <a:stretch>
              <a:fillRect b="0" l="0" r="0" t="0"/>
            </a:stretch>
          </a:blipFill>
          <a:ln>
            <a:noFill/>
          </a:ln>
        </p:spPr>
      </p:sp>
      <p:sp>
        <p:nvSpPr>
          <p:cNvPr id="94" name="Google Shape;94;p6"/>
          <p:cNvSpPr/>
          <p:nvPr/>
        </p:nvSpPr>
        <p:spPr>
          <a:xfrm>
            <a:off x="833872" y="8101858"/>
            <a:ext cx="875649" cy="875649"/>
          </a:xfrm>
          <a:custGeom>
            <a:rect b="b" l="l" r="r" t="t"/>
            <a:pathLst>
              <a:path extrusionOk="0" h="875649" w="875649">
                <a:moveTo>
                  <a:pt x="0" y="0"/>
                </a:moveTo>
                <a:lnTo>
                  <a:pt x="875649" y="0"/>
                </a:lnTo>
                <a:lnTo>
                  <a:pt x="875649" y="875648"/>
                </a:lnTo>
                <a:lnTo>
                  <a:pt x="0" y="875648"/>
                </a:lnTo>
                <a:lnTo>
                  <a:pt x="0" y="0"/>
                </a:lnTo>
                <a:close/>
              </a:path>
            </a:pathLst>
          </a:custGeom>
          <a:blipFill rotWithShape="1">
            <a:blip r:embed="rId2">
              <a:alphaModFix/>
            </a:blip>
            <a:stretch>
              <a:fillRect b="0" l="0" r="0" t="0"/>
            </a:stretch>
          </a:blipFill>
          <a:ln>
            <a:noFill/>
          </a:ln>
        </p:spPr>
      </p:sp>
      <p:sp>
        <p:nvSpPr>
          <p:cNvPr id="95" name="Google Shape;95;p6"/>
          <p:cNvSpPr txBox="1"/>
          <p:nvPr/>
        </p:nvSpPr>
        <p:spPr>
          <a:xfrm>
            <a:off x="1061335" y="7070706"/>
            <a:ext cx="420600" cy="365700"/>
          </a:xfrm>
          <a:prstGeom prst="rect">
            <a:avLst/>
          </a:prstGeom>
          <a:noFill/>
          <a:ln>
            <a:noFill/>
          </a:ln>
        </p:spPr>
        <p:txBody>
          <a:bodyPr anchorCtr="0" anchor="t" bIns="0" lIns="0" spcFirstLastPara="1" rIns="0" wrap="square" tIns="0">
            <a:spAutoFit/>
          </a:bodyPr>
          <a:lstStyle/>
          <a:p>
            <a:pPr indent="0" lvl="0" marL="0" marR="0" rtl="0" algn="ctr">
              <a:lnSpc>
                <a:spcPct val="139983"/>
              </a:lnSpc>
              <a:spcBef>
                <a:spcPts val="0"/>
              </a:spcBef>
              <a:spcAft>
                <a:spcPts val="0"/>
              </a:spcAft>
              <a:buNone/>
            </a:pPr>
            <a:r>
              <a:rPr b="0" i="0" lang="en-US" sz="2376" u="none" cap="none" strike="noStrike">
                <a:solidFill>
                  <a:srgbClr val="000000"/>
                </a:solidFill>
                <a:latin typeface="Lilita One"/>
                <a:ea typeface="Lilita One"/>
                <a:cs typeface="Lilita One"/>
                <a:sym typeface="Lilita One"/>
              </a:rPr>
              <a:t>01</a:t>
            </a:r>
            <a:endParaRPr/>
          </a:p>
        </p:txBody>
      </p:sp>
      <p:sp>
        <p:nvSpPr>
          <p:cNvPr id="96" name="Google Shape;96;p6"/>
          <p:cNvSpPr txBox="1"/>
          <p:nvPr/>
        </p:nvSpPr>
        <p:spPr>
          <a:xfrm>
            <a:off x="1061335" y="8301883"/>
            <a:ext cx="420600" cy="365700"/>
          </a:xfrm>
          <a:prstGeom prst="rect">
            <a:avLst/>
          </a:prstGeom>
          <a:noFill/>
          <a:ln>
            <a:noFill/>
          </a:ln>
        </p:spPr>
        <p:txBody>
          <a:bodyPr anchorCtr="0" anchor="t" bIns="0" lIns="0" spcFirstLastPara="1" rIns="0" wrap="square" tIns="0">
            <a:spAutoFit/>
          </a:bodyPr>
          <a:lstStyle/>
          <a:p>
            <a:pPr indent="0" lvl="0" marL="0" marR="0" rtl="0" algn="ctr">
              <a:lnSpc>
                <a:spcPct val="139983"/>
              </a:lnSpc>
              <a:spcBef>
                <a:spcPts val="0"/>
              </a:spcBef>
              <a:spcAft>
                <a:spcPts val="0"/>
              </a:spcAft>
              <a:buNone/>
            </a:pPr>
            <a:r>
              <a:rPr b="0" i="0" lang="en-US" sz="2376" u="none" cap="none" strike="noStrike">
                <a:solidFill>
                  <a:srgbClr val="000000"/>
                </a:solidFill>
                <a:latin typeface="Lilita One"/>
                <a:ea typeface="Lilita One"/>
                <a:cs typeface="Lilita One"/>
                <a:sym typeface="Lilita One"/>
              </a:rPr>
              <a:t>02</a:t>
            </a:r>
            <a:endParaRPr/>
          </a:p>
        </p:txBody>
      </p:sp>
      <p:sp>
        <p:nvSpPr>
          <p:cNvPr id="97" name="Google Shape;97;p6"/>
          <p:cNvSpPr txBox="1"/>
          <p:nvPr>
            <p:ph idx="1" type="body"/>
          </p:nvPr>
        </p:nvSpPr>
        <p:spPr>
          <a:xfrm>
            <a:off x="1061325" y="3006076"/>
            <a:ext cx="4416300" cy="1773600"/>
          </a:xfrm>
          <a:prstGeom prst="rect">
            <a:avLst/>
          </a:prstGeom>
        </p:spPr>
        <p:txBody>
          <a:bodyPr anchorCtr="0" anchor="t" bIns="45700" lIns="91425" spcFirstLastPara="1" rIns="91425" wrap="square" tIns="45700">
            <a:normAutofit/>
          </a:bodyPr>
          <a:lstStyle>
            <a:lvl1pPr indent="-355600" lvl="0" marL="457200" algn="l">
              <a:spcBef>
                <a:spcPts val="640"/>
              </a:spcBef>
              <a:spcAft>
                <a:spcPts val="0"/>
              </a:spcAft>
              <a:buSzPts val="2000"/>
              <a:buChar char="•"/>
              <a:defRPr/>
            </a:lvl1pPr>
            <a:lvl2pPr indent="-355600" lvl="1" marL="914400" algn="l">
              <a:spcBef>
                <a:spcPts val="560"/>
              </a:spcBef>
              <a:spcAft>
                <a:spcPts val="0"/>
              </a:spcAft>
              <a:buSzPts val="2000"/>
              <a:buChar char="–"/>
              <a:defRPr/>
            </a:lvl2pPr>
            <a:lvl3pPr indent="-355600" lvl="2" marL="1371600" algn="l">
              <a:spcBef>
                <a:spcPts val="480"/>
              </a:spcBef>
              <a:spcAft>
                <a:spcPts val="0"/>
              </a:spcAft>
              <a:buSzPts val="2000"/>
              <a:buChar char="•"/>
              <a:defRPr/>
            </a:lvl3pPr>
            <a:lvl4pPr indent="-355600" lvl="3" marL="1828800" algn="l">
              <a:spcBef>
                <a:spcPts val="400"/>
              </a:spcBef>
              <a:spcAft>
                <a:spcPts val="0"/>
              </a:spcAft>
              <a:buSzPts val="2000"/>
              <a:buChar char="–"/>
              <a:defRPr/>
            </a:lvl4pPr>
            <a:lvl5pPr indent="-355600" lvl="4" marL="2286000" algn="l">
              <a:spcBef>
                <a:spcPts val="400"/>
              </a:spcBef>
              <a:spcAft>
                <a:spcPts val="0"/>
              </a:spcAft>
              <a:buSzPts val="2000"/>
              <a:buChar char="»"/>
              <a:defRPr/>
            </a:lvl5pPr>
            <a:lvl6pPr indent="-355600" lvl="5" marL="2743200" algn="l">
              <a:spcBef>
                <a:spcPts val="400"/>
              </a:spcBef>
              <a:spcAft>
                <a:spcPts val="0"/>
              </a:spcAft>
              <a:buSzPts val="2000"/>
              <a:buChar char="•"/>
              <a:defRPr/>
            </a:lvl6pPr>
            <a:lvl7pPr indent="-355600" lvl="6" marL="3200400" algn="l">
              <a:spcBef>
                <a:spcPts val="400"/>
              </a:spcBef>
              <a:spcAft>
                <a:spcPts val="0"/>
              </a:spcAft>
              <a:buSzPts val="2000"/>
              <a:buChar char="•"/>
              <a:defRPr/>
            </a:lvl7pPr>
            <a:lvl8pPr indent="-355600" lvl="7" marL="3657600" algn="l">
              <a:spcBef>
                <a:spcPts val="400"/>
              </a:spcBef>
              <a:spcAft>
                <a:spcPts val="0"/>
              </a:spcAft>
              <a:buSzPts val="2000"/>
              <a:buChar char="•"/>
              <a:defRPr/>
            </a:lvl8pPr>
            <a:lvl9pPr indent="-355600" lvl="8" marL="4114800" algn="l">
              <a:spcBef>
                <a:spcPts val="400"/>
              </a:spcBef>
              <a:spcAft>
                <a:spcPts val="0"/>
              </a:spcAft>
              <a:buSzPts val="2000"/>
              <a:buChar char="•"/>
              <a:defRPr/>
            </a:lvl9pPr>
          </a:lstStyle>
          <a:p/>
        </p:txBody>
      </p:sp>
      <p:sp>
        <p:nvSpPr>
          <p:cNvPr id="98" name="Google Shape;98;p6"/>
          <p:cNvSpPr txBox="1"/>
          <p:nvPr>
            <p:ph idx="4" type="body"/>
          </p:nvPr>
        </p:nvSpPr>
        <p:spPr>
          <a:xfrm>
            <a:off x="1061325" y="5621043"/>
            <a:ext cx="5444700" cy="977100"/>
          </a:xfrm>
          <a:prstGeom prst="rect">
            <a:avLst/>
          </a:prstGeom>
        </p:spPr>
        <p:txBody>
          <a:bodyPr anchorCtr="0" anchor="t" bIns="45700" lIns="91425" spcFirstLastPara="1" rIns="91425" wrap="square" tIns="45700">
            <a:normAutofit/>
          </a:bodyPr>
          <a:lstStyle>
            <a:lvl1pPr indent="-355600" lvl="0" marL="457200" rtl="0" algn="l">
              <a:spcBef>
                <a:spcPts val="640"/>
              </a:spcBef>
              <a:spcAft>
                <a:spcPts val="0"/>
              </a:spcAft>
              <a:buSzPts val="2000"/>
              <a:buChar char="•"/>
              <a:defRPr b="1"/>
            </a:lvl1pPr>
            <a:lvl2pPr indent="-355600" lvl="1" marL="914400" rtl="0" algn="l">
              <a:spcBef>
                <a:spcPts val="560"/>
              </a:spcBef>
              <a:spcAft>
                <a:spcPts val="0"/>
              </a:spcAft>
              <a:buSzPts val="2000"/>
              <a:buChar char="–"/>
              <a:defRPr b="1"/>
            </a:lvl2pPr>
            <a:lvl3pPr indent="-355600" lvl="2" marL="1371600" rtl="0" algn="l">
              <a:spcBef>
                <a:spcPts val="480"/>
              </a:spcBef>
              <a:spcAft>
                <a:spcPts val="0"/>
              </a:spcAft>
              <a:buSzPts val="2000"/>
              <a:buChar char="•"/>
              <a:defRPr b="1"/>
            </a:lvl3pPr>
            <a:lvl4pPr indent="-355600" lvl="3" marL="1828800" rtl="0" algn="l">
              <a:spcBef>
                <a:spcPts val="400"/>
              </a:spcBef>
              <a:spcAft>
                <a:spcPts val="0"/>
              </a:spcAft>
              <a:buSzPts val="2000"/>
              <a:buChar char="–"/>
              <a:defRPr b="1"/>
            </a:lvl4pPr>
            <a:lvl5pPr indent="-355600" lvl="4" marL="2286000" rtl="0" algn="l">
              <a:spcBef>
                <a:spcPts val="400"/>
              </a:spcBef>
              <a:spcAft>
                <a:spcPts val="0"/>
              </a:spcAft>
              <a:buSzPts val="2000"/>
              <a:buChar char="»"/>
              <a:defRPr b="1"/>
            </a:lvl5pPr>
            <a:lvl6pPr indent="-355600" lvl="5" marL="2743200" rtl="0" algn="l">
              <a:spcBef>
                <a:spcPts val="400"/>
              </a:spcBef>
              <a:spcAft>
                <a:spcPts val="0"/>
              </a:spcAft>
              <a:buSzPts val="2000"/>
              <a:buChar char="•"/>
              <a:defRPr b="1"/>
            </a:lvl6pPr>
            <a:lvl7pPr indent="-355600" lvl="6" marL="3200400" rtl="0" algn="l">
              <a:spcBef>
                <a:spcPts val="400"/>
              </a:spcBef>
              <a:spcAft>
                <a:spcPts val="0"/>
              </a:spcAft>
              <a:buSzPts val="2000"/>
              <a:buChar char="•"/>
              <a:defRPr b="1"/>
            </a:lvl7pPr>
            <a:lvl8pPr indent="-355600" lvl="7" marL="3657600" rtl="0" algn="l">
              <a:spcBef>
                <a:spcPts val="400"/>
              </a:spcBef>
              <a:spcAft>
                <a:spcPts val="0"/>
              </a:spcAft>
              <a:buSzPts val="2000"/>
              <a:buChar char="•"/>
              <a:defRPr b="1"/>
            </a:lvl8pPr>
            <a:lvl9pPr indent="-355600" lvl="8" marL="4114800" rtl="0" algn="l">
              <a:spcBef>
                <a:spcPts val="400"/>
              </a:spcBef>
              <a:spcAft>
                <a:spcPts val="0"/>
              </a:spcAft>
              <a:buSzPts val="2000"/>
              <a:buChar char="•"/>
              <a:defRPr b="1"/>
            </a:lvl9pPr>
          </a:lstStyle>
          <a:p/>
        </p:txBody>
      </p:sp>
      <p:sp>
        <p:nvSpPr>
          <p:cNvPr id="99" name="Google Shape;99;p6"/>
          <p:cNvSpPr txBox="1"/>
          <p:nvPr>
            <p:ph idx="5" type="body"/>
          </p:nvPr>
        </p:nvSpPr>
        <p:spPr>
          <a:xfrm>
            <a:off x="2055400" y="6917936"/>
            <a:ext cx="4654800" cy="806100"/>
          </a:xfrm>
          <a:prstGeom prst="rect">
            <a:avLst/>
          </a:prstGeom>
        </p:spPr>
        <p:txBody>
          <a:bodyPr anchorCtr="0" anchor="t" bIns="45700" lIns="91425" spcFirstLastPara="1" rIns="91425" wrap="square" tIns="45700">
            <a:normAutofit/>
          </a:bodyPr>
          <a:lstStyle>
            <a:lvl1pPr indent="-355600" lvl="0" marL="457200" rtl="0" algn="l">
              <a:spcBef>
                <a:spcPts val="640"/>
              </a:spcBef>
              <a:spcAft>
                <a:spcPts val="0"/>
              </a:spcAft>
              <a:buSzPts val="2000"/>
              <a:buChar char="•"/>
              <a:defRPr/>
            </a:lvl1pPr>
            <a:lvl2pPr indent="-355600" lvl="1" marL="914400" rtl="0" algn="l">
              <a:spcBef>
                <a:spcPts val="560"/>
              </a:spcBef>
              <a:spcAft>
                <a:spcPts val="0"/>
              </a:spcAft>
              <a:buSzPts val="2000"/>
              <a:buChar char="–"/>
              <a:defRPr/>
            </a:lvl2pPr>
            <a:lvl3pPr indent="-355600" lvl="2" marL="1371600" rtl="0" algn="l">
              <a:spcBef>
                <a:spcPts val="480"/>
              </a:spcBef>
              <a:spcAft>
                <a:spcPts val="0"/>
              </a:spcAft>
              <a:buSzPts val="2000"/>
              <a:buChar char="•"/>
              <a:defRPr/>
            </a:lvl3pPr>
            <a:lvl4pPr indent="-355600" lvl="3" marL="1828800" rtl="0" algn="l">
              <a:spcBef>
                <a:spcPts val="400"/>
              </a:spcBef>
              <a:spcAft>
                <a:spcPts val="0"/>
              </a:spcAft>
              <a:buSzPts val="2000"/>
              <a:buChar char="–"/>
              <a:defRPr/>
            </a:lvl4pPr>
            <a:lvl5pPr indent="-355600" lvl="4" marL="2286000" rtl="0" algn="l">
              <a:spcBef>
                <a:spcPts val="400"/>
              </a:spcBef>
              <a:spcAft>
                <a:spcPts val="0"/>
              </a:spcAft>
              <a:buSzPts val="2000"/>
              <a:buChar char="»"/>
              <a:defRPr/>
            </a:lvl5pPr>
            <a:lvl6pPr indent="-355600" lvl="5" marL="2743200" rtl="0" algn="l">
              <a:spcBef>
                <a:spcPts val="400"/>
              </a:spcBef>
              <a:spcAft>
                <a:spcPts val="0"/>
              </a:spcAft>
              <a:buSzPts val="2000"/>
              <a:buChar char="•"/>
              <a:defRPr/>
            </a:lvl6pPr>
            <a:lvl7pPr indent="-355600" lvl="6" marL="3200400" rtl="0" algn="l">
              <a:spcBef>
                <a:spcPts val="400"/>
              </a:spcBef>
              <a:spcAft>
                <a:spcPts val="0"/>
              </a:spcAft>
              <a:buSzPts val="2000"/>
              <a:buChar char="•"/>
              <a:defRPr/>
            </a:lvl7pPr>
            <a:lvl8pPr indent="-355600" lvl="7" marL="3657600" rtl="0" algn="l">
              <a:spcBef>
                <a:spcPts val="400"/>
              </a:spcBef>
              <a:spcAft>
                <a:spcPts val="0"/>
              </a:spcAft>
              <a:buSzPts val="2000"/>
              <a:buChar char="•"/>
              <a:defRPr/>
            </a:lvl8pPr>
            <a:lvl9pPr indent="-355600" lvl="8" marL="4114800" rtl="0" algn="l">
              <a:spcBef>
                <a:spcPts val="400"/>
              </a:spcBef>
              <a:spcAft>
                <a:spcPts val="0"/>
              </a:spcAft>
              <a:buSzPts val="2000"/>
              <a:buChar char="•"/>
              <a:defRPr/>
            </a:lvl9pPr>
          </a:lstStyle>
          <a:p/>
        </p:txBody>
      </p:sp>
      <p:sp>
        <p:nvSpPr>
          <p:cNvPr id="100" name="Google Shape;100;p6"/>
          <p:cNvSpPr txBox="1"/>
          <p:nvPr>
            <p:ph idx="6" type="body"/>
          </p:nvPr>
        </p:nvSpPr>
        <p:spPr>
          <a:xfrm>
            <a:off x="2055400" y="8171261"/>
            <a:ext cx="4654800" cy="806100"/>
          </a:xfrm>
          <a:prstGeom prst="rect">
            <a:avLst/>
          </a:prstGeom>
        </p:spPr>
        <p:txBody>
          <a:bodyPr anchorCtr="0" anchor="t" bIns="45700" lIns="91425" spcFirstLastPara="1" rIns="91425" wrap="square" tIns="45700">
            <a:normAutofit/>
          </a:bodyPr>
          <a:lstStyle>
            <a:lvl1pPr indent="-355600" lvl="0" marL="457200" rtl="0" algn="l">
              <a:spcBef>
                <a:spcPts val="640"/>
              </a:spcBef>
              <a:spcAft>
                <a:spcPts val="0"/>
              </a:spcAft>
              <a:buSzPts val="2000"/>
              <a:buChar char="•"/>
              <a:defRPr/>
            </a:lvl1pPr>
            <a:lvl2pPr indent="-355600" lvl="1" marL="914400" rtl="0" algn="l">
              <a:spcBef>
                <a:spcPts val="560"/>
              </a:spcBef>
              <a:spcAft>
                <a:spcPts val="0"/>
              </a:spcAft>
              <a:buSzPts val="2000"/>
              <a:buChar char="–"/>
              <a:defRPr/>
            </a:lvl2pPr>
            <a:lvl3pPr indent="-355600" lvl="2" marL="1371600" rtl="0" algn="l">
              <a:spcBef>
                <a:spcPts val="480"/>
              </a:spcBef>
              <a:spcAft>
                <a:spcPts val="0"/>
              </a:spcAft>
              <a:buSzPts val="2000"/>
              <a:buChar char="•"/>
              <a:defRPr/>
            </a:lvl3pPr>
            <a:lvl4pPr indent="-355600" lvl="3" marL="1828800" rtl="0" algn="l">
              <a:spcBef>
                <a:spcPts val="400"/>
              </a:spcBef>
              <a:spcAft>
                <a:spcPts val="0"/>
              </a:spcAft>
              <a:buSzPts val="2000"/>
              <a:buChar char="–"/>
              <a:defRPr/>
            </a:lvl4pPr>
            <a:lvl5pPr indent="-355600" lvl="4" marL="2286000" rtl="0" algn="l">
              <a:spcBef>
                <a:spcPts val="400"/>
              </a:spcBef>
              <a:spcAft>
                <a:spcPts val="0"/>
              </a:spcAft>
              <a:buSzPts val="2000"/>
              <a:buChar char="»"/>
              <a:defRPr/>
            </a:lvl5pPr>
            <a:lvl6pPr indent="-355600" lvl="5" marL="2743200" rtl="0" algn="l">
              <a:spcBef>
                <a:spcPts val="400"/>
              </a:spcBef>
              <a:spcAft>
                <a:spcPts val="0"/>
              </a:spcAft>
              <a:buSzPts val="2000"/>
              <a:buChar char="•"/>
              <a:defRPr/>
            </a:lvl6pPr>
            <a:lvl7pPr indent="-355600" lvl="6" marL="3200400" rtl="0" algn="l">
              <a:spcBef>
                <a:spcPts val="400"/>
              </a:spcBef>
              <a:spcAft>
                <a:spcPts val="0"/>
              </a:spcAft>
              <a:buSzPts val="2000"/>
              <a:buChar char="•"/>
              <a:defRPr/>
            </a:lvl7pPr>
            <a:lvl8pPr indent="-355600" lvl="7" marL="3657600" rtl="0" algn="l">
              <a:spcBef>
                <a:spcPts val="400"/>
              </a:spcBef>
              <a:spcAft>
                <a:spcPts val="0"/>
              </a:spcAft>
              <a:buSzPts val="2000"/>
              <a:buChar char="•"/>
              <a:defRPr/>
            </a:lvl8pPr>
            <a:lvl9pPr indent="-355600" lvl="8" marL="4114800" rtl="0" algn="l">
              <a:spcBef>
                <a:spcPts val="400"/>
              </a:spcBef>
              <a:spcAft>
                <a:spcPts val="0"/>
              </a:spcAft>
              <a:buSzPts val="20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101" name="Shape 101"/>
        <p:cNvGrpSpPr/>
        <p:nvPr/>
      </p:nvGrpSpPr>
      <p:grpSpPr>
        <a:xfrm>
          <a:off x="0" y="0"/>
          <a:ext cx="0" cy="0"/>
          <a:chOff x="0" y="0"/>
          <a:chExt cx="0" cy="0"/>
        </a:xfrm>
      </p:grpSpPr>
      <p:sp>
        <p:nvSpPr>
          <p:cNvPr id="102" name="Google Shape;102;p7"/>
          <p:cNvSpPr txBox="1"/>
          <p:nvPr>
            <p:ph type="title"/>
          </p:nvPr>
        </p:nvSpPr>
        <p:spPr>
          <a:xfrm>
            <a:off x="583650" y="499775"/>
            <a:ext cx="17120700" cy="1143000"/>
          </a:xfrm>
          <a:prstGeom prst="rect">
            <a:avLst/>
          </a:prstGeom>
        </p:spPr>
        <p:txBody>
          <a:bodyPr anchorCtr="0" anchor="t" bIns="45700" lIns="91425" spcFirstLastPara="1" rIns="91425" wrap="square" tIns="45700">
            <a:normAutofit/>
          </a:bodyPr>
          <a:lstStyle>
            <a:lvl1pPr lvl="0">
              <a:spcBef>
                <a:spcPts val="0"/>
              </a:spcBef>
              <a:spcAft>
                <a:spcPts val="0"/>
              </a:spcAft>
              <a:buClr>
                <a:srgbClr val="F4F7EC"/>
              </a:buClr>
              <a:buSzPts val="10200"/>
              <a:buNone/>
              <a:defRPr>
                <a:solidFill>
                  <a:srgbClr val="F4F7E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103" name="Google Shape;103;p7"/>
          <p:cNvGrpSpPr/>
          <p:nvPr/>
        </p:nvGrpSpPr>
        <p:grpSpPr>
          <a:xfrm>
            <a:off x="0" y="2912439"/>
            <a:ext cx="9144454" cy="3760070"/>
            <a:chOff x="0" y="-38100"/>
            <a:chExt cx="2408400" cy="990300"/>
          </a:xfrm>
        </p:grpSpPr>
        <p:sp>
          <p:nvSpPr>
            <p:cNvPr id="104" name="Google Shape;104;p7"/>
            <p:cNvSpPr/>
            <p:nvPr/>
          </p:nvSpPr>
          <p:spPr>
            <a:xfrm>
              <a:off x="0" y="0"/>
              <a:ext cx="2408296" cy="952085"/>
            </a:xfrm>
            <a:custGeom>
              <a:rect b="b" l="l" r="r" t="t"/>
              <a:pathLst>
                <a:path extrusionOk="0" h="952085" w="2408296">
                  <a:moveTo>
                    <a:pt x="0" y="0"/>
                  </a:moveTo>
                  <a:lnTo>
                    <a:pt x="2408296" y="0"/>
                  </a:lnTo>
                  <a:lnTo>
                    <a:pt x="2408296" y="952085"/>
                  </a:lnTo>
                  <a:lnTo>
                    <a:pt x="0" y="952085"/>
                  </a:lnTo>
                  <a:close/>
                </a:path>
              </a:pathLst>
            </a:custGeom>
            <a:solidFill>
              <a:srgbClr val="B2C193"/>
            </a:solidFill>
            <a:ln>
              <a:noFill/>
            </a:ln>
          </p:spPr>
        </p:sp>
        <p:sp>
          <p:nvSpPr>
            <p:cNvPr id="105" name="Google Shape;105;p7"/>
            <p:cNvSpPr txBox="1"/>
            <p:nvPr/>
          </p:nvSpPr>
          <p:spPr>
            <a:xfrm>
              <a:off x="0" y="-38100"/>
              <a:ext cx="2408400" cy="990300"/>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 name="Google Shape;106;p7"/>
          <p:cNvGrpSpPr/>
          <p:nvPr/>
        </p:nvGrpSpPr>
        <p:grpSpPr>
          <a:xfrm>
            <a:off x="9144000" y="2912439"/>
            <a:ext cx="9144454" cy="3760070"/>
            <a:chOff x="0" y="-38100"/>
            <a:chExt cx="2408400" cy="990300"/>
          </a:xfrm>
        </p:grpSpPr>
        <p:sp>
          <p:nvSpPr>
            <p:cNvPr id="107" name="Google Shape;107;p7"/>
            <p:cNvSpPr/>
            <p:nvPr/>
          </p:nvSpPr>
          <p:spPr>
            <a:xfrm>
              <a:off x="0" y="0"/>
              <a:ext cx="2408296" cy="952085"/>
            </a:xfrm>
            <a:custGeom>
              <a:rect b="b" l="l" r="r" t="t"/>
              <a:pathLst>
                <a:path extrusionOk="0" h="952085" w="2408296">
                  <a:moveTo>
                    <a:pt x="0" y="0"/>
                  </a:moveTo>
                  <a:lnTo>
                    <a:pt x="2408296" y="0"/>
                  </a:lnTo>
                  <a:lnTo>
                    <a:pt x="2408296" y="952085"/>
                  </a:lnTo>
                  <a:lnTo>
                    <a:pt x="0" y="952085"/>
                  </a:lnTo>
                  <a:close/>
                </a:path>
              </a:pathLst>
            </a:custGeom>
            <a:solidFill>
              <a:srgbClr val="CEA86B"/>
            </a:solidFill>
            <a:ln>
              <a:noFill/>
            </a:ln>
          </p:spPr>
        </p:sp>
        <p:sp>
          <p:nvSpPr>
            <p:cNvPr id="108" name="Google Shape;108;p7"/>
            <p:cNvSpPr txBox="1"/>
            <p:nvPr/>
          </p:nvSpPr>
          <p:spPr>
            <a:xfrm>
              <a:off x="0" y="-38100"/>
              <a:ext cx="2408400" cy="990300"/>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 name="Google Shape;109;p7"/>
          <p:cNvGrpSpPr/>
          <p:nvPr/>
        </p:nvGrpSpPr>
        <p:grpSpPr>
          <a:xfrm>
            <a:off x="0" y="6527389"/>
            <a:ext cx="9144454" cy="3760070"/>
            <a:chOff x="0" y="-38100"/>
            <a:chExt cx="2408400" cy="990300"/>
          </a:xfrm>
        </p:grpSpPr>
        <p:sp>
          <p:nvSpPr>
            <p:cNvPr id="110" name="Google Shape;110;p7"/>
            <p:cNvSpPr/>
            <p:nvPr/>
          </p:nvSpPr>
          <p:spPr>
            <a:xfrm>
              <a:off x="0" y="0"/>
              <a:ext cx="2408296" cy="952085"/>
            </a:xfrm>
            <a:custGeom>
              <a:rect b="b" l="l" r="r" t="t"/>
              <a:pathLst>
                <a:path extrusionOk="0" h="952085" w="2408296">
                  <a:moveTo>
                    <a:pt x="0" y="0"/>
                  </a:moveTo>
                  <a:lnTo>
                    <a:pt x="2408296" y="0"/>
                  </a:lnTo>
                  <a:lnTo>
                    <a:pt x="2408296" y="952085"/>
                  </a:lnTo>
                  <a:lnTo>
                    <a:pt x="0" y="952085"/>
                  </a:lnTo>
                  <a:close/>
                </a:path>
              </a:pathLst>
            </a:custGeom>
            <a:solidFill>
              <a:srgbClr val="B48DA9"/>
            </a:solidFill>
            <a:ln>
              <a:noFill/>
            </a:ln>
          </p:spPr>
        </p:sp>
        <p:sp>
          <p:nvSpPr>
            <p:cNvPr id="111" name="Google Shape;111;p7"/>
            <p:cNvSpPr txBox="1"/>
            <p:nvPr/>
          </p:nvSpPr>
          <p:spPr>
            <a:xfrm>
              <a:off x="0" y="-38100"/>
              <a:ext cx="2408400" cy="990300"/>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 name="Google Shape;112;p7"/>
          <p:cNvGrpSpPr/>
          <p:nvPr/>
        </p:nvGrpSpPr>
        <p:grpSpPr>
          <a:xfrm>
            <a:off x="9144000" y="6527389"/>
            <a:ext cx="9144454" cy="3760070"/>
            <a:chOff x="0" y="-38100"/>
            <a:chExt cx="2408400" cy="990300"/>
          </a:xfrm>
        </p:grpSpPr>
        <p:sp>
          <p:nvSpPr>
            <p:cNvPr id="113" name="Google Shape;113;p7"/>
            <p:cNvSpPr/>
            <p:nvPr/>
          </p:nvSpPr>
          <p:spPr>
            <a:xfrm>
              <a:off x="0" y="0"/>
              <a:ext cx="2408296" cy="952085"/>
            </a:xfrm>
            <a:custGeom>
              <a:rect b="b" l="l" r="r" t="t"/>
              <a:pathLst>
                <a:path extrusionOk="0" h="952085" w="2408296">
                  <a:moveTo>
                    <a:pt x="0" y="0"/>
                  </a:moveTo>
                  <a:lnTo>
                    <a:pt x="2408296" y="0"/>
                  </a:lnTo>
                  <a:lnTo>
                    <a:pt x="2408296" y="952085"/>
                  </a:lnTo>
                  <a:lnTo>
                    <a:pt x="0" y="952085"/>
                  </a:lnTo>
                  <a:close/>
                </a:path>
              </a:pathLst>
            </a:custGeom>
            <a:solidFill>
              <a:srgbClr val="FA70BC"/>
            </a:solidFill>
            <a:ln>
              <a:noFill/>
            </a:ln>
          </p:spPr>
        </p:sp>
        <p:sp>
          <p:nvSpPr>
            <p:cNvPr id="114" name="Google Shape;114;p7"/>
            <p:cNvSpPr txBox="1"/>
            <p:nvPr/>
          </p:nvSpPr>
          <p:spPr>
            <a:xfrm>
              <a:off x="0" y="-38100"/>
              <a:ext cx="2408400" cy="990300"/>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5" name="Google Shape;115;p7"/>
          <p:cNvSpPr/>
          <p:nvPr>
            <p:ph idx="2" type="pic"/>
          </p:nvPr>
        </p:nvSpPr>
        <p:spPr>
          <a:xfrm>
            <a:off x="125" y="3013375"/>
            <a:ext cx="9144600" cy="3659100"/>
          </a:xfrm>
          <a:prstGeom prst="rect">
            <a:avLst/>
          </a:prstGeom>
          <a:noFill/>
          <a:ln>
            <a:noFill/>
          </a:ln>
        </p:spPr>
      </p:sp>
      <p:sp>
        <p:nvSpPr>
          <p:cNvPr id="116" name="Google Shape;116;p7"/>
          <p:cNvSpPr/>
          <p:nvPr>
            <p:ph idx="3" type="pic"/>
          </p:nvPr>
        </p:nvSpPr>
        <p:spPr>
          <a:xfrm>
            <a:off x="9143675" y="6628359"/>
            <a:ext cx="9144600" cy="3659100"/>
          </a:xfrm>
          <a:prstGeom prst="rect">
            <a:avLst/>
          </a:prstGeom>
          <a:noFill/>
          <a:ln>
            <a:noFill/>
          </a:ln>
        </p:spPr>
      </p:sp>
      <p:sp>
        <p:nvSpPr>
          <p:cNvPr id="117" name="Google Shape;117;p7"/>
          <p:cNvSpPr txBox="1"/>
          <p:nvPr>
            <p:ph idx="1" type="subTitle"/>
          </p:nvPr>
        </p:nvSpPr>
        <p:spPr>
          <a:xfrm>
            <a:off x="1824075" y="7547775"/>
            <a:ext cx="5496300" cy="531000"/>
          </a:xfrm>
          <a:prstGeom prst="rect">
            <a:avLst/>
          </a:prstGeom>
        </p:spPr>
        <p:txBody>
          <a:bodyPr anchorCtr="0" anchor="t" bIns="45700" lIns="91425" spcFirstLastPara="1" rIns="91425" wrap="square" tIns="45700">
            <a:normAutofit/>
          </a:bodyPr>
          <a:lstStyle>
            <a:lvl1pPr lvl="0">
              <a:spcBef>
                <a:spcPts val="640"/>
              </a:spcBef>
              <a:spcAft>
                <a:spcPts val="0"/>
              </a:spcAft>
              <a:buSzPts val="2450"/>
              <a:buNone/>
              <a:defRPr b="1" sz="2450"/>
            </a:lvl1pPr>
            <a:lvl2pPr lvl="1">
              <a:spcBef>
                <a:spcPts val="560"/>
              </a:spcBef>
              <a:spcAft>
                <a:spcPts val="0"/>
              </a:spcAft>
              <a:buSzPts val="2000"/>
              <a:buNone/>
              <a:defRPr/>
            </a:lvl2pPr>
            <a:lvl3pPr lvl="2">
              <a:spcBef>
                <a:spcPts val="480"/>
              </a:spcBef>
              <a:spcAft>
                <a:spcPts val="0"/>
              </a:spcAft>
              <a:buSzPts val="20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118" name="Google Shape;118;p7"/>
          <p:cNvSpPr txBox="1"/>
          <p:nvPr>
            <p:ph idx="4" type="body"/>
          </p:nvPr>
        </p:nvSpPr>
        <p:spPr>
          <a:xfrm>
            <a:off x="2081825" y="8078775"/>
            <a:ext cx="4981200" cy="1188300"/>
          </a:xfrm>
          <a:prstGeom prst="rect">
            <a:avLst/>
          </a:prstGeom>
        </p:spPr>
        <p:txBody>
          <a:bodyPr anchorCtr="0" anchor="t" bIns="45700" lIns="91425" spcFirstLastPara="1" rIns="91425" wrap="square" tIns="45700">
            <a:normAutofit/>
          </a:bodyPr>
          <a:lstStyle>
            <a:lvl1pPr indent="-355600" lvl="0" marL="457200">
              <a:spcBef>
                <a:spcPts val="640"/>
              </a:spcBef>
              <a:spcAft>
                <a:spcPts val="0"/>
              </a:spcAft>
              <a:buSzPts val="2000"/>
              <a:buChar char="•"/>
              <a:defRPr/>
            </a:lvl1pPr>
            <a:lvl2pPr indent="-355600" lvl="1" marL="914400">
              <a:spcBef>
                <a:spcPts val="560"/>
              </a:spcBef>
              <a:spcAft>
                <a:spcPts val="0"/>
              </a:spcAft>
              <a:buSzPts val="2000"/>
              <a:buChar char="–"/>
              <a:defRPr/>
            </a:lvl2pPr>
            <a:lvl3pPr indent="-355600" lvl="2" marL="1371600">
              <a:spcBef>
                <a:spcPts val="480"/>
              </a:spcBef>
              <a:spcAft>
                <a:spcPts val="0"/>
              </a:spcAft>
              <a:buSzPts val="2000"/>
              <a:buChar char="•"/>
              <a:defRPr/>
            </a:lvl3pPr>
            <a:lvl4pPr indent="-355600" lvl="3" marL="1828800">
              <a:spcBef>
                <a:spcPts val="400"/>
              </a:spcBef>
              <a:spcAft>
                <a:spcPts val="0"/>
              </a:spcAft>
              <a:buSzPts val="2000"/>
              <a:buChar char="–"/>
              <a:defRPr/>
            </a:lvl4pPr>
            <a:lvl5pPr indent="-355600" lvl="4" marL="2286000">
              <a:spcBef>
                <a:spcPts val="400"/>
              </a:spcBef>
              <a:spcAft>
                <a:spcPts val="0"/>
              </a:spcAft>
              <a:buSzPts val="2000"/>
              <a:buChar char="»"/>
              <a:defRPr/>
            </a:lvl5pPr>
            <a:lvl6pPr indent="-355600" lvl="5" marL="2743200">
              <a:spcBef>
                <a:spcPts val="4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119" name="Google Shape;119;p7"/>
          <p:cNvSpPr txBox="1"/>
          <p:nvPr>
            <p:ph idx="5" type="subTitle"/>
          </p:nvPr>
        </p:nvSpPr>
        <p:spPr>
          <a:xfrm>
            <a:off x="10967825" y="3932825"/>
            <a:ext cx="5496300" cy="531000"/>
          </a:xfrm>
          <a:prstGeom prst="rect">
            <a:avLst/>
          </a:prstGeom>
        </p:spPr>
        <p:txBody>
          <a:bodyPr anchorCtr="0" anchor="t" bIns="45700" lIns="91425" spcFirstLastPara="1" rIns="91425" wrap="square" tIns="45700">
            <a:normAutofit/>
          </a:bodyPr>
          <a:lstStyle>
            <a:lvl1pPr lvl="0" rtl="0">
              <a:spcBef>
                <a:spcPts val="640"/>
              </a:spcBef>
              <a:spcAft>
                <a:spcPts val="0"/>
              </a:spcAft>
              <a:buSzPts val="2450"/>
              <a:buNone/>
              <a:defRPr b="1" sz="2450"/>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120" name="Google Shape;120;p7"/>
          <p:cNvSpPr txBox="1"/>
          <p:nvPr>
            <p:ph idx="6" type="body"/>
          </p:nvPr>
        </p:nvSpPr>
        <p:spPr>
          <a:xfrm>
            <a:off x="11225575" y="4463825"/>
            <a:ext cx="4981200" cy="1188300"/>
          </a:xfrm>
          <a:prstGeom prst="rect">
            <a:avLst/>
          </a:prstGeom>
        </p:spPr>
        <p:txBody>
          <a:bodyPr anchorCtr="0" anchor="t" bIns="45700" lIns="91425" spcFirstLastPara="1" rIns="91425" wrap="square" tIns="45700">
            <a:normAutofit/>
          </a:bodyPr>
          <a:lstStyle>
            <a:lvl1pPr indent="-355600" lvl="0" marL="457200" rtl="0">
              <a:spcBef>
                <a:spcPts val="640"/>
              </a:spcBef>
              <a:spcAft>
                <a:spcPts val="0"/>
              </a:spcAft>
              <a:buSzPts val="2000"/>
              <a:buChar char="•"/>
              <a:defRPr/>
            </a:lvl1pPr>
            <a:lvl2pPr indent="-355600" lvl="1" marL="914400" rtl="0">
              <a:spcBef>
                <a:spcPts val="560"/>
              </a:spcBef>
              <a:spcAft>
                <a:spcPts val="0"/>
              </a:spcAft>
              <a:buSzPts val="2000"/>
              <a:buChar char="–"/>
              <a:defRPr/>
            </a:lvl2pPr>
            <a:lvl3pPr indent="-355600" lvl="2" marL="1371600" rtl="0">
              <a:spcBef>
                <a:spcPts val="480"/>
              </a:spcBef>
              <a:spcAft>
                <a:spcPts val="0"/>
              </a:spcAft>
              <a:buSzPts val="2000"/>
              <a:buChar char="•"/>
              <a:defRPr/>
            </a:lvl3pPr>
            <a:lvl4pPr indent="-355600" lvl="3" marL="1828800" rtl="0">
              <a:spcBef>
                <a:spcPts val="400"/>
              </a:spcBef>
              <a:spcAft>
                <a:spcPts val="0"/>
              </a:spcAft>
              <a:buSzPts val="2000"/>
              <a:buChar char="–"/>
              <a:defRPr/>
            </a:lvl4pPr>
            <a:lvl5pPr indent="-355600" lvl="4" marL="2286000" rtl="0">
              <a:spcBef>
                <a:spcPts val="400"/>
              </a:spcBef>
              <a:spcAft>
                <a:spcPts val="0"/>
              </a:spcAft>
              <a:buSzPts val="2000"/>
              <a:buChar char="»"/>
              <a:defRPr/>
            </a:lvl5pPr>
            <a:lvl6pPr indent="-355600" lvl="5" marL="2743200" rtl="0">
              <a:spcBef>
                <a:spcPts val="4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spTree>
      <p:nvGrpSpPr>
        <p:cNvPr id="121" name="Shape 121"/>
        <p:cNvGrpSpPr/>
        <p:nvPr/>
      </p:nvGrpSpPr>
      <p:grpSpPr>
        <a:xfrm>
          <a:off x="0" y="0"/>
          <a:ext cx="0" cy="0"/>
          <a:chOff x="0" y="0"/>
          <a:chExt cx="0" cy="0"/>
        </a:xfrm>
      </p:grpSpPr>
      <p:sp>
        <p:nvSpPr>
          <p:cNvPr id="122" name="Google Shape;122;p8"/>
          <p:cNvSpPr txBox="1"/>
          <p:nvPr>
            <p:ph type="title"/>
          </p:nvPr>
        </p:nvSpPr>
        <p:spPr>
          <a:xfrm>
            <a:off x="583650" y="499775"/>
            <a:ext cx="17120700" cy="1143000"/>
          </a:xfrm>
          <a:prstGeom prst="rect">
            <a:avLst/>
          </a:prstGeom>
        </p:spPr>
        <p:txBody>
          <a:bodyPr anchorCtr="0" anchor="t" bIns="45700" lIns="91425" spcFirstLastPara="1" rIns="91425" wrap="square" tIns="45700">
            <a:normAutofit/>
          </a:bodyPr>
          <a:lstStyle>
            <a:lvl1pPr lvl="0">
              <a:spcBef>
                <a:spcPts val="0"/>
              </a:spcBef>
              <a:spcAft>
                <a:spcPts val="0"/>
              </a:spcAft>
              <a:buSzPts val="10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8"/>
          <p:cNvSpPr/>
          <p:nvPr/>
        </p:nvSpPr>
        <p:spPr>
          <a:xfrm>
            <a:off x="5349600" y="2110122"/>
            <a:ext cx="7588800" cy="7588800"/>
          </a:xfrm>
          <a:custGeom>
            <a:rect b="b" l="l" r="r" t="t"/>
            <a:pathLst>
              <a:path extrusionOk="0" h="7588800" w="7588800">
                <a:moveTo>
                  <a:pt x="0" y="0"/>
                </a:moveTo>
                <a:lnTo>
                  <a:pt x="7588800" y="0"/>
                </a:lnTo>
                <a:lnTo>
                  <a:pt x="7588800" y="7588800"/>
                </a:lnTo>
                <a:lnTo>
                  <a:pt x="0" y="7588800"/>
                </a:lnTo>
                <a:lnTo>
                  <a:pt x="0" y="0"/>
                </a:lnTo>
                <a:close/>
              </a:path>
            </a:pathLst>
          </a:custGeom>
          <a:blipFill rotWithShape="1">
            <a:blip r:embed="rId2">
              <a:alphaModFix/>
            </a:blip>
            <a:stretch>
              <a:fillRect b="0" l="0" r="0" t="0"/>
            </a:stretch>
          </a:blipFill>
          <a:ln>
            <a:noFill/>
          </a:ln>
        </p:spPr>
      </p:sp>
      <p:sp>
        <p:nvSpPr>
          <p:cNvPr id="124" name="Google Shape;124;p8"/>
          <p:cNvSpPr/>
          <p:nvPr/>
        </p:nvSpPr>
        <p:spPr>
          <a:xfrm>
            <a:off x="6393852" y="3765200"/>
            <a:ext cx="5500296" cy="4730255"/>
          </a:xfrm>
          <a:custGeom>
            <a:rect b="b" l="l" r="r" t="t"/>
            <a:pathLst>
              <a:path extrusionOk="0" h="4730255" w="5500296">
                <a:moveTo>
                  <a:pt x="0" y="0"/>
                </a:moveTo>
                <a:lnTo>
                  <a:pt x="5500296" y="0"/>
                </a:lnTo>
                <a:lnTo>
                  <a:pt x="5500296" y="4730255"/>
                </a:lnTo>
                <a:lnTo>
                  <a:pt x="0" y="4730255"/>
                </a:lnTo>
                <a:lnTo>
                  <a:pt x="0" y="0"/>
                </a:lnTo>
                <a:close/>
              </a:path>
            </a:pathLst>
          </a:custGeom>
          <a:blipFill rotWithShape="1">
            <a:blip r:embed="rId3">
              <a:alphaModFix/>
            </a:blip>
            <a:stretch>
              <a:fillRect b="0" l="0" r="0" t="0"/>
            </a:stretch>
          </a:blipFill>
          <a:ln>
            <a:noFill/>
          </a:ln>
        </p:spPr>
      </p:sp>
      <p:sp>
        <p:nvSpPr>
          <p:cNvPr id="125" name="Google Shape;125;p8"/>
          <p:cNvSpPr txBox="1"/>
          <p:nvPr>
            <p:ph idx="1" type="subTitle"/>
          </p:nvPr>
        </p:nvSpPr>
        <p:spPr>
          <a:xfrm>
            <a:off x="582150" y="3645025"/>
            <a:ext cx="5496300" cy="531000"/>
          </a:xfrm>
          <a:prstGeom prst="rect">
            <a:avLst/>
          </a:prstGeom>
        </p:spPr>
        <p:txBody>
          <a:bodyPr anchorCtr="0" anchor="t" bIns="45700" lIns="91425" spcFirstLastPara="1" rIns="91425" wrap="square" tIns="45700">
            <a:normAutofit/>
          </a:bodyPr>
          <a:lstStyle>
            <a:lvl1pPr lvl="0">
              <a:spcBef>
                <a:spcPts val="640"/>
              </a:spcBef>
              <a:spcAft>
                <a:spcPts val="0"/>
              </a:spcAft>
              <a:buSzPts val="2450"/>
              <a:buNone/>
              <a:defRPr b="1" sz="2450"/>
            </a:lvl1pPr>
            <a:lvl2pPr lvl="1">
              <a:spcBef>
                <a:spcPts val="560"/>
              </a:spcBef>
              <a:spcAft>
                <a:spcPts val="0"/>
              </a:spcAft>
              <a:buSzPts val="2000"/>
              <a:buNone/>
              <a:defRPr/>
            </a:lvl2pPr>
            <a:lvl3pPr lvl="2">
              <a:spcBef>
                <a:spcPts val="480"/>
              </a:spcBef>
              <a:spcAft>
                <a:spcPts val="0"/>
              </a:spcAft>
              <a:buSzPts val="20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126" name="Google Shape;126;p8"/>
          <p:cNvSpPr txBox="1"/>
          <p:nvPr>
            <p:ph idx="2" type="body"/>
          </p:nvPr>
        </p:nvSpPr>
        <p:spPr>
          <a:xfrm>
            <a:off x="839900" y="4176025"/>
            <a:ext cx="4981200" cy="1188300"/>
          </a:xfrm>
          <a:prstGeom prst="rect">
            <a:avLst/>
          </a:prstGeom>
        </p:spPr>
        <p:txBody>
          <a:bodyPr anchorCtr="0" anchor="t" bIns="45700" lIns="91425" spcFirstLastPara="1" rIns="91425" wrap="square" tIns="45700">
            <a:normAutofit/>
          </a:bodyPr>
          <a:lstStyle>
            <a:lvl1pPr indent="-355600" lvl="0" marL="457200">
              <a:spcBef>
                <a:spcPts val="640"/>
              </a:spcBef>
              <a:spcAft>
                <a:spcPts val="0"/>
              </a:spcAft>
              <a:buSzPts val="2000"/>
              <a:buChar char="•"/>
              <a:defRPr/>
            </a:lvl1pPr>
            <a:lvl2pPr indent="-355600" lvl="1" marL="914400">
              <a:spcBef>
                <a:spcPts val="560"/>
              </a:spcBef>
              <a:spcAft>
                <a:spcPts val="0"/>
              </a:spcAft>
              <a:buSzPts val="2000"/>
              <a:buChar char="–"/>
              <a:defRPr/>
            </a:lvl2pPr>
            <a:lvl3pPr indent="-355600" lvl="2" marL="1371600">
              <a:spcBef>
                <a:spcPts val="480"/>
              </a:spcBef>
              <a:spcAft>
                <a:spcPts val="0"/>
              </a:spcAft>
              <a:buSzPts val="2000"/>
              <a:buChar char="•"/>
              <a:defRPr/>
            </a:lvl3pPr>
            <a:lvl4pPr indent="-355600" lvl="3" marL="1828800">
              <a:spcBef>
                <a:spcPts val="400"/>
              </a:spcBef>
              <a:spcAft>
                <a:spcPts val="0"/>
              </a:spcAft>
              <a:buSzPts val="2000"/>
              <a:buChar char="–"/>
              <a:defRPr/>
            </a:lvl4pPr>
            <a:lvl5pPr indent="-355600" lvl="4" marL="2286000">
              <a:spcBef>
                <a:spcPts val="400"/>
              </a:spcBef>
              <a:spcAft>
                <a:spcPts val="0"/>
              </a:spcAft>
              <a:buSzPts val="2000"/>
              <a:buChar char="»"/>
              <a:defRPr/>
            </a:lvl5pPr>
            <a:lvl6pPr indent="-355600" lvl="5" marL="2743200">
              <a:spcBef>
                <a:spcPts val="4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127" name="Google Shape;127;p8"/>
          <p:cNvSpPr txBox="1"/>
          <p:nvPr>
            <p:ph idx="3" type="subTitle"/>
          </p:nvPr>
        </p:nvSpPr>
        <p:spPr>
          <a:xfrm>
            <a:off x="1316313" y="7185825"/>
            <a:ext cx="5496300" cy="531000"/>
          </a:xfrm>
          <a:prstGeom prst="rect">
            <a:avLst/>
          </a:prstGeom>
        </p:spPr>
        <p:txBody>
          <a:bodyPr anchorCtr="0" anchor="t" bIns="45700" lIns="91425" spcFirstLastPara="1" rIns="91425" wrap="square" tIns="45700">
            <a:normAutofit/>
          </a:bodyPr>
          <a:lstStyle>
            <a:lvl1pPr lvl="0" rtl="0">
              <a:spcBef>
                <a:spcPts val="640"/>
              </a:spcBef>
              <a:spcAft>
                <a:spcPts val="0"/>
              </a:spcAft>
              <a:buSzPts val="2450"/>
              <a:buNone/>
              <a:defRPr b="1" sz="2450"/>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128" name="Google Shape;128;p8"/>
          <p:cNvSpPr txBox="1"/>
          <p:nvPr>
            <p:ph idx="4" type="body"/>
          </p:nvPr>
        </p:nvSpPr>
        <p:spPr>
          <a:xfrm>
            <a:off x="1574063" y="7716825"/>
            <a:ext cx="4981200" cy="1188300"/>
          </a:xfrm>
          <a:prstGeom prst="rect">
            <a:avLst/>
          </a:prstGeom>
        </p:spPr>
        <p:txBody>
          <a:bodyPr anchorCtr="0" anchor="t" bIns="45700" lIns="91425" spcFirstLastPara="1" rIns="91425" wrap="square" tIns="45700">
            <a:normAutofit/>
          </a:bodyPr>
          <a:lstStyle>
            <a:lvl1pPr indent="-355600" lvl="0" marL="457200" rtl="0">
              <a:spcBef>
                <a:spcPts val="640"/>
              </a:spcBef>
              <a:spcAft>
                <a:spcPts val="0"/>
              </a:spcAft>
              <a:buSzPts val="2000"/>
              <a:buChar char="•"/>
              <a:defRPr/>
            </a:lvl1pPr>
            <a:lvl2pPr indent="-355600" lvl="1" marL="914400" rtl="0">
              <a:spcBef>
                <a:spcPts val="560"/>
              </a:spcBef>
              <a:spcAft>
                <a:spcPts val="0"/>
              </a:spcAft>
              <a:buSzPts val="2000"/>
              <a:buChar char="–"/>
              <a:defRPr/>
            </a:lvl2pPr>
            <a:lvl3pPr indent="-355600" lvl="2" marL="1371600" rtl="0">
              <a:spcBef>
                <a:spcPts val="480"/>
              </a:spcBef>
              <a:spcAft>
                <a:spcPts val="0"/>
              </a:spcAft>
              <a:buSzPts val="2000"/>
              <a:buChar char="•"/>
              <a:defRPr/>
            </a:lvl3pPr>
            <a:lvl4pPr indent="-355600" lvl="3" marL="1828800" rtl="0">
              <a:spcBef>
                <a:spcPts val="400"/>
              </a:spcBef>
              <a:spcAft>
                <a:spcPts val="0"/>
              </a:spcAft>
              <a:buSzPts val="2000"/>
              <a:buChar char="–"/>
              <a:defRPr/>
            </a:lvl4pPr>
            <a:lvl5pPr indent="-355600" lvl="4" marL="2286000" rtl="0">
              <a:spcBef>
                <a:spcPts val="400"/>
              </a:spcBef>
              <a:spcAft>
                <a:spcPts val="0"/>
              </a:spcAft>
              <a:buSzPts val="2000"/>
              <a:buChar char="»"/>
              <a:defRPr/>
            </a:lvl5pPr>
            <a:lvl6pPr indent="-355600" lvl="5" marL="2743200" rtl="0">
              <a:spcBef>
                <a:spcPts val="4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129" name="Google Shape;129;p8"/>
          <p:cNvSpPr txBox="1"/>
          <p:nvPr>
            <p:ph idx="5" type="subTitle"/>
          </p:nvPr>
        </p:nvSpPr>
        <p:spPr>
          <a:xfrm>
            <a:off x="11475388" y="7185825"/>
            <a:ext cx="5496300" cy="531000"/>
          </a:xfrm>
          <a:prstGeom prst="rect">
            <a:avLst/>
          </a:prstGeom>
        </p:spPr>
        <p:txBody>
          <a:bodyPr anchorCtr="0" anchor="t" bIns="45700" lIns="91425" spcFirstLastPara="1" rIns="91425" wrap="square" tIns="45700">
            <a:normAutofit/>
          </a:bodyPr>
          <a:lstStyle>
            <a:lvl1pPr lvl="0" rtl="0">
              <a:spcBef>
                <a:spcPts val="640"/>
              </a:spcBef>
              <a:spcAft>
                <a:spcPts val="0"/>
              </a:spcAft>
              <a:buSzPts val="2450"/>
              <a:buNone/>
              <a:defRPr b="1" sz="2450"/>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130" name="Google Shape;130;p8"/>
          <p:cNvSpPr txBox="1"/>
          <p:nvPr>
            <p:ph idx="6" type="body"/>
          </p:nvPr>
        </p:nvSpPr>
        <p:spPr>
          <a:xfrm>
            <a:off x="11733138" y="7716825"/>
            <a:ext cx="4981200" cy="1188300"/>
          </a:xfrm>
          <a:prstGeom prst="rect">
            <a:avLst/>
          </a:prstGeom>
        </p:spPr>
        <p:txBody>
          <a:bodyPr anchorCtr="0" anchor="t" bIns="45700" lIns="91425" spcFirstLastPara="1" rIns="91425" wrap="square" tIns="45700">
            <a:normAutofit/>
          </a:bodyPr>
          <a:lstStyle>
            <a:lvl1pPr indent="-355600" lvl="0" marL="457200" rtl="0">
              <a:spcBef>
                <a:spcPts val="640"/>
              </a:spcBef>
              <a:spcAft>
                <a:spcPts val="0"/>
              </a:spcAft>
              <a:buSzPts val="2000"/>
              <a:buChar char="•"/>
              <a:defRPr/>
            </a:lvl1pPr>
            <a:lvl2pPr indent="-355600" lvl="1" marL="914400" rtl="0">
              <a:spcBef>
                <a:spcPts val="560"/>
              </a:spcBef>
              <a:spcAft>
                <a:spcPts val="0"/>
              </a:spcAft>
              <a:buSzPts val="2000"/>
              <a:buChar char="–"/>
              <a:defRPr/>
            </a:lvl2pPr>
            <a:lvl3pPr indent="-355600" lvl="2" marL="1371600" rtl="0">
              <a:spcBef>
                <a:spcPts val="480"/>
              </a:spcBef>
              <a:spcAft>
                <a:spcPts val="0"/>
              </a:spcAft>
              <a:buSzPts val="2000"/>
              <a:buChar char="•"/>
              <a:defRPr/>
            </a:lvl3pPr>
            <a:lvl4pPr indent="-355600" lvl="3" marL="1828800" rtl="0">
              <a:spcBef>
                <a:spcPts val="400"/>
              </a:spcBef>
              <a:spcAft>
                <a:spcPts val="0"/>
              </a:spcAft>
              <a:buSzPts val="2000"/>
              <a:buChar char="–"/>
              <a:defRPr/>
            </a:lvl4pPr>
            <a:lvl5pPr indent="-355600" lvl="4" marL="2286000" rtl="0">
              <a:spcBef>
                <a:spcPts val="400"/>
              </a:spcBef>
              <a:spcAft>
                <a:spcPts val="0"/>
              </a:spcAft>
              <a:buSzPts val="2000"/>
              <a:buChar char="»"/>
              <a:defRPr/>
            </a:lvl5pPr>
            <a:lvl6pPr indent="-355600" lvl="5" marL="2743200" rtl="0">
              <a:spcBef>
                <a:spcPts val="4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131" name="Google Shape;131;p8"/>
          <p:cNvSpPr txBox="1"/>
          <p:nvPr>
            <p:ph idx="7" type="subTitle"/>
          </p:nvPr>
        </p:nvSpPr>
        <p:spPr>
          <a:xfrm>
            <a:off x="12209557" y="3645025"/>
            <a:ext cx="5496300" cy="531000"/>
          </a:xfrm>
          <a:prstGeom prst="rect">
            <a:avLst/>
          </a:prstGeom>
        </p:spPr>
        <p:txBody>
          <a:bodyPr anchorCtr="0" anchor="t" bIns="45700" lIns="91425" spcFirstLastPara="1" rIns="91425" wrap="square" tIns="45700">
            <a:normAutofit/>
          </a:bodyPr>
          <a:lstStyle>
            <a:lvl1pPr lvl="0" rtl="0">
              <a:spcBef>
                <a:spcPts val="640"/>
              </a:spcBef>
              <a:spcAft>
                <a:spcPts val="0"/>
              </a:spcAft>
              <a:buSzPts val="2450"/>
              <a:buNone/>
              <a:defRPr b="1" sz="2450"/>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132" name="Google Shape;132;p8"/>
          <p:cNvSpPr txBox="1"/>
          <p:nvPr>
            <p:ph idx="8" type="body"/>
          </p:nvPr>
        </p:nvSpPr>
        <p:spPr>
          <a:xfrm>
            <a:off x="12467307" y="4176025"/>
            <a:ext cx="4981200" cy="1188300"/>
          </a:xfrm>
          <a:prstGeom prst="rect">
            <a:avLst/>
          </a:prstGeom>
        </p:spPr>
        <p:txBody>
          <a:bodyPr anchorCtr="0" anchor="t" bIns="45700" lIns="91425" spcFirstLastPara="1" rIns="91425" wrap="square" tIns="45700">
            <a:normAutofit/>
          </a:bodyPr>
          <a:lstStyle>
            <a:lvl1pPr indent="-355600" lvl="0" marL="457200" rtl="0">
              <a:spcBef>
                <a:spcPts val="640"/>
              </a:spcBef>
              <a:spcAft>
                <a:spcPts val="0"/>
              </a:spcAft>
              <a:buSzPts val="2000"/>
              <a:buChar char="•"/>
              <a:defRPr/>
            </a:lvl1pPr>
            <a:lvl2pPr indent="-355600" lvl="1" marL="914400" rtl="0">
              <a:spcBef>
                <a:spcPts val="560"/>
              </a:spcBef>
              <a:spcAft>
                <a:spcPts val="0"/>
              </a:spcAft>
              <a:buSzPts val="2000"/>
              <a:buChar char="–"/>
              <a:defRPr/>
            </a:lvl2pPr>
            <a:lvl3pPr indent="-355600" lvl="2" marL="1371600" rtl="0">
              <a:spcBef>
                <a:spcPts val="480"/>
              </a:spcBef>
              <a:spcAft>
                <a:spcPts val="0"/>
              </a:spcAft>
              <a:buSzPts val="2000"/>
              <a:buChar char="•"/>
              <a:defRPr/>
            </a:lvl3pPr>
            <a:lvl4pPr indent="-355600" lvl="3" marL="1828800" rtl="0">
              <a:spcBef>
                <a:spcPts val="400"/>
              </a:spcBef>
              <a:spcAft>
                <a:spcPts val="0"/>
              </a:spcAft>
              <a:buSzPts val="2000"/>
              <a:buChar char="–"/>
              <a:defRPr/>
            </a:lvl4pPr>
            <a:lvl5pPr indent="-355600" lvl="4" marL="2286000" rtl="0">
              <a:spcBef>
                <a:spcPts val="400"/>
              </a:spcBef>
              <a:spcAft>
                <a:spcPts val="0"/>
              </a:spcAft>
              <a:buSzPts val="2000"/>
              <a:buChar char="»"/>
              <a:defRPr/>
            </a:lvl5pPr>
            <a:lvl6pPr indent="-355600" lvl="5" marL="2743200" rtl="0">
              <a:spcBef>
                <a:spcPts val="4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8ADA0"/>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583650" y="499775"/>
            <a:ext cx="17120700" cy="1143000"/>
          </a:xfrm>
          <a:prstGeom prst="rect">
            <a:avLst/>
          </a:prstGeom>
          <a:noFill/>
          <a:ln>
            <a:noFill/>
          </a:ln>
        </p:spPr>
        <p:txBody>
          <a:bodyPr anchorCtr="0" anchor="t" bIns="45700" lIns="91425" spcFirstLastPara="1" rIns="91425" wrap="square" tIns="45700">
            <a:normAutofit/>
          </a:bodyPr>
          <a:lstStyle>
            <a:lvl1pPr lvl="0" marR="0" rtl="0" algn="ctr">
              <a:spcBef>
                <a:spcPts val="0"/>
              </a:spcBef>
              <a:spcAft>
                <a:spcPts val="0"/>
              </a:spcAft>
              <a:buClr>
                <a:srgbClr val="F4F7EC"/>
              </a:buClr>
              <a:buSzPts val="10200"/>
              <a:buFont typeface="Lilita One"/>
              <a:buNone/>
              <a:defRPr i="0" sz="10200" u="none" cap="none" strike="noStrike">
                <a:solidFill>
                  <a:srgbClr val="F4F7EC"/>
                </a:solidFill>
                <a:latin typeface="Lilita One"/>
                <a:ea typeface="Lilita One"/>
                <a:cs typeface="Lilita One"/>
                <a:sym typeface="Lilita One"/>
              </a:defRPr>
            </a:lvl1pPr>
            <a:lvl2pPr lvl="1" algn="ctr">
              <a:spcBef>
                <a:spcPts val="0"/>
              </a:spcBef>
              <a:spcAft>
                <a:spcPts val="0"/>
              </a:spcAft>
              <a:buSzPts val="1400"/>
              <a:buNone/>
              <a:defRPr sz="1800"/>
            </a:lvl2pPr>
            <a:lvl3pPr lvl="2" algn="ctr">
              <a:spcBef>
                <a:spcPts val="0"/>
              </a:spcBef>
              <a:spcAft>
                <a:spcPts val="0"/>
              </a:spcAft>
              <a:buSzPts val="1400"/>
              <a:buNone/>
              <a:defRPr sz="1800"/>
            </a:lvl3pPr>
            <a:lvl4pPr lvl="3" algn="ctr">
              <a:spcBef>
                <a:spcPts val="0"/>
              </a:spcBef>
              <a:spcAft>
                <a:spcPts val="0"/>
              </a:spcAft>
              <a:buSzPts val="1400"/>
              <a:buNone/>
              <a:defRPr sz="1800"/>
            </a:lvl4pPr>
            <a:lvl5pPr lvl="4" algn="ctr">
              <a:spcBef>
                <a:spcPts val="0"/>
              </a:spcBef>
              <a:spcAft>
                <a:spcPts val="0"/>
              </a:spcAft>
              <a:buSzPts val="1400"/>
              <a:buNone/>
              <a:defRPr sz="1800"/>
            </a:lvl5pPr>
            <a:lvl6pPr lvl="5" algn="ctr">
              <a:spcBef>
                <a:spcPts val="0"/>
              </a:spcBef>
              <a:spcAft>
                <a:spcPts val="0"/>
              </a:spcAft>
              <a:buSzPts val="1400"/>
              <a:buNone/>
              <a:defRPr sz="1800"/>
            </a:lvl6pPr>
            <a:lvl7pPr lvl="6" algn="ctr">
              <a:spcBef>
                <a:spcPts val="0"/>
              </a:spcBef>
              <a:spcAft>
                <a:spcPts val="0"/>
              </a:spcAft>
              <a:buSzPts val="1400"/>
              <a:buNone/>
              <a:defRPr sz="1800"/>
            </a:lvl7pPr>
            <a:lvl8pPr lvl="7" algn="ctr">
              <a:spcBef>
                <a:spcPts val="0"/>
              </a:spcBef>
              <a:spcAft>
                <a:spcPts val="0"/>
              </a:spcAft>
              <a:buSzPts val="1400"/>
              <a:buNone/>
              <a:defRPr sz="1800"/>
            </a:lvl8pPr>
            <a:lvl9pPr lvl="8" algn="ctr">
              <a:spcBef>
                <a:spcPts val="0"/>
              </a:spcBef>
              <a:spcAft>
                <a:spcPts val="0"/>
              </a:spcAft>
              <a:buSzPts val="1400"/>
              <a:buNone/>
              <a:defRPr sz="1800"/>
            </a:lvl9pPr>
          </a:lstStyle>
          <a:p/>
        </p:txBody>
      </p:sp>
      <p:sp>
        <p:nvSpPr>
          <p:cNvPr id="7" name="Google Shape;7;p1"/>
          <p:cNvSpPr txBox="1"/>
          <p:nvPr>
            <p:ph idx="1" type="body"/>
          </p:nvPr>
        </p:nvSpPr>
        <p:spPr>
          <a:xfrm>
            <a:off x="5029200" y="3105575"/>
            <a:ext cx="8229600" cy="4526100"/>
          </a:xfrm>
          <a:prstGeom prst="rect">
            <a:avLst/>
          </a:prstGeom>
          <a:noFill/>
          <a:ln>
            <a:noFill/>
          </a:ln>
        </p:spPr>
        <p:txBody>
          <a:bodyPr anchorCtr="0" anchor="t" bIns="45700" lIns="91425" spcFirstLastPara="1" rIns="91425" wrap="square" tIns="45700">
            <a:normAutofit/>
          </a:bodyPr>
          <a:lstStyle>
            <a:lvl1pPr indent="-355600" lvl="0" marL="457200" marR="0" rtl="0" algn="ctr">
              <a:spcBef>
                <a:spcPts val="64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1pPr>
            <a:lvl2pPr indent="-355600" lvl="1" marL="914400" marR="0" rtl="0" algn="ctr">
              <a:spcBef>
                <a:spcPts val="56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2pPr>
            <a:lvl3pPr indent="-355600" lvl="2" marL="1371600" marR="0" rtl="0" algn="ctr">
              <a:spcBef>
                <a:spcPts val="48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3pPr>
            <a:lvl4pPr indent="-355600" lvl="3" marL="1828800" marR="0" rtl="0" algn="ctr">
              <a:spcBef>
                <a:spcPts val="40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4pPr>
            <a:lvl5pPr indent="-355600" lvl="4" marL="2286000" marR="0" rtl="0" algn="ctr">
              <a:spcBef>
                <a:spcPts val="40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5pPr>
            <a:lvl6pPr indent="-355600" lvl="5" marL="2743200" marR="0" rtl="0" algn="ctr">
              <a:spcBef>
                <a:spcPts val="40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6pPr>
            <a:lvl7pPr indent="-355600" lvl="6" marL="3200400" marR="0" rtl="0" algn="ctr">
              <a:spcBef>
                <a:spcPts val="40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7pPr>
            <a:lvl8pPr indent="-355600" lvl="7" marL="3657600" marR="0" rtl="0" algn="ctr">
              <a:spcBef>
                <a:spcPts val="40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8pPr>
            <a:lvl9pPr indent="-355600" lvl="8" marL="4114800" marR="0" rtl="0" algn="ctr">
              <a:spcBef>
                <a:spcPts val="40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9.png"/><Relationship Id="rId10" Type="http://schemas.openxmlformats.org/officeDocument/2006/relationships/image" Target="../media/image5.png"/><Relationship Id="rId9" Type="http://schemas.openxmlformats.org/officeDocument/2006/relationships/image" Target="../media/image8.png"/><Relationship Id="rId5" Type="http://schemas.openxmlformats.org/officeDocument/2006/relationships/image" Target="../media/image12.png"/><Relationship Id="rId6" Type="http://schemas.openxmlformats.org/officeDocument/2006/relationships/image" Target="../media/image10.png"/><Relationship Id="rId7" Type="http://schemas.openxmlformats.org/officeDocument/2006/relationships/image" Target="../media/image3.png"/><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8.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6.png"/><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6.png"/><Relationship Id="rId4" Type="http://schemas.openxmlformats.org/officeDocument/2006/relationships/image" Target="../media/image34.png"/><Relationship Id="rId9" Type="http://schemas.openxmlformats.org/officeDocument/2006/relationships/image" Target="../media/image52.png"/><Relationship Id="rId5" Type="http://schemas.openxmlformats.org/officeDocument/2006/relationships/image" Target="../media/image44.png"/><Relationship Id="rId6" Type="http://schemas.openxmlformats.org/officeDocument/2006/relationships/image" Target="../media/image61.png"/><Relationship Id="rId7" Type="http://schemas.openxmlformats.org/officeDocument/2006/relationships/image" Target="../media/image33.png"/><Relationship Id="rId8"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4.png"/><Relationship Id="rId4" Type="http://schemas.openxmlformats.org/officeDocument/2006/relationships/image" Target="../media/image20.png"/><Relationship Id="rId5" Type="http://schemas.openxmlformats.org/officeDocument/2006/relationships/image" Target="../media/image43.png"/><Relationship Id="rId6"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8.png"/><Relationship Id="rId4" Type="http://schemas.openxmlformats.org/officeDocument/2006/relationships/image" Target="../media/image40.png"/><Relationship Id="rId9" Type="http://schemas.openxmlformats.org/officeDocument/2006/relationships/image" Target="../media/image55.png"/><Relationship Id="rId5" Type="http://schemas.openxmlformats.org/officeDocument/2006/relationships/image" Target="../media/image33.png"/><Relationship Id="rId6" Type="http://schemas.openxmlformats.org/officeDocument/2006/relationships/image" Target="../media/image52.png"/><Relationship Id="rId7" Type="http://schemas.openxmlformats.org/officeDocument/2006/relationships/image" Target="../media/image50.png"/><Relationship Id="rId8" Type="http://schemas.openxmlformats.org/officeDocument/2006/relationships/image" Target="../media/image5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7.png"/><Relationship Id="rId4" Type="http://schemas.openxmlformats.org/officeDocument/2006/relationships/image" Target="../media/image70.png"/><Relationship Id="rId5" Type="http://schemas.openxmlformats.org/officeDocument/2006/relationships/image" Target="../media/image9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3.jpg"/><Relationship Id="rId4" Type="http://schemas.openxmlformats.org/officeDocument/2006/relationships/image" Target="../media/image53.png"/><Relationship Id="rId5" Type="http://schemas.openxmlformats.org/officeDocument/2006/relationships/image" Target="../media/image57.png"/><Relationship Id="rId6" Type="http://schemas.openxmlformats.org/officeDocument/2006/relationships/image" Target="../media/image63.png"/><Relationship Id="rId7" Type="http://schemas.openxmlformats.org/officeDocument/2006/relationships/image" Target="../media/image6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6.png"/><Relationship Id="rId4" Type="http://schemas.openxmlformats.org/officeDocument/2006/relationships/image" Target="../media/image2.png"/><Relationship Id="rId5"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9.png"/><Relationship Id="rId4" Type="http://schemas.openxmlformats.org/officeDocument/2006/relationships/image" Target="../media/image2.png"/><Relationship Id="rId10" Type="http://schemas.openxmlformats.org/officeDocument/2006/relationships/image" Target="../media/image75.png"/><Relationship Id="rId9" Type="http://schemas.openxmlformats.org/officeDocument/2006/relationships/image" Target="../media/image64.png"/><Relationship Id="rId5" Type="http://schemas.openxmlformats.org/officeDocument/2006/relationships/image" Target="../media/image8.png"/><Relationship Id="rId6" Type="http://schemas.openxmlformats.org/officeDocument/2006/relationships/image" Target="../media/image5.png"/><Relationship Id="rId7" Type="http://schemas.openxmlformats.org/officeDocument/2006/relationships/image" Target="../media/image67.png"/><Relationship Id="rId8" Type="http://schemas.openxmlformats.org/officeDocument/2006/relationships/image" Target="../media/image6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18.png"/><Relationship Id="rId6" Type="http://schemas.openxmlformats.org/officeDocument/2006/relationships/image" Target="../media/image14.png"/><Relationship Id="rId7" Type="http://schemas.openxmlformats.org/officeDocument/2006/relationships/image" Target="../media/image19.png"/></Relationships>
</file>

<file path=ppt/slides/_rels/slide20.xml.rels><?xml version="1.0" encoding="UTF-8" standalone="yes"?><Relationships xmlns="http://schemas.openxmlformats.org/package/2006/relationships"><Relationship Id="rId20" Type="http://schemas.openxmlformats.org/officeDocument/2006/relationships/image" Target="../media/image53.png"/><Relationship Id="rId22" Type="http://schemas.openxmlformats.org/officeDocument/2006/relationships/image" Target="../media/image60.png"/><Relationship Id="rId21" Type="http://schemas.openxmlformats.org/officeDocument/2006/relationships/image" Target="../media/image67.png"/><Relationship Id="rId24" Type="http://schemas.openxmlformats.org/officeDocument/2006/relationships/image" Target="../media/image75.png"/><Relationship Id="rId23" Type="http://schemas.openxmlformats.org/officeDocument/2006/relationships/image" Target="../media/image64.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6.png"/><Relationship Id="rId4" Type="http://schemas.openxmlformats.org/officeDocument/2006/relationships/image" Target="../media/image2.png"/><Relationship Id="rId9" Type="http://schemas.openxmlformats.org/officeDocument/2006/relationships/image" Target="../media/image23.png"/><Relationship Id="rId26" Type="http://schemas.openxmlformats.org/officeDocument/2006/relationships/image" Target="../media/image31.png"/><Relationship Id="rId25" Type="http://schemas.openxmlformats.org/officeDocument/2006/relationships/image" Target="../media/image38.png"/><Relationship Id="rId28" Type="http://schemas.openxmlformats.org/officeDocument/2006/relationships/image" Target="../media/image33.png"/><Relationship Id="rId27" Type="http://schemas.openxmlformats.org/officeDocument/2006/relationships/image" Target="../media/image96.png"/><Relationship Id="rId5" Type="http://schemas.openxmlformats.org/officeDocument/2006/relationships/image" Target="../media/image5.png"/><Relationship Id="rId6" Type="http://schemas.openxmlformats.org/officeDocument/2006/relationships/image" Target="../media/image71.png"/><Relationship Id="rId29" Type="http://schemas.openxmlformats.org/officeDocument/2006/relationships/image" Target="../media/image42.png"/><Relationship Id="rId7" Type="http://schemas.openxmlformats.org/officeDocument/2006/relationships/image" Target="../media/image15.png"/><Relationship Id="rId8" Type="http://schemas.openxmlformats.org/officeDocument/2006/relationships/image" Target="../media/image21.png"/><Relationship Id="rId31" Type="http://schemas.openxmlformats.org/officeDocument/2006/relationships/image" Target="../media/image51.png"/><Relationship Id="rId30" Type="http://schemas.openxmlformats.org/officeDocument/2006/relationships/image" Target="../media/image52.png"/><Relationship Id="rId11" Type="http://schemas.openxmlformats.org/officeDocument/2006/relationships/image" Target="../media/image28.png"/><Relationship Id="rId10" Type="http://schemas.openxmlformats.org/officeDocument/2006/relationships/image" Target="../media/image92.png"/><Relationship Id="rId32" Type="http://schemas.openxmlformats.org/officeDocument/2006/relationships/image" Target="../media/image55.png"/><Relationship Id="rId13" Type="http://schemas.openxmlformats.org/officeDocument/2006/relationships/image" Target="../media/image30.png"/><Relationship Id="rId12" Type="http://schemas.openxmlformats.org/officeDocument/2006/relationships/image" Target="../media/image16.png"/><Relationship Id="rId15" Type="http://schemas.openxmlformats.org/officeDocument/2006/relationships/image" Target="../media/image62.png"/><Relationship Id="rId14" Type="http://schemas.openxmlformats.org/officeDocument/2006/relationships/image" Target="../media/image27.png"/><Relationship Id="rId17" Type="http://schemas.openxmlformats.org/officeDocument/2006/relationships/image" Target="../media/image49.png"/><Relationship Id="rId16" Type="http://schemas.openxmlformats.org/officeDocument/2006/relationships/image" Target="../media/image43.png"/><Relationship Id="rId19" Type="http://schemas.openxmlformats.org/officeDocument/2006/relationships/image" Target="../media/image70.png"/><Relationship Id="rId18" Type="http://schemas.openxmlformats.org/officeDocument/2006/relationships/image" Target="../media/image5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9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4.png"/><Relationship Id="rId4" Type="http://schemas.openxmlformats.org/officeDocument/2006/relationships/image" Target="../media/image20.png"/><Relationship Id="rId5" Type="http://schemas.openxmlformats.org/officeDocument/2006/relationships/image" Target="../media/image15.png"/><Relationship Id="rId6"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2.png"/><Relationship Id="rId4" Type="http://schemas.openxmlformats.org/officeDocument/2006/relationships/image" Target="../media/image41.png"/><Relationship Id="rId5"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5.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6.png"/><Relationship Id="rId4" Type="http://schemas.openxmlformats.org/officeDocument/2006/relationships/image" Target="../media/image4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20.png"/><Relationship Id="rId5" Type="http://schemas.openxmlformats.org/officeDocument/2006/relationships/image" Target="../media/image30.png"/><Relationship Id="rId6"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image" Target="../media/image36.png"/><Relationship Id="rId5" Type="http://schemas.openxmlformats.org/officeDocument/2006/relationships/image" Target="../media/image29.png"/><Relationship Id="rId6" Type="http://schemas.openxmlformats.org/officeDocument/2006/relationships/image" Target="../media/image38.png"/><Relationship Id="rId7" Type="http://schemas.openxmlformats.org/officeDocument/2006/relationships/image" Target="../media/image31.png"/><Relationship Id="rId8"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8ADA0"/>
        </a:solidFill>
      </p:bgPr>
    </p:bg>
    <p:spTree>
      <p:nvGrpSpPr>
        <p:cNvPr id="136" name="Shape 136"/>
        <p:cNvGrpSpPr/>
        <p:nvPr/>
      </p:nvGrpSpPr>
      <p:grpSpPr>
        <a:xfrm>
          <a:off x="0" y="0"/>
          <a:ext cx="0" cy="0"/>
          <a:chOff x="0" y="0"/>
          <a:chExt cx="0" cy="0"/>
        </a:xfrm>
      </p:grpSpPr>
      <p:pic>
        <p:nvPicPr>
          <p:cNvPr id="137" name="Google Shape;137;p9"/>
          <p:cNvPicPr preferRelativeResize="0"/>
          <p:nvPr/>
        </p:nvPicPr>
        <p:blipFill rotWithShape="1">
          <a:blip r:embed="rId3">
            <a:alphaModFix/>
          </a:blip>
          <a:srcRect b="0" l="0" r="36984" t="12679"/>
          <a:stretch/>
        </p:blipFill>
        <p:spPr>
          <a:xfrm>
            <a:off x="13337925" y="0"/>
            <a:ext cx="4950074" cy="6949450"/>
          </a:xfrm>
          <a:prstGeom prst="rect">
            <a:avLst/>
          </a:prstGeom>
          <a:noFill/>
          <a:ln>
            <a:noFill/>
          </a:ln>
        </p:spPr>
      </p:pic>
      <p:pic>
        <p:nvPicPr>
          <p:cNvPr id="138" name="Google Shape;138;p9"/>
          <p:cNvPicPr preferRelativeResize="0"/>
          <p:nvPr/>
        </p:nvPicPr>
        <p:blipFill rotWithShape="1">
          <a:blip r:embed="rId4">
            <a:alphaModFix/>
          </a:blip>
          <a:srcRect b="37597" l="33074" r="0" t="0"/>
          <a:stretch/>
        </p:blipFill>
        <p:spPr>
          <a:xfrm>
            <a:off x="0" y="3961396"/>
            <a:ext cx="6792876" cy="6325599"/>
          </a:xfrm>
          <a:prstGeom prst="rect">
            <a:avLst/>
          </a:prstGeom>
          <a:noFill/>
          <a:ln>
            <a:noFill/>
          </a:ln>
        </p:spPr>
      </p:pic>
      <p:pic>
        <p:nvPicPr>
          <p:cNvPr id="139" name="Google Shape;139;p9"/>
          <p:cNvPicPr preferRelativeResize="0"/>
          <p:nvPr/>
        </p:nvPicPr>
        <p:blipFill rotWithShape="1">
          <a:blip r:embed="rId5">
            <a:alphaModFix/>
          </a:blip>
          <a:srcRect b="41221" l="0" r="0" t="0"/>
          <a:stretch/>
        </p:blipFill>
        <p:spPr>
          <a:xfrm>
            <a:off x="13871325" y="7911475"/>
            <a:ext cx="4378349" cy="2375524"/>
          </a:xfrm>
          <a:prstGeom prst="rect">
            <a:avLst/>
          </a:prstGeom>
          <a:noFill/>
          <a:ln>
            <a:noFill/>
          </a:ln>
        </p:spPr>
      </p:pic>
      <p:pic>
        <p:nvPicPr>
          <p:cNvPr id="140" name="Google Shape;140;p9"/>
          <p:cNvPicPr preferRelativeResize="0"/>
          <p:nvPr/>
        </p:nvPicPr>
        <p:blipFill rotWithShape="1">
          <a:blip r:embed="rId6">
            <a:alphaModFix/>
          </a:blip>
          <a:srcRect b="0" l="0" r="0" t="72641"/>
          <a:stretch/>
        </p:blipFill>
        <p:spPr>
          <a:xfrm>
            <a:off x="429900" y="0"/>
            <a:ext cx="4602424" cy="1162300"/>
          </a:xfrm>
          <a:prstGeom prst="rect">
            <a:avLst/>
          </a:prstGeom>
          <a:noFill/>
          <a:ln>
            <a:noFill/>
          </a:ln>
        </p:spPr>
      </p:pic>
      <p:sp>
        <p:nvSpPr>
          <p:cNvPr id="141" name="Google Shape;141;p9"/>
          <p:cNvSpPr/>
          <p:nvPr/>
        </p:nvSpPr>
        <p:spPr>
          <a:xfrm>
            <a:off x="2657395" y="-1343105"/>
            <a:ext cx="12973210" cy="12973210"/>
          </a:xfrm>
          <a:custGeom>
            <a:rect b="b" l="l" r="r" t="t"/>
            <a:pathLst>
              <a:path extrusionOk="0" h="12973210" w="12973210">
                <a:moveTo>
                  <a:pt x="0" y="0"/>
                </a:moveTo>
                <a:lnTo>
                  <a:pt x="12973210" y="0"/>
                </a:lnTo>
                <a:lnTo>
                  <a:pt x="12973210" y="12973210"/>
                </a:lnTo>
                <a:lnTo>
                  <a:pt x="0" y="12973210"/>
                </a:lnTo>
                <a:lnTo>
                  <a:pt x="0" y="0"/>
                </a:lnTo>
                <a:close/>
              </a:path>
            </a:pathLst>
          </a:custGeom>
          <a:blipFill rotWithShape="1">
            <a:blip r:embed="rId7">
              <a:alphaModFix/>
            </a:blip>
            <a:stretch>
              <a:fillRect b="0" l="0" r="0" t="0"/>
            </a:stretch>
          </a:blipFill>
          <a:ln>
            <a:noFill/>
          </a:ln>
        </p:spPr>
      </p:sp>
      <p:sp>
        <p:nvSpPr>
          <p:cNvPr id="142" name="Google Shape;142;p9"/>
          <p:cNvSpPr txBox="1"/>
          <p:nvPr/>
        </p:nvSpPr>
        <p:spPr>
          <a:xfrm>
            <a:off x="3824231" y="3371499"/>
            <a:ext cx="10639500" cy="4271100"/>
          </a:xfrm>
          <a:prstGeom prst="rect">
            <a:avLst/>
          </a:prstGeom>
          <a:noFill/>
          <a:ln>
            <a:noFill/>
          </a:ln>
        </p:spPr>
        <p:txBody>
          <a:bodyPr anchorCtr="0" anchor="t" bIns="0" lIns="0" spcFirstLastPara="1" rIns="0" wrap="square" tIns="0">
            <a:spAutoFit/>
          </a:bodyPr>
          <a:lstStyle/>
          <a:p>
            <a:pPr indent="0" lvl="0" marL="0" marR="0" rtl="0" algn="ctr">
              <a:lnSpc>
                <a:spcPct val="85000"/>
              </a:lnSpc>
              <a:spcBef>
                <a:spcPts val="0"/>
              </a:spcBef>
              <a:spcAft>
                <a:spcPts val="0"/>
              </a:spcAft>
              <a:buNone/>
            </a:pPr>
            <a:r>
              <a:rPr b="0" i="0" lang="en-US" sz="16322" u="none" cap="none" strike="noStrike">
                <a:solidFill>
                  <a:srgbClr val="F4F7EC"/>
                </a:solidFill>
                <a:latin typeface="Lilita One"/>
                <a:ea typeface="Lilita One"/>
                <a:cs typeface="Lilita One"/>
                <a:sym typeface="Lilita One"/>
              </a:rPr>
              <a:t>NERVOUS SYSTEM</a:t>
            </a:r>
            <a:endParaRPr/>
          </a:p>
        </p:txBody>
      </p:sp>
      <p:sp>
        <p:nvSpPr>
          <p:cNvPr id="143" name="Google Shape;143;p9"/>
          <p:cNvSpPr/>
          <p:nvPr/>
        </p:nvSpPr>
        <p:spPr>
          <a:xfrm>
            <a:off x="16274023" y="6942608"/>
            <a:ext cx="1354941" cy="1302276"/>
          </a:xfrm>
          <a:custGeom>
            <a:rect b="b" l="l" r="r" t="t"/>
            <a:pathLst>
              <a:path extrusionOk="0" h="1302276" w="1354941">
                <a:moveTo>
                  <a:pt x="0" y="0"/>
                </a:moveTo>
                <a:lnTo>
                  <a:pt x="1354942" y="0"/>
                </a:lnTo>
                <a:lnTo>
                  <a:pt x="1354942" y="1302276"/>
                </a:lnTo>
                <a:lnTo>
                  <a:pt x="0" y="1302276"/>
                </a:lnTo>
                <a:lnTo>
                  <a:pt x="0" y="0"/>
                </a:lnTo>
                <a:close/>
              </a:path>
            </a:pathLst>
          </a:custGeom>
          <a:blipFill rotWithShape="1">
            <a:blip r:embed="rId8">
              <a:alphaModFix/>
            </a:blip>
            <a:stretch>
              <a:fillRect b="0" l="0" r="0" t="0"/>
            </a:stretch>
          </a:blipFill>
          <a:ln>
            <a:noFill/>
          </a:ln>
        </p:spPr>
      </p:sp>
      <p:sp>
        <p:nvSpPr>
          <p:cNvPr id="144" name="Google Shape;144;p9"/>
          <p:cNvSpPr/>
          <p:nvPr/>
        </p:nvSpPr>
        <p:spPr>
          <a:xfrm>
            <a:off x="887079" y="3877551"/>
            <a:ext cx="851709" cy="818604"/>
          </a:xfrm>
          <a:custGeom>
            <a:rect b="b" l="l" r="r" t="t"/>
            <a:pathLst>
              <a:path extrusionOk="0" h="818604" w="851709">
                <a:moveTo>
                  <a:pt x="0" y="0"/>
                </a:moveTo>
                <a:lnTo>
                  <a:pt x="851709" y="0"/>
                </a:lnTo>
                <a:lnTo>
                  <a:pt x="851709" y="818604"/>
                </a:lnTo>
                <a:lnTo>
                  <a:pt x="0" y="818604"/>
                </a:lnTo>
                <a:lnTo>
                  <a:pt x="0" y="0"/>
                </a:lnTo>
                <a:close/>
              </a:path>
            </a:pathLst>
          </a:custGeom>
          <a:blipFill rotWithShape="1">
            <a:blip r:embed="rId8">
              <a:alphaModFix/>
            </a:blip>
            <a:stretch>
              <a:fillRect b="0" l="0" r="0" t="0"/>
            </a:stretch>
          </a:blipFill>
          <a:ln>
            <a:noFill/>
          </a:ln>
        </p:spPr>
      </p:sp>
      <p:sp>
        <p:nvSpPr>
          <p:cNvPr id="145" name="Google Shape;145;p9"/>
          <p:cNvSpPr/>
          <p:nvPr/>
        </p:nvSpPr>
        <p:spPr>
          <a:xfrm>
            <a:off x="12391872" y="9223533"/>
            <a:ext cx="679913" cy="653485"/>
          </a:xfrm>
          <a:custGeom>
            <a:rect b="b" l="l" r="r" t="t"/>
            <a:pathLst>
              <a:path extrusionOk="0" h="653485" w="679913">
                <a:moveTo>
                  <a:pt x="0" y="0"/>
                </a:moveTo>
                <a:lnTo>
                  <a:pt x="679913" y="0"/>
                </a:lnTo>
                <a:lnTo>
                  <a:pt x="679913" y="653486"/>
                </a:lnTo>
                <a:lnTo>
                  <a:pt x="0" y="653486"/>
                </a:lnTo>
                <a:lnTo>
                  <a:pt x="0" y="0"/>
                </a:lnTo>
                <a:close/>
              </a:path>
            </a:pathLst>
          </a:custGeom>
          <a:blipFill rotWithShape="1">
            <a:blip r:embed="rId8">
              <a:alphaModFix/>
            </a:blip>
            <a:stretch>
              <a:fillRect b="0" l="0" r="0" t="0"/>
            </a:stretch>
          </a:blipFill>
          <a:ln>
            <a:noFill/>
          </a:ln>
        </p:spPr>
      </p:sp>
      <p:sp>
        <p:nvSpPr>
          <p:cNvPr id="146" name="Google Shape;146;p9"/>
          <p:cNvSpPr/>
          <p:nvPr/>
        </p:nvSpPr>
        <p:spPr>
          <a:xfrm>
            <a:off x="3054654" y="5354979"/>
            <a:ext cx="615612" cy="611135"/>
          </a:xfrm>
          <a:custGeom>
            <a:rect b="b" l="l" r="r" t="t"/>
            <a:pathLst>
              <a:path extrusionOk="0" h="611135" w="615612">
                <a:moveTo>
                  <a:pt x="0" y="0"/>
                </a:moveTo>
                <a:lnTo>
                  <a:pt x="615612" y="0"/>
                </a:lnTo>
                <a:lnTo>
                  <a:pt x="615612" y="611135"/>
                </a:lnTo>
                <a:lnTo>
                  <a:pt x="0" y="611135"/>
                </a:lnTo>
                <a:lnTo>
                  <a:pt x="0" y="0"/>
                </a:lnTo>
                <a:close/>
              </a:path>
            </a:pathLst>
          </a:custGeom>
          <a:blipFill rotWithShape="1">
            <a:blip r:embed="rId9">
              <a:alphaModFix/>
            </a:blip>
            <a:stretch>
              <a:fillRect b="0" l="0" r="0" t="0"/>
            </a:stretch>
          </a:blipFill>
          <a:ln>
            <a:noFill/>
          </a:ln>
        </p:spPr>
      </p:sp>
      <p:sp>
        <p:nvSpPr>
          <p:cNvPr id="147" name="Google Shape;147;p9"/>
          <p:cNvSpPr/>
          <p:nvPr/>
        </p:nvSpPr>
        <p:spPr>
          <a:xfrm>
            <a:off x="6244330" y="788343"/>
            <a:ext cx="376701" cy="373962"/>
          </a:xfrm>
          <a:custGeom>
            <a:rect b="b" l="l" r="r" t="t"/>
            <a:pathLst>
              <a:path extrusionOk="0" h="373962" w="376701">
                <a:moveTo>
                  <a:pt x="0" y="0"/>
                </a:moveTo>
                <a:lnTo>
                  <a:pt x="376701" y="0"/>
                </a:lnTo>
                <a:lnTo>
                  <a:pt x="376701" y="373961"/>
                </a:lnTo>
                <a:lnTo>
                  <a:pt x="0" y="373961"/>
                </a:lnTo>
                <a:lnTo>
                  <a:pt x="0" y="0"/>
                </a:lnTo>
                <a:close/>
              </a:path>
            </a:pathLst>
          </a:custGeom>
          <a:blipFill rotWithShape="1">
            <a:blip r:embed="rId9">
              <a:alphaModFix/>
            </a:blip>
            <a:stretch>
              <a:fillRect b="0" l="0" r="0" t="0"/>
            </a:stretch>
          </a:blipFill>
          <a:ln>
            <a:noFill/>
          </a:ln>
        </p:spPr>
      </p:sp>
      <p:sp>
        <p:nvSpPr>
          <p:cNvPr id="148" name="Google Shape;148;p9"/>
          <p:cNvSpPr/>
          <p:nvPr/>
        </p:nvSpPr>
        <p:spPr>
          <a:xfrm>
            <a:off x="6813570" y="9176315"/>
            <a:ext cx="376701" cy="373962"/>
          </a:xfrm>
          <a:custGeom>
            <a:rect b="b" l="l" r="r" t="t"/>
            <a:pathLst>
              <a:path extrusionOk="0" h="373962" w="376701">
                <a:moveTo>
                  <a:pt x="0" y="0"/>
                </a:moveTo>
                <a:lnTo>
                  <a:pt x="376701" y="0"/>
                </a:lnTo>
                <a:lnTo>
                  <a:pt x="376701" y="373961"/>
                </a:lnTo>
                <a:lnTo>
                  <a:pt x="0" y="373961"/>
                </a:lnTo>
                <a:lnTo>
                  <a:pt x="0" y="0"/>
                </a:lnTo>
                <a:close/>
              </a:path>
            </a:pathLst>
          </a:custGeom>
          <a:blipFill rotWithShape="1">
            <a:blip r:embed="rId9">
              <a:alphaModFix/>
            </a:blip>
            <a:stretch>
              <a:fillRect b="0" l="0" r="0" t="0"/>
            </a:stretch>
          </a:blipFill>
          <a:ln>
            <a:noFill/>
          </a:ln>
        </p:spPr>
      </p:sp>
      <p:sp>
        <p:nvSpPr>
          <p:cNvPr id="149" name="Google Shape;149;p9"/>
          <p:cNvSpPr/>
          <p:nvPr/>
        </p:nvSpPr>
        <p:spPr>
          <a:xfrm rot="2804378">
            <a:off x="16643688" y="7263576"/>
            <a:ext cx="615612" cy="611135"/>
          </a:xfrm>
          <a:custGeom>
            <a:rect b="b" l="l" r="r" t="t"/>
            <a:pathLst>
              <a:path extrusionOk="0" h="611135" w="615612">
                <a:moveTo>
                  <a:pt x="0" y="0"/>
                </a:moveTo>
                <a:lnTo>
                  <a:pt x="615612" y="0"/>
                </a:lnTo>
                <a:lnTo>
                  <a:pt x="615612" y="611135"/>
                </a:lnTo>
                <a:lnTo>
                  <a:pt x="0" y="611135"/>
                </a:lnTo>
                <a:lnTo>
                  <a:pt x="0" y="0"/>
                </a:lnTo>
                <a:close/>
              </a:path>
            </a:pathLst>
          </a:custGeom>
          <a:blipFill rotWithShape="1">
            <a:blip r:embed="rId9">
              <a:alphaModFix/>
            </a:blip>
            <a:stretch>
              <a:fillRect b="0" l="0" r="0" t="0"/>
            </a:stretch>
          </a:blipFill>
          <a:ln>
            <a:noFill/>
          </a:ln>
        </p:spPr>
      </p:sp>
      <p:sp>
        <p:nvSpPr>
          <p:cNvPr id="150" name="Google Shape;150;p9"/>
          <p:cNvSpPr/>
          <p:nvPr/>
        </p:nvSpPr>
        <p:spPr>
          <a:xfrm rot="2804378">
            <a:off x="17142185" y="1373292"/>
            <a:ext cx="404258" cy="401318"/>
          </a:xfrm>
          <a:custGeom>
            <a:rect b="b" l="l" r="r" t="t"/>
            <a:pathLst>
              <a:path extrusionOk="0" h="401318" w="404258">
                <a:moveTo>
                  <a:pt x="0" y="0"/>
                </a:moveTo>
                <a:lnTo>
                  <a:pt x="404257" y="0"/>
                </a:lnTo>
                <a:lnTo>
                  <a:pt x="404257" y="401318"/>
                </a:lnTo>
                <a:lnTo>
                  <a:pt x="0" y="401318"/>
                </a:lnTo>
                <a:lnTo>
                  <a:pt x="0" y="0"/>
                </a:lnTo>
                <a:close/>
              </a:path>
            </a:pathLst>
          </a:custGeom>
          <a:blipFill rotWithShape="1">
            <a:blip r:embed="rId9">
              <a:alphaModFix/>
            </a:blip>
            <a:stretch>
              <a:fillRect b="0" l="0" r="0" t="0"/>
            </a:stretch>
          </a:blipFill>
          <a:ln>
            <a:noFill/>
          </a:ln>
        </p:spPr>
      </p:sp>
      <p:sp>
        <p:nvSpPr>
          <p:cNvPr id="151" name="Google Shape;151;p9"/>
          <p:cNvSpPr/>
          <p:nvPr/>
        </p:nvSpPr>
        <p:spPr>
          <a:xfrm rot="3481886">
            <a:off x="12247204" y="748344"/>
            <a:ext cx="564821" cy="560713"/>
          </a:xfrm>
          <a:custGeom>
            <a:rect b="b" l="l" r="r" t="t"/>
            <a:pathLst>
              <a:path extrusionOk="0" h="560713" w="564821">
                <a:moveTo>
                  <a:pt x="0" y="0"/>
                </a:moveTo>
                <a:lnTo>
                  <a:pt x="564821" y="0"/>
                </a:lnTo>
                <a:lnTo>
                  <a:pt x="564821" y="560712"/>
                </a:lnTo>
                <a:lnTo>
                  <a:pt x="0" y="560712"/>
                </a:lnTo>
                <a:lnTo>
                  <a:pt x="0" y="0"/>
                </a:lnTo>
                <a:close/>
              </a:path>
            </a:pathLst>
          </a:custGeom>
          <a:blipFill rotWithShape="1">
            <a:blip r:embed="rId10">
              <a:alphaModFix/>
            </a:blip>
            <a:stretch>
              <a:fillRect b="0" l="0" r="0" t="0"/>
            </a:stretch>
          </a:blipFill>
          <a:ln>
            <a:noFill/>
          </a:ln>
        </p:spPr>
      </p:sp>
      <p:sp>
        <p:nvSpPr>
          <p:cNvPr id="152" name="Google Shape;152;p9"/>
          <p:cNvSpPr/>
          <p:nvPr/>
        </p:nvSpPr>
        <p:spPr>
          <a:xfrm rot="3481886">
            <a:off x="13989624" y="6840193"/>
            <a:ext cx="414448" cy="411434"/>
          </a:xfrm>
          <a:custGeom>
            <a:rect b="b" l="l" r="r" t="t"/>
            <a:pathLst>
              <a:path extrusionOk="0" h="411434" w="414448">
                <a:moveTo>
                  <a:pt x="0" y="0"/>
                </a:moveTo>
                <a:lnTo>
                  <a:pt x="414449" y="0"/>
                </a:lnTo>
                <a:lnTo>
                  <a:pt x="414449" y="411434"/>
                </a:lnTo>
                <a:lnTo>
                  <a:pt x="0" y="411434"/>
                </a:lnTo>
                <a:lnTo>
                  <a:pt x="0" y="0"/>
                </a:lnTo>
                <a:close/>
              </a:path>
            </a:pathLst>
          </a:custGeom>
          <a:blipFill rotWithShape="1">
            <a:blip r:embed="rId10">
              <a:alphaModFix/>
            </a:blip>
            <a:stretch>
              <a:fillRect b="0" l="0" r="0" t="0"/>
            </a:stretch>
          </a:blipFill>
          <a:ln>
            <a:noFill/>
          </a:ln>
        </p:spPr>
      </p:sp>
      <p:sp>
        <p:nvSpPr>
          <p:cNvPr id="153" name="Google Shape;153;p9"/>
          <p:cNvSpPr/>
          <p:nvPr/>
        </p:nvSpPr>
        <p:spPr>
          <a:xfrm rot="3481886">
            <a:off x="1389943" y="1652948"/>
            <a:ext cx="414448" cy="411434"/>
          </a:xfrm>
          <a:custGeom>
            <a:rect b="b" l="l" r="r" t="t"/>
            <a:pathLst>
              <a:path extrusionOk="0" h="411434" w="414448">
                <a:moveTo>
                  <a:pt x="0" y="0"/>
                </a:moveTo>
                <a:lnTo>
                  <a:pt x="414448" y="0"/>
                </a:lnTo>
                <a:lnTo>
                  <a:pt x="414448" y="411434"/>
                </a:lnTo>
                <a:lnTo>
                  <a:pt x="0" y="411434"/>
                </a:lnTo>
                <a:lnTo>
                  <a:pt x="0" y="0"/>
                </a:lnTo>
                <a:close/>
              </a:path>
            </a:pathLst>
          </a:custGeom>
          <a:blipFill rotWithShape="1">
            <a:blip r:embed="rId10">
              <a:alphaModFix/>
            </a:blip>
            <a:stretch>
              <a:fillRect b="0" l="0" r="0" t="0"/>
            </a:stretch>
          </a:blipFill>
          <a:ln>
            <a:noFill/>
          </a:ln>
        </p:spPr>
      </p:sp>
      <p:sp>
        <p:nvSpPr>
          <p:cNvPr id="154" name="Google Shape;154;p9"/>
          <p:cNvSpPr/>
          <p:nvPr/>
        </p:nvSpPr>
        <p:spPr>
          <a:xfrm rot="3481886">
            <a:off x="1105709" y="4081135"/>
            <a:ext cx="414448" cy="411434"/>
          </a:xfrm>
          <a:custGeom>
            <a:rect b="b" l="l" r="r" t="t"/>
            <a:pathLst>
              <a:path extrusionOk="0" h="411434" w="414448">
                <a:moveTo>
                  <a:pt x="0" y="0"/>
                </a:moveTo>
                <a:lnTo>
                  <a:pt x="414449" y="0"/>
                </a:lnTo>
                <a:lnTo>
                  <a:pt x="414449" y="411435"/>
                </a:lnTo>
                <a:lnTo>
                  <a:pt x="0" y="411435"/>
                </a:lnTo>
                <a:lnTo>
                  <a:pt x="0" y="0"/>
                </a:lnTo>
                <a:close/>
              </a:path>
            </a:pathLst>
          </a:custGeom>
          <a:blipFill rotWithShape="1">
            <a:blip r:embed="rId10">
              <a:alphaModFix/>
            </a:blip>
            <a:stretch>
              <a:fillRect b="0" l="0" r="0" t="0"/>
            </a:stretch>
          </a:blipFill>
          <a:ln>
            <a:noFill/>
          </a:ln>
        </p:spPr>
      </p:sp>
      <p:sp>
        <p:nvSpPr>
          <p:cNvPr id="155" name="Google Shape;155;p9"/>
          <p:cNvSpPr/>
          <p:nvPr/>
        </p:nvSpPr>
        <p:spPr>
          <a:xfrm rot="3481886">
            <a:off x="3220765" y="3079575"/>
            <a:ext cx="292355" cy="290229"/>
          </a:xfrm>
          <a:custGeom>
            <a:rect b="b" l="l" r="r" t="t"/>
            <a:pathLst>
              <a:path extrusionOk="0" h="290229" w="292355">
                <a:moveTo>
                  <a:pt x="0" y="0"/>
                </a:moveTo>
                <a:lnTo>
                  <a:pt x="292355" y="0"/>
                </a:lnTo>
                <a:lnTo>
                  <a:pt x="292355" y="290229"/>
                </a:lnTo>
                <a:lnTo>
                  <a:pt x="0" y="290229"/>
                </a:lnTo>
                <a:lnTo>
                  <a:pt x="0" y="0"/>
                </a:lnTo>
                <a:close/>
              </a:path>
            </a:pathLst>
          </a:custGeom>
          <a:blipFill rotWithShape="1">
            <a:blip r:embed="rId10">
              <a:alphaModFix/>
            </a:blip>
            <a:stretch>
              <a:fillRect b="0" l="0" r="0" t="0"/>
            </a:stretch>
          </a:blipFill>
          <a:ln>
            <a:noFill/>
          </a:ln>
        </p:spPr>
      </p:sp>
      <p:sp>
        <p:nvSpPr>
          <p:cNvPr id="156" name="Google Shape;156;p9"/>
          <p:cNvSpPr txBox="1"/>
          <p:nvPr/>
        </p:nvSpPr>
        <p:spPr>
          <a:xfrm>
            <a:off x="5216215" y="8069900"/>
            <a:ext cx="7855500" cy="461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en-US" sz="3000" u="none" cap="none" strike="noStrike">
                <a:solidFill>
                  <a:srgbClr val="000000"/>
                </a:solidFill>
                <a:latin typeface="Assistant SemiBold"/>
                <a:ea typeface="Assistant SemiBold"/>
                <a:cs typeface="Assistant SemiBold"/>
                <a:sym typeface="Assistant SemiBold"/>
              </a:rPr>
              <a:t>Write a subtitle of this presentation here</a:t>
            </a:r>
            <a:endParaRPr>
              <a:latin typeface="Assistant SemiBold"/>
              <a:ea typeface="Assistant SemiBold"/>
              <a:cs typeface="Assistant SemiBold"/>
              <a:sym typeface="Assistant SemiBold"/>
            </a:endParaRPr>
          </a:p>
        </p:txBody>
      </p:sp>
      <p:sp>
        <p:nvSpPr>
          <p:cNvPr id="157" name="Google Shape;157;p9"/>
          <p:cNvSpPr txBox="1"/>
          <p:nvPr/>
        </p:nvSpPr>
        <p:spPr>
          <a:xfrm>
            <a:off x="4891657" y="2077561"/>
            <a:ext cx="8504686" cy="1080201"/>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1" i="0" lang="en-US" sz="6399" u="none" cap="none" strike="noStrike">
                <a:solidFill>
                  <a:srgbClr val="524A74"/>
                </a:solidFill>
                <a:latin typeface="Assistant"/>
                <a:ea typeface="Assistant"/>
                <a:cs typeface="Assistant"/>
                <a:sym typeface="Assistant"/>
              </a:rPr>
              <a:t>INTRODUCTION TO THE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8ADA0"/>
        </a:solidFill>
      </p:bgPr>
    </p:bg>
    <p:spTree>
      <p:nvGrpSpPr>
        <p:cNvPr id="334" name="Shape 334"/>
        <p:cNvGrpSpPr/>
        <p:nvPr/>
      </p:nvGrpSpPr>
      <p:grpSpPr>
        <a:xfrm>
          <a:off x="0" y="0"/>
          <a:ext cx="0" cy="0"/>
          <a:chOff x="0" y="0"/>
          <a:chExt cx="0" cy="0"/>
        </a:xfrm>
      </p:grpSpPr>
      <p:pic>
        <p:nvPicPr>
          <p:cNvPr id="335" name="Google Shape;335;p18"/>
          <p:cNvPicPr preferRelativeResize="0"/>
          <p:nvPr/>
        </p:nvPicPr>
        <p:blipFill rotWithShape="1">
          <a:blip r:embed="rId3">
            <a:alphaModFix/>
          </a:blip>
          <a:srcRect b="0" l="0" r="0" t="0"/>
          <a:stretch/>
        </p:blipFill>
        <p:spPr>
          <a:xfrm>
            <a:off x="183548" y="2097378"/>
            <a:ext cx="10035222" cy="8190992"/>
          </a:xfrm>
          <a:prstGeom prst="rect">
            <a:avLst/>
          </a:prstGeom>
          <a:noFill/>
          <a:ln>
            <a:noFill/>
          </a:ln>
        </p:spPr>
      </p:pic>
      <p:sp>
        <p:nvSpPr>
          <p:cNvPr id="336" name="Google Shape;336;p18"/>
          <p:cNvSpPr/>
          <p:nvPr/>
        </p:nvSpPr>
        <p:spPr>
          <a:xfrm rot="-5151010">
            <a:off x="15541882" y="-521538"/>
            <a:ext cx="5097087" cy="4995145"/>
          </a:xfrm>
          <a:custGeom>
            <a:rect b="b" l="l" r="r" t="t"/>
            <a:pathLst>
              <a:path extrusionOk="0" h="4995145" w="5097087">
                <a:moveTo>
                  <a:pt x="0" y="0"/>
                </a:moveTo>
                <a:lnTo>
                  <a:pt x="5097087" y="0"/>
                </a:lnTo>
                <a:lnTo>
                  <a:pt x="5097087" y="4995145"/>
                </a:lnTo>
                <a:lnTo>
                  <a:pt x="0" y="4995145"/>
                </a:lnTo>
                <a:lnTo>
                  <a:pt x="0" y="0"/>
                </a:lnTo>
                <a:close/>
              </a:path>
            </a:pathLst>
          </a:custGeom>
          <a:blipFill rotWithShape="1">
            <a:blip r:embed="rId4">
              <a:alphaModFix/>
            </a:blip>
            <a:stretch>
              <a:fillRect b="0" l="0" r="0" t="0"/>
            </a:stretch>
          </a:blipFill>
          <a:ln>
            <a:noFill/>
          </a:ln>
        </p:spPr>
      </p:sp>
      <p:grpSp>
        <p:nvGrpSpPr>
          <p:cNvPr id="337" name="Google Shape;337;p18"/>
          <p:cNvGrpSpPr/>
          <p:nvPr/>
        </p:nvGrpSpPr>
        <p:grpSpPr>
          <a:xfrm>
            <a:off x="10407556" y="3019932"/>
            <a:ext cx="7186477" cy="2015280"/>
            <a:chOff x="0" y="-38100"/>
            <a:chExt cx="1892735" cy="530773"/>
          </a:xfrm>
        </p:grpSpPr>
        <p:sp>
          <p:nvSpPr>
            <p:cNvPr id="338" name="Google Shape;338;p18"/>
            <p:cNvSpPr/>
            <p:nvPr/>
          </p:nvSpPr>
          <p:spPr>
            <a:xfrm>
              <a:off x="0" y="0"/>
              <a:ext cx="1892735" cy="492673"/>
            </a:xfrm>
            <a:custGeom>
              <a:rect b="b" l="l" r="r" t="t"/>
              <a:pathLst>
                <a:path extrusionOk="0" h="492673" w="1892735">
                  <a:moveTo>
                    <a:pt x="28010" y="0"/>
                  </a:moveTo>
                  <a:lnTo>
                    <a:pt x="1864725" y="0"/>
                  </a:lnTo>
                  <a:cubicBezTo>
                    <a:pt x="1880194" y="0"/>
                    <a:pt x="1892735" y="12540"/>
                    <a:pt x="1892735" y="28010"/>
                  </a:cubicBezTo>
                  <a:lnTo>
                    <a:pt x="1892735" y="464664"/>
                  </a:lnTo>
                  <a:cubicBezTo>
                    <a:pt x="1892735" y="472092"/>
                    <a:pt x="1889784" y="479217"/>
                    <a:pt x="1884531" y="484469"/>
                  </a:cubicBezTo>
                  <a:cubicBezTo>
                    <a:pt x="1879278" y="489722"/>
                    <a:pt x="1872154" y="492673"/>
                    <a:pt x="1864725" y="492673"/>
                  </a:cubicBezTo>
                  <a:lnTo>
                    <a:pt x="28010" y="492673"/>
                  </a:lnTo>
                  <a:cubicBezTo>
                    <a:pt x="20581" y="492673"/>
                    <a:pt x="13457" y="489722"/>
                    <a:pt x="8204" y="484469"/>
                  </a:cubicBezTo>
                  <a:cubicBezTo>
                    <a:pt x="2951" y="479217"/>
                    <a:pt x="0" y="472092"/>
                    <a:pt x="0" y="464664"/>
                  </a:cubicBezTo>
                  <a:lnTo>
                    <a:pt x="0" y="28010"/>
                  </a:lnTo>
                  <a:cubicBezTo>
                    <a:pt x="0" y="20581"/>
                    <a:pt x="2951" y="13457"/>
                    <a:pt x="8204" y="8204"/>
                  </a:cubicBezTo>
                  <a:cubicBezTo>
                    <a:pt x="13457" y="2951"/>
                    <a:pt x="20581" y="0"/>
                    <a:pt x="28010" y="0"/>
                  </a:cubicBezTo>
                  <a:close/>
                </a:path>
              </a:pathLst>
            </a:custGeom>
            <a:solidFill>
              <a:srgbClr val="F4F7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8"/>
            <p:cNvSpPr txBox="1"/>
            <p:nvPr/>
          </p:nvSpPr>
          <p:spPr>
            <a:xfrm>
              <a:off x="0" y="-38100"/>
              <a:ext cx="1892735" cy="530773"/>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0" name="Google Shape;340;p18"/>
          <p:cNvGrpSpPr/>
          <p:nvPr/>
        </p:nvGrpSpPr>
        <p:grpSpPr>
          <a:xfrm>
            <a:off x="10407556" y="5211197"/>
            <a:ext cx="7186477" cy="2015280"/>
            <a:chOff x="0" y="-38100"/>
            <a:chExt cx="1892735" cy="530773"/>
          </a:xfrm>
        </p:grpSpPr>
        <p:sp>
          <p:nvSpPr>
            <p:cNvPr id="341" name="Google Shape;341;p18"/>
            <p:cNvSpPr/>
            <p:nvPr/>
          </p:nvSpPr>
          <p:spPr>
            <a:xfrm>
              <a:off x="0" y="0"/>
              <a:ext cx="1892735" cy="492673"/>
            </a:xfrm>
            <a:custGeom>
              <a:rect b="b" l="l" r="r" t="t"/>
              <a:pathLst>
                <a:path extrusionOk="0" h="492673" w="1892735">
                  <a:moveTo>
                    <a:pt x="28010" y="0"/>
                  </a:moveTo>
                  <a:lnTo>
                    <a:pt x="1864725" y="0"/>
                  </a:lnTo>
                  <a:cubicBezTo>
                    <a:pt x="1880194" y="0"/>
                    <a:pt x="1892735" y="12540"/>
                    <a:pt x="1892735" y="28010"/>
                  </a:cubicBezTo>
                  <a:lnTo>
                    <a:pt x="1892735" y="464664"/>
                  </a:lnTo>
                  <a:cubicBezTo>
                    <a:pt x="1892735" y="472092"/>
                    <a:pt x="1889784" y="479217"/>
                    <a:pt x="1884531" y="484469"/>
                  </a:cubicBezTo>
                  <a:cubicBezTo>
                    <a:pt x="1879278" y="489722"/>
                    <a:pt x="1872154" y="492673"/>
                    <a:pt x="1864725" y="492673"/>
                  </a:cubicBezTo>
                  <a:lnTo>
                    <a:pt x="28010" y="492673"/>
                  </a:lnTo>
                  <a:cubicBezTo>
                    <a:pt x="20581" y="492673"/>
                    <a:pt x="13457" y="489722"/>
                    <a:pt x="8204" y="484469"/>
                  </a:cubicBezTo>
                  <a:cubicBezTo>
                    <a:pt x="2951" y="479217"/>
                    <a:pt x="0" y="472092"/>
                    <a:pt x="0" y="464664"/>
                  </a:cubicBezTo>
                  <a:lnTo>
                    <a:pt x="0" y="28010"/>
                  </a:lnTo>
                  <a:cubicBezTo>
                    <a:pt x="0" y="20581"/>
                    <a:pt x="2951" y="13457"/>
                    <a:pt x="8204" y="8204"/>
                  </a:cubicBezTo>
                  <a:cubicBezTo>
                    <a:pt x="13457" y="2951"/>
                    <a:pt x="20581" y="0"/>
                    <a:pt x="28010" y="0"/>
                  </a:cubicBezTo>
                  <a:close/>
                </a:path>
              </a:pathLst>
            </a:custGeom>
            <a:solidFill>
              <a:srgbClr val="8EDA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8"/>
            <p:cNvSpPr txBox="1"/>
            <p:nvPr/>
          </p:nvSpPr>
          <p:spPr>
            <a:xfrm>
              <a:off x="0" y="-38100"/>
              <a:ext cx="1892735" cy="530773"/>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3" name="Google Shape;343;p18"/>
          <p:cNvGrpSpPr/>
          <p:nvPr/>
        </p:nvGrpSpPr>
        <p:grpSpPr>
          <a:xfrm>
            <a:off x="10407556" y="7404101"/>
            <a:ext cx="7186477" cy="2015280"/>
            <a:chOff x="0" y="-38100"/>
            <a:chExt cx="1892735" cy="530773"/>
          </a:xfrm>
        </p:grpSpPr>
        <p:sp>
          <p:nvSpPr>
            <p:cNvPr id="344" name="Google Shape;344;p18"/>
            <p:cNvSpPr/>
            <p:nvPr/>
          </p:nvSpPr>
          <p:spPr>
            <a:xfrm>
              <a:off x="0" y="0"/>
              <a:ext cx="1892735" cy="492673"/>
            </a:xfrm>
            <a:custGeom>
              <a:rect b="b" l="l" r="r" t="t"/>
              <a:pathLst>
                <a:path extrusionOk="0" h="492673" w="1892735">
                  <a:moveTo>
                    <a:pt x="28010" y="0"/>
                  </a:moveTo>
                  <a:lnTo>
                    <a:pt x="1864725" y="0"/>
                  </a:lnTo>
                  <a:cubicBezTo>
                    <a:pt x="1880194" y="0"/>
                    <a:pt x="1892735" y="12540"/>
                    <a:pt x="1892735" y="28010"/>
                  </a:cubicBezTo>
                  <a:lnTo>
                    <a:pt x="1892735" y="464664"/>
                  </a:lnTo>
                  <a:cubicBezTo>
                    <a:pt x="1892735" y="472092"/>
                    <a:pt x="1889784" y="479217"/>
                    <a:pt x="1884531" y="484469"/>
                  </a:cubicBezTo>
                  <a:cubicBezTo>
                    <a:pt x="1879278" y="489722"/>
                    <a:pt x="1872154" y="492673"/>
                    <a:pt x="1864725" y="492673"/>
                  </a:cubicBezTo>
                  <a:lnTo>
                    <a:pt x="28010" y="492673"/>
                  </a:lnTo>
                  <a:cubicBezTo>
                    <a:pt x="20581" y="492673"/>
                    <a:pt x="13457" y="489722"/>
                    <a:pt x="8204" y="484469"/>
                  </a:cubicBezTo>
                  <a:cubicBezTo>
                    <a:pt x="2951" y="479217"/>
                    <a:pt x="0" y="472092"/>
                    <a:pt x="0" y="464664"/>
                  </a:cubicBezTo>
                  <a:lnTo>
                    <a:pt x="0" y="28010"/>
                  </a:lnTo>
                  <a:cubicBezTo>
                    <a:pt x="0" y="20581"/>
                    <a:pt x="2951" y="13457"/>
                    <a:pt x="8204" y="8204"/>
                  </a:cubicBezTo>
                  <a:cubicBezTo>
                    <a:pt x="13457" y="2951"/>
                    <a:pt x="20581" y="0"/>
                    <a:pt x="28010" y="0"/>
                  </a:cubicBezTo>
                  <a:close/>
                </a:path>
              </a:pathLst>
            </a:custGeom>
            <a:solidFill>
              <a:srgbClr val="524A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8"/>
            <p:cNvSpPr txBox="1"/>
            <p:nvPr/>
          </p:nvSpPr>
          <p:spPr>
            <a:xfrm>
              <a:off x="0" y="-38100"/>
              <a:ext cx="1892735" cy="530773"/>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6" name="Google Shape;346;p18"/>
          <p:cNvSpPr txBox="1"/>
          <p:nvPr/>
        </p:nvSpPr>
        <p:spPr>
          <a:xfrm>
            <a:off x="3522903" y="796973"/>
            <a:ext cx="11242194" cy="1436974"/>
          </a:xfrm>
          <a:prstGeom prst="rect">
            <a:avLst/>
          </a:prstGeom>
          <a:noFill/>
          <a:ln>
            <a:noFill/>
          </a:ln>
        </p:spPr>
        <p:txBody>
          <a:bodyPr anchorCtr="0" anchor="t" bIns="0" lIns="0" spcFirstLastPara="1" rIns="0" wrap="square" tIns="0">
            <a:spAutoFit/>
          </a:bodyPr>
          <a:lstStyle/>
          <a:p>
            <a:pPr indent="0" lvl="0" marL="0" marR="0" rtl="0" algn="ctr">
              <a:lnSpc>
                <a:spcPct val="106002"/>
              </a:lnSpc>
              <a:spcBef>
                <a:spcPts val="0"/>
              </a:spcBef>
              <a:spcAft>
                <a:spcPts val="0"/>
              </a:spcAft>
              <a:buNone/>
            </a:pPr>
            <a:r>
              <a:rPr b="0" i="0" lang="en-US" sz="10246" u="none" cap="none" strike="noStrike">
                <a:solidFill>
                  <a:srgbClr val="F4F7EC"/>
                </a:solidFill>
                <a:latin typeface="Lilita One"/>
                <a:ea typeface="Lilita One"/>
                <a:cs typeface="Lilita One"/>
                <a:sym typeface="Lilita One"/>
              </a:rPr>
              <a:t>IMPORTANT CHART</a:t>
            </a:r>
            <a:endParaRPr/>
          </a:p>
        </p:txBody>
      </p:sp>
      <p:sp>
        <p:nvSpPr>
          <p:cNvPr id="347" name="Google Shape;347;p18"/>
          <p:cNvSpPr txBox="1"/>
          <p:nvPr/>
        </p:nvSpPr>
        <p:spPr>
          <a:xfrm>
            <a:off x="11164899" y="6129246"/>
            <a:ext cx="5671791" cy="763270"/>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b="0" i="0" lang="en-US" sz="2199" u="none" cap="none" strike="noStrike">
                <a:solidFill>
                  <a:srgbClr val="000000"/>
                </a:solidFill>
                <a:latin typeface="Assistant"/>
                <a:ea typeface="Assistant"/>
                <a:cs typeface="Assistant"/>
                <a:sym typeface="Assistant"/>
              </a:rPr>
              <a:t>Lorem ipsum dolor sit amet, consectetur adipiscing elit, sed do eiusmod tempor.</a:t>
            </a:r>
            <a:endParaRPr/>
          </a:p>
        </p:txBody>
      </p:sp>
      <p:sp>
        <p:nvSpPr>
          <p:cNvPr id="348" name="Google Shape;348;p18"/>
          <p:cNvSpPr txBox="1"/>
          <p:nvPr/>
        </p:nvSpPr>
        <p:spPr>
          <a:xfrm>
            <a:off x="11164899" y="3944887"/>
            <a:ext cx="5671791" cy="763270"/>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b="0" i="0" lang="en-US" sz="2199" u="none" cap="none" strike="noStrike">
                <a:solidFill>
                  <a:srgbClr val="000000"/>
                </a:solidFill>
                <a:latin typeface="Assistant"/>
                <a:ea typeface="Assistant"/>
                <a:cs typeface="Assistant"/>
                <a:sym typeface="Assistant"/>
              </a:rPr>
              <a:t>Lorem ipsum dolor sit amet, consectetur adipiscing elit, sed do eiusmod tempor.</a:t>
            </a:r>
            <a:endParaRPr/>
          </a:p>
        </p:txBody>
      </p:sp>
      <p:sp>
        <p:nvSpPr>
          <p:cNvPr id="349" name="Google Shape;349;p18"/>
          <p:cNvSpPr txBox="1"/>
          <p:nvPr/>
        </p:nvSpPr>
        <p:spPr>
          <a:xfrm>
            <a:off x="11164899" y="8342179"/>
            <a:ext cx="5671791" cy="763270"/>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b="0" i="0" lang="en-US" sz="2199" u="none" cap="none" strike="noStrike">
                <a:solidFill>
                  <a:srgbClr val="FFFFFF"/>
                </a:solidFill>
                <a:latin typeface="Assistant"/>
                <a:ea typeface="Assistant"/>
                <a:cs typeface="Assistant"/>
                <a:sym typeface="Assistant"/>
              </a:rPr>
              <a:t>Lorem ipsum dolor sit amet, consectetur adipiscing elit, sed do eiusmod tempor.</a:t>
            </a:r>
            <a:endParaRPr/>
          </a:p>
        </p:txBody>
      </p:sp>
      <p:sp>
        <p:nvSpPr>
          <p:cNvPr id="350" name="Google Shape;350;p18"/>
          <p:cNvSpPr txBox="1"/>
          <p:nvPr/>
        </p:nvSpPr>
        <p:spPr>
          <a:xfrm>
            <a:off x="12380519" y="5565993"/>
            <a:ext cx="3240550" cy="455295"/>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i="0" lang="en-US" sz="2699" u="none" cap="none" strike="noStrike">
                <a:solidFill>
                  <a:srgbClr val="000000"/>
                </a:solidFill>
                <a:latin typeface="Assistant"/>
                <a:ea typeface="Assistant"/>
                <a:cs typeface="Assistant"/>
                <a:sym typeface="Assistant"/>
              </a:rPr>
              <a:t>Series 02</a:t>
            </a:r>
            <a:endParaRPr/>
          </a:p>
        </p:txBody>
      </p:sp>
      <p:sp>
        <p:nvSpPr>
          <p:cNvPr id="351" name="Google Shape;351;p18"/>
          <p:cNvSpPr txBox="1"/>
          <p:nvPr/>
        </p:nvSpPr>
        <p:spPr>
          <a:xfrm>
            <a:off x="12380519" y="3381635"/>
            <a:ext cx="3240550" cy="455295"/>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i="0" lang="en-US" sz="2699" u="none" cap="none" strike="noStrike">
                <a:solidFill>
                  <a:srgbClr val="000000"/>
                </a:solidFill>
                <a:latin typeface="Assistant"/>
                <a:ea typeface="Assistant"/>
                <a:cs typeface="Assistant"/>
                <a:sym typeface="Assistant"/>
              </a:rPr>
              <a:t>Series 01</a:t>
            </a:r>
            <a:endParaRPr/>
          </a:p>
        </p:txBody>
      </p:sp>
      <p:sp>
        <p:nvSpPr>
          <p:cNvPr id="352" name="Google Shape;352;p18"/>
          <p:cNvSpPr txBox="1"/>
          <p:nvPr/>
        </p:nvSpPr>
        <p:spPr>
          <a:xfrm>
            <a:off x="12380519" y="7778926"/>
            <a:ext cx="3240550" cy="455295"/>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i="0" lang="en-US" sz="2699" u="none" cap="none" strike="noStrike">
                <a:solidFill>
                  <a:srgbClr val="FFFFFF"/>
                </a:solidFill>
                <a:latin typeface="Assistant"/>
                <a:ea typeface="Assistant"/>
                <a:cs typeface="Assistant"/>
                <a:sym typeface="Assistant"/>
              </a:rPr>
              <a:t>Series 03</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8ADA0"/>
        </a:solidFill>
      </p:bgPr>
    </p:bg>
    <p:spTree>
      <p:nvGrpSpPr>
        <p:cNvPr id="356" name="Shape 356"/>
        <p:cNvGrpSpPr/>
        <p:nvPr/>
      </p:nvGrpSpPr>
      <p:grpSpPr>
        <a:xfrm>
          <a:off x="0" y="0"/>
          <a:ext cx="0" cy="0"/>
          <a:chOff x="0" y="0"/>
          <a:chExt cx="0" cy="0"/>
        </a:xfrm>
      </p:grpSpPr>
      <p:sp>
        <p:nvSpPr>
          <p:cNvPr id="357" name="Google Shape;357;p19"/>
          <p:cNvSpPr/>
          <p:nvPr/>
        </p:nvSpPr>
        <p:spPr>
          <a:xfrm rot="2511050">
            <a:off x="-1678527" y="7131927"/>
            <a:ext cx="7256250" cy="7111125"/>
          </a:xfrm>
          <a:custGeom>
            <a:rect b="b" l="l" r="r" t="t"/>
            <a:pathLst>
              <a:path extrusionOk="0" h="7111125" w="7256250">
                <a:moveTo>
                  <a:pt x="0" y="0"/>
                </a:moveTo>
                <a:lnTo>
                  <a:pt x="7256250" y="0"/>
                </a:lnTo>
                <a:lnTo>
                  <a:pt x="7256250" y="7111125"/>
                </a:lnTo>
                <a:lnTo>
                  <a:pt x="0" y="7111125"/>
                </a:lnTo>
                <a:lnTo>
                  <a:pt x="0" y="0"/>
                </a:lnTo>
                <a:close/>
              </a:path>
            </a:pathLst>
          </a:custGeom>
          <a:blipFill rotWithShape="1">
            <a:blip r:embed="rId3">
              <a:alphaModFix/>
            </a:blip>
            <a:stretch>
              <a:fillRect b="0" l="0" r="0" t="0"/>
            </a:stretch>
          </a:blipFill>
          <a:ln>
            <a:noFill/>
          </a:ln>
        </p:spPr>
      </p:sp>
      <p:sp>
        <p:nvSpPr>
          <p:cNvPr id="358" name="Google Shape;358;p19"/>
          <p:cNvSpPr/>
          <p:nvPr/>
        </p:nvSpPr>
        <p:spPr>
          <a:xfrm rot="-8160643">
            <a:off x="14870685" y="-1924053"/>
            <a:ext cx="7256250" cy="7111125"/>
          </a:xfrm>
          <a:custGeom>
            <a:rect b="b" l="l" r="r" t="t"/>
            <a:pathLst>
              <a:path extrusionOk="0" h="7111125" w="7256250">
                <a:moveTo>
                  <a:pt x="0" y="0"/>
                </a:moveTo>
                <a:lnTo>
                  <a:pt x="7256250" y="0"/>
                </a:lnTo>
                <a:lnTo>
                  <a:pt x="7256250" y="7111125"/>
                </a:lnTo>
                <a:lnTo>
                  <a:pt x="0" y="7111125"/>
                </a:lnTo>
                <a:lnTo>
                  <a:pt x="0" y="0"/>
                </a:lnTo>
                <a:close/>
              </a:path>
            </a:pathLst>
          </a:custGeom>
          <a:blipFill rotWithShape="1">
            <a:blip r:embed="rId3">
              <a:alphaModFix/>
            </a:blip>
            <a:stretch>
              <a:fillRect b="0" l="0" r="0" t="0"/>
            </a:stretch>
          </a:blipFill>
          <a:ln>
            <a:noFill/>
          </a:ln>
        </p:spPr>
      </p:sp>
      <p:sp>
        <p:nvSpPr>
          <p:cNvPr id="359" name="Google Shape;359;p19"/>
          <p:cNvSpPr/>
          <p:nvPr/>
        </p:nvSpPr>
        <p:spPr>
          <a:xfrm>
            <a:off x="717798" y="624949"/>
            <a:ext cx="16852405" cy="9037102"/>
          </a:xfrm>
          <a:custGeom>
            <a:rect b="b" l="l" r="r" t="t"/>
            <a:pathLst>
              <a:path extrusionOk="0" h="9037102" w="16852405">
                <a:moveTo>
                  <a:pt x="0" y="0"/>
                </a:moveTo>
                <a:lnTo>
                  <a:pt x="16852404" y="0"/>
                </a:lnTo>
                <a:lnTo>
                  <a:pt x="16852404" y="9037102"/>
                </a:lnTo>
                <a:lnTo>
                  <a:pt x="0" y="9037102"/>
                </a:lnTo>
                <a:lnTo>
                  <a:pt x="0" y="0"/>
                </a:lnTo>
                <a:close/>
              </a:path>
            </a:pathLst>
          </a:custGeom>
          <a:blipFill rotWithShape="1">
            <a:blip r:embed="rId4">
              <a:alphaModFix/>
            </a:blip>
            <a:stretch>
              <a:fillRect b="0" l="0" r="0" t="0"/>
            </a:stretch>
          </a:blipFill>
          <a:ln>
            <a:noFill/>
          </a:ln>
        </p:spPr>
      </p:sp>
      <p:sp>
        <p:nvSpPr>
          <p:cNvPr id="360" name="Google Shape;360;p19"/>
          <p:cNvSpPr txBox="1"/>
          <p:nvPr/>
        </p:nvSpPr>
        <p:spPr>
          <a:xfrm>
            <a:off x="2281925" y="2136545"/>
            <a:ext cx="13724100" cy="56775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10246" u="none" cap="none" strike="noStrike">
                <a:solidFill>
                  <a:srgbClr val="F4F7EC"/>
                </a:solidFill>
                <a:latin typeface="Lilita One"/>
                <a:ea typeface="Lilita One"/>
                <a:cs typeface="Lilita One"/>
                <a:sym typeface="Lilita One"/>
              </a:rPr>
              <a:t>THE BRAIN IS ABOUT 3 POUNDS AND USES 20% OF THE BODY’S ENERGY.</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8ADA0"/>
        </a:solidFill>
      </p:bgPr>
    </p:bg>
    <p:spTree>
      <p:nvGrpSpPr>
        <p:cNvPr id="364" name="Shape 364"/>
        <p:cNvGrpSpPr/>
        <p:nvPr/>
      </p:nvGrpSpPr>
      <p:grpSpPr>
        <a:xfrm>
          <a:off x="0" y="0"/>
          <a:ext cx="0" cy="0"/>
          <a:chOff x="0" y="0"/>
          <a:chExt cx="0" cy="0"/>
        </a:xfrm>
      </p:grpSpPr>
      <p:pic>
        <p:nvPicPr>
          <p:cNvPr id="365" name="Google Shape;365;p20"/>
          <p:cNvPicPr preferRelativeResize="0"/>
          <p:nvPr/>
        </p:nvPicPr>
        <p:blipFill>
          <a:blip r:embed="rId3">
            <a:alphaModFix/>
          </a:blip>
          <a:stretch>
            <a:fillRect/>
          </a:stretch>
        </p:blipFill>
        <p:spPr>
          <a:xfrm>
            <a:off x="1162100" y="3118350"/>
            <a:ext cx="8379000" cy="6160500"/>
          </a:xfrm>
          <a:prstGeom prst="roundRect">
            <a:avLst>
              <a:gd fmla="val 6156" name="adj"/>
            </a:avLst>
          </a:prstGeom>
          <a:noFill/>
          <a:ln>
            <a:noFill/>
          </a:ln>
        </p:spPr>
      </p:pic>
      <p:sp>
        <p:nvSpPr>
          <p:cNvPr id="366" name="Google Shape;366;p20"/>
          <p:cNvSpPr/>
          <p:nvPr/>
        </p:nvSpPr>
        <p:spPr>
          <a:xfrm>
            <a:off x="10713264" y="2665299"/>
            <a:ext cx="2120692" cy="2120692"/>
          </a:xfrm>
          <a:custGeom>
            <a:rect b="b" l="l" r="r" t="t"/>
            <a:pathLst>
              <a:path extrusionOk="0" h="2120692" w="2120692">
                <a:moveTo>
                  <a:pt x="0" y="0"/>
                </a:moveTo>
                <a:lnTo>
                  <a:pt x="2120692" y="0"/>
                </a:lnTo>
                <a:lnTo>
                  <a:pt x="2120692" y="2120692"/>
                </a:lnTo>
                <a:lnTo>
                  <a:pt x="0" y="2120692"/>
                </a:lnTo>
                <a:lnTo>
                  <a:pt x="0" y="0"/>
                </a:lnTo>
                <a:close/>
              </a:path>
            </a:pathLst>
          </a:custGeom>
          <a:blipFill rotWithShape="1">
            <a:blip r:embed="rId4">
              <a:alphaModFix/>
            </a:blip>
            <a:stretch>
              <a:fillRect b="0" l="0" r="0" t="0"/>
            </a:stretch>
          </a:blipFill>
          <a:ln>
            <a:noFill/>
          </a:ln>
        </p:spPr>
      </p:sp>
      <p:sp>
        <p:nvSpPr>
          <p:cNvPr id="367" name="Google Shape;367;p20"/>
          <p:cNvSpPr txBox="1"/>
          <p:nvPr/>
        </p:nvSpPr>
        <p:spPr>
          <a:xfrm>
            <a:off x="13026603" y="3541778"/>
            <a:ext cx="4519200" cy="677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000" u="none" cap="none" strike="noStrike">
                <a:solidFill>
                  <a:srgbClr val="000000"/>
                </a:solidFill>
                <a:latin typeface="Assistant"/>
                <a:ea typeface="Assistant"/>
                <a:cs typeface="Assistant"/>
                <a:sym typeface="Assistant"/>
              </a:rPr>
              <a:t>Lorem ipsum dolor sit amet, consectetur adipiscing elit, sed do eiusmod tempor.</a:t>
            </a:r>
            <a:endParaRPr/>
          </a:p>
        </p:txBody>
      </p:sp>
      <p:sp>
        <p:nvSpPr>
          <p:cNvPr id="368" name="Google Shape;368;p20"/>
          <p:cNvSpPr txBox="1"/>
          <p:nvPr/>
        </p:nvSpPr>
        <p:spPr>
          <a:xfrm>
            <a:off x="13026603" y="3080247"/>
            <a:ext cx="3377158" cy="41275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i="0" lang="en-US" sz="2499" u="none" cap="none" strike="noStrike">
                <a:solidFill>
                  <a:srgbClr val="000000"/>
                </a:solidFill>
                <a:latin typeface="Assistant"/>
                <a:ea typeface="Assistant"/>
                <a:cs typeface="Assistant"/>
                <a:sym typeface="Assistant"/>
              </a:rPr>
              <a:t>Write a main idea here</a:t>
            </a:r>
            <a:endParaRPr/>
          </a:p>
        </p:txBody>
      </p:sp>
      <p:sp>
        <p:nvSpPr>
          <p:cNvPr id="369" name="Google Shape;369;p20"/>
          <p:cNvSpPr/>
          <p:nvPr/>
        </p:nvSpPr>
        <p:spPr>
          <a:xfrm>
            <a:off x="10713264" y="5120730"/>
            <a:ext cx="2120692" cy="2120692"/>
          </a:xfrm>
          <a:custGeom>
            <a:rect b="b" l="l" r="r" t="t"/>
            <a:pathLst>
              <a:path extrusionOk="0" h="2120692" w="2120692">
                <a:moveTo>
                  <a:pt x="0" y="0"/>
                </a:moveTo>
                <a:lnTo>
                  <a:pt x="2120692" y="0"/>
                </a:lnTo>
                <a:lnTo>
                  <a:pt x="2120692" y="2120692"/>
                </a:lnTo>
                <a:lnTo>
                  <a:pt x="0" y="2120692"/>
                </a:lnTo>
                <a:lnTo>
                  <a:pt x="0" y="0"/>
                </a:lnTo>
                <a:close/>
              </a:path>
            </a:pathLst>
          </a:custGeom>
          <a:blipFill rotWithShape="1">
            <a:blip r:embed="rId5">
              <a:alphaModFix/>
            </a:blip>
            <a:stretch>
              <a:fillRect b="0" l="0" r="0" t="0"/>
            </a:stretch>
          </a:blipFill>
          <a:ln>
            <a:noFill/>
          </a:ln>
        </p:spPr>
      </p:sp>
      <p:sp>
        <p:nvSpPr>
          <p:cNvPr id="370" name="Google Shape;370;p20"/>
          <p:cNvSpPr txBox="1"/>
          <p:nvPr/>
        </p:nvSpPr>
        <p:spPr>
          <a:xfrm>
            <a:off x="13026603" y="5997208"/>
            <a:ext cx="4519200" cy="677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000" u="none" cap="none" strike="noStrike">
                <a:solidFill>
                  <a:srgbClr val="000000"/>
                </a:solidFill>
                <a:latin typeface="Assistant"/>
                <a:ea typeface="Assistant"/>
                <a:cs typeface="Assistant"/>
                <a:sym typeface="Assistant"/>
              </a:rPr>
              <a:t>Lorem ipsum dolor sit amet, consectetur adipiscing elit, sed do eiusmod tempor.</a:t>
            </a:r>
            <a:endParaRPr/>
          </a:p>
        </p:txBody>
      </p:sp>
      <p:sp>
        <p:nvSpPr>
          <p:cNvPr id="371" name="Google Shape;371;p20"/>
          <p:cNvSpPr txBox="1"/>
          <p:nvPr/>
        </p:nvSpPr>
        <p:spPr>
          <a:xfrm>
            <a:off x="13026603" y="5535678"/>
            <a:ext cx="3377158" cy="41275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i="0" lang="en-US" sz="2499" u="none" cap="none" strike="noStrike">
                <a:solidFill>
                  <a:srgbClr val="000000"/>
                </a:solidFill>
                <a:latin typeface="Assistant"/>
                <a:ea typeface="Assistant"/>
                <a:cs typeface="Assistant"/>
                <a:sym typeface="Assistant"/>
              </a:rPr>
              <a:t>Write a main idea here</a:t>
            </a:r>
            <a:endParaRPr/>
          </a:p>
        </p:txBody>
      </p:sp>
      <p:sp>
        <p:nvSpPr>
          <p:cNvPr id="372" name="Google Shape;372;p20"/>
          <p:cNvSpPr/>
          <p:nvPr/>
        </p:nvSpPr>
        <p:spPr>
          <a:xfrm>
            <a:off x="10713264" y="7576160"/>
            <a:ext cx="2120692" cy="2120692"/>
          </a:xfrm>
          <a:custGeom>
            <a:rect b="b" l="l" r="r" t="t"/>
            <a:pathLst>
              <a:path extrusionOk="0" h="2120692" w="2120692">
                <a:moveTo>
                  <a:pt x="0" y="0"/>
                </a:moveTo>
                <a:lnTo>
                  <a:pt x="2120692" y="0"/>
                </a:lnTo>
                <a:lnTo>
                  <a:pt x="2120692" y="2120693"/>
                </a:lnTo>
                <a:lnTo>
                  <a:pt x="0" y="2120693"/>
                </a:lnTo>
                <a:lnTo>
                  <a:pt x="0" y="0"/>
                </a:lnTo>
                <a:close/>
              </a:path>
            </a:pathLst>
          </a:custGeom>
          <a:blipFill rotWithShape="1">
            <a:blip r:embed="rId6">
              <a:alphaModFix/>
            </a:blip>
            <a:stretch>
              <a:fillRect b="0" l="0" r="0" t="0"/>
            </a:stretch>
          </a:blipFill>
          <a:ln>
            <a:noFill/>
          </a:ln>
        </p:spPr>
      </p:sp>
      <p:sp>
        <p:nvSpPr>
          <p:cNvPr id="373" name="Google Shape;373;p20"/>
          <p:cNvSpPr txBox="1"/>
          <p:nvPr/>
        </p:nvSpPr>
        <p:spPr>
          <a:xfrm>
            <a:off x="13026603" y="8452639"/>
            <a:ext cx="4519200" cy="677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000" u="none" cap="none" strike="noStrike">
                <a:solidFill>
                  <a:srgbClr val="000000"/>
                </a:solidFill>
                <a:latin typeface="Assistant"/>
                <a:ea typeface="Assistant"/>
                <a:cs typeface="Assistant"/>
                <a:sym typeface="Assistant"/>
              </a:rPr>
              <a:t>Lorem ipsum dolor sit amet, consectetur adipiscing elit, sed do eiusmod tempor.</a:t>
            </a:r>
            <a:endParaRPr/>
          </a:p>
        </p:txBody>
      </p:sp>
      <p:sp>
        <p:nvSpPr>
          <p:cNvPr id="374" name="Google Shape;374;p20"/>
          <p:cNvSpPr txBox="1"/>
          <p:nvPr/>
        </p:nvSpPr>
        <p:spPr>
          <a:xfrm>
            <a:off x="13026603" y="7991109"/>
            <a:ext cx="3377158" cy="41275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i="0" lang="en-US" sz="2499" u="none" cap="none" strike="noStrike">
                <a:solidFill>
                  <a:srgbClr val="000000"/>
                </a:solidFill>
                <a:latin typeface="Assistant"/>
                <a:ea typeface="Assistant"/>
                <a:cs typeface="Assistant"/>
                <a:sym typeface="Assistant"/>
              </a:rPr>
              <a:t>Write a main idea here</a:t>
            </a:r>
            <a:endParaRPr/>
          </a:p>
        </p:txBody>
      </p:sp>
      <p:sp>
        <p:nvSpPr>
          <p:cNvPr id="375" name="Google Shape;375;p20"/>
          <p:cNvSpPr txBox="1"/>
          <p:nvPr/>
        </p:nvSpPr>
        <p:spPr>
          <a:xfrm>
            <a:off x="3596437" y="720773"/>
            <a:ext cx="11095126" cy="1436974"/>
          </a:xfrm>
          <a:prstGeom prst="rect">
            <a:avLst/>
          </a:prstGeom>
          <a:noFill/>
          <a:ln>
            <a:noFill/>
          </a:ln>
        </p:spPr>
        <p:txBody>
          <a:bodyPr anchorCtr="0" anchor="t" bIns="0" lIns="0" spcFirstLastPara="1" rIns="0" wrap="square" tIns="0">
            <a:spAutoFit/>
          </a:bodyPr>
          <a:lstStyle/>
          <a:p>
            <a:pPr indent="0" lvl="0" marL="0" marR="0" rtl="0" algn="ctr">
              <a:lnSpc>
                <a:spcPct val="106002"/>
              </a:lnSpc>
              <a:spcBef>
                <a:spcPts val="0"/>
              </a:spcBef>
              <a:spcAft>
                <a:spcPts val="0"/>
              </a:spcAft>
              <a:buNone/>
            </a:pPr>
            <a:r>
              <a:rPr b="0" i="0" lang="en-US" sz="10246" u="none" cap="none" strike="noStrike">
                <a:solidFill>
                  <a:srgbClr val="F4F7EC"/>
                </a:solidFill>
                <a:latin typeface="Lilita One"/>
                <a:ea typeface="Lilita One"/>
                <a:cs typeface="Lilita One"/>
                <a:sym typeface="Lilita One"/>
              </a:rPr>
              <a:t>SENSORY NEURONS</a:t>
            </a:r>
            <a:endParaRPr/>
          </a:p>
        </p:txBody>
      </p:sp>
      <p:sp>
        <p:nvSpPr>
          <p:cNvPr id="376" name="Google Shape;376;p20"/>
          <p:cNvSpPr/>
          <p:nvPr/>
        </p:nvSpPr>
        <p:spPr>
          <a:xfrm>
            <a:off x="11343146" y="3279671"/>
            <a:ext cx="822828" cy="833435"/>
          </a:xfrm>
          <a:custGeom>
            <a:rect b="b" l="l" r="r" t="t"/>
            <a:pathLst>
              <a:path extrusionOk="0" h="833435" w="822828">
                <a:moveTo>
                  <a:pt x="0" y="0"/>
                </a:moveTo>
                <a:lnTo>
                  <a:pt x="822828" y="0"/>
                </a:lnTo>
                <a:lnTo>
                  <a:pt x="822828" y="833435"/>
                </a:lnTo>
                <a:lnTo>
                  <a:pt x="0" y="833435"/>
                </a:lnTo>
                <a:lnTo>
                  <a:pt x="0" y="0"/>
                </a:lnTo>
                <a:close/>
              </a:path>
            </a:pathLst>
          </a:custGeom>
          <a:blipFill rotWithShape="1">
            <a:blip r:embed="rId7">
              <a:alphaModFix/>
            </a:blip>
            <a:stretch>
              <a:fillRect b="0" l="0" r="0" t="0"/>
            </a:stretch>
          </a:blipFill>
          <a:ln>
            <a:noFill/>
          </a:ln>
        </p:spPr>
      </p:sp>
      <p:sp>
        <p:nvSpPr>
          <p:cNvPr id="377" name="Google Shape;377;p20"/>
          <p:cNvSpPr/>
          <p:nvPr/>
        </p:nvSpPr>
        <p:spPr>
          <a:xfrm>
            <a:off x="11462763" y="8159202"/>
            <a:ext cx="621694" cy="897459"/>
          </a:xfrm>
          <a:custGeom>
            <a:rect b="b" l="l" r="r" t="t"/>
            <a:pathLst>
              <a:path extrusionOk="0" h="897459" w="621694">
                <a:moveTo>
                  <a:pt x="0" y="0"/>
                </a:moveTo>
                <a:lnTo>
                  <a:pt x="621694" y="0"/>
                </a:lnTo>
                <a:lnTo>
                  <a:pt x="621694" y="897459"/>
                </a:lnTo>
                <a:lnTo>
                  <a:pt x="0" y="897459"/>
                </a:lnTo>
                <a:lnTo>
                  <a:pt x="0" y="0"/>
                </a:lnTo>
                <a:close/>
              </a:path>
            </a:pathLst>
          </a:custGeom>
          <a:blipFill rotWithShape="1">
            <a:blip r:embed="rId8">
              <a:alphaModFix/>
            </a:blip>
            <a:stretch>
              <a:fillRect b="0" l="0" r="0" t="0"/>
            </a:stretch>
          </a:blipFill>
          <a:ln>
            <a:noFill/>
          </a:ln>
        </p:spPr>
      </p:sp>
      <p:sp>
        <p:nvSpPr>
          <p:cNvPr id="378" name="Google Shape;378;p20"/>
          <p:cNvSpPr/>
          <p:nvPr/>
        </p:nvSpPr>
        <p:spPr>
          <a:xfrm>
            <a:off x="11395045" y="5789678"/>
            <a:ext cx="757130" cy="736481"/>
          </a:xfrm>
          <a:custGeom>
            <a:rect b="b" l="l" r="r" t="t"/>
            <a:pathLst>
              <a:path extrusionOk="0" h="736481" w="757130">
                <a:moveTo>
                  <a:pt x="0" y="0"/>
                </a:moveTo>
                <a:lnTo>
                  <a:pt x="757130" y="0"/>
                </a:lnTo>
                <a:lnTo>
                  <a:pt x="757130" y="736482"/>
                </a:lnTo>
                <a:lnTo>
                  <a:pt x="0" y="736482"/>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24A74"/>
        </a:solidFill>
      </p:bgPr>
    </p:bg>
    <p:spTree>
      <p:nvGrpSpPr>
        <p:cNvPr id="382" name="Shape 382"/>
        <p:cNvGrpSpPr/>
        <p:nvPr/>
      </p:nvGrpSpPr>
      <p:grpSpPr>
        <a:xfrm>
          <a:off x="0" y="0"/>
          <a:ext cx="0" cy="0"/>
          <a:chOff x="0" y="0"/>
          <a:chExt cx="0" cy="0"/>
        </a:xfrm>
      </p:grpSpPr>
      <p:pic>
        <p:nvPicPr>
          <p:cNvPr id="383" name="Google Shape;383;p21"/>
          <p:cNvPicPr preferRelativeResize="0"/>
          <p:nvPr/>
        </p:nvPicPr>
        <p:blipFill rotWithShape="1">
          <a:blip r:embed="rId3">
            <a:alphaModFix/>
          </a:blip>
          <a:srcRect b="18886" l="0" r="0" t="19514"/>
          <a:stretch/>
        </p:blipFill>
        <p:spPr>
          <a:xfrm>
            <a:off x="794375" y="0"/>
            <a:ext cx="16699100" cy="10287002"/>
          </a:xfrm>
          <a:prstGeom prst="rect">
            <a:avLst/>
          </a:prstGeom>
          <a:noFill/>
          <a:ln>
            <a:noFill/>
          </a:ln>
        </p:spPr>
      </p:pic>
      <p:sp>
        <p:nvSpPr>
          <p:cNvPr id="384" name="Google Shape;384;p21"/>
          <p:cNvSpPr txBox="1"/>
          <p:nvPr/>
        </p:nvSpPr>
        <p:spPr>
          <a:xfrm>
            <a:off x="4275525" y="4823818"/>
            <a:ext cx="9736800" cy="41385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4937" u="none" cap="none" strike="noStrike">
                <a:solidFill>
                  <a:srgbClr val="F4F7EC"/>
                </a:solidFill>
                <a:latin typeface="Lilita One"/>
                <a:ea typeface="Lilita One"/>
                <a:cs typeface="Lilita One"/>
                <a:sym typeface="Lilita One"/>
              </a:rPr>
              <a:t>STAYING HEALTHY</a:t>
            </a:r>
            <a:endParaRPr/>
          </a:p>
        </p:txBody>
      </p:sp>
      <p:sp>
        <p:nvSpPr>
          <p:cNvPr id="385" name="Google Shape;385;p21"/>
          <p:cNvSpPr/>
          <p:nvPr/>
        </p:nvSpPr>
        <p:spPr>
          <a:xfrm rot="-4822281">
            <a:off x="13851177" y="-316110"/>
            <a:ext cx="6816245" cy="6679920"/>
          </a:xfrm>
          <a:custGeom>
            <a:rect b="b" l="l" r="r" t="t"/>
            <a:pathLst>
              <a:path extrusionOk="0" h="6679920" w="6816245">
                <a:moveTo>
                  <a:pt x="0" y="0"/>
                </a:moveTo>
                <a:lnTo>
                  <a:pt x="6816246" y="0"/>
                </a:lnTo>
                <a:lnTo>
                  <a:pt x="6816246" y="6679920"/>
                </a:lnTo>
                <a:lnTo>
                  <a:pt x="0" y="6679920"/>
                </a:lnTo>
                <a:lnTo>
                  <a:pt x="0" y="0"/>
                </a:lnTo>
                <a:close/>
              </a:path>
            </a:pathLst>
          </a:custGeom>
          <a:blipFill rotWithShape="1">
            <a:blip r:embed="rId4">
              <a:alphaModFix/>
            </a:blip>
            <a:stretch>
              <a:fillRect b="0" l="0" r="0" t="0"/>
            </a:stretch>
          </a:blipFill>
          <a:ln>
            <a:noFill/>
          </a:ln>
        </p:spPr>
      </p:sp>
      <p:sp>
        <p:nvSpPr>
          <p:cNvPr id="386" name="Google Shape;386;p21"/>
          <p:cNvSpPr/>
          <p:nvPr/>
        </p:nvSpPr>
        <p:spPr>
          <a:xfrm rot="2511050">
            <a:off x="-2081156" y="5963946"/>
            <a:ext cx="7256250" cy="7111125"/>
          </a:xfrm>
          <a:custGeom>
            <a:rect b="b" l="l" r="r" t="t"/>
            <a:pathLst>
              <a:path extrusionOk="0" h="7111125" w="7256250">
                <a:moveTo>
                  <a:pt x="0" y="0"/>
                </a:moveTo>
                <a:lnTo>
                  <a:pt x="7256250" y="0"/>
                </a:lnTo>
                <a:lnTo>
                  <a:pt x="7256250" y="7111125"/>
                </a:lnTo>
                <a:lnTo>
                  <a:pt x="0" y="7111125"/>
                </a:lnTo>
                <a:lnTo>
                  <a:pt x="0" y="0"/>
                </a:lnTo>
                <a:close/>
              </a:path>
            </a:pathLst>
          </a:custGeom>
          <a:blipFill rotWithShape="1">
            <a:blip r:embed="rId4">
              <a:alphaModFix/>
            </a:blip>
            <a:stretch>
              <a:fillRect b="0" l="0" r="0" t="0"/>
            </a:stretch>
          </a:blipFill>
          <a:ln>
            <a:noFill/>
          </a:ln>
        </p:spPr>
      </p:sp>
      <p:sp>
        <p:nvSpPr>
          <p:cNvPr id="387" name="Google Shape;387;p21"/>
          <p:cNvSpPr/>
          <p:nvPr/>
        </p:nvSpPr>
        <p:spPr>
          <a:xfrm>
            <a:off x="1028700" y="1412995"/>
            <a:ext cx="2363325" cy="2243011"/>
          </a:xfrm>
          <a:custGeom>
            <a:rect b="b" l="l" r="r" t="t"/>
            <a:pathLst>
              <a:path extrusionOk="0" h="2243011" w="2363325">
                <a:moveTo>
                  <a:pt x="0" y="0"/>
                </a:moveTo>
                <a:lnTo>
                  <a:pt x="2363325" y="0"/>
                </a:lnTo>
                <a:lnTo>
                  <a:pt x="2363325" y="2243011"/>
                </a:lnTo>
                <a:lnTo>
                  <a:pt x="0" y="2243011"/>
                </a:lnTo>
                <a:lnTo>
                  <a:pt x="0" y="0"/>
                </a:lnTo>
                <a:close/>
              </a:path>
            </a:pathLst>
          </a:custGeom>
          <a:blipFill rotWithShape="1">
            <a:blip r:embed="rId5">
              <a:alphaModFix/>
            </a:blip>
            <a:stretch>
              <a:fillRect b="0" l="0" r="0" t="0"/>
            </a:stretch>
          </a:blipFill>
          <a:ln>
            <a:noFill/>
          </a:ln>
        </p:spPr>
      </p:sp>
      <p:sp>
        <p:nvSpPr>
          <p:cNvPr id="388" name="Google Shape;388;p21"/>
          <p:cNvSpPr/>
          <p:nvPr/>
        </p:nvSpPr>
        <p:spPr>
          <a:xfrm>
            <a:off x="14105863" y="7546862"/>
            <a:ext cx="3492730" cy="3422876"/>
          </a:xfrm>
          <a:custGeom>
            <a:rect b="b" l="l" r="r" t="t"/>
            <a:pathLst>
              <a:path extrusionOk="0" h="3422876" w="3492730">
                <a:moveTo>
                  <a:pt x="0" y="0"/>
                </a:moveTo>
                <a:lnTo>
                  <a:pt x="3492730" y="0"/>
                </a:lnTo>
                <a:lnTo>
                  <a:pt x="3492730" y="3422876"/>
                </a:lnTo>
                <a:lnTo>
                  <a:pt x="0" y="3422876"/>
                </a:lnTo>
                <a:lnTo>
                  <a:pt x="0" y="0"/>
                </a:lnTo>
                <a:close/>
              </a:path>
            </a:pathLst>
          </a:custGeom>
          <a:blipFill rotWithShape="1">
            <a:blip r:embed="rId6">
              <a:alphaModFix/>
            </a:blip>
            <a:stretch>
              <a:fillRect b="0" l="0" r="0" t="0"/>
            </a:stretch>
          </a:blipFill>
          <a:ln>
            <a:noFill/>
          </a:ln>
        </p:spPr>
      </p:sp>
      <p:sp>
        <p:nvSpPr>
          <p:cNvPr id="389" name="Google Shape;389;p21"/>
          <p:cNvSpPr txBox="1"/>
          <p:nvPr/>
        </p:nvSpPr>
        <p:spPr>
          <a:xfrm>
            <a:off x="7256325" y="1670175"/>
            <a:ext cx="3775500" cy="3083100"/>
          </a:xfrm>
          <a:prstGeom prst="rect">
            <a:avLst/>
          </a:prstGeom>
          <a:noFill/>
          <a:ln>
            <a:noFill/>
          </a:ln>
        </p:spPr>
        <p:txBody>
          <a:bodyPr anchorCtr="0" anchor="t" bIns="0" lIns="0" spcFirstLastPara="1" rIns="0" wrap="square" tIns="0">
            <a:spAutoFit/>
          </a:bodyPr>
          <a:lstStyle/>
          <a:p>
            <a:pPr indent="0" lvl="0" marL="0" marR="0" rtl="0" algn="ctr">
              <a:lnSpc>
                <a:spcPct val="106000"/>
              </a:lnSpc>
              <a:spcBef>
                <a:spcPts val="0"/>
              </a:spcBef>
              <a:spcAft>
                <a:spcPts val="0"/>
              </a:spcAft>
              <a:buNone/>
            </a:pPr>
            <a:r>
              <a:rPr b="0" i="0" lang="en-US" sz="20030" u="none" cap="none" strike="noStrike">
                <a:solidFill>
                  <a:srgbClr val="F4F7EC"/>
                </a:solidFill>
                <a:latin typeface="Lilita One"/>
                <a:ea typeface="Lilita One"/>
                <a:cs typeface="Lilita One"/>
                <a:sym typeface="Lilita One"/>
              </a:rPr>
              <a:t>03</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8ADA0"/>
        </a:solidFill>
      </p:bgPr>
    </p:bg>
    <p:spTree>
      <p:nvGrpSpPr>
        <p:cNvPr id="393" name="Shape 393"/>
        <p:cNvGrpSpPr/>
        <p:nvPr/>
      </p:nvGrpSpPr>
      <p:grpSpPr>
        <a:xfrm>
          <a:off x="0" y="0"/>
          <a:ext cx="0" cy="0"/>
          <a:chOff x="0" y="0"/>
          <a:chExt cx="0" cy="0"/>
        </a:xfrm>
      </p:grpSpPr>
      <p:pic>
        <p:nvPicPr>
          <p:cNvPr id="394" name="Google Shape;394;p22"/>
          <p:cNvPicPr preferRelativeResize="0"/>
          <p:nvPr/>
        </p:nvPicPr>
        <p:blipFill rotWithShape="1">
          <a:blip r:embed="rId3">
            <a:alphaModFix/>
          </a:blip>
          <a:srcRect b="62032" l="0" r="0" t="0"/>
          <a:stretch/>
        </p:blipFill>
        <p:spPr>
          <a:xfrm>
            <a:off x="5501450" y="2793843"/>
            <a:ext cx="7285099" cy="7493151"/>
          </a:xfrm>
          <a:prstGeom prst="rect">
            <a:avLst/>
          </a:prstGeom>
          <a:noFill/>
          <a:ln>
            <a:noFill/>
          </a:ln>
        </p:spPr>
      </p:pic>
      <p:sp>
        <p:nvSpPr>
          <p:cNvPr id="395" name="Google Shape;395;p22"/>
          <p:cNvSpPr txBox="1"/>
          <p:nvPr/>
        </p:nvSpPr>
        <p:spPr>
          <a:xfrm>
            <a:off x="1456538" y="4281901"/>
            <a:ext cx="3377158" cy="41275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US" sz="2499" u="none" cap="none" strike="noStrike">
                <a:solidFill>
                  <a:srgbClr val="000000"/>
                </a:solidFill>
                <a:latin typeface="Assistant"/>
                <a:ea typeface="Assistant"/>
                <a:cs typeface="Assistant"/>
                <a:sym typeface="Assistant"/>
              </a:rPr>
              <a:t>Main idea 01</a:t>
            </a:r>
            <a:endParaRPr/>
          </a:p>
        </p:txBody>
      </p:sp>
      <p:sp>
        <p:nvSpPr>
          <p:cNvPr id="396" name="Google Shape;396;p22"/>
          <p:cNvSpPr txBox="1"/>
          <p:nvPr/>
        </p:nvSpPr>
        <p:spPr>
          <a:xfrm>
            <a:off x="13454305" y="4281901"/>
            <a:ext cx="3377158" cy="41275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US" sz="2499" u="none" cap="none" strike="noStrike">
                <a:solidFill>
                  <a:srgbClr val="000000"/>
                </a:solidFill>
                <a:latin typeface="Assistant"/>
                <a:ea typeface="Assistant"/>
                <a:cs typeface="Assistant"/>
                <a:sym typeface="Assistant"/>
              </a:rPr>
              <a:t>Main idea 02</a:t>
            </a:r>
            <a:endParaRPr/>
          </a:p>
        </p:txBody>
      </p:sp>
      <p:sp>
        <p:nvSpPr>
          <p:cNvPr id="397" name="Google Shape;397;p22"/>
          <p:cNvSpPr/>
          <p:nvPr/>
        </p:nvSpPr>
        <p:spPr>
          <a:xfrm>
            <a:off x="2258635" y="2558813"/>
            <a:ext cx="1772963" cy="1772963"/>
          </a:xfrm>
          <a:custGeom>
            <a:rect b="b" l="l" r="r" t="t"/>
            <a:pathLst>
              <a:path extrusionOk="0" h="1772963" w="1772963">
                <a:moveTo>
                  <a:pt x="0" y="0"/>
                </a:moveTo>
                <a:lnTo>
                  <a:pt x="1772963" y="0"/>
                </a:lnTo>
                <a:lnTo>
                  <a:pt x="1772963" y="1772963"/>
                </a:lnTo>
                <a:lnTo>
                  <a:pt x="0" y="1772963"/>
                </a:lnTo>
                <a:lnTo>
                  <a:pt x="0" y="0"/>
                </a:lnTo>
                <a:close/>
              </a:path>
            </a:pathLst>
          </a:custGeom>
          <a:blipFill rotWithShape="1">
            <a:blip r:embed="rId4">
              <a:alphaModFix/>
            </a:blip>
            <a:stretch>
              <a:fillRect b="0" l="0" r="0" t="0"/>
            </a:stretch>
          </a:blipFill>
          <a:ln>
            <a:noFill/>
          </a:ln>
        </p:spPr>
      </p:sp>
      <p:sp>
        <p:nvSpPr>
          <p:cNvPr id="398" name="Google Shape;398;p22"/>
          <p:cNvSpPr/>
          <p:nvPr/>
        </p:nvSpPr>
        <p:spPr>
          <a:xfrm>
            <a:off x="2258635" y="6062036"/>
            <a:ext cx="1772963" cy="1772963"/>
          </a:xfrm>
          <a:custGeom>
            <a:rect b="b" l="l" r="r" t="t"/>
            <a:pathLst>
              <a:path extrusionOk="0" h="1772963" w="1772963">
                <a:moveTo>
                  <a:pt x="0" y="0"/>
                </a:moveTo>
                <a:lnTo>
                  <a:pt x="1772963" y="0"/>
                </a:lnTo>
                <a:lnTo>
                  <a:pt x="1772963" y="1772963"/>
                </a:lnTo>
                <a:lnTo>
                  <a:pt x="0" y="1772963"/>
                </a:lnTo>
                <a:lnTo>
                  <a:pt x="0" y="0"/>
                </a:lnTo>
                <a:close/>
              </a:path>
            </a:pathLst>
          </a:custGeom>
          <a:blipFill rotWithShape="1">
            <a:blip r:embed="rId4">
              <a:alphaModFix/>
            </a:blip>
            <a:stretch>
              <a:fillRect b="0" l="0" r="0" t="0"/>
            </a:stretch>
          </a:blipFill>
          <a:ln>
            <a:noFill/>
          </a:ln>
        </p:spPr>
      </p:sp>
      <p:sp>
        <p:nvSpPr>
          <p:cNvPr id="399" name="Google Shape;399;p22"/>
          <p:cNvSpPr/>
          <p:nvPr/>
        </p:nvSpPr>
        <p:spPr>
          <a:xfrm>
            <a:off x="14256402" y="2558813"/>
            <a:ext cx="1772963" cy="1772963"/>
          </a:xfrm>
          <a:custGeom>
            <a:rect b="b" l="l" r="r" t="t"/>
            <a:pathLst>
              <a:path extrusionOk="0" h="1772963" w="1772963">
                <a:moveTo>
                  <a:pt x="0" y="0"/>
                </a:moveTo>
                <a:lnTo>
                  <a:pt x="1772963" y="0"/>
                </a:lnTo>
                <a:lnTo>
                  <a:pt x="1772963" y="1772963"/>
                </a:lnTo>
                <a:lnTo>
                  <a:pt x="0" y="1772963"/>
                </a:lnTo>
                <a:lnTo>
                  <a:pt x="0" y="0"/>
                </a:lnTo>
                <a:close/>
              </a:path>
            </a:pathLst>
          </a:custGeom>
          <a:blipFill rotWithShape="1">
            <a:blip r:embed="rId4">
              <a:alphaModFix/>
            </a:blip>
            <a:stretch>
              <a:fillRect b="0" l="0" r="0" t="0"/>
            </a:stretch>
          </a:blipFill>
          <a:ln>
            <a:noFill/>
          </a:ln>
        </p:spPr>
      </p:sp>
      <p:sp>
        <p:nvSpPr>
          <p:cNvPr id="400" name="Google Shape;400;p22"/>
          <p:cNvSpPr/>
          <p:nvPr/>
        </p:nvSpPr>
        <p:spPr>
          <a:xfrm>
            <a:off x="14256402" y="6062036"/>
            <a:ext cx="1772963" cy="1772963"/>
          </a:xfrm>
          <a:custGeom>
            <a:rect b="b" l="l" r="r" t="t"/>
            <a:pathLst>
              <a:path extrusionOk="0" h="1772963" w="1772963">
                <a:moveTo>
                  <a:pt x="0" y="0"/>
                </a:moveTo>
                <a:lnTo>
                  <a:pt x="1772963" y="0"/>
                </a:lnTo>
                <a:lnTo>
                  <a:pt x="1772963" y="1772963"/>
                </a:lnTo>
                <a:lnTo>
                  <a:pt x="0" y="1772963"/>
                </a:lnTo>
                <a:lnTo>
                  <a:pt x="0" y="0"/>
                </a:lnTo>
                <a:close/>
              </a:path>
            </a:pathLst>
          </a:custGeom>
          <a:blipFill rotWithShape="1">
            <a:blip r:embed="rId4">
              <a:alphaModFix/>
            </a:blip>
            <a:stretch>
              <a:fillRect b="0" l="0" r="0" t="0"/>
            </a:stretch>
          </a:blipFill>
          <a:ln>
            <a:noFill/>
          </a:ln>
        </p:spPr>
      </p:sp>
      <p:sp>
        <p:nvSpPr>
          <p:cNvPr id="401" name="Google Shape;401;p22"/>
          <p:cNvSpPr/>
          <p:nvPr/>
        </p:nvSpPr>
        <p:spPr>
          <a:xfrm>
            <a:off x="2705128" y="3057684"/>
            <a:ext cx="822828" cy="833435"/>
          </a:xfrm>
          <a:custGeom>
            <a:rect b="b" l="l" r="r" t="t"/>
            <a:pathLst>
              <a:path extrusionOk="0" h="833435" w="822828">
                <a:moveTo>
                  <a:pt x="0" y="0"/>
                </a:moveTo>
                <a:lnTo>
                  <a:pt x="822827" y="0"/>
                </a:lnTo>
                <a:lnTo>
                  <a:pt x="822827" y="833435"/>
                </a:lnTo>
                <a:lnTo>
                  <a:pt x="0" y="833435"/>
                </a:lnTo>
                <a:lnTo>
                  <a:pt x="0" y="0"/>
                </a:lnTo>
                <a:close/>
              </a:path>
            </a:pathLst>
          </a:custGeom>
          <a:blipFill rotWithShape="1">
            <a:blip r:embed="rId5">
              <a:alphaModFix/>
            </a:blip>
            <a:stretch>
              <a:fillRect b="0" l="0" r="0" t="0"/>
            </a:stretch>
          </a:blipFill>
          <a:ln>
            <a:noFill/>
          </a:ln>
        </p:spPr>
      </p:sp>
      <p:sp>
        <p:nvSpPr>
          <p:cNvPr id="402" name="Google Shape;402;p22"/>
          <p:cNvSpPr/>
          <p:nvPr/>
        </p:nvSpPr>
        <p:spPr>
          <a:xfrm>
            <a:off x="14748705" y="3106161"/>
            <a:ext cx="757130" cy="736481"/>
          </a:xfrm>
          <a:custGeom>
            <a:rect b="b" l="l" r="r" t="t"/>
            <a:pathLst>
              <a:path extrusionOk="0" h="736481" w="757130">
                <a:moveTo>
                  <a:pt x="0" y="0"/>
                </a:moveTo>
                <a:lnTo>
                  <a:pt x="757130" y="0"/>
                </a:lnTo>
                <a:lnTo>
                  <a:pt x="757130" y="736481"/>
                </a:lnTo>
                <a:lnTo>
                  <a:pt x="0" y="736481"/>
                </a:lnTo>
                <a:lnTo>
                  <a:pt x="0" y="0"/>
                </a:lnTo>
                <a:close/>
              </a:path>
            </a:pathLst>
          </a:custGeom>
          <a:blipFill rotWithShape="1">
            <a:blip r:embed="rId6">
              <a:alphaModFix/>
            </a:blip>
            <a:stretch>
              <a:fillRect b="0" l="0" r="0" t="0"/>
            </a:stretch>
          </a:blipFill>
          <a:ln>
            <a:noFill/>
          </a:ln>
        </p:spPr>
      </p:sp>
      <p:sp>
        <p:nvSpPr>
          <p:cNvPr id="403" name="Google Shape;403;p22"/>
          <p:cNvSpPr/>
          <p:nvPr/>
        </p:nvSpPr>
        <p:spPr>
          <a:xfrm>
            <a:off x="16272365" y="8279111"/>
            <a:ext cx="3194876" cy="3571508"/>
          </a:xfrm>
          <a:custGeom>
            <a:rect b="b" l="l" r="r" t="t"/>
            <a:pathLst>
              <a:path extrusionOk="0" h="3571508" w="3194876">
                <a:moveTo>
                  <a:pt x="0" y="0"/>
                </a:moveTo>
                <a:lnTo>
                  <a:pt x="3194876" y="0"/>
                </a:lnTo>
                <a:lnTo>
                  <a:pt x="3194876" y="3571508"/>
                </a:lnTo>
                <a:lnTo>
                  <a:pt x="0" y="3571508"/>
                </a:lnTo>
                <a:lnTo>
                  <a:pt x="0" y="0"/>
                </a:lnTo>
                <a:close/>
              </a:path>
            </a:pathLst>
          </a:custGeom>
          <a:blipFill rotWithShape="1">
            <a:blip r:embed="rId7">
              <a:alphaModFix/>
            </a:blip>
            <a:stretch>
              <a:fillRect b="0" l="0" r="0" t="0"/>
            </a:stretch>
          </a:blipFill>
          <a:ln>
            <a:noFill/>
          </a:ln>
        </p:spPr>
      </p:sp>
      <p:sp>
        <p:nvSpPr>
          <p:cNvPr id="404" name="Google Shape;404;p22"/>
          <p:cNvSpPr/>
          <p:nvPr/>
        </p:nvSpPr>
        <p:spPr>
          <a:xfrm>
            <a:off x="-1597438" y="-1375661"/>
            <a:ext cx="3194876" cy="3571508"/>
          </a:xfrm>
          <a:custGeom>
            <a:rect b="b" l="l" r="r" t="t"/>
            <a:pathLst>
              <a:path extrusionOk="0" h="3571508" w="3194876">
                <a:moveTo>
                  <a:pt x="0" y="0"/>
                </a:moveTo>
                <a:lnTo>
                  <a:pt x="3194876" y="0"/>
                </a:lnTo>
                <a:lnTo>
                  <a:pt x="3194876" y="3571508"/>
                </a:lnTo>
                <a:lnTo>
                  <a:pt x="0" y="3571508"/>
                </a:lnTo>
                <a:lnTo>
                  <a:pt x="0" y="0"/>
                </a:lnTo>
                <a:close/>
              </a:path>
            </a:pathLst>
          </a:custGeom>
          <a:blipFill rotWithShape="1">
            <a:blip r:embed="rId7">
              <a:alphaModFix/>
            </a:blip>
            <a:stretch>
              <a:fillRect b="0" l="0" r="0" t="0"/>
            </a:stretch>
          </a:blipFill>
          <a:ln>
            <a:noFill/>
          </a:ln>
        </p:spPr>
      </p:sp>
      <p:sp>
        <p:nvSpPr>
          <p:cNvPr id="405" name="Google Shape;405;p22"/>
          <p:cNvSpPr/>
          <p:nvPr/>
        </p:nvSpPr>
        <p:spPr>
          <a:xfrm>
            <a:off x="2705128" y="6556338"/>
            <a:ext cx="798920" cy="898580"/>
          </a:xfrm>
          <a:custGeom>
            <a:rect b="b" l="l" r="r" t="t"/>
            <a:pathLst>
              <a:path extrusionOk="0" h="898580" w="798920">
                <a:moveTo>
                  <a:pt x="0" y="0"/>
                </a:moveTo>
                <a:lnTo>
                  <a:pt x="798919" y="0"/>
                </a:lnTo>
                <a:lnTo>
                  <a:pt x="798919" y="898580"/>
                </a:lnTo>
                <a:lnTo>
                  <a:pt x="0" y="898580"/>
                </a:lnTo>
                <a:lnTo>
                  <a:pt x="0" y="0"/>
                </a:lnTo>
                <a:close/>
              </a:path>
            </a:pathLst>
          </a:custGeom>
          <a:blipFill rotWithShape="1">
            <a:blip r:embed="rId8">
              <a:alphaModFix/>
            </a:blip>
            <a:stretch>
              <a:fillRect b="0" l="0" r="0" t="0"/>
            </a:stretch>
          </a:blipFill>
          <a:ln>
            <a:noFill/>
          </a:ln>
        </p:spPr>
      </p:sp>
      <p:sp>
        <p:nvSpPr>
          <p:cNvPr id="406" name="Google Shape;406;p22"/>
          <p:cNvSpPr/>
          <p:nvPr/>
        </p:nvSpPr>
        <p:spPr>
          <a:xfrm>
            <a:off x="14696719" y="6556338"/>
            <a:ext cx="809116" cy="809116"/>
          </a:xfrm>
          <a:custGeom>
            <a:rect b="b" l="l" r="r" t="t"/>
            <a:pathLst>
              <a:path extrusionOk="0" h="809116" w="809116">
                <a:moveTo>
                  <a:pt x="0" y="0"/>
                </a:moveTo>
                <a:lnTo>
                  <a:pt x="809116" y="0"/>
                </a:lnTo>
                <a:lnTo>
                  <a:pt x="809116" y="809116"/>
                </a:lnTo>
                <a:lnTo>
                  <a:pt x="0" y="809116"/>
                </a:lnTo>
                <a:lnTo>
                  <a:pt x="0" y="0"/>
                </a:lnTo>
                <a:close/>
              </a:path>
            </a:pathLst>
          </a:custGeom>
          <a:blipFill rotWithShape="1">
            <a:blip r:embed="rId9">
              <a:alphaModFix/>
            </a:blip>
            <a:stretch>
              <a:fillRect b="0" l="0" r="0" t="0"/>
            </a:stretch>
          </a:blipFill>
          <a:ln>
            <a:noFill/>
          </a:ln>
        </p:spPr>
      </p:sp>
      <p:sp>
        <p:nvSpPr>
          <p:cNvPr id="407" name="Google Shape;407;p22"/>
          <p:cNvSpPr txBox="1"/>
          <p:nvPr/>
        </p:nvSpPr>
        <p:spPr>
          <a:xfrm>
            <a:off x="1280088" y="758873"/>
            <a:ext cx="15727825" cy="1436974"/>
          </a:xfrm>
          <a:prstGeom prst="rect">
            <a:avLst/>
          </a:prstGeom>
          <a:noFill/>
          <a:ln>
            <a:noFill/>
          </a:ln>
        </p:spPr>
        <p:txBody>
          <a:bodyPr anchorCtr="0" anchor="t" bIns="0" lIns="0" spcFirstLastPara="1" rIns="0" wrap="square" tIns="0">
            <a:spAutoFit/>
          </a:bodyPr>
          <a:lstStyle/>
          <a:p>
            <a:pPr indent="0" lvl="0" marL="0" marR="0" rtl="0" algn="ctr">
              <a:lnSpc>
                <a:spcPct val="106002"/>
              </a:lnSpc>
              <a:spcBef>
                <a:spcPts val="0"/>
              </a:spcBef>
              <a:spcAft>
                <a:spcPts val="0"/>
              </a:spcAft>
              <a:buNone/>
            </a:pPr>
            <a:r>
              <a:rPr b="0" i="0" lang="en-US" sz="10246" u="none" cap="none" strike="noStrike">
                <a:solidFill>
                  <a:srgbClr val="F4F7EC"/>
                </a:solidFill>
                <a:latin typeface="Lilita One"/>
                <a:ea typeface="Lilita One"/>
                <a:cs typeface="Lilita One"/>
                <a:sym typeface="Lilita One"/>
              </a:rPr>
              <a:t>CENTRAL NERVOUS SYSTEM</a:t>
            </a:r>
            <a:endParaRPr/>
          </a:p>
        </p:txBody>
      </p:sp>
      <p:sp>
        <p:nvSpPr>
          <p:cNvPr id="408" name="Google Shape;408;p22"/>
          <p:cNvSpPr txBox="1"/>
          <p:nvPr/>
        </p:nvSpPr>
        <p:spPr>
          <a:xfrm>
            <a:off x="1456538" y="4781531"/>
            <a:ext cx="3377158" cy="713105"/>
          </a:xfrm>
          <a:prstGeom prst="rect">
            <a:avLst/>
          </a:prstGeom>
          <a:noFill/>
          <a:ln>
            <a:noFill/>
          </a:ln>
        </p:spPr>
        <p:txBody>
          <a:bodyPr anchorCtr="0" anchor="t" bIns="0" lIns="0" spcFirstLastPara="1" rIns="0" wrap="square" tIns="0">
            <a:spAutoFit/>
          </a:bodyPr>
          <a:lstStyle/>
          <a:p>
            <a:pPr indent="0" lvl="0" marL="0" marR="0" rtl="0" algn="ctr">
              <a:lnSpc>
                <a:spcPct val="143000"/>
              </a:lnSpc>
              <a:spcBef>
                <a:spcPts val="0"/>
              </a:spcBef>
              <a:spcAft>
                <a:spcPts val="0"/>
              </a:spcAft>
              <a:buNone/>
            </a:pPr>
            <a:r>
              <a:rPr b="0" i="0" lang="en-US" sz="2000" u="none" cap="none" strike="noStrike">
                <a:solidFill>
                  <a:srgbClr val="000000"/>
                </a:solidFill>
                <a:latin typeface="Assistant"/>
                <a:ea typeface="Assistant"/>
                <a:cs typeface="Assistant"/>
                <a:sym typeface="Assistant"/>
              </a:rPr>
              <a:t>Lorem ipsum dolor sit amet, consectetur adipiscing elit.</a:t>
            </a:r>
            <a:endParaRPr/>
          </a:p>
        </p:txBody>
      </p:sp>
      <p:sp>
        <p:nvSpPr>
          <p:cNvPr id="409" name="Google Shape;409;p22"/>
          <p:cNvSpPr txBox="1"/>
          <p:nvPr/>
        </p:nvSpPr>
        <p:spPr>
          <a:xfrm>
            <a:off x="13454305" y="4781531"/>
            <a:ext cx="3377158" cy="713105"/>
          </a:xfrm>
          <a:prstGeom prst="rect">
            <a:avLst/>
          </a:prstGeom>
          <a:noFill/>
          <a:ln>
            <a:noFill/>
          </a:ln>
        </p:spPr>
        <p:txBody>
          <a:bodyPr anchorCtr="0" anchor="t" bIns="0" lIns="0" spcFirstLastPara="1" rIns="0" wrap="square" tIns="0">
            <a:spAutoFit/>
          </a:bodyPr>
          <a:lstStyle/>
          <a:p>
            <a:pPr indent="0" lvl="0" marL="0" marR="0" rtl="0" algn="ctr">
              <a:lnSpc>
                <a:spcPct val="143000"/>
              </a:lnSpc>
              <a:spcBef>
                <a:spcPts val="0"/>
              </a:spcBef>
              <a:spcAft>
                <a:spcPts val="0"/>
              </a:spcAft>
              <a:buNone/>
            </a:pPr>
            <a:r>
              <a:rPr b="0" i="0" lang="en-US" sz="2000" u="none" cap="none" strike="noStrike">
                <a:solidFill>
                  <a:srgbClr val="000000"/>
                </a:solidFill>
                <a:latin typeface="Assistant"/>
                <a:ea typeface="Assistant"/>
                <a:cs typeface="Assistant"/>
                <a:sym typeface="Assistant"/>
              </a:rPr>
              <a:t>Lorem ipsum dolor sit amet, consectetur adipiscing elit.</a:t>
            </a:r>
            <a:endParaRPr/>
          </a:p>
        </p:txBody>
      </p:sp>
      <p:sp>
        <p:nvSpPr>
          <p:cNvPr id="410" name="Google Shape;410;p22"/>
          <p:cNvSpPr txBox="1"/>
          <p:nvPr/>
        </p:nvSpPr>
        <p:spPr>
          <a:xfrm>
            <a:off x="1456538" y="8468995"/>
            <a:ext cx="3377158" cy="713105"/>
          </a:xfrm>
          <a:prstGeom prst="rect">
            <a:avLst/>
          </a:prstGeom>
          <a:noFill/>
          <a:ln>
            <a:noFill/>
          </a:ln>
        </p:spPr>
        <p:txBody>
          <a:bodyPr anchorCtr="0" anchor="t" bIns="0" lIns="0" spcFirstLastPara="1" rIns="0" wrap="square" tIns="0">
            <a:spAutoFit/>
          </a:bodyPr>
          <a:lstStyle/>
          <a:p>
            <a:pPr indent="0" lvl="0" marL="0" marR="0" rtl="0" algn="ctr">
              <a:lnSpc>
                <a:spcPct val="143000"/>
              </a:lnSpc>
              <a:spcBef>
                <a:spcPts val="0"/>
              </a:spcBef>
              <a:spcAft>
                <a:spcPts val="0"/>
              </a:spcAft>
              <a:buNone/>
            </a:pPr>
            <a:r>
              <a:rPr b="0" i="0" lang="en-US" sz="2000" u="none" cap="none" strike="noStrike">
                <a:solidFill>
                  <a:srgbClr val="000000"/>
                </a:solidFill>
                <a:latin typeface="Assistant"/>
                <a:ea typeface="Assistant"/>
                <a:cs typeface="Assistant"/>
                <a:sym typeface="Assistant"/>
              </a:rPr>
              <a:t>Lorem ipsum dolor sit amet, consectetur adipiscing elit.</a:t>
            </a:r>
            <a:endParaRPr/>
          </a:p>
        </p:txBody>
      </p:sp>
      <p:sp>
        <p:nvSpPr>
          <p:cNvPr id="411" name="Google Shape;411;p22"/>
          <p:cNvSpPr txBox="1"/>
          <p:nvPr/>
        </p:nvSpPr>
        <p:spPr>
          <a:xfrm>
            <a:off x="13454305" y="8468995"/>
            <a:ext cx="3377158" cy="713105"/>
          </a:xfrm>
          <a:prstGeom prst="rect">
            <a:avLst/>
          </a:prstGeom>
          <a:noFill/>
          <a:ln>
            <a:noFill/>
          </a:ln>
        </p:spPr>
        <p:txBody>
          <a:bodyPr anchorCtr="0" anchor="t" bIns="0" lIns="0" spcFirstLastPara="1" rIns="0" wrap="square" tIns="0">
            <a:spAutoFit/>
          </a:bodyPr>
          <a:lstStyle/>
          <a:p>
            <a:pPr indent="0" lvl="0" marL="0" marR="0" rtl="0" algn="ctr">
              <a:lnSpc>
                <a:spcPct val="143000"/>
              </a:lnSpc>
              <a:spcBef>
                <a:spcPts val="0"/>
              </a:spcBef>
              <a:spcAft>
                <a:spcPts val="0"/>
              </a:spcAft>
              <a:buNone/>
            </a:pPr>
            <a:r>
              <a:rPr b="0" i="0" lang="en-US" sz="2000" u="none" cap="none" strike="noStrike">
                <a:solidFill>
                  <a:srgbClr val="000000"/>
                </a:solidFill>
                <a:latin typeface="Assistant"/>
                <a:ea typeface="Assistant"/>
                <a:cs typeface="Assistant"/>
                <a:sym typeface="Assistant"/>
              </a:rPr>
              <a:t>Lorem ipsum dolor sit amet, consectetur adipiscing elit.</a:t>
            </a:r>
            <a:endParaRPr/>
          </a:p>
        </p:txBody>
      </p:sp>
      <p:sp>
        <p:nvSpPr>
          <p:cNvPr id="412" name="Google Shape;412;p22"/>
          <p:cNvSpPr txBox="1"/>
          <p:nvPr/>
        </p:nvSpPr>
        <p:spPr>
          <a:xfrm>
            <a:off x="1456538" y="7969365"/>
            <a:ext cx="3377158" cy="41275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US" sz="2499" u="none" cap="none" strike="noStrike">
                <a:solidFill>
                  <a:srgbClr val="000000"/>
                </a:solidFill>
                <a:latin typeface="Assistant"/>
                <a:ea typeface="Assistant"/>
                <a:cs typeface="Assistant"/>
                <a:sym typeface="Assistant"/>
              </a:rPr>
              <a:t>Main idea 03</a:t>
            </a:r>
            <a:endParaRPr/>
          </a:p>
        </p:txBody>
      </p:sp>
      <p:sp>
        <p:nvSpPr>
          <p:cNvPr id="413" name="Google Shape;413;p22"/>
          <p:cNvSpPr txBox="1"/>
          <p:nvPr/>
        </p:nvSpPr>
        <p:spPr>
          <a:xfrm>
            <a:off x="13454305" y="7969365"/>
            <a:ext cx="3377158" cy="41275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US" sz="2499" u="none" cap="none" strike="noStrike">
                <a:solidFill>
                  <a:srgbClr val="000000"/>
                </a:solidFill>
                <a:latin typeface="Assistant"/>
                <a:ea typeface="Assistant"/>
                <a:cs typeface="Assistant"/>
                <a:sym typeface="Assistant"/>
              </a:rPr>
              <a:t>Main idea 04</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8ADA0"/>
        </a:solidFill>
      </p:bgPr>
    </p:bg>
    <p:spTree>
      <p:nvGrpSpPr>
        <p:cNvPr id="417" name="Shape 417"/>
        <p:cNvGrpSpPr/>
        <p:nvPr/>
      </p:nvGrpSpPr>
      <p:grpSpPr>
        <a:xfrm>
          <a:off x="0" y="0"/>
          <a:ext cx="0" cy="0"/>
          <a:chOff x="0" y="0"/>
          <a:chExt cx="0" cy="0"/>
        </a:xfrm>
      </p:grpSpPr>
      <p:sp>
        <p:nvSpPr>
          <p:cNvPr id="418" name="Google Shape;418;p23"/>
          <p:cNvSpPr/>
          <p:nvPr/>
        </p:nvSpPr>
        <p:spPr>
          <a:xfrm>
            <a:off x="5459670" y="2516726"/>
            <a:ext cx="7368661" cy="7368661"/>
          </a:xfrm>
          <a:custGeom>
            <a:rect b="b" l="l" r="r" t="t"/>
            <a:pathLst>
              <a:path extrusionOk="0" h="7368661" w="7368661">
                <a:moveTo>
                  <a:pt x="0" y="0"/>
                </a:moveTo>
                <a:lnTo>
                  <a:pt x="7368660" y="0"/>
                </a:lnTo>
                <a:lnTo>
                  <a:pt x="7368660" y="7368660"/>
                </a:lnTo>
                <a:lnTo>
                  <a:pt x="0" y="7368660"/>
                </a:lnTo>
                <a:lnTo>
                  <a:pt x="0" y="0"/>
                </a:lnTo>
                <a:close/>
              </a:path>
            </a:pathLst>
          </a:custGeom>
          <a:blipFill rotWithShape="1">
            <a:blip r:embed="rId3">
              <a:alphaModFix/>
            </a:blip>
            <a:stretch>
              <a:fillRect b="0" l="0" r="0" t="0"/>
            </a:stretch>
          </a:blipFill>
          <a:ln>
            <a:noFill/>
          </a:ln>
        </p:spPr>
      </p:sp>
      <p:sp>
        <p:nvSpPr>
          <p:cNvPr id="419" name="Google Shape;419;p23"/>
          <p:cNvSpPr/>
          <p:nvPr/>
        </p:nvSpPr>
        <p:spPr>
          <a:xfrm>
            <a:off x="4848097" y="2773602"/>
            <a:ext cx="7652609" cy="6289053"/>
          </a:xfrm>
          <a:custGeom>
            <a:rect b="b" l="l" r="r" t="t"/>
            <a:pathLst>
              <a:path extrusionOk="0" h="6289053" w="7652609">
                <a:moveTo>
                  <a:pt x="0" y="0"/>
                </a:moveTo>
                <a:lnTo>
                  <a:pt x="7652609" y="0"/>
                </a:lnTo>
                <a:lnTo>
                  <a:pt x="7652609" y="6289053"/>
                </a:lnTo>
                <a:lnTo>
                  <a:pt x="0" y="6289053"/>
                </a:lnTo>
                <a:lnTo>
                  <a:pt x="0" y="0"/>
                </a:lnTo>
                <a:close/>
              </a:path>
            </a:pathLst>
          </a:custGeom>
          <a:blipFill rotWithShape="1">
            <a:blip r:embed="rId4">
              <a:alphaModFix/>
            </a:blip>
            <a:stretch>
              <a:fillRect b="0" l="0" r="0" t="0"/>
            </a:stretch>
          </a:blipFill>
          <a:ln>
            <a:noFill/>
          </a:ln>
        </p:spPr>
      </p:sp>
      <p:sp>
        <p:nvSpPr>
          <p:cNvPr id="420" name="Google Shape;420;p23"/>
          <p:cNvSpPr txBox="1"/>
          <p:nvPr/>
        </p:nvSpPr>
        <p:spPr>
          <a:xfrm>
            <a:off x="1911871" y="892223"/>
            <a:ext cx="14464257" cy="1436974"/>
          </a:xfrm>
          <a:prstGeom prst="rect">
            <a:avLst/>
          </a:prstGeom>
          <a:noFill/>
          <a:ln>
            <a:noFill/>
          </a:ln>
        </p:spPr>
        <p:txBody>
          <a:bodyPr anchorCtr="0" anchor="t" bIns="0" lIns="0" spcFirstLastPara="1" rIns="0" wrap="square" tIns="0">
            <a:spAutoFit/>
          </a:bodyPr>
          <a:lstStyle/>
          <a:p>
            <a:pPr indent="0" lvl="0" marL="0" marR="0" rtl="0" algn="ctr">
              <a:lnSpc>
                <a:spcPct val="106002"/>
              </a:lnSpc>
              <a:spcBef>
                <a:spcPts val="0"/>
              </a:spcBef>
              <a:spcAft>
                <a:spcPts val="0"/>
              </a:spcAft>
              <a:buNone/>
            </a:pPr>
            <a:r>
              <a:rPr b="0" i="0" lang="en-US" sz="10246" u="none" cap="none" strike="noStrike">
                <a:solidFill>
                  <a:srgbClr val="F4F7EC"/>
                </a:solidFill>
                <a:latin typeface="Lilita One"/>
                <a:ea typeface="Lilita One"/>
                <a:cs typeface="Lilita One"/>
                <a:sym typeface="Lilita One"/>
              </a:rPr>
              <a:t>STRUCTURE OF A NEURON</a:t>
            </a:r>
            <a:endParaRPr/>
          </a:p>
        </p:txBody>
      </p:sp>
      <p:sp>
        <p:nvSpPr>
          <p:cNvPr id="421" name="Google Shape;421;p23"/>
          <p:cNvSpPr txBox="1"/>
          <p:nvPr/>
        </p:nvSpPr>
        <p:spPr>
          <a:xfrm>
            <a:off x="1615604" y="4404360"/>
            <a:ext cx="2578035" cy="41275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US" sz="2499" u="none" cap="none" strike="noStrike">
                <a:solidFill>
                  <a:srgbClr val="000000"/>
                </a:solidFill>
                <a:latin typeface="Assistant"/>
                <a:ea typeface="Assistant"/>
                <a:cs typeface="Assistant"/>
                <a:sym typeface="Assistant"/>
              </a:rPr>
              <a:t>Cell body</a:t>
            </a:r>
            <a:endParaRPr/>
          </a:p>
        </p:txBody>
      </p:sp>
      <p:sp>
        <p:nvSpPr>
          <p:cNvPr id="422" name="Google Shape;422;p23"/>
          <p:cNvSpPr txBox="1"/>
          <p:nvPr/>
        </p:nvSpPr>
        <p:spPr>
          <a:xfrm>
            <a:off x="14115093" y="3297030"/>
            <a:ext cx="2578035" cy="41275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US" sz="2499" u="none" cap="none" strike="noStrike">
                <a:solidFill>
                  <a:srgbClr val="000000"/>
                </a:solidFill>
                <a:latin typeface="Assistant"/>
                <a:ea typeface="Assistant"/>
                <a:cs typeface="Assistant"/>
                <a:sym typeface="Assistant"/>
              </a:rPr>
              <a:t>Dendrite</a:t>
            </a:r>
            <a:endParaRPr/>
          </a:p>
        </p:txBody>
      </p:sp>
      <p:sp>
        <p:nvSpPr>
          <p:cNvPr id="423" name="Google Shape;423;p23"/>
          <p:cNvSpPr txBox="1"/>
          <p:nvPr/>
        </p:nvSpPr>
        <p:spPr>
          <a:xfrm>
            <a:off x="12826076" y="7599045"/>
            <a:ext cx="2578035" cy="41275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US" sz="2499" u="none" cap="none" strike="noStrike">
                <a:solidFill>
                  <a:srgbClr val="000000"/>
                </a:solidFill>
                <a:latin typeface="Assistant"/>
                <a:ea typeface="Assistant"/>
                <a:cs typeface="Assistant"/>
                <a:sym typeface="Assistant"/>
              </a:rPr>
              <a:t>Axon</a:t>
            </a:r>
            <a:endParaRPr/>
          </a:p>
        </p:txBody>
      </p:sp>
      <p:sp>
        <p:nvSpPr>
          <p:cNvPr id="424" name="Google Shape;424;p23"/>
          <p:cNvSpPr txBox="1"/>
          <p:nvPr/>
        </p:nvSpPr>
        <p:spPr>
          <a:xfrm>
            <a:off x="12500706" y="8172840"/>
            <a:ext cx="3377100" cy="104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Assistant"/>
                <a:ea typeface="Assistant"/>
                <a:cs typeface="Assistant"/>
                <a:sym typeface="Assistant"/>
              </a:rPr>
              <a:t>Lorem ipsum dolor sit amet, consectetur adipiscing elit, sed do eiusmod tempor incididunt.</a:t>
            </a:r>
            <a:endParaRPr/>
          </a:p>
        </p:txBody>
      </p:sp>
      <p:pic>
        <p:nvPicPr>
          <p:cNvPr id="425" name="Google Shape;425;p23"/>
          <p:cNvPicPr preferRelativeResize="0"/>
          <p:nvPr/>
        </p:nvPicPr>
        <p:blipFill rotWithShape="1">
          <a:blip r:embed="rId5">
            <a:alphaModFix/>
          </a:blip>
          <a:srcRect b="39394" l="19317" r="43561" t="39730"/>
          <a:stretch/>
        </p:blipFill>
        <p:spPr>
          <a:xfrm>
            <a:off x="3532899" y="4087100"/>
            <a:ext cx="6788726" cy="2147450"/>
          </a:xfrm>
          <a:prstGeom prst="rect">
            <a:avLst/>
          </a:prstGeom>
          <a:noFill/>
          <a:ln>
            <a:noFill/>
          </a:ln>
        </p:spPr>
      </p:pic>
      <p:pic>
        <p:nvPicPr>
          <p:cNvPr id="426" name="Google Shape;426;p23"/>
          <p:cNvPicPr preferRelativeResize="0"/>
          <p:nvPr/>
        </p:nvPicPr>
        <p:blipFill rotWithShape="1">
          <a:blip r:embed="rId5">
            <a:alphaModFix/>
          </a:blip>
          <a:srcRect b="60089" l="48392" r="16192" t="29460"/>
          <a:stretch/>
        </p:blipFill>
        <p:spPr>
          <a:xfrm>
            <a:off x="8849601" y="3030675"/>
            <a:ext cx="6477000" cy="1075051"/>
          </a:xfrm>
          <a:prstGeom prst="rect">
            <a:avLst/>
          </a:prstGeom>
          <a:noFill/>
          <a:ln>
            <a:noFill/>
          </a:ln>
        </p:spPr>
      </p:pic>
      <p:pic>
        <p:nvPicPr>
          <p:cNvPr id="427" name="Google Shape;427;p23"/>
          <p:cNvPicPr preferRelativeResize="0"/>
          <p:nvPr/>
        </p:nvPicPr>
        <p:blipFill rotWithShape="1">
          <a:blip r:embed="rId5">
            <a:alphaModFix/>
          </a:blip>
          <a:srcRect b="8246" l="44133" r="33423" t="73066"/>
          <a:stretch/>
        </p:blipFill>
        <p:spPr>
          <a:xfrm>
            <a:off x="8070275" y="7516100"/>
            <a:ext cx="4104398" cy="1922300"/>
          </a:xfrm>
          <a:prstGeom prst="rect">
            <a:avLst/>
          </a:prstGeom>
          <a:noFill/>
          <a:ln>
            <a:noFill/>
          </a:ln>
        </p:spPr>
      </p:pic>
      <p:sp>
        <p:nvSpPr>
          <p:cNvPr id="428" name="Google Shape;428;p23"/>
          <p:cNvSpPr txBox="1"/>
          <p:nvPr/>
        </p:nvSpPr>
        <p:spPr>
          <a:xfrm>
            <a:off x="1216043" y="5019994"/>
            <a:ext cx="3377100" cy="104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Assistant"/>
                <a:ea typeface="Assistant"/>
                <a:cs typeface="Assistant"/>
                <a:sym typeface="Assistant"/>
              </a:rPr>
              <a:t>Lorem ipsum dolor sit amet, consectetur adipiscing elit, sed do eiusmod tempor incididunt.</a:t>
            </a:r>
            <a:endParaRPr/>
          </a:p>
        </p:txBody>
      </p:sp>
      <p:sp>
        <p:nvSpPr>
          <p:cNvPr id="429" name="Google Shape;429;p23"/>
          <p:cNvSpPr txBox="1"/>
          <p:nvPr/>
        </p:nvSpPr>
        <p:spPr>
          <a:xfrm>
            <a:off x="13715532" y="3870715"/>
            <a:ext cx="3377100" cy="104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Assistant"/>
                <a:ea typeface="Assistant"/>
                <a:cs typeface="Assistant"/>
                <a:sym typeface="Assistant"/>
              </a:rPr>
              <a:t>Lorem ipsum dolor sit amet, consectetur adipiscing elit, sed do eiusmod tempor incididunt.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8ADA0"/>
        </a:solidFill>
      </p:bgPr>
    </p:bg>
    <p:spTree>
      <p:nvGrpSpPr>
        <p:cNvPr id="433" name="Shape 433"/>
        <p:cNvGrpSpPr/>
        <p:nvPr/>
      </p:nvGrpSpPr>
      <p:grpSpPr>
        <a:xfrm>
          <a:off x="0" y="0"/>
          <a:ext cx="0" cy="0"/>
          <a:chOff x="0" y="0"/>
          <a:chExt cx="0" cy="0"/>
        </a:xfrm>
      </p:grpSpPr>
      <p:pic>
        <p:nvPicPr>
          <p:cNvPr id="434" name="Google Shape;434;p24"/>
          <p:cNvPicPr preferRelativeResize="0"/>
          <p:nvPr/>
        </p:nvPicPr>
        <p:blipFill rotWithShape="1">
          <a:blip r:embed="rId3">
            <a:alphaModFix/>
          </a:blip>
          <a:srcRect b="0" l="21261" r="46729" t="0"/>
          <a:stretch/>
        </p:blipFill>
        <p:spPr>
          <a:xfrm>
            <a:off x="0" y="0"/>
            <a:ext cx="2250968" cy="10287000"/>
          </a:xfrm>
          <a:prstGeom prst="rect">
            <a:avLst/>
          </a:prstGeom>
          <a:noFill/>
          <a:ln>
            <a:noFill/>
          </a:ln>
        </p:spPr>
      </p:pic>
      <p:pic>
        <p:nvPicPr>
          <p:cNvPr id="435" name="Google Shape;435;p24"/>
          <p:cNvPicPr preferRelativeResize="0"/>
          <p:nvPr/>
        </p:nvPicPr>
        <p:blipFill rotWithShape="1">
          <a:blip r:embed="rId3">
            <a:alphaModFix/>
          </a:blip>
          <a:srcRect b="0" l="68019" r="0" t="0"/>
          <a:stretch/>
        </p:blipFill>
        <p:spPr>
          <a:xfrm>
            <a:off x="16037032" y="0"/>
            <a:ext cx="2250968" cy="10287000"/>
          </a:xfrm>
          <a:prstGeom prst="rect">
            <a:avLst/>
          </a:prstGeom>
          <a:noFill/>
          <a:ln>
            <a:noFill/>
          </a:ln>
        </p:spPr>
      </p:pic>
      <p:sp>
        <p:nvSpPr>
          <p:cNvPr id="436" name="Google Shape;436;p24"/>
          <p:cNvSpPr/>
          <p:nvPr/>
        </p:nvSpPr>
        <p:spPr>
          <a:xfrm>
            <a:off x="5186537" y="2369036"/>
            <a:ext cx="2072412" cy="2072412"/>
          </a:xfrm>
          <a:custGeom>
            <a:rect b="b" l="l" r="r" t="t"/>
            <a:pathLst>
              <a:path extrusionOk="0" h="2072412" w="2072412">
                <a:moveTo>
                  <a:pt x="0" y="0"/>
                </a:moveTo>
                <a:lnTo>
                  <a:pt x="2072413" y="0"/>
                </a:lnTo>
                <a:lnTo>
                  <a:pt x="2072413" y="2072413"/>
                </a:lnTo>
                <a:lnTo>
                  <a:pt x="0" y="2072413"/>
                </a:lnTo>
                <a:lnTo>
                  <a:pt x="0" y="0"/>
                </a:lnTo>
                <a:close/>
              </a:path>
            </a:pathLst>
          </a:custGeom>
          <a:blipFill rotWithShape="1">
            <a:blip r:embed="rId4">
              <a:alphaModFix/>
            </a:blip>
            <a:stretch>
              <a:fillRect b="0" l="0" r="0" t="0"/>
            </a:stretch>
          </a:blipFill>
          <a:ln>
            <a:noFill/>
          </a:ln>
        </p:spPr>
      </p:sp>
      <p:sp>
        <p:nvSpPr>
          <p:cNvPr id="437" name="Google Shape;437;p24"/>
          <p:cNvSpPr/>
          <p:nvPr/>
        </p:nvSpPr>
        <p:spPr>
          <a:xfrm>
            <a:off x="11029050" y="2369036"/>
            <a:ext cx="2072412" cy="2072412"/>
          </a:xfrm>
          <a:custGeom>
            <a:rect b="b" l="l" r="r" t="t"/>
            <a:pathLst>
              <a:path extrusionOk="0" h="2072412" w="2072412">
                <a:moveTo>
                  <a:pt x="0" y="0"/>
                </a:moveTo>
                <a:lnTo>
                  <a:pt x="2072413" y="0"/>
                </a:lnTo>
                <a:lnTo>
                  <a:pt x="2072413" y="2072413"/>
                </a:lnTo>
                <a:lnTo>
                  <a:pt x="0" y="2072413"/>
                </a:lnTo>
                <a:lnTo>
                  <a:pt x="0" y="0"/>
                </a:lnTo>
                <a:close/>
              </a:path>
            </a:pathLst>
          </a:custGeom>
          <a:blipFill rotWithShape="1">
            <a:blip r:embed="rId5">
              <a:alphaModFix/>
            </a:blip>
            <a:stretch>
              <a:fillRect b="0" l="0" r="0" t="0"/>
            </a:stretch>
          </a:blipFill>
          <a:ln>
            <a:noFill/>
          </a:ln>
        </p:spPr>
      </p:sp>
      <p:sp>
        <p:nvSpPr>
          <p:cNvPr id="438" name="Google Shape;438;p24"/>
          <p:cNvSpPr/>
          <p:nvPr/>
        </p:nvSpPr>
        <p:spPr>
          <a:xfrm>
            <a:off x="11029050" y="6177238"/>
            <a:ext cx="2072412" cy="2072412"/>
          </a:xfrm>
          <a:custGeom>
            <a:rect b="b" l="l" r="r" t="t"/>
            <a:pathLst>
              <a:path extrusionOk="0" h="2072412" w="2072412">
                <a:moveTo>
                  <a:pt x="0" y="0"/>
                </a:moveTo>
                <a:lnTo>
                  <a:pt x="2072413" y="0"/>
                </a:lnTo>
                <a:lnTo>
                  <a:pt x="2072413" y="2072412"/>
                </a:lnTo>
                <a:lnTo>
                  <a:pt x="0" y="2072412"/>
                </a:lnTo>
                <a:lnTo>
                  <a:pt x="0" y="0"/>
                </a:lnTo>
                <a:close/>
              </a:path>
            </a:pathLst>
          </a:custGeom>
          <a:blipFill rotWithShape="1">
            <a:blip r:embed="rId6">
              <a:alphaModFix/>
            </a:blip>
            <a:stretch>
              <a:fillRect b="0" l="0" r="0" t="0"/>
            </a:stretch>
          </a:blipFill>
          <a:ln>
            <a:noFill/>
          </a:ln>
        </p:spPr>
      </p:sp>
      <p:sp>
        <p:nvSpPr>
          <p:cNvPr id="439" name="Google Shape;439;p24"/>
          <p:cNvSpPr/>
          <p:nvPr/>
        </p:nvSpPr>
        <p:spPr>
          <a:xfrm>
            <a:off x="5186537" y="6177238"/>
            <a:ext cx="2072412" cy="2072412"/>
          </a:xfrm>
          <a:custGeom>
            <a:rect b="b" l="l" r="r" t="t"/>
            <a:pathLst>
              <a:path extrusionOk="0" h="2072412" w="2072412">
                <a:moveTo>
                  <a:pt x="0" y="0"/>
                </a:moveTo>
                <a:lnTo>
                  <a:pt x="2072413" y="0"/>
                </a:lnTo>
                <a:lnTo>
                  <a:pt x="2072413" y="2072412"/>
                </a:lnTo>
                <a:lnTo>
                  <a:pt x="0" y="2072412"/>
                </a:lnTo>
                <a:lnTo>
                  <a:pt x="0" y="0"/>
                </a:lnTo>
                <a:close/>
              </a:path>
            </a:pathLst>
          </a:custGeom>
          <a:blipFill rotWithShape="1">
            <a:blip r:embed="rId7">
              <a:alphaModFix/>
            </a:blip>
            <a:stretch>
              <a:fillRect b="0" l="0" r="0" t="0"/>
            </a:stretch>
          </a:blipFill>
          <a:ln>
            <a:noFill/>
          </a:ln>
        </p:spPr>
      </p:sp>
      <p:sp>
        <p:nvSpPr>
          <p:cNvPr id="440" name="Google Shape;440;p24"/>
          <p:cNvSpPr txBox="1"/>
          <p:nvPr/>
        </p:nvSpPr>
        <p:spPr>
          <a:xfrm>
            <a:off x="2835838" y="608050"/>
            <a:ext cx="12616200" cy="1577100"/>
          </a:xfrm>
          <a:prstGeom prst="rect">
            <a:avLst/>
          </a:prstGeom>
          <a:noFill/>
          <a:ln>
            <a:noFill/>
          </a:ln>
        </p:spPr>
        <p:txBody>
          <a:bodyPr anchorCtr="0" anchor="t" bIns="0" lIns="0" spcFirstLastPara="1" rIns="0" wrap="square" tIns="0">
            <a:spAutoFit/>
          </a:bodyPr>
          <a:lstStyle/>
          <a:p>
            <a:pPr indent="0" lvl="0" marL="0" marR="0" rtl="0" algn="ctr">
              <a:lnSpc>
                <a:spcPct val="106002"/>
              </a:lnSpc>
              <a:spcBef>
                <a:spcPts val="0"/>
              </a:spcBef>
              <a:spcAft>
                <a:spcPts val="0"/>
              </a:spcAft>
              <a:buNone/>
            </a:pPr>
            <a:r>
              <a:rPr b="0" i="0" lang="en-US" sz="10246" u="none" cap="none" strike="noStrike">
                <a:solidFill>
                  <a:srgbClr val="F4F7EC"/>
                </a:solidFill>
                <a:latin typeface="Lilita One"/>
                <a:ea typeface="Lilita One"/>
                <a:cs typeface="Lilita One"/>
                <a:sym typeface="Lilita One"/>
              </a:rPr>
              <a:t>COMMON DISORDERS</a:t>
            </a:r>
            <a:endParaRPr/>
          </a:p>
        </p:txBody>
      </p:sp>
      <p:sp>
        <p:nvSpPr>
          <p:cNvPr id="441" name="Google Shape;441;p24"/>
          <p:cNvSpPr txBox="1"/>
          <p:nvPr/>
        </p:nvSpPr>
        <p:spPr>
          <a:xfrm>
            <a:off x="4845079" y="4470436"/>
            <a:ext cx="2755329" cy="41275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US" sz="2499" u="none" cap="none" strike="noStrike">
                <a:solidFill>
                  <a:srgbClr val="000000"/>
                </a:solidFill>
                <a:latin typeface="Assistant"/>
                <a:ea typeface="Assistant"/>
                <a:cs typeface="Assistant"/>
                <a:sym typeface="Assistant"/>
              </a:rPr>
              <a:t>Alzheimer's Disease</a:t>
            </a:r>
            <a:endParaRPr/>
          </a:p>
        </p:txBody>
      </p:sp>
      <p:sp>
        <p:nvSpPr>
          <p:cNvPr id="442" name="Google Shape;442;p24"/>
          <p:cNvSpPr txBox="1"/>
          <p:nvPr/>
        </p:nvSpPr>
        <p:spPr>
          <a:xfrm>
            <a:off x="5587346" y="3009100"/>
            <a:ext cx="1270500" cy="77640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0" i="0" lang="en-US" sz="5044" u="none" cap="none" strike="noStrike">
                <a:solidFill>
                  <a:srgbClr val="F4F7EC"/>
                </a:solidFill>
                <a:latin typeface="Lilita One"/>
                <a:ea typeface="Lilita One"/>
                <a:cs typeface="Lilita One"/>
                <a:sym typeface="Lilita One"/>
              </a:rPr>
              <a:t>01</a:t>
            </a:r>
            <a:endParaRPr/>
          </a:p>
        </p:txBody>
      </p:sp>
      <p:sp>
        <p:nvSpPr>
          <p:cNvPr id="443" name="Google Shape;443;p24"/>
          <p:cNvSpPr txBox="1"/>
          <p:nvPr/>
        </p:nvSpPr>
        <p:spPr>
          <a:xfrm>
            <a:off x="5848962" y="6811644"/>
            <a:ext cx="747600" cy="77640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0" i="0" lang="en-US" sz="5044" u="none" cap="none" strike="noStrike">
                <a:solidFill>
                  <a:srgbClr val="F4F7EC"/>
                </a:solidFill>
                <a:latin typeface="Lilita One"/>
                <a:ea typeface="Lilita One"/>
                <a:cs typeface="Lilita One"/>
                <a:sym typeface="Lilita One"/>
              </a:rPr>
              <a:t>03</a:t>
            </a:r>
            <a:endParaRPr/>
          </a:p>
        </p:txBody>
      </p:sp>
      <p:sp>
        <p:nvSpPr>
          <p:cNvPr id="444" name="Google Shape;444;p24"/>
          <p:cNvSpPr txBox="1"/>
          <p:nvPr/>
        </p:nvSpPr>
        <p:spPr>
          <a:xfrm>
            <a:off x="11262970" y="3009100"/>
            <a:ext cx="1604400" cy="77640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0" i="0" lang="en-US" sz="5044" u="none" cap="none" strike="noStrike">
                <a:solidFill>
                  <a:srgbClr val="F4F7EC"/>
                </a:solidFill>
                <a:latin typeface="Lilita One"/>
                <a:ea typeface="Lilita One"/>
                <a:cs typeface="Lilita One"/>
                <a:sym typeface="Lilita One"/>
              </a:rPr>
              <a:t>02</a:t>
            </a:r>
            <a:endParaRPr/>
          </a:p>
        </p:txBody>
      </p:sp>
      <p:sp>
        <p:nvSpPr>
          <p:cNvPr id="445" name="Google Shape;445;p24"/>
          <p:cNvSpPr txBox="1"/>
          <p:nvPr/>
        </p:nvSpPr>
        <p:spPr>
          <a:xfrm>
            <a:off x="11477277" y="6811641"/>
            <a:ext cx="1176000" cy="77640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0" i="0" lang="en-US" sz="5044" u="none" cap="none" strike="noStrike">
                <a:solidFill>
                  <a:srgbClr val="F4F7EC"/>
                </a:solidFill>
                <a:latin typeface="Lilita One"/>
                <a:ea typeface="Lilita One"/>
                <a:cs typeface="Lilita One"/>
                <a:sym typeface="Lilita One"/>
              </a:rPr>
              <a:t>04</a:t>
            </a:r>
            <a:endParaRPr/>
          </a:p>
        </p:txBody>
      </p:sp>
      <p:sp>
        <p:nvSpPr>
          <p:cNvPr id="446" name="Google Shape;446;p24"/>
          <p:cNvSpPr txBox="1"/>
          <p:nvPr/>
        </p:nvSpPr>
        <p:spPr>
          <a:xfrm>
            <a:off x="10682680" y="4470436"/>
            <a:ext cx="2765152" cy="41275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US" sz="2499" u="none" cap="none" strike="noStrike">
                <a:solidFill>
                  <a:srgbClr val="000000"/>
                </a:solidFill>
                <a:latin typeface="Assistant"/>
                <a:ea typeface="Assistant"/>
                <a:cs typeface="Assistant"/>
                <a:sym typeface="Assistant"/>
              </a:rPr>
              <a:t>Parkinson's Disease</a:t>
            </a:r>
            <a:endParaRPr/>
          </a:p>
        </p:txBody>
      </p:sp>
      <p:sp>
        <p:nvSpPr>
          <p:cNvPr id="447" name="Google Shape;447;p24"/>
          <p:cNvSpPr txBox="1"/>
          <p:nvPr/>
        </p:nvSpPr>
        <p:spPr>
          <a:xfrm>
            <a:off x="4996995" y="8373475"/>
            <a:ext cx="2451497" cy="41275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US" sz="2499" u="none" cap="none" strike="noStrike">
                <a:solidFill>
                  <a:srgbClr val="000000"/>
                </a:solidFill>
                <a:latin typeface="Assistant"/>
                <a:ea typeface="Assistant"/>
                <a:cs typeface="Assistant"/>
                <a:sym typeface="Assistant"/>
              </a:rPr>
              <a:t>Multiple Sclerosis</a:t>
            </a:r>
            <a:endParaRPr/>
          </a:p>
        </p:txBody>
      </p:sp>
      <p:sp>
        <p:nvSpPr>
          <p:cNvPr id="448" name="Google Shape;448;p24"/>
          <p:cNvSpPr txBox="1"/>
          <p:nvPr/>
        </p:nvSpPr>
        <p:spPr>
          <a:xfrm>
            <a:off x="11477274" y="8373475"/>
            <a:ext cx="1175965" cy="41275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US" sz="2499" u="none" cap="none" strike="noStrike">
                <a:solidFill>
                  <a:srgbClr val="000000"/>
                </a:solidFill>
                <a:latin typeface="Assistant"/>
                <a:ea typeface="Assistant"/>
                <a:cs typeface="Assistant"/>
                <a:sym typeface="Assistant"/>
              </a:rPr>
              <a:t>Epilepsy</a:t>
            </a:r>
            <a:endParaRPr/>
          </a:p>
        </p:txBody>
      </p:sp>
      <p:sp>
        <p:nvSpPr>
          <p:cNvPr id="449" name="Google Shape;449;p24"/>
          <p:cNvSpPr txBox="1"/>
          <p:nvPr/>
        </p:nvSpPr>
        <p:spPr>
          <a:xfrm>
            <a:off x="3963113" y="4997004"/>
            <a:ext cx="4519260" cy="713105"/>
          </a:xfrm>
          <a:prstGeom prst="rect">
            <a:avLst/>
          </a:prstGeom>
          <a:noFill/>
          <a:ln>
            <a:noFill/>
          </a:ln>
        </p:spPr>
        <p:txBody>
          <a:bodyPr anchorCtr="0" anchor="t" bIns="0" lIns="0" spcFirstLastPara="1" rIns="0" wrap="square" tIns="0">
            <a:spAutoFit/>
          </a:bodyPr>
          <a:lstStyle/>
          <a:p>
            <a:pPr indent="0" lvl="0" marL="0" marR="0" rtl="0" algn="ctr">
              <a:lnSpc>
                <a:spcPct val="143000"/>
              </a:lnSpc>
              <a:spcBef>
                <a:spcPts val="0"/>
              </a:spcBef>
              <a:spcAft>
                <a:spcPts val="0"/>
              </a:spcAft>
              <a:buNone/>
            </a:pPr>
            <a:r>
              <a:rPr b="0" i="0" lang="en-US" sz="2000" u="none" cap="none" strike="noStrike">
                <a:solidFill>
                  <a:srgbClr val="000000"/>
                </a:solidFill>
                <a:latin typeface="Assistant"/>
                <a:ea typeface="Assistant"/>
                <a:cs typeface="Assistant"/>
                <a:sym typeface="Assistant"/>
              </a:rPr>
              <a:t>Lorem ipsum dolor sit amet, consectetur adipiscing elit, sed do eiusmod tempor.</a:t>
            </a:r>
            <a:endParaRPr/>
          </a:p>
        </p:txBody>
      </p:sp>
      <p:sp>
        <p:nvSpPr>
          <p:cNvPr id="450" name="Google Shape;450;p24"/>
          <p:cNvSpPr txBox="1"/>
          <p:nvPr/>
        </p:nvSpPr>
        <p:spPr>
          <a:xfrm>
            <a:off x="3963113" y="8900525"/>
            <a:ext cx="4519260" cy="713105"/>
          </a:xfrm>
          <a:prstGeom prst="rect">
            <a:avLst/>
          </a:prstGeom>
          <a:noFill/>
          <a:ln>
            <a:noFill/>
          </a:ln>
        </p:spPr>
        <p:txBody>
          <a:bodyPr anchorCtr="0" anchor="t" bIns="0" lIns="0" spcFirstLastPara="1" rIns="0" wrap="square" tIns="0">
            <a:spAutoFit/>
          </a:bodyPr>
          <a:lstStyle/>
          <a:p>
            <a:pPr indent="0" lvl="0" marL="0" marR="0" rtl="0" algn="ctr">
              <a:lnSpc>
                <a:spcPct val="143000"/>
              </a:lnSpc>
              <a:spcBef>
                <a:spcPts val="0"/>
              </a:spcBef>
              <a:spcAft>
                <a:spcPts val="0"/>
              </a:spcAft>
              <a:buNone/>
            </a:pPr>
            <a:r>
              <a:rPr b="0" i="0" lang="en-US" sz="2000" u="none" cap="none" strike="noStrike">
                <a:solidFill>
                  <a:srgbClr val="000000"/>
                </a:solidFill>
                <a:latin typeface="Assistant"/>
                <a:ea typeface="Assistant"/>
                <a:cs typeface="Assistant"/>
                <a:sym typeface="Assistant"/>
              </a:rPr>
              <a:t>Lorem ipsum dolor sit amet, consectetur adipiscing elit, sed do eiusmod tempor.</a:t>
            </a:r>
            <a:endParaRPr/>
          </a:p>
        </p:txBody>
      </p:sp>
      <p:sp>
        <p:nvSpPr>
          <p:cNvPr id="451" name="Google Shape;451;p24"/>
          <p:cNvSpPr txBox="1"/>
          <p:nvPr/>
        </p:nvSpPr>
        <p:spPr>
          <a:xfrm>
            <a:off x="9805626" y="4997004"/>
            <a:ext cx="4519260" cy="713105"/>
          </a:xfrm>
          <a:prstGeom prst="rect">
            <a:avLst/>
          </a:prstGeom>
          <a:noFill/>
          <a:ln>
            <a:noFill/>
          </a:ln>
        </p:spPr>
        <p:txBody>
          <a:bodyPr anchorCtr="0" anchor="t" bIns="0" lIns="0" spcFirstLastPara="1" rIns="0" wrap="square" tIns="0">
            <a:spAutoFit/>
          </a:bodyPr>
          <a:lstStyle/>
          <a:p>
            <a:pPr indent="0" lvl="0" marL="0" marR="0" rtl="0" algn="ctr">
              <a:lnSpc>
                <a:spcPct val="143000"/>
              </a:lnSpc>
              <a:spcBef>
                <a:spcPts val="0"/>
              </a:spcBef>
              <a:spcAft>
                <a:spcPts val="0"/>
              </a:spcAft>
              <a:buNone/>
            </a:pPr>
            <a:r>
              <a:rPr b="0" i="0" lang="en-US" sz="2000" u="none" cap="none" strike="noStrike">
                <a:solidFill>
                  <a:srgbClr val="000000"/>
                </a:solidFill>
                <a:latin typeface="Assistant"/>
                <a:ea typeface="Assistant"/>
                <a:cs typeface="Assistant"/>
                <a:sym typeface="Assistant"/>
              </a:rPr>
              <a:t>Lorem ipsum dolor sit amet, consectetur adipiscing elit, sed do eiusmod tempor.</a:t>
            </a:r>
            <a:endParaRPr/>
          </a:p>
        </p:txBody>
      </p:sp>
      <p:sp>
        <p:nvSpPr>
          <p:cNvPr id="452" name="Google Shape;452;p24"/>
          <p:cNvSpPr txBox="1"/>
          <p:nvPr/>
        </p:nvSpPr>
        <p:spPr>
          <a:xfrm>
            <a:off x="9805626" y="8900525"/>
            <a:ext cx="4519260" cy="713105"/>
          </a:xfrm>
          <a:prstGeom prst="rect">
            <a:avLst/>
          </a:prstGeom>
          <a:noFill/>
          <a:ln>
            <a:noFill/>
          </a:ln>
        </p:spPr>
        <p:txBody>
          <a:bodyPr anchorCtr="0" anchor="t" bIns="0" lIns="0" spcFirstLastPara="1" rIns="0" wrap="square" tIns="0">
            <a:spAutoFit/>
          </a:bodyPr>
          <a:lstStyle/>
          <a:p>
            <a:pPr indent="0" lvl="0" marL="0" marR="0" rtl="0" algn="ctr">
              <a:lnSpc>
                <a:spcPct val="143000"/>
              </a:lnSpc>
              <a:spcBef>
                <a:spcPts val="0"/>
              </a:spcBef>
              <a:spcAft>
                <a:spcPts val="0"/>
              </a:spcAft>
              <a:buNone/>
            </a:pPr>
            <a:r>
              <a:rPr b="0" i="0" lang="en-US" sz="2000" u="none" cap="none" strike="noStrike">
                <a:solidFill>
                  <a:srgbClr val="000000"/>
                </a:solidFill>
                <a:latin typeface="Assistant"/>
                <a:ea typeface="Assistant"/>
                <a:cs typeface="Assistant"/>
                <a:sym typeface="Assistant"/>
              </a:rPr>
              <a:t>Lorem ipsum dolor sit amet, consectetur adipiscing elit, sed do eiusmod tempor.</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8ADA0"/>
        </a:solidFill>
      </p:bgPr>
    </p:bg>
    <p:spTree>
      <p:nvGrpSpPr>
        <p:cNvPr id="456" name="Shape 456"/>
        <p:cNvGrpSpPr/>
        <p:nvPr/>
      </p:nvGrpSpPr>
      <p:grpSpPr>
        <a:xfrm>
          <a:off x="0" y="0"/>
          <a:ext cx="0" cy="0"/>
          <a:chOff x="0" y="0"/>
          <a:chExt cx="0" cy="0"/>
        </a:xfrm>
      </p:grpSpPr>
      <p:sp>
        <p:nvSpPr>
          <p:cNvPr id="457" name="Google Shape;457;p25"/>
          <p:cNvSpPr/>
          <p:nvPr/>
        </p:nvSpPr>
        <p:spPr>
          <a:xfrm rot="-8160643">
            <a:off x="15383067" y="-1080129"/>
            <a:ext cx="7256250" cy="7111125"/>
          </a:xfrm>
          <a:custGeom>
            <a:rect b="b" l="l" r="r" t="t"/>
            <a:pathLst>
              <a:path extrusionOk="0" h="7111125" w="7256250">
                <a:moveTo>
                  <a:pt x="0" y="0"/>
                </a:moveTo>
                <a:lnTo>
                  <a:pt x="7256250" y="0"/>
                </a:lnTo>
                <a:lnTo>
                  <a:pt x="7256250" y="7111125"/>
                </a:lnTo>
                <a:lnTo>
                  <a:pt x="0" y="7111125"/>
                </a:lnTo>
                <a:lnTo>
                  <a:pt x="0" y="0"/>
                </a:lnTo>
                <a:close/>
              </a:path>
            </a:pathLst>
          </a:custGeom>
          <a:blipFill rotWithShape="1">
            <a:blip r:embed="rId3">
              <a:alphaModFix/>
            </a:blip>
            <a:stretch>
              <a:fillRect b="0" l="0" r="0" t="0"/>
            </a:stretch>
          </a:blipFill>
          <a:ln>
            <a:noFill/>
          </a:ln>
        </p:spPr>
      </p:sp>
      <p:graphicFrame>
        <p:nvGraphicFramePr>
          <p:cNvPr id="458" name="Google Shape;458;p25"/>
          <p:cNvGraphicFramePr/>
          <p:nvPr/>
        </p:nvGraphicFramePr>
        <p:xfrm>
          <a:off x="1187916" y="2830124"/>
          <a:ext cx="3000000" cy="3000000"/>
        </p:xfrm>
        <a:graphic>
          <a:graphicData uri="http://schemas.openxmlformats.org/drawingml/2006/table">
            <a:tbl>
              <a:tblPr>
                <a:noFill/>
                <a:tableStyleId>{FE7214AC-E731-4634-995E-B33F18DB0E5C}</a:tableStyleId>
              </a:tblPr>
              <a:tblGrid>
                <a:gridCol w="4118325"/>
                <a:gridCol w="5305275"/>
                <a:gridCol w="6488575"/>
              </a:tblGrid>
              <a:tr h="838200">
                <a:tc>
                  <a:txBody>
                    <a:bodyPr/>
                    <a:lstStyle/>
                    <a:p>
                      <a:pPr indent="0" lvl="0" marL="0" marR="0" rtl="0" algn="l">
                        <a:lnSpc>
                          <a:spcPct val="140014"/>
                        </a:lnSpc>
                        <a:spcBef>
                          <a:spcPts val="0"/>
                        </a:spcBef>
                        <a:spcAft>
                          <a:spcPts val="0"/>
                        </a:spcAft>
                        <a:buNone/>
                      </a:pPr>
                      <a:r>
                        <a:rPr lang="en-US" sz="2699" u="none" cap="none" strike="noStrike">
                          <a:solidFill>
                            <a:srgbClr val="000000"/>
                          </a:solidFill>
                          <a:latin typeface="Lilita One"/>
                          <a:ea typeface="Lilita One"/>
                          <a:cs typeface="Lilita One"/>
                          <a:sym typeface="Lilita One"/>
                        </a:rPr>
                        <a:t>Feature</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8EDAC8"/>
                    </a:solidFill>
                  </a:tcPr>
                </a:tc>
                <a:tc>
                  <a:txBody>
                    <a:bodyPr/>
                    <a:lstStyle/>
                    <a:p>
                      <a:pPr indent="0" lvl="0" marL="0" marR="0" rtl="0" algn="l">
                        <a:lnSpc>
                          <a:spcPct val="140014"/>
                        </a:lnSpc>
                        <a:spcBef>
                          <a:spcPts val="0"/>
                        </a:spcBef>
                        <a:spcAft>
                          <a:spcPts val="0"/>
                        </a:spcAft>
                        <a:buNone/>
                      </a:pPr>
                      <a:r>
                        <a:rPr lang="en-US" sz="2699" u="none" cap="none" strike="noStrike">
                          <a:solidFill>
                            <a:srgbClr val="000000"/>
                          </a:solidFill>
                          <a:latin typeface="Lilita One"/>
                          <a:ea typeface="Lilita One"/>
                          <a:cs typeface="Lilita One"/>
                          <a:sym typeface="Lilita One"/>
                        </a:rPr>
                        <a:t>Central Nervous System (CNS)</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8EDAC8"/>
                    </a:solidFill>
                  </a:tcPr>
                </a:tc>
                <a:tc>
                  <a:txBody>
                    <a:bodyPr/>
                    <a:lstStyle/>
                    <a:p>
                      <a:pPr indent="0" lvl="0" marL="0" marR="0" rtl="0" algn="l">
                        <a:lnSpc>
                          <a:spcPct val="140014"/>
                        </a:lnSpc>
                        <a:spcBef>
                          <a:spcPts val="0"/>
                        </a:spcBef>
                        <a:spcAft>
                          <a:spcPts val="0"/>
                        </a:spcAft>
                        <a:buNone/>
                      </a:pPr>
                      <a:r>
                        <a:rPr lang="en-US" sz="2699" u="none" cap="none" strike="noStrike">
                          <a:solidFill>
                            <a:srgbClr val="000000"/>
                          </a:solidFill>
                          <a:latin typeface="Lilita One"/>
                          <a:ea typeface="Lilita One"/>
                          <a:cs typeface="Lilita One"/>
                          <a:sym typeface="Lilita One"/>
                        </a:rPr>
                        <a:t>Peripheral Nervous System (PNS)</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8EDAC8"/>
                    </a:solidFill>
                  </a:tcPr>
                </a:tc>
              </a:tr>
              <a:tr h="1118000">
                <a:tc>
                  <a:txBody>
                    <a:bodyPr/>
                    <a:lstStyle/>
                    <a:p>
                      <a:pPr indent="0" lvl="0" marL="0" marR="0" rtl="0" algn="l">
                        <a:lnSpc>
                          <a:spcPct val="140017"/>
                        </a:lnSpc>
                        <a:spcBef>
                          <a:spcPts val="0"/>
                        </a:spcBef>
                        <a:spcAft>
                          <a:spcPts val="0"/>
                        </a:spcAft>
                        <a:buNone/>
                      </a:pPr>
                      <a:r>
                        <a:rPr b="1" lang="en-US" sz="2299" u="none" cap="none" strike="noStrike">
                          <a:solidFill>
                            <a:srgbClr val="000000"/>
                          </a:solidFill>
                          <a:latin typeface="Assistant"/>
                          <a:ea typeface="Assistant"/>
                          <a:cs typeface="Assistant"/>
                          <a:sym typeface="Assistant"/>
                        </a:rPr>
                        <a:t>Components</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6D96AB"/>
                    </a:solidFill>
                  </a:tcPr>
                </a:tc>
                <a:tc>
                  <a:txBody>
                    <a:bodyPr/>
                    <a:lstStyle/>
                    <a:p>
                      <a:pPr indent="0" lvl="0" marL="0" marR="0" rtl="0" algn="l">
                        <a:lnSpc>
                          <a:spcPct val="140000"/>
                        </a:lnSpc>
                        <a:spcBef>
                          <a:spcPts val="0"/>
                        </a:spcBef>
                        <a:spcAft>
                          <a:spcPts val="0"/>
                        </a:spcAft>
                        <a:buNone/>
                      </a:pPr>
                      <a:r>
                        <a:rPr b="1" lang="en-US" sz="2000" u="none" cap="none" strike="noStrike">
                          <a:solidFill>
                            <a:srgbClr val="000000"/>
                          </a:solidFill>
                          <a:latin typeface="Assistant SemiBold"/>
                          <a:ea typeface="Assistant SemiBold"/>
                          <a:cs typeface="Assistant SemiBold"/>
                          <a:sym typeface="Assistant SemiBold"/>
                        </a:rPr>
                        <a:t>Brain, Spinal Cord</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F7EC"/>
                    </a:solidFill>
                  </a:tcPr>
                </a:tc>
                <a:tc>
                  <a:txBody>
                    <a:bodyPr/>
                    <a:lstStyle/>
                    <a:p>
                      <a:pPr indent="0" lvl="0" marL="0" marR="0" rtl="0" algn="l">
                        <a:lnSpc>
                          <a:spcPct val="140000"/>
                        </a:lnSpc>
                        <a:spcBef>
                          <a:spcPts val="0"/>
                        </a:spcBef>
                        <a:spcAft>
                          <a:spcPts val="0"/>
                        </a:spcAft>
                        <a:buNone/>
                      </a:pPr>
                      <a:r>
                        <a:rPr b="1" lang="en-US" sz="2000" u="none" cap="none" strike="noStrike">
                          <a:solidFill>
                            <a:srgbClr val="000000"/>
                          </a:solidFill>
                          <a:latin typeface="Assistant SemiBold"/>
                          <a:ea typeface="Assistant SemiBold"/>
                          <a:cs typeface="Assistant SemiBold"/>
                          <a:sym typeface="Assistant SemiBold"/>
                        </a:rPr>
                        <a:t>Nerves throughout the body</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F7EC"/>
                    </a:solidFill>
                  </a:tcPr>
                </a:tc>
              </a:tr>
              <a:tr h="1118000">
                <a:tc>
                  <a:txBody>
                    <a:bodyPr/>
                    <a:lstStyle/>
                    <a:p>
                      <a:pPr indent="0" lvl="0" marL="0" marR="0" rtl="0" algn="l">
                        <a:lnSpc>
                          <a:spcPct val="140017"/>
                        </a:lnSpc>
                        <a:spcBef>
                          <a:spcPts val="0"/>
                        </a:spcBef>
                        <a:spcAft>
                          <a:spcPts val="0"/>
                        </a:spcAft>
                        <a:buNone/>
                      </a:pPr>
                      <a:r>
                        <a:rPr b="1" lang="en-US" sz="2299" u="none" cap="none" strike="noStrike">
                          <a:solidFill>
                            <a:srgbClr val="000000"/>
                          </a:solidFill>
                          <a:latin typeface="Assistant"/>
                          <a:ea typeface="Assistant"/>
                          <a:cs typeface="Assistant"/>
                          <a:sym typeface="Assistant"/>
                        </a:rPr>
                        <a:t>Function</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6D96AB"/>
                    </a:solidFill>
                  </a:tcPr>
                </a:tc>
                <a:tc>
                  <a:txBody>
                    <a:bodyPr/>
                    <a:lstStyle/>
                    <a:p>
                      <a:pPr indent="0" lvl="0" marL="0" marR="0" rtl="0" algn="l">
                        <a:lnSpc>
                          <a:spcPct val="140000"/>
                        </a:lnSpc>
                        <a:spcBef>
                          <a:spcPts val="0"/>
                        </a:spcBef>
                        <a:spcAft>
                          <a:spcPts val="0"/>
                        </a:spcAft>
                        <a:buNone/>
                      </a:pPr>
                      <a:r>
                        <a:rPr b="1" lang="en-US" sz="2000" u="none" cap="none" strike="noStrike">
                          <a:solidFill>
                            <a:srgbClr val="000000"/>
                          </a:solidFill>
                          <a:latin typeface="Assistant SemiBold"/>
                          <a:ea typeface="Assistant SemiBold"/>
                          <a:cs typeface="Assistant SemiBold"/>
                          <a:sym typeface="Assistant SemiBold"/>
                        </a:rPr>
                        <a:t>Processes information, controls behavior</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F7EC"/>
                    </a:solidFill>
                  </a:tcPr>
                </a:tc>
                <a:tc>
                  <a:txBody>
                    <a:bodyPr/>
                    <a:lstStyle/>
                    <a:p>
                      <a:pPr indent="0" lvl="0" marL="0" marR="0" rtl="0" algn="l">
                        <a:lnSpc>
                          <a:spcPct val="140000"/>
                        </a:lnSpc>
                        <a:spcBef>
                          <a:spcPts val="0"/>
                        </a:spcBef>
                        <a:spcAft>
                          <a:spcPts val="0"/>
                        </a:spcAft>
                        <a:buNone/>
                      </a:pPr>
                      <a:r>
                        <a:rPr b="1" lang="en-US" sz="2000" u="none" cap="none" strike="noStrike">
                          <a:solidFill>
                            <a:srgbClr val="000000"/>
                          </a:solidFill>
                          <a:latin typeface="Assistant SemiBold"/>
                          <a:ea typeface="Assistant SemiBold"/>
                          <a:cs typeface="Assistant SemiBold"/>
                          <a:sym typeface="Assistant SemiBold"/>
                        </a:rPr>
                        <a:t>Connects CNS to limbs and organs</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F7EC"/>
                    </a:solidFill>
                  </a:tcPr>
                </a:tc>
              </a:tr>
              <a:tr h="1118000">
                <a:tc>
                  <a:txBody>
                    <a:bodyPr/>
                    <a:lstStyle/>
                    <a:p>
                      <a:pPr indent="0" lvl="0" marL="0" marR="0" rtl="0" algn="l">
                        <a:lnSpc>
                          <a:spcPct val="140017"/>
                        </a:lnSpc>
                        <a:spcBef>
                          <a:spcPts val="0"/>
                        </a:spcBef>
                        <a:spcAft>
                          <a:spcPts val="0"/>
                        </a:spcAft>
                        <a:buNone/>
                      </a:pPr>
                      <a:r>
                        <a:rPr b="1" lang="en-US" sz="2299" u="none" cap="none" strike="noStrike">
                          <a:solidFill>
                            <a:srgbClr val="000000"/>
                          </a:solidFill>
                          <a:latin typeface="Assistant"/>
                          <a:ea typeface="Assistant"/>
                          <a:cs typeface="Assistant"/>
                          <a:sym typeface="Assistant"/>
                        </a:rPr>
                        <a:t>Signal Direction</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6D96AB"/>
                    </a:solidFill>
                  </a:tcPr>
                </a:tc>
                <a:tc>
                  <a:txBody>
                    <a:bodyPr/>
                    <a:lstStyle/>
                    <a:p>
                      <a:pPr indent="0" lvl="0" marL="0" marR="0" rtl="0" algn="l">
                        <a:lnSpc>
                          <a:spcPct val="140000"/>
                        </a:lnSpc>
                        <a:spcBef>
                          <a:spcPts val="0"/>
                        </a:spcBef>
                        <a:spcAft>
                          <a:spcPts val="0"/>
                        </a:spcAft>
                        <a:buNone/>
                      </a:pPr>
                      <a:r>
                        <a:rPr b="1" lang="en-US" sz="2000" u="none" cap="none" strike="noStrike">
                          <a:solidFill>
                            <a:srgbClr val="000000"/>
                          </a:solidFill>
                          <a:latin typeface="Assistant SemiBold"/>
                          <a:ea typeface="Assistant SemiBold"/>
                          <a:cs typeface="Assistant SemiBold"/>
                          <a:sym typeface="Assistant SemiBold"/>
                        </a:rPr>
                        <a:t>Receives, processes, and sends signals</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F7EC"/>
                    </a:solidFill>
                  </a:tcPr>
                </a:tc>
                <a:tc>
                  <a:txBody>
                    <a:bodyPr/>
                    <a:lstStyle/>
                    <a:p>
                      <a:pPr indent="0" lvl="0" marL="0" marR="0" rtl="0" algn="l">
                        <a:lnSpc>
                          <a:spcPct val="140000"/>
                        </a:lnSpc>
                        <a:spcBef>
                          <a:spcPts val="0"/>
                        </a:spcBef>
                        <a:spcAft>
                          <a:spcPts val="0"/>
                        </a:spcAft>
                        <a:buNone/>
                      </a:pPr>
                      <a:r>
                        <a:rPr b="1" lang="en-US" sz="2000" u="none" cap="none" strike="noStrike">
                          <a:solidFill>
                            <a:srgbClr val="000000"/>
                          </a:solidFill>
                          <a:latin typeface="Assistant SemiBold"/>
                          <a:ea typeface="Assistant SemiBold"/>
                          <a:cs typeface="Assistant SemiBold"/>
                          <a:sym typeface="Assistant SemiBold"/>
                        </a:rPr>
                        <a:t>Transmits signals to and from the CNS</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F7EC"/>
                    </a:solidFill>
                  </a:tcPr>
                </a:tc>
              </a:tr>
              <a:tr h="1118000">
                <a:tc>
                  <a:txBody>
                    <a:bodyPr/>
                    <a:lstStyle/>
                    <a:p>
                      <a:pPr indent="0" lvl="0" marL="0" marR="0" rtl="0" algn="l">
                        <a:lnSpc>
                          <a:spcPct val="140017"/>
                        </a:lnSpc>
                        <a:spcBef>
                          <a:spcPts val="0"/>
                        </a:spcBef>
                        <a:spcAft>
                          <a:spcPts val="0"/>
                        </a:spcAft>
                        <a:buNone/>
                      </a:pPr>
                      <a:r>
                        <a:rPr b="1" lang="en-US" sz="2299" u="none" cap="none" strike="noStrike">
                          <a:solidFill>
                            <a:srgbClr val="000000"/>
                          </a:solidFill>
                          <a:latin typeface="Assistant"/>
                          <a:ea typeface="Assistant"/>
                          <a:cs typeface="Assistant"/>
                          <a:sym typeface="Assistant"/>
                        </a:rPr>
                        <a:t>Protection</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6D96AB"/>
                    </a:solidFill>
                  </a:tcPr>
                </a:tc>
                <a:tc>
                  <a:txBody>
                    <a:bodyPr/>
                    <a:lstStyle/>
                    <a:p>
                      <a:pPr indent="0" lvl="0" marL="0" marR="0" rtl="0" algn="l">
                        <a:lnSpc>
                          <a:spcPct val="140000"/>
                        </a:lnSpc>
                        <a:spcBef>
                          <a:spcPts val="0"/>
                        </a:spcBef>
                        <a:spcAft>
                          <a:spcPts val="0"/>
                        </a:spcAft>
                        <a:buNone/>
                      </a:pPr>
                      <a:r>
                        <a:rPr b="1" lang="en-US" sz="2000" u="none" cap="none" strike="noStrike">
                          <a:solidFill>
                            <a:srgbClr val="000000"/>
                          </a:solidFill>
                          <a:latin typeface="Assistant SemiBold"/>
                          <a:ea typeface="Assistant SemiBold"/>
                          <a:cs typeface="Assistant SemiBold"/>
                          <a:sym typeface="Assistant SemiBold"/>
                        </a:rPr>
                        <a:t>Surrounded by skull and vertebral column</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F7EC"/>
                    </a:solidFill>
                  </a:tcPr>
                </a:tc>
                <a:tc>
                  <a:txBody>
                    <a:bodyPr/>
                    <a:lstStyle/>
                    <a:p>
                      <a:pPr indent="0" lvl="0" marL="0" marR="0" rtl="0" algn="l">
                        <a:lnSpc>
                          <a:spcPct val="140000"/>
                        </a:lnSpc>
                        <a:spcBef>
                          <a:spcPts val="0"/>
                        </a:spcBef>
                        <a:spcAft>
                          <a:spcPts val="0"/>
                        </a:spcAft>
                        <a:buNone/>
                      </a:pPr>
                      <a:r>
                        <a:rPr b="1" lang="en-US" sz="2000" u="none" cap="none" strike="noStrike">
                          <a:solidFill>
                            <a:srgbClr val="000000"/>
                          </a:solidFill>
                          <a:latin typeface="Assistant SemiBold"/>
                          <a:ea typeface="Assistant SemiBold"/>
                          <a:cs typeface="Assistant SemiBold"/>
                          <a:sym typeface="Assistant SemiBold"/>
                        </a:rPr>
                        <a:t>Vulnerable to injuries</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F7EC"/>
                    </a:solidFill>
                  </a:tcPr>
                </a:tc>
              </a:tr>
              <a:tr h="1118000">
                <a:tc>
                  <a:txBody>
                    <a:bodyPr/>
                    <a:lstStyle/>
                    <a:p>
                      <a:pPr indent="0" lvl="0" marL="0" marR="0" rtl="0" algn="l">
                        <a:lnSpc>
                          <a:spcPct val="140017"/>
                        </a:lnSpc>
                        <a:spcBef>
                          <a:spcPts val="0"/>
                        </a:spcBef>
                        <a:spcAft>
                          <a:spcPts val="0"/>
                        </a:spcAft>
                        <a:buNone/>
                      </a:pPr>
                      <a:r>
                        <a:rPr b="1" lang="en-US" sz="2299" u="none" cap="none" strike="noStrike">
                          <a:solidFill>
                            <a:srgbClr val="000000"/>
                          </a:solidFill>
                          <a:latin typeface="Assistant"/>
                          <a:ea typeface="Assistant"/>
                          <a:cs typeface="Assistant"/>
                          <a:sym typeface="Assistant"/>
                        </a:rPr>
                        <a:t>Types of Signals</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6D96AB"/>
                    </a:solidFill>
                  </a:tcPr>
                </a:tc>
                <a:tc>
                  <a:txBody>
                    <a:bodyPr/>
                    <a:lstStyle/>
                    <a:p>
                      <a:pPr indent="0" lvl="0" marL="0" marR="0" rtl="0" algn="l">
                        <a:lnSpc>
                          <a:spcPct val="140000"/>
                        </a:lnSpc>
                        <a:spcBef>
                          <a:spcPts val="0"/>
                        </a:spcBef>
                        <a:spcAft>
                          <a:spcPts val="0"/>
                        </a:spcAft>
                        <a:buNone/>
                      </a:pPr>
                      <a:r>
                        <a:rPr b="1" lang="en-US" sz="2000" u="none" cap="none" strike="noStrike">
                          <a:solidFill>
                            <a:srgbClr val="000000"/>
                          </a:solidFill>
                          <a:latin typeface="Assistant SemiBold"/>
                          <a:ea typeface="Assistant SemiBold"/>
                          <a:cs typeface="Assistant SemiBold"/>
                          <a:sym typeface="Assistant SemiBold"/>
                        </a:rPr>
                        <a:t>Electrical impulses</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F7EC"/>
                    </a:solidFill>
                  </a:tcPr>
                </a:tc>
                <a:tc>
                  <a:txBody>
                    <a:bodyPr/>
                    <a:lstStyle/>
                    <a:p>
                      <a:pPr indent="0" lvl="0" marL="0" marR="0" rtl="0" algn="l">
                        <a:lnSpc>
                          <a:spcPct val="140000"/>
                        </a:lnSpc>
                        <a:spcBef>
                          <a:spcPts val="0"/>
                        </a:spcBef>
                        <a:spcAft>
                          <a:spcPts val="0"/>
                        </a:spcAft>
                        <a:buNone/>
                      </a:pPr>
                      <a:r>
                        <a:rPr b="1" lang="en-US" sz="2000" u="none" cap="none" strike="noStrike">
                          <a:solidFill>
                            <a:srgbClr val="000000"/>
                          </a:solidFill>
                          <a:latin typeface="Assistant SemiBold"/>
                          <a:ea typeface="Assistant SemiBold"/>
                          <a:cs typeface="Assistant SemiBold"/>
                          <a:sym typeface="Assistant SemiBold"/>
                        </a:rPr>
                        <a:t>Both electrical and chemical signals</a:t>
                      </a:r>
                      <a:endParaRPr sz="1100" u="none" cap="none" strike="noStrike"/>
                    </a:p>
                  </a:txBody>
                  <a:tcPr marT="190500" marB="190500" marR="190500" marL="1905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4F7EC"/>
                    </a:solidFill>
                  </a:tcPr>
                </a:tc>
              </a:tr>
            </a:tbl>
          </a:graphicData>
        </a:graphic>
      </p:graphicFrame>
      <p:sp>
        <p:nvSpPr>
          <p:cNvPr id="459" name="Google Shape;459;p25"/>
          <p:cNvSpPr txBox="1"/>
          <p:nvPr/>
        </p:nvSpPr>
        <p:spPr>
          <a:xfrm>
            <a:off x="3700519" y="768398"/>
            <a:ext cx="10886962" cy="1436974"/>
          </a:xfrm>
          <a:prstGeom prst="rect">
            <a:avLst/>
          </a:prstGeom>
          <a:noFill/>
          <a:ln>
            <a:noFill/>
          </a:ln>
        </p:spPr>
        <p:txBody>
          <a:bodyPr anchorCtr="0" anchor="t" bIns="0" lIns="0" spcFirstLastPara="1" rIns="0" wrap="square" tIns="0">
            <a:spAutoFit/>
          </a:bodyPr>
          <a:lstStyle/>
          <a:p>
            <a:pPr indent="0" lvl="0" marL="0" marR="0" rtl="0" algn="ctr">
              <a:lnSpc>
                <a:spcPct val="106002"/>
              </a:lnSpc>
              <a:spcBef>
                <a:spcPts val="0"/>
              </a:spcBef>
              <a:spcAft>
                <a:spcPts val="0"/>
              </a:spcAft>
              <a:buNone/>
            </a:pPr>
            <a:r>
              <a:rPr b="0" i="0" lang="en-US" sz="10246" u="none" cap="none" strike="noStrike">
                <a:solidFill>
                  <a:srgbClr val="F4F7EC"/>
                </a:solidFill>
                <a:latin typeface="Lilita One"/>
                <a:ea typeface="Lilita One"/>
                <a:cs typeface="Lilita One"/>
                <a:sym typeface="Lilita One"/>
              </a:rPr>
              <a:t>IMPORTANT TABLE</a:t>
            </a:r>
            <a:endParaRPr/>
          </a:p>
        </p:txBody>
      </p:sp>
      <p:sp>
        <p:nvSpPr>
          <p:cNvPr id="460" name="Google Shape;460;p25"/>
          <p:cNvSpPr/>
          <p:nvPr/>
        </p:nvSpPr>
        <p:spPr>
          <a:xfrm>
            <a:off x="-3041307" y="8324577"/>
            <a:ext cx="6816245" cy="6679920"/>
          </a:xfrm>
          <a:custGeom>
            <a:rect b="b" l="l" r="r" t="t"/>
            <a:pathLst>
              <a:path extrusionOk="0" h="6679920" w="6816245">
                <a:moveTo>
                  <a:pt x="0" y="0"/>
                </a:moveTo>
                <a:lnTo>
                  <a:pt x="6816246" y="0"/>
                </a:lnTo>
                <a:lnTo>
                  <a:pt x="6816246" y="6679920"/>
                </a:lnTo>
                <a:lnTo>
                  <a:pt x="0" y="6679920"/>
                </a:lnTo>
                <a:lnTo>
                  <a:pt x="0" y="0"/>
                </a:lnTo>
                <a:close/>
              </a:path>
            </a:pathLst>
          </a:custGeom>
          <a:blipFill rotWithShape="1">
            <a:blip r:embed="rId3">
              <a:alphaModFix/>
            </a:blip>
            <a:stretch>
              <a:fillRect b="0" l="0" r="0" t="0"/>
            </a:stretch>
          </a:blipFill>
          <a:ln>
            <a:noFill/>
          </a:ln>
        </p:spPr>
      </p:sp>
      <p:grpSp>
        <p:nvGrpSpPr>
          <p:cNvPr id="461" name="Google Shape;461;p25"/>
          <p:cNvGrpSpPr/>
          <p:nvPr/>
        </p:nvGrpSpPr>
        <p:grpSpPr>
          <a:xfrm>
            <a:off x="777827" y="644573"/>
            <a:ext cx="1354941" cy="1302276"/>
            <a:chOff x="0" y="0"/>
            <a:chExt cx="1806588" cy="1736368"/>
          </a:xfrm>
        </p:grpSpPr>
        <p:sp>
          <p:nvSpPr>
            <p:cNvPr id="462" name="Google Shape;462;p25"/>
            <p:cNvSpPr/>
            <p:nvPr/>
          </p:nvSpPr>
          <p:spPr>
            <a:xfrm>
              <a:off x="0" y="0"/>
              <a:ext cx="1806588" cy="1736368"/>
            </a:xfrm>
            <a:custGeom>
              <a:rect b="b" l="l" r="r" t="t"/>
              <a:pathLst>
                <a:path extrusionOk="0" h="1736368" w="1806588">
                  <a:moveTo>
                    <a:pt x="0" y="0"/>
                  </a:moveTo>
                  <a:lnTo>
                    <a:pt x="1806588" y="0"/>
                  </a:lnTo>
                  <a:lnTo>
                    <a:pt x="1806588" y="1736368"/>
                  </a:lnTo>
                  <a:lnTo>
                    <a:pt x="0" y="1736368"/>
                  </a:lnTo>
                  <a:lnTo>
                    <a:pt x="0" y="0"/>
                  </a:lnTo>
                  <a:close/>
                </a:path>
              </a:pathLst>
            </a:custGeom>
            <a:blipFill rotWithShape="1">
              <a:blip r:embed="rId4">
                <a:alphaModFix/>
              </a:blip>
              <a:stretch>
                <a:fillRect b="0" l="0" r="0" t="0"/>
              </a:stretch>
            </a:blipFill>
            <a:ln>
              <a:noFill/>
            </a:ln>
          </p:spPr>
        </p:sp>
        <p:sp>
          <p:nvSpPr>
            <p:cNvPr id="463" name="Google Shape;463;p25"/>
            <p:cNvSpPr/>
            <p:nvPr/>
          </p:nvSpPr>
          <p:spPr>
            <a:xfrm rot="2804378">
              <a:off x="492886" y="427957"/>
              <a:ext cx="820816" cy="814846"/>
            </a:xfrm>
            <a:custGeom>
              <a:rect b="b" l="l" r="r" t="t"/>
              <a:pathLst>
                <a:path extrusionOk="0" h="814846" w="820816">
                  <a:moveTo>
                    <a:pt x="0" y="0"/>
                  </a:moveTo>
                  <a:lnTo>
                    <a:pt x="820816" y="0"/>
                  </a:lnTo>
                  <a:lnTo>
                    <a:pt x="820816" y="814846"/>
                  </a:lnTo>
                  <a:lnTo>
                    <a:pt x="0" y="814846"/>
                  </a:lnTo>
                  <a:lnTo>
                    <a:pt x="0" y="0"/>
                  </a:lnTo>
                  <a:close/>
                </a:path>
              </a:pathLst>
            </a:custGeom>
            <a:blipFill rotWithShape="1">
              <a:blip r:embed="rId5">
                <a:alphaModFix/>
              </a:blip>
              <a:stretch>
                <a:fillRect b="0" l="0" r="0" t="0"/>
              </a:stretch>
            </a:blipFill>
            <a:ln>
              <a:noFill/>
            </a:ln>
          </p:spPr>
        </p:sp>
      </p:grpSp>
      <p:grpSp>
        <p:nvGrpSpPr>
          <p:cNvPr id="464" name="Google Shape;464;p25"/>
          <p:cNvGrpSpPr/>
          <p:nvPr/>
        </p:nvGrpSpPr>
        <p:grpSpPr>
          <a:xfrm>
            <a:off x="17100084" y="9635862"/>
            <a:ext cx="1354941" cy="1302276"/>
            <a:chOff x="0" y="0"/>
            <a:chExt cx="1806588" cy="1736368"/>
          </a:xfrm>
        </p:grpSpPr>
        <p:sp>
          <p:nvSpPr>
            <p:cNvPr id="465" name="Google Shape;465;p25"/>
            <p:cNvSpPr/>
            <p:nvPr/>
          </p:nvSpPr>
          <p:spPr>
            <a:xfrm>
              <a:off x="0" y="0"/>
              <a:ext cx="1806588" cy="1736368"/>
            </a:xfrm>
            <a:custGeom>
              <a:rect b="b" l="l" r="r" t="t"/>
              <a:pathLst>
                <a:path extrusionOk="0" h="1736368" w="1806588">
                  <a:moveTo>
                    <a:pt x="0" y="0"/>
                  </a:moveTo>
                  <a:lnTo>
                    <a:pt x="1806588" y="0"/>
                  </a:lnTo>
                  <a:lnTo>
                    <a:pt x="1806588" y="1736368"/>
                  </a:lnTo>
                  <a:lnTo>
                    <a:pt x="0" y="1736368"/>
                  </a:lnTo>
                  <a:lnTo>
                    <a:pt x="0" y="0"/>
                  </a:lnTo>
                  <a:close/>
                </a:path>
              </a:pathLst>
            </a:custGeom>
            <a:blipFill rotWithShape="1">
              <a:blip r:embed="rId4">
                <a:alphaModFix/>
              </a:blip>
              <a:stretch>
                <a:fillRect b="0" l="0" r="0" t="0"/>
              </a:stretch>
            </a:blipFill>
            <a:ln>
              <a:noFill/>
            </a:ln>
          </p:spPr>
        </p:sp>
        <p:sp>
          <p:nvSpPr>
            <p:cNvPr id="466" name="Google Shape;466;p25"/>
            <p:cNvSpPr/>
            <p:nvPr/>
          </p:nvSpPr>
          <p:spPr>
            <a:xfrm rot="2804378">
              <a:off x="492886" y="427957"/>
              <a:ext cx="820816" cy="814846"/>
            </a:xfrm>
            <a:custGeom>
              <a:rect b="b" l="l" r="r" t="t"/>
              <a:pathLst>
                <a:path extrusionOk="0" h="814846" w="820816">
                  <a:moveTo>
                    <a:pt x="0" y="0"/>
                  </a:moveTo>
                  <a:lnTo>
                    <a:pt x="820816" y="0"/>
                  </a:lnTo>
                  <a:lnTo>
                    <a:pt x="820816" y="814846"/>
                  </a:lnTo>
                  <a:lnTo>
                    <a:pt x="0" y="814846"/>
                  </a:lnTo>
                  <a:lnTo>
                    <a:pt x="0" y="0"/>
                  </a:lnTo>
                  <a:close/>
                </a:path>
              </a:pathLst>
            </a:custGeom>
            <a:blipFill rotWithShape="1">
              <a:blip r:embed="rId5">
                <a:alphaModFix/>
              </a:blip>
              <a:stretch>
                <a:fillRect b="0" l="0" r="0" t="0"/>
              </a:stretch>
            </a:blipFill>
            <a:ln>
              <a:noFill/>
            </a:ln>
          </p:spPr>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8ADA0"/>
        </a:solidFill>
      </p:bgPr>
    </p:bg>
    <p:spTree>
      <p:nvGrpSpPr>
        <p:cNvPr id="470" name="Shape 470"/>
        <p:cNvGrpSpPr/>
        <p:nvPr/>
      </p:nvGrpSpPr>
      <p:grpSpPr>
        <a:xfrm>
          <a:off x="0" y="0"/>
          <a:ext cx="0" cy="0"/>
          <a:chOff x="0" y="0"/>
          <a:chExt cx="0" cy="0"/>
        </a:xfrm>
      </p:grpSpPr>
      <p:pic>
        <p:nvPicPr>
          <p:cNvPr id="471" name="Google Shape;471;p26"/>
          <p:cNvPicPr preferRelativeResize="0"/>
          <p:nvPr/>
        </p:nvPicPr>
        <p:blipFill rotWithShape="1">
          <a:blip r:embed="rId3">
            <a:alphaModFix/>
          </a:blip>
          <a:srcRect b="0" l="968" r="967" t="0"/>
          <a:stretch/>
        </p:blipFill>
        <p:spPr>
          <a:xfrm flipH="1">
            <a:off x="3368148" y="2443350"/>
            <a:ext cx="11241797" cy="7843650"/>
          </a:xfrm>
          <a:prstGeom prst="rect">
            <a:avLst/>
          </a:prstGeom>
          <a:noFill/>
          <a:ln>
            <a:noFill/>
          </a:ln>
        </p:spPr>
      </p:pic>
      <p:sp>
        <p:nvSpPr>
          <p:cNvPr id="472" name="Google Shape;472;p26"/>
          <p:cNvSpPr txBox="1"/>
          <p:nvPr/>
        </p:nvSpPr>
        <p:spPr>
          <a:xfrm>
            <a:off x="3023511" y="3678178"/>
            <a:ext cx="999180" cy="1046375"/>
          </a:xfrm>
          <a:prstGeom prst="rect">
            <a:avLst/>
          </a:prstGeom>
          <a:noFill/>
          <a:ln>
            <a:noFill/>
          </a:ln>
        </p:spPr>
        <p:txBody>
          <a:bodyPr anchorCtr="0" anchor="t" bIns="0" lIns="0" spcFirstLastPara="1" rIns="0" wrap="square" tIns="0">
            <a:spAutoFit/>
          </a:bodyPr>
          <a:lstStyle/>
          <a:p>
            <a:pPr indent="0" lvl="0" marL="0" marR="0" rtl="0" algn="ctr">
              <a:lnSpc>
                <a:spcPct val="106004"/>
              </a:lnSpc>
              <a:spcBef>
                <a:spcPts val="0"/>
              </a:spcBef>
              <a:spcAft>
                <a:spcPts val="0"/>
              </a:spcAft>
              <a:buNone/>
            </a:pPr>
            <a:r>
              <a:rPr b="0" i="0" lang="en-US" sz="7528" u="none" cap="none" strike="noStrike">
                <a:solidFill>
                  <a:srgbClr val="F4F7EC"/>
                </a:solidFill>
                <a:latin typeface="Lilita One"/>
                <a:ea typeface="Lilita One"/>
                <a:cs typeface="Lilita One"/>
                <a:sym typeface="Lilita One"/>
              </a:rPr>
              <a:t>01</a:t>
            </a:r>
            <a:endParaRPr/>
          </a:p>
        </p:txBody>
      </p:sp>
      <p:sp>
        <p:nvSpPr>
          <p:cNvPr id="473" name="Google Shape;473;p26"/>
          <p:cNvSpPr txBox="1"/>
          <p:nvPr/>
        </p:nvSpPr>
        <p:spPr>
          <a:xfrm>
            <a:off x="14208419" y="3678178"/>
            <a:ext cx="1112958" cy="1046375"/>
          </a:xfrm>
          <a:prstGeom prst="rect">
            <a:avLst/>
          </a:prstGeom>
          <a:noFill/>
          <a:ln>
            <a:noFill/>
          </a:ln>
        </p:spPr>
        <p:txBody>
          <a:bodyPr anchorCtr="0" anchor="t" bIns="0" lIns="0" spcFirstLastPara="1" rIns="0" wrap="square" tIns="0">
            <a:spAutoFit/>
          </a:bodyPr>
          <a:lstStyle/>
          <a:p>
            <a:pPr indent="0" lvl="0" marL="0" marR="0" rtl="0" algn="ctr">
              <a:lnSpc>
                <a:spcPct val="106004"/>
              </a:lnSpc>
              <a:spcBef>
                <a:spcPts val="0"/>
              </a:spcBef>
              <a:spcAft>
                <a:spcPts val="0"/>
              </a:spcAft>
              <a:buNone/>
            </a:pPr>
            <a:r>
              <a:rPr b="0" i="0" lang="en-US" sz="7528" u="none" cap="none" strike="noStrike">
                <a:solidFill>
                  <a:srgbClr val="F4F7EC"/>
                </a:solidFill>
                <a:latin typeface="Lilita One"/>
                <a:ea typeface="Lilita One"/>
                <a:cs typeface="Lilita One"/>
                <a:sym typeface="Lilita One"/>
              </a:rPr>
              <a:t>02</a:t>
            </a:r>
            <a:endParaRPr/>
          </a:p>
        </p:txBody>
      </p:sp>
      <p:sp>
        <p:nvSpPr>
          <p:cNvPr id="474" name="Google Shape;474;p26"/>
          <p:cNvSpPr txBox="1"/>
          <p:nvPr/>
        </p:nvSpPr>
        <p:spPr>
          <a:xfrm>
            <a:off x="2965201" y="6693946"/>
            <a:ext cx="1115802" cy="1046375"/>
          </a:xfrm>
          <a:prstGeom prst="rect">
            <a:avLst/>
          </a:prstGeom>
          <a:noFill/>
          <a:ln>
            <a:noFill/>
          </a:ln>
        </p:spPr>
        <p:txBody>
          <a:bodyPr anchorCtr="0" anchor="t" bIns="0" lIns="0" spcFirstLastPara="1" rIns="0" wrap="square" tIns="0">
            <a:spAutoFit/>
          </a:bodyPr>
          <a:lstStyle/>
          <a:p>
            <a:pPr indent="0" lvl="0" marL="0" marR="0" rtl="0" algn="ctr">
              <a:lnSpc>
                <a:spcPct val="106004"/>
              </a:lnSpc>
              <a:spcBef>
                <a:spcPts val="0"/>
              </a:spcBef>
              <a:spcAft>
                <a:spcPts val="0"/>
              </a:spcAft>
              <a:buNone/>
            </a:pPr>
            <a:r>
              <a:rPr b="0" i="0" lang="en-US" sz="7528" u="none" cap="none" strike="noStrike">
                <a:solidFill>
                  <a:srgbClr val="F4F7EC"/>
                </a:solidFill>
                <a:latin typeface="Lilita One"/>
                <a:ea typeface="Lilita One"/>
                <a:cs typeface="Lilita One"/>
                <a:sym typeface="Lilita One"/>
              </a:rPr>
              <a:t>03</a:t>
            </a:r>
            <a:endParaRPr/>
          </a:p>
        </p:txBody>
      </p:sp>
      <p:sp>
        <p:nvSpPr>
          <p:cNvPr id="475" name="Google Shape;475;p26"/>
          <p:cNvSpPr txBox="1"/>
          <p:nvPr/>
        </p:nvSpPr>
        <p:spPr>
          <a:xfrm>
            <a:off x="13822201" y="6693950"/>
            <a:ext cx="1885500" cy="1158600"/>
          </a:xfrm>
          <a:prstGeom prst="rect">
            <a:avLst/>
          </a:prstGeom>
          <a:noFill/>
          <a:ln>
            <a:noFill/>
          </a:ln>
        </p:spPr>
        <p:txBody>
          <a:bodyPr anchorCtr="0" anchor="t" bIns="0" lIns="0" spcFirstLastPara="1" rIns="0" wrap="square" tIns="0">
            <a:spAutoFit/>
          </a:bodyPr>
          <a:lstStyle/>
          <a:p>
            <a:pPr indent="0" lvl="0" marL="0" marR="0" rtl="0" algn="ctr">
              <a:lnSpc>
                <a:spcPct val="106004"/>
              </a:lnSpc>
              <a:spcBef>
                <a:spcPts val="0"/>
              </a:spcBef>
              <a:spcAft>
                <a:spcPts val="0"/>
              </a:spcAft>
              <a:buNone/>
            </a:pPr>
            <a:r>
              <a:rPr b="0" i="0" lang="en-US" sz="7528" u="none" cap="none" strike="noStrike">
                <a:solidFill>
                  <a:srgbClr val="F4F7EC"/>
                </a:solidFill>
                <a:latin typeface="Lilita One"/>
                <a:ea typeface="Lilita One"/>
                <a:cs typeface="Lilita One"/>
                <a:sym typeface="Lilita One"/>
              </a:rPr>
              <a:t>04</a:t>
            </a:r>
            <a:endParaRPr/>
          </a:p>
        </p:txBody>
      </p:sp>
      <p:sp>
        <p:nvSpPr>
          <p:cNvPr id="476" name="Google Shape;476;p26"/>
          <p:cNvSpPr txBox="1"/>
          <p:nvPr/>
        </p:nvSpPr>
        <p:spPr>
          <a:xfrm>
            <a:off x="1263471" y="4829606"/>
            <a:ext cx="4519200" cy="748200"/>
          </a:xfrm>
          <a:prstGeom prst="rect">
            <a:avLst/>
          </a:prstGeom>
          <a:noFill/>
          <a:ln>
            <a:noFill/>
          </a:ln>
        </p:spPr>
        <p:txBody>
          <a:bodyPr anchorCtr="0" anchor="t" bIns="0" lIns="0" spcFirstLastPara="1" rIns="0" wrap="square" tIns="0">
            <a:spAutoFit/>
          </a:bodyPr>
          <a:lstStyle/>
          <a:p>
            <a:pPr indent="0" lvl="0" marL="0" marR="0" rtl="0" algn="ctr">
              <a:lnSpc>
                <a:spcPct val="143000"/>
              </a:lnSpc>
              <a:spcBef>
                <a:spcPts val="0"/>
              </a:spcBef>
              <a:spcAft>
                <a:spcPts val="0"/>
              </a:spcAft>
              <a:buNone/>
            </a:pPr>
            <a:r>
              <a:rPr i="0" lang="en-US" sz="2000" u="none" cap="none" strike="noStrike">
                <a:solidFill>
                  <a:srgbClr val="000000"/>
                </a:solidFill>
                <a:latin typeface="Assistant SemiBold"/>
                <a:ea typeface="Assistant SemiBold"/>
                <a:cs typeface="Assistant SemiBold"/>
                <a:sym typeface="Assistant SemiBold"/>
              </a:rPr>
              <a:t>Lorem ipsum dolor sit amet, consectetur adipiscing elit, sed do eiusmod tempor.</a:t>
            </a:r>
            <a:endParaRPr>
              <a:latin typeface="Assistant SemiBold"/>
              <a:ea typeface="Assistant SemiBold"/>
              <a:cs typeface="Assistant SemiBold"/>
              <a:sym typeface="Assistant SemiBold"/>
            </a:endParaRPr>
          </a:p>
        </p:txBody>
      </p:sp>
      <p:sp>
        <p:nvSpPr>
          <p:cNvPr id="477" name="Google Shape;477;p26"/>
          <p:cNvSpPr txBox="1"/>
          <p:nvPr/>
        </p:nvSpPr>
        <p:spPr>
          <a:xfrm>
            <a:off x="12505268" y="4829606"/>
            <a:ext cx="4519200" cy="748200"/>
          </a:xfrm>
          <a:prstGeom prst="rect">
            <a:avLst/>
          </a:prstGeom>
          <a:noFill/>
          <a:ln>
            <a:noFill/>
          </a:ln>
        </p:spPr>
        <p:txBody>
          <a:bodyPr anchorCtr="0" anchor="t" bIns="0" lIns="0" spcFirstLastPara="1" rIns="0" wrap="square" tIns="0">
            <a:spAutoFit/>
          </a:bodyPr>
          <a:lstStyle/>
          <a:p>
            <a:pPr indent="0" lvl="0" marL="0" marR="0" rtl="0" algn="ctr">
              <a:lnSpc>
                <a:spcPct val="143000"/>
              </a:lnSpc>
              <a:spcBef>
                <a:spcPts val="0"/>
              </a:spcBef>
              <a:spcAft>
                <a:spcPts val="0"/>
              </a:spcAft>
              <a:buNone/>
            </a:pPr>
            <a:r>
              <a:rPr i="0" lang="en-US" sz="2000" u="none" cap="none" strike="noStrike">
                <a:solidFill>
                  <a:srgbClr val="000000"/>
                </a:solidFill>
                <a:latin typeface="Assistant SemiBold"/>
                <a:ea typeface="Assistant SemiBold"/>
                <a:cs typeface="Assistant SemiBold"/>
                <a:sym typeface="Assistant SemiBold"/>
              </a:rPr>
              <a:t>Lorem ipsum dolor sit amet, consectetur adipiscing elit, sed do eiusmod tempor.</a:t>
            </a:r>
            <a:endParaRPr>
              <a:latin typeface="Assistant SemiBold"/>
              <a:ea typeface="Assistant SemiBold"/>
              <a:cs typeface="Assistant SemiBold"/>
              <a:sym typeface="Assistant SemiBold"/>
            </a:endParaRPr>
          </a:p>
        </p:txBody>
      </p:sp>
      <p:sp>
        <p:nvSpPr>
          <p:cNvPr id="478" name="Google Shape;478;p26"/>
          <p:cNvSpPr txBox="1"/>
          <p:nvPr/>
        </p:nvSpPr>
        <p:spPr>
          <a:xfrm>
            <a:off x="1263471" y="7845374"/>
            <a:ext cx="4519200" cy="748200"/>
          </a:xfrm>
          <a:prstGeom prst="rect">
            <a:avLst/>
          </a:prstGeom>
          <a:noFill/>
          <a:ln>
            <a:noFill/>
          </a:ln>
        </p:spPr>
        <p:txBody>
          <a:bodyPr anchorCtr="0" anchor="t" bIns="0" lIns="0" spcFirstLastPara="1" rIns="0" wrap="square" tIns="0">
            <a:spAutoFit/>
          </a:bodyPr>
          <a:lstStyle/>
          <a:p>
            <a:pPr indent="0" lvl="0" marL="0" marR="0" rtl="0" algn="ctr">
              <a:lnSpc>
                <a:spcPct val="143000"/>
              </a:lnSpc>
              <a:spcBef>
                <a:spcPts val="0"/>
              </a:spcBef>
              <a:spcAft>
                <a:spcPts val="0"/>
              </a:spcAft>
              <a:buNone/>
            </a:pPr>
            <a:r>
              <a:rPr i="0" lang="en-US" sz="2000" u="none" cap="none" strike="noStrike">
                <a:solidFill>
                  <a:srgbClr val="000000"/>
                </a:solidFill>
                <a:latin typeface="Assistant SemiBold"/>
                <a:ea typeface="Assistant SemiBold"/>
                <a:cs typeface="Assistant SemiBold"/>
                <a:sym typeface="Assistant SemiBold"/>
              </a:rPr>
              <a:t>Lorem ipsum dolor sit amet, consectetur adipiscing elit, sed do eiusmod tempor.</a:t>
            </a:r>
            <a:endParaRPr>
              <a:latin typeface="Assistant SemiBold"/>
              <a:ea typeface="Assistant SemiBold"/>
              <a:cs typeface="Assistant SemiBold"/>
              <a:sym typeface="Assistant SemiBold"/>
            </a:endParaRPr>
          </a:p>
        </p:txBody>
      </p:sp>
      <p:sp>
        <p:nvSpPr>
          <p:cNvPr id="479" name="Google Shape;479;p26"/>
          <p:cNvSpPr txBox="1"/>
          <p:nvPr/>
        </p:nvSpPr>
        <p:spPr>
          <a:xfrm>
            <a:off x="12505268" y="7845374"/>
            <a:ext cx="4519200" cy="748200"/>
          </a:xfrm>
          <a:prstGeom prst="rect">
            <a:avLst/>
          </a:prstGeom>
          <a:noFill/>
          <a:ln>
            <a:noFill/>
          </a:ln>
        </p:spPr>
        <p:txBody>
          <a:bodyPr anchorCtr="0" anchor="t" bIns="0" lIns="0" spcFirstLastPara="1" rIns="0" wrap="square" tIns="0">
            <a:spAutoFit/>
          </a:bodyPr>
          <a:lstStyle/>
          <a:p>
            <a:pPr indent="0" lvl="0" marL="0" marR="0" rtl="0" algn="ctr">
              <a:lnSpc>
                <a:spcPct val="143000"/>
              </a:lnSpc>
              <a:spcBef>
                <a:spcPts val="0"/>
              </a:spcBef>
              <a:spcAft>
                <a:spcPts val="0"/>
              </a:spcAft>
              <a:buNone/>
            </a:pPr>
            <a:r>
              <a:rPr i="0" lang="en-US" sz="2000" u="none" cap="none" strike="noStrike">
                <a:solidFill>
                  <a:srgbClr val="000000"/>
                </a:solidFill>
                <a:latin typeface="Assistant SemiBold"/>
                <a:ea typeface="Assistant SemiBold"/>
                <a:cs typeface="Assistant SemiBold"/>
                <a:sym typeface="Assistant SemiBold"/>
              </a:rPr>
              <a:t>Lorem ipsum dolor sit amet, consectetur adipiscing elit, sed do eiusmod tempor.</a:t>
            </a:r>
            <a:endParaRPr>
              <a:latin typeface="Assistant SemiBold"/>
              <a:ea typeface="Assistant SemiBold"/>
              <a:cs typeface="Assistant SemiBold"/>
              <a:sym typeface="Assistant SemiBold"/>
            </a:endParaRPr>
          </a:p>
        </p:txBody>
      </p:sp>
      <p:sp>
        <p:nvSpPr>
          <p:cNvPr id="480" name="Google Shape;480;p26"/>
          <p:cNvSpPr txBox="1"/>
          <p:nvPr/>
        </p:nvSpPr>
        <p:spPr>
          <a:xfrm>
            <a:off x="1709521" y="892223"/>
            <a:ext cx="14868957" cy="1436974"/>
          </a:xfrm>
          <a:prstGeom prst="rect">
            <a:avLst/>
          </a:prstGeom>
          <a:noFill/>
          <a:ln>
            <a:noFill/>
          </a:ln>
        </p:spPr>
        <p:txBody>
          <a:bodyPr anchorCtr="0" anchor="t" bIns="0" lIns="0" spcFirstLastPara="1" rIns="0" wrap="square" tIns="0">
            <a:spAutoFit/>
          </a:bodyPr>
          <a:lstStyle/>
          <a:p>
            <a:pPr indent="0" lvl="0" marL="0" marR="0" rtl="0" algn="ctr">
              <a:lnSpc>
                <a:spcPct val="106002"/>
              </a:lnSpc>
              <a:spcBef>
                <a:spcPts val="0"/>
              </a:spcBef>
              <a:spcAft>
                <a:spcPts val="0"/>
              </a:spcAft>
              <a:buNone/>
            </a:pPr>
            <a:r>
              <a:rPr b="0" i="0" lang="en-US" sz="10246" u="none" cap="none" strike="noStrike">
                <a:solidFill>
                  <a:srgbClr val="F4F7EC"/>
                </a:solidFill>
                <a:latin typeface="Lilita One"/>
                <a:ea typeface="Lilita One"/>
                <a:cs typeface="Lilita One"/>
                <a:sym typeface="Lilita One"/>
              </a:rPr>
              <a:t>WRITE A MAIN IDEA HERE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6793"/>
        </a:solidFill>
      </p:bgPr>
    </p:bg>
    <p:spTree>
      <p:nvGrpSpPr>
        <p:cNvPr id="484" name="Shape 484"/>
        <p:cNvGrpSpPr/>
        <p:nvPr/>
      </p:nvGrpSpPr>
      <p:grpSpPr>
        <a:xfrm>
          <a:off x="0" y="0"/>
          <a:ext cx="0" cy="0"/>
          <a:chOff x="0" y="0"/>
          <a:chExt cx="0" cy="0"/>
        </a:xfrm>
      </p:grpSpPr>
      <p:sp>
        <p:nvSpPr>
          <p:cNvPr id="485" name="Google Shape;485;p27"/>
          <p:cNvSpPr txBox="1"/>
          <p:nvPr/>
        </p:nvSpPr>
        <p:spPr>
          <a:xfrm>
            <a:off x="4788851" y="2607700"/>
            <a:ext cx="8710200" cy="47289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9201" u="none" cap="none" strike="noStrike">
                <a:solidFill>
                  <a:srgbClr val="F4F7EC"/>
                </a:solidFill>
                <a:latin typeface="Lilita One"/>
                <a:ea typeface="Lilita One"/>
                <a:cs typeface="Lilita One"/>
                <a:sym typeface="Lilita One"/>
              </a:rPr>
              <a:t>THANK</a:t>
            </a:r>
            <a:endParaRPr/>
          </a:p>
          <a:p>
            <a:pPr indent="0" lvl="0" marL="0" marR="0" rtl="0" algn="ctr">
              <a:lnSpc>
                <a:spcPct val="80000"/>
              </a:lnSpc>
              <a:spcBef>
                <a:spcPts val="0"/>
              </a:spcBef>
              <a:spcAft>
                <a:spcPts val="0"/>
              </a:spcAft>
              <a:buNone/>
            </a:pPr>
            <a:r>
              <a:rPr b="0" i="0" lang="en-US" sz="19201" u="none" cap="none" strike="noStrike">
                <a:solidFill>
                  <a:srgbClr val="F4F7EC"/>
                </a:solidFill>
                <a:latin typeface="Lilita One"/>
                <a:ea typeface="Lilita One"/>
                <a:cs typeface="Lilita One"/>
                <a:sym typeface="Lilita One"/>
              </a:rPr>
              <a:t>YOU</a:t>
            </a:r>
            <a:endParaRPr/>
          </a:p>
        </p:txBody>
      </p:sp>
      <p:sp>
        <p:nvSpPr>
          <p:cNvPr id="486" name="Google Shape;486;p27"/>
          <p:cNvSpPr/>
          <p:nvPr/>
        </p:nvSpPr>
        <p:spPr>
          <a:xfrm rot="-4822281">
            <a:off x="14815772" y="2127596"/>
            <a:ext cx="6816245" cy="6679920"/>
          </a:xfrm>
          <a:custGeom>
            <a:rect b="b" l="l" r="r" t="t"/>
            <a:pathLst>
              <a:path extrusionOk="0" h="6679920" w="6816245">
                <a:moveTo>
                  <a:pt x="0" y="0"/>
                </a:moveTo>
                <a:lnTo>
                  <a:pt x="6816245" y="0"/>
                </a:lnTo>
                <a:lnTo>
                  <a:pt x="6816245" y="6679920"/>
                </a:lnTo>
                <a:lnTo>
                  <a:pt x="0" y="6679920"/>
                </a:lnTo>
                <a:lnTo>
                  <a:pt x="0" y="0"/>
                </a:lnTo>
                <a:close/>
              </a:path>
            </a:pathLst>
          </a:custGeom>
          <a:blipFill rotWithShape="1">
            <a:blip r:embed="rId3">
              <a:alphaModFix/>
            </a:blip>
            <a:stretch>
              <a:fillRect b="0" l="0" r="0" t="0"/>
            </a:stretch>
          </a:blipFill>
          <a:ln>
            <a:noFill/>
          </a:ln>
        </p:spPr>
      </p:sp>
      <p:sp>
        <p:nvSpPr>
          <p:cNvPr id="487" name="Google Shape;487;p27"/>
          <p:cNvSpPr/>
          <p:nvPr/>
        </p:nvSpPr>
        <p:spPr>
          <a:xfrm>
            <a:off x="17238618" y="9386314"/>
            <a:ext cx="1354941" cy="1302276"/>
          </a:xfrm>
          <a:custGeom>
            <a:rect b="b" l="l" r="r" t="t"/>
            <a:pathLst>
              <a:path extrusionOk="0" h="1302276" w="1354941">
                <a:moveTo>
                  <a:pt x="0" y="0"/>
                </a:moveTo>
                <a:lnTo>
                  <a:pt x="1354941" y="0"/>
                </a:lnTo>
                <a:lnTo>
                  <a:pt x="1354941" y="1302276"/>
                </a:lnTo>
                <a:lnTo>
                  <a:pt x="0" y="1302276"/>
                </a:lnTo>
                <a:lnTo>
                  <a:pt x="0" y="0"/>
                </a:lnTo>
                <a:close/>
              </a:path>
            </a:pathLst>
          </a:custGeom>
          <a:blipFill rotWithShape="1">
            <a:blip r:embed="rId4">
              <a:alphaModFix/>
            </a:blip>
            <a:stretch>
              <a:fillRect b="0" l="0" r="0" t="0"/>
            </a:stretch>
          </a:blipFill>
          <a:ln>
            <a:noFill/>
          </a:ln>
        </p:spPr>
      </p:sp>
      <p:sp>
        <p:nvSpPr>
          <p:cNvPr id="488" name="Google Shape;488;p27"/>
          <p:cNvSpPr/>
          <p:nvPr/>
        </p:nvSpPr>
        <p:spPr>
          <a:xfrm rot="2804378">
            <a:off x="17608282" y="9707282"/>
            <a:ext cx="615612" cy="611135"/>
          </a:xfrm>
          <a:custGeom>
            <a:rect b="b" l="l" r="r" t="t"/>
            <a:pathLst>
              <a:path extrusionOk="0" h="611135" w="615612">
                <a:moveTo>
                  <a:pt x="0" y="0"/>
                </a:moveTo>
                <a:lnTo>
                  <a:pt x="615612" y="0"/>
                </a:lnTo>
                <a:lnTo>
                  <a:pt x="615612" y="611135"/>
                </a:lnTo>
                <a:lnTo>
                  <a:pt x="0" y="611135"/>
                </a:lnTo>
                <a:lnTo>
                  <a:pt x="0" y="0"/>
                </a:lnTo>
                <a:close/>
              </a:path>
            </a:pathLst>
          </a:custGeom>
          <a:blipFill rotWithShape="1">
            <a:blip r:embed="rId5">
              <a:alphaModFix/>
            </a:blip>
            <a:stretch>
              <a:fillRect b="0" l="0" r="0" t="0"/>
            </a:stretch>
          </a:blipFill>
          <a:ln>
            <a:noFill/>
          </a:ln>
        </p:spPr>
      </p:sp>
      <p:sp>
        <p:nvSpPr>
          <p:cNvPr id="489" name="Google Shape;489;p27"/>
          <p:cNvSpPr/>
          <p:nvPr/>
        </p:nvSpPr>
        <p:spPr>
          <a:xfrm rot="2804378">
            <a:off x="17429309" y="4266011"/>
            <a:ext cx="404258" cy="401318"/>
          </a:xfrm>
          <a:custGeom>
            <a:rect b="b" l="l" r="r" t="t"/>
            <a:pathLst>
              <a:path extrusionOk="0" h="401318" w="404258">
                <a:moveTo>
                  <a:pt x="0" y="0"/>
                </a:moveTo>
                <a:lnTo>
                  <a:pt x="404257" y="0"/>
                </a:lnTo>
                <a:lnTo>
                  <a:pt x="404257" y="401317"/>
                </a:lnTo>
                <a:lnTo>
                  <a:pt x="0" y="401317"/>
                </a:lnTo>
                <a:lnTo>
                  <a:pt x="0" y="0"/>
                </a:lnTo>
                <a:close/>
              </a:path>
            </a:pathLst>
          </a:custGeom>
          <a:blipFill rotWithShape="1">
            <a:blip r:embed="rId5">
              <a:alphaModFix/>
            </a:blip>
            <a:stretch>
              <a:fillRect b="0" l="0" r="0" t="0"/>
            </a:stretch>
          </a:blipFill>
          <a:ln>
            <a:noFill/>
          </a:ln>
        </p:spPr>
      </p:sp>
      <p:sp>
        <p:nvSpPr>
          <p:cNvPr id="490" name="Google Shape;490;p27"/>
          <p:cNvSpPr/>
          <p:nvPr/>
        </p:nvSpPr>
        <p:spPr>
          <a:xfrm rot="2804378">
            <a:off x="5484562" y="6117348"/>
            <a:ext cx="404258" cy="401318"/>
          </a:xfrm>
          <a:custGeom>
            <a:rect b="b" l="l" r="r" t="t"/>
            <a:pathLst>
              <a:path extrusionOk="0" h="401318" w="404258">
                <a:moveTo>
                  <a:pt x="0" y="0"/>
                </a:moveTo>
                <a:lnTo>
                  <a:pt x="404257" y="0"/>
                </a:lnTo>
                <a:lnTo>
                  <a:pt x="404257" y="401317"/>
                </a:lnTo>
                <a:lnTo>
                  <a:pt x="0" y="401317"/>
                </a:lnTo>
                <a:lnTo>
                  <a:pt x="0" y="0"/>
                </a:lnTo>
                <a:close/>
              </a:path>
            </a:pathLst>
          </a:custGeom>
          <a:blipFill rotWithShape="1">
            <a:blip r:embed="rId5">
              <a:alphaModFix/>
            </a:blip>
            <a:stretch>
              <a:fillRect b="0" l="0" r="0" t="0"/>
            </a:stretch>
          </a:blipFill>
          <a:ln>
            <a:noFill/>
          </a:ln>
        </p:spPr>
      </p:sp>
      <p:sp>
        <p:nvSpPr>
          <p:cNvPr id="491" name="Google Shape;491;p27"/>
          <p:cNvSpPr/>
          <p:nvPr/>
        </p:nvSpPr>
        <p:spPr>
          <a:xfrm rot="2804378">
            <a:off x="3472330" y="3433022"/>
            <a:ext cx="404258" cy="401318"/>
          </a:xfrm>
          <a:custGeom>
            <a:rect b="b" l="l" r="r" t="t"/>
            <a:pathLst>
              <a:path extrusionOk="0" h="401318" w="404258">
                <a:moveTo>
                  <a:pt x="0" y="0"/>
                </a:moveTo>
                <a:lnTo>
                  <a:pt x="404258" y="0"/>
                </a:lnTo>
                <a:lnTo>
                  <a:pt x="404258" y="401318"/>
                </a:lnTo>
                <a:lnTo>
                  <a:pt x="0" y="401318"/>
                </a:lnTo>
                <a:lnTo>
                  <a:pt x="0" y="0"/>
                </a:lnTo>
                <a:close/>
              </a:path>
            </a:pathLst>
          </a:custGeom>
          <a:blipFill rotWithShape="1">
            <a:blip r:embed="rId5">
              <a:alphaModFix/>
            </a:blip>
            <a:stretch>
              <a:fillRect b="0" l="0" r="0" t="0"/>
            </a:stretch>
          </a:blipFill>
          <a:ln>
            <a:noFill/>
          </a:ln>
        </p:spPr>
      </p:sp>
      <p:sp>
        <p:nvSpPr>
          <p:cNvPr id="492" name="Google Shape;492;p27"/>
          <p:cNvSpPr/>
          <p:nvPr/>
        </p:nvSpPr>
        <p:spPr>
          <a:xfrm rot="2804378">
            <a:off x="11862384" y="9798657"/>
            <a:ext cx="983842" cy="976687"/>
          </a:xfrm>
          <a:custGeom>
            <a:rect b="b" l="l" r="r" t="t"/>
            <a:pathLst>
              <a:path extrusionOk="0" h="976687" w="983842">
                <a:moveTo>
                  <a:pt x="0" y="0"/>
                </a:moveTo>
                <a:lnTo>
                  <a:pt x="983842" y="0"/>
                </a:lnTo>
                <a:lnTo>
                  <a:pt x="983842" y="976686"/>
                </a:lnTo>
                <a:lnTo>
                  <a:pt x="0" y="976686"/>
                </a:lnTo>
                <a:lnTo>
                  <a:pt x="0" y="0"/>
                </a:lnTo>
                <a:close/>
              </a:path>
            </a:pathLst>
          </a:custGeom>
          <a:blipFill rotWithShape="1">
            <a:blip r:embed="rId5">
              <a:alphaModFix/>
            </a:blip>
            <a:stretch>
              <a:fillRect b="0" l="0" r="0" t="0"/>
            </a:stretch>
          </a:blipFill>
          <a:ln>
            <a:noFill/>
          </a:ln>
        </p:spPr>
      </p:sp>
      <p:sp>
        <p:nvSpPr>
          <p:cNvPr id="493" name="Google Shape;493;p27"/>
          <p:cNvSpPr/>
          <p:nvPr/>
        </p:nvSpPr>
        <p:spPr>
          <a:xfrm rot="3481886">
            <a:off x="10522331" y="880426"/>
            <a:ext cx="564821" cy="560713"/>
          </a:xfrm>
          <a:custGeom>
            <a:rect b="b" l="l" r="r" t="t"/>
            <a:pathLst>
              <a:path extrusionOk="0" h="560713" w="564821">
                <a:moveTo>
                  <a:pt x="0" y="0"/>
                </a:moveTo>
                <a:lnTo>
                  <a:pt x="564821" y="0"/>
                </a:lnTo>
                <a:lnTo>
                  <a:pt x="564821" y="560713"/>
                </a:lnTo>
                <a:lnTo>
                  <a:pt x="0" y="560713"/>
                </a:lnTo>
                <a:lnTo>
                  <a:pt x="0" y="0"/>
                </a:lnTo>
                <a:close/>
              </a:path>
            </a:pathLst>
          </a:custGeom>
          <a:blipFill rotWithShape="1">
            <a:blip r:embed="rId6">
              <a:alphaModFix/>
            </a:blip>
            <a:stretch>
              <a:fillRect b="0" l="0" r="0" t="0"/>
            </a:stretch>
          </a:blipFill>
          <a:ln>
            <a:noFill/>
          </a:ln>
        </p:spPr>
      </p:sp>
      <p:sp>
        <p:nvSpPr>
          <p:cNvPr id="494" name="Google Shape;494;p27"/>
          <p:cNvSpPr/>
          <p:nvPr/>
        </p:nvSpPr>
        <p:spPr>
          <a:xfrm rot="3481886">
            <a:off x="626948" y="9369080"/>
            <a:ext cx="564821" cy="560713"/>
          </a:xfrm>
          <a:custGeom>
            <a:rect b="b" l="l" r="r" t="t"/>
            <a:pathLst>
              <a:path extrusionOk="0" h="560713" w="564821">
                <a:moveTo>
                  <a:pt x="0" y="0"/>
                </a:moveTo>
                <a:lnTo>
                  <a:pt x="564820" y="0"/>
                </a:lnTo>
                <a:lnTo>
                  <a:pt x="564820" y="560713"/>
                </a:lnTo>
                <a:lnTo>
                  <a:pt x="0" y="560713"/>
                </a:lnTo>
                <a:lnTo>
                  <a:pt x="0" y="0"/>
                </a:lnTo>
                <a:close/>
              </a:path>
            </a:pathLst>
          </a:custGeom>
          <a:blipFill rotWithShape="1">
            <a:blip r:embed="rId6">
              <a:alphaModFix/>
            </a:blip>
            <a:stretch>
              <a:fillRect b="0" l="0" r="0" t="0"/>
            </a:stretch>
          </a:blipFill>
          <a:ln>
            <a:noFill/>
          </a:ln>
        </p:spPr>
      </p:sp>
      <p:sp>
        <p:nvSpPr>
          <p:cNvPr id="495" name="Google Shape;495;p27"/>
          <p:cNvSpPr/>
          <p:nvPr/>
        </p:nvSpPr>
        <p:spPr>
          <a:xfrm rot="3481886">
            <a:off x="13869480" y="4977125"/>
            <a:ext cx="414448" cy="411434"/>
          </a:xfrm>
          <a:custGeom>
            <a:rect b="b" l="l" r="r" t="t"/>
            <a:pathLst>
              <a:path extrusionOk="0" h="411434" w="414448">
                <a:moveTo>
                  <a:pt x="0" y="0"/>
                </a:moveTo>
                <a:lnTo>
                  <a:pt x="414448" y="0"/>
                </a:lnTo>
                <a:lnTo>
                  <a:pt x="414448" y="411434"/>
                </a:lnTo>
                <a:lnTo>
                  <a:pt x="0" y="411434"/>
                </a:lnTo>
                <a:lnTo>
                  <a:pt x="0" y="0"/>
                </a:lnTo>
                <a:close/>
              </a:path>
            </a:pathLst>
          </a:custGeom>
          <a:blipFill rotWithShape="1">
            <a:blip r:embed="rId6">
              <a:alphaModFix/>
            </a:blip>
            <a:stretch>
              <a:fillRect b="0" l="0" r="0" t="0"/>
            </a:stretch>
          </a:blipFill>
          <a:ln>
            <a:noFill/>
          </a:ln>
        </p:spPr>
      </p:sp>
      <p:sp>
        <p:nvSpPr>
          <p:cNvPr id="496" name="Google Shape;496;p27"/>
          <p:cNvSpPr/>
          <p:nvPr/>
        </p:nvSpPr>
        <p:spPr>
          <a:xfrm rot="6252860">
            <a:off x="-4085218" y="-411842"/>
            <a:ext cx="6816245" cy="6679920"/>
          </a:xfrm>
          <a:custGeom>
            <a:rect b="b" l="l" r="r" t="t"/>
            <a:pathLst>
              <a:path extrusionOk="0" h="6679920" w="6816245">
                <a:moveTo>
                  <a:pt x="0" y="0"/>
                </a:moveTo>
                <a:lnTo>
                  <a:pt x="6816245" y="0"/>
                </a:lnTo>
                <a:lnTo>
                  <a:pt x="6816245" y="6679921"/>
                </a:lnTo>
                <a:lnTo>
                  <a:pt x="0" y="6679921"/>
                </a:lnTo>
                <a:lnTo>
                  <a:pt x="0" y="0"/>
                </a:lnTo>
                <a:close/>
              </a:path>
            </a:pathLst>
          </a:custGeom>
          <a:blipFill rotWithShape="1">
            <a:blip r:embed="rId3">
              <a:alphaModFix/>
            </a:blip>
            <a:stretch>
              <a:fillRect b="0" l="0" r="0" t="0"/>
            </a:stretch>
          </a:blipFill>
          <a:ln>
            <a:noFill/>
          </a:ln>
        </p:spPr>
      </p:sp>
      <p:sp>
        <p:nvSpPr>
          <p:cNvPr id="497" name="Google Shape;497;p27"/>
          <p:cNvSpPr/>
          <p:nvPr/>
        </p:nvSpPr>
        <p:spPr>
          <a:xfrm rot="-7042972">
            <a:off x="1561052" y="5297162"/>
            <a:ext cx="873536" cy="867183"/>
          </a:xfrm>
          <a:custGeom>
            <a:rect b="b" l="l" r="r" t="t"/>
            <a:pathLst>
              <a:path extrusionOk="0" h="867183" w="873536">
                <a:moveTo>
                  <a:pt x="0" y="0"/>
                </a:moveTo>
                <a:lnTo>
                  <a:pt x="873536" y="0"/>
                </a:lnTo>
                <a:lnTo>
                  <a:pt x="873536" y="867183"/>
                </a:lnTo>
                <a:lnTo>
                  <a:pt x="0" y="867183"/>
                </a:lnTo>
                <a:lnTo>
                  <a:pt x="0" y="0"/>
                </a:lnTo>
                <a:close/>
              </a:path>
            </a:pathLst>
          </a:custGeom>
          <a:blipFill rotWithShape="1">
            <a:blip r:embed="rId6">
              <a:alphaModFix/>
            </a:blip>
            <a:stretch>
              <a:fillRect b="0" l="0" r="0" t="0"/>
            </a:stretch>
          </a:blipFill>
          <a:ln>
            <a:noFill/>
          </a:ln>
        </p:spPr>
      </p:sp>
      <p:sp>
        <p:nvSpPr>
          <p:cNvPr id="498" name="Google Shape;498;p27"/>
          <p:cNvSpPr/>
          <p:nvPr/>
        </p:nvSpPr>
        <p:spPr>
          <a:xfrm rot="415366">
            <a:off x="1674206" y="7010373"/>
            <a:ext cx="3709844" cy="2549674"/>
          </a:xfrm>
          <a:custGeom>
            <a:rect b="b" l="l" r="r" t="t"/>
            <a:pathLst>
              <a:path extrusionOk="0" h="2549674" w="3709844">
                <a:moveTo>
                  <a:pt x="0" y="0"/>
                </a:moveTo>
                <a:lnTo>
                  <a:pt x="3709844" y="0"/>
                </a:lnTo>
                <a:lnTo>
                  <a:pt x="3709844" y="2549675"/>
                </a:lnTo>
                <a:lnTo>
                  <a:pt x="0" y="2549675"/>
                </a:lnTo>
                <a:lnTo>
                  <a:pt x="0" y="0"/>
                </a:lnTo>
                <a:close/>
              </a:path>
            </a:pathLst>
          </a:custGeom>
          <a:blipFill rotWithShape="1">
            <a:blip r:embed="rId7">
              <a:alphaModFix/>
            </a:blip>
            <a:stretch>
              <a:fillRect b="0" l="0" r="0" t="0"/>
            </a:stretch>
          </a:blipFill>
          <a:ln>
            <a:noFill/>
          </a:ln>
        </p:spPr>
      </p:sp>
      <p:sp>
        <p:nvSpPr>
          <p:cNvPr id="499" name="Google Shape;499;p27"/>
          <p:cNvSpPr/>
          <p:nvPr/>
        </p:nvSpPr>
        <p:spPr>
          <a:xfrm>
            <a:off x="13499049" y="708848"/>
            <a:ext cx="1723778" cy="1679900"/>
          </a:xfrm>
          <a:custGeom>
            <a:rect b="b" l="l" r="r" t="t"/>
            <a:pathLst>
              <a:path extrusionOk="0" h="1679900" w="1723778">
                <a:moveTo>
                  <a:pt x="0" y="0"/>
                </a:moveTo>
                <a:lnTo>
                  <a:pt x="1723777" y="0"/>
                </a:lnTo>
                <a:lnTo>
                  <a:pt x="1723777" y="1679899"/>
                </a:lnTo>
                <a:lnTo>
                  <a:pt x="0" y="1679899"/>
                </a:lnTo>
                <a:lnTo>
                  <a:pt x="0" y="0"/>
                </a:lnTo>
                <a:close/>
              </a:path>
            </a:pathLst>
          </a:custGeom>
          <a:blipFill rotWithShape="1">
            <a:blip r:embed="rId8">
              <a:alphaModFix/>
            </a:blip>
            <a:stretch>
              <a:fillRect b="0" l="0" r="0" t="0"/>
            </a:stretch>
          </a:blipFill>
          <a:ln>
            <a:noFill/>
          </a:ln>
        </p:spPr>
      </p:sp>
      <p:sp>
        <p:nvSpPr>
          <p:cNvPr id="500" name="Google Shape;500;p27"/>
          <p:cNvSpPr/>
          <p:nvPr/>
        </p:nvSpPr>
        <p:spPr>
          <a:xfrm>
            <a:off x="12900685" y="6070853"/>
            <a:ext cx="1737886" cy="2401601"/>
          </a:xfrm>
          <a:custGeom>
            <a:rect b="b" l="l" r="r" t="t"/>
            <a:pathLst>
              <a:path extrusionOk="0" h="2401601" w="1737886">
                <a:moveTo>
                  <a:pt x="0" y="0"/>
                </a:moveTo>
                <a:lnTo>
                  <a:pt x="1737885" y="0"/>
                </a:lnTo>
                <a:lnTo>
                  <a:pt x="1737885" y="2401601"/>
                </a:lnTo>
                <a:lnTo>
                  <a:pt x="0" y="2401601"/>
                </a:lnTo>
                <a:lnTo>
                  <a:pt x="0" y="0"/>
                </a:lnTo>
                <a:close/>
              </a:path>
            </a:pathLst>
          </a:custGeom>
          <a:blipFill rotWithShape="1">
            <a:blip r:embed="rId9">
              <a:alphaModFix/>
            </a:blip>
            <a:stretch>
              <a:fillRect b="0" l="0" r="0" t="0"/>
            </a:stretch>
          </a:blipFill>
          <a:ln>
            <a:noFill/>
          </a:ln>
        </p:spPr>
      </p:sp>
      <p:sp>
        <p:nvSpPr>
          <p:cNvPr id="501" name="Google Shape;501;p27"/>
          <p:cNvSpPr/>
          <p:nvPr/>
        </p:nvSpPr>
        <p:spPr>
          <a:xfrm>
            <a:off x="2970322" y="1028700"/>
            <a:ext cx="1408274" cy="1549101"/>
          </a:xfrm>
          <a:custGeom>
            <a:rect b="b" l="l" r="r" t="t"/>
            <a:pathLst>
              <a:path extrusionOk="0" h="1549101" w="1408274">
                <a:moveTo>
                  <a:pt x="0" y="0"/>
                </a:moveTo>
                <a:lnTo>
                  <a:pt x="1408274" y="0"/>
                </a:lnTo>
                <a:lnTo>
                  <a:pt x="1408274" y="1549101"/>
                </a:lnTo>
                <a:lnTo>
                  <a:pt x="0" y="1549101"/>
                </a:lnTo>
                <a:lnTo>
                  <a:pt x="0" y="0"/>
                </a:lnTo>
                <a:close/>
              </a:path>
            </a:pathLst>
          </a:custGeom>
          <a:blipFill rotWithShape="1">
            <a:blip r:embed="rId10">
              <a:alphaModFix/>
            </a:blip>
            <a:stretch>
              <a:fillRect b="0" l="0" r="0" t="0"/>
            </a:stretch>
          </a:blipFill>
          <a:ln>
            <a:noFill/>
          </a:ln>
        </p:spPr>
      </p:sp>
      <p:sp>
        <p:nvSpPr>
          <p:cNvPr id="502" name="Google Shape;502;p27"/>
          <p:cNvSpPr txBox="1"/>
          <p:nvPr/>
        </p:nvSpPr>
        <p:spPr>
          <a:xfrm>
            <a:off x="6626451" y="7479343"/>
            <a:ext cx="5035200" cy="987600"/>
          </a:xfrm>
          <a:prstGeom prst="rect">
            <a:avLst/>
          </a:prstGeom>
          <a:noFill/>
          <a:ln>
            <a:noFill/>
          </a:ln>
        </p:spPr>
        <p:txBody>
          <a:bodyPr anchorCtr="0" anchor="t" bIns="0" lIns="0" spcFirstLastPara="1" rIns="0" wrap="square" tIns="0">
            <a:spAutoFit/>
          </a:bodyPr>
          <a:lstStyle/>
          <a:p>
            <a:pPr indent="0" lvl="0" marL="0" marR="0" rtl="0" algn="ctr">
              <a:lnSpc>
                <a:spcPct val="188016"/>
              </a:lnSpc>
              <a:spcBef>
                <a:spcPts val="0"/>
              </a:spcBef>
              <a:spcAft>
                <a:spcPts val="0"/>
              </a:spcAft>
              <a:buNone/>
            </a:pPr>
            <a:r>
              <a:rPr i="0" lang="en-US" sz="2228" u="none" cap="none" strike="noStrike">
                <a:solidFill>
                  <a:srgbClr val="FFFFFF"/>
                </a:solidFill>
                <a:latin typeface="Assistant"/>
                <a:ea typeface="Assistant"/>
                <a:cs typeface="Assistant"/>
                <a:sym typeface="Assistant"/>
              </a:rPr>
              <a:t>Lorem ipsum dolor sit amet, consectetur adipiscing elit, sed do eiusmod tempor.</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8ADA0"/>
        </a:solidFill>
      </p:bgPr>
    </p:bg>
    <p:spTree>
      <p:nvGrpSpPr>
        <p:cNvPr id="161" name="Shape 161"/>
        <p:cNvGrpSpPr/>
        <p:nvPr/>
      </p:nvGrpSpPr>
      <p:grpSpPr>
        <a:xfrm>
          <a:off x="0" y="0"/>
          <a:ext cx="0" cy="0"/>
          <a:chOff x="0" y="0"/>
          <a:chExt cx="0" cy="0"/>
        </a:xfrm>
      </p:grpSpPr>
      <p:pic>
        <p:nvPicPr>
          <p:cNvPr id="162" name="Google Shape;162;p10"/>
          <p:cNvPicPr preferRelativeResize="0"/>
          <p:nvPr/>
        </p:nvPicPr>
        <p:blipFill rotWithShape="1">
          <a:blip r:embed="rId3">
            <a:alphaModFix/>
          </a:blip>
          <a:srcRect b="0" l="39220" r="-1564" t="0"/>
          <a:stretch/>
        </p:blipFill>
        <p:spPr>
          <a:xfrm>
            <a:off x="-7400" y="-333625"/>
            <a:ext cx="3033025" cy="4865001"/>
          </a:xfrm>
          <a:prstGeom prst="rect">
            <a:avLst/>
          </a:prstGeom>
          <a:noFill/>
          <a:ln>
            <a:noFill/>
          </a:ln>
        </p:spPr>
      </p:pic>
      <p:pic>
        <p:nvPicPr>
          <p:cNvPr id="163" name="Google Shape;163;p10"/>
          <p:cNvPicPr preferRelativeResize="0"/>
          <p:nvPr/>
        </p:nvPicPr>
        <p:blipFill rotWithShape="1">
          <a:blip r:embed="rId4">
            <a:alphaModFix/>
          </a:blip>
          <a:srcRect b="0" l="0" r="60052" t="40744"/>
          <a:stretch/>
        </p:blipFill>
        <p:spPr>
          <a:xfrm>
            <a:off x="15254975" y="0"/>
            <a:ext cx="3033024" cy="4572776"/>
          </a:xfrm>
          <a:prstGeom prst="rect">
            <a:avLst/>
          </a:prstGeom>
          <a:noFill/>
          <a:ln>
            <a:noFill/>
          </a:ln>
        </p:spPr>
      </p:pic>
      <p:grpSp>
        <p:nvGrpSpPr>
          <p:cNvPr id="164" name="Google Shape;164;p10"/>
          <p:cNvGrpSpPr/>
          <p:nvPr/>
        </p:nvGrpSpPr>
        <p:grpSpPr>
          <a:xfrm>
            <a:off x="1127518" y="3293746"/>
            <a:ext cx="4564700" cy="6199076"/>
            <a:chOff x="0" y="-337542"/>
            <a:chExt cx="6086267" cy="8265434"/>
          </a:xfrm>
        </p:grpSpPr>
        <p:grpSp>
          <p:nvGrpSpPr>
            <p:cNvPr id="165" name="Google Shape;165;p10"/>
            <p:cNvGrpSpPr/>
            <p:nvPr/>
          </p:nvGrpSpPr>
          <p:grpSpPr>
            <a:xfrm>
              <a:off x="203200" y="-177246"/>
              <a:ext cx="5883067" cy="8105138"/>
              <a:chOff x="0" y="-66675"/>
              <a:chExt cx="1162087" cy="1601015"/>
            </a:xfrm>
          </p:grpSpPr>
          <p:sp>
            <p:nvSpPr>
              <p:cNvPr id="166" name="Google Shape;166;p10"/>
              <p:cNvSpPr/>
              <p:nvPr/>
            </p:nvSpPr>
            <p:spPr>
              <a:xfrm>
                <a:off x="0" y="0"/>
                <a:ext cx="1162087" cy="1534340"/>
              </a:xfrm>
              <a:custGeom>
                <a:rect b="b" l="l" r="r" t="t"/>
                <a:pathLst>
                  <a:path extrusionOk="0" h="1534340" w="1162087">
                    <a:moveTo>
                      <a:pt x="89486" y="0"/>
                    </a:moveTo>
                    <a:lnTo>
                      <a:pt x="1072602" y="0"/>
                    </a:lnTo>
                    <a:cubicBezTo>
                      <a:pt x="1122023" y="0"/>
                      <a:pt x="1162087" y="40064"/>
                      <a:pt x="1162087" y="89486"/>
                    </a:cubicBezTo>
                    <a:lnTo>
                      <a:pt x="1162087" y="1444854"/>
                    </a:lnTo>
                    <a:cubicBezTo>
                      <a:pt x="1162087" y="1494276"/>
                      <a:pt x="1122023" y="1534340"/>
                      <a:pt x="1072602" y="1534340"/>
                    </a:cubicBezTo>
                    <a:lnTo>
                      <a:pt x="89486" y="1534340"/>
                    </a:lnTo>
                    <a:cubicBezTo>
                      <a:pt x="40064" y="1534340"/>
                      <a:pt x="0" y="1494276"/>
                      <a:pt x="0" y="1444854"/>
                    </a:cubicBezTo>
                    <a:lnTo>
                      <a:pt x="0" y="89486"/>
                    </a:lnTo>
                    <a:cubicBezTo>
                      <a:pt x="0" y="40064"/>
                      <a:pt x="40064" y="0"/>
                      <a:pt x="89486" y="0"/>
                    </a:cubicBezTo>
                    <a:close/>
                  </a:path>
                </a:pathLst>
              </a:custGeom>
              <a:solidFill>
                <a:srgbClr val="F4F7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0"/>
              <p:cNvSpPr txBox="1"/>
              <p:nvPr/>
            </p:nvSpPr>
            <p:spPr>
              <a:xfrm>
                <a:off x="0" y="-66675"/>
                <a:ext cx="1162087" cy="1601015"/>
              </a:xfrm>
              <a:prstGeom prst="rect">
                <a:avLst/>
              </a:prstGeom>
              <a:noFill/>
              <a:ln>
                <a:noFill/>
              </a:ln>
            </p:spPr>
            <p:txBody>
              <a:bodyPr anchorCtr="0" anchor="ctr" bIns="50800" lIns="50800" spcFirstLastPara="1" rIns="50800" wrap="square" tIns="50800">
                <a:noAutofit/>
              </a:bodyPr>
              <a:lstStyle/>
              <a:p>
                <a:pPr indent="0" lvl="0" marL="0" marR="0" rtl="0" algn="ctr">
                  <a:lnSpc>
                    <a:spcPct val="24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 name="Google Shape;168;p10"/>
            <p:cNvGrpSpPr/>
            <p:nvPr/>
          </p:nvGrpSpPr>
          <p:grpSpPr>
            <a:xfrm>
              <a:off x="0" y="-337542"/>
              <a:ext cx="5883067" cy="8105138"/>
              <a:chOff x="0" y="-66675"/>
              <a:chExt cx="1162087" cy="1601015"/>
            </a:xfrm>
          </p:grpSpPr>
          <p:sp>
            <p:nvSpPr>
              <p:cNvPr id="169" name="Google Shape;169;p10"/>
              <p:cNvSpPr/>
              <p:nvPr/>
            </p:nvSpPr>
            <p:spPr>
              <a:xfrm>
                <a:off x="0" y="0"/>
                <a:ext cx="1162087" cy="1534340"/>
              </a:xfrm>
              <a:custGeom>
                <a:rect b="b" l="l" r="r" t="t"/>
                <a:pathLst>
                  <a:path extrusionOk="0" h="1534340" w="1162087">
                    <a:moveTo>
                      <a:pt x="89486" y="0"/>
                    </a:moveTo>
                    <a:lnTo>
                      <a:pt x="1072602" y="0"/>
                    </a:lnTo>
                    <a:cubicBezTo>
                      <a:pt x="1122023" y="0"/>
                      <a:pt x="1162087" y="40064"/>
                      <a:pt x="1162087" y="89486"/>
                    </a:cubicBezTo>
                    <a:lnTo>
                      <a:pt x="1162087" y="1444854"/>
                    </a:lnTo>
                    <a:cubicBezTo>
                      <a:pt x="1162087" y="1494276"/>
                      <a:pt x="1122023" y="1534340"/>
                      <a:pt x="1072602" y="1534340"/>
                    </a:cubicBezTo>
                    <a:lnTo>
                      <a:pt x="89486" y="1534340"/>
                    </a:lnTo>
                    <a:cubicBezTo>
                      <a:pt x="40064" y="1534340"/>
                      <a:pt x="0" y="1494276"/>
                      <a:pt x="0" y="1444854"/>
                    </a:cubicBezTo>
                    <a:lnTo>
                      <a:pt x="0" y="89486"/>
                    </a:lnTo>
                    <a:cubicBezTo>
                      <a:pt x="0" y="40064"/>
                      <a:pt x="40064" y="0"/>
                      <a:pt x="89486" y="0"/>
                    </a:cubicBezTo>
                    <a:close/>
                  </a:path>
                </a:pathLst>
              </a:custGeom>
              <a:solidFill>
                <a:srgbClr val="8EDA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0"/>
              <p:cNvSpPr txBox="1"/>
              <p:nvPr/>
            </p:nvSpPr>
            <p:spPr>
              <a:xfrm>
                <a:off x="0" y="-66675"/>
                <a:ext cx="1162087" cy="1601015"/>
              </a:xfrm>
              <a:prstGeom prst="rect">
                <a:avLst/>
              </a:prstGeom>
              <a:noFill/>
              <a:ln>
                <a:noFill/>
              </a:ln>
            </p:spPr>
            <p:txBody>
              <a:bodyPr anchorCtr="0" anchor="ctr" bIns="50800" lIns="50800" spcFirstLastPara="1" rIns="50800" wrap="square" tIns="50800">
                <a:noAutofit/>
              </a:bodyPr>
              <a:lstStyle/>
              <a:p>
                <a:pPr indent="0" lvl="0" marL="0" marR="0" rtl="0" algn="ctr">
                  <a:lnSpc>
                    <a:spcPct val="24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71" name="Google Shape;171;p10"/>
          <p:cNvGrpSpPr/>
          <p:nvPr/>
        </p:nvGrpSpPr>
        <p:grpSpPr>
          <a:xfrm>
            <a:off x="6857959" y="3293746"/>
            <a:ext cx="4564700" cy="6199076"/>
            <a:chOff x="0" y="-337542"/>
            <a:chExt cx="6086267" cy="8265434"/>
          </a:xfrm>
        </p:grpSpPr>
        <p:grpSp>
          <p:nvGrpSpPr>
            <p:cNvPr id="172" name="Google Shape;172;p10"/>
            <p:cNvGrpSpPr/>
            <p:nvPr/>
          </p:nvGrpSpPr>
          <p:grpSpPr>
            <a:xfrm>
              <a:off x="203200" y="-177246"/>
              <a:ext cx="5883067" cy="8105138"/>
              <a:chOff x="0" y="-66675"/>
              <a:chExt cx="1162087" cy="1601015"/>
            </a:xfrm>
          </p:grpSpPr>
          <p:sp>
            <p:nvSpPr>
              <p:cNvPr id="173" name="Google Shape;173;p10"/>
              <p:cNvSpPr/>
              <p:nvPr/>
            </p:nvSpPr>
            <p:spPr>
              <a:xfrm>
                <a:off x="0" y="0"/>
                <a:ext cx="1162087" cy="1534340"/>
              </a:xfrm>
              <a:custGeom>
                <a:rect b="b" l="l" r="r" t="t"/>
                <a:pathLst>
                  <a:path extrusionOk="0" h="1534340" w="1162087">
                    <a:moveTo>
                      <a:pt x="89486" y="0"/>
                    </a:moveTo>
                    <a:lnTo>
                      <a:pt x="1072602" y="0"/>
                    </a:lnTo>
                    <a:cubicBezTo>
                      <a:pt x="1122023" y="0"/>
                      <a:pt x="1162087" y="40064"/>
                      <a:pt x="1162087" y="89486"/>
                    </a:cubicBezTo>
                    <a:lnTo>
                      <a:pt x="1162087" y="1444854"/>
                    </a:lnTo>
                    <a:cubicBezTo>
                      <a:pt x="1162087" y="1494276"/>
                      <a:pt x="1122023" y="1534340"/>
                      <a:pt x="1072602" y="1534340"/>
                    </a:cubicBezTo>
                    <a:lnTo>
                      <a:pt x="89486" y="1534340"/>
                    </a:lnTo>
                    <a:cubicBezTo>
                      <a:pt x="40064" y="1534340"/>
                      <a:pt x="0" y="1494276"/>
                      <a:pt x="0" y="1444854"/>
                    </a:cubicBezTo>
                    <a:lnTo>
                      <a:pt x="0" y="89486"/>
                    </a:lnTo>
                    <a:cubicBezTo>
                      <a:pt x="0" y="40064"/>
                      <a:pt x="40064" y="0"/>
                      <a:pt x="89486" y="0"/>
                    </a:cubicBezTo>
                    <a:close/>
                  </a:path>
                </a:pathLst>
              </a:custGeom>
              <a:solidFill>
                <a:srgbClr val="F4F7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0"/>
              <p:cNvSpPr txBox="1"/>
              <p:nvPr/>
            </p:nvSpPr>
            <p:spPr>
              <a:xfrm>
                <a:off x="0" y="-66675"/>
                <a:ext cx="1162087" cy="1601015"/>
              </a:xfrm>
              <a:prstGeom prst="rect">
                <a:avLst/>
              </a:prstGeom>
              <a:noFill/>
              <a:ln>
                <a:noFill/>
              </a:ln>
            </p:spPr>
            <p:txBody>
              <a:bodyPr anchorCtr="0" anchor="ctr" bIns="50800" lIns="50800" spcFirstLastPara="1" rIns="50800" wrap="square" tIns="50800">
                <a:noAutofit/>
              </a:bodyPr>
              <a:lstStyle/>
              <a:p>
                <a:pPr indent="0" lvl="0" marL="0" marR="0" rtl="0" algn="ctr">
                  <a:lnSpc>
                    <a:spcPct val="24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5" name="Google Shape;175;p10"/>
            <p:cNvGrpSpPr/>
            <p:nvPr/>
          </p:nvGrpSpPr>
          <p:grpSpPr>
            <a:xfrm>
              <a:off x="0" y="-337542"/>
              <a:ext cx="5883067" cy="8105138"/>
              <a:chOff x="0" y="-66675"/>
              <a:chExt cx="1162087" cy="1601015"/>
            </a:xfrm>
          </p:grpSpPr>
          <p:sp>
            <p:nvSpPr>
              <p:cNvPr id="176" name="Google Shape;176;p10"/>
              <p:cNvSpPr/>
              <p:nvPr/>
            </p:nvSpPr>
            <p:spPr>
              <a:xfrm>
                <a:off x="0" y="0"/>
                <a:ext cx="1162087" cy="1534340"/>
              </a:xfrm>
              <a:custGeom>
                <a:rect b="b" l="l" r="r" t="t"/>
                <a:pathLst>
                  <a:path extrusionOk="0" h="1534340" w="1162087">
                    <a:moveTo>
                      <a:pt x="89486" y="0"/>
                    </a:moveTo>
                    <a:lnTo>
                      <a:pt x="1072602" y="0"/>
                    </a:lnTo>
                    <a:cubicBezTo>
                      <a:pt x="1122023" y="0"/>
                      <a:pt x="1162087" y="40064"/>
                      <a:pt x="1162087" y="89486"/>
                    </a:cubicBezTo>
                    <a:lnTo>
                      <a:pt x="1162087" y="1444854"/>
                    </a:lnTo>
                    <a:cubicBezTo>
                      <a:pt x="1162087" y="1494276"/>
                      <a:pt x="1122023" y="1534340"/>
                      <a:pt x="1072602" y="1534340"/>
                    </a:cubicBezTo>
                    <a:lnTo>
                      <a:pt x="89486" y="1534340"/>
                    </a:lnTo>
                    <a:cubicBezTo>
                      <a:pt x="40064" y="1534340"/>
                      <a:pt x="0" y="1494276"/>
                      <a:pt x="0" y="1444854"/>
                    </a:cubicBezTo>
                    <a:lnTo>
                      <a:pt x="0" y="89486"/>
                    </a:lnTo>
                    <a:cubicBezTo>
                      <a:pt x="0" y="40064"/>
                      <a:pt x="40064" y="0"/>
                      <a:pt x="89486" y="0"/>
                    </a:cubicBezTo>
                    <a:close/>
                  </a:path>
                </a:pathLst>
              </a:custGeom>
              <a:solidFill>
                <a:srgbClr val="8EDA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0"/>
              <p:cNvSpPr txBox="1"/>
              <p:nvPr/>
            </p:nvSpPr>
            <p:spPr>
              <a:xfrm>
                <a:off x="0" y="-66675"/>
                <a:ext cx="1162087" cy="1601015"/>
              </a:xfrm>
              <a:prstGeom prst="rect">
                <a:avLst/>
              </a:prstGeom>
              <a:noFill/>
              <a:ln>
                <a:noFill/>
              </a:ln>
            </p:spPr>
            <p:txBody>
              <a:bodyPr anchorCtr="0" anchor="ctr" bIns="50800" lIns="50800" spcFirstLastPara="1" rIns="50800" wrap="square" tIns="50800">
                <a:noAutofit/>
              </a:bodyPr>
              <a:lstStyle/>
              <a:p>
                <a:pPr indent="0" lvl="0" marL="0" marR="0" rtl="0" algn="ctr">
                  <a:lnSpc>
                    <a:spcPct val="24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78" name="Google Shape;178;p10"/>
          <p:cNvGrpSpPr/>
          <p:nvPr/>
        </p:nvGrpSpPr>
        <p:grpSpPr>
          <a:xfrm>
            <a:off x="12588400" y="3293746"/>
            <a:ext cx="4564700" cy="6199076"/>
            <a:chOff x="0" y="-337542"/>
            <a:chExt cx="6086267" cy="8265434"/>
          </a:xfrm>
        </p:grpSpPr>
        <p:grpSp>
          <p:nvGrpSpPr>
            <p:cNvPr id="179" name="Google Shape;179;p10"/>
            <p:cNvGrpSpPr/>
            <p:nvPr/>
          </p:nvGrpSpPr>
          <p:grpSpPr>
            <a:xfrm>
              <a:off x="203200" y="-177246"/>
              <a:ext cx="5883067" cy="8105138"/>
              <a:chOff x="0" y="-66675"/>
              <a:chExt cx="1162087" cy="1601015"/>
            </a:xfrm>
          </p:grpSpPr>
          <p:sp>
            <p:nvSpPr>
              <p:cNvPr id="180" name="Google Shape;180;p10"/>
              <p:cNvSpPr/>
              <p:nvPr/>
            </p:nvSpPr>
            <p:spPr>
              <a:xfrm>
                <a:off x="0" y="0"/>
                <a:ext cx="1162087" cy="1534340"/>
              </a:xfrm>
              <a:custGeom>
                <a:rect b="b" l="l" r="r" t="t"/>
                <a:pathLst>
                  <a:path extrusionOk="0" h="1534340" w="1162087">
                    <a:moveTo>
                      <a:pt x="89486" y="0"/>
                    </a:moveTo>
                    <a:lnTo>
                      <a:pt x="1072602" y="0"/>
                    </a:lnTo>
                    <a:cubicBezTo>
                      <a:pt x="1122023" y="0"/>
                      <a:pt x="1162087" y="40064"/>
                      <a:pt x="1162087" y="89486"/>
                    </a:cubicBezTo>
                    <a:lnTo>
                      <a:pt x="1162087" y="1444854"/>
                    </a:lnTo>
                    <a:cubicBezTo>
                      <a:pt x="1162087" y="1494276"/>
                      <a:pt x="1122023" y="1534340"/>
                      <a:pt x="1072602" y="1534340"/>
                    </a:cubicBezTo>
                    <a:lnTo>
                      <a:pt x="89486" y="1534340"/>
                    </a:lnTo>
                    <a:cubicBezTo>
                      <a:pt x="40064" y="1534340"/>
                      <a:pt x="0" y="1494276"/>
                      <a:pt x="0" y="1444854"/>
                    </a:cubicBezTo>
                    <a:lnTo>
                      <a:pt x="0" y="89486"/>
                    </a:lnTo>
                    <a:cubicBezTo>
                      <a:pt x="0" y="40064"/>
                      <a:pt x="40064" y="0"/>
                      <a:pt x="89486" y="0"/>
                    </a:cubicBezTo>
                    <a:close/>
                  </a:path>
                </a:pathLst>
              </a:custGeom>
              <a:solidFill>
                <a:srgbClr val="F4F7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0"/>
              <p:cNvSpPr txBox="1"/>
              <p:nvPr/>
            </p:nvSpPr>
            <p:spPr>
              <a:xfrm>
                <a:off x="0" y="-66675"/>
                <a:ext cx="1162087" cy="1601015"/>
              </a:xfrm>
              <a:prstGeom prst="rect">
                <a:avLst/>
              </a:prstGeom>
              <a:noFill/>
              <a:ln>
                <a:noFill/>
              </a:ln>
            </p:spPr>
            <p:txBody>
              <a:bodyPr anchorCtr="0" anchor="ctr" bIns="50800" lIns="50800" spcFirstLastPara="1" rIns="50800" wrap="square" tIns="50800">
                <a:noAutofit/>
              </a:bodyPr>
              <a:lstStyle/>
              <a:p>
                <a:pPr indent="0" lvl="0" marL="0" marR="0" rtl="0" algn="ctr">
                  <a:lnSpc>
                    <a:spcPct val="24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 name="Google Shape;182;p10"/>
            <p:cNvGrpSpPr/>
            <p:nvPr/>
          </p:nvGrpSpPr>
          <p:grpSpPr>
            <a:xfrm>
              <a:off x="0" y="-337542"/>
              <a:ext cx="5883067" cy="8105138"/>
              <a:chOff x="0" y="-66675"/>
              <a:chExt cx="1162087" cy="1601015"/>
            </a:xfrm>
          </p:grpSpPr>
          <p:sp>
            <p:nvSpPr>
              <p:cNvPr id="183" name="Google Shape;183;p10"/>
              <p:cNvSpPr/>
              <p:nvPr/>
            </p:nvSpPr>
            <p:spPr>
              <a:xfrm>
                <a:off x="0" y="0"/>
                <a:ext cx="1162087" cy="1534340"/>
              </a:xfrm>
              <a:custGeom>
                <a:rect b="b" l="l" r="r" t="t"/>
                <a:pathLst>
                  <a:path extrusionOk="0" h="1534340" w="1162087">
                    <a:moveTo>
                      <a:pt x="89486" y="0"/>
                    </a:moveTo>
                    <a:lnTo>
                      <a:pt x="1072602" y="0"/>
                    </a:lnTo>
                    <a:cubicBezTo>
                      <a:pt x="1122023" y="0"/>
                      <a:pt x="1162087" y="40064"/>
                      <a:pt x="1162087" y="89486"/>
                    </a:cubicBezTo>
                    <a:lnTo>
                      <a:pt x="1162087" y="1444854"/>
                    </a:lnTo>
                    <a:cubicBezTo>
                      <a:pt x="1162087" y="1494276"/>
                      <a:pt x="1122023" y="1534340"/>
                      <a:pt x="1072602" y="1534340"/>
                    </a:cubicBezTo>
                    <a:lnTo>
                      <a:pt x="89486" y="1534340"/>
                    </a:lnTo>
                    <a:cubicBezTo>
                      <a:pt x="40064" y="1534340"/>
                      <a:pt x="0" y="1494276"/>
                      <a:pt x="0" y="1444854"/>
                    </a:cubicBezTo>
                    <a:lnTo>
                      <a:pt x="0" y="89486"/>
                    </a:lnTo>
                    <a:cubicBezTo>
                      <a:pt x="0" y="40064"/>
                      <a:pt x="40064" y="0"/>
                      <a:pt x="89486" y="0"/>
                    </a:cubicBezTo>
                    <a:close/>
                  </a:path>
                </a:pathLst>
              </a:custGeom>
              <a:solidFill>
                <a:srgbClr val="8EDA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0"/>
              <p:cNvSpPr txBox="1"/>
              <p:nvPr/>
            </p:nvSpPr>
            <p:spPr>
              <a:xfrm>
                <a:off x="0" y="-66675"/>
                <a:ext cx="1162087" cy="1601015"/>
              </a:xfrm>
              <a:prstGeom prst="rect">
                <a:avLst/>
              </a:prstGeom>
              <a:noFill/>
              <a:ln>
                <a:noFill/>
              </a:ln>
            </p:spPr>
            <p:txBody>
              <a:bodyPr anchorCtr="0" anchor="ctr" bIns="50800" lIns="50800" spcFirstLastPara="1" rIns="50800" wrap="square" tIns="50800">
                <a:noAutofit/>
              </a:bodyPr>
              <a:lstStyle/>
              <a:p>
                <a:pPr indent="0" lvl="0" marL="0" marR="0" rtl="0" algn="ctr">
                  <a:lnSpc>
                    <a:spcPct val="24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85" name="Google Shape;185;p10"/>
          <p:cNvGrpSpPr/>
          <p:nvPr/>
        </p:nvGrpSpPr>
        <p:grpSpPr>
          <a:xfrm>
            <a:off x="12664600" y="3347293"/>
            <a:ext cx="4412300" cy="6078854"/>
            <a:chOff x="0" y="-66675"/>
            <a:chExt cx="1162087" cy="1601015"/>
          </a:xfrm>
        </p:grpSpPr>
        <p:sp>
          <p:nvSpPr>
            <p:cNvPr id="186" name="Google Shape;186;p10"/>
            <p:cNvSpPr/>
            <p:nvPr/>
          </p:nvSpPr>
          <p:spPr>
            <a:xfrm>
              <a:off x="0" y="0"/>
              <a:ext cx="1162087" cy="1534340"/>
            </a:xfrm>
            <a:custGeom>
              <a:rect b="b" l="l" r="r" t="t"/>
              <a:pathLst>
                <a:path extrusionOk="0" h="1534340" w="1162087">
                  <a:moveTo>
                    <a:pt x="89486" y="0"/>
                  </a:moveTo>
                  <a:lnTo>
                    <a:pt x="1072602" y="0"/>
                  </a:lnTo>
                  <a:cubicBezTo>
                    <a:pt x="1122023" y="0"/>
                    <a:pt x="1162087" y="40064"/>
                    <a:pt x="1162087" y="89486"/>
                  </a:cubicBezTo>
                  <a:lnTo>
                    <a:pt x="1162087" y="1444854"/>
                  </a:lnTo>
                  <a:cubicBezTo>
                    <a:pt x="1162087" y="1494276"/>
                    <a:pt x="1122023" y="1534340"/>
                    <a:pt x="1072602" y="1534340"/>
                  </a:cubicBezTo>
                  <a:lnTo>
                    <a:pt x="89486" y="1534340"/>
                  </a:lnTo>
                  <a:cubicBezTo>
                    <a:pt x="40064" y="1534340"/>
                    <a:pt x="0" y="1494276"/>
                    <a:pt x="0" y="1444854"/>
                  </a:cubicBezTo>
                  <a:lnTo>
                    <a:pt x="0" y="89486"/>
                  </a:lnTo>
                  <a:cubicBezTo>
                    <a:pt x="0" y="40064"/>
                    <a:pt x="40064" y="0"/>
                    <a:pt x="89486" y="0"/>
                  </a:cubicBezTo>
                  <a:close/>
                </a:path>
              </a:pathLst>
            </a:custGeom>
            <a:solidFill>
              <a:srgbClr val="B48D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0"/>
            <p:cNvSpPr txBox="1"/>
            <p:nvPr/>
          </p:nvSpPr>
          <p:spPr>
            <a:xfrm>
              <a:off x="0" y="-66675"/>
              <a:ext cx="1162087" cy="1601015"/>
            </a:xfrm>
            <a:prstGeom prst="rect">
              <a:avLst/>
            </a:prstGeom>
            <a:noFill/>
            <a:ln>
              <a:noFill/>
            </a:ln>
          </p:spPr>
          <p:txBody>
            <a:bodyPr anchorCtr="0" anchor="ctr" bIns="50800" lIns="50800" spcFirstLastPara="1" rIns="50800" wrap="square" tIns="50800">
              <a:noAutofit/>
            </a:bodyPr>
            <a:lstStyle/>
            <a:p>
              <a:pPr indent="0" lvl="0" marL="0" marR="0" rtl="0" algn="ctr">
                <a:lnSpc>
                  <a:spcPct val="24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 name="Google Shape;188;p10"/>
          <p:cNvGrpSpPr/>
          <p:nvPr/>
        </p:nvGrpSpPr>
        <p:grpSpPr>
          <a:xfrm>
            <a:off x="6937850" y="3347293"/>
            <a:ext cx="4412300" cy="6078854"/>
            <a:chOff x="0" y="-66675"/>
            <a:chExt cx="1162087" cy="1601015"/>
          </a:xfrm>
        </p:grpSpPr>
        <p:sp>
          <p:nvSpPr>
            <p:cNvPr id="189" name="Google Shape;189;p10"/>
            <p:cNvSpPr/>
            <p:nvPr/>
          </p:nvSpPr>
          <p:spPr>
            <a:xfrm>
              <a:off x="0" y="0"/>
              <a:ext cx="1162087" cy="1534340"/>
            </a:xfrm>
            <a:custGeom>
              <a:rect b="b" l="l" r="r" t="t"/>
              <a:pathLst>
                <a:path extrusionOk="0" h="1534340" w="1162087">
                  <a:moveTo>
                    <a:pt x="89486" y="0"/>
                  </a:moveTo>
                  <a:lnTo>
                    <a:pt x="1072602" y="0"/>
                  </a:lnTo>
                  <a:cubicBezTo>
                    <a:pt x="1122023" y="0"/>
                    <a:pt x="1162087" y="40064"/>
                    <a:pt x="1162087" y="89486"/>
                  </a:cubicBezTo>
                  <a:lnTo>
                    <a:pt x="1162087" y="1444854"/>
                  </a:lnTo>
                  <a:cubicBezTo>
                    <a:pt x="1162087" y="1494276"/>
                    <a:pt x="1122023" y="1534340"/>
                    <a:pt x="1072602" y="1534340"/>
                  </a:cubicBezTo>
                  <a:lnTo>
                    <a:pt x="89486" y="1534340"/>
                  </a:lnTo>
                  <a:cubicBezTo>
                    <a:pt x="40064" y="1534340"/>
                    <a:pt x="0" y="1494276"/>
                    <a:pt x="0" y="1444854"/>
                  </a:cubicBezTo>
                  <a:lnTo>
                    <a:pt x="0" y="89486"/>
                  </a:lnTo>
                  <a:cubicBezTo>
                    <a:pt x="0" y="40064"/>
                    <a:pt x="40064" y="0"/>
                    <a:pt x="89486" y="0"/>
                  </a:cubicBezTo>
                  <a:close/>
                </a:path>
              </a:pathLst>
            </a:custGeom>
            <a:solidFill>
              <a:srgbClr val="B48D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0"/>
            <p:cNvSpPr txBox="1"/>
            <p:nvPr/>
          </p:nvSpPr>
          <p:spPr>
            <a:xfrm>
              <a:off x="0" y="-66675"/>
              <a:ext cx="1162087" cy="1601015"/>
            </a:xfrm>
            <a:prstGeom prst="rect">
              <a:avLst/>
            </a:prstGeom>
            <a:noFill/>
            <a:ln>
              <a:noFill/>
            </a:ln>
          </p:spPr>
          <p:txBody>
            <a:bodyPr anchorCtr="0" anchor="ctr" bIns="50800" lIns="50800" spcFirstLastPara="1" rIns="50800" wrap="square" tIns="50800">
              <a:noAutofit/>
            </a:bodyPr>
            <a:lstStyle/>
            <a:p>
              <a:pPr indent="0" lvl="0" marL="0" marR="0" rtl="0" algn="ctr">
                <a:lnSpc>
                  <a:spcPct val="24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1" name="Google Shape;191;p10"/>
          <p:cNvSpPr/>
          <p:nvPr/>
        </p:nvSpPr>
        <p:spPr>
          <a:xfrm>
            <a:off x="1209383" y="3600450"/>
            <a:ext cx="4412300" cy="5825697"/>
          </a:xfrm>
          <a:custGeom>
            <a:rect b="b" l="l" r="r" t="t"/>
            <a:pathLst>
              <a:path extrusionOk="0" h="1534340" w="1162087">
                <a:moveTo>
                  <a:pt x="89486" y="0"/>
                </a:moveTo>
                <a:lnTo>
                  <a:pt x="1072602" y="0"/>
                </a:lnTo>
                <a:cubicBezTo>
                  <a:pt x="1122023" y="0"/>
                  <a:pt x="1162087" y="40064"/>
                  <a:pt x="1162087" y="89486"/>
                </a:cubicBezTo>
                <a:lnTo>
                  <a:pt x="1162087" y="1444854"/>
                </a:lnTo>
                <a:cubicBezTo>
                  <a:pt x="1162087" y="1494276"/>
                  <a:pt x="1122023" y="1534340"/>
                  <a:pt x="1072602" y="1534340"/>
                </a:cubicBezTo>
                <a:lnTo>
                  <a:pt x="89486" y="1534340"/>
                </a:lnTo>
                <a:cubicBezTo>
                  <a:pt x="40064" y="1534340"/>
                  <a:pt x="0" y="1494276"/>
                  <a:pt x="0" y="1444854"/>
                </a:cubicBezTo>
                <a:lnTo>
                  <a:pt x="0" y="89486"/>
                </a:lnTo>
                <a:cubicBezTo>
                  <a:pt x="0" y="40064"/>
                  <a:pt x="40064" y="0"/>
                  <a:pt x="89486" y="0"/>
                </a:cubicBezTo>
                <a:close/>
              </a:path>
            </a:pathLst>
          </a:custGeom>
          <a:solidFill>
            <a:srgbClr val="B48D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2" name="Google Shape;192;p10"/>
          <p:cNvGrpSpPr/>
          <p:nvPr/>
        </p:nvGrpSpPr>
        <p:grpSpPr>
          <a:xfrm>
            <a:off x="7884507" y="5585016"/>
            <a:ext cx="2518986" cy="2518986"/>
            <a:chOff x="0" y="0"/>
            <a:chExt cx="812800" cy="812800"/>
          </a:xfrm>
        </p:grpSpPr>
        <p:sp>
          <p:nvSpPr>
            <p:cNvPr id="193" name="Google Shape;193;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8A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 name="Google Shape;195;p10"/>
          <p:cNvGrpSpPr/>
          <p:nvPr/>
        </p:nvGrpSpPr>
        <p:grpSpPr>
          <a:xfrm>
            <a:off x="2121800" y="5585016"/>
            <a:ext cx="2518986" cy="2518986"/>
            <a:chOff x="0" y="0"/>
            <a:chExt cx="812800" cy="812800"/>
          </a:xfrm>
        </p:grpSpPr>
        <p:sp>
          <p:nvSpPr>
            <p:cNvPr id="196" name="Google Shape;196;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8A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8" name="Google Shape;198;p10"/>
          <p:cNvGrpSpPr/>
          <p:nvPr/>
        </p:nvGrpSpPr>
        <p:grpSpPr>
          <a:xfrm>
            <a:off x="13611257" y="5585016"/>
            <a:ext cx="2518986" cy="2518986"/>
            <a:chOff x="0" y="0"/>
            <a:chExt cx="812800" cy="812800"/>
          </a:xfrm>
        </p:grpSpPr>
        <p:sp>
          <p:nvSpPr>
            <p:cNvPr id="199" name="Google Shape;199;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8A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1" name="Google Shape;201;p10"/>
          <p:cNvSpPr txBox="1"/>
          <p:nvPr/>
        </p:nvSpPr>
        <p:spPr>
          <a:xfrm>
            <a:off x="13614756" y="3974075"/>
            <a:ext cx="2515500" cy="1577100"/>
          </a:xfrm>
          <a:prstGeom prst="rect">
            <a:avLst/>
          </a:prstGeom>
          <a:noFill/>
          <a:ln>
            <a:noFill/>
          </a:ln>
        </p:spPr>
        <p:txBody>
          <a:bodyPr anchorCtr="0" anchor="t" bIns="0" lIns="0" spcFirstLastPara="1" rIns="0" wrap="square" tIns="0">
            <a:spAutoFit/>
          </a:bodyPr>
          <a:lstStyle/>
          <a:p>
            <a:pPr indent="0" lvl="0" marL="0" marR="0" rtl="0" algn="ctr">
              <a:lnSpc>
                <a:spcPct val="106002"/>
              </a:lnSpc>
              <a:spcBef>
                <a:spcPts val="0"/>
              </a:spcBef>
              <a:spcAft>
                <a:spcPts val="0"/>
              </a:spcAft>
              <a:buNone/>
            </a:pPr>
            <a:r>
              <a:rPr b="0" i="0" lang="en-US" sz="10246" u="none" cap="none" strike="noStrike">
                <a:solidFill>
                  <a:srgbClr val="F4F7EC"/>
                </a:solidFill>
                <a:latin typeface="Lilita One"/>
                <a:ea typeface="Lilita One"/>
                <a:cs typeface="Lilita One"/>
                <a:sym typeface="Lilita One"/>
              </a:rPr>
              <a:t>03</a:t>
            </a:r>
            <a:endParaRPr/>
          </a:p>
        </p:txBody>
      </p:sp>
      <p:sp>
        <p:nvSpPr>
          <p:cNvPr id="202" name="Google Shape;202;p10"/>
          <p:cNvSpPr txBox="1"/>
          <p:nvPr/>
        </p:nvSpPr>
        <p:spPr>
          <a:xfrm>
            <a:off x="13183889" y="8353611"/>
            <a:ext cx="3377158" cy="530861"/>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1" i="0" lang="en-US" sz="3099" u="none" cap="none" strike="noStrike">
                <a:solidFill>
                  <a:srgbClr val="F4F7EC"/>
                </a:solidFill>
                <a:latin typeface="Assistant"/>
                <a:ea typeface="Assistant"/>
                <a:cs typeface="Assistant"/>
                <a:sym typeface="Assistant"/>
              </a:rPr>
              <a:t>Staying Healthy</a:t>
            </a:r>
            <a:endParaRPr/>
          </a:p>
        </p:txBody>
      </p:sp>
      <p:sp>
        <p:nvSpPr>
          <p:cNvPr id="203" name="Google Shape;203;p10"/>
          <p:cNvSpPr txBox="1"/>
          <p:nvPr/>
        </p:nvSpPr>
        <p:spPr>
          <a:xfrm>
            <a:off x="3415533" y="892223"/>
            <a:ext cx="11456935" cy="1436974"/>
          </a:xfrm>
          <a:prstGeom prst="rect">
            <a:avLst/>
          </a:prstGeom>
          <a:noFill/>
          <a:ln>
            <a:noFill/>
          </a:ln>
        </p:spPr>
        <p:txBody>
          <a:bodyPr anchorCtr="0" anchor="t" bIns="0" lIns="0" spcFirstLastPara="1" rIns="0" wrap="square" tIns="0">
            <a:spAutoFit/>
          </a:bodyPr>
          <a:lstStyle/>
          <a:p>
            <a:pPr indent="0" lvl="0" marL="0" marR="0" rtl="0" algn="ctr">
              <a:lnSpc>
                <a:spcPct val="106002"/>
              </a:lnSpc>
              <a:spcBef>
                <a:spcPts val="0"/>
              </a:spcBef>
              <a:spcAft>
                <a:spcPts val="0"/>
              </a:spcAft>
              <a:buNone/>
            </a:pPr>
            <a:r>
              <a:rPr b="0" i="0" lang="en-US" sz="10246" u="none" cap="none" strike="noStrike">
                <a:solidFill>
                  <a:srgbClr val="F4F7EC"/>
                </a:solidFill>
                <a:latin typeface="Lilita One"/>
                <a:ea typeface="Lilita One"/>
                <a:cs typeface="Lilita One"/>
                <a:sym typeface="Lilita One"/>
              </a:rPr>
              <a:t>TABLE OF CONTENTS</a:t>
            </a:r>
            <a:endParaRPr/>
          </a:p>
        </p:txBody>
      </p:sp>
      <p:sp>
        <p:nvSpPr>
          <p:cNvPr id="204" name="Google Shape;204;p10"/>
          <p:cNvSpPr txBox="1"/>
          <p:nvPr/>
        </p:nvSpPr>
        <p:spPr>
          <a:xfrm>
            <a:off x="2701335" y="3974078"/>
            <a:ext cx="1359917" cy="1429963"/>
          </a:xfrm>
          <a:prstGeom prst="rect">
            <a:avLst/>
          </a:prstGeom>
          <a:noFill/>
          <a:ln>
            <a:noFill/>
          </a:ln>
        </p:spPr>
        <p:txBody>
          <a:bodyPr anchorCtr="0" anchor="t" bIns="0" lIns="0" spcFirstLastPara="1" rIns="0" wrap="square" tIns="0">
            <a:spAutoFit/>
          </a:bodyPr>
          <a:lstStyle/>
          <a:p>
            <a:pPr indent="0" lvl="0" marL="0" marR="0" rtl="0" algn="ctr">
              <a:lnSpc>
                <a:spcPct val="106002"/>
              </a:lnSpc>
              <a:spcBef>
                <a:spcPts val="0"/>
              </a:spcBef>
              <a:spcAft>
                <a:spcPts val="0"/>
              </a:spcAft>
              <a:buNone/>
            </a:pPr>
            <a:r>
              <a:rPr b="0" i="0" lang="en-US" sz="10246" u="none" cap="none" strike="noStrike">
                <a:solidFill>
                  <a:srgbClr val="F4F7EC"/>
                </a:solidFill>
                <a:latin typeface="Lilita One"/>
                <a:ea typeface="Lilita One"/>
                <a:cs typeface="Lilita One"/>
                <a:sym typeface="Lilita One"/>
              </a:rPr>
              <a:t>01</a:t>
            </a:r>
            <a:endParaRPr/>
          </a:p>
        </p:txBody>
      </p:sp>
      <p:sp>
        <p:nvSpPr>
          <p:cNvPr id="205" name="Google Shape;205;p10"/>
          <p:cNvSpPr txBox="1"/>
          <p:nvPr/>
        </p:nvSpPr>
        <p:spPr>
          <a:xfrm>
            <a:off x="8386614" y="3974078"/>
            <a:ext cx="1514773" cy="1429963"/>
          </a:xfrm>
          <a:prstGeom prst="rect">
            <a:avLst/>
          </a:prstGeom>
          <a:noFill/>
          <a:ln>
            <a:noFill/>
          </a:ln>
        </p:spPr>
        <p:txBody>
          <a:bodyPr anchorCtr="0" anchor="t" bIns="0" lIns="0" spcFirstLastPara="1" rIns="0" wrap="square" tIns="0">
            <a:spAutoFit/>
          </a:bodyPr>
          <a:lstStyle/>
          <a:p>
            <a:pPr indent="0" lvl="0" marL="0" marR="0" rtl="0" algn="ctr">
              <a:lnSpc>
                <a:spcPct val="106002"/>
              </a:lnSpc>
              <a:spcBef>
                <a:spcPts val="0"/>
              </a:spcBef>
              <a:spcAft>
                <a:spcPts val="0"/>
              </a:spcAft>
              <a:buNone/>
            </a:pPr>
            <a:r>
              <a:rPr b="0" i="0" lang="en-US" sz="10246" u="none" cap="none" strike="noStrike">
                <a:solidFill>
                  <a:srgbClr val="F4F7EC"/>
                </a:solidFill>
                <a:latin typeface="Lilita One"/>
                <a:ea typeface="Lilita One"/>
                <a:cs typeface="Lilita One"/>
                <a:sym typeface="Lilita One"/>
              </a:rPr>
              <a:t>02</a:t>
            </a:r>
            <a:endParaRPr/>
          </a:p>
        </p:txBody>
      </p:sp>
      <p:sp>
        <p:nvSpPr>
          <p:cNvPr id="206" name="Google Shape;206;p10"/>
          <p:cNvSpPr txBox="1"/>
          <p:nvPr/>
        </p:nvSpPr>
        <p:spPr>
          <a:xfrm>
            <a:off x="1408922" y="8353611"/>
            <a:ext cx="3944743" cy="530861"/>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1" i="0" lang="en-US" sz="3099" u="none" cap="none" strike="noStrike">
                <a:solidFill>
                  <a:srgbClr val="F4F7EC"/>
                </a:solidFill>
                <a:latin typeface="Assistant"/>
                <a:ea typeface="Assistant"/>
                <a:cs typeface="Assistant"/>
                <a:sym typeface="Assistant"/>
              </a:rPr>
              <a:t>The Nervous System</a:t>
            </a:r>
            <a:endParaRPr/>
          </a:p>
        </p:txBody>
      </p:sp>
      <p:sp>
        <p:nvSpPr>
          <p:cNvPr id="207" name="Google Shape;207;p10"/>
          <p:cNvSpPr txBox="1"/>
          <p:nvPr/>
        </p:nvSpPr>
        <p:spPr>
          <a:xfrm>
            <a:off x="7455421" y="8353611"/>
            <a:ext cx="3377158" cy="530861"/>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1" i="0" lang="en-US" sz="3099" u="none" cap="none" strike="noStrike">
                <a:solidFill>
                  <a:srgbClr val="F4F7EC"/>
                </a:solidFill>
                <a:latin typeface="Assistant"/>
                <a:ea typeface="Assistant"/>
                <a:cs typeface="Assistant"/>
                <a:sym typeface="Assistant"/>
              </a:rPr>
              <a:t>How It Works</a:t>
            </a:r>
            <a:endParaRPr/>
          </a:p>
        </p:txBody>
      </p:sp>
      <p:pic>
        <p:nvPicPr>
          <p:cNvPr id="208" name="Google Shape;208;p10"/>
          <p:cNvPicPr preferRelativeResize="0"/>
          <p:nvPr/>
        </p:nvPicPr>
        <p:blipFill>
          <a:blip r:embed="rId5">
            <a:alphaModFix/>
          </a:blip>
          <a:stretch>
            <a:fillRect/>
          </a:stretch>
        </p:blipFill>
        <p:spPr>
          <a:xfrm>
            <a:off x="2808050" y="5961950"/>
            <a:ext cx="1146450" cy="1653050"/>
          </a:xfrm>
          <a:prstGeom prst="rect">
            <a:avLst/>
          </a:prstGeom>
          <a:noFill/>
          <a:ln>
            <a:noFill/>
          </a:ln>
        </p:spPr>
      </p:pic>
      <p:pic>
        <p:nvPicPr>
          <p:cNvPr id="209" name="Google Shape;209;p10"/>
          <p:cNvPicPr preferRelativeResize="0"/>
          <p:nvPr/>
        </p:nvPicPr>
        <p:blipFill>
          <a:blip r:embed="rId6">
            <a:alphaModFix/>
          </a:blip>
          <a:stretch>
            <a:fillRect/>
          </a:stretch>
        </p:blipFill>
        <p:spPr>
          <a:xfrm>
            <a:off x="8365299" y="6006817"/>
            <a:ext cx="1514750" cy="1528037"/>
          </a:xfrm>
          <a:prstGeom prst="rect">
            <a:avLst/>
          </a:prstGeom>
          <a:noFill/>
          <a:ln>
            <a:noFill/>
          </a:ln>
        </p:spPr>
      </p:pic>
      <p:pic>
        <p:nvPicPr>
          <p:cNvPr id="210" name="Google Shape;210;p10"/>
          <p:cNvPicPr preferRelativeResize="0"/>
          <p:nvPr/>
        </p:nvPicPr>
        <p:blipFill>
          <a:blip r:embed="rId7">
            <a:alphaModFix/>
          </a:blip>
          <a:stretch>
            <a:fillRect/>
          </a:stretch>
        </p:blipFill>
        <p:spPr>
          <a:xfrm>
            <a:off x="14141706" y="6129513"/>
            <a:ext cx="1458038" cy="14299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8ADA0"/>
        </a:solidFill>
      </p:bgPr>
    </p:bg>
    <p:spTree>
      <p:nvGrpSpPr>
        <p:cNvPr id="506" name="Shape 506"/>
        <p:cNvGrpSpPr/>
        <p:nvPr/>
      </p:nvGrpSpPr>
      <p:grpSpPr>
        <a:xfrm>
          <a:off x="0" y="0"/>
          <a:ext cx="0" cy="0"/>
          <a:chOff x="0" y="0"/>
          <a:chExt cx="0" cy="0"/>
        </a:xfrm>
      </p:grpSpPr>
      <p:sp>
        <p:nvSpPr>
          <p:cNvPr id="507" name="Google Shape;507;p28"/>
          <p:cNvSpPr txBox="1"/>
          <p:nvPr/>
        </p:nvSpPr>
        <p:spPr>
          <a:xfrm>
            <a:off x="4518402" y="791508"/>
            <a:ext cx="9251196" cy="1436974"/>
          </a:xfrm>
          <a:prstGeom prst="rect">
            <a:avLst/>
          </a:prstGeom>
          <a:noFill/>
          <a:ln>
            <a:noFill/>
          </a:ln>
        </p:spPr>
        <p:txBody>
          <a:bodyPr anchorCtr="0" anchor="t" bIns="0" lIns="0" spcFirstLastPara="1" rIns="0" wrap="square" tIns="0">
            <a:spAutoFit/>
          </a:bodyPr>
          <a:lstStyle/>
          <a:p>
            <a:pPr indent="0" lvl="0" marL="0" marR="0" rtl="0" algn="ctr">
              <a:lnSpc>
                <a:spcPct val="106002"/>
              </a:lnSpc>
              <a:spcBef>
                <a:spcPts val="0"/>
              </a:spcBef>
              <a:spcAft>
                <a:spcPts val="0"/>
              </a:spcAft>
              <a:buNone/>
            </a:pPr>
            <a:r>
              <a:rPr b="0" i="0" lang="en-US" sz="10246" u="none" cap="none" strike="noStrike">
                <a:solidFill>
                  <a:srgbClr val="F4F7EC"/>
                </a:solidFill>
                <a:latin typeface="Lilita One"/>
                <a:ea typeface="Lilita One"/>
                <a:cs typeface="Lilita One"/>
                <a:sym typeface="Lilita One"/>
              </a:rPr>
              <a:t>RESOURCE PAGE</a:t>
            </a:r>
            <a:endParaRPr/>
          </a:p>
        </p:txBody>
      </p:sp>
      <p:sp>
        <p:nvSpPr>
          <p:cNvPr id="508" name="Google Shape;508;p28"/>
          <p:cNvSpPr txBox="1"/>
          <p:nvPr/>
        </p:nvSpPr>
        <p:spPr>
          <a:xfrm>
            <a:off x="1425894" y="7084829"/>
            <a:ext cx="2435184" cy="795864"/>
          </a:xfrm>
          <a:prstGeom prst="rect">
            <a:avLst/>
          </a:prstGeom>
          <a:noFill/>
          <a:ln>
            <a:noFill/>
          </a:ln>
        </p:spPr>
        <p:txBody>
          <a:bodyPr anchorCtr="0" anchor="t" bIns="0" lIns="0" spcFirstLastPara="1" rIns="0" wrap="square" tIns="0">
            <a:spAutoFit/>
          </a:bodyPr>
          <a:lstStyle/>
          <a:p>
            <a:pPr indent="0" lvl="0" marL="0" marR="0" rtl="0" algn="l">
              <a:lnSpc>
                <a:spcPct val="167036"/>
              </a:lnSpc>
              <a:spcBef>
                <a:spcPts val="0"/>
              </a:spcBef>
              <a:spcAft>
                <a:spcPts val="0"/>
              </a:spcAft>
              <a:buNone/>
            </a:pPr>
            <a:r>
              <a:rPr b="1" i="0" lang="en-US" sz="4059" u="none" cap="none" strike="noStrike">
                <a:solidFill>
                  <a:srgbClr val="000000"/>
                </a:solidFill>
                <a:latin typeface="Assistant SemiBold"/>
                <a:ea typeface="Assistant SemiBold"/>
                <a:cs typeface="Assistant SemiBold"/>
                <a:sym typeface="Assistant SemiBold"/>
              </a:rPr>
              <a:t>COLORS</a:t>
            </a:r>
            <a:endParaRPr/>
          </a:p>
        </p:txBody>
      </p:sp>
      <p:sp>
        <p:nvSpPr>
          <p:cNvPr id="509" name="Google Shape;509;p28"/>
          <p:cNvSpPr txBox="1"/>
          <p:nvPr/>
        </p:nvSpPr>
        <p:spPr>
          <a:xfrm>
            <a:off x="1425894" y="6311272"/>
            <a:ext cx="4870500" cy="338400"/>
          </a:xfrm>
          <a:prstGeom prst="rect">
            <a:avLst/>
          </a:prstGeom>
          <a:noFill/>
          <a:ln>
            <a:noFill/>
          </a:ln>
        </p:spPr>
        <p:txBody>
          <a:bodyPr anchorCtr="0" anchor="t" bIns="0" lIns="0" spcFirstLastPara="1" rIns="0" wrap="square" tIns="0">
            <a:spAutoFit/>
          </a:bodyPr>
          <a:lstStyle/>
          <a:p>
            <a:pPr indent="0" lvl="0" marL="0" marR="0" rtl="0" algn="l">
              <a:lnSpc>
                <a:spcPct val="167030"/>
              </a:lnSpc>
              <a:spcBef>
                <a:spcPts val="0"/>
              </a:spcBef>
              <a:spcAft>
                <a:spcPts val="0"/>
              </a:spcAft>
              <a:buNone/>
            </a:pPr>
            <a:r>
              <a:rPr i="0" lang="en-US" sz="2199" u="none" cap="none" strike="noStrike">
                <a:solidFill>
                  <a:srgbClr val="000000"/>
                </a:solidFill>
                <a:latin typeface="Assistant Medium"/>
                <a:ea typeface="Assistant Medium"/>
                <a:cs typeface="Assistant Medium"/>
                <a:sym typeface="Assistant Medium"/>
              </a:rPr>
              <a:t>You can find these fonts online too.</a:t>
            </a:r>
            <a:endParaRPr>
              <a:latin typeface="Assistant Medium"/>
              <a:ea typeface="Assistant Medium"/>
              <a:cs typeface="Assistant Medium"/>
              <a:sym typeface="Assistant Medium"/>
            </a:endParaRPr>
          </a:p>
        </p:txBody>
      </p:sp>
      <p:sp>
        <p:nvSpPr>
          <p:cNvPr id="510" name="Google Shape;510;p28"/>
          <p:cNvSpPr txBox="1"/>
          <p:nvPr/>
        </p:nvSpPr>
        <p:spPr>
          <a:xfrm>
            <a:off x="1425894" y="2685682"/>
            <a:ext cx="4057200" cy="8847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i="0" lang="en-US" sz="2299" u="none" cap="none" strike="noStrike">
                <a:solidFill>
                  <a:srgbClr val="000000"/>
                </a:solidFill>
                <a:latin typeface="Assistant SemiBold"/>
                <a:ea typeface="Assistant SemiBold"/>
                <a:cs typeface="Assistant SemiBold"/>
                <a:sym typeface="Assistant SemiBold"/>
              </a:rPr>
              <a:t>This presentation template</a:t>
            </a:r>
            <a:endParaRPr/>
          </a:p>
          <a:p>
            <a:pPr indent="0" lvl="0" marL="0" marR="0" rtl="0" algn="l">
              <a:lnSpc>
                <a:spcPct val="150000"/>
              </a:lnSpc>
              <a:spcBef>
                <a:spcPts val="0"/>
              </a:spcBef>
              <a:spcAft>
                <a:spcPts val="0"/>
              </a:spcAft>
              <a:buNone/>
            </a:pPr>
            <a:r>
              <a:rPr b="1" i="0" lang="en-US" sz="2299" u="none" cap="none" strike="noStrike">
                <a:solidFill>
                  <a:srgbClr val="000000"/>
                </a:solidFill>
                <a:latin typeface="Assistant SemiBold"/>
                <a:ea typeface="Assistant SemiBold"/>
                <a:cs typeface="Assistant SemiBold"/>
                <a:sym typeface="Assistant SemiBold"/>
              </a:rPr>
              <a:t>uses the following free fonts:</a:t>
            </a:r>
            <a:endParaRPr/>
          </a:p>
        </p:txBody>
      </p:sp>
      <p:sp>
        <p:nvSpPr>
          <p:cNvPr id="511" name="Google Shape;511;p28"/>
          <p:cNvSpPr txBox="1"/>
          <p:nvPr/>
        </p:nvSpPr>
        <p:spPr>
          <a:xfrm>
            <a:off x="1425894" y="3739021"/>
            <a:ext cx="3143400" cy="338400"/>
          </a:xfrm>
          <a:prstGeom prst="rect">
            <a:avLst/>
          </a:prstGeom>
          <a:noFill/>
          <a:ln>
            <a:noFill/>
          </a:ln>
        </p:spPr>
        <p:txBody>
          <a:bodyPr anchorCtr="0" anchor="t" bIns="0" lIns="0" spcFirstLastPara="1" rIns="0" wrap="square" tIns="0">
            <a:spAutoFit/>
          </a:bodyPr>
          <a:lstStyle/>
          <a:p>
            <a:pPr indent="0" lvl="0" marL="0" marR="0" rtl="0" algn="l">
              <a:lnSpc>
                <a:spcPct val="167030"/>
              </a:lnSpc>
              <a:spcBef>
                <a:spcPts val="0"/>
              </a:spcBef>
              <a:spcAft>
                <a:spcPts val="0"/>
              </a:spcAft>
              <a:buNone/>
            </a:pPr>
            <a:r>
              <a:rPr i="0" lang="en-US" sz="2199" u="none" cap="none" strike="noStrike">
                <a:solidFill>
                  <a:srgbClr val="000000"/>
                </a:solidFill>
                <a:latin typeface="Assistant Medium"/>
                <a:ea typeface="Assistant Medium"/>
                <a:cs typeface="Assistant Medium"/>
                <a:sym typeface="Assistant Medium"/>
              </a:rPr>
              <a:t>Titles :</a:t>
            </a:r>
            <a:endParaRPr>
              <a:latin typeface="Assistant Medium"/>
              <a:ea typeface="Assistant Medium"/>
              <a:cs typeface="Assistant Medium"/>
              <a:sym typeface="Assistant Medium"/>
            </a:endParaRPr>
          </a:p>
        </p:txBody>
      </p:sp>
      <p:sp>
        <p:nvSpPr>
          <p:cNvPr id="512" name="Google Shape;512;p28"/>
          <p:cNvSpPr txBox="1"/>
          <p:nvPr/>
        </p:nvSpPr>
        <p:spPr>
          <a:xfrm>
            <a:off x="1425894" y="4624514"/>
            <a:ext cx="3143400" cy="338400"/>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i="0" lang="en-US" sz="2199" u="none" cap="none" strike="noStrike">
                <a:solidFill>
                  <a:srgbClr val="000000"/>
                </a:solidFill>
                <a:latin typeface="Assistant Medium"/>
                <a:ea typeface="Assistant Medium"/>
                <a:cs typeface="Assistant Medium"/>
                <a:sym typeface="Assistant Medium"/>
              </a:rPr>
              <a:t>Headers :</a:t>
            </a:r>
            <a:endParaRPr>
              <a:latin typeface="Assistant Medium"/>
              <a:ea typeface="Assistant Medium"/>
              <a:cs typeface="Assistant Medium"/>
              <a:sym typeface="Assistant Medium"/>
            </a:endParaRPr>
          </a:p>
        </p:txBody>
      </p:sp>
      <p:sp>
        <p:nvSpPr>
          <p:cNvPr id="513" name="Google Shape;513;p28"/>
          <p:cNvSpPr txBox="1"/>
          <p:nvPr/>
        </p:nvSpPr>
        <p:spPr>
          <a:xfrm>
            <a:off x="1425894" y="5456362"/>
            <a:ext cx="3143400" cy="338400"/>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i="0" lang="en-US" sz="2199" u="none" cap="none" strike="noStrike">
                <a:solidFill>
                  <a:srgbClr val="000000"/>
                </a:solidFill>
                <a:latin typeface="Assistant Medium"/>
                <a:ea typeface="Assistant Medium"/>
                <a:cs typeface="Assistant Medium"/>
                <a:sym typeface="Assistant Medium"/>
              </a:rPr>
              <a:t>Body Copy :</a:t>
            </a:r>
            <a:endParaRPr>
              <a:latin typeface="Assistant Medium"/>
              <a:ea typeface="Assistant Medium"/>
              <a:cs typeface="Assistant Medium"/>
              <a:sym typeface="Assistant Medium"/>
            </a:endParaRPr>
          </a:p>
        </p:txBody>
      </p:sp>
      <p:sp>
        <p:nvSpPr>
          <p:cNvPr id="514" name="Google Shape;514;p28"/>
          <p:cNvSpPr txBox="1"/>
          <p:nvPr/>
        </p:nvSpPr>
        <p:spPr>
          <a:xfrm>
            <a:off x="1425894" y="4125173"/>
            <a:ext cx="3143400" cy="338400"/>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i="0" lang="en-US" sz="2199" u="none" cap="none" strike="noStrike">
                <a:solidFill>
                  <a:srgbClr val="000000"/>
                </a:solidFill>
                <a:latin typeface="Assistant Medium"/>
                <a:ea typeface="Assistant Medium"/>
                <a:cs typeface="Assistant Medium"/>
                <a:sym typeface="Assistant Medium"/>
              </a:rPr>
              <a:t>Lilita One</a:t>
            </a:r>
            <a:endParaRPr>
              <a:latin typeface="Assistant Medium"/>
              <a:ea typeface="Assistant Medium"/>
              <a:cs typeface="Assistant Medium"/>
              <a:sym typeface="Assistant Medium"/>
            </a:endParaRPr>
          </a:p>
        </p:txBody>
      </p:sp>
      <p:sp>
        <p:nvSpPr>
          <p:cNvPr id="515" name="Google Shape;515;p28"/>
          <p:cNvSpPr txBox="1"/>
          <p:nvPr/>
        </p:nvSpPr>
        <p:spPr>
          <a:xfrm>
            <a:off x="1425894" y="4991616"/>
            <a:ext cx="3805200" cy="338400"/>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i="0" lang="en-US" sz="2199" u="none" cap="none" strike="noStrike">
                <a:solidFill>
                  <a:srgbClr val="000000"/>
                </a:solidFill>
                <a:latin typeface="Assistant Medium"/>
                <a:ea typeface="Assistant Medium"/>
                <a:cs typeface="Assistant Medium"/>
                <a:sym typeface="Assistant Medium"/>
              </a:rPr>
              <a:t>Assistant</a:t>
            </a:r>
            <a:endParaRPr>
              <a:latin typeface="Assistant Medium"/>
              <a:ea typeface="Assistant Medium"/>
              <a:cs typeface="Assistant Medium"/>
              <a:sym typeface="Assistant Medium"/>
            </a:endParaRPr>
          </a:p>
        </p:txBody>
      </p:sp>
      <p:sp>
        <p:nvSpPr>
          <p:cNvPr id="516" name="Google Shape;516;p28"/>
          <p:cNvSpPr txBox="1"/>
          <p:nvPr/>
        </p:nvSpPr>
        <p:spPr>
          <a:xfrm>
            <a:off x="1425894" y="5842515"/>
            <a:ext cx="4293000" cy="338400"/>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i="0" lang="en-US" sz="2199" u="none" cap="none" strike="noStrike">
                <a:solidFill>
                  <a:srgbClr val="000000"/>
                </a:solidFill>
                <a:latin typeface="Assistant Medium"/>
                <a:ea typeface="Assistant Medium"/>
                <a:cs typeface="Assistant Medium"/>
                <a:sym typeface="Assistant Medium"/>
              </a:rPr>
              <a:t>Assistant</a:t>
            </a:r>
            <a:endParaRPr>
              <a:latin typeface="Assistant Medium"/>
              <a:ea typeface="Assistant Medium"/>
              <a:cs typeface="Assistant Medium"/>
              <a:sym typeface="Assistant Medium"/>
            </a:endParaRPr>
          </a:p>
        </p:txBody>
      </p:sp>
      <p:grpSp>
        <p:nvGrpSpPr>
          <p:cNvPr id="517" name="Google Shape;517;p28"/>
          <p:cNvGrpSpPr/>
          <p:nvPr/>
        </p:nvGrpSpPr>
        <p:grpSpPr>
          <a:xfrm>
            <a:off x="1545777" y="8023568"/>
            <a:ext cx="715003" cy="715003"/>
            <a:chOff x="0" y="0"/>
            <a:chExt cx="812800" cy="812800"/>
          </a:xfrm>
        </p:grpSpPr>
        <p:sp>
          <p:nvSpPr>
            <p:cNvPr id="518" name="Google Shape;51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78ADA0"/>
            </a:solidFill>
            <a:ln cap="rnd"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8"/>
            <p:cNvSpPr txBox="1"/>
            <p:nvPr/>
          </p:nvSpPr>
          <p:spPr>
            <a:xfrm>
              <a:off x="76200" y="38100"/>
              <a:ext cx="660400" cy="698500"/>
            </a:xfrm>
            <a:prstGeom prst="rect">
              <a:avLst/>
            </a:prstGeom>
            <a:noFill/>
            <a:ln>
              <a:noFill/>
            </a:ln>
          </p:spPr>
          <p:txBody>
            <a:bodyPr anchorCtr="0" anchor="ctr" bIns="40025" lIns="40025" spcFirstLastPara="1" rIns="40025" wrap="square" tIns="40025">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0" name="Google Shape;520;p28"/>
          <p:cNvSpPr txBox="1"/>
          <p:nvPr/>
        </p:nvSpPr>
        <p:spPr>
          <a:xfrm>
            <a:off x="1245808" y="8852872"/>
            <a:ext cx="1314941" cy="394970"/>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1" i="0" lang="en-US" sz="2000" u="none" cap="none" strike="noStrike">
                <a:solidFill>
                  <a:srgbClr val="000000"/>
                </a:solidFill>
                <a:latin typeface="Assistant SemiBold"/>
                <a:ea typeface="Assistant SemiBold"/>
                <a:cs typeface="Assistant SemiBold"/>
                <a:sym typeface="Assistant SemiBold"/>
              </a:rPr>
              <a:t>#78ADA0</a:t>
            </a:r>
            <a:endParaRPr/>
          </a:p>
        </p:txBody>
      </p:sp>
      <p:sp>
        <p:nvSpPr>
          <p:cNvPr id="521" name="Google Shape;521;p28"/>
          <p:cNvSpPr/>
          <p:nvPr/>
        </p:nvSpPr>
        <p:spPr>
          <a:xfrm>
            <a:off x="6492491" y="2996103"/>
            <a:ext cx="1317460" cy="1291111"/>
          </a:xfrm>
          <a:custGeom>
            <a:rect b="b" l="l" r="r" t="t"/>
            <a:pathLst>
              <a:path extrusionOk="0" h="1291111" w="1317460">
                <a:moveTo>
                  <a:pt x="0" y="0"/>
                </a:moveTo>
                <a:lnTo>
                  <a:pt x="1317459" y="0"/>
                </a:lnTo>
                <a:lnTo>
                  <a:pt x="1317459" y="1291111"/>
                </a:lnTo>
                <a:lnTo>
                  <a:pt x="0" y="1291111"/>
                </a:lnTo>
                <a:lnTo>
                  <a:pt x="0" y="0"/>
                </a:lnTo>
                <a:close/>
              </a:path>
            </a:pathLst>
          </a:custGeom>
          <a:blipFill rotWithShape="1">
            <a:blip r:embed="rId3">
              <a:alphaModFix/>
            </a:blip>
            <a:stretch>
              <a:fillRect b="0" l="0" r="0" t="0"/>
            </a:stretch>
          </a:blipFill>
          <a:ln>
            <a:noFill/>
          </a:ln>
        </p:spPr>
      </p:sp>
      <p:sp>
        <p:nvSpPr>
          <p:cNvPr id="522" name="Google Shape;522;p28"/>
          <p:cNvSpPr/>
          <p:nvPr/>
        </p:nvSpPr>
        <p:spPr>
          <a:xfrm>
            <a:off x="11056557" y="3372699"/>
            <a:ext cx="559674" cy="537920"/>
          </a:xfrm>
          <a:custGeom>
            <a:rect b="b" l="l" r="r" t="t"/>
            <a:pathLst>
              <a:path extrusionOk="0" h="537920" w="559674">
                <a:moveTo>
                  <a:pt x="0" y="0"/>
                </a:moveTo>
                <a:lnTo>
                  <a:pt x="559674" y="0"/>
                </a:lnTo>
                <a:lnTo>
                  <a:pt x="559674" y="537920"/>
                </a:lnTo>
                <a:lnTo>
                  <a:pt x="0" y="537920"/>
                </a:lnTo>
                <a:lnTo>
                  <a:pt x="0" y="0"/>
                </a:lnTo>
                <a:close/>
              </a:path>
            </a:pathLst>
          </a:custGeom>
          <a:blipFill rotWithShape="1">
            <a:blip r:embed="rId4">
              <a:alphaModFix/>
            </a:blip>
            <a:stretch>
              <a:fillRect b="0" l="0" r="0" t="0"/>
            </a:stretch>
          </a:blipFill>
          <a:ln>
            <a:noFill/>
          </a:ln>
        </p:spPr>
      </p:sp>
      <p:sp>
        <p:nvSpPr>
          <p:cNvPr id="523" name="Google Shape;523;p28"/>
          <p:cNvSpPr/>
          <p:nvPr/>
        </p:nvSpPr>
        <p:spPr>
          <a:xfrm>
            <a:off x="12840876" y="3458194"/>
            <a:ext cx="369618" cy="366929"/>
          </a:xfrm>
          <a:custGeom>
            <a:rect b="b" l="l" r="r" t="t"/>
            <a:pathLst>
              <a:path extrusionOk="0" h="366929" w="369618">
                <a:moveTo>
                  <a:pt x="0" y="0"/>
                </a:moveTo>
                <a:lnTo>
                  <a:pt x="369618" y="0"/>
                </a:lnTo>
                <a:lnTo>
                  <a:pt x="369618" y="366929"/>
                </a:lnTo>
                <a:lnTo>
                  <a:pt x="0" y="366929"/>
                </a:lnTo>
                <a:lnTo>
                  <a:pt x="0" y="0"/>
                </a:lnTo>
                <a:close/>
              </a:path>
            </a:pathLst>
          </a:custGeom>
          <a:blipFill rotWithShape="1">
            <a:blip r:embed="rId5">
              <a:alphaModFix/>
            </a:blip>
            <a:stretch>
              <a:fillRect b="0" l="0" r="0" t="0"/>
            </a:stretch>
          </a:blipFill>
          <a:ln>
            <a:noFill/>
          </a:ln>
        </p:spPr>
      </p:sp>
      <p:sp>
        <p:nvSpPr>
          <p:cNvPr id="524" name="Google Shape;524;p28"/>
          <p:cNvSpPr/>
          <p:nvPr/>
        </p:nvSpPr>
        <p:spPr>
          <a:xfrm>
            <a:off x="11926628" y="6660669"/>
            <a:ext cx="990378" cy="990378"/>
          </a:xfrm>
          <a:custGeom>
            <a:rect b="b" l="l" r="r" t="t"/>
            <a:pathLst>
              <a:path extrusionOk="0" h="990378" w="990378">
                <a:moveTo>
                  <a:pt x="0" y="0"/>
                </a:moveTo>
                <a:lnTo>
                  <a:pt x="990378" y="0"/>
                </a:lnTo>
                <a:lnTo>
                  <a:pt x="990378" y="990378"/>
                </a:lnTo>
                <a:lnTo>
                  <a:pt x="0" y="990378"/>
                </a:lnTo>
                <a:lnTo>
                  <a:pt x="0" y="0"/>
                </a:lnTo>
                <a:close/>
              </a:path>
            </a:pathLst>
          </a:custGeom>
          <a:blipFill rotWithShape="1">
            <a:blip r:embed="rId6">
              <a:alphaModFix/>
            </a:blip>
            <a:stretch>
              <a:fillRect b="0" l="0" r="0" t="0"/>
            </a:stretch>
          </a:blipFill>
          <a:ln>
            <a:noFill/>
          </a:ln>
        </p:spPr>
      </p:sp>
      <p:sp>
        <p:nvSpPr>
          <p:cNvPr id="525" name="Google Shape;525;p28"/>
          <p:cNvSpPr/>
          <p:nvPr/>
        </p:nvSpPr>
        <p:spPr>
          <a:xfrm>
            <a:off x="12345554" y="5009637"/>
            <a:ext cx="1048906" cy="699907"/>
          </a:xfrm>
          <a:custGeom>
            <a:rect b="b" l="l" r="r" t="t"/>
            <a:pathLst>
              <a:path extrusionOk="0" h="699907" w="1048906">
                <a:moveTo>
                  <a:pt x="0" y="0"/>
                </a:moveTo>
                <a:lnTo>
                  <a:pt x="1048907" y="0"/>
                </a:lnTo>
                <a:lnTo>
                  <a:pt x="1048907" y="699906"/>
                </a:lnTo>
                <a:lnTo>
                  <a:pt x="0" y="699906"/>
                </a:lnTo>
                <a:lnTo>
                  <a:pt x="0" y="0"/>
                </a:lnTo>
                <a:close/>
              </a:path>
            </a:pathLst>
          </a:custGeom>
          <a:blipFill rotWithShape="1">
            <a:blip r:embed="rId7">
              <a:alphaModFix/>
            </a:blip>
            <a:stretch>
              <a:fillRect b="0" l="0" r="0" t="0"/>
            </a:stretch>
          </a:blipFill>
          <a:ln>
            <a:noFill/>
          </a:ln>
        </p:spPr>
      </p:sp>
      <p:sp>
        <p:nvSpPr>
          <p:cNvPr id="526" name="Google Shape;526;p28"/>
          <p:cNvSpPr/>
          <p:nvPr/>
        </p:nvSpPr>
        <p:spPr>
          <a:xfrm>
            <a:off x="8231504" y="4776810"/>
            <a:ext cx="1063839" cy="1165560"/>
          </a:xfrm>
          <a:custGeom>
            <a:rect b="b" l="l" r="r" t="t"/>
            <a:pathLst>
              <a:path extrusionOk="0" h="1165560" w="1063839">
                <a:moveTo>
                  <a:pt x="0" y="0"/>
                </a:moveTo>
                <a:lnTo>
                  <a:pt x="1063838" y="0"/>
                </a:lnTo>
                <a:lnTo>
                  <a:pt x="1063838" y="1165560"/>
                </a:lnTo>
                <a:lnTo>
                  <a:pt x="0" y="1165560"/>
                </a:lnTo>
                <a:lnTo>
                  <a:pt x="0" y="0"/>
                </a:lnTo>
                <a:close/>
              </a:path>
            </a:pathLst>
          </a:custGeom>
          <a:blipFill rotWithShape="1">
            <a:blip r:embed="rId8">
              <a:alphaModFix/>
            </a:blip>
            <a:stretch>
              <a:fillRect b="0" l="0" r="0" t="0"/>
            </a:stretch>
          </a:blipFill>
          <a:ln>
            <a:noFill/>
          </a:ln>
        </p:spPr>
      </p:sp>
      <p:sp>
        <p:nvSpPr>
          <p:cNvPr id="527" name="Google Shape;527;p28"/>
          <p:cNvSpPr/>
          <p:nvPr/>
        </p:nvSpPr>
        <p:spPr>
          <a:xfrm>
            <a:off x="11829263" y="3242368"/>
            <a:ext cx="798581" cy="798581"/>
          </a:xfrm>
          <a:custGeom>
            <a:rect b="b" l="l" r="r" t="t"/>
            <a:pathLst>
              <a:path extrusionOk="0" h="798581" w="798581">
                <a:moveTo>
                  <a:pt x="0" y="0"/>
                </a:moveTo>
                <a:lnTo>
                  <a:pt x="798581" y="0"/>
                </a:lnTo>
                <a:lnTo>
                  <a:pt x="798581" y="798581"/>
                </a:lnTo>
                <a:lnTo>
                  <a:pt x="0" y="798581"/>
                </a:lnTo>
                <a:lnTo>
                  <a:pt x="0" y="0"/>
                </a:lnTo>
                <a:close/>
              </a:path>
            </a:pathLst>
          </a:custGeom>
          <a:blipFill rotWithShape="1">
            <a:blip r:embed="rId9">
              <a:alphaModFix/>
            </a:blip>
            <a:stretch>
              <a:fillRect b="0" l="0" r="0" t="0"/>
            </a:stretch>
          </a:blipFill>
          <a:ln>
            <a:noFill/>
          </a:ln>
        </p:spPr>
      </p:sp>
      <p:sp>
        <p:nvSpPr>
          <p:cNvPr id="528" name="Google Shape;528;p28"/>
          <p:cNvSpPr/>
          <p:nvPr/>
        </p:nvSpPr>
        <p:spPr>
          <a:xfrm>
            <a:off x="16573785" y="2830167"/>
            <a:ext cx="599028" cy="1622984"/>
          </a:xfrm>
          <a:custGeom>
            <a:rect b="b" l="l" r="r" t="t"/>
            <a:pathLst>
              <a:path extrusionOk="0" h="1622984" w="599028">
                <a:moveTo>
                  <a:pt x="0" y="0"/>
                </a:moveTo>
                <a:lnTo>
                  <a:pt x="599029" y="0"/>
                </a:lnTo>
                <a:lnTo>
                  <a:pt x="599029" y="1622983"/>
                </a:lnTo>
                <a:lnTo>
                  <a:pt x="0" y="1622983"/>
                </a:lnTo>
                <a:lnTo>
                  <a:pt x="0" y="0"/>
                </a:lnTo>
                <a:close/>
              </a:path>
            </a:pathLst>
          </a:custGeom>
          <a:blipFill rotWithShape="1">
            <a:blip r:embed="rId10">
              <a:alphaModFix/>
            </a:blip>
            <a:stretch>
              <a:fillRect b="0" l="0" r="0" t="0"/>
            </a:stretch>
          </a:blipFill>
          <a:ln>
            <a:noFill/>
          </a:ln>
        </p:spPr>
      </p:sp>
      <p:sp>
        <p:nvSpPr>
          <p:cNvPr id="529" name="Google Shape;529;p28"/>
          <p:cNvSpPr/>
          <p:nvPr/>
        </p:nvSpPr>
        <p:spPr>
          <a:xfrm flipH="1">
            <a:off x="8022983" y="3225509"/>
            <a:ext cx="654914" cy="832300"/>
          </a:xfrm>
          <a:custGeom>
            <a:rect b="b" l="l" r="r" t="t"/>
            <a:pathLst>
              <a:path extrusionOk="0" h="832300" w="654914">
                <a:moveTo>
                  <a:pt x="654913" y="0"/>
                </a:moveTo>
                <a:lnTo>
                  <a:pt x="0" y="0"/>
                </a:lnTo>
                <a:lnTo>
                  <a:pt x="0" y="832299"/>
                </a:lnTo>
                <a:lnTo>
                  <a:pt x="654913" y="832299"/>
                </a:lnTo>
                <a:lnTo>
                  <a:pt x="654913" y="0"/>
                </a:lnTo>
                <a:close/>
              </a:path>
            </a:pathLst>
          </a:custGeom>
          <a:blipFill rotWithShape="1">
            <a:blip r:embed="rId11">
              <a:alphaModFix/>
            </a:blip>
            <a:stretch>
              <a:fillRect b="0" l="0" r="0" t="0"/>
            </a:stretch>
          </a:blipFill>
          <a:ln>
            <a:noFill/>
          </a:ln>
        </p:spPr>
      </p:sp>
      <p:sp>
        <p:nvSpPr>
          <p:cNvPr id="530" name="Google Shape;530;p28"/>
          <p:cNvSpPr/>
          <p:nvPr/>
        </p:nvSpPr>
        <p:spPr>
          <a:xfrm>
            <a:off x="15404905" y="3230644"/>
            <a:ext cx="955848" cy="822029"/>
          </a:xfrm>
          <a:custGeom>
            <a:rect b="b" l="l" r="r" t="t"/>
            <a:pathLst>
              <a:path extrusionOk="0" h="822029" w="955848">
                <a:moveTo>
                  <a:pt x="0" y="0"/>
                </a:moveTo>
                <a:lnTo>
                  <a:pt x="955848" y="0"/>
                </a:lnTo>
                <a:lnTo>
                  <a:pt x="955848" y="822029"/>
                </a:lnTo>
                <a:lnTo>
                  <a:pt x="0" y="822029"/>
                </a:lnTo>
                <a:lnTo>
                  <a:pt x="0" y="0"/>
                </a:lnTo>
                <a:close/>
              </a:path>
            </a:pathLst>
          </a:custGeom>
          <a:blipFill rotWithShape="1">
            <a:blip r:embed="rId12">
              <a:alphaModFix/>
            </a:blip>
            <a:stretch>
              <a:fillRect b="0" l="0" r="0" t="0"/>
            </a:stretch>
          </a:blipFill>
          <a:ln>
            <a:noFill/>
          </a:ln>
        </p:spPr>
      </p:sp>
      <p:sp>
        <p:nvSpPr>
          <p:cNvPr id="531" name="Google Shape;531;p28"/>
          <p:cNvSpPr/>
          <p:nvPr/>
        </p:nvSpPr>
        <p:spPr>
          <a:xfrm>
            <a:off x="11128997" y="4903956"/>
            <a:ext cx="666054" cy="911267"/>
          </a:xfrm>
          <a:custGeom>
            <a:rect b="b" l="l" r="r" t="t"/>
            <a:pathLst>
              <a:path extrusionOk="0" h="911267" w="666054">
                <a:moveTo>
                  <a:pt x="0" y="0"/>
                </a:moveTo>
                <a:lnTo>
                  <a:pt x="666054" y="0"/>
                </a:lnTo>
                <a:lnTo>
                  <a:pt x="666054" y="911268"/>
                </a:lnTo>
                <a:lnTo>
                  <a:pt x="0" y="911268"/>
                </a:lnTo>
                <a:lnTo>
                  <a:pt x="0" y="0"/>
                </a:lnTo>
                <a:close/>
              </a:path>
            </a:pathLst>
          </a:custGeom>
          <a:blipFill rotWithShape="1">
            <a:blip r:embed="rId13">
              <a:alphaModFix/>
            </a:blip>
            <a:stretch>
              <a:fillRect b="0" l="0" r="0" t="0"/>
            </a:stretch>
          </a:blipFill>
          <a:ln>
            <a:noFill/>
          </a:ln>
        </p:spPr>
      </p:sp>
      <p:sp>
        <p:nvSpPr>
          <p:cNvPr id="532" name="Google Shape;532;p28"/>
          <p:cNvSpPr/>
          <p:nvPr/>
        </p:nvSpPr>
        <p:spPr>
          <a:xfrm>
            <a:off x="9845846" y="5021240"/>
            <a:ext cx="732648" cy="676701"/>
          </a:xfrm>
          <a:custGeom>
            <a:rect b="b" l="l" r="r" t="t"/>
            <a:pathLst>
              <a:path extrusionOk="0" h="676701" w="732648">
                <a:moveTo>
                  <a:pt x="0" y="0"/>
                </a:moveTo>
                <a:lnTo>
                  <a:pt x="732648" y="0"/>
                </a:lnTo>
                <a:lnTo>
                  <a:pt x="732648" y="676700"/>
                </a:lnTo>
                <a:lnTo>
                  <a:pt x="0" y="676700"/>
                </a:lnTo>
                <a:lnTo>
                  <a:pt x="0" y="0"/>
                </a:lnTo>
                <a:close/>
              </a:path>
            </a:pathLst>
          </a:custGeom>
          <a:blipFill rotWithShape="1">
            <a:blip r:embed="rId14">
              <a:alphaModFix/>
            </a:blip>
            <a:stretch>
              <a:fillRect b="0" l="0" r="0" t="0"/>
            </a:stretch>
          </a:blipFill>
          <a:ln>
            <a:noFill/>
          </a:ln>
        </p:spPr>
      </p:sp>
      <p:sp>
        <p:nvSpPr>
          <p:cNvPr id="533" name="Google Shape;533;p28"/>
          <p:cNvSpPr/>
          <p:nvPr/>
        </p:nvSpPr>
        <p:spPr>
          <a:xfrm>
            <a:off x="13423526" y="3167521"/>
            <a:ext cx="1768347" cy="948276"/>
          </a:xfrm>
          <a:custGeom>
            <a:rect b="b" l="l" r="r" t="t"/>
            <a:pathLst>
              <a:path extrusionOk="0" h="948276" w="1768347">
                <a:moveTo>
                  <a:pt x="0" y="0"/>
                </a:moveTo>
                <a:lnTo>
                  <a:pt x="1768347" y="0"/>
                </a:lnTo>
                <a:lnTo>
                  <a:pt x="1768347" y="948276"/>
                </a:lnTo>
                <a:lnTo>
                  <a:pt x="0" y="948276"/>
                </a:lnTo>
                <a:lnTo>
                  <a:pt x="0" y="0"/>
                </a:lnTo>
                <a:close/>
              </a:path>
            </a:pathLst>
          </a:custGeom>
          <a:blipFill rotWithShape="1">
            <a:blip r:embed="rId15">
              <a:alphaModFix/>
            </a:blip>
            <a:stretch>
              <a:fillRect b="0" l="0" r="0" t="0"/>
            </a:stretch>
          </a:blipFill>
          <a:ln>
            <a:noFill/>
          </a:ln>
        </p:spPr>
      </p:sp>
      <p:sp>
        <p:nvSpPr>
          <p:cNvPr id="534" name="Google Shape;534;p28"/>
          <p:cNvSpPr/>
          <p:nvPr/>
        </p:nvSpPr>
        <p:spPr>
          <a:xfrm>
            <a:off x="10431940" y="6783918"/>
            <a:ext cx="783781" cy="743879"/>
          </a:xfrm>
          <a:custGeom>
            <a:rect b="b" l="l" r="r" t="t"/>
            <a:pathLst>
              <a:path extrusionOk="0" h="743879" w="783781">
                <a:moveTo>
                  <a:pt x="0" y="0"/>
                </a:moveTo>
                <a:lnTo>
                  <a:pt x="783781" y="0"/>
                </a:lnTo>
                <a:lnTo>
                  <a:pt x="783781" y="743880"/>
                </a:lnTo>
                <a:lnTo>
                  <a:pt x="0" y="743880"/>
                </a:lnTo>
                <a:lnTo>
                  <a:pt x="0" y="0"/>
                </a:lnTo>
                <a:close/>
              </a:path>
            </a:pathLst>
          </a:custGeom>
          <a:blipFill rotWithShape="1">
            <a:blip r:embed="rId16">
              <a:alphaModFix/>
            </a:blip>
            <a:stretch>
              <a:fillRect b="0" l="0" r="0" t="0"/>
            </a:stretch>
          </a:blipFill>
          <a:ln>
            <a:noFill/>
          </a:ln>
        </p:spPr>
      </p:sp>
      <p:sp>
        <p:nvSpPr>
          <p:cNvPr id="535" name="Google Shape;535;p28"/>
          <p:cNvSpPr/>
          <p:nvPr/>
        </p:nvSpPr>
        <p:spPr>
          <a:xfrm>
            <a:off x="8562693" y="6588271"/>
            <a:ext cx="1158341" cy="1135174"/>
          </a:xfrm>
          <a:custGeom>
            <a:rect b="b" l="l" r="r" t="t"/>
            <a:pathLst>
              <a:path extrusionOk="0" h="1135174" w="1158341">
                <a:moveTo>
                  <a:pt x="0" y="0"/>
                </a:moveTo>
                <a:lnTo>
                  <a:pt x="1158340" y="0"/>
                </a:lnTo>
                <a:lnTo>
                  <a:pt x="1158340" y="1135174"/>
                </a:lnTo>
                <a:lnTo>
                  <a:pt x="0" y="1135174"/>
                </a:lnTo>
                <a:lnTo>
                  <a:pt x="0" y="0"/>
                </a:lnTo>
                <a:close/>
              </a:path>
            </a:pathLst>
          </a:custGeom>
          <a:blipFill rotWithShape="1">
            <a:blip r:embed="rId17">
              <a:alphaModFix/>
            </a:blip>
            <a:stretch>
              <a:fillRect b="0" l="0" r="0" t="0"/>
            </a:stretch>
          </a:blipFill>
          <a:ln>
            <a:noFill/>
          </a:ln>
        </p:spPr>
      </p:sp>
      <p:sp>
        <p:nvSpPr>
          <p:cNvPr id="536" name="Google Shape;536;p28"/>
          <p:cNvSpPr/>
          <p:nvPr/>
        </p:nvSpPr>
        <p:spPr>
          <a:xfrm>
            <a:off x="6621441" y="4767357"/>
            <a:ext cx="1059559" cy="1184467"/>
          </a:xfrm>
          <a:custGeom>
            <a:rect b="b" l="l" r="r" t="t"/>
            <a:pathLst>
              <a:path extrusionOk="0" h="1184467" w="1059559">
                <a:moveTo>
                  <a:pt x="0" y="0"/>
                </a:moveTo>
                <a:lnTo>
                  <a:pt x="1059559" y="0"/>
                </a:lnTo>
                <a:lnTo>
                  <a:pt x="1059559" y="1184466"/>
                </a:lnTo>
                <a:lnTo>
                  <a:pt x="0" y="1184466"/>
                </a:lnTo>
                <a:lnTo>
                  <a:pt x="0" y="0"/>
                </a:lnTo>
                <a:close/>
              </a:path>
            </a:pathLst>
          </a:custGeom>
          <a:blipFill rotWithShape="1">
            <a:blip r:embed="rId18">
              <a:alphaModFix/>
            </a:blip>
            <a:stretch>
              <a:fillRect b="0" l="0" r="0" t="0"/>
            </a:stretch>
          </a:blipFill>
          <a:ln>
            <a:noFill/>
          </a:ln>
        </p:spPr>
      </p:sp>
      <p:sp>
        <p:nvSpPr>
          <p:cNvPr id="537" name="Google Shape;537;p28"/>
          <p:cNvSpPr/>
          <p:nvPr/>
        </p:nvSpPr>
        <p:spPr>
          <a:xfrm>
            <a:off x="8890929" y="3223176"/>
            <a:ext cx="1018431" cy="836965"/>
          </a:xfrm>
          <a:custGeom>
            <a:rect b="b" l="l" r="r" t="t"/>
            <a:pathLst>
              <a:path extrusionOk="0" h="836965" w="1018431">
                <a:moveTo>
                  <a:pt x="0" y="0"/>
                </a:moveTo>
                <a:lnTo>
                  <a:pt x="1018430" y="0"/>
                </a:lnTo>
                <a:lnTo>
                  <a:pt x="1018430" y="836965"/>
                </a:lnTo>
                <a:lnTo>
                  <a:pt x="0" y="836965"/>
                </a:lnTo>
                <a:lnTo>
                  <a:pt x="0" y="0"/>
                </a:lnTo>
                <a:close/>
              </a:path>
            </a:pathLst>
          </a:custGeom>
          <a:blipFill rotWithShape="1">
            <a:blip r:embed="rId19">
              <a:alphaModFix/>
            </a:blip>
            <a:stretch>
              <a:fillRect b="0" l="0" r="0" t="0"/>
            </a:stretch>
          </a:blipFill>
          <a:ln>
            <a:noFill/>
          </a:ln>
        </p:spPr>
      </p:sp>
      <p:sp>
        <p:nvSpPr>
          <p:cNvPr id="538" name="Google Shape;538;p28"/>
          <p:cNvSpPr/>
          <p:nvPr/>
        </p:nvSpPr>
        <p:spPr>
          <a:xfrm>
            <a:off x="10122392" y="3281092"/>
            <a:ext cx="721133" cy="721133"/>
          </a:xfrm>
          <a:custGeom>
            <a:rect b="b" l="l" r="r" t="t"/>
            <a:pathLst>
              <a:path extrusionOk="0" h="721133" w="721133">
                <a:moveTo>
                  <a:pt x="0" y="0"/>
                </a:moveTo>
                <a:lnTo>
                  <a:pt x="721133" y="0"/>
                </a:lnTo>
                <a:lnTo>
                  <a:pt x="721133" y="721133"/>
                </a:lnTo>
                <a:lnTo>
                  <a:pt x="0" y="721133"/>
                </a:lnTo>
                <a:lnTo>
                  <a:pt x="0" y="0"/>
                </a:lnTo>
                <a:close/>
              </a:path>
            </a:pathLst>
          </a:custGeom>
          <a:blipFill rotWithShape="1">
            <a:blip r:embed="rId20">
              <a:alphaModFix/>
            </a:blip>
            <a:stretch>
              <a:fillRect b="0" l="0" r="0" t="0"/>
            </a:stretch>
          </a:blipFill>
          <a:ln>
            <a:noFill/>
          </a:ln>
        </p:spPr>
      </p:sp>
      <p:sp>
        <p:nvSpPr>
          <p:cNvPr id="539" name="Google Shape;539;p28"/>
          <p:cNvSpPr/>
          <p:nvPr/>
        </p:nvSpPr>
        <p:spPr>
          <a:xfrm>
            <a:off x="6621441" y="6733067"/>
            <a:ext cx="1230345" cy="845582"/>
          </a:xfrm>
          <a:custGeom>
            <a:rect b="b" l="l" r="r" t="t"/>
            <a:pathLst>
              <a:path extrusionOk="0" h="845582" w="1230345">
                <a:moveTo>
                  <a:pt x="0" y="0"/>
                </a:moveTo>
                <a:lnTo>
                  <a:pt x="1230345" y="0"/>
                </a:lnTo>
                <a:lnTo>
                  <a:pt x="1230345" y="845582"/>
                </a:lnTo>
                <a:lnTo>
                  <a:pt x="0" y="845582"/>
                </a:lnTo>
                <a:lnTo>
                  <a:pt x="0" y="0"/>
                </a:lnTo>
                <a:close/>
              </a:path>
            </a:pathLst>
          </a:custGeom>
          <a:blipFill rotWithShape="1">
            <a:blip r:embed="rId21">
              <a:alphaModFix/>
            </a:blip>
            <a:stretch>
              <a:fillRect b="0" l="0" r="0" t="0"/>
            </a:stretch>
          </a:blipFill>
          <a:ln>
            <a:noFill/>
          </a:ln>
        </p:spPr>
      </p:sp>
      <p:sp>
        <p:nvSpPr>
          <p:cNvPr id="540" name="Google Shape;540;p28"/>
          <p:cNvSpPr/>
          <p:nvPr/>
        </p:nvSpPr>
        <p:spPr>
          <a:xfrm>
            <a:off x="15071826" y="4969471"/>
            <a:ext cx="800618" cy="780239"/>
          </a:xfrm>
          <a:custGeom>
            <a:rect b="b" l="l" r="r" t="t"/>
            <a:pathLst>
              <a:path extrusionOk="0" h="780239" w="800618">
                <a:moveTo>
                  <a:pt x="0" y="0"/>
                </a:moveTo>
                <a:lnTo>
                  <a:pt x="800618" y="0"/>
                </a:lnTo>
                <a:lnTo>
                  <a:pt x="800618" y="780238"/>
                </a:lnTo>
                <a:lnTo>
                  <a:pt x="0" y="780238"/>
                </a:lnTo>
                <a:lnTo>
                  <a:pt x="0" y="0"/>
                </a:lnTo>
                <a:close/>
              </a:path>
            </a:pathLst>
          </a:custGeom>
          <a:blipFill rotWithShape="1">
            <a:blip r:embed="rId22">
              <a:alphaModFix/>
            </a:blip>
            <a:stretch>
              <a:fillRect b="0" l="0" r="0" t="0"/>
            </a:stretch>
          </a:blipFill>
          <a:ln>
            <a:noFill/>
          </a:ln>
        </p:spPr>
      </p:sp>
      <p:sp>
        <p:nvSpPr>
          <p:cNvPr id="541" name="Google Shape;541;p28"/>
          <p:cNvSpPr/>
          <p:nvPr/>
        </p:nvSpPr>
        <p:spPr>
          <a:xfrm>
            <a:off x="13944964" y="4961353"/>
            <a:ext cx="576358" cy="796475"/>
          </a:xfrm>
          <a:custGeom>
            <a:rect b="b" l="l" r="r" t="t"/>
            <a:pathLst>
              <a:path extrusionOk="0" h="796475" w="576358">
                <a:moveTo>
                  <a:pt x="0" y="0"/>
                </a:moveTo>
                <a:lnTo>
                  <a:pt x="576358" y="0"/>
                </a:lnTo>
                <a:lnTo>
                  <a:pt x="576358" y="796474"/>
                </a:lnTo>
                <a:lnTo>
                  <a:pt x="0" y="796474"/>
                </a:lnTo>
                <a:lnTo>
                  <a:pt x="0" y="0"/>
                </a:lnTo>
                <a:close/>
              </a:path>
            </a:pathLst>
          </a:custGeom>
          <a:blipFill rotWithShape="1">
            <a:blip r:embed="rId23">
              <a:alphaModFix/>
            </a:blip>
            <a:stretch>
              <a:fillRect b="0" l="0" r="0" t="0"/>
            </a:stretch>
          </a:blipFill>
          <a:ln>
            <a:noFill/>
          </a:ln>
        </p:spPr>
      </p:sp>
      <p:sp>
        <p:nvSpPr>
          <p:cNvPr id="542" name="Google Shape;542;p28"/>
          <p:cNvSpPr/>
          <p:nvPr/>
        </p:nvSpPr>
        <p:spPr>
          <a:xfrm>
            <a:off x="16422947" y="4893390"/>
            <a:ext cx="847636" cy="932399"/>
          </a:xfrm>
          <a:custGeom>
            <a:rect b="b" l="l" r="r" t="t"/>
            <a:pathLst>
              <a:path extrusionOk="0" h="932399" w="847636">
                <a:moveTo>
                  <a:pt x="0" y="0"/>
                </a:moveTo>
                <a:lnTo>
                  <a:pt x="847636" y="0"/>
                </a:lnTo>
                <a:lnTo>
                  <a:pt x="847636" y="932400"/>
                </a:lnTo>
                <a:lnTo>
                  <a:pt x="0" y="932400"/>
                </a:lnTo>
                <a:lnTo>
                  <a:pt x="0" y="0"/>
                </a:lnTo>
                <a:close/>
              </a:path>
            </a:pathLst>
          </a:custGeom>
          <a:blipFill rotWithShape="1">
            <a:blip r:embed="rId24">
              <a:alphaModFix/>
            </a:blip>
            <a:stretch>
              <a:fillRect b="0" l="0" r="0" t="0"/>
            </a:stretch>
          </a:blipFill>
          <a:ln>
            <a:noFill/>
          </a:ln>
        </p:spPr>
      </p:sp>
      <p:sp>
        <p:nvSpPr>
          <p:cNvPr id="543" name="Google Shape;543;p28"/>
          <p:cNvSpPr/>
          <p:nvPr/>
        </p:nvSpPr>
        <p:spPr>
          <a:xfrm>
            <a:off x="14944936" y="6652278"/>
            <a:ext cx="747129" cy="1007159"/>
          </a:xfrm>
          <a:custGeom>
            <a:rect b="b" l="l" r="r" t="t"/>
            <a:pathLst>
              <a:path extrusionOk="0" h="1007159" w="747129">
                <a:moveTo>
                  <a:pt x="0" y="0"/>
                </a:moveTo>
                <a:lnTo>
                  <a:pt x="747129" y="0"/>
                </a:lnTo>
                <a:lnTo>
                  <a:pt x="747129" y="1007160"/>
                </a:lnTo>
                <a:lnTo>
                  <a:pt x="0" y="1007160"/>
                </a:lnTo>
                <a:lnTo>
                  <a:pt x="0" y="0"/>
                </a:lnTo>
                <a:close/>
              </a:path>
            </a:pathLst>
          </a:custGeom>
          <a:blipFill rotWithShape="1">
            <a:blip r:embed="rId25">
              <a:alphaModFix/>
            </a:blip>
            <a:stretch>
              <a:fillRect b="0" l="0" r="0" t="0"/>
            </a:stretch>
          </a:blipFill>
          <a:ln>
            <a:noFill/>
          </a:ln>
        </p:spPr>
      </p:sp>
      <p:sp>
        <p:nvSpPr>
          <p:cNvPr id="544" name="Google Shape;544;p28"/>
          <p:cNvSpPr/>
          <p:nvPr/>
        </p:nvSpPr>
        <p:spPr>
          <a:xfrm>
            <a:off x="13627913" y="6824482"/>
            <a:ext cx="606117" cy="662752"/>
          </a:xfrm>
          <a:custGeom>
            <a:rect b="b" l="l" r="r" t="t"/>
            <a:pathLst>
              <a:path extrusionOk="0" h="662752" w="606117">
                <a:moveTo>
                  <a:pt x="0" y="0"/>
                </a:moveTo>
                <a:lnTo>
                  <a:pt x="606116" y="0"/>
                </a:lnTo>
                <a:lnTo>
                  <a:pt x="606116" y="662752"/>
                </a:lnTo>
                <a:lnTo>
                  <a:pt x="0" y="662752"/>
                </a:lnTo>
                <a:lnTo>
                  <a:pt x="0" y="0"/>
                </a:lnTo>
                <a:close/>
              </a:path>
            </a:pathLst>
          </a:custGeom>
          <a:blipFill rotWithShape="1">
            <a:blip r:embed="rId26">
              <a:alphaModFix/>
            </a:blip>
            <a:stretch>
              <a:fillRect b="0" l="0" r="0" t="0"/>
            </a:stretch>
          </a:blipFill>
          <a:ln>
            <a:noFill/>
          </a:ln>
        </p:spPr>
      </p:sp>
      <p:sp>
        <p:nvSpPr>
          <p:cNvPr id="545" name="Google Shape;545;p28"/>
          <p:cNvSpPr/>
          <p:nvPr/>
        </p:nvSpPr>
        <p:spPr>
          <a:xfrm>
            <a:off x="16402972" y="6686307"/>
            <a:ext cx="903859" cy="939101"/>
          </a:xfrm>
          <a:custGeom>
            <a:rect b="b" l="l" r="r" t="t"/>
            <a:pathLst>
              <a:path extrusionOk="0" h="939101" w="903859">
                <a:moveTo>
                  <a:pt x="0" y="0"/>
                </a:moveTo>
                <a:lnTo>
                  <a:pt x="903859" y="0"/>
                </a:lnTo>
                <a:lnTo>
                  <a:pt x="903859" y="939101"/>
                </a:lnTo>
                <a:lnTo>
                  <a:pt x="0" y="939101"/>
                </a:lnTo>
                <a:lnTo>
                  <a:pt x="0" y="0"/>
                </a:lnTo>
                <a:close/>
              </a:path>
            </a:pathLst>
          </a:custGeom>
          <a:blipFill rotWithShape="1">
            <a:blip r:embed="rId27">
              <a:alphaModFix/>
            </a:blip>
            <a:stretch>
              <a:fillRect b="-41612" l="0" r="-42051" t="0"/>
            </a:stretch>
          </a:blipFill>
          <a:ln>
            <a:noFill/>
          </a:ln>
        </p:spPr>
      </p:sp>
      <p:sp>
        <p:nvSpPr>
          <p:cNvPr id="546" name="Google Shape;546;p28"/>
          <p:cNvSpPr/>
          <p:nvPr/>
        </p:nvSpPr>
        <p:spPr>
          <a:xfrm>
            <a:off x="13867436" y="8256735"/>
            <a:ext cx="1084047" cy="1098022"/>
          </a:xfrm>
          <a:custGeom>
            <a:rect b="b" l="l" r="r" t="t"/>
            <a:pathLst>
              <a:path extrusionOk="0" h="1098022" w="1084047">
                <a:moveTo>
                  <a:pt x="0" y="0"/>
                </a:moveTo>
                <a:lnTo>
                  <a:pt x="1084047" y="0"/>
                </a:lnTo>
                <a:lnTo>
                  <a:pt x="1084047" y="1098021"/>
                </a:lnTo>
                <a:lnTo>
                  <a:pt x="0" y="1098021"/>
                </a:lnTo>
                <a:lnTo>
                  <a:pt x="0" y="0"/>
                </a:lnTo>
                <a:close/>
              </a:path>
            </a:pathLst>
          </a:custGeom>
          <a:blipFill rotWithShape="1">
            <a:blip r:embed="rId28">
              <a:alphaModFix/>
            </a:blip>
            <a:stretch>
              <a:fillRect b="0" l="0" r="0" t="0"/>
            </a:stretch>
          </a:blipFill>
          <a:ln>
            <a:noFill/>
          </a:ln>
        </p:spPr>
      </p:sp>
      <p:sp>
        <p:nvSpPr>
          <p:cNvPr id="547" name="Google Shape;547;p28"/>
          <p:cNvSpPr/>
          <p:nvPr/>
        </p:nvSpPr>
        <p:spPr>
          <a:xfrm>
            <a:off x="9107954" y="8214560"/>
            <a:ext cx="819061" cy="1182371"/>
          </a:xfrm>
          <a:custGeom>
            <a:rect b="b" l="l" r="r" t="t"/>
            <a:pathLst>
              <a:path extrusionOk="0" h="1182371" w="819061">
                <a:moveTo>
                  <a:pt x="0" y="0"/>
                </a:moveTo>
                <a:lnTo>
                  <a:pt x="819061" y="0"/>
                </a:lnTo>
                <a:lnTo>
                  <a:pt x="819061" y="1182371"/>
                </a:lnTo>
                <a:lnTo>
                  <a:pt x="0" y="1182371"/>
                </a:lnTo>
                <a:lnTo>
                  <a:pt x="0" y="0"/>
                </a:lnTo>
                <a:close/>
              </a:path>
            </a:pathLst>
          </a:custGeom>
          <a:blipFill rotWithShape="1">
            <a:blip r:embed="rId29">
              <a:alphaModFix/>
            </a:blip>
            <a:stretch>
              <a:fillRect b="0" l="0" r="0" t="0"/>
            </a:stretch>
          </a:blipFill>
          <a:ln>
            <a:noFill/>
          </a:ln>
        </p:spPr>
      </p:sp>
      <p:sp>
        <p:nvSpPr>
          <p:cNvPr id="548" name="Google Shape;548;p28"/>
          <p:cNvSpPr/>
          <p:nvPr/>
        </p:nvSpPr>
        <p:spPr>
          <a:xfrm>
            <a:off x="11398479" y="8320601"/>
            <a:ext cx="997493" cy="970289"/>
          </a:xfrm>
          <a:custGeom>
            <a:rect b="b" l="l" r="r" t="t"/>
            <a:pathLst>
              <a:path extrusionOk="0" h="970289" w="997493">
                <a:moveTo>
                  <a:pt x="0" y="0"/>
                </a:moveTo>
                <a:lnTo>
                  <a:pt x="997493" y="0"/>
                </a:lnTo>
                <a:lnTo>
                  <a:pt x="997493" y="970289"/>
                </a:lnTo>
                <a:lnTo>
                  <a:pt x="0" y="970289"/>
                </a:lnTo>
                <a:lnTo>
                  <a:pt x="0" y="0"/>
                </a:lnTo>
                <a:close/>
              </a:path>
            </a:pathLst>
          </a:custGeom>
          <a:blipFill rotWithShape="1">
            <a:blip r:embed="rId30">
              <a:alphaModFix/>
            </a:blip>
            <a:stretch>
              <a:fillRect b="0" l="0" r="0" t="0"/>
            </a:stretch>
          </a:blipFill>
          <a:ln>
            <a:noFill/>
          </a:ln>
        </p:spPr>
      </p:sp>
      <p:sp>
        <p:nvSpPr>
          <p:cNvPr id="549" name="Google Shape;549;p28"/>
          <p:cNvSpPr/>
          <p:nvPr/>
        </p:nvSpPr>
        <p:spPr>
          <a:xfrm>
            <a:off x="6747136" y="8305598"/>
            <a:ext cx="889354" cy="1000296"/>
          </a:xfrm>
          <a:custGeom>
            <a:rect b="b" l="l" r="r" t="t"/>
            <a:pathLst>
              <a:path extrusionOk="0" h="1000296" w="889354">
                <a:moveTo>
                  <a:pt x="0" y="0"/>
                </a:moveTo>
                <a:lnTo>
                  <a:pt x="889354" y="0"/>
                </a:lnTo>
                <a:lnTo>
                  <a:pt x="889354" y="1000296"/>
                </a:lnTo>
                <a:lnTo>
                  <a:pt x="0" y="1000296"/>
                </a:lnTo>
                <a:lnTo>
                  <a:pt x="0" y="0"/>
                </a:lnTo>
                <a:close/>
              </a:path>
            </a:pathLst>
          </a:custGeom>
          <a:blipFill rotWithShape="1">
            <a:blip r:embed="rId31">
              <a:alphaModFix/>
            </a:blip>
            <a:stretch>
              <a:fillRect b="0" l="0" r="0" t="0"/>
            </a:stretch>
          </a:blipFill>
          <a:ln>
            <a:noFill/>
          </a:ln>
        </p:spPr>
      </p:sp>
      <p:sp>
        <p:nvSpPr>
          <p:cNvPr id="550" name="Google Shape;550;p28"/>
          <p:cNvSpPr/>
          <p:nvPr/>
        </p:nvSpPr>
        <p:spPr>
          <a:xfrm>
            <a:off x="16422947" y="8355393"/>
            <a:ext cx="900705" cy="900705"/>
          </a:xfrm>
          <a:custGeom>
            <a:rect b="b" l="l" r="r" t="t"/>
            <a:pathLst>
              <a:path extrusionOk="0" h="900705" w="900705">
                <a:moveTo>
                  <a:pt x="0" y="0"/>
                </a:moveTo>
                <a:lnTo>
                  <a:pt x="900705" y="0"/>
                </a:lnTo>
                <a:lnTo>
                  <a:pt x="900705" y="900705"/>
                </a:lnTo>
                <a:lnTo>
                  <a:pt x="0" y="900705"/>
                </a:lnTo>
                <a:lnTo>
                  <a:pt x="0" y="0"/>
                </a:lnTo>
                <a:close/>
              </a:path>
            </a:pathLst>
          </a:custGeom>
          <a:blipFill rotWithShape="1">
            <a:blip r:embed="rId32">
              <a:alphaModFix/>
            </a:blip>
            <a:stretch>
              <a:fillRect b="0" l="0" r="0" t="0"/>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8ADA0"/>
        </a:solidFill>
      </p:bgPr>
    </p:bg>
    <p:spTree>
      <p:nvGrpSpPr>
        <p:cNvPr id="554" name="Shape 554"/>
        <p:cNvGrpSpPr/>
        <p:nvPr/>
      </p:nvGrpSpPr>
      <p:grpSpPr>
        <a:xfrm>
          <a:off x="0" y="0"/>
          <a:ext cx="0" cy="0"/>
          <a:chOff x="0" y="0"/>
          <a:chExt cx="0" cy="0"/>
        </a:xfrm>
      </p:grpSpPr>
      <p:sp>
        <p:nvSpPr>
          <p:cNvPr id="555" name="Google Shape;555;p29"/>
          <p:cNvSpPr txBox="1"/>
          <p:nvPr/>
        </p:nvSpPr>
        <p:spPr>
          <a:xfrm>
            <a:off x="5856289" y="960941"/>
            <a:ext cx="6575421" cy="1947440"/>
          </a:xfrm>
          <a:prstGeom prst="rect">
            <a:avLst/>
          </a:prstGeom>
          <a:noFill/>
          <a:ln>
            <a:noFill/>
          </a:ln>
        </p:spPr>
        <p:txBody>
          <a:bodyPr anchorCtr="0" anchor="t" bIns="0" lIns="0" spcFirstLastPara="1" rIns="0" wrap="square" tIns="0">
            <a:spAutoFit/>
          </a:bodyPr>
          <a:lstStyle/>
          <a:p>
            <a:pPr indent="0" lvl="0" marL="0" marR="0" rtl="0" algn="ctr">
              <a:lnSpc>
                <a:spcPct val="106002"/>
              </a:lnSpc>
              <a:spcBef>
                <a:spcPts val="0"/>
              </a:spcBef>
              <a:spcAft>
                <a:spcPts val="0"/>
              </a:spcAft>
              <a:buNone/>
            </a:pPr>
            <a:r>
              <a:rPr b="0" i="0" lang="en-US" sz="13910" u="none" cap="none" strike="noStrike">
                <a:solidFill>
                  <a:srgbClr val="F4F7EC"/>
                </a:solidFill>
                <a:latin typeface="Lilita One"/>
                <a:ea typeface="Lilita One"/>
                <a:cs typeface="Lilita One"/>
                <a:sym typeface="Lilita One"/>
              </a:rPr>
              <a:t>CREDITS</a:t>
            </a:r>
            <a:endParaRPr/>
          </a:p>
        </p:txBody>
      </p:sp>
      <p:sp>
        <p:nvSpPr>
          <p:cNvPr id="556" name="Google Shape;556;p29"/>
          <p:cNvSpPr/>
          <p:nvPr/>
        </p:nvSpPr>
        <p:spPr>
          <a:xfrm>
            <a:off x="6869587" y="5063586"/>
            <a:ext cx="4548826" cy="1137206"/>
          </a:xfrm>
          <a:custGeom>
            <a:rect b="b" l="l" r="r" t="t"/>
            <a:pathLst>
              <a:path extrusionOk="0" h="1137206" w="4548826">
                <a:moveTo>
                  <a:pt x="0" y="0"/>
                </a:moveTo>
                <a:lnTo>
                  <a:pt x="4548826" y="0"/>
                </a:lnTo>
                <a:lnTo>
                  <a:pt x="4548826" y="1137207"/>
                </a:lnTo>
                <a:lnTo>
                  <a:pt x="0" y="1137207"/>
                </a:lnTo>
                <a:lnTo>
                  <a:pt x="0" y="0"/>
                </a:lnTo>
                <a:close/>
              </a:path>
            </a:pathLst>
          </a:custGeom>
          <a:blipFill rotWithShape="1">
            <a:blip r:embed="rId3">
              <a:alphaModFix/>
            </a:blip>
            <a:stretch>
              <a:fillRect b="0" l="0" r="0" t="0"/>
            </a:stretch>
          </a:blipFill>
          <a:ln>
            <a:noFill/>
          </a:ln>
        </p:spPr>
      </p:sp>
      <p:sp>
        <p:nvSpPr>
          <p:cNvPr id="557" name="Google Shape;557;p29"/>
          <p:cNvSpPr txBox="1"/>
          <p:nvPr/>
        </p:nvSpPr>
        <p:spPr>
          <a:xfrm>
            <a:off x="5437565" y="7664171"/>
            <a:ext cx="7412870" cy="731034"/>
          </a:xfrm>
          <a:prstGeom prst="rect">
            <a:avLst/>
          </a:prstGeom>
          <a:noFill/>
          <a:ln>
            <a:noFill/>
          </a:ln>
        </p:spPr>
        <p:txBody>
          <a:bodyPr anchorCtr="0" anchor="t" bIns="0" lIns="0" spcFirstLastPara="1" rIns="0" wrap="square" tIns="0">
            <a:spAutoFit/>
          </a:bodyPr>
          <a:lstStyle/>
          <a:p>
            <a:pPr indent="0" lvl="0" marL="0" marR="0" rtl="0" algn="ctr">
              <a:lnSpc>
                <a:spcPct val="106013"/>
              </a:lnSpc>
              <a:spcBef>
                <a:spcPts val="0"/>
              </a:spcBef>
              <a:spcAft>
                <a:spcPts val="0"/>
              </a:spcAft>
              <a:buNone/>
            </a:pPr>
            <a:r>
              <a:rPr b="0" i="0" lang="en-US" sz="5222" u="none" cap="none" strike="noStrike">
                <a:solidFill>
                  <a:srgbClr val="F4F7EC"/>
                </a:solidFill>
                <a:latin typeface="Lilita One"/>
                <a:ea typeface="Lilita One"/>
                <a:cs typeface="Lilita One"/>
                <a:sym typeface="Lilita One"/>
              </a:rPr>
              <a:t>PEXELS &amp; PIXABAY</a:t>
            </a:r>
            <a:endParaRPr/>
          </a:p>
        </p:txBody>
      </p:sp>
      <p:sp>
        <p:nvSpPr>
          <p:cNvPr id="558" name="Google Shape;558;p29"/>
          <p:cNvSpPr txBox="1"/>
          <p:nvPr/>
        </p:nvSpPr>
        <p:spPr>
          <a:xfrm>
            <a:off x="6094486" y="8435700"/>
            <a:ext cx="6099028" cy="479426"/>
          </a:xfrm>
          <a:prstGeom prst="rect">
            <a:avLst/>
          </a:prstGeom>
          <a:noFill/>
          <a:ln>
            <a:noFill/>
          </a:ln>
        </p:spPr>
        <p:txBody>
          <a:bodyPr anchorCtr="0" anchor="t" bIns="0" lIns="0" spcFirstLastPara="1" rIns="0" wrap="square" tIns="0">
            <a:spAutoFit/>
          </a:bodyPr>
          <a:lstStyle/>
          <a:p>
            <a:pPr indent="0" lvl="1" marL="0" marR="0" rtl="0" algn="ctr">
              <a:lnSpc>
                <a:spcPct val="167026"/>
              </a:lnSpc>
              <a:spcBef>
                <a:spcPts val="0"/>
              </a:spcBef>
              <a:spcAft>
                <a:spcPts val="0"/>
              </a:spcAft>
              <a:buNone/>
            </a:pPr>
            <a:r>
              <a:rPr b="1" i="0" lang="en-US" sz="2499" u="none" cap="none" strike="noStrike">
                <a:solidFill>
                  <a:srgbClr val="000000"/>
                </a:solidFill>
                <a:latin typeface="Assistant SemiBold"/>
                <a:ea typeface="Assistant SemiBold"/>
                <a:cs typeface="Assistant SemiBold"/>
                <a:sym typeface="Assistant SemiBold"/>
              </a:rPr>
              <a:t>for the photos</a:t>
            </a:r>
            <a:endParaRPr/>
          </a:p>
        </p:txBody>
      </p:sp>
      <p:sp>
        <p:nvSpPr>
          <p:cNvPr id="559" name="Google Shape;559;p29"/>
          <p:cNvSpPr txBox="1"/>
          <p:nvPr/>
        </p:nvSpPr>
        <p:spPr>
          <a:xfrm>
            <a:off x="5856289" y="6276993"/>
            <a:ext cx="6575421" cy="479426"/>
          </a:xfrm>
          <a:prstGeom prst="rect">
            <a:avLst/>
          </a:prstGeom>
          <a:noFill/>
          <a:ln>
            <a:noFill/>
          </a:ln>
        </p:spPr>
        <p:txBody>
          <a:bodyPr anchorCtr="0" anchor="t" bIns="0" lIns="0" spcFirstLastPara="1" rIns="0" wrap="square" tIns="0">
            <a:spAutoFit/>
          </a:bodyPr>
          <a:lstStyle/>
          <a:p>
            <a:pPr indent="0" lvl="1" marL="0" marR="0" rtl="0" algn="ctr">
              <a:lnSpc>
                <a:spcPct val="167026"/>
              </a:lnSpc>
              <a:spcBef>
                <a:spcPts val="0"/>
              </a:spcBef>
              <a:spcAft>
                <a:spcPts val="0"/>
              </a:spcAft>
              <a:buNone/>
            </a:pPr>
            <a:r>
              <a:rPr b="1" i="0" lang="en-US" sz="2499" u="none" cap="none" strike="noStrike">
                <a:solidFill>
                  <a:srgbClr val="000000"/>
                </a:solidFill>
                <a:latin typeface="Assistant SemiBold"/>
                <a:ea typeface="Assistant SemiBold"/>
                <a:cs typeface="Assistant SemiBold"/>
                <a:sym typeface="Assistant SemiBold"/>
              </a:rPr>
              <a:t>for the presentation template</a:t>
            </a:r>
            <a:endParaRPr/>
          </a:p>
        </p:txBody>
      </p:sp>
      <p:sp>
        <p:nvSpPr>
          <p:cNvPr id="560" name="Google Shape;560;p29"/>
          <p:cNvSpPr txBox="1"/>
          <p:nvPr/>
        </p:nvSpPr>
        <p:spPr>
          <a:xfrm>
            <a:off x="5856289" y="3194131"/>
            <a:ext cx="6575421" cy="1018852"/>
          </a:xfrm>
          <a:prstGeom prst="rect">
            <a:avLst/>
          </a:prstGeom>
          <a:noFill/>
          <a:ln>
            <a:noFill/>
          </a:ln>
        </p:spPr>
        <p:txBody>
          <a:bodyPr anchorCtr="0" anchor="t" bIns="0" lIns="0" spcFirstLastPara="1" rIns="0" wrap="square" tIns="0">
            <a:spAutoFit/>
          </a:bodyPr>
          <a:lstStyle/>
          <a:p>
            <a:pPr indent="0" lvl="0" marL="0" marR="0" rtl="0" algn="ctr">
              <a:lnSpc>
                <a:spcPct val="167005"/>
              </a:lnSpc>
              <a:spcBef>
                <a:spcPts val="0"/>
              </a:spcBef>
              <a:spcAft>
                <a:spcPts val="0"/>
              </a:spcAft>
              <a:buNone/>
            </a:pPr>
            <a:r>
              <a:rPr b="1" i="0" lang="en-US" sz="2558" u="none" cap="none" strike="noStrike">
                <a:solidFill>
                  <a:srgbClr val="000000"/>
                </a:solidFill>
                <a:latin typeface="Assistant"/>
                <a:ea typeface="Assistant"/>
                <a:cs typeface="Assistant"/>
                <a:sym typeface="Assistant"/>
              </a:rPr>
              <a:t>This presentation template is free for</a:t>
            </a:r>
            <a:endParaRPr/>
          </a:p>
          <a:p>
            <a:pPr indent="0" lvl="1" marL="0" marR="0" rtl="0" algn="ctr">
              <a:lnSpc>
                <a:spcPct val="167005"/>
              </a:lnSpc>
              <a:spcBef>
                <a:spcPts val="0"/>
              </a:spcBef>
              <a:spcAft>
                <a:spcPts val="0"/>
              </a:spcAft>
              <a:buNone/>
            </a:pPr>
            <a:r>
              <a:rPr b="1" i="0" lang="en-US" sz="2558" u="none" cap="none" strike="noStrike">
                <a:solidFill>
                  <a:srgbClr val="000000"/>
                </a:solidFill>
                <a:latin typeface="Assistant"/>
                <a:ea typeface="Assistant"/>
                <a:cs typeface="Assistant"/>
                <a:sym typeface="Assistant"/>
              </a:rPr>
              <a:t>everyone to use thanks to the following:</a:t>
            </a:r>
            <a:endParaRPr/>
          </a:p>
        </p:txBody>
      </p:sp>
      <p:sp>
        <p:nvSpPr>
          <p:cNvPr id="561" name="Google Shape;561;p29"/>
          <p:cNvSpPr/>
          <p:nvPr/>
        </p:nvSpPr>
        <p:spPr>
          <a:xfrm rot="-4822281">
            <a:off x="13851177" y="1812565"/>
            <a:ext cx="6816245" cy="6679920"/>
          </a:xfrm>
          <a:custGeom>
            <a:rect b="b" l="l" r="r" t="t"/>
            <a:pathLst>
              <a:path extrusionOk="0" h="6679920" w="6816245">
                <a:moveTo>
                  <a:pt x="0" y="0"/>
                </a:moveTo>
                <a:lnTo>
                  <a:pt x="6816246" y="0"/>
                </a:lnTo>
                <a:lnTo>
                  <a:pt x="6816246" y="6679920"/>
                </a:lnTo>
                <a:lnTo>
                  <a:pt x="0" y="6679920"/>
                </a:lnTo>
                <a:lnTo>
                  <a:pt x="0" y="0"/>
                </a:lnTo>
                <a:close/>
              </a:path>
            </a:pathLst>
          </a:custGeom>
          <a:blipFill rotWithShape="1">
            <a:blip r:embed="rId4">
              <a:alphaModFix/>
            </a:blip>
            <a:stretch>
              <a:fillRect b="0" l="0" r="0" t="0"/>
            </a:stretch>
          </a:blipFill>
          <a:ln>
            <a:noFill/>
          </a:ln>
        </p:spPr>
      </p:sp>
      <p:sp>
        <p:nvSpPr>
          <p:cNvPr id="562" name="Google Shape;562;p29"/>
          <p:cNvSpPr/>
          <p:nvPr/>
        </p:nvSpPr>
        <p:spPr>
          <a:xfrm rot="2511050">
            <a:off x="-1889337" y="4984913"/>
            <a:ext cx="7256250" cy="7111125"/>
          </a:xfrm>
          <a:custGeom>
            <a:rect b="b" l="l" r="r" t="t"/>
            <a:pathLst>
              <a:path extrusionOk="0" h="7111125" w="7256250">
                <a:moveTo>
                  <a:pt x="0" y="0"/>
                </a:moveTo>
                <a:lnTo>
                  <a:pt x="7256250" y="0"/>
                </a:lnTo>
                <a:lnTo>
                  <a:pt x="7256250" y="7111125"/>
                </a:lnTo>
                <a:lnTo>
                  <a:pt x="0" y="7111125"/>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24A74"/>
        </a:solidFill>
      </p:bgPr>
    </p:bg>
    <p:spTree>
      <p:nvGrpSpPr>
        <p:cNvPr id="214" name="Shape 214"/>
        <p:cNvGrpSpPr/>
        <p:nvPr/>
      </p:nvGrpSpPr>
      <p:grpSpPr>
        <a:xfrm>
          <a:off x="0" y="0"/>
          <a:ext cx="0" cy="0"/>
          <a:chOff x="0" y="0"/>
          <a:chExt cx="0" cy="0"/>
        </a:xfrm>
      </p:grpSpPr>
      <p:pic>
        <p:nvPicPr>
          <p:cNvPr id="215" name="Google Shape;215;p11"/>
          <p:cNvPicPr preferRelativeResize="0"/>
          <p:nvPr/>
        </p:nvPicPr>
        <p:blipFill rotWithShape="1">
          <a:blip r:embed="rId3">
            <a:alphaModFix/>
          </a:blip>
          <a:srcRect b="18886" l="0" r="0" t="19514"/>
          <a:stretch/>
        </p:blipFill>
        <p:spPr>
          <a:xfrm>
            <a:off x="794375" y="0"/>
            <a:ext cx="16699100" cy="10287002"/>
          </a:xfrm>
          <a:prstGeom prst="rect">
            <a:avLst/>
          </a:prstGeom>
          <a:noFill/>
          <a:ln>
            <a:noFill/>
          </a:ln>
        </p:spPr>
      </p:pic>
      <p:sp>
        <p:nvSpPr>
          <p:cNvPr id="216" name="Google Shape;216;p11"/>
          <p:cNvSpPr txBox="1"/>
          <p:nvPr/>
        </p:nvSpPr>
        <p:spPr>
          <a:xfrm>
            <a:off x="4275525" y="4823818"/>
            <a:ext cx="9736800" cy="41385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4937" u="none" cap="none" strike="noStrike">
                <a:solidFill>
                  <a:srgbClr val="F4F7EC"/>
                </a:solidFill>
                <a:latin typeface="Lilita One"/>
                <a:ea typeface="Lilita One"/>
                <a:cs typeface="Lilita One"/>
                <a:sym typeface="Lilita One"/>
              </a:rPr>
              <a:t>NERVOUS</a:t>
            </a:r>
            <a:r>
              <a:rPr b="0" i="0" lang="en-US" sz="14937" u="none" cap="none" strike="noStrike">
                <a:solidFill>
                  <a:srgbClr val="F4F7EC"/>
                </a:solidFill>
                <a:latin typeface="Lilita One"/>
                <a:ea typeface="Lilita One"/>
                <a:cs typeface="Lilita One"/>
                <a:sym typeface="Lilita One"/>
              </a:rPr>
              <a:t> SYSTEM</a:t>
            </a:r>
            <a:endParaRPr/>
          </a:p>
        </p:txBody>
      </p:sp>
      <p:sp>
        <p:nvSpPr>
          <p:cNvPr id="217" name="Google Shape;217;p11"/>
          <p:cNvSpPr/>
          <p:nvPr/>
        </p:nvSpPr>
        <p:spPr>
          <a:xfrm rot="-4822281">
            <a:off x="13851177" y="-316110"/>
            <a:ext cx="6816245" cy="6679920"/>
          </a:xfrm>
          <a:custGeom>
            <a:rect b="b" l="l" r="r" t="t"/>
            <a:pathLst>
              <a:path extrusionOk="0" h="6679920" w="6816245">
                <a:moveTo>
                  <a:pt x="0" y="0"/>
                </a:moveTo>
                <a:lnTo>
                  <a:pt x="6816246" y="0"/>
                </a:lnTo>
                <a:lnTo>
                  <a:pt x="6816246" y="6679920"/>
                </a:lnTo>
                <a:lnTo>
                  <a:pt x="0" y="6679920"/>
                </a:lnTo>
                <a:lnTo>
                  <a:pt x="0" y="0"/>
                </a:lnTo>
                <a:close/>
              </a:path>
            </a:pathLst>
          </a:custGeom>
          <a:blipFill rotWithShape="1">
            <a:blip r:embed="rId4">
              <a:alphaModFix/>
            </a:blip>
            <a:stretch>
              <a:fillRect b="0" l="0" r="0" t="0"/>
            </a:stretch>
          </a:blipFill>
          <a:ln>
            <a:noFill/>
          </a:ln>
        </p:spPr>
      </p:sp>
      <p:sp>
        <p:nvSpPr>
          <p:cNvPr id="218" name="Google Shape;218;p11"/>
          <p:cNvSpPr/>
          <p:nvPr/>
        </p:nvSpPr>
        <p:spPr>
          <a:xfrm rot="2511050">
            <a:off x="-2081156" y="5963946"/>
            <a:ext cx="7256250" cy="7111125"/>
          </a:xfrm>
          <a:custGeom>
            <a:rect b="b" l="l" r="r" t="t"/>
            <a:pathLst>
              <a:path extrusionOk="0" h="7111125" w="7256250">
                <a:moveTo>
                  <a:pt x="0" y="0"/>
                </a:moveTo>
                <a:lnTo>
                  <a:pt x="7256250" y="0"/>
                </a:lnTo>
                <a:lnTo>
                  <a:pt x="7256250" y="7111125"/>
                </a:lnTo>
                <a:lnTo>
                  <a:pt x="0" y="7111125"/>
                </a:lnTo>
                <a:lnTo>
                  <a:pt x="0" y="0"/>
                </a:lnTo>
                <a:close/>
              </a:path>
            </a:pathLst>
          </a:custGeom>
          <a:blipFill rotWithShape="1">
            <a:blip r:embed="rId4">
              <a:alphaModFix/>
            </a:blip>
            <a:stretch>
              <a:fillRect b="0" l="0" r="0" t="0"/>
            </a:stretch>
          </a:blipFill>
          <a:ln>
            <a:noFill/>
          </a:ln>
        </p:spPr>
      </p:sp>
      <p:sp>
        <p:nvSpPr>
          <p:cNvPr id="219" name="Google Shape;219;p11"/>
          <p:cNvSpPr/>
          <p:nvPr/>
        </p:nvSpPr>
        <p:spPr>
          <a:xfrm>
            <a:off x="1028700" y="1028700"/>
            <a:ext cx="3162755" cy="2110420"/>
          </a:xfrm>
          <a:custGeom>
            <a:rect b="b" l="l" r="r" t="t"/>
            <a:pathLst>
              <a:path extrusionOk="0" h="2110420" w="3162755">
                <a:moveTo>
                  <a:pt x="0" y="0"/>
                </a:moveTo>
                <a:lnTo>
                  <a:pt x="3162755" y="0"/>
                </a:lnTo>
                <a:lnTo>
                  <a:pt x="3162755" y="2110420"/>
                </a:lnTo>
                <a:lnTo>
                  <a:pt x="0" y="2110420"/>
                </a:lnTo>
                <a:lnTo>
                  <a:pt x="0" y="0"/>
                </a:lnTo>
                <a:close/>
              </a:path>
            </a:pathLst>
          </a:custGeom>
          <a:blipFill rotWithShape="1">
            <a:blip r:embed="rId5">
              <a:alphaModFix/>
            </a:blip>
            <a:stretch>
              <a:fillRect b="0" l="0" r="0" t="0"/>
            </a:stretch>
          </a:blipFill>
          <a:ln>
            <a:noFill/>
          </a:ln>
        </p:spPr>
      </p:sp>
      <p:sp>
        <p:nvSpPr>
          <p:cNvPr id="220" name="Google Shape;220;p11"/>
          <p:cNvSpPr/>
          <p:nvPr/>
        </p:nvSpPr>
        <p:spPr>
          <a:xfrm>
            <a:off x="13396343" y="7501050"/>
            <a:ext cx="3207780" cy="3514500"/>
          </a:xfrm>
          <a:custGeom>
            <a:rect b="b" l="l" r="r" t="t"/>
            <a:pathLst>
              <a:path extrusionOk="0" h="3514500" w="3207780">
                <a:moveTo>
                  <a:pt x="0" y="0"/>
                </a:moveTo>
                <a:lnTo>
                  <a:pt x="3207780" y="0"/>
                </a:lnTo>
                <a:lnTo>
                  <a:pt x="3207780" y="3514500"/>
                </a:lnTo>
                <a:lnTo>
                  <a:pt x="0" y="3514500"/>
                </a:lnTo>
                <a:lnTo>
                  <a:pt x="0" y="0"/>
                </a:lnTo>
                <a:close/>
              </a:path>
            </a:pathLst>
          </a:custGeom>
          <a:blipFill rotWithShape="1">
            <a:blip r:embed="rId6">
              <a:alphaModFix/>
            </a:blip>
            <a:stretch>
              <a:fillRect b="0" l="0" r="0" t="0"/>
            </a:stretch>
          </a:blipFill>
          <a:ln>
            <a:noFill/>
          </a:ln>
        </p:spPr>
      </p:sp>
      <p:sp>
        <p:nvSpPr>
          <p:cNvPr id="221" name="Google Shape;221;p11"/>
          <p:cNvSpPr txBox="1"/>
          <p:nvPr/>
        </p:nvSpPr>
        <p:spPr>
          <a:xfrm>
            <a:off x="7814807" y="1670170"/>
            <a:ext cx="2658386" cy="2780193"/>
          </a:xfrm>
          <a:prstGeom prst="rect">
            <a:avLst/>
          </a:prstGeom>
          <a:noFill/>
          <a:ln>
            <a:noFill/>
          </a:ln>
        </p:spPr>
        <p:txBody>
          <a:bodyPr anchorCtr="0" anchor="t" bIns="0" lIns="0" spcFirstLastPara="1" rIns="0" wrap="square" tIns="0">
            <a:spAutoFit/>
          </a:bodyPr>
          <a:lstStyle/>
          <a:p>
            <a:pPr indent="0" lvl="0" marL="0" marR="0" rtl="0" algn="ctr">
              <a:lnSpc>
                <a:spcPct val="106000"/>
              </a:lnSpc>
              <a:spcBef>
                <a:spcPts val="0"/>
              </a:spcBef>
              <a:spcAft>
                <a:spcPts val="0"/>
              </a:spcAft>
              <a:buNone/>
            </a:pPr>
            <a:r>
              <a:rPr b="0" i="0" lang="en-US" sz="20030" u="none" cap="none" strike="noStrike">
                <a:solidFill>
                  <a:srgbClr val="F4F7EC"/>
                </a:solidFill>
                <a:latin typeface="Lilita One"/>
                <a:ea typeface="Lilita One"/>
                <a:cs typeface="Lilita One"/>
                <a:sym typeface="Lilita One"/>
              </a:rPr>
              <a:t>01</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8ADA0"/>
        </a:solidFill>
      </p:bgPr>
    </p:bg>
    <p:spTree>
      <p:nvGrpSpPr>
        <p:cNvPr id="225" name="Shape 225"/>
        <p:cNvGrpSpPr/>
        <p:nvPr/>
      </p:nvGrpSpPr>
      <p:grpSpPr>
        <a:xfrm>
          <a:off x="0" y="0"/>
          <a:ext cx="0" cy="0"/>
          <a:chOff x="0" y="0"/>
          <a:chExt cx="0" cy="0"/>
        </a:xfrm>
      </p:grpSpPr>
      <p:pic>
        <p:nvPicPr>
          <p:cNvPr id="226" name="Google Shape;226;p12"/>
          <p:cNvPicPr preferRelativeResize="0"/>
          <p:nvPr/>
        </p:nvPicPr>
        <p:blipFill>
          <a:blip r:embed="rId3">
            <a:alphaModFix/>
          </a:blip>
          <a:stretch>
            <a:fillRect/>
          </a:stretch>
        </p:blipFill>
        <p:spPr>
          <a:xfrm>
            <a:off x="12491825" y="3093625"/>
            <a:ext cx="4767600" cy="6149700"/>
          </a:xfrm>
          <a:prstGeom prst="roundRect">
            <a:avLst>
              <a:gd fmla="val 7878" name="adj"/>
            </a:avLst>
          </a:prstGeom>
          <a:noFill/>
          <a:ln>
            <a:noFill/>
          </a:ln>
        </p:spPr>
      </p:pic>
      <p:pic>
        <p:nvPicPr>
          <p:cNvPr id="227" name="Google Shape;227;p12"/>
          <p:cNvPicPr preferRelativeResize="0"/>
          <p:nvPr/>
        </p:nvPicPr>
        <p:blipFill>
          <a:blip r:embed="rId4">
            <a:alphaModFix/>
          </a:blip>
          <a:stretch>
            <a:fillRect/>
          </a:stretch>
        </p:blipFill>
        <p:spPr>
          <a:xfrm>
            <a:off x="7115175" y="3093625"/>
            <a:ext cx="4767600" cy="6149400"/>
          </a:xfrm>
          <a:prstGeom prst="roundRect">
            <a:avLst>
              <a:gd fmla="val 7683" name="adj"/>
            </a:avLst>
          </a:prstGeom>
          <a:noFill/>
          <a:ln>
            <a:noFill/>
          </a:ln>
        </p:spPr>
      </p:pic>
      <p:sp>
        <p:nvSpPr>
          <p:cNvPr id="228" name="Google Shape;228;p12"/>
          <p:cNvSpPr/>
          <p:nvPr/>
        </p:nvSpPr>
        <p:spPr>
          <a:xfrm>
            <a:off x="833872" y="6883309"/>
            <a:ext cx="875649" cy="875649"/>
          </a:xfrm>
          <a:custGeom>
            <a:rect b="b" l="l" r="r" t="t"/>
            <a:pathLst>
              <a:path extrusionOk="0" h="875649" w="875649">
                <a:moveTo>
                  <a:pt x="0" y="0"/>
                </a:moveTo>
                <a:lnTo>
                  <a:pt x="875649" y="0"/>
                </a:lnTo>
                <a:lnTo>
                  <a:pt x="875649" y="875649"/>
                </a:lnTo>
                <a:lnTo>
                  <a:pt x="0" y="875649"/>
                </a:lnTo>
                <a:lnTo>
                  <a:pt x="0" y="0"/>
                </a:lnTo>
                <a:close/>
              </a:path>
            </a:pathLst>
          </a:custGeom>
          <a:blipFill rotWithShape="1">
            <a:blip r:embed="rId5">
              <a:alphaModFix/>
            </a:blip>
            <a:stretch>
              <a:fillRect b="0" l="0" r="0" t="0"/>
            </a:stretch>
          </a:blipFill>
          <a:ln>
            <a:noFill/>
          </a:ln>
        </p:spPr>
      </p:sp>
      <p:sp>
        <p:nvSpPr>
          <p:cNvPr id="229" name="Google Shape;229;p12"/>
          <p:cNvSpPr/>
          <p:nvPr/>
        </p:nvSpPr>
        <p:spPr>
          <a:xfrm>
            <a:off x="833872" y="8101858"/>
            <a:ext cx="875649" cy="875649"/>
          </a:xfrm>
          <a:custGeom>
            <a:rect b="b" l="l" r="r" t="t"/>
            <a:pathLst>
              <a:path extrusionOk="0" h="875649" w="875649">
                <a:moveTo>
                  <a:pt x="0" y="0"/>
                </a:moveTo>
                <a:lnTo>
                  <a:pt x="875649" y="0"/>
                </a:lnTo>
                <a:lnTo>
                  <a:pt x="875649" y="875648"/>
                </a:lnTo>
                <a:lnTo>
                  <a:pt x="0" y="875648"/>
                </a:lnTo>
                <a:lnTo>
                  <a:pt x="0" y="0"/>
                </a:lnTo>
                <a:close/>
              </a:path>
            </a:pathLst>
          </a:custGeom>
          <a:blipFill rotWithShape="1">
            <a:blip r:embed="rId5">
              <a:alphaModFix/>
            </a:blip>
            <a:stretch>
              <a:fillRect b="0" l="0" r="0" t="0"/>
            </a:stretch>
          </a:blipFill>
          <a:ln>
            <a:noFill/>
          </a:ln>
        </p:spPr>
      </p:sp>
      <p:sp>
        <p:nvSpPr>
          <p:cNvPr id="230" name="Google Shape;230;p12"/>
          <p:cNvSpPr txBox="1"/>
          <p:nvPr/>
        </p:nvSpPr>
        <p:spPr>
          <a:xfrm>
            <a:off x="1709521" y="758873"/>
            <a:ext cx="14868957" cy="1436974"/>
          </a:xfrm>
          <a:prstGeom prst="rect">
            <a:avLst/>
          </a:prstGeom>
          <a:noFill/>
          <a:ln>
            <a:noFill/>
          </a:ln>
        </p:spPr>
        <p:txBody>
          <a:bodyPr anchorCtr="0" anchor="t" bIns="0" lIns="0" spcFirstLastPara="1" rIns="0" wrap="square" tIns="0">
            <a:spAutoFit/>
          </a:bodyPr>
          <a:lstStyle/>
          <a:p>
            <a:pPr indent="0" lvl="0" marL="0" marR="0" rtl="0" algn="ctr">
              <a:lnSpc>
                <a:spcPct val="106002"/>
              </a:lnSpc>
              <a:spcBef>
                <a:spcPts val="0"/>
              </a:spcBef>
              <a:spcAft>
                <a:spcPts val="0"/>
              </a:spcAft>
              <a:buNone/>
            </a:pPr>
            <a:r>
              <a:rPr b="0" i="0" lang="en-US" sz="10246" u="none" cap="none" strike="noStrike">
                <a:solidFill>
                  <a:srgbClr val="F4F7EC"/>
                </a:solidFill>
                <a:latin typeface="Lilita One"/>
                <a:ea typeface="Lilita One"/>
                <a:cs typeface="Lilita One"/>
                <a:sym typeface="Lilita One"/>
              </a:rPr>
              <a:t>WRITE A MAIN IDEA HERE</a:t>
            </a:r>
            <a:endParaRPr/>
          </a:p>
        </p:txBody>
      </p:sp>
      <p:sp>
        <p:nvSpPr>
          <p:cNvPr id="231" name="Google Shape;231;p12"/>
          <p:cNvSpPr txBox="1"/>
          <p:nvPr/>
        </p:nvSpPr>
        <p:spPr>
          <a:xfrm>
            <a:off x="1028700" y="3139025"/>
            <a:ext cx="4336200" cy="1600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000000"/>
                </a:solidFill>
                <a:latin typeface="Assistant"/>
                <a:ea typeface="Assistant"/>
                <a:cs typeface="Assistant"/>
                <a:sym typeface="Assistant"/>
              </a:rPr>
              <a:t>The nervous system is the body's control and communication network, regulating movements, thoughts, and automatic functions like breathing and heartbeat.</a:t>
            </a:r>
            <a:endParaRPr/>
          </a:p>
        </p:txBody>
      </p:sp>
      <p:sp>
        <p:nvSpPr>
          <p:cNvPr id="232" name="Google Shape;232;p12"/>
          <p:cNvSpPr txBox="1"/>
          <p:nvPr/>
        </p:nvSpPr>
        <p:spPr>
          <a:xfrm>
            <a:off x="1028700" y="5717513"/>
            <a:ext cx="4022908" cy="824703"/>
          </a:xfrm>
          <a:prstGeom prst="rect">
            <a:avLst/>
          </a:prstGeom>
          <a:noFill/>
          <a:ln>
            <a:noFill/>
          </a:ln>
        </p:spPr>
        <p:txBody>
          <a:bodyPr anchorCtr="0" anchor="t" bIns="0" lIns="0" spcFirstLastPara="1" rIns="0" wrap="square" tIns="0">
            <a:spAutoFit/>
          </a:bodyPr>
          <a:lstStyle/>
          <a:p>
            <a:pPr indent="0" lvl="0" marL="0" marR="0" rtl="0" algn="l">
              <a:lnSpc>
                <a:spcPct val="139983"/>
              </a:lnSpc>
              <a:spcBef>
                <a:spcPts val="0"/>
              </a:spcBef>
              <a:spcAft>
                <a:spcPts val="0"/>
              </a:spcAft>
              <a:buNone/>
            </a:pPr>
            <a:r>
              <a:rPr b="1" i="0" lang="en-US" sz="2376" u="none" cap="none" strike="noStrike">
                <a:solidFill>
                  <a:srgbClr val="000000"/>
                </a:solidFill>
                <a:latin typeface="Assistant"/>
                <a:ea typeface="Assistant"/>
                <a:cs typeface="Assistant"/>
                <a:sym typeface="Assistant"/>
              </a:rPr>
              <a:t>The nervous system is composed of two main parts:</a:t>
            </a:r>
            <a:endParaRPr/>
          </a:p>
        </p:txBody>
      </p:sp>
      <p:sp>
        <p:nvSpPr>
          <p:cNvPr id="233" name="Google Shape;233;p12"/>
          <p:cNvSpPr txBox="1"/>
          <p:nvPr/>
        </p:nvSpPr>
        <p:spPr>
          <a:xfrm>
            <a:off x="1837377" y="6913509"/>
            <a:ext cx="4593000" cy="215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000" u="none" cap="none" strike="noStrike">
                <a:solidFill>
                  <a:srgbClr val="000000"/>
                </a:solidFill>
                <a:latin typeface="Assistant"/>
                <a:ea typeface="Assistant"/>
                <a:cs typeface="Assistant"/>
                <a:sym typeface="Assistant"/>
              </a:rPr>
              <a:t>The central nervous system (CNS),</a:t>
            </a:r>
            <a:endParaRPr/>
          </a:p>
          <a:p>
            <a:pPr indent="0" lvl="0" marL="0" marR="0" rtl="0" algn="l">
              <a:lnSpc>
                <a:spcPct val="120000"/>
              </a:lnSpc>
              <a:spcBef>
                <a:spcPts val="0"/>
              </a:spcBef>
              <a:spcAft>
                <a:spcPts val="0"/>
              </a:spcAft>
              <a:buNone/>
            </a:pPr>
            <a:r>
              <a:rPr b="0" i="0" lang="en-US" sz="2000" u="none" cap="none" strike="noStrike">
                <a:solidFill>
                  <a:srgbClr val="000000"/>
                </a:solidFill>
                <a:latin typeface="Assistant"/>
                <a:ea typeface="Assistant"/>
                <a:cs typeface="Assistant"/>
                <a:sym typeface="Assistant"/>
              </a:rPr>
              <a:t>which includes the brain and spinal cord</a:t>
            </a:r>
            <a:endParaRPr/>
          </a:p>
          <a:p>
            <a:pPr indent="0" lvl="0" marL="0" marR="0" rtl="0" algn="l">
              <a:lnSpc>
                <a:spcPct val="120000"/>
              </a:lnSpc>
              <a:spcBef>
                <a:spcPts val="0"/>
              </a:spcBef>
              <a:spcAft>
                <a:spcPts val="0"/>
              </a:spcAft>
              <a:buNone/>
            </a:pPr>
            <a:r>
              <a:t/>
            </a:r>
            <a:endParaRPr b="0" i="0" sz="2000" u="none" cap="none" strike="noStrike">
              <a:solidFill>
                <a:srgbClr val="000000"/>
              </a:solidFill>
              <a:latin typeface="Assistant"/>
              <a:ea typeface="Assistant"/>
              <a:cs typeface="Assistant"/>
              <a:sym typeface="Assistant"/>
            </a:endParaRPr>
          </a:p>
          <a:p>
            <a:pPr indent="0" lvl="0" marL="0" marR="0" rtl="0" algn="l">
              <a:lnSpc>
                <a:spcPct val="120000"/>
              </a:lnSpc>
              <a:spcBef>
                <a:spcPts val="0"/>
              </a:spcBef>
              <a:spcAft>
                <a:spcPts val="0"/>
              </a:spcAft>
              <a:buNone/>
            </a:pPr>
            <a:r>
              <a:rPr b="0" i="0" lang="en-US" sz="2000" u="none" cap="none" strike="noStrike">
                <a:solidFill>
                  <a:srgbClr val="000000"/>
                </a:solidFill>
                <a:latin typeface="Assistant"/>
                <a:ea typeface="Assistant"/>
                <a:cs typeface="Assistant"/>
                <a:sym typeface="Assistant"/>
              </a:rPr>
              <a:t>The eripheral nervous system (PNS), </a:t>
            </a:r>
            <a:endParaRPr/>
          </a:p>
          <a:p>
            <a:pPr indent="0" lvl="0" marL="0" marR="0" rtl="0" algn="l">
              <a:lnSpc>
                <a:spcPct val="120000"/>
              </a:lnSpc>
              <a:spcBef>
                <a:spcPts val="0"/>
              </a:spcBef>
              <a:spcAft>
                <a:spcPts val="0"/>
              </a:spcAft>
              <a:buNone/>
            </a:pPr>
            <a:r>
              <a:rPr b="0" i="0" lang="en-US" sz="2000" u="none" cap="none" strike="noStrike">
                <a:solidFill>
                  <a:srgbClr val="000000"/>
                </a:solidFill>
                <a:latin typeface="Assistant"/>
                <a:ea typeface="Assistant"/>
                <a:cs typeface="Assistant"/>
                <a:sym typeface="Assistant"/>
              </a:rPr>
              <a:t>which consists of nerves that connect the CNS to the rest of the body.</a:t>
            </a:r>
            <a:endParaRPr/>
          </a:p>
        </p:txBody>
      </p:sp>
      <p:sp>
        <p:nvSpPr>
          <p:cNvPr id="234" name="Google Shape;234;p12"/>
          <p:cNvSpPr txBox="1"/>
          <p:nvPr/>
        </p:nvSpPr>
        <p:spPr>
          <a:xfrm>
            <a:off x="1061335" y="7070706"/>
            <a:ext cx="420724" cy="415894"/>
          </a:xfrm>
          <a:prstGeom prst="rect">
            <a:avLst/>
          </a:prstGeom>
          <a:noFill/>
          <a:ln>
            <a:noFill/>
          </a:ln>
        </p:spPr>
        <p:txBody>
          <a:bodyPr anchorCtr="0" anchor="t" bIns="0" lIns="0" spcFirstLastPara="1" rIns="0" wrap="square" tIns="0">
            <a:spAutoFit/>
          </a:bodyPr>
          <a:lstStyle/>
          <a:p>
            <a:pPr indent="0" lvl="0" marL="0" marR="0" rtl="0" algn="ctr">
              <a:lnSpc>
                <a:spcPct val="139983"/>
              </a:lnSpc>
              <a:spcBef>
                <a:spcPts val="0"/>
              </a:spcBef>
              <a:spcAft>
                <a:spcPts val="0"/>
              </a:spcAft>
              <a:buNone/>
            </a:pPr>
            <a:r>
              <a:rPr b="0" i="0" lang="en-US" sz="2376" u="none" cap="none" strike="noStrike">
                <a:solidFill>
                  <a:srgbClr val="000000"/>
                </a:solidFill>
                <a:latin typeface="Lilita One"/>
                <a:ea typeface="Lilita One"/>
                <a:cs typeface="Lilita One"/>
                <a:sym typeface="Lilita One"/>
              </a:rPr>
              <a:t>01</a:t>
            </a:r>
            <a:endParaRPr/>
          </a:p>
        </p:txBody>
      </p:sp>
      <p:sp>
        <p:nvSpPr>
          <p:cNvPr id="235" name="Google Shape;235;p12"/>
          <p:cNvSpPr txBox="1"/>
          <p:nvPr/>
        </p:nvSpPr>
        <p:spPr>
          <a:xfrm>
            <a:off x="1061335" y="8301883"/>
            <a:ext cx="420724" cy="415894"/>
          </a:xfrm>
          <a:prstGeom prst="rect">
            <a:avLst/>
          </a:prstGeom>
          <a:noFill/>
          <a:ln>
            <a:noFill/>
          </a:ln>
        </p:spPr>
        <p:txBody>
          <a:bodyPr anchorCtr="0" anchor="t" bIns="0" lIns="0" spcFirstLastPara="1" rIns="0" wrap="square" tIns="0">
            <a:spAutoFit/>
          </a:bodyPr>
          <a:lstStyle/>
          <a:p>
            <a:pPr indent="0" lvl="0" marL="0" marR="0" rtl="0" algn="ctr">
              <a:lnSpc>
                <a:spcPct val="139983"/>
              </a:lnSpc>
              <a:spcBef>
                <a:spcPts val="0"/>
              </a:spcBef>
              <a:spcAft>
                <a:spcPts val="0"/>
              </a:spcAft>
              <a:buNone/>
            </a:pPr>
            <a:r>
              <a:rPr b="0" i="0" lang="en-US" sz="2376" u="none" cap="none" strike="noStrike">
                <a:solidFill>
                  <a:srgbClr val="000000"/>
                </a:solidFill>
                <a:latin typeface="Lilita One"/>
                <a:ea typeface="Lilita One"/>
                <a:cs typeface="Lilita One"/>
                <a:sym typeface="Lilita One"/>
              </a:rPr>
              <a:t>02</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8ADA0"/>
        </a:solidFill>
      </p:bgPr>
    </p:bg>
    <p:spTree>
      <p:nvGrpSpPr>
        <p:cNvPr id="239" name="Shape 239"/>
        <p:cNvGrpSpPr/>
        <p:nvPr/>
      </p:nvGrpSpPr>
      <p:grpSpPr>
        <a:xfrm>
          <a:off x="0" y="0"/>
          <a:ext cx="0" cy="0"/>
          <a:chOff x="0" y="0"/>
          <a:chExt cx="0" cy="0"/>
        </a:xfrm>
      </p:grpSpPr>
      <p:grpSp>
        <p:nvGrpSpPr>
          <p:cNvPr id="240" name="Google Shape;240;p13"/>
          <p:cNvGrpSpPr/>
          <p:nvPr/>
        </p:nvGrpSpPr>
        <p:grpSpPr>
          <a:xfrm>
            <a:off x="11198316" y="2305617"/>
            <a:ext cx="5833948" cy="7304608"/>
            <a:chOff x="0" y="-66675"/>
            <a:chExt cx="1536513" cy="1923847"/>
          </a:xfrm>
        </p:grpSpPr>
        <p:sp>
          <p:nvSpPr>
            <p:cNvPr id="241" name="Google Shape;241;p13"/>
            <p:cNvSpPr/>
            <p:nvPr/>
          </p:nvSpPr>
          <p:spPr>
            <a:xfrm>
              <a:off x="0" y="0"/>
              <a:ext cx="1536513" cy="1857172"/>
            </a:xfrm>
            <a:custGeom>
              <a:rect b="b" l="l" r="r" t="t"/>
              <a:pathLst>
                <a:path extrusionOk="0" h="1857172" w="1536513">
                  <a:moveTo>
                    <a:pt x="67679" y="0"/>
                  </a:moveTo>
                  <a:lnTo>
                    <a:pt x="1468834" y="0"/>
                  </a:lnTo>
                  <a:cubicBezTo>
                    <a:pt x="1506212" y="0"/>
                    <a:pt x="1536513" y="30301"/>
                    <a:pt x="1536513" y="67679"/>
                  </a:cubicBezTo>
                  <a:lnTo>
                    <a:pt x="1536513" y="1789493"/>
                  </a:lnTo>
                  <a:cubicBezTo>
                    <a:pt x="1536513" y="1826871"/>
                    <a:pt x="1506212" y="1857172"/>
                    <a:pt x="1468834" y="1857172"/>
                  </a:cubicBezTo>
                  <a:lnTo>
                    <a:pt x="67679" y="1857172"/>
                  </a:lnTo>
                  <a:cubicBezTo>
                    <a:pt x="30301" y="1857172"/>
                    <a:pt x="0" y="1826871"/>
                    <a:pt x="0" y="1789493"/>
                  </a:cubicBezTo>
                  <a:lnTo>
                    <a:pt x="0" y="67679"/>
                  </a:lnTo>
                  <a:cubicBezTo>
                    <a:pt x="0" y="30301"/>
                    <a:pt x="30301" y="0"/>
                    <a:pt x="67679" y="0"/>
                  </a:cubicBezTo>
                  <a:close/>
                </a:path>
              </a:pathLst>
            </a:custGeom>
            <a:solidFill>
              <a:srgbClr val="F4F7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3"/>
            <p:cNvSpPr txBox="1"/>
            <p:nvPr/>
          </p:nvSpPr>
          <p:spPr>
            <a:xfrm>
              <a:off x="0" y="-66675"/>
              <a:ext cx="1536513" cy="1923847"/>
            </a:xfrm>
            <a:prstGeom prst="rect">
              <a:avLst/>
            </a:prstGeom>
            <a:noFill/>
            <a:ln>
              <a:noFill/>
            </a:ln>
          </p:spPr>
          <p:txBody>
            <a:bodyPr anchorCtr="0" anchor="ctr" bIns="50800" lIns="50800" spcFirstLastPara="1" rIns="50800" wrap="square" tIns="50800">
              <a:noAutofit/>
            </a:bodyPr>
            <a:lstStyle/>
            <a:p>
              <a:pPr indent="0" lvl="0" marL="0" marR="0" rtl="0" algn="ctr">
                <a:lnSpc>
                  <a:spcPct val="24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43" name="Google Shape;243;p13"/>
          <p:cNvPicPr preferRelativeResize="0"/>
          <p:nvPr/>
        </p:nvPicPr>
        <p:blipFill>
          <a:blip r:embed="rId3">
            <a:alphaModFix/>
          </a:blip>
          <a:stretch>
            <a:fillRect/>
          </a:stretch>
        </p:blipFill>
        <p:spPr>
          <a:xfrm>
            <a:off x="10877608" y="2866314"/>
            <a:ext cx="6475399" cy="6753179"/>
          </a:xfrm>
          <a:prstGeom prst="rect">
            <a:avLst/>
          </a:prstGeom>
          <a:noFill/>
          <a:ln>
            <a:noFill/>
          </a:ln>
        </p:spPr>
      </p:pic>
      <p:grpSp>
        <p:nvGrpSpPr>
          <p:cNvPr id="244" name="Google Shape;244;p13"/>
          <p:cNvGrpSpPr/>
          <p:nvPr/>
        </p:nvGrpSpPr>
        <p:grpSpPr>
          <a:xfrm>
            <a:off x="1021997" y="2305617"/>
            <a:ext cx="9100766" cy="5725452"/>
            <a:chOff x="0" y="-66675"/>
            <a:chExt cx="2396910" cy="1507938"/>
          </a:xfrm>
        </p:grpSpPr>
        <p:sp>
          <p:nvSpPr>
            <p:cNvPr id="245" name="Google Shape;245;p13"/>
            <p:cNvSpPr/>
            <p:nvPr/>
          </p:nvSpPr>
          <p:spPr>
            <a:xfrm>
              <a:off x="0" y="0"/>
              <a:ext cx="2396910" cy="1441263"/>
            </a:xfrm>
            <a:custGeom>
              <a:rect b="b" l="l" r="r" t="t"/>
              <a:pathLst>
                <a:path extrusionOk="0" h="1441263" w="2396910">
                  <a:moveTo>
                    <a:pt x="43385" y="0"/>
                  </a:moveTo>
                  <a:lnTo>
                    <a:pt x="2353525" y="0"/>
                  </a:lnTo>
                  <a:cubicBezTo>
                    <a:pt x="2365031" y="0"/>
                    <a:pt x="2376066" y="4571"/>
                    <a:pt x="2384203" y="12707"/>
                  </a:cubicBezTo>
                  <a:cubicBezTo>
                    <a:pt x="2392339" y="20843"/>
                    <a:pt x="2396910" y="31879"/>
                    <a:pt x="2396910" y="43385"/>
                  </a:cubicBezTo>
                  <a:lnTo>
                    <a:pt x="2396910" y="1397878"/>
                  </a:lnTo>
                  <a:cubicBezTo>
                    <a:pt x="2396910" y="1421839"/>
                    <a:pt x="2377486" y="1441263"/>
                    <a:pt x="2353525" y="1441263"/>
                  </a:cubicBezTo>
                  <a:lnTo>
                    <a:pt x="43385" y="1441263"/>
                  </a:lnTo>
                  <a:cubicBezTo>
                    <a:pt x="19424" y="1441263"/>
                    <a:pt x="0" y="1421839"/>
                    <a:pt x="0" y="1397878"/>
                  </a:cubicBezTo>
                  <a:lnTo>
                    <a:pt x="0" y="43385"/>
                  </a:lnTo>
                  <a:cubicBezTo>
                    <a:pt x="0" y="19424"/>
                    <a:pt x="19424" y="0"/>
                    <a:pt x="43385" y="0"/>
                  </a:cubicBezTo>
                  <a:close/>
                </a:path>
              </a:pathLst>
            </a:custGeom>
            <a:solidFill>
              <a:srgbClr val="F4F7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3"/>
            <p:cNvSpPr txBox="1"/>
            <p:nvPr/>
          </p:nvSpPr>
          <p:spPr>
            <a:xfrm>
              <a:off x="0" y="-66675"/>
              <a:ext cx="2396910" cy="1507938"/>
            </a:xfrm>
            <a:prstGeom prst="rect">
              <a:avLst/>
            </a:prstGeom>
            <a:noFill/>
            <a:ln>
              <a:noFill/>
            </a:ln>
          </p:spPr>
          <p:txBody>
            <a:bodyPr anchorCtr="0" anchor="ctr" bIns="50800" lIns="50800" spcFirstLastPara="1" rIns="50800" wrap="square" tIns="50800">
              <a:noAutofit/>
            </a:bodyPr>
            <a:lstStyle/>
            <a:p>
              <a:pPr indent="0" lvl="0" marL="0" marR="0" rtl="0" algn="ctr">
                <a:lnSpc>
                  <a:spcPct val="24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7" name="Google Shape;247;p13"/>
          <p:cNvSpPr/>
          <p:nvPr/>
        </p:nvSpPr>
        <p:spPr>
          <a:xfrm flipH="1">
            <a:off x="3666125" y="2975387"/>
            <a:ext cx="3814280" cy="4847393"/>
          </a:xfrm>
          <a:custGeom>
            <a:rect b="b" l="l" r="r" t="t"/>
            <a:pathLst>
              <a:path extrusionOk="0" h="4847393" w="3814280">
                <a:moveTo>
                  <a:pt x="3814280" y="0"/>
                </a:moveTo>
                <a:lnTo>
                  <a:pt x="0" y="0"/>
                </a:lnTo>
                <a:lnTo>
                  <a:pt x="0" y="4847393"/>
                </a:lnTo>
                <a:lnTo>
                  <a:pt x="3814280" y="4847393"/>
                </a:lnTo>
                <a:lnTo>
                  <a:pt x="3814280" y="0"/>
                </a:lnTo>
                <a:close/>
              </a:path>
            </a:pathLst>
          </a:custGeom>
          <a:blipFill rotWithShape="1">
            <a:blip r:embed="rId4">
              <a:alphaModFix/>
            </a:blip>
            <a:stretch>
              <a:fillRect b="0" l="0" r="0" t="0"/>
            </a:stretch>
          </a:blipFill>
          <a:ln>
            <a:noFill/>
          </a:ln>
        </p:spPr>
      </p:sp>
      <p:grpSp>
        <p:nvGrpSpPr>
          <p:cNvPr id="248" name="Google Shape;248;p13"/>
          <p:cNvGrpSpPr/>
          <p:nvPr/>
        </p:nvGrpSpPr>
        <p:grpSpPr>
          <a:xfrm>
            <a:off x="7763354" y="2830726"/>
            <a:ext cx="1665183" cy="693122"/>
            <a:chOff x="0" y="-38100"/>
            <a:chExt cx="438567" cy="182551"/>
          </a:xfrm>
        </p:grpSpPr>
        <p:sp>
          <p:nvSpPr>
            <p:cNvPr id="249" name="Google Shape;249;p13"/>
            <p:cNvSpPr/>
            <p:nvPr/>
          </p:nvSpPr>
          <p:spPr>
            <a:xfrm>
              <a:off x="0" y="0"/>
              <a:ext cx="438567" cy="144451"/>
            </a:xfrm>
            <a:custGeom>
              <a:rect b="b" l="l" r="r" t="t"/>
              <a:pathLst>
                <a:path extrusionOk="0" h="144451" w="438567">
                  <a:moveTo>
                    <a:pt x="0" y="0"/>
                  </a:moveTo>
                  <a:lnTo>
                    <a:pt x="438567" y="0"/>
                  </a:lnTo>
                  <a:lnTo>
                    <a:pt x="438567" y="144451"/>
                  </a:lnTo>
                  <a:lnTo>
                    <a:pt x="0" y="144451"/>
                  </a:lnTo>
                  <a:close/>
                </a:path>
              </a:pathLst>
            </a:custGeom>
            <a:solidFill>
              <a:srgbClr val="524A74"/>
            </a:solidFill>
            <a:ln>
              <a:noFill/>
            </a:ln>
          </p:spPr>
        </p:sp>
        <p:sp>
          <p:nvSpPr>
            <p:cNvPr id="250" name="Google Shape;250;p13"/>
            <p:cNvSpPr txBox="1"/>
            <p:nvPr/>
          </p:nvSpPr>
          <p:spPr>
            <a:xfrm>
              <a:off x="0" y="-38100"/>
              <a:ext cx="438567" cy="182551"/>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1" name="Google Shape;251;p13"/>
          <p:cNvGrpSpPr/>
          <p:nvPr/>
        </p:nvGrpSpPr>
        <p:grpSpPr>
          <a:xfrm>
            <a:off x="7999292" y="5860467"/>
            <a:ext cx="1665183" cy="693122"/>
            <a:chOff x="0" y="-38100"/>
            <a:chExt cx="438567" cy="182551"/>
          </a:xfrm>
        </p:grpSpPr>
        <p:sp>
          <p:nvSpPr>
            <p:cNvPr id="252" name="Google Shape;252;p13"/>
            <p:cNvSpPr/>
            <p:nvPr/>
          </p:nvSpPr>
          <p:spPr>
            <a:xfrm>
              <a:off x="0" y="0"/>
              <a:ext cx="438567" cy="144451"/>
            </a:xfrm>
            <a:custGeom>
              <a:rect b="b" l="l" r="r" t="t"/>
              <a:pathLst>
                <a:path extrusionOk="0" h="144451" w="438567">
                  <a:moveTo>
                    <a:pt x="0" y="0"/>
                  </a:moveTo>
                  <a:lnTo>
                    <a:pt x="438567" y="0"/>
                  </a:lnTo>
                  <a:lnTo>
                    <a:pt x="438567" y="144451"/>
                  </a:lnTo>
                  <a:lnTo>
                    <a:pt x="0" y="144451"/>
                  </a:lnTo>
                  <a:close/>
                </a:path>
              </a:pathLst>
            </a:custGeom>
            <a:solidFill>
              <a:srgbClr val="524A74"/>
            </a:solidFill>
            <a:ln>
              <a:noFill/>
            </a:ln>
          </p:spPr>
        </p:sp>
        <p:sp>
          <p:nvSpPr>
            <p:cNvPr id="253" name="Google Shape;253;p13"/>
            <p:cNvSpPr txBox="1"/>
            <p:nvPr/>
          </p:nvSpPr>
          <p:spPr>
            <a:xfrm>
              <a:off x="0" y="-38100"/>
              <a:ext cx="438567" cy="182551"/>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4" name="Google Shape;254;p13"/>
          <p:cNvGrpSpPr/>
          <p:nvPr/>
        </p:nvGrpSpPr>
        <p:grpSpPr>
          <a:xfrm>
            <a:off x="1502979" y="6027790"/>
            <a:ext cx="1665183" cy="693122"/>
            <a:chOff x="0" y="-38100"/>
            <a:chExt cx="438567" cy="182551"/>
          </a:xfrm>
        </p:grpSpPr>
        <p:sp>
          <p:nvSpPr>
            <p:cNvPr id="255" name="Google Shape;255;p13"/>
            <p:cNvSpPr/>
            <p:nvPr/>
          </p:nvSpPr>
          <p:spPr>
            <a:xfrm>
              <a:off x="0" y="0"/>
              <a:ext cx="438567" cy="144451"/>
            </a:xfrm>
            <a:custGeom>
              <a:rect b="b" l="l" r="r" t="t"/>
              <a:pathLst>
                <a:path extrusionOk="0" h="144451" w="438567">
                  <a:moveTo>
                    <a:pt x="0" y="0"/>
                  </a:moveTo>
                  <a:lnTo>
                    <a:pt x="438567" y="0"/>
                  </a:lnTo>
                  <a:lnTo>
                    <a:pt x="438567" y="144451"/>
                  </a:lnTo>
                  <a:lnTo>
                    <a:pt x="0" y="144451"/>
                  </a:lnTo>
                  <a:close/>
                </a:path>
              </a:pathLst>
            </a:custGeom>
            <a:solidFill>
              <a:srgbClr val="524A74"/>
            </a:solidFill>
            <a:ln>
              <a:noFill/>
            </a:ln>
          </p:spPr>
        </p:sp>
        <p:sp>
          <p:nvSpPr>
            <p:cNvPr id="256" name="Google Shape;256;p13"/>
            <p:cNvSpPr txBox="1"/>
            <p:nvPr/>
          </p:nvSpPr>
          <p:spPr>
            <a:xfrm>
              <a:off x="0" y="-38100"/>
              <a:ext cx="438567" cy="182551"/>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7" name="Google Shape;257;p13"/>
          <p:cNvSpPr txBox="1"/>
          <p:nvPr/>
        </p:nvSpPr>
        <p:spPr>
          <a:xfrm>
            <a:off x="1136325" y="816023"/>
            <a:ext cx="6475389" cy="1436974"/>
          </a:xfrm>
          <a:prstGeom prst="rect">
            <a:avLst/>
          </a:prstGeom>
          <a:noFill/>
          <a:ln>
            <a:noFill/>
          </a:ln>
        </p:spPr>
        <p:txBody>
          <a:bodyPr anchorCtr="0" anchor="t" bIns="0" lIns="0" spcFirstLastPara="1" rIns="0" wrap="square" tIns="0">
            <a:spAutoFit/>
          </a:bodyPr>
          <a:lstStyle/>
          <a:p>
            <a:pPr indent="0" lvl="0" marL="0" marR="0" rtl="0" algn="ctr">
              <a:lnSpc>
                <a:spcPct val="106002"/>
              </a:lnSpc>
              <a:spcBef>
                <a:spcPts val="0"/>
              </a:spcBef>
              <a:spcAft>
                <a:spcPts val="0"/>
              </a:spcAft>
              <a:buNone/>
            </a:pPr>
            <a:r>
              <a:rPr b="0" i="0" lang="en-US" sz="10246" u="none" cap="none" strike="noStrike">
                <a:solidFill>
                  <a:srgbClr val="F4F7EC"/>
                </a:solidFill>
                <a:latin typeface="Lilita One"/>
                <a:ea typeface="Lilita One"/>
                <a:cs typeface="Lilita One"/>
                <a:sym typeface="Lilita One"/>
              </a:rPr>
              <a:t>OVERVIEW</a:t>
            </a:r>
            <a:endParaRPr/>
          </a:p>
        </p:txBody>
      </p:sp>
      <p:sp>
        <p:nvSpPr>
          <p:cNvPr id="258" name="Google Shape;258;p13"/>
          <p:cNvSpPr txBox="1"/>
          <p:nvPr/>
        </p:nvSpPr>
        <p:spPr>
          <a:xfrm>
            <a:off x="7695559" y="3044196"/>
            <a:ext cx="1800773" cy="372745"/>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b="1" i="0" lang="en-US" sz="2199" u="none" cap="none" strike="noStrike">
                <a:solidFill>
                  <a:srgbClr val="FFFFFF"/>
                </a:solidFill>
                <a:latin typeface="Assistant"/>
                <a:ea typeface="Assistant"/>
                <a:cs typeface="Assistant"/>
                <a:sym typeface="Assistant"/>
              </a:rPr>
              <a:t>Label 01</a:t>
            </a:r>
            <a:endParaRPr/>
          </a:p>
        </p:txBody>
      </p:sp>
      <p:sp>
        <p:nvSpPr>
          <p:cNvPr id="259" name="Google Shape;259;p13"/>
          <p:cNvSpPr txBox="1"/>
          <p:nvPr/>
        </p:nvSpPr>
        <p:spPr>
          <a:xfrm>
            <a:off x="1435184" y="6241259"/>
            <a:ext cx="1800773" cy="372745"/>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b="1" i="0" lang="en-US" sz="2199" u="none" cap="none" strike="noStrike">
                <a:solidFill>
                  <a:srgbClr val="FFFFFF"/>
                </a:solidFill>
                <a:latin typeface="Assistant"/>
                <a:ea typeface="Assistant"/>
                <a:cs typeface="Assistant"/>
                <a:sym typeface="Assistant"/>
              </a:rPr>
              <a:t>Label 02</a:t>
            </a:r>
            <a:endParaRPr/>
          </a:p>
        </p:txBody>
      </p:sp>
      <p:sp>
        <p:nvSpPr>
          <p:cNvPr id="260" name="Google Shape;260;p13"/>
          <p:cNvSpPr txBox="1"/>
          <p:nvPr/>
        </p:nvSpPr>
        <p:spPr>
          <a:xfrm>
            <a:off x="7931497" y="6073936"/>
            <a:ext cx="1800773" cy="372745"/>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b="1" i="0" lang="en-US" sz="2199" u="none" cap="none" strike="noStrike">
                <a:solidFill>
                  <a:srgbClr val="FFFFFF"/>
                </a:solidFill>
                <a:latin typeface="Assistant"/>
                <a:ea typeface="Assistant"/>
                <a:cs typeface="Assistant"/>
                <a:sym typeface="Assistant"/>
              </a:rPr>
              <a:t>Label 03</a:t>
            </a:r>
            <a:endParaRPr/>
          </a:p>
        </p:txBody>
      </p:sp>
      <p:sp>
        <p:nvSpPr>
          <p:cNvPr id="261" name="Google Shape;261;p13"/>
          <p:cNvSpPr txBox="1"/>
          <p:nvPr/>
        </p:nvSpPr>
        <p:spPr>
          <a:xfrm>
            <a:off x="1136325" y="8321800"/>
            <a:ext cx="9100800" cy="1323600"/>
          </a:xfrm>
          <a:prstGeom prst="rect">
            <a:avLst/>
          </a:prstGeom>
          <a:noFill/>
          <a:ln>
            <a:noFill/>
          </a:ln>
        </p:spPr>
        <p:txBody>
          <a:bodyPr anchorCtr="0" anchor="t" bIns="0" lIns="0" spcFirstLastPara="1" rIns="0" wrap="square" tIns="0">
            <a:spAutoFit/>
          </a:bodyPr>
          <a:lstStyle/>
          <a:p>
            <a:pPr indent="0" lvl="0" marL="0" marR="0" rtl="0" algn="l">
              <a:lnSpc>
                <a:spcPct val="165000"/>
              </a:lnSpc>
              <a:spcBef>
                <a:spcPts val="0"/>
              </a:spcBef>
              <a:spcAft>
                <a:spcPts val="0"/>
              </a:spcAft>
              <a:buNone/>
            </a:pPr>
            <a:r>
              <a:rPr b="1" i="0" lang="en-US" sz="2000" u="none" cap="none" strike="noStrike">
                <a:solidFill>
                  <a:srgbClr val="000000"/>
                </a:solidFill>
                <a:latin typeface="Assistant SemiBold"/>
                <a:ea typeface="Assistant SemiBold"/>
                <a:cs typeface="Assistant SemiBold"/>
                <a:sym typeface="Assistant SemiBold"/>
              </a:rPr>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262" name="Google Shape;262;p13"/>
          <p:cNvSpPr txBox="1"/>
          <p:nvPr/>
        </p:nvSpPr>
        <p:spPr>
          <a:xfrm>
            <a:off x="11512066" y="1092233"/>
            <a:ext cx="5545810" cy="713105"/>
          </a:xfrm>
          <a:prstGeom prst="rect">
            <a:avLst/>
          </a:prstGeom>
          <a:noFill/>
          <a:ln>
            <a:noFill/>
          </a:ln>
        </p:spPr>
        <p:txBody>
          <a:bodyPr anchorCtr="0" anchor="t" bIns="0" lIns="0" spcFirstLastPara="1" rIns="0" wrap="square" tIns="0">
            <a:spAutoFit/>
          </a:bodyPr>
          <a:lstStyle/>
          <a:p>
            <a:pPr indent="0" lvl="0" marL="0" marR="0" rtl="0" algn="r">
              <a:lnSpc>
                <a:spcPct val="143000"/>
              </a:lnSpc>
              <a:spcBef>
                <a:spcPts val="0"/>
              </a:spcBef>
              <a:spcAft>
                <a:spcPts val="0"/>
              </a:spcAft>
              <a:buNone/>
            </a:pPr>
            <a:r>
              <a:rPr b="1" i="0" lang="en-US" sz="2000" u="none" cap="none" strike="noStrike">
                <a:solidFill>
                  <a:srgbClr val="000000"/>
                </a:solidFill>
                <a:latin typeface="Assistant SemiBold"/>
                <a:ea typeface="Assistant SemiBold"/>
                <a:cs typeface="Assistant SemiBold"/>
                <a:sym typeface="Assistant SemiBold"/>
              </a:rPr>
              <a:t>Duis aute irure dolor in reprehenderit in voluptate velit esse cillum dolore eu fugiat nulla pariatur.</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8ADA0"/>
        </a:solidFill>
      </p:bgPr>
    </p:bg>
    <p:spTree>
      <p:nvGrpSpPr>
        <p:cNvPr id="266" name="Shape 266"/>
        <p:cNvGrpSpPr/>
        <p:nvPr/>
      </p:nvGrpSpPr>
      <p:grpSpPr>
        <a:xfrm>
          <a:off x="0" y="0"/>
          <a:ext cx="0" cy="0"/>
          <a:chOff x="0" y="0"/>
          <a:chExt cx="0" cy="0"/>
        </a:xfrm>
      </p:grpSpPr>
      <p:grpSp>
        <p:nvGrpSpPr>
          <p:cNvPr id="267" name="Google Shape;267;p14"/>
          <p:cNvGrpSpPr/>
          <p:nvPr/>
        </p:nvGrpSpPr>
        <p:grpSpPr>
          <a:xfrm>
            <a:off x="0" y="2912440"/>
            <a:ext cx="9144000" cy="3759610"/>
            <a:chOff x="0" y="-38100"/>
            <a:chExt cx="2408296" cy="990185"/>
          </a:xfrm>
        </p:grpSpPr>
        <p:sp>
          <p:nvSpPr>
            <p:cNvPr id="268" name="Google Shape;268;p14"/>
            <p:cNvSpPr/>
            <p:nvPr/>
          </p:nvSpPr>
          <p:spPr>
            <a:xfrm>
              <a:off x="0" y="0"/>
              <a:ext cx="2408296" cy="952085"/>
            </a:xfrm>
            <a:custGeom>
              <a:rect b="b" l="l" r="r" t="t"/>
              <a:pathLst>
                <a:path extrusionOk="0" h="952085" w="2408296">
                  <a:moveTo>
                    <a:pt x="0" y="0"/>
                  </a:moveTo>
                  <a:lnTo>
                    <a:pt x="2408296" y="0"/>
                  </a:lnTo>
                  <a:lnTo>
                    <a:pt x="2408296" y="952085"/>
                  </a:lnTo>
                  <a:lnTo>
                    <a:pt x="0" y="952085"/>
                  </a:lnTo>
                  <a:close/>
                </a:path>
              </a:pathLst>
            </a:custGeom>
            <a:solidFill>
              <a:srgbClr val="B2C193"/>
            </a:solidFill>
            <a:ln>
              <a:noFill/>
            </a:ln>
          </p:spPr>
        </p:sp>
        <p:sp>
          <p:nvSpPr>
            <p:cNvPr id="269" name="Google Shape;269;p14"/>
            <p:cNvSpPr txBox="1"/>
            <p:nvPr/>
          </p:nvSpPr>
          <p:spPr>
            <a:xfrm>
              <a:off x="0" y="-38100"/>
              <a:ext cx="2408296" cy="990185"/>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70" name="Google Shape;270;p14"/>
          <p:cNvPicPr preferRelativeResize="0"/>
          <p:nvPr/>
        </p:nvPicPr>
        <p:blipFill rotWithShape="1">
          <a:blip r:embed="rId3">
            <a:alphaModFix/>
          </a:blip>
          <a:srcRect b="20069" l="0" r="0" t="20069"/>
          <a:stretch/>
        </p:blipFill>
        <p:spPr>
          <a:xfrm>
            <a:off x="0" y="3057101"/>
            <a:ext cx="9144000" cy="3614949"/>
          </a:xfrm>
          <a:prstGeom prst="rect">
            <a:avLst/>
          </a:prstGeom>
          <a:noFill/>
          <a:ln>
            <a:noFill/>
          </a:ln>
        </p:spPr>
      </p:pic>
      <p:grpSp>
        <p:nvGrpSpPr>
          <p:cNvPr id="271" name="Google Shape;271;p14"/>
          <p:cNvGrpSpPr/>
          <p:nvPr/>
        </p:nvGrpSpPr>
        <p:grpSpPr>
          <a:xfrm>
            <a:off x="9144000" y="2912440"/>
            <a:ext cx="9144000" cy="3759610"/>
            <a:chOff x="0" y="-38100"/>
            <a:chExt cx="2408296" cy="990185"/>
          </a:xfrm>
        </p:grpSpPr>
        <p:sp>
          <p:nvSpPr>
            <p:cNvPr id="272" name="Google Shape;272;p14"/>
            <p:cNvSpPr/>
            <p:nvPr/>
          </p:nvSpPr>
          <p:spPr>
            <a:xfrm>
              <a:off x="0" y="0"/>
              <a:ext cx="2408296" cy="952085"/>
            </a:xfrm>
            <a:custGeom>
              <a:rect b="b" l="l" r="r" t="t"/>
              <a:pathLst>
                <a:path extrusionOk="0" h="952085" w="2408296">
                  <a:moveTo>
                    <a:pt x="0" y="0"/>
                  </a:moveTo>
                  <a:lnTo>
                    <a:pt x="2408296" y="0"/>
                  </a:lnTo>
                  <a:lnTo>
                    <a:pt x="2408296" y="952085"/>
                  </a:lnTo>
                  <a:lnTo>
                    <a:pt x="0" y="952085"/>
                  </a:lnTo>
                  <a:close/>
                </a:path>
              </a:pathLst>
            </a:custGeom>
            <a:solidFill>
              <a:srgbClr val="CEA86B"/>
            </a:solidFill>
            <a:ln>
              <a:noFill/>
            </a:ln>
          </p:spPr>
        </p:sp>
        <p:sp>
          <p:nvSpPr>
            <p:cNvPr id="273" name="Google Shape;273;p14"/>
            <p:cNvSpPr txBox="1"/>
            <p:nvPr/>
          </p:nvSpPr>
          <p:spPr>
            <a:xfrm>
              <a:off x="0" y="-38100"/>
              <a:ext cx="2408296" cy="990185"/>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4" name="Google Shape;274;p14"/>
          <p:cNvGrpSpPr/>
          <p:nvPr/>
        </p:nvGrpSpPr>
        <p:grpSpPr>
          <a:xfrm>
            <a:off x="0" y="6527390"/>
            <a:ext cx="9144000" cy="3759610"/>
            <a:chOff x="0" y="-38100"/>
            <a:chExt cx="2408296" cy="990185"/>
          </a:xfrm>
        </p:grpSpPr>
        <p:sp>
          <p:nvSpPr>
            <p:cNvPr id="275" name="Google Shape;275;p14"/>
            <p:cNvSpPr/>
            <p:nvPr/>
          </p:nvSpPr>
          <p:spPr>
            <a:xfrm>
              <a:off x="0" y="0"/>
              <a:ext cx="2408296" cy="952085"/>
            </a:xfrm>
            <a:custGeom>
              <a:rect b="b" l="l" r="r" t="t"/>
              <a:pathLst>
                <a:path extrusionOk="0" h="952085" w="2408296">
                  <a:moveTo>
                    <a:pt x="0" y="0"/>
                  </a:moveTo>
                  <a:lnTo>
                    <a:pt x="2408296" y="0"/>
                  </a:lnTo>
                  <a:lnTo>
                    <a:pt x="2408296" y="952085"/>
                  </a:lnTo>
                  <a:lnTo>
                    <a:pt x="0" y="952085"/>
                  </a:lnTo>
                  <a:close/>
                </a:path>
              </a:pathLst>
            </a:custGeom>
            <a:solidFill>
              <a:srgbClr val="B48DA9"/>
            </a:solidFill>
            <a:ln>
              <a:noFill/>
            </a:ln>
          </p:spPr>
        </p:sp>
        <p:sp>
          <p:nvSpPr>
            <p:cNvPr id="276" name="Google Shape;276;p14"/>
            <p:cNvSpPr txBox="1"/>
            <p:nvPr/>
          </p:nvSpPr>
          <p:spPr>
            <a:xfrm>
              <a:off x="0" y="-38100"/>
              <a:ext cx="2408296" cy="990185"/>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7" name="Google Shape;277;p14"/>
          <p:cNvGrpSpPr/>
          <p:nvPr/>
        </p:nvGrpSpPr>
        <p:grpSpPr>
          <a:xfrm>
            <a:off x="9144000" y="6527390"/>
            <a:ext cx="9144000" cy="3759610"/>
            <a:chOff x="0" y="-38100"/>
            <a:chExt cx="2408296" cy="990185"/>
          </a:xfrm>
        </p:grpSpPr>
        <p:sp>
          <p:nvSpPr>
            <p:cNvPr id="278" name="Google Shape;278;p14"/>
            <p:cNvSpPr/>
            <p:nvPr/>
          </p:nvSpPr>
          <p:spPr>
            <a:xfrm>
              <a:off x="0" y="0"/>
              <a:ext cx="2408296" cy="952085"/>
            </a:xfrm>
            <a:custGeom>
              <a:rect b="b" l="l" r="r" t="t"/>
              <a:pathLst>
                <a:path extrusionOk="0" h="952085" w="2408296">
                  <a:moveTo>
                    <a:pt x="0" y="0"/>
                  </a:moveTo>
                  <a:lnTo>
                    <a:pt x="2408296" y="0"/>
                  </a:lnTo>
                  <a:lnTo>
                    <a:pt x="2408296" y="952085"/>
                  </a:lnTo>
                  <a:lnTo>
                    <a:pt x="0" y="952085"/>
                  </a:lnTo>
                  <a:close/>
                </a:path>
              </a:pathLst>
            </a:custGeom>
            <a:solidFill>
              <a:srgbClr val="FA70BC"/>
            </a:solidFill>
            <a:ln>
              <a:noFill/>
            </a:ln>
          </p:spPr>
        </p:sp>
        <p:sp>
          <p:nvSpPr>
            <p:cNvPr id="279" name="Google Shape;279;p14"/>
            <p:cNvSpPr txBox="1"/>
            <p:nvPr/>
          </p:nvSpPr>
          <p:spPr>
            <a:xfrm>
              <a:off x="0" y="-38100"/>
              <a:ext cx="2408296" cy="990185"/>
            </a:xfrm>
            <a:prstGeom prst="rect">
              <a:avLst/>
            </a:prstGeom>
            <a:noFill/>
            <a:ln>
              <a:noFill/>
            </a:ln>
          </p:spPr>
          <p:txBody>
            <a:bodyPr anchorCtr="0" anchor="ctr" bIns="50800" lIns="50800" spcFirstLastPara="1" rIns="50800" wrap="square" tIns="50800">
              <a:noAutofit/>
            </a:bodyPr>
            <a:lstStyle/>
            <a:p>
              <a:pPr indent="0" lvl="0" marL="0" marR="0" rtl="0" algn="ctr">
                <a:lnSpc>
                  <a:spcPct val="19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80" name="Google Shape;280;p14"/>
          <p:cNvPicPr preferRelativeResize="0"/>
          <p:nvPr/>
        </p:nvPicPr>
        <p:blipFill rotWithShape="1">
          <a:blip r:embed="rId4">
            <a:alphaModFix/>
          </a:blip>
          <a:srcRect b="10465" l="0" r="0" t="10466"/>
          <a:stretch/>
        </p:blipFill>
        <p:spPr>
          <a:xfrm>
            <a:off x="9144000" y="6672051"/>
            <a:ext cx="9144000" cy="3614949"/>
          </a:xfrm>
          <a:prstGeom prst="rect">
            <a:avLst/>
          </a:prstGeom>
          <a:noFill/>
          <a:ln>
            <a:noFill/>
          </a:ln>
        </p:spPr>
      </p:pic>
      <p:sp>
        <p:nvSpPr>
          <p:cNvPr id="281" name="Google Shape;281;p14"/>
          <p:cNvSpPr txBox="1"/>
          <p:nvPr/>
        </p:nvSpPr>
        <p:spPr>
          <a:xfrm>
            <a:off x="1709521" y="762337"/>
            <a:ext cx="14868900" cy="1577100"/>
          </a:xfrm>
          <a:prstGeom prst="rect">
            <a:avLst/>
          </a:prstGeom>
          <a:noFill/>
          <a:ln>
            <a:noFill/>
          </a:ln>
        </p:spPr>
        <p:txBody>
          <a:bodyPr anchorCtr="0" anchor="t" bIns="0" lIns="0" spcFirstLastPara="1" rIns="0" wrap="square" tIns="0">
            <a:spAutoFit/>
          </a:bodyPr>
          <a:lstStyle/>
          <a:p>
            <a:pPr indent="0" lvl="0" marL="0" marR="0" rtl="0" algn="ctr">
              <a:lnSpc>
                <a:spcPct val="106002"/>
              </a:lnSpc>
              <a:spcBef>
                <a:spcPts val="0"/>
              </a:spcBef>
              <a:spcAft>
                <a:spcPts val="0"/>
              </a:spcAft>
              <a:buNone/>
            </a:pPr>
            <a:r>
              <a:rPr b="0" i="0" lang="en-US" sz="10246" u="none" cap="none" strike="noStrike">
                <a:solidFill>
                  <a:srgbClr val="F4F7EC"/>
                </a:solidFill>
                <a:latin typeface="Lilita One"/>
                <a:ea typeface="Lilita One"/>
                <a:cs typeface="Lilita One"/>
                <a:sym typeface="Lilita One"/>
              </a:rPr>
              <a:t>WRITE A MAIN IDEA HERE</a:t>
            </a:r>
            <a:endParaRPr/>
          </a:p>
        </p:txBody>
      </p:sp>
      <p:sp>
        <p:nvSpPr>
          <p:cNvPr id="282" name="Google Shape;282;p14"/>
          <p:cNvSpPr txBox="1"/>
          <p:nvPr/>
        </p:nvSpPr>
        <p:spPr>
          <a:xfrm>
            <a:off x="12027421" y="4563340"/>
            <a:ext cx="3377158" cy="1075055"/>
          </a:xfrm>
          <a:prstGeom prst="rect">
            <a:avLst/>
          </a:prstGeom>
          <a:noFill/>
          <a:ln>
            <a:noFill/>
          </a:ln>
        </p:spPr>
        <p:txBody>
          <a:bodyPr anchorCtr="0" anchor="t" bIns="0" lIns="0" spcFirstLastPara="1" rIns="0" wrap="square" tIns="0">
            <a:spAutoFit/>
          </a:bodyPr>
          <a:lstStyle/>
          <a:p>
            <a:pPr indent="0" lvl="0" marL="0" marR="0" rtl="0" algn="ctr">
              <a:lnSpc>
                <a:spcPct val="143000"/>
              </a:lnSpc>
              <a:spcBef>
                <a:spcPts val="0"/>
              </a:spcBef>
              <a:spcAft>
                <a:spcPts val="0"/>
              </a:spcAft>
              <a:buNone/>
            </a:pPr>
            <a:r>
              <a:rPr b="0" i="0" lang="en-US" sz="2000" u="none" cap="none" strike="noStrike">
                <a:solidFill>
                  <a:srgbClr val="000000"/>
                </a:solidFill>
                <a:latin typeface="Assistant"/>
                <a:ea typeface="Assistant"/>
                <a:cs typeface="Assistant"/>
                <a:sym typeface="Assistant"/>
              </a:rPr>
              <a:t>Lorem ipsum dolor sit amet, consectetur adipiscing elit, sed do eiusmod tempor incididunt.</a:t>
            </a:r>
            <a:endParaRPr/>
          </a:p>
        </p:txBody>
      </p:sp>
      <p:sp>
        <p:nvSpPr>
          <p:cNvPr id="283" name="Google Shape;283;p14"/>
          <p:cNvSpPr txBox="1"/>
          <p:nvPr/>
        </p:nvSpPr>
        <p:spPr>
          <a:xfrm>
            <a:off x="2883421" y="8210863"/>
            <a:ext cx="3377158" cy="1075055"/>
          </a:xfrm>
          <a:prstGeom prst="rect">
            <a:avLst/>
          </a:prstGeom>
          <a:noFill/>
          <a:ln>
            <a:noFill/>
          </a:ln>
        </p:spPr>
        <p:txBody>
          <a:bodyPr anchorCtr="0" anchor="t" bIns="0" lIns="0" spcFirstLastPara="1" rIns="0" wrap="square" tIns="0">
            <a:spAutoFit/>
          </a:bodyPr>
          <a:lstStyle/>
          <a:p>
            <a:pPr indent="0" lvl="0" marL="0" marR="0" rtl="0" algn="ctr">
              <a:lnSpc>
                <a:spcPct val="143000"/>
              </a:lnSpc>
              <a:spcBef>
                <a:spcPts val="0"/>
              </a:spcBef>
              <a:spcAft>
                <a:spcPts val="0"/>
              </a:spcAft>
              <a:buNone/>
            </a:pPr>
            <a:r>
              <a:rPr b="0" i="0" lang="en-US" sz="2000" u="none" cap="none" strike="noStrike">
                <a:solidFill>
                  <a:srgbClr val="000000"/>
                </a:solidFill>
                <a:latin typeface="Assistant"/>
                <a:ea typeface="Assistant"/>
                <a:cs typeface="Assistant"/>
                <a:sym typeface="Assistant"/>
              </a:rPr>
              <a:t>Lorem ipsum dolor sit amet, consectetur adipiscing elit, sed do eiusmod tempor incididunt.</a:t>
            </a:r>
            <a:endParaRPr/>
          </a:p>
        </p:txBody>
      </p:sp>
      <p:sp>
        <p:nvSpPr>
          <p:cNvPr id="284" name="Google Shape;284;p14"/>
          <p:cNvSpPr txBox="1"/>
          <p:nvPr/>
        </p:nvSpPr>
        <p:spPr>
          <a:xfrm>
            <a:off x="12027421" y="3987510"/>
            <a:ext cx="3377158" cy="41275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US" sz="2499" u="none" cap="none" strike="noStrike">
                <a:solidFill>
                  <a:srgbClr val="000000"/>
                </a:solidFill>
                <a:latin typeface="Assistant"/>
                <a:ea typeface="Assistant"/>
                <a:cs typeface="Assistant"/>
                <a:sym typeface="Assistant"/>
              </a:rPr>
              <a:t>Write a main idea here</a:t>
            </a:r>
            <a:endParaRPr/>
          </a:p>
        </p:txBody>
      </p:sp>
      <p:sp>
        <p:nvSpPr>
          <p:cNvPr id="285" name="Google Shape;285;p14"/>
          <p:cNvSpPr txBox="1"/>
          <p:nvPr/>
        </p:nvSpPr>
        <p:spPr>
          <a:xfrm>
            <a:off x="2883421" y="7635033"/>
            <a:ext cx="3377158" cy="41275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US" sz="2499" u="none" cap="none" strike="noStrike">
                <a:solidFill>
                  <a:srgbClr val="000000"/>
                </a:solidFill>
                <a:latin typeface="Assistant"/>
                <a:ea typeface="Assistant"/>
                <a:cs typeface="Assistant"/>
                <a:sym typeface="Assistant"/>
              </a:rPr>
              <a:t>Write a main idea here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8ADA0"/>
        </a:solidFill>
      </p:bgPr>
    </p:bg>
    <p:spTree>
      <p:nvGrpSpPr>
        <p:cNvPr id="289" name="Shape 289"/>
        <p:cNvGrpSpPr/>
        <p:nvPr/>
      </p:nvGrpSpPr>
      <p:grpSpPr>
        <a:xfrm>
          <a:off x="0" y="0"/>
          <a:ext cx="0" cy="0"/>
          <a:chOff x="0" y="0"/>
          <a:chExt cx="0" cy="0"/>
        </a:xfrm>
      </p:grpSpPr>
      <p:sp>
        <p:nvSpPr>
          <p:cNvPr id="290" name="Google Shape;290;p15"/>
          <p:cNvSpPr/>
          <p:nvPr/>
        </p:nvSpPr>
        <p:spPr>
          <a:xfrm>
            <a:off x="5349600" y="2110122"/>
            <a:ext cx="7588800" cy="7588800"/>
          </a:xfrm>
          <a:custGeom>
            <a:rect b="b" l="l" r="r" t="t"/>
            <a:pathLst>
              <a:path extrusionOk="0" h="7588800" w="7588800">
                <a:moveTo>
                  <a:pt x="0" y="0"/>
                </a:moveTo>
                <a:lnTo>
                  <a:pt x="7588800" y="0"/>
                </a:lnTo>
                <a:lnTo>
                  <a:pt x="7588800" y="7588800"/>
                </a:lnTo>
                <a:lnTo>
                  <a:pt x="0" y="7588800"/>
                </a:lnTo>
                <a:lnTo>
                  <a:pt x="0" y="0"/>
                </a:lnTo>
                <a:close/>
              </a:path>
            </a:pathLst>
          </a:custGeom>
          <a:blipFill rotWithShape="1">
            <a:blip r:embed="rId3">
              <a:alphaModFix/>
            </a:blip>
            <a:stretch>
              <a:fillRect b="0" l="0" r="0" t="0"/>
            </a:stretch>
          </a:blipFill>
          <a:ln>
            <a:noFill/>
          </a:ln>
        </p:spPr>
      </p:sp>
      <p:sp>
        <p:nvSpPr>
          <p:cNvPr id="291" name="Google Shape;291;p15"/>
          <p:cNvSpPr/>
          <p:nvPr/>
        </p:nvSpPr>
        <p:spPr>
          <a:xfrm>
            <a:off x="6393852" y="3765200"/>
            <a:ext cx="5500296" cy="4730255"/>
          </a:xfrm>
          <a:custGeom>
            <a:rect b="b" l="l" r="r" t="t"/>
            <a:pathLst>
              <a:path extrusionOk="0" h="4730255" w="5500296">
                <a:moveTo>
                  <a:pt x="0" y="0"/>
                </a:moveTo>
                <a:lnTo>
                  <a:pt x="5500296" y="0"/>
                </a:lnTo>
                <a:lnTo>
                  <a:pt x="5500296" y="4730255"/>
                </a:lnTo>
                <a:lnTo>
                  <a:pt x="0" y="4730255"/>
                </a:lnTo>
                <a:lnTo>
                  <a:pt x="0" y="0"/>
                </a:lnTo>
                <a:close/>
              </a:path>
            </a:pathLst>
          </a:custGeom>
          <a:blipFill rotWithShape="1">
            <a:blip r:embed="rId4">
              <a:alphaModFix/>
            </a:blip>
            <a:stretch>
              <a:fillRect b="0" l="0" r="0" t="0"/>
            </a:stretch>
          </a:blipFill>
          <a:ln>
            <a:noFill/>
          </a:ln>
        </p:spPr>
      </p:sp>
      <p:sp>
        <p:nvSpPr>
          <p:cNvPr id="292" name="Google Shape;292;p15"/>
          <p:cNvSpPr txBox="1"/>
          <p:nvPr/>
        </p:nvSpPr>
        <p:spPr>
          <a:xfrm>
            <a:off x="3016694" y="673148"/>
            <a:ext cx="12254611" cy="1436974"/>
          </a:xfrm>
          <a:prstGeom prst="rect">
            <a:avLst/>
          </a:prstGeom>
          <a:noFill/>
          <a:ln>
            <a:noFill/>
          </a:ln>
        </p:spPr>
        <p:txBody>
          <a:bodyPr anchorCtr="0" anchor="t" bIns="0" lIns="0" spcFirstLastPara="1" rIns="0" wrap="square" tIns="0">
            <a:spAutoFit/>
          </a:bodyPr>
          <a:lstStyle/>
          <a:p>
            <a:pPr indent="0" lvl="0" marL="0" marR="0" rtl="0" algn="ctr">
              <a:lnSpc>
                <a:spcPct val="106002"/>
              </a:lnSpc>
              <a:spcBef>
                <a:spcPts val="0"/>
              </a:spcBef>
              <a:spcAft>
                <a:spcPts val="0"/>
              </a:spcAft>
              <a:buNone/>
            </a:pPr>
            <a:r>
              <a:rPr b="0" i="0" lang="en-US" sz="10246" u="none" cap="none" strike="noStrike">
                <a:solidFill>
                  <a:srgbClr val="F4F7EC"/>
                </a:solidFill>
                <a:latin typeface="Lilita One"/>
                <a:ea typeface="Lilita One"/>
                <a:cs typeface="Lilita One"/>
                <a:sym typeface="Lilita One"/>
              </a:rPr>
              <a:t>WHAT IS THE BRAIN?</a:t>
            </a:r>
            <a:endParaRPr/>
          </a:p>
        </p:txBody>
      </p:sp>
      <p:sp>
        <p:nvSpPr>
          <p:cNvPr id="293" name="Google Shape;293;p15"/>
          <p:cNvSpPr txBox="1"/>
          <p:nvPr/>
        </p:nvSpPr>
        <p:spPr>
          <a:xfrm>
            <a:off x="1178408" y="4068445"/>
            <a:ext cx="3377158" cy="1075055"/>
          </a:xfrm>
          <a:prstGeom prst="rect">
            <a:avLst/>
          </a:prstGeom>
          <a:noFill/>
          <a:ln>
            <a:noFill/>
          </a:ln>
        </p:spPr>
        <p:txBody>
          <a:bodyPr anchorCtr="0" anchor="t" bIns="0" lIns="0" spcFirstLastPara="1" rIns="0" wrap="square" tIns="0">
            <a:spAutoFit/>
          </a:bodyPr>
          <a:lstStyle/>
          <a:p>
            <a:pPr indent="0" lvl="0" marL="0" marR="0" rtl="0" algn="ctr">
              <a:lnSpc>
                <a:spcPct val="143000"/>
              </a:lnSpc>
              <a:spcBef>
                <a:spcPts val="0"/>
              </a:spcBef>
              <a:spcAft>
                <a:spcPts val="0"/>
              </a:spcAft>
              <a:buNone/>
            </a:pPr>
            <a:r>
              <a:rPr b="0" i="0" lang="en-US" sz="2000" u="none" cap="none" strike="noStrike">
                <a:solidFill>
                  <a:srgbClr val="000000"/>
                </a:solidFill>
                <a:latin typeface="Assistant"/>
                <a:ea typeface="Assistant"/>
                <a:cs typeface="Assistant"/>
                <a:sym typeface="Assistant"/>
              </a:rPr>
              <a:t>Lorem ipsum dolor sit amet, consectetur adipiscing elit, sed do eiusmod tempor incididunt.</a:t>
            </a:r>
            <a:endParaRPr/>
          </a:p>
        </p:txBody>
      </p:sp>
      <p:sp>
        <p:nvSpPr>
          <p:cNvPr id="294" name="Google Shape;294;p15"/>
          <p:cNvSpPr txBox="1"/>
          <p:nvPr/>
        </p:nvSpPr>
        <p:spPr>
          <a:xfrm>
            <a:off x="13732435" y="4068445"/>
            <a:ext cx="3377158" cy="1075055"/>
          </a:xfrm>
          <a:prstGeom prst="rect">
            <a:avLst/>
          </a:prstGeom>
          <a:noFill/>
          <a:ln>
            <a:noFill/>
          </a:ln>
        </p:spPr>
        <p:txBody>
          <a:bodyPr anchorCtr="0" anchor="t" bIns="0" lIns="0" spcFirstLastPara="1" rIns="0" wrap="square" tIns="0">
            <a:spAutoFit/>
          </a:bodyPr>
          <a:lstStyle/>
          <a:p>
            <a:pPr indent="0" lvl="0" marL="0" marR="0" rtl="0" algn="ctr">
              <a:lnSpc>
                <a:spcPct val="143000"/>
              </a:lnSpc>
              <a:spcBef>
                <a:spcPts val="0"/>
              </a:spcBef>
              <a:spcAft>
                <a:spcPts val="0"/>
              </a:spcAft>
              <a:buNone/>
            </a:pPr>
            <a:r>
              <a:rPr b="0" i="0" lang="en-US" sz="2000" u="none" cap="none" strike="noStrike">
                <a:solidFill>
                  <a:srgbClr val="000000"/>
                </a:solidFill>
                <a:latin typeface="Assistant"/>
                <a:ea typeface="Assistant"/>
                <a:cs typeface="Assistant"/>
                <a:sym typeface="Assistant"/>
              </a:rPr>
              <a:t>Lorem ipsum dolor sit amet, consectetur adipiscing elit, sed do eiusmod tempor incididunt.</a:t>
            </a:r>
            <a:endParaRPr/>
          </a:p>
        </p:txBody>
      </p:sp>
      <p:sp>
        <p:nvSpPr>
          <p:cNvPr id="295" name="Google Shape;295;p15"/>
          <p:cNvSpPr txBox="1"/>
          <p:nvPr/>
        </p:nvSpPr>
        <p:spPr>
          <a:xfrm>
            <a:off x="2492819" y="7925819"/>
            <a:ext cx="3377158" cy="1075055"/>
          </a:xfrm>
          <a:prstGeom prst="rect">
            <a:avLst/>
          </a:prstGeom>
          <a:noFill/>
          <a:ln>
            <a:noFill/>
          </a:ln>
        </p:spPr>
        <p:txBody>
          <a:bodyPr anchorCtr="0" anchor="t" bIns="0" lIns="0" spcFirstLastPara="1" rIns="0" wrap="square" tIns="0">
            <a:spAutoFit/>
          </a:bodyPr>
          <a:lstStyle/>
          <a:p>
            <a:pPr indent="0" lvl="0" marL="0" marR="0" rtl="0" algn="ctr">
              <a:lnSpc>
                <a:spcPct val="143000"/>
              </a:lnSpc>
              <a:spcBef>
                <a:spcPts val="0"/>
              </a:spcBef>
              <a:spcAft>
                <a:spcPts val="0"/>
              </a:spcAft>
              <a:buNone/>
            </a:pPr>
            <a:r>
              <a:rPr b="0" i="0" lang="en-US" sz="2000" u="none" cap="none" strike="noStrike">
                <a:solidFill>
                  <a:srgbClr val="000000"/>
                </a:solidFill>
                <a:latin typeface="Assistant"/>
                <a:ea typeface="Assistant"/>
                <a:cs typeface="Assistant"/>
                <a:sym typeface="Assistant"/>
              </a:rPr>
              <a:t>Lorem ipsum dolor sit amet, consectetur adipiscing elit, sed do eiusmod tempor incididunt.</a:t>
            </a:r>
            <a:endParaRPr/>
          </a:p>
        </p:txBody>
      </p:sp>
      <p:sp>
        <p:nvSpPr>
          <p:cNvPr id="296" name="Google Shape;296;p15"/>
          <p:cNvSpPr txBox="1"/>
          <p:nvPr/>
        </p:nvSpPr>
        <p:spPr>
          <a:xfrm>
            <a:off x="12418023" y="7925819"/>
            <a:ext cx="3377158" cy="1075055"/>
          </a:xfrm>
          <a:prstGeom prst="rect">
            <a:avLst/>
          </a:prstGeom>
          <a:noFill/>
          <a:ln>
            <a:noFill/>
          </a:ln>
        </p:spPr>
        <p:txBody>
          <a:bodyPr anchorCtr="0" anchor="t" bIns="0" lIns="0" spcFirstLastPara="1" rIns="0" wrap="square" tIns="0">
            <a:spAutoFit/>
          </a:bodyPr>
          <a:lstStyle/>
          <a:p>
            <a:pPr indent="0" lvl="0" marL="0" marR="0" rtl="0" algn="ctr">
              <a:lnSpc>
                <a:spcPct val="143000"/>
              </a:lnSpc>
              <a:spcBef>
                <a:spcPts val="0"/>
              </a:spcBef>
              <a:spcAft>
                <a:spcPts val="0"/>
              </a:spcAft>
              <a:buNone/>
            </a:pPr>
            <a:r>
              <a:rPr b="0" i="0" lang="en-US" sz="2000" u="none" cap="none" strike="noStrike">
                <a:solidFill>
                  <a:srgbClr val="000000"/>
                </a:solidFill>
                <a:latin typeface="Assistant"/>
                <a:ea typeface="Assistant"/>
                <a:cs typeface="Assistant"/>
                <a:sym typeface="Assistant"/>
              </a:rPr>
              <a:t>Lorem ipsum dolor sit amet, consectetur adipiscing elit, sed do eiusmod tempor incididunt.</a:t>
            </a:r>
            <a:endParaRPr/>
          </a:p>
        </p:txBody>
      </p:sp>
      <p:sp>
        <p:nvSpPr>
          <p:cNvPr id="297" name="Google Shape;297;p15"/>
          <p:cNvSpPr txBox="1"/>
          <p:nvPr/>
        </p:nvSpPr>
        <p:spPr>
          <a:xfrm>
            <a:off x="1178408" y="3492615"/>
            <a:ext cx="3377158" cy="41275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US" sz="2499" u="none" cap="none" strike="noStrike">
                <a:solidFill>
                  <a:srgbClr val="000000"/>
                </a:solidFill>
                <a:latin typeface="Assistant"/>
                <a:ea typeface="Assistant"/>
                <a:cs typeface="Assistant"/>
                <a:sym typeface="Assistant"/>
              </a:rPr>
              <a:t>Main idea 01</a:t>
            </a:r>
            <a:endParaRPr/>
          </a:p>
        </p:txBody>
      </p:sp>
      <p:sp>
        <p:nvSpPr>
          <p:cNvPr id="298" name="Google Shape;298;p15"/>
          <p:cNvSpPr txBox="1"/>
          <p:nvPr/>
        </p:nvSpPr>
        <p:spPr>
          <a:xfrm>
            <a:off x="13732435" y="3492615"/>
            <a:ext cx="3377158" cy="41275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US" sz="2499" u="none" cap="none" strike="noStrike">
                <a:solidFill>
                  <a:srgbClr val="000000"/>
                </a:solidFill>
                <a:latin typeface="Assistant"/>
                <a:ea typeface="Assistant"/>
                <a:cs typeface="Assistant"/>
                <a:sym typeface="Assistant"/>
              </a:rPr>
              <a:t>Main idea 02</a:t>
            </a:r>
            <a:endParaRPr/>
          </a:p>
        </p:txBody>
      </p:sp>
      <p:sp>
        <p:nvSpPr>
          <p:cNvPr id="299" name="Google Shape;299;p15"/>
          <p:cNvSpPr txBox="1"/>
          <p:nvPr/>
        </p:nvSpPr>
        <p:spPr>
          <a:xfrm>
            <a:off x="2492819" y="7349989"/>
            <a:ext cx="3377158" cy="41275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US" sz="2499" u="none" cap="none" strike="noStrike">
                <a:solidFill>
                  <a:srgbClr val="000000"/>
                </a:solidFill>
                <a:latin typeface="Assistant"/>
                <a:ea typeface="Assistant"/>
                <a:cs typeface="Assistant"/>
                <a:sym typeface="Assistant"/>
              </a:rPr>
              <a:t>Main idea 03</a:t>
            </a:r>
            <a:endParaRPr/>
          </a:p>
        </p:txBody>
      </p:sp>
      <p:sp>
        <p:nvSpPr>
          <p:cNvPr id="300" name="Google Shape;300;p15"/>
          <p:cNvSpPr txBox="1"/>
          <p:nvPr/>
        </p:nvSpPr>
        <p:spPr>
          <a:xfrm>
            <a:off x="12418023" y="7349989"/>
            <a:ext cx="3377158" cy="41275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1" i="0" lang="en-US" sz="2499" u="none" cap="none" strike="noStrike">
                <a:solidFill>
                  <a:srgbClr val="000000"/>
                </a:solidFill>
                <a:latin typeface="Assistant"/>
                <a:ea typeface="Assistant"/>
                <a:cs typeface="Assistant"/>
                <a:sym typeface="Assistant"/>
              </a:rPr>
              <a:t>Main idea 04</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24A74"/>
        </a:solidFill>
      </p:bgPr>
    </p:bg>
    <p:spTree>
      <p:nvGrpSpPr>
        <p:cNvPr id="304" name="Shape 304"/>
        <p:cNvGrpSpPr/>
        <p:nvPr/>
      </p:nvGrpSpPr>
      <p:grpSpPr>
        <a:xfrm>
          <a:off x="0" y="0"/>
          <a:ext cx="0" cy="0"/>
          <a:chOff x="0" y="0"/>
          <a:chExt cx="0" cy="0"/>
        </a:xfrm>
      </p:grpSpPr>
      <p:pic>
        <p:nvPicPr>
          <p:cNvPr id="305" name="Google Shape;305;p16"/>
          <p:cNvPicPr preferRelativeResize="0"/>
          <p:nvPr/>
        </p:nvPicPr>
        <p:blipFill rotWithShape="1">
          <a:blip r:embed="rId3">
            <a:alphaModFix/>
          </a:blip>
          <a:srcRect b="18886" l="0" r="0" t="19514"/>
          <a:stretch/>
        </p:blipFill>
        <p:spPr>
          <a:xfrm>
            <a:off x="794375" y="0"/>
            <a:ext cx="16699100" cy="10287002"/>
          </a:xfrm>
          <a:prstGeom prst="rect">
            <a:avLst/>
          </a:prstGeom>
          <a:noFill/>
          <a:ln>
            <a:noFill/>
          </a:ln>
        </p:spPr>
      </p:pic>
      <p:sp>
        <p:nvSpPr>
          <p:cNvPr id="306" name="Google Shape;306;p16"/>
          <p:cNvSpPr txBox="1"/>
          <p:nvPr/>
        </p:nvSpPr>
        <p:spPr>
          <a:xfrm>
            <a:off x="4275525" y="4823818"/>
            <a:ext cx="9736800" cy="41385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4937" u="none" cap="none" strike="noStrike">
                <a:solidFill>
                  <a:srgbClr val="F4F7EC"/>
                </a:solidFill>
                <a:latin typeface="Lilita One"/>
                <a:ea typeface="Lilita One"/>
                <a:cs typeface="Lilita One"/>
                <a:sym typeface="Lilita One"/>
              </a:rPr>
              <a:t>HOW IT WORKS</a:t>
            </a:r>
            <a:endParaRPr/>
          </a:p>
        </p:txBody>
      </p:sp>
      <p:sp>
        <p:nvSpPr>
          <p:cNvPr id="307" name="Google Shape;307;p16"/>
          <p:cNvSpPr/>
          <p:nvPr/>
        </p:nvSpPr>
        <p:spPr>
          <a:xfrm rot="-4822281">
            <a:off x="13851177" y="-316110"/>
            <a:ext cx="6816245" cy="6679920"/>
          </a:xfrm>
          <a:custGeom>
            <a:rect b="b" l="l" r="r" t="t"/>
            <a:pathLst>
              <a:path extrusionOk="0" h="6679920" w="6816245">
                <a:moveTo>
                  <a:pt x="0" y="0"/>
                </a:moveTo>
                <a:lnTo>
                  <a:pt x="6816246" y="0"/>
                </a:lnTo>
                <a:lnTo>
                  <a:pt x="6816246" y="6679920"/>
                </a:lnTo>
                <a:lnTo>
                  <a:pt x="0" y="6679920"/>
                </a:lnTo>
                <a:lnTo>
                  <a:pt x="0" y="0"/>
                </a:lnTo>
                <a:close/>
              </a:path>
            </a:pathLst>
          </a:custGeom>
          <a:blipFill rotWithShape="1">
            <a:blip r:embed="rId4">
              <a:alphaModFix/>
            </a:blip>
            <a:stretch>
              <a:fillRect b="0" l="0" r="0" t="0"/>
            </a:stretch>
          </a:blipFill>
          <a:ln>
            <a:noFill/>
          </a:ln>
        </p:spPr>
      </p:sp>
      <p:sp>
        <p:nvSpPr>
          <p:cNvPr id="308" name="Google Shape;308;p16"/>
          <p:cNvSpPr/>
          <p:nvPr/>
        </p:nvSpPr>
        <p:spPr>
          <a:xfrm rot="2511050">
            <a:off x="-2081156" y="5963946"/>
            <a:ext cx="7256250" cy="7111125"/>
          </a:xfrm>
          <a:custGeom>
            <a:rect b="b" l="l" r="r" t="t"/>
            <a:pathLst>
              <a:path extrusionOk="0" h="7111125" w="7256250">
                <a:moveTo>
                  <a:pt x="0" y="0"/>
                </a:moveTo>
                <a:lnTo>
                  <a:pt x="7256250" y="0"/>
                </a:lnTo>
                <a:lnTo>
                  <a:pt x="7256250" y="7111125"/>
                </a:lnTo>
                <a:lnTo>
                  <a:pt x="0" y="7111125"/>
                </a:lnTo>
                <a:lnTo>
                  <a:pt x="0" y="0"/>
                </a:lnTo>
                <a:close/>
              </a:path>
            </a:pathLst>
          </a:custGeom>
          <a:blipFill rotWithShape="1">
            <a:blip r:embed="rId4">
              <a:alphaModFix/>
            </a:blip>
            <a:stretch>
              <a:fillRect b="0" l="0" r="0" t="0"/>
            </a:stretch>
          </a:blipFill>
          <a:ln>
            <a:noFill/>
          </a:ln>
        </p:spPr>
      </p:sp>
      <p:sp>
        <p:nvSpPr>
          <p:cNvPr id="309" name="Google Shape;309;p16"/>
          <p:cNvSpPr/>
          <p:nvPr/>
        </p:nvSpPr>
        <p:spPr>
          <a:xfrm>
            <a:off x="14471322" y="7723531"/>
            <a:ext cx="2625393" cy="3591955"/>
          </a:xfrm>
          <a:custGeom>
            <a:rect b="b" l="l" r="r" t="t"/>
            <a:pathLst>
              <a:path extrusionOk="0" h="3591955" w="2625393">
                <a:moveTo>
                  <a:pt x="0" y="0"/>
                </a:moveTo>
                <a:lnTo>
                  <a:pt x="2625392" y="0"/>
                </a:lnTo>
                <a:lnTo>
                  <a:pt x="2625392" y="3591955"/>
                </a:lnTo>
                <a:lnTo>
                  <a:pt x="0" y="3591955"/>
                </a:lnTo>
                <a:lnTo>
                  <a:pt x="0" y="0"/>
                </a:lnTo>
                <a:close/>
              </a:path>
            </a:pathLst>
          </a:custGeom>
          <a:blipFill rotWithShape="1">
            <a:blip r:embed="rId5">
              <a:alphaModFix/>
            </a:blip>
            <a:stretch>
              <a:fillRect b="0" l="0" r="0" t="0"/>
            </a:stretch>
          </a:blipFill>
          <a:ln>
            <a:noFill/>
          </a:ln>
        </p:spPr>
      </p:sp>
      <p:sp>
        <p:nvSpPr>
          <p:cNvPr id="310" name="Google Shape;310;p16"/>
          <p:cNvSpPr/>
          <p:nvPr/>
        </p:nvSpPr>
        <p:spPr>
          <a:xfrm rot="3352762">
            <a:off x="470116" y="1173192"/>
            <a:ext cx="2887889" cy="2667360"/>
          </a:xfrm>
          <a:custGeom>
            <a:rect b="b" l="l" r="r" t="t"/>
            <a:pathLst>
              <a:path extrusionOk="0" h="2667360" w="2887889">
                <a:moveTo>
                  <a:pt x="0" y="0"/>
                </a:moveTo>
                <a:lnTo>
                  <a:pt x="2887889" y="0"/>
                </a:lnTo>
                <a:lnTo>
                  <a:pt x="2887889" y="2667359"/>
                </a:lnTo>
                <a:lnTo>
                  <a:pt x="0" y="2667359"/>
                </a:lnTo>
                <a:lnTo>
                  <a:pt x="0" y="0"/>
                </a:lnTo>
                <a:close/>
              </a:path>
            </a:pathLst>
          </a:custGeom>
          <a:blipFill rotWithShape="1">
            <a:blip r:embed="rId6">
              <a:alphaModFix/>
            </a:blip>
            <a:stretch>
              <a:fillRect b="0" l="0" r="0" t="0"/>
            </a:stretch>
          </a:blipFill>
          <a:ln>
            <a:noFill/>
          </a:ln>
        </p:spPr>
      </p:sp>
      <p:sp>
        <p:nvSpPr>
          <p:cNvPr id="311" name="Google Shape;311;p16"/>
          <p:cNvSpPr txBox="1"/>
          <p:nvPr/>
        </p:nvSpPr>
        <p:spPr>
          <a:xfrm>
            <a:off x="7663450" y="1670170"/>
            <a:ext cx="2961100" cy="2780193"/>
          </a:xfrm>
          <a:prstGeom prst="rect">
            <a:avLst/>
          </a:prstGeom>
          <a:noFill/>
          <a:ln>
            <a:noFill/>
          </a:ln>
        </p:spPr>
        <p:txBody>
          <a:bodyPr anchorCtr="0" anchor="t" bIns="0" lIns="0" spcFirstLastPara="1" rIns="0" wrap="square" tIns="0">
            <a:spAutoFit/>
          </a:bodyPr>
          <a:lstStyle/>
          <a:p>
            <a:pPr indent="0" lvl="0" marL="0" marR="0" rtl="0" algn="ctr">
              <a:lnSpc>
                <a:spcPct val="106000"/>
              </a:lnSpc>
              <a:spcBef>
                <a:spcPts val="0"/>
              </a:spcBef>
              <a:spcAft>
                <a:spcPts val="0"/>
              </a:spcAft>
              <a:buNone/>
            </a:pPr>
            <a:r>
              <a:rPr b="0" i="0" lang="en-US" sz="20030" u="none" cap="none" strike="noStrike">
                <a:solidFill>
                  <a:srgbClr val="F4F7EC"/>
                </a:solidFill>
                <a:latin typeface="Lilita One"/>
                <a:ea typeface="Lilita One"/>
                <a:cs typeface="Lilita One"/>
                <a:sym typeface="Lilita One"/>
              </a:rPr>
              <a:t>02</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8ADA0"/>
        </a:solidFill>
      </p:bgPr>
    </p:bg>
    <p:spTree>
      <p:nvGrpSpPr>
        <p:cNvPr id="315" name="Shape 315"/>
        <p:cNvGrpSpPr/>
        <p:nvPr/>
      </p:nvGrpSpPr>
      <p:grpSpPr>
        <a:xfrm>
          <a:off x="0" y="0"/>
          <a:ext cx="0" cy="0"/>
          <a:chOff x="0" y="0"/>
          <a:chExt cx="0" cy="0"/>
        </a:xfrm>
      </p:grpSpPr>
      <p:sp>
        <p:nvSpPr>
          <p:cNvPr id="316" name="Google Shape;316;p17"/>
          <p:cNvSpPr/>
          <p:nvPr/>
        </p:nvSpPr>
        <p:spPr>
          <a:xfrm>
            <a:off x="702896" y="2391093"/>
            <a:ext cx="5356794" cy="5356794"/>
          </a:xfrm>
          <a:custGeom>
            <a:rect b="b" l="l" r="r" t="t"/>
            <a:pathLst>
              <a:path extrusionOk="0" h="5356794" w="5356794">
                <a:moveTo>
                  <a:pt x="0" y="0"/>
                </a:moveTo>
                <a:lnTo>
                  <a:pt x="5356794" y="0"/>
                </a:lnTo>
                <a:lnTo>
                  <a:pt x="5356794" y="5356794"/>
                </a:lnTo>
                <a:lnTo>
                  <a:pt x="0" y="5356794"/>
                </a:lnTo>
                <a:lnTo>
                  <a:pt x="0" y="0"/>
                </a:lnTo>
                <a:close/>
              </a:path>
            </a:pathLst>
          </a:custGeom>
          <a:blipFill rotWithShape="1">
            <a:blip r:embed="rId3">
              <a:alphaModFix/>
            </a:blip>
            <a:stretch>
              <a:fillRect b="0" l="0" r="0" t="0"/>
            </a:stretch>
          </a:blipFill>
          <a:ln>
            <a:noFill/>
          </a:ln>
        </p:spPr>
      </p:sp>
      <p:sp>
        <p:nvSpPr>
          <p:cNvPr id="317" name="Google Shape;317;p17"/>
          <p:cNvSpPr/>
          <p:nvPr/>
        </p:nvSpPr>
        <p:spPr>
          <a:xfrm>
            <a:off x="6465603" y="2391093"/>
            <a:ext cx="5356794" cy="5356794"/>
          </a:xfrm>
          <a:custGeom>
            <a:rect b="b" l="l" r="r" t="t"/>
            <a:pathLst>
              <a:path extrusionOk="0" h="5356794" w="5356794">
                <a:moveTo>
                  <a:pt x="0" y="0"/>
                </a:moveTo>
                <a:lnTo>
                  <a:pt x="5356794" y="0"/>
                </a:lnTo>
                <a:lnTo>
                  <a:pt x="5356794" y="5356794"/>
                </a:lnTo>
                <a:lnTo>
                  <a:pt x="0" y="5356794"/>
                </a:lnTo>
                <a:lnTo>
                  <a:pt x="0" y="0"/>
                </a:lnTo>
                <a:close/>
              </a:path>
            </a:pathLst>
          </a:custGeom>
          <a:blipFill rotWithShape="1">
            <a:blip r:embed="rId4">
              <a:alphaModFix/>
            </a:blip>
            <a:stretch>
              <a:fillRect b="0" l="0" r="0" t="0"/>
            </a:stretch>
          </a:blipFill>
          <a:ln>
            <a:noFill/>
          </a:ln>
        </p:spPr>
      </p:sp>
      <p:sp>
        <p:nvSpPr>
          <p:cNvPr id="318" name="Google Shape;318;p17"/>
          <p:cNvSpPr/>
          <p:nvPr/>
        </p:nvSpPr>
        <p:spPr>
          <a:xfrm>
            <a:off x="12194070" y="2391093"/>
            <a:ext cx="5356794" cy="5356794"/>
          </a:xfrm>
          <a:custGeom>
            <a:rect b="b" l="l" r="r" t="t"/>
            <a:pathLst>
              <a:path extrusionOk="0" h="5356794" w="5356794">
                <a:moveTo>
                  <a:pt x="0" y="0"/>
                </a:moveTo>
                <a:lnTo>
                  <a:pt x="5356794" y="0"/>
                </a:lnTo>
                <a:lnTo>
                  <a:pt x="5356794" y="5356794"/>
                </a:lnTo>
                <a:lnTo>
                  <a:pt x="0" y="5356794"/>
                </a:lnTo>
                <a:lnTo>
                  <a:pt x="0" y="0"/>
                </a:lnTo>
                <a:close/>
              </a:path>
            </a:pathLst>
          </a:custGeom>
          <a:blipFill rotWithShape="1">
            <a:blip r:embed="rId5">
              <a:alphaModFix/>
            </a:blip>
            <a:stretch>
              <a:fillRect b="0" l="0" r="0" t="0"/>
            </a:stretch>
          </a:blipFill>
          <a:ln>
            <a:noFill/>
          </a:ln>
        </p:spPr>
      </p:sp>
      <p:sp>
        <p:nvSpPr>
          <p:cNvPr id="319" name="Google Shape;319;p17"/>
          <p:cNvSpPr/>
          <p:nvPr/>
        </p:nvSpPr>
        <p:spPr>
          <a:xfrm>
            <a:off x="14035161" y="3866758"/>
            <a:ext cx="1674613" cy="2257444"/>
          </a:xfrm>
          <a:custGeom>
            <a:rect b="b" l="l" r="r" t="t"/>
            <a:pathLst>
              <a:path extrusionOk="0" h="2257444" w="1674613">
                <a:moveTo>
                  <a:pt x="0" y="0"/>
                </a:moveTo>
                <a:lnTo>
                  <a:pt x="1674613" y="0"/>
                </a:lnTo>
                <a:lnTo>
                  <a:pt x="1674613" y="2257443"/>
                </a:lnTo>
                <a:lnTo>
                  <a:pt x="0" y="2257443"/>
                </a:lnTo>
                <a:lnTo>
                  <a:pt x="0" y="0"/>
                </a:lnTo>
                <a:close/>
              </a:path>
            </a:pathLst>
          </a:custGeom>
          <a:blipFill rotWithShape="1">
            <a:blip r:embed="rId6">
              <a:alphaModFix/>
            </a:blip>
            <a:stretch>
              <a:fillRect b="0" l="0" r="0" t="0"/>
            </a:stretch>
          </a:blipFill>
          <a:ln>
            <a:noFill/>
          </a:ln>
        </p:spPr>
      </p:sp>
      <p:sp>
        <p:nvSpPr>
          <p:cNvPr id="320" name="Google Shape;320;p17"/>
          <p:cNvSpPr/>
          <p:nvPr/>
        </p:nvSpPr>
        <p:spPr>
          <a:xfrm>
            <a:off x="2702019" y="4353130"/>
            <a:ext cx="1358548" cy="1485490"/>
          </a:xfrm>
          <a:custGeom>
            <a:rect b="b" l="l" r="r" t="t"/>
            <a:pathLst>
              <a:path extrusionOk="0" h="1485490" w="1358548">
                <a:moveTo>
                  <a:pt x="0" y="0"/>
                </a:moveTo>
                <a:lnTo>
                  <a:pt x="1358548" y="0"/>
                </a:lnTo>
                <a:lnTo>
                  <a:pt x="1358548" y="1485490"/>
                </a:lnTo>
                <a:lnTo>
                  <a:pt x="0" y="1485490"/>
                </a:lnTo>
                <a:lnTo>
                  <a:pt x="0" y="0"/>
                </a:lnTo>
                <a:close/>
              </a:path>
            </a:pathLst>
          </a:custGeom>
          <a:blipFill rotWithShape="1">
            <a:blip r:embed="rId7">
              <a:alphaModFix/>
            </a:blip>
            <a:stretch>
              <a:fillRect b="0" l="0" r="0" t="0"/>
            </a:stretch>
          </a:blipFill>
          <a:ln>
            <a:noFill/>
          </a:ln>
        </p:spPr>
      </p:sp>
      <p:sp>
        <p:nvSpPr>
          <p:cNvPr id="321" name="Google Shape;321;p17"/>
          <p:cNvSpPr/>
          <p:nvPr/>
        </p:nvSpPr>
        <p:spPr>
          <a:xfrm>
            <a:off x="7977688" y="4104174"/>
            <a:ext cx="2025906" cy="2104897"/>
          </a:xfrm>
          <a:custGeom>
            <a:rect b="b" l="l" r="r" t="t"/>
            <a:pathLst>
              <a:path extrusionOk="0" h="2104897" w="2025906">
                <a:moveTo>
                  <a:pt x="0" y="0"/>
                </a:moveTo>
                <a:lnTo>
                  <a:pt x="2025906" y="0"/>
                </a:lnTo>
                <a:lnTo>
                  <a:pt x="2025906" y="2104898"/>
                </a:lnTo>
                <a:lnTo>
                  <a:pt x="0" y="2104898"/>
                </a:lnTo>
                <a:lnTo>
                  <a:pt x="0" y="0"/>
                </a:lnTo>
                <a:close/>
              </a:path>
            </a:pathLst>
          </a:custGeom>
          <a:blipFill rotWithShape="1">
            <a:blip r:embed="rId8">
              <a:alphaModFix/>
            </a:blip>
            <a:stretch>
              <a:fillRect b="-41612" l="0" r="-42051" t="0"/>
            </a:stretch>
          </a:blipFill>
          <a:ln>
            <a:noFill/>
          </a:ln>
        </p:spPr>
      </p:sp>
      <p:sp>
        <p:nvSpPr>
          <p:cNvPr id="322" name="Google Shape;322;p17"/>
          <p:cNvSpPr/>
          <p:nvPr/>
        </p:nvSpPr>
        <p:spPr>
          <a:xfrm>
            <a:off x="-3041307" y="8324577"/>
            <a:ext cx="6816245" cy="6679920"/>
          </a:xfrm>
          <a:custGeom>
            <a:rect b="b" l="l" r="r" t="t"/>
            <a:pathLst>
              <a:path extrusionOk="0" h="6679920" w="6816245">
                <a:moveTo>
                  <a:pt x="0" y="0"/>
                </a:moveTo>
                <a:lnTo>
                  <a:pt x="6816246" y="0"/>
                </a:lnTo>
                <a:lnTo>
                  <a:pt x="6816246" y="6679920"/>
                </a:lnTo>
                <a:lnTo>
                  <a:pt x="0" y="6679920"/>
                </a:lnTo>
                <a:lnTo>
                  <a:pt x="0" y="0"/>
                </a:lnTo>
                <a:close/>
              </a:path>
            </a:pathLst>
          </a:custGeom>
          <a:blipFill rotWithShape="1">
            <a:blip r:embed="rId9">
              <a:alphaModFix/>
            </a:blip>
            <a:stretch>
              <a:fillRect b="0" l="0" r="0" t="0"/>
            </a:stretch>
          </a:blipFill>
          <a:ln>
            <a:noFill/>
          </a:ln>
        </p:spPr>
      </p:sp>
      <p:sp>
        <p:nvSpPr>
          <p:cNvPr id="323" name="Google Shape;323;p17"/>
          <p:cNvSpPr/>
          <p:nvPr/>
        </p:nvSpPr>
        <p:spPr>
          <a:xfrm flipH="1">
            <a:off x="14206344" y="8324577"/>
            <a:ext cx="6816245" cy="6679920"/>
          </a:xfrm>
          <a:custGeom>
            <a:rect b="b" l="l" r="r" t="t"/>
            <a:pathLst>
              <a:path extrusionOk="0" h="6679920" w="6816245">
                <a:moveTo>
                  <a:pt x="6816245" y="0"/>
                </a:moveTo>
                <a:lnTo>
                  <a:pt x="0" y="0"/>
                </a:lnTo>
                <a:lnTo>
                  <a:pt x="0" y="6679920"/>
                </a:lnTo>
                <a:lnTo>
                  <a:pt x="6816245" y="6679920"/>
                </a:lnTo>
                <a:lnTo>
                  <a:pt x="6816245" y="0"/>
                </a:lnTo>
                <a:close/>
              </a:path>
            </a:pathLst>
          </a:custGeom>
          <a:blipFill rotWithShape="1">
            <a:blip r:embed="rId9">
              <a:alphaModFix/>
            </a:blip>
            <a:stretch>
              <a:fillRect b="0" l="0" r="0" t="0"/>
            </a:stretch>
          </a:blipFill>
          <a:ln>
            <a:noFill/>
          </a:ln>
        </p:spPr>
      </p:sp>
      <p:sp>
        <p:nvSpPr>
          <p:cNvPr id="324" name="Google Shape;324;p17"/>
          <p:cNvSpPr txBox="1"/>
          <p:nvPr/>
        </p:nvSpPr>
        <p:spPr>
          <a:xfrm>
            <a:off x="3200172" y="892223"/>
            <a:ext cx="11887655" cy="1436974"/>
          </a:xfrm>
          <a:prstGeom prst="rect">
            <a:avLst/>
          </a:prstGeom>
          <a:noFill/>
          <a:ln>
            <a:noFill/>
          </a:ln>
        </p:spPr>
        <p:txBody>
          <a:bodyPr anchorCtr="0" anchor="t" bIns="0" lIns="0" spcFirstLastPara="1" rIns="0" wrap="square" tIns="0">
            <a:spAutoFit/>
          </a:bodyPr>
          <a:lstStyle/>
          <a:p>
            <a:pPr indent="0" lvl="0" marL="0" marR="0" rtl="0" algn="ctr">
              <a:lnSpc>
                <a:spcPct val="106002"/>
              </a:lnSpc>
              <a:spcBef>
                <a:spcPts val="0"/>
              </a:spcBef>
              <a:spcAft>
                <a:spcPts val="0"/>
              </a:spcAft>
              <a:buNone/>
            </a:pPr>
            <a:r>
              <a:rPr b="0" i="0" lang="en-US" sz="10246" u="none" cap="none" strike="noStrike">
                <a:solidFill>
                  <a:srgbClr val="F4F7EC"/>
                </a:solidFill>
                <a:latin typeface="Lilita One"/>
                <a:ea typeface="Lilita One"/>
                <a:cs typeface="Lilita One"/>
                <a:sym typeface="Lilita One"/>
              </a:rPr>
              <a:t>PARTS OF THE BRAIN</a:t>
            </a:r>
            <a:endParaRPr/>
          </a:p>
        </p:txBody>
      </p:sp>
      <p:sp>
        <p:nvSpPr>
          <p:cNvPr id="325" name="Google Shape;325;p17"/>
          <p:cNvSpPr txBox="1"/>
          <p:nvPr/>
        </p:nvSpPr>
        <p:spPr>
          <a:xfrm>
            <a:off x="1692714" y="7955474"/>
            <a:ext cx="3377100" cy="104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Assistant"/>
                <a:ea typeface="Assistant"/>
                <a:cs typeface="Assistant"/>
                <a:sym typeface="Assistant"/>
              </a:rPr>
              <a:t>Lorem ipsum dolor sit amet, consectetur adipiscing elit, sed do eiusmod tempor incididunt.</a:t>
            </a:r>
            <a:endParaRPr/>
          </a:p>
        </p:txBody>
      </p:sp>
      <p:sp>
        <p:nvSpPr>
          <p:cNvPr id="326" name="Google Shape;326;p17"/>
          <p:cNvSpPr txBox="1"/>
          <p:nvPr/>
        </p:nvSpPr>
        <p:spPr>
          <a:xfrm>
            <a:off x="7455421" y="7955474"/>
            <a:ext cx="3377100" cy="104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Assistant"/>
                <a:ea typeface="Assistant"/>
                <a:cs typeface="Assistant"/>
                <a:sym typeface="Assistant"/>
              </a:rPr>
              <a:t>Lorem ipsum dolor sit amet, consectetur adipiscing elit, sed do eiusmod tempor incididunt.</a:t>
            </a:r>
            <a:endParaRPr/>
          </a:p>
        </p:txBody>
      </p:sp>
      <p:sp>
        <p:nvSpPr>
          <p:cNvPr id="327" name="Google Shape;327;p17"/>
          <p:cNvSpPr txBox="1"/>
          <p:nvPr/>
        </p:nvSpPr>
        <p:spPr>
          <a:xfrm>
            <a:off x="13183889" y="7955474"/>
            <a:ext cx="3377100" cy="1046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Assistant"/>
                <a:ea typeface="Assistant"/>
                <a:cs typeface="Assistant"/>
                <a:sym typeface="Assistant"/>
              </a:rPr>
              <a:t>Lorem ipsum dolor sit amet, consectetur adipiscing elit, sed do eiusmod tempor incididunt.</a:t>
            </a:r>
            <a:endParaRPr/>
          </a:p>
        </p:txBody>
      </p:sp>
      <p:sp>
        <p:nvSpPr>
          <p:cNvPr id="328" name="Google Shape;328;p17"/>
          <p:cNvSpPr txBox="1"/>
          <p:nvPr/>
        </p:nvSpPr>
        <p:spPr>
          <a:xfrm>
            <a:off x="1692714" y="7398694"/>
            <a:ext cx="3377158" cy="48133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i="0" lang="en-US" sz="2799" u="none" cap="none" strike="noStrike">
                <a:solidFill>
                  <a:srgbClr val="000000"/>
                </a:solidFill>
                <a:latin typeface="Assistant"/>
                <a:ea typeface="Assistant"/>
                <a:cs typeface="Assistant"/>
                <a:sym typeface="Assistant"/>
              </a:rPr>
              <a:t>Cerebrum</a:t>
            </a:r>
            <a:endParaRPr/>
          </a:p>
        </p:txBody>
      </p:sp>
      <p:sp>
        <p:nvSpPr>
          <p:cNvPr id="329" name="Google Shape;329;p17"/>
          <p:cNvSpPr txBox="1"/>
          <p:nvPr/>
        </p:nvSpPr>
        <p:spPr>
          <a:xfrm>
            <a:off x="7455421" y="7398694"/>
            <a:ext cx="3377158" cy="48133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i="0" lang="en-US" sz="2799" u="none" cap="none" strike="noStrike">
                <a:solidFill>
                  <a:srgbClr val="000000"/>
                </a:solidFill>
                <a:latin typeface="Assistant"/>
                <a:ea typeface="Assistant"/>
                <a:cs typeface="Assistant"/>
                <a:sym typeface="Assistant"/>
              </a:rPr>
              <a:t>Cerebellum</a:t>
            </a:r>
            <a:endParaRPr/>
          </a:p>
        </p:txBody>
      </p:sp>
      <p:sp>
        <p:nvSpPr>
          <p:cNvPr id="330" name="Google Shape;330;p17"/>
          <p:cNvSpPr txBox="1"/>
          <p:nvPr/>
        </p:nvSpPr>
        <p:spPr>
          <a:xfrm>
            <a:off x="13183889" y="7398694"/>
            <a:ext cx="3377158" cy="48133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i="0" lang="en-US" sz="2799" u="none" cap="none" strike="noStrike">
                <a:solidFill>
                  <a:srgbClr val="000000"/>
                </a:solidFill>
                <a:latin typeface="Assistant"/>
                <a:ea typeface="Assistant"/>
                <a:cs typeface="Assistant"/>
                <a:sym typeface="Assistant"/>
              </a:rPr>
              <a:t>Brainstem</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