
<file path=[Content_Types].xml><?xml version="1.0" encoding="utf-8"?>
<Types xmlns="http://schemas.openxmlformats.org/package/2006/content-types">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17.xml"/>
  <Override ContentType="application/vnd.openxmlformats-officedocument.presentationml.notesSlide+xml" PartName="/ppt/notesSlides/notesSlide19.xml"/>
  <Override ContentType="application/vnd.openxmlformats-officedocument.presentationml.notesSlide+xml" PartName="/ppt/notesSlides/notesSlide16.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55" r:id="rId5"/>
  </p:sldMasterIdLst>
  <p:notesMasterIdLst>
    <p:notesMasterId r:id="rId6"/>
  </p:notesMasterIdLst>
  <p:sldIdLst>
    <p:sldId id="256" r:id="rId7"/>
    <p:sldId id="257" r:id="rId8"/>
    <p:sldId id="258" r:id="rId9"/>
    <p:sldId id="259" r:id="rId10"/>
    <p:sldId id="260" r:id="rId11"/>
    <p:sldId id="261" r:id="rId12"/>
    <p:sldId id="262" r:id="rId13"/>
    <p:sldId id="263" r:id="rId14"/>
    <p:sldId id="264" r:id="rId15"/>
    <p:sldId id="265" r:id="rId16"/>
    <p:sldId id="266" r:id="rId17"/>
    <p:sldId id="267" r:id="rId18"/>
    <p:sldId id="268" r:id="rId19"/>
    <p:sldId id="269" r:id="rId20"/>
    <p:sldId id="270" r:id="rId21"/>
    <p:sldId id="271" r:id="rId22"/>
    <p:sldId id="272" r:id="rId23"/>
    <p:sldId id="273" r:id="rId24"/>
    <p:sldId id="274" r:id="rId25"/>
  </p:sldIdLst>
  <p:sldSz cy="10287000" cx="18288000"/>
  <p:notesSz cx="6858000" cy="9144000"/>
  <p:embeddedFontLst>
    <p:embeddedFont>
      <p:font typeface="EB Garamond SemiBold"/>
      <p:regular r:id="rId26"/>
      <p:bold r:id="rId27"/>
      <p:italic r:id="rId28"/>
      <p:boldItalic r:id="rId29"/>
    </p:embeddedFont>
    <p:embeddedFont>
      <p:font typeface="Asap SemiBold"/>
      <p:regular r:id="rId30"/>
      <p:bold r:id="rId31"/>
      <p:italic r:id="rId32"/>
      <p:boldItalic r:id="rId33"/>
    </p:embeddedFont>
    <p:embeddedFont>
      <p:font typeface="EB Garamond"/>
      <p:regular r:id="rId34"/>
      <p:bold r:id="rId35"/>
      <p:italic r:id="rId36"/>
      <p:boldItalic r:id="rId37"/>
    </p:embeddedFont>
    <p:embeddedFont>
      <p:font typeface="Asap"/>
      <p:regular r:id="rId38"/>
      <p:bold r:id="rId39"/>
      <p:italic r:id="rId40"/>
      <p:boldItalic r:id="rId41"/>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2160">
          <p15:clr>
            <a:srgbClr val="000000"/>
          </p15:clr>
        </p15:guide>
        <p15:guide id="2" pos="2880">
          <p15:clr>
            <a:srgbClr val="000000"/>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95205781-30B1-4EA6-9588-B666AB57CEE4}">
  <a:tblStyle styleId="{95205781-30B1-4EA6-9588-B666AB57CEE4}" styleName="Table_0">
    <a:wholeTbl>
      <a:tcTxStyle>
        <a:font>
          <a:latin typeface="Arial"/>
          <a:ea typeface="Arial"/>
          <a:cs typeface="Arial"/>
        </a:font>
        <a:srgbClr val="000000"/>
      </a:tcTx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2160" orient="horz"/>
        <p:guide pos="2880"/>
      </p:guideLst>
    </p:cSldViewPr>
  </p:slideViewPr>
</p:viewPr>
</file>

<file path=ppt/_rels/presentation.xml.rels><?xml version="1.0" encoding="UTF-8" standalone="yes"?><Relationships xmlns="http://schemas.openxmlformats.org/package/2006/relationships"><Relationship Id="rId40" Type="http://schemas.openxmlformats.org/officeDocument/2006/relationships/font" Target="fonts/Asap-italic.fntdata"/><Relationship Id="rId20" Type="http://schemas.openxmlformats.org/officeDocument/2006/relationships/slide" Target="slides/slide14.xml"/><Relationship Id="rId41" Type="http://schemas.openxmlformats.org/officeDocument/2006/relationships/font" Target="fonts/Asap-boldItalic.fntdata"/><Relationship Id="rId22" Type="http://schemas.openxmlformats.org/officeDocument/2006/relationships/slide" Target="slides/slide16.xml"/><Relationship Id="rId21" Type="http://schemas.openxmlformats.org/officeDocument/2006/relationships/slide" Target="slides/slide15.xml"/><Relationship Id="rId24" Type="http://schemas.openxmlformats.org/officeDocument/2006/relationships/slide" Target="slides/slide18.xml"/><Relationship Id="rId23" Type="http://schemas.openxmlformats.org/officeDocument/2006/relationships/slide" Target="slides/slide17.xml"/><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tableStyles" Target="tableStyles.xml"/><Relationship Id="rId9" Type="http://schemas.openxmlformats.org/officeDocument/2006/relationships/slide" Target="slides/slide3.xml"/><Relationship Id="rId26" Type="http://schemas.openxmlformats.org/officeDocument/2006/relationships/font" Target="fonts/EBGaramondSemiBold-regular.fntdata"/><Relationship Id="rId25" Type="http://schemas.openxmlformats.org/officeDocument/2006/relationships/slide" Target="slides/slide19.xml"/><Relationship Id="rId28" Type="http://schemas.openxmlformats.org/officeDocument/2006/relationships/font" Target="fonts/EBGaramondSemiBold-italic.fntdata"/><Relationship Id="rId27" Type="http://schemas.openxmlformats.org/officeDocument/2006/relationships/font" Target="fonts/EBGaramondSemiBold-bold.fntdata"/><Relationship Id="rId5" Type="http://schemas.openxmlformats.org/officeDocument/2006/relationships/slideMaster" Target="slideMasters/slideMaster1.xml"/><Relationship Id="rId6" Type="http://schemas.openxmlformats.org/officeDocument/2006/relationships/notesMaster" Target="notesMasters/notesMaster1.xml"/><Relationship Id="rId29" Type="http://schemas.openxmlformats.org/officeDocument/2006/relationships/font" Target="fonts/EBGaramondSemiBold-boldItalic.fntdata"/><Relationship Id="rId7" Type="http://schemas.openxmlformats.org/officeDocument/2006/relationships/slide" Target="slides/slide1.xml"/><Relationship Id="rId8" Type="http://schemas.openxmlformats.org/officeDocument/2006/relationships/slide" Target="slides/slide2.xml"/><Relationship Id="rId31" Type="http://schemas.openxmlformats.org/officeDocument/2006/relationships/font" Target="fonts/AsapSemiBold-bold.fntdata"/><Relationship Id="rId30" Type="http://schemas.openxmlformats.org/officeDocument/2006/relationships/font" Target="fonts/AsapSemiBold-regular.fntdata"/><Relationship Id="rId11" Type="http://schemas.openxmlformats.org/officeDocument/2006/relationships/slide" Target="slides/slide5.xml"/><Relationship Id="rId33" Type="http://schemas.openxmlformats.org/officeDocument/2006/relationships/font" Target="fonts/AsapSemiBold-boldItalic.fntdata"/><Relationship Id="rId10" Type="http://schemas.openxmlformats.org/officeDocument/2006/relationships/slide" Target="slides/slide4.xml"/><Relationship Id="rId32" Type="http://schemas.openxmlformats.org/officeDocument/2006/relationships/font" Target="fonts/AsapSemiBold-italic.fntdata"/><Relationship Id="rId13" Type="http://schemas.openxmlformats.org/officeDocument/2006/relationships/slide" Target="slides/slide7.xml"/><Relationship Id="rId35" Type="http://schemas.openxmlformats.org/officeDocument/2006/relationships/font" Target="fonts/EBGaramond-bold.fntdata"/><Relationship Id="rId12" Type="http://schemas.openxmlformats.org/officeDocument/2006/relationships/slide" Target="slides/slide6.xml"/><Relationship Id="rId34" Type="http://schemas.openxmlformats.org/officeDocument/2006/relationships/font" Target="fonts/EBGaramond-regular.fntdata"/><Relationship Id="rId15" Type="http://schemas.openxmlformats.org/officeDocument/2006/relationships/slide" Target="slides/slide9.xml"/><Relationship Id="rId37" Type="http://schemas.openxmlformats.org/officeDocument/2006/relationships/font" Target="fonts/EBGaramond-boldItalic.fntdata"/><Relationship Id="rId14" Type="http://schemas.openxmlformats.org/officeDocument/2006/relationships/slide" Target="slides/slide8.xml"/><Relationship Id="rId36" Type="http://schemas.openxmlformats.org/officeDocument/2006/relationships/font" Target="fonts/EBGaramond-italic.fntdata"/><Relationship Id="rId17" Type="http://schemas.openxmlformats.org/officeDocument/2006/relationships/slide" Target="slides/slide11.xml"/><Relationship Id="rId39" Type="http://schemas.openxmlformats.org/officeDocument/2006/relationships/font" Target="fonts/Asap-bold.fntdata"/><Relationship Id="rId16" Type="http://schemas.openxmlformats.org/officeDocument/2006/relationships/slide" Target="slides/slide10.xml"/><Relationship Id="rId38" Type="http://schemas.openxmlformats.org/officeDocument/2006/relationships/font" Target="fonts/Asap-regular.fntdata"/><Relationship Id="rId19" Type="http://schemas.openxmlformats.org/officeDocument/2006/relationships/slide" Target="slides/slide13.xml"/><Relationship Id="rId18" Type="http://schemas.openxmlformats.org/officeDocument/2006/relationships/slide" Target="slides/slide1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1" name="Shape 81"/>
        <p:cNvGrpSpPr/>
        <p:nvPr/>
      </p:nvGrpSpPr>
      <p:grpSpPr>
        <a:xfrm>
          <a:off x="0" y="0"/>
          <a:ext cx="0" cy="0"/>
          <a:chOff x="0" y="0"/>
          <a:chExt cx="0" cy="0"/>
        </a:xfrm>
      </p:grpSpPr>
      <p:sp>
        <p:nvSpPr>
          <p:cNvPr id="82" name="Google Shape;82;p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83" name="Google Shape;83;p1: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8" name="Shape 218"/>
        <p:cNvGrpSpPr/>
        <p:nvPr/>
      </p:nvGrpSpPr>
      <p:grpSpPr>
        <a:xfrm>
          <a:off x="0" y="0"/>
          <a:ext cx="0" cy="0"/>
          <a:chOff x="0" y="0"/>
          <a:chExt cx="0" cy="0"/>
        </a:xfrm>
      </p:grpSpPr>
      <p:sp>
        <p:nvSpPr>
          <p:cNvPr id="219" name="Google Shape;219;p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20" name="Google Shape;220;p10: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5" name="Shape 255"/>
        <p:cNvGrpSpPr/>
        <p:nvPr/>
      </p:nvGrpSpPr>
      <p:grpSpPr>
        <a:xfrm>
          <a:off x="0" y="0"/>
          <a:ext cx="0" cy="0"/>
          <a:chOff x="0" y="0"/>
          <a:chExt cx="0" cy="0"/>
        </a:xfrm>
      </p:grpSpPr>
      <p:sp>
        <p:nvSpPr>
          <p:cNvPr id="256" name="Google Shape;256;p1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57" name="Google Shape;257;p11: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8" name="Shape 268"/>
        <p:cNvGrpSpPr/>
        <p:nvPr/>
      </p:nvGrpSpPr>
      <p:grpSpPr>
        <a:xfrm>
          <a:off x="0" y="0"/>
          <a:ext cx="0" cy="0"/>
          <a:chOff x="0" y="0"/>
          <a:chExt cx="0" cy="0"/>
        </a:xfrm>
      </p:grpSpPr>
      <p:sp>
        <p:nvSpPr>
          <p:cNvPr id="269" name="Google Shape;269;p1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70" name="Google Shape;270;p12: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8" name="Shape 278"/>
        <p:cNvGrpSpPr/>
        <p:nvPr/>
      </p:nvGrpSpPr>
      <p:grpSpPr>
        <a:xfrm>
          <a:off x="0" y="0"/>
          <a:ext cx="0" cy="0"/>
          <a:chOff x="0" y="0"/>
          <a:chExt cx="0" cy="0"/>
        </a:xfrm>
      </p:grpSpPr>
      <p:sp>
        <p:nvSpPr>
          <p:cNvPr id="279" name="Google Shape;279;p1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80" name="Google Shape;280;p13: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9" name="Shape 289"/>
        <p:cNvGrpSpPr/>
        <p:nvPr/>
      </p:nvGrpSpPr>
      <p:grpSpPr>
        <a:xfrm>
          <a:off x="0" y="0"/>
          <a:ext cx="0" cy="0"/>
          <a:chOff x="0" y="0"/>
          <a:chExt cx="0" cy="0"/>
        </a:xfrm>
      </p:grpSpPr>
      <p:sp>
        <p:nvSpPr>
          <p:cNvPr id="290" name="Google Shape;290;p1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91" name="Google Shape;291;p14: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4" name="Shape 314"/>
        <p:cNvGrpSpPr/>
        <p:nvPr/>
      </p:nvGrpSpPr>
      <p:grpSpPr>
        <a:xfrm>
          <a:off x="0" y="0"/>
          <a:ext cx="0" cy="0"/>
          <a:chOff x="0" y="0"/>
          <a:chExt cx="0" cy="0"/>
        </a:xfrm>
      </p:grpSpPr>
      <p:sp>
        <p:nvSpPr>
          <p:cNvPr id="315" name="Google Shape;315;p1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16" name="Google Shape;316;p15: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1" name="Shape 361"/>
        <p:cNvGrpSpPr/>
        <p:nvPr/>
      </p:nvGrpSpPr>
      <p:grpSpPr>
        <a:xfrm>
          <a:off x="0" y="0"/>
          <a:ext cx="0" cy="0"/>
          <a:chOff x="0" y="0"/>
          <a:chExt cx="0" cy="0"/>
        </a:xfrm>
      </p:grpSpPr>
      <p:sp>
        <p:nvSpPr>
          <p:cNvPr id="362" name="Google Shape;362;p1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63" name="Google Shape;363;p16: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4" name="Shape 384"/>
        <p:cNvGrpSpPr/>
        <p:nvPr/>
      </p:nvGrpSpPr>
      <p:grpSpPr>
        <a:xfrm>
          <a:off x="0" y="0"/>
          <a:ext cx="0" cy="0"/>
          <a:chOff x="0" y="0"/>
          <a:chExt cx="0" cy="0"/>
        </a:xfrm>
      </p:grpSpPr>
      <p:sp>
        <p:nvSpPr>
          <p:cNvPr id="385" name="Google Shape;385;p1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86" name="Google Shape;386;p17: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93" name="Shape 393"/>
        <p:cNvGrpSpPr/>
        <p:nvPr/>
      </p:nvGrpSpPr>
      <p:grpSpPr>
        <a:xfrm>
          <a:off x="0" y="0"/>
          <a:ext cx="0" cy="0"/>
          <a:chOff x="0" y="0"/>
          <a:chExt cx="0" cy="0"/>
        </a:xfrm>
      </p:grpSpPr>
      <p:sp>
        <p:nvSpPr>
          <p:cNvPr id="394" name="Google Shape;394;p1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95" name="Google Shape;395;p18: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54" name="Shape 454"/>
        <p:cNvGrpSpPr/>
        <p:nvPr/>
      </p:nvGrpSpPr>
      <p:grpSpPr>
        <a:xfrm>
          <a:off x="0" y="0"/>
          <a:ext cx="0" cy="0"/>
          <a:chOff x="0" y="0"/>
          <a:chExt cx="0" cy="0"/>
        </a:xfrm>
      </p:grpSpPr>
      <p:sp>
        <p:nvSpPr>
          <p:cNvPr id="455" name="Google Shape;455;p1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456" name="Google Shape;456;p19: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2" name="Shape 92"/>
        <p:cNvGrpSpPr/>
        <p:nvPr/>
      </p:nvGrpSpPr>
      <p:grpSpPr>
        <a:xfrm>
          <a:off x="0" y="0"/>
          <a:ext cx="0" cy="0"/>
          <a:chOff x="0" y="0"/>
          <a:chExt cx="0" cy="0"/>
        </a:xfrm>
      </p:grpSpPr>
      <p:sp>
        <p:nvSpPr>
          <p:cNvPr id="93" name="Google Shape;93;p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94" name="Google Shape;94;p2: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8" name="Shape 108"/>
        <p:cNvGrpSpPr/>
        <p:nvPr/>
      </p:nvGrpSpPr>
      <p:grpSpPr>
        <a:xfrm>
          <a:off x="0" y="0"/>
          <a:ext cx="0" cy="0"/>
          <a:chOff x="0" y="0"/>
          <a:chExt cx="0" cy="0"/>
        </a:xfrm>
      </p:grpSpPr>
      <p:sp>
        <p:nvSpPr>
          <p:cNvPr id="109" name="Google Shape;109;p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10" name="Google Shape;110;p3: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9" name="Shape 119"/>
        <p:cNvGrpSpPr/>
        <p:nvPr/>
      </p:nvGrpSpPr>
      <p:grpSpPr>
        <a:xfrm>
          <a:off x="0" y="0"/>
          <a:ext cx="0" cy="0"/>
          <a:chOff x="0" y="0"/>
          <a:chExt cx="0" cy="0"/>
        </a:xfrm>
      </p:grpSpPr>
      <p:sp>
        <p:nvSpPr>
          <p:cNvPr id="120" name="Google Shape;120;p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21" name="Google Shape;121;p6: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3" name="Shape 133"/>
        <p:cNvGrpSpPr/>
        <p:nvPr/>
      </p:nvGrpSpPr>
      <p:grpSpPr>
        <a:xfrm>
          <a:off x="0" y="0"/>
          <a:ext cx="0" cy="0"/>
          <a:chOff x="0" y="0"/>
          <a:chExt cx="0" cy="0"/>
        </a:xfrm>
      </p:grpSpPr>
      <p:sp>
        <p:nvSpPr>
          <p:cNvPr id="134" name="Google Shape;134;p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35" name="Google Shape;135;p4: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6" name="Shape 146"/>
        <p:cNvGrpSpPr/>
        <p:nvPr/>
      </p:nvGrpSpPr>
      <p:grpSpPr>
        <a:xfrm>
          <a:off x="0" y="0"/>
          <a:ext cx="0" cy="0"/>
          <a:chOff x="0" y="0"/>
          <a:chExt cx="0" cy="0"/>
        </a:xfrm>
      </p:grpSpPr>
      <p:sp>
        <p:nvSpPr>
          <p:cNvPr id="147" name="Google Shape;147;p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48" name="Google Shape;148;p5: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5" name="Shape 165"/>
        <p:cNvGrpSpPr/>
        <p:nvPr/>
      </p:nvGrpSpPr>
      <p:grpSpPr>
        <a:xfrm>
          <a:off x="0" y="0"/>
          <a:ext cx="0" cy="0"/>
          <a:chOff x="0" y="0"/>
          <a:chExt cx="0" cy="0"/>
        </a:xfrm>
      </p:grpSpPr>
      <p:sp>
        <p:nvSpPr>
          <p:cNvPr id="166" name="Google Shape;166;p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67" name="Google Shape;167;p7: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5" name="Shape 185"/>
        <p:cNvGrpSpPr/>
        <p:nvPr/>
      </p:nvGrpSpPr>
      <p:grpSpPr>
        <a:xfrm>
          <a:off x="0" y="0"/>
          <a:ext cx="0" cy="0"/>
          <a:chOff x="0" y="0"/>
          <a:chExt cx="0" cy="0"/>
        </a:xfrm>
      </p:grpSpPr>
      <p:sp>
        <p:nvSpPr>
          <p:cNvPr id="186" name="Google Shape;186;p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87" name="Google Shape;187;p8: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6" name="Shape 196"/>
        <p:cNvGrpSpPr/>
        <p:nvPr/>
      </p:nvGrpSpPr>
      <p:grpSpPr>
        <a:xfrm>
          <a:off x="0" y="0"/>
          <a:ext cx="0" cy="0"/>
          <a:chOff x="0" y="0"/>
          <a:chExt cx="0" cy="0"/>
        </a:xfrm>
      </p:grpSpPr>
      <p:sp>
        <p:nvSpPr>
          <p:cNvPr id="197" name="Google Shape;197;p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98" name="Google Shape;198;p9: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0.png"/><Relationship Id="rId3" Type="http://schemas.openxmlformats.org/officeDocument/2006/relationships/image" Target="../media/image3.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0.png"/><Relationship Id="rId3" Type="http://schemas.openxmlformats.org/officeDocument/2006/relationships/image" Target="../media/image4.png"/><Relationship Id="rId4" Type="http://schemas.openxmlformats.org/officeDocument/2006/relationships/image" Target="../media/image1.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8.png"/><Relationship Id="rId3" Type="http://schemas.openxmlformats.org/officeDocument/2006/relationships/image" Target="../media/image10.png"/><Relationship Id="rId4" Type="http://schemas.openxmlformats.org/officeDocument/2006/relationships/image" Target="../media/image11.png"/><Relationship Id="rId5" Type="http://schemas.openxmlformats.org/officeDocument/2006/relationships/image" Target="../media/image16.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0.png"/><Relationship Id="rId3" Type="http://schemas.openxmlformats.org/officeDocument/2006/relationships/image" Target="../media/image18.png"/><Relationship Id="rId4" Type="http://schemas.openxmlformats.org/officeDocument/2006/relationships/image" Target="../media/image2.png"/><Relationship Id="rId5" Type="http://schemas.openxmlformats.org/officeDocument/2006/relationships/image" Target="../media/image5.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7.png"/><Relationship Id="rId3" Type="http://schemas.openxmlformats.org/officeDocument/2006/relationships/image" Target="../media/image6.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2.png"/><Relationship Id="rId3" Type="http://schemas.openxmlformats.org/officeDocument/2006/relationships/image" Target="../media/image10.png"/><Relationship Id="rId4" Type="http://schemas.openxmlformats.org/officeDocument/2006/relationships/image" Target="../media/image14.png"/><Relationship Id="rId5" Type="http://schemas.openxmlformats.org/officeDocument/2006/relationships/image" Target="../media/image15.png"/><Relationship Id="rId6" Type="http://schemas.openxmlformats.org/officeDocument/2006/relationships/image" Target="../media/image13.png"/></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8" name="Shape 8"/>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ustom Layout 1">
  <p:cSld name="CUSTOM">
    <p:spTree>
      <p:nvGrpSpPr>
        <p:cNvPr id="9" name="Shape 9"/>
        <p:cNvGrpSpPr/>
        <p:nvPr/>
      </p:nvGrpSpPr>
      <p:grpSpPr>
        <a:xfrm>
          <a:off x="0" y="0"/>
          <a:ext cx="0" cy="0"/>
          <a:chOff x="0" y="0"/>
          <a:chExt cx="0" cy="0"/>
        </a:xfrm>
      </p:grpSpPr>
      <p:sp>
        <p:nvSpPr>
          <p:cNvPr id="10" name="Google Shape;10;p3"/>
          <p:cNvSpPr/>
          <p:nvPr/>
        </p:nvSpPr>
        <p:spPr>
          <a:xfrm>
            <a:off x="-2430828" y="2792801"/>
            <a:ext cx="15011561" cy="15011561"/>
          </a:xfrm>
          <a:custGeom>
            <a:rect b="b" l="l" r="r" t="t"/>
            <a:pathLst>
              <a:path extrusionOk="0" h="15011561" w="15011561">
                <a:moveTo>
                  <a:pt x="0" y="0"/>
                </a:moveTo>
                <a:lnTo>
                  <a:pt x="15011562" y="0"/>
                </a:lnTo>
                <a:lnTo>
                  <a:pt x="15011562" y="15011561"/>
                </a:lnTo>
                <a:lnTo>
                  <a:pt x="0" y="15011561"/>
                </a:lnTo>
                <a:lnTo>
                  <a:pt x="0" y="0"/>
                </a:lnTo>
                <a:close/>
              </a:path>
            </a:pathLst>
          </a:custGeom>
          <a:blipFill rotWithShape="1">
            <a:blip r:embed="rId2">
              <a:alphaModFix amt="45000"/>
            </a:blip>
            <a:stretch>
              <a:fillRect b="0" l="0" r="0" t="0"/>
            </a:stretch>
          </a:blipFill>
          <a:ln>
            <a:noFill/>
          </a:ln>
        </p:spPr>
      </p:sp>
      <p:sp>
        <p:nvSpPr>
          <p:cNvPr id="11" name="Google Shape;11;p3"/>
          <p:cNvSpPr/>
          <p:nvPr/>
        </p:nvSpPr>
        <p:spPr>
          <a:xfrm>
            <a:off x="1018615" y="1928304"/>
            <a:ext cx="8112677" cy="8418816"/>
          </a:xfrm>
          <a:custGeom>
            <a:rect b="b" l="l" r="r" t="t"/>
            <a:pathLst>
              <a:path extrusionOk="0" h="8418816" w="8112677">
                <a:moveTo>
                  <a:pt x="0" y="0"/>
                </a:moveTo>
                <a:lnTo>
                  <a:pt x="8112676" y="0"/>
                </a:lnTo>
                <a:lnTo>
                  <a:pt x="8112676" y="8418816"/>
                </a:lnTo>
                <a:lnTo>
                  <a:pt x="0" y="8418816"/>
                </a:lnTo>
                <a:lnTo>
                  <a:pt x="0" y="0"/>
                </a:lnTo>
                <a:close/>
              </a:path>
            </a:pathLst>
          </a:custGeom>
          <a:blipFill rotWithShape="1">
            <a:blip r:embed="rId3">
              <a:alphaModFix/>
            </a:blip>
            <a:stretch>
              <a:fillRect b="0" l="0" r="0" t="0"/>
            </a:stretch>
          </a:blipFill>
          <a:ln>
            <a:noFill/>
          </a:ln>
        </p:spPr>
      </p:sp>
      <p:sp>
        <p:nvSpPr>
          <p:cNvPr id="12" name="Google Shape;12;p3"/>
          <p:cNvSpPr txBox="1"/>
          <p:nvPr>
            <p:ph idx="1" type="subTitle"/>
          </p:nvPr>
        </p:nvSpPr>
        <p:spPr>
          <a:xfrm>
            <a:off x="994375" y="633413"/>
            <a:ext cx="5025900" cy="445800"/>
          </a:xfrm>
          <a:prstGeom prst="rect">
            <a:avLst/>
          </a:prstGeom>
        </p:spPr>
        <p:txBody>
          <a:bodyPr anchorCtr="0" anchor="t" bIns="45700" lIns="91425" spcFirstLastPara="1" rIns="91425" wrap="square" tIns="45700">
            <a:normAutofit/>
          </a:bodyPr>
          <a:lstStyle>
            <a:lvl1pPr lvl="0" algn="l">
              <a:spcBef>
                <a:spcPts val="640"/>
              </a:spcBef>
              <a:spcAft>
                <a:spcPts val="0"/>
              </a:spcAft>
              <a:buClr>
                <a:schemeClr val="lt1"/>
              </a:buClr>
              <a:buSzPts val="2300"/>
              <a:buNone/>
              <a:defRPr sz="2300">
                <a:solidFill>
                  <a:schemeClr val="lt1"/>
                </a:solidFill>
              </a:defRPr>
            </a:lvl1pPr>
            <a:lvl2pPr lvl="1">
              <a:spcBef>
                <a:spcPts val="560"/>
              </a:spcBef>
              <a:spcAft>
                <a:spcPts val="0"/>
              </a:spcAft>
              <a:buSzPts val="2000"/>
              <a:buNone/>
              <a:defRPr/>
            </a:lvl2pPr>
            <a:lvl3pPr lvl="2">
              <a:spcBef>
                <a:spcPts val="480"/>
              </a:spcBef>
              <a:spcAft>
                <a:spcPts val="0"/>
              </a:spcAft>
              <a:buSzPts val="2000"/>
              <a:buNone/>
              <a:defRPr/>
            </a:lvl3pPr>
            <a:lvl4pPr lvl="3">
              <a:spcBef>
                <a:spcPts val="400"/>
              </a:spcBef>
              <a:spcAft>
                <a:spcPts val="0"/>
              </a:spcAft>
              <a:buSzPts val="2000"/>
              <a:buNone/>
              <a:defRPr/>
            </a:lvl4pPr>
            <a:lvl5pPr lvl="4">
              <a:spcBef>
                <a:spcPts val="400"/>
              </a:spcBef>
              <a:spcAft>
                <a:spcPts val="0"/>
              </a:spcAft>
              <a:buSzPts val="2000"/>
              <a:buNone/>
              <a:defRPr/>
            </a:lvl5pPr>
            <a:lvl6pPr lvl="5">
              <a:spcBef>
                <a:spcPts val="400"/>
              </a:spcBef>
              <a:spcAft>
                <a:spcPts val="0"/>
              </a:spcAft>
              <a:buSzPts val="2000"/>
              <a:buNone/>
              <a:defRPr/>
            </a:lvl6pPr>
            <a:lvl7pPr lvl="6">
              <a:spcBef>
                <a:spcPts val="400"/>
              </a:spcBef>
              <a:spcAft>
                <a:spcPts val="0"/>
              </a:spcAft>
              <a:buSzPts val="2000"/>
              <a:buNone/>
              <a:defRPr/>
            </a:lvl7pPr>
            <a:lvl8pPr lvl="7">
              <a:spcBef>
                <a:spcPts val="400"/>
              </a:spcBef>
              <a:spcAft>
                <a:spcPts val="0"/>
              </a:spcAft>
              <a:buSzPts val="2000"/>
              <a:buNone/>
              <a:defRPr/>
            </a:lvl8pPr>
            <a:lvl9pPr lvl="8">
              <a:spcBef>
                <a:spcPts val="400"/>
              </a:spcBef>
              <a:spcAft>
                <a:spcPts val="0"/>
              </a:spcAft>
              <a:buSzPts val="2000"/>
              <a:buNone/>
              <a:defRPr/>
            </a:lvl9pPr>
          </a:lstStyle>
          <a:p/>
        </p:txBody>
      </p:sp>
      <p:sp>
        <p:nvSpPr>
          <p:cNvPr id="13" name="Google Shape;13;p3"/>
          <p:cNvSpPr txBox="1"/>
          <p:nvPr>
            <p:ph idx="2" type="subTitle"/>
          </p:nvPr>
        </p:nvSpPr>
        <p:spPr>
          <a:xfrm>
            <a:off x="12267800" y="633413"/>
            <a:ext cx="5025900" cy="445800"/>
          </a:xfrm>
          <a:prstGeom prst="rect">
            <a:avLst/>
          </a:prstGeom>
        </p:spPr>
        <p:txBody>
          <a:bodyPr anchorCtr="0" anchor="t" bIns="45700" lIns="91425" spcFirstLastPara="1" rIns="91425" wrap="square" tIns="45700">
            <a:normAutofit/>
          </a:bodyPr>
          <a:lstStyle>
            <a:lvl1pPr lvl="0" rtl="0" algn="r">
              <a:spcBef>
                <a:spcPts val="640"/>
              </a:spcBef>
              <a:spcAft>
                <a:spcPts val="0"/>
              </a:spcAft>
              <a:buClr>
                <a:schemeClr val="lt1"/>
              </a:buClr>
              <a:buSzPts val="2300"/>
              <a:buNone/>
              <a:defRPr sz="2300">
                <a:solidFill>
                  <a:schemeClr val="lt1"/>
                </a:solidFill>
              </a:defRPr>
            </a:lvl1pPr>
            <a:lvl2pPr lvl="1" rtl="0" algn="r">
              <a:spcBef>
                <a:spcPts val="560"/>
              </a:spcBef>
              <a:spcAft>
                <a:spcPts val="0"/>
              </a:spcAft>
              <a:buSzPts val="2000"/>
              <a:buNone/>
              <a:defRPr/>
            </a:lvl2pPr>
            <a:lvl3pPr lvl="2" rtl="0" algn="r">
              <a:spcBef>
                <a:spcPts val="480"/>
              </a:spcBef>
              <a:spcAft>
                <a:spcPts val="0"/>
              </a:spcAft>
              <a:buSzPts val="2000"/>
              <a:buNone/>
              <a:defRPr/>
            </a:lvl3pPr>
            <a:lvl4pPr lvl="3" rtl="0" algn="r">
              <a:spcBef>
                <a:spcPts val="400"/>
              </a:spcBef>
              <a:spcAft>
                <a:spcPts val="0"/>
              </a:spcAft>
              <a:buSzPts val="2000"/>
              <a:buNone/>
              <a:defRPr/>
            </a:lvl4pPr>
            <a:lvl5pPr lvl="4" rtl="0" algn="r">
              <a:spcBef>
                <a:spcPts val="400"/>
              </a:spcBef>
              <a:spcAft>
                <a:spcPts val="0"/>
              </a:spcAft>
              <a:buSzPts val="2000"/>
              <a:buNone/>
              <a:defRPr/>
            </a:lvl5pPr>
            <a:lvl6pPr lvl="5" rtl="0" algn="r">
              <a:spcBef>
                <a:spcPts val="400"/>
              </a:spcBef>
              <a:spcAft>
                <a:spcPts val="0"/>
              </a:spcAft>
              <a:buSzPts val="2000"/>
              <a:buNone/>
              <a:defRPr/>
            </a:lvl6pPr>
            <a:lvl7pPr lvl="6" rtl="0" algn="r">
              <a:spcBef>
                <a:spcPts val="400"/>
              </a:spcBef>
              <a:spcAft>
                <a:spcPts val="0"/>
              </a:spcAft>
              <a:buSzPts val="2000"/>
              <a:buNone/>
              <a:defRPr/>
            </a:lvl7pPr>
            <a:lvl8pPr lvl="7" rtl="0" algn="r">
              <a:spcBef>
                <a:spcPts val="400"/>
              </a:spcBef>
              <a:spcAft>
                <a:spcPts val="0"/>
              </a:spcAft>
              <a:buSzPts val="2000"/>
              <a:buNone/>
              <a:defRPr/>
            </a:lvl8pPr>
            <a:lvl9pPr lvl="8" rtl="0" algn="r">
              <a:spcBef>
                <a:spcPts val="400"/>
              </a:spcBef>
              <a:spcAft>
                <a:spcPts val="0"/>
              </a:spcAft>
              <a:buSzPts val="2000"/>
              <a:buNone/>
              <a:defRPr/>
            </a:lvl9pPr>
          </a:lstStyle>
          <a:p/>
        </p:txBody>
      </p:sp>
      <p:sp>
        <p:nvSpPr>
          <p:cNvPr id="14" name="Google Shape;14;p3"/>
          <p:cNvSpPr txBox="1"/>
          <p:nvPr>
            <p:ph idx="3" type="subTitle"/>
          </p:nvPr>
        </p:nvSpPr>
        <p:spPr>
          <a:xfrm>
            <a:off x="6755450" y="633413"/>
            <a:ext cx="5025900" cy="445800"/>
          </a:xfrm>
          <a:prstGeom prst="rect">
            <a:avLst/>
          </a:prstGeom>
        </p:spPr>
        <p:txBody>
          <a:bodyPr anchorCtr="0" anchor="t" bIns="45700" lIns="91425" spcFirstLastPara="1" rIns="91425" wrap="square" tIns="45700">
            <a:normAutofit/>
          </a:bodyPr>
          <a:lstStyle>
            <a:lvl1pPr lvl="0" rtl="0">
              <a:spcBef>
                <a:spcPts val="640"/>
              </a:spcBef>
              <a:spcAft>
                <a:spcPts val="0"/>
              </a:spcAft>
              <a:buClr>
                <a:schemeClr val="lt1"/>
              </a:buClr>
              <a:buSzPts val="2300"/>
              <a:buNone/>
              <a:defRPr sz="2300">
                <a:solidFill>
                  <a:schemeClr val="lt1"/>
                </a:solidFill>
              </a:defRPr>
            </a:lvl1pPr>
            <a:lvl2pPr lvl="1" rtl="0">
              <a:spcBef>
                <a:spcPts val="560"/>
              </a:spcBef>
              <a:spcAft>
                <a:spcPts val="0"/>
              </a:spcAft>
              <a:buSzPts val="2000"/>
              <a:buNone/>
              <a:defRPr/>
            </a:lvl2pPr>
            <a:lvl3pPr lvl="2" rtl="0">
              <a:spcBef>
                <a:spcPts val="480"/>
              </a:spcBef>
              <a:spcAft>
                <a:spcPts val="0"/>
              </a:spcAft>
              <a:buSzPts val="2000"/>
              <a:buNone/>
              <a:defRPr/>
            </a:lvl3pPr>
            <a:lvl4pPr lvl="3" rtl="0">
              <a:spcBef>
                <a:spcPts val="400"/>
              </a:spcBef>
              <a:spcAft>
                <a:spcPts val="0"/>
              </a:spcAft>
              <a:buSzPts val="2000"/>
              <a:buNone/>
              <a:defRPr/>
            </a:lvl4pPr>
            <a:lvl5pPr lvl="4" rtl="0">
              <a:spcBef>
                <a:spcPts val="400"/>
              </a:spcBef>
              <a:spcAft>
                <a:spcPts val="0"/>
              </a:spcAft>
              <a:buSzPts val="2000"/>
              <a:buNone/>
              <a:defRPr/>
            </a:lvl5pPr>
            <a:lvl6pPr lvl="5" rtl="0">
              <a:spcBef>
                <a:spcPts val="400"/>
              </a:spcBef>
              <a:spcAft>
                <a:spcPts val="0"/>
              </a:spcAft>
              <a:buSzPts val="2000"/>
              <a:buNone/>
              <a:defRPr/>
            </a:lvl6pPr>
            <a:lvl7pPr lvl="6" rtl="0">
              <a:spcBef>
                <a:spcPts val="400"/>
              </a:spcBef>
              <a:spcAft>
                <a:spcPts val="0"/>
              </a:spcAft>
              <a:buSzPts val="2000"/>
              <a:buNone/>
              <a:defRPr/>
            </a:lvl7pPr>
            <a:lvl8pPr lvl="7" rtl="0">
              <a:spcBef>
                <a:spcPts val="400"/>
              </a:spcBef>
              <a:spcAft>
                <a:spcPts val="0"/>
              </a:spcAft>
              <a:buSzPts val="2000"/>
              <a:buNone/>
              <a:defRPr/>
            </a:lvl8pPr>
            <a:lvl9pPr lvl="8" rtl="0">
              <a:spcBef>
                <a:spcPts val="400"/>
              </a:spcBef>
              <a:spcAft>
                <a:spcPts val="0"/>
              </a:spcAft>
              <a:buSzPts val="2000"/>
              <a:buNone/>
              <a:defRPr/>
            </a:lvl9pPr>
          </a:lstStyle>
          <a:p/>
        </p:txBody>
      </p:sp>
      <p:sp>
        <p:nvSpPr>
          <p:cNvPr id="15" name="Google Shape;15;p3"/>
          <p:cNvSpPr txBox="1"/>
          <p:nvPr>
            <p:ph type="title"/>
          </p:nvPr>
        </p:nvSpPr>
        <p:spPr>
          <a:xfrm>
            <a:off x="9991125" y="2415700"/>
            <a:ext cx="7302600" cy="5512500"/>
          </a:xfrm>
          <a:prstGeom prst="rect">
            <a:avLst/>
          </a:prstGeom>
        </p:spPr>
        <p:txBody>
          <a:bodyPr anchorCtr="0" anchor="t" bIns="45700" lIns="91425" spcFirstLastPara="1" rIns="91425" wrap="square" tIns="45700">
            <a:normAutofit/>
          </a:bodyPr>
          <a:lstStyle>
            <a:lvl1pPr lvl="0" algn="r">
              <a:spcBef>
                <a:spcPts val="0"/>
              </a:spcBef>
              <a:spcAft>
                <a:spcPts val="0"/>
              </a:spcAft>
              <a:buSzPts val="11800"/>
              <a:buNone/>
              <a:defRPr sz="118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6" name="Google Shape;16;p3"/>
          <p:cNvSpPr txBox="1"/>
          <p:nvPr>
            <p:ph idx="4" type="subTitle"/>
          </p:nvPr>
        </p:nvSpPr>
        <p:spPr>
          <a:xfrm>
            <a:off x="10497775" y="8531975"/>
            <a:ext cx="6795900" cy="547200"/>
          </a:xfrm>
          <a:prstGeom prst="rect">
            <a:avLst/>
          </a:prstGeom>
        </p:spPr>
        <p:txBody>
          <a:bodyPr anchorCtr="0" anchor="t" bIns="45700" lIns="91425" spcFirstLastPara="1" rIns="91425" wrap="square" tIns="45700">
            <a:normAutofit/>
          </a:bodyPr>
          <a:lstStyle>
            <a:lvl1pPr lvl="0" algn="r">
              <a:spcBef>
                <a:spcPts val="640"/>
              </a:spcBef>
              <a:spcAft>
                <a:spcPts val="0"/>
              </a:spcAft>
              <a:buClr>
                <a:schemeClr val="lt1"/>
              </a:buClr>
              <a:buSzPts val="2450"/>
              <a:buNone/>
              <a:defRPr sz="2450">
                <a:solidFill>
                  <a:schemeClr val="lt1"/>
                </a:solidFill>
              </a:defRPr>
            </a:lvl1pPr>
            <a:lvl2pPr lvl="1">
              <a:spcBef>
                <a:spcPts val="560"/>
              </a:spcBef>
              <a:spcAft>
                <a:spcPts val="0"/>
              </a:spcAft>
              <a:buSzPts val="2000"/>
              <a:buNone/>
              <a:defRPr/>
            </a:lvl2pPr>
            <a:lvl3pPr lvl="2">
              <a:spcBef>
                <a:spcPts val="480"/>
              </a:spcBef>
              <a:spcAft>
                <a:spcPts val="0"/>
              </a:spcAft>
              <a:buSzPts val="2000"/>
              <a:buNone/>
              <a:defRPr/>
            </a:lvl3pPr>
            <a:lvl4pPr lvl="3">
              <a:spcBef>
                <a:spcPts val="400"/>
              </a:spcBef>
              <a:spcAft>
                <a:spcPts val="0"/>
              </a:spcAft>
              <a:buSzPts val="2000"/>
              <a:buNone/>
              <a:defRPr/>
            </a:lvl4pPr>
            <a:lvl5pPr lvl="4">
              <a:spcBef>
                <a:spcPts val="400"/>
              </a:spcBef>
              <a:spcAft>
                <a:spcPts val="0"/>
              </a:spcAft>
              <a:buSzPts val="2000"/>
              <a:buNone/>
              <a:defRPr/>
            </a:lvl5pPr>
            <a:lvl6pPr lvl="5">
              <a:spcBef>
                <a:spcPts val="400"/>
              </a:spcBef>
              <a:spcAft>
                <a:spcPts val="0"/>
              </a:spcAft>
              <a:buSzPts val="2000"/>
              <a:buNone/>
              <a:defRPr/>
            </a:lvl6pPr>
            <a:lvl7pPr lvl="6">
              <a:spcBef>
                <a:spcPts val="400"/>
              </a:spcBef>
              <a:spcAft>
                <a:spcPts val="0"/>
              </a:spcAft>
              <a:buSzPts val="2000"/>
              <a:buNone/>
              <a:defRPr/>
            </a:lvl7pPr>
            <a:lvl8pPr lvl="7">
              <a:spcBef>
                <a:spcPts val="400"/>
              </a:spcBef>
              <a:spcAft>
                <a:spcPts val="0"/>
              </a:spcAft>
              <a:buSzPts val="2000"/>
              <a:buNone/>
              <a:defRPr/>
            </a:lvl8pPr>
            <a:lvl9pPr lvl="8">
              <a:spcBef>
                <a:spcPts val="400"/>
              </a:spcBef>
              <a:spcAft>
                <a:spcPts val="0"/>
              </a:spcAft>
              <a:buSzPts val="2000"/>
              <a:buNone/>
              <a:defRPr/>
            </a:lvl9pPr>
          </a:lstStyl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ustom Layout 2">
  <p:cSld name="CUSTOM_1">
    <p:spTree>
      <p:nvGrpSpPr>
        <p:cNvPr id="17" name="Shape 17"/>
        <p:cNvGrpSpPr/>
        <p:nvPr/>
      </p:nvGrpSpPr>
      <p:grpSpPr>
        <a:xfrm>
          <a:off x="0" y="0"/>
          <a:ext cx="0" cy="0"/>
          <a:chOff x="0" y="0"/>
          <a:chExt cx="0" cy="0"/>
        </a:xfrm>
      </p:grpSpPr>
      <p:sp>
        <p:nvSpPr>
          <p:cNvPr id="18" name="Google Shape;18;p4"/>
          <p:cNvSpPr txBox="1"/>
          <p:nvPr>
            <p:ph type="title"/>
          </p:nvPr>
        </p:nvSpPr>
        <p:spPr>
          <a:xfrm>
            <a:off x="1649100" y="742250"/>
            <a:ext cx="8342100" cy="3332700"/>
          </a:xfrm>
          <a:prstGeom prst="rect">
            <a:avLst/>
          </a:prstGeom>
        </p:spPr>
        <p:txBody>
          <a:bodyPr anchorCtr="0" anchor="t" bIns="45700" lIns="91425" spcFirstLastPara="1" rIns="91425" wrap="square" tIns="45700">
            <a:normAutofit/>
          </a:bodyPr>
          <a:lstStyle>
            <a:lvl1pPr lvl="0" algn="l">
              <a:spcBef>
                <a:spcPts val="0"/>
              </a:spcBef>
              <a:spcAft>
                <a:spcPts val="0"/>
              </a:spcAft>
              <a:buSzPts val="10100"/>
              <a:buNone/>
              <a:defRPr sz="101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cxnSp>
        <p:nvCxnSpPr>
          <p:cNvPr id="19" name="Google Shape;19;p4"/>
          <p:cNvCxnSpPr/>
          <p:nvPr/>
        </p:nvCxnSpPr>
        <p:spPr>
          <a:xfrm>
            <a:off x="1028700" y="6103211"/>
            <a:ext cx="7595400" cy="0"/>
          </a:xfrm>
          <a:prstGeom prst="straightConnector1">
            <a:avLst/>
          </a:prstGeom>
          <a:noFill/>
          <a:ln cap="flat" cmpd="sng" w="38100">
            <a:solidFill>
              <a:srgbClr val="FFFFFF"/>
            </a:solidFill>
            <a:prstDash val="dot"/>
            <a:round/>
            <a:headEnd len="sm" w="sm" type="none"/>
            <a:tailEnd len="sm" w="sm" type="none"/>
          </a:ln>
        </p:spPr>
      </p:cxnSp>
      <p:cxnSp>
        <p:nvCxnSpPr>
          <p:cNvPr id="20" name="Google Shape;20;p4"/>
          <p:cNvCxnSpPr/>
          <p:nvPr/>
        </p:nvCxnSpPr>
        <p:spPr>
          <a:xfrm>
            <a:off x="1028700" y="7738056"/>
            <a:ext cx="7595400" cy="0"/>
          </a:xfrm>
          <a:prstGeom prst="straightConnector1">
            <a:avLst/>
          </a:prstGeom>
          <a:noFill/>
          <a:ln cap="flat" cmpd="sng" w="38100">
            <a:solidFill>
              <a:srgbClr val="FFFFFF"/>
            </a:solidFill>
            <a:prstDash val="dot"/>
            <a:round/>
            <a:headEnd len="sm" w="sm" type="none"/>
            <a:tailEnd len="sm" w="sm" type="none"/>
          </a:ln>
        </p:spPr>
      </p:cxnSp>
      <p:sp>
        <p:nvSpPr>
          <p:cNvPr id="21" name="Google Shape;21;p4"/>
          <p:cNvSpPr/>
          <p:nvPr/>
        </p:nvSpPr>
        <p:spPr>
          <a:xfrm>
            <a:off x="9512667" y="1028700"/>
            <a:ext cx="8471858" cy="8471858"/>
          </a:xfrm>
          <a:custGeom>
            <a:rect b="b" l="l" r="r" t="t"/>
            <a:pathLst>
              <a:path extrusionOk="0" h="8471858" w="8471858">
                <a:moveTo>
                  <a:pt x="0" y="0"/>
                </a:moveTo>
                <a:lnTo>
                  <a:pt x="8471858" y="0"/>
                </a:lnTo>
                <a:lnTo>
                  <a:pt x="8471858" y="8471858"/>
                </a:lnTo>
                <a:lnTo>
                  <a:pt x="0" y="8471858"/>
                </a:lnTo>
                <a:lnTo>
                  <a:pt x="0" y="0"/>
                </a:lnTo>
                <a:close/>
              </a:path>
            </a:pathLst>
          </a:custGeom>
          <a:blipFill rotWithShape="1">
            <a:blip r:embed="rId2">
              <a:alphaModFix amt="45000"/>
            </a:blip>
            <a:stretch>
              <a:fillRect b="0" l="0" r="0" t="0"/>
            </a:stretch>
          </a:blipFill>
          <a:ln>
            <a:noFill/>
          </a:ln>
        </p:spPr>
      </p:sp>
      <p:sp>
        <p:nvSpPr>
          <p:cNvPr id="22" name="Google Shape;22;p4"/>
          <p:cNvSpPr/>
          <p:nvPr/>
        </p:nvSpPr>
        <p:spPr>
          <a:xfrm rot="-6620284">
            <a:off x="15457546" y="657784"/>
            <a:ext cx="2923935" cy="2775081"/>
          </a:xfrm>
          <a:custGeom>
            <a:rect b="b" l="l" r="r" t="t"/>
            <a:pathLst>
              <a:path extrusionOk="0" h="2775549" w="2924429">
                <a:moveTo>
                  <a:pt x="0" y="0"/>
                </a:moveTo>
                <a:lnTo>
                  <a:pt x="2924429" y="0"/>
                </a:lnTo>
                <a:lnTo>
                  <a:pt x="2924429" y="2775548"/>
                </a:lnTo>
                <a:lnTo>
                  <a:pt x="0" y="2775548"/>
                </a:lnTo>
                <a:lnTo>
                  <a:pt x="0" y="0"/>
                </a:lnTo>
                <a:close/>
              </a:path>
            </a:pathLst>
          </a:custGeom>
          <a:blipFill rotWithShape="1">
            <a:blip r:embed="rId3">
              <a:alphaModFix/>
            </a:blip>
            <a:stretch>
              <a:fillRect b="0" l="0" r="0" t="0"/>
            </a:stretch>
          </a:blipFill>
          <a:ln>
            <a:noFill/>
          </a:ln>
        </p:spPr>
      </p:sp>
      <p:sp>
        <p:nvSpPr>
          <p:cNvPr id="23" name="Google Shape;23;p4"/>
          <p:cNvSpPr/>
          <p:nvPr/>
        </p:nvSpPr>
        <p:spPr>
          <a:xfrm>
            <a:off x="12333165" y="1966477"/>
            <a:ext cx="2218757" cy="6596304"/>
          </a:xfrm>
          <a:custGeom>
            <a:rect b="b" l="l" r="r" t="t"/>
            <a:pathLst>
              <a:path extrusionOk="0" h="6596304" w="2218757">
                <a:moveTo>
                  <a:pt x="0" y="0"/>
                </a:moveTo>
                <a:lnTo>
                  <a:pt x="2218757" y="0"/>
                </a:lnTo>
                <a:lnTo>
                  <a:pt x="2218757" y="6596304"/>
                </a:lnTo>
                <a:lnTo>
                  <a:pt x="0" y="6596304"/>
                </a:lnTo>
                <a:lnTo>
                  <a:pt x="0" y="0"/>
                </a:lnTo>
                <a:close/>
              </a:path>
            </a:pathLst>
          </a:custGeom>
          <a:blipFill rotWithShape="1">
            <a:blip r:embed="rId4">
              <a:alphaModFix/>
            </a:blip>
            <a:stretch>
              <a:fillRect b="0" l="0" r="0" t="0"/>
            </a:stretch>
          </a:blipFill>
          <a:ln>
            <a:noFill/>
          </a:ln>
        </p:spPr>
      </p:sp>
      <p:sp>
        <p:nvSpPr>
          <p:cNvPr id="24" name="Google Shape;24;p4"/>
          <p:cNvSpPr txBox="1"/>
          <p:nvPr/>
        </p:nvSpPr>
        <p:spPr>
          <a:xfrm>
            <a:off x="1649108" y="4668524"/>
            <a:ext cx="1629600" cy="1346700"/>
          </a:xfrm>
          <a:prstGeom prst="rect">
            <a:avLst/>
          </a:prstGeom>
          <a:noFill/>
          <a:ln>
            <a:noFill/>
          </a:ln>
        </p:spPr>
        <p:txBody>
          <a:bodyPr anchorCtr="0" anchor="t" bIns="0" lIns="0" spcFirstLastPara="1" rIns="0" wrap="square" tIns="0">
            <a:spAutoFit/>
          </a:bodyPr>
          <a:lstStyle/>
          <a:p>
            <a:pPr indent="0" lvl="0" marL="0" marR="0" rtl="0" algn="l">
              <a:lnSpc>
                <a:spcPct val="113007"/>
              </a:lnSpc>
              <a:spcBef>
                <a:spcPts val="0"/>
              </a:spcBef>
              <a:spcAft>
                <a:spcPts val="0"/>
              </a:spcAft>
              <a:buNone/>
            </a:pPr>
            <a:r>
              <a:rPr b="0" i="0" lang="en-US" sz="8749" u="none" cap="none" strike="noStrike">
                <a:solidFill>
                  <a:srgbClr val="FFFFFF"/>
                </a:solidFill>
                <a:latin typeface="EB Garamond"/>
                <a:ea typeface="EB Garamond"/>
                <a:cs typeface="EB Garamond"/>
                <a:sym typeface="EB Garamond"/>
              </a:rPr>
              <a:t>01</a:t>
            </a:r>
            <a:endParaRPr/>
          </a:p>
        </p:txBody>
      </p:sp>
      <p:sp>
        <p:nvSpPr>
          <p:cNvPr id="25" name="Google Shape;25;p4"/>
          <p:cNvSpPr txBox="1"/>
          <p:nvPr/>
        </p:nvSpPr>
        <p:spPr>
          <a:xfrm>
            <a:off x="1649108" y="6303303"/>
            <a:ext cx="1629600" cy="1346700"/>
          </a:xfrm>
          <a:prstGeom prst="rect">
            <a:avLst/>
          </a:prstGeom>
          <a:noFill/>
          <a:ln>
            <a:noFill/>
          </a:ln>
        </p:spPr>
        <p:txBody>
          <a:bodyPr anchorCtr="0" anchor="t" bIns="0" lIns="0" spcFirstLastPara="1" rIns="0" wrap="square" tIns="0">
            <a:spAutoFit/>
          </a:bodyPr>
          <a:lstStyle/>
          <a:p>
            <a:pPr indent="0" lvl="0" marL="0" marR="0" rtl="0" algn="l">
              <a:lnSpc>
                <a:spcPct val="113007"/>
              </a:lnSpc>
              <a:spcBef>
                <a:spcPts val="0"/>
              </a:spcBef>
              <a:spcAft>
                <a:spcPts val="0"/>
              </a:spcAft>
              <a:buNone/>
            </a:pPr>
            <a:r>
              <a:rPr b="0" i="0" lang="en-US" sz="8749" u="none" cap="none" strike="noStrike">
                <a:solidFill>
                  <a:srgbClr val="FFFFFF"/>
                </a:solidFill>
                <a:latin typeface="EB Garamond"/>
                <a:ea typeface="EB Garamond"/>
                <a:cs typeface="EB Garamond"/>
                <a:sym typeface="EB Garamond"/>
              </a:rPr>
              <a:t>02</a:t>
            </a:r>
            <a:endParaRPr/>
          </a:p>
        </p:txBody>
      </p:sp>
      <p:sp>
        <p:nvSpPr>
          <p:cNvPr id="26" name="Google Shape;26;p4"/>
          <p:cNvSpPr txBox="1"/>
          <p:nvPr/>
        </p:nvSpPr>
        <p:spPr>
          <a:xfrm>
            <a:off x="1649108" y="7938081"/>
            <a:ext cx="1629600" cy="1346700"/>
          </a:xfrm>
          <a:prstGeom prst="rect">
            <a:avLst/>
          </a:prstGeom>
          <a:noFill/>
          <a:ln>
            <a:noFill/>
          </a:ln>
        </p:spPr>
        <p:txBody>
          <a:bodyPr anchorCtr="0" anchor="t" bIns="0" lIns="0" spcFirstLastPara="1" rIns="0" wrap="square" tIns="0">
            <a:spAutoFit/>
          </a:bodyPr>
          <a:lstStyle/>
          <a:p>
            <a:pPr indent="0" lvl="0" marL="0" marR="0" rtl="0" algn="l">
              <a:lnSpc>
                <a:spcPct val="113007"/>
              </a:lnSpc>
              <a:spcBef>
                <a:spcPts val="0"/>
              </a:spcBef>
              <a:spcAft>
                <a:spcPts val="0"/>
              </a:spcAft>
              <a:buNone/>
            </a:pPr>
            <a:r>
              <a:rPr b="0" i="0" lang="en-US" sz="8749" u="none" cap="none" strike="noStrike">
                <a:solidFill>
                  <a:srgbClr val="FFFFFF"/>
                </a:solidFill>
                <a:latin typeface="EB Garamond"/>
                <a:ea typeface="EB Garamond"/>
                <a:cs typeface="EB Garamond"/>
                <a:sym typeface="EB Garamond"/>
              </a:rPr>
              <a:t>03</a:t>
            </a:r>
            <a:endParaRPr/>
          </a:p>
        </p:txBody>
      </p:sp>
      <p:sp>
        <p:nvSpPr>
          <p:cNvPr id="27" name="Google Shape;27;p4"/>
          <p:cNvSpPr txBox="1"/>
          <p:nvPr>
            <p:ph idx="1" type="subTitle"/>
          </p:nvPr>
        </p:nvSpPr>
        <p:spPr>
          <a:xfrm>
            <a:off x="3908125" y="8312759"/>
            <a:ext cx="7214700" cy="709200"/>
          </a:xfrm>
          <a:prstGeom prst="rect">
            <a:avLst/>
          </a:prstGeom>
        </p:spPr>
        <p:txBody>
          <a:bodyPr anchorCtr="0" anchor="t" bIns="45700" lIns="91425" spcFirstLastPara="1" rIns="91425" wrap="square" tIns="45700">
            <a:normAutofit/>
          </a:bodyPr>
          <a:lstStyle>
            <a:lvl1pPr lvl="0" algn="l">
              <a:spcBef>
                <a:spcPts val="640"/>
              </a:spcBef>
              <a:spcAft>
                <a:spcPts val="0"/>
              </a:spcAft>
              <a:buSzPts val="3600"/>
              <a:buNone/>
              <a:defRPr sz="3600"/>
            </a:lvl1pPr>
            <a:lvl2pPr lvl="1">
              <a:spcBef>
                <a:spcPts val="560"/>
              </a:spcBef>
              <a:spcAft>
                <a:spcPts val="0"/>
              </a:spcAft>
              <a:buSzPts val="2000"/>
              <a:buNone/>
              <a:defRPr/>
            </a:lvl2pPr>
            <a:lvl3pPr lvl="2">
              <a:spcBef>
                <a:spcPts val="480"/>
              </a:spcBef>
              <a:spcAft>
                <a:spcPts val="0"/>
              </a:spcAft>
              <a:buSzPts val="2000"/>
              <a:buNone/>
              <a:defRPr/>
            </a:lvl3pPr>
            <a:lvl4pPr lvl="3">
              <a:spcBef>
                <a:spcPts val="400"/>
              </a:spcBef>
              <a:spcAft>
                <a:spcPts val="0"/>
              </a:spcAft>
              <a:buSzPts val="2000"/>
              <a:buNone/>
              <a:defRPr/>
            </a:lvl4pPr>
            <a:lvl5pPr lvl="4">
              <a:spcBef>
                <a:spcPts val="400"/>
              </a:spcBef>
              <a:spcAft>
                <a:spcPts val="0"/>
              </a:spcAft>
              <a:buSzPts val="2000"/>
              <a:buNone/>
              <a:defRPr/>
            </a:lvl5pPr>
            <a:lvl6pPr lvl="5">
              <a:spcBef>
                <a:spcPts val="400"/>
              </a:spcBef>
              <a:spcAft>
                <a:spcPts val="0"/>
              </a:spcAft>
              <a:buSzPts val="2000"/>
              <a:buNone/>
              <a:defRPr/>
            </a:lvl6pPr>
            <a:lvl7pPr lvl="6">
              <a:spcBef>
                <a:spcPts val="400"/>
              </a:spcBef>
              <a:spcAft>
                <a:spcPts val="0"/>
              </a:spcAft>
              <a:buSzPts val="2000"/>
              <a:buNone/>
              <a:defRPr/>
            </a:lvl7pPr>
            <a:lvl8pPr lvl="7">
              <a:spcBef>
                <a:spcPts val="400"/>
              </a:spcBef>
              <a:spcAft>
                <a:spcPts val="0"/>
              </a:spcAft>
              <a:buSzPts val="2000"/>
              <a:buNone/>
              <a:defRPr/>
            </a:lvl8pPr>
            <a:lvl9pPr lvl="8">
              <a:spcBef>
                <a:spcPts val="400"/>
              </a:spcBef>
              <a:spcAft>
                <a:spcPts val="0"/>
              </a:spcAft>
              <a:buSzPts val="2000"/>
              <a:buNone/>
              <a:defRPr/>
            </a:lvl9pPr>
          </a:lstStyle>
          <a:p/>
        </p:txBody>
      </p:sp>
      <p:sp>
        <p:nvSpPr>
          <p:cNvPr id="28" name="Google Shape;28;p4"/>
          <p:cNvSpPr txBox="1"/>
          <p:nvPr>
            <p:ph idx="2" type="subTitle"/>
          </p:nvPr>
        </p:nvSpPr>
        <p:spPr>
          <a:xfrm>
            <a:off x="3908125" y="6622059"/>
            <a:ext cx="7214700" cy="709200"/>
          </a:xfrm>
          <a:prstGeom prst="rect">
            <a:avLst/>
          </a:prstGeom>
        </p:spPr>
        <p:txBody>
          <a:bodyPr anchorCtr="0" anchor="t" bIns="45700" lIns="91425" spcFirstLastPara="1" rIns="91425" wrap="square" tIns="45700">
            <a:normAutofit/>
          </a:bodyPr>
          <a:lstStyle>
            <a:lvl1pPr lvl="0" rtl="0" algn="l">
              <a:spcBef>
                <a:spcPts val="640"/>
              </a:spcBef>
              <a:spcAft>
                <a:spcPts val="0"/>
              </a:spcAft>
              <a:buSzPts val="3600"/>
              <a:buNone/>
              <a:defRPr sz="3600"/>
            </a:lvl1pPr>
            <a:lvl2pPr lvl="1" rtl="0">
              <a:spcBef>
                <a:spcPts val="560"/>
              </a:spcBef>
              <a:spcAft>
                <a:spcPts val="0"/>
              </a:spcAft>
              <a:buSzPts val="2000"/>
              <a:buNone/>
              <a:defRPr/>
            </a:lvl2pPr>
            <a:lvl3pPr lvl="2" rtl="0">
              <a:spcBef>
                <a:spcPts val="480"/>
              </a:spcBef>
              <a:spcAft>
                <a:spcPts val="0"/>
              </a:spcAft>
              <a:buSzPts val="2000"/>
              <a:buNone/>
              <a:defRPr/>
            </a:lvl3pPr>
            <a:lvl4pPr lvl="3" rtl="0">
              <a:spcBef>
                <a:spcPts val="400"/>
              </a:spcBef>
              <a:spcAft>
                <a:spcPts val="0"/>
              </a:spcAft>
              <a:buSzPts val="2000"/>
              <a:buNone/>
              <a:defRPr/>
            </a:lvl4pPr>
            <a:lvl5pPr lvl="4" rtl="0">
              <a:spcBef>
                <a:spcPts val="400"/>
              </a:spcBef>
              <a:spcAft>
                <a:spcPts val="0"/>
              </a:spcAft>
              <a:buSzPts val="2000"/>
              <a:buNone/>
              <a:defRPr/>
            </a:lvl5pPr>
            <a:lvl6pPr lvl="5" rtl="0">
              <a:spcBef>
                <a:spcPts val="400"/>
              </a:spcBef>
              <a:spcAft>
                <a:spcPts val="0"/>
              </a:spcAft>
              <a:buSzPts val="2000"/>
              <a:buNone/>
              <a:defRPr/>
            </a:lvl6pPr>
            <a:lvl7pPr lvl="6" rtl="0">
              <a:spcBef>
                <a:spcPts val="400"/>
              </a:spcBef>
              <a:spcAft>
                <a:spcPts val="0"/>
              </a:spcAft>
              <a:buSzPts val="2000"/>
              <a:buNone/>
              <a:defRPr/>
            </a:lvl7pPr>
            <a:lvl8pPr lvl="7" rtl="0">
              <a:spcBef>
                <a:spcPts val="400"/>
              </a:spcBef>
              <a:spcAft>
                <a:spcPts val="0"/>
              </a:spcAft>
              <a:buSzPts val="2000"/>
              <a:buNone/>
              <a:defRPr/>
            </a:lvl8pPr>
            <a:lvl9pPr lvl="8" rtl="0">
              <a:spcBef>
                <a:spcPts val="400"/>
              </a:spcBef>
              <a:spcAft>
                <a:spcPts val="0"/>
              </a:spcAft>
              <a:buSzPts val="2000"/>
              <a:buNone/>
              <a:defRPr/>
            </a:lvl9pPr>
          </a:lstStyle>
          <a:p/>
        </p:txBody>
      </p:sp>
      <p:sp>
        <p:nvSpPr>
          <p:cNvPr id="29" name="Google Shape;29;p4"/>
          <p:cNvSpPr txBox="1"/>
          <p:nvPr>
            <p:ph idx="3" type="subTitle"/>
          </p:nvPr>
        </p:nvSpPr>
        <p:spPr>
          <a:xfrm>
            <a:off x="3908125" y="5106975"/>
            <a:ext cx="7214700" cy="709200"/>
          </a:xfrm>
          <a:prstGeom prst="rect">
            <a:avLst/>
          </a:prstGeom>
        </p:spPr>
        <p:txBody>
          <a:bodyPr anchorCtr="0" anchor="t" bIns="45700" lIns="91425" spcFirstLastPara="1" rIns="91425" wrap="square" tIns="45700">
            <a:normAutofit/>
          </a:bodyPr>
          <a:lstStyle>
            <a:lvl1pPr lvl="0" rtl="0" algn="l">
              <a:spcBef>
                <a:spcPts val="640"/>
              </a:spcBef>
              <a:spcAft>
                <a:spcPts val="0"/>
              </a:spcAft>
              <a:buSzPts val="3600"/>
              <a:buNone/>
              <a:defRPr sz="3600"/>
            </a:lvl1pPr>
            <a:lvl2pPr lvl="1" rtl="0">
              <a:spcBef>
                <a:spcPts val="560"/>
              </a:spcBef>
              <a:spcAft>
                <a:spcPts val="0"/>
              </a:spcAft>
              <a:buSzPts val="2000"/>
              <a:buNone/>
              <a:defRPr/>
            </a:lvl2pPr>
            <a:lvl3pPr lvl="2" rtl="0">
              <a:spcBef>
                <a:spcPts val="480"/>
              </a:spcBef>
              <a:spcAft>
                <a:spcPts val="0"/>
              </a:spcAft>
              <a:buSzPts val="2000"/>
              <a:buNone/>
              <a:defRPr/>
            </a:lvl3pPr>
            <a:lvl4pPr lvl="3" rtl="0">
              <a:spcBef>
                <a:spcPts val="400"/>
              </a:spcBef>
              <a:spcAft>
                <a:spcPts val="0"/>
              </a:spcAft>
              <a:buSzPts val="2000"/>
              <a:buNone/>
              <a:defRPr/>
            </a:lvl4pPr>
            <a:lvl5pPr lvl="4" rtl="0">
              <a:spcBef>
                <a:spcPts val="400"/>
              </a:spcBef>
              <a:spcAft>
                <a:spcPts val="0"/>
              </a:spcAft>
              <a:buSzPts val="2000"/>
              <a:buNone/>
              <a:defRPr/>
            </a:lvl5pPr>
            <a:lvl6pPr lvl="5" rtl="0">
              <a:spcBef>
                <a:spcPts val="400"/>
              </a:spcBef>
              <a:spcAft>
                <a:spcPts val="0"/>
              </a:spcAft>
              <a:buSzPts val="2000"/>
              <a:buNone/>
              <a:defRPr/>
            </a:lvl6pPr>
            <a:lvl7pPr lvl="6" rtl="0">
              <a:spcBef>
                <a:spcPts val="400"/>
              </a:spcBef>
              <a:spcAft>
                <a:spcPts val="0"/>
              </a:spcAft>
              <a:buSzPts val="2000"/>
              <a:buNone/>
              <a:defRPr/>
            </a:lvl7pPr>
            <a:lvl8pPr lvl="7" rtl="0">
              <a:spcBef>
                <a:spcPts val="400"/>
              </a:spcBef>
              <a:spcAft>
                <a:spcPts val="0"/>
              </a:spcAft>
              <a:buSzPts val="2000"/>
              <a:buNone/>
              <a:defRPr/>
            </a:lvl8pPr>
            <a:lvl9pPr lvl="8" rtl="0">
              <a:spcBef>
                <a:spcPts val="400"/>
              </a:spcBef>
              <a:spcAft>
                <a:spcPts val="0"/>
              </a:spcAft>
              <a:buSzPts val="2000"/>
              <a:buNone/>
              <a:defRPr/>
            </a:lvl9pPr>
          </a:lstStyle>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ustom Layout 3">
  <p:cSld name="CUSTOM_2">
    <p:spTree>
      <p:nvGrpSpPr>
        <p:cNvPr id="30" name="Shape 30"/>
        <p:cNvGrpSpPr/>
        <p:nvPr/>
      </p:nvGrpSpPr>
      <p:grpSpPr>
        <a:xfrm>
          <a:off x="0" y="0"/>
          <a:ext cx="0" cy="0"/>
          <a:chOff x="0" y="0"/>
          <a:chExt cx="0" cy="0"/>
        </a:xfrm>
      </p:grpSpPr>
      <p:pic>
        <p:nvPicPr>
          <p:cNvPr id="31" name="Google Shape;31;p5"/>
          <p:cNvPicPr preferRelativeResize="0"/>
          <p:nvPr/>
        </p:nvPicPr>
        <p:blipFill rotWithShape="1">
          <a:blip r:embed="rId2">
            <a:alphaModFix/>
          </a:blip>
          <a:srcRect b="17763" l="0" r="42422" t="0"/>
          <a:stretch/>
        </p:blipFill>
        <p:spPr>
          <a:xfrm>
            <a:off x="13290798" y="3839425"/>
            <a:ext cx="4997201" cy="6459076"/>
          </a:xfrm>
          <a:prstGeom prst="rect">
            <a:avLst/>
          </a:prstGeom>
          <a:noFill/>
          <a:ln>
            <a:noFill/>
          </a:ln>
        </p:spPr>
      </p:pic>
      <p:sp>
        <p:nvSpPr>
          <p:cNvPr id="32" name="Google Shape;32;p5"/>
          <p:cNvSpPr/>
          <p:nvPr/>
        </p:nvSpPr>
        <p:spPr>
          <a:xfrm>
            <a:off x="4699301" y="698801"/>
            <a:ext cx="8889399" cy="8889399"/>
          </a:xfrm>
          <a:custGeom>
            <a:rect b="b" l="l" r="r" t="t"/>
            <a:pathLst>
              <a:path extrusionOk="0" h="8889399" w="8889399">
                <a:moveTo>
                  <a:pt x="0" y="0"/>
                </a:moveTo>
                <a:lnTo>
                  <a:pt x="8889398" y="0"/>
                </a:lnTo>
                <a:lnTo>
                  <a:pt x="8889398" y="8889398"/>
                </a:lnTo>
                <a:lnTo>
                  <a:pt x="0" y="8889398"/>
                </a:lnTo>
                <a:lnTo>
                  <a:pt x="0" y="0"/>
                </a:lnTo>
                <a:close/>
              </a:path>
            </a:pathLst>
          </a:custGeom>
          <a:blipFill rotWithShape="1">
            <a:blip r:embed="rId3">
              <a:alphaModFix amt="45000"/>
            </a:blip>
            <a:stretch>
              <a:fillRect b="0" l="0" r="0" t="0"/>
            </a:stretch>
          </a:blipFill>
          <a:ln>
            <a:noFill/>
          </a:ln>
        </p:spPr>
      </p:sp>
      <p:sp>
        <p:nvSpPr>
          <p:cNvPr id="33" name="Google Shape;33;p5"/>
          <p:cNvSpPr/>
          <p:nvPr/>
        </p:nvSpPr>
        <p:spPr>
          <a:xfrm>
            <a:off x="13776837" y="601793"/>
            <a:ext cx="5430935" cy="2325119"/>
          </a:xfrm>
          <a:custGeom>
            <a:rect b="b" l="l" r="r" t="t"/>
            <a:pathLst>
              <a:path extrusionOk="0" h="2325119" w="5430935">
                <a:moveTo>
                  <a:pt x="0" y="0"/>
                </a:moveTo>
                <a:lnTo>
                  <a:pt x="5430935" y="0"/>
                </a:lnTo>
                <a:lnTo>
                  <a:pt x="5430935" y="2325119"/>
                </a:lnTo>
                <a:lnTo>
                  <a:pt x="0" y="2325119"/>
                </a:lnTo>
                <a:lnTo>
                  <a:pt x="0" y="0"/>
                </a:lnTo>
                <a:close/>
              </a:path>
            </a:pathLst>
          </a:custGeom>
          <a:blipFill rotWithShape="1">
            <a:blip r:embed="rId4">
              <a:alphaModFix/>
            </a:blip>
            <a:stretch>
              <a:fillRect b="0" l="0" r="0" t="0"/>
            </a:stretch>
          </a:blipFill>
          <a:ln>
            <a:noFill/>
          </a:ln>
        </p:spPr>
      </p:sp>
      <p:sp>
        <p:nvSpPr>
          <p:cNvPr id="34" name="Google Shape;34;p5"/>
          <p:cNvSpPr/>
          <p:nvPr/>
        </p:nvSpPr>
        <p:spPr>
          <a:xfrm>
            <a:off x="-1686768" y="601793"/>
            <a:ext cx="5430935" cy="2325119"/>
          </a:xfrm>
          <a:custGeom>
            <a:rect b="b" l="l" r="r" t="t"/>
            <a:pathLst>
              <a:path extrusionOk="0" h="2325119" w="5430935">
                <a:moveTo>
                  <a:pt x="0" y="0"/>
                </a:moveTo>
                <a:lnTo>
                  <a:pt x="5430936" y="0"/>
                </a:lnTo>
                <a:lnTo>
                  <a:pt x="5430936" y="2325119"/>
                </a:lnTo>
                <a:lnTo>
                  <a:pt x="0" y="2325119"/>
                </a:lnTo>
                <a:lnTo>
                  <a:pt x="0" y="0"/>
                </a:lnTo>
                <a:close/>
              </a:path>
            </a:pathLst>
          </a:custGeom>
          <a:blipFill rotWithShape="1">
            <a:blip r:embed="rId4">
              <a:alphaModFix/>
            </a:blip>
            <a:stretch>
              <a:fillRect b="0" l="0" r="0" t="0"/>
            </a:stretch>
          </a:blipFill>
          <a:ln>
            <a:noFill/>
          </a:ln>
        </p:spPr>
      </p:sp>
      <p:sp>
        <p:nvSpPr>
          <p:cNvPr id="35" name="Google Shape;35;p5"/>
          <p:cNvSpPr txBox="1"/>
          <p:nvPr/>
        </p:nvSpPr>
        <p:spPr>
          <a:xfrm>
            <a:off x="7065862" y="2470048"/>
            <a:ext cx="4156200" cy="3879000"/>
          </a:xfrm>
          <a:prstGeom prst="rect">
            <a:avLst/>
          </a:prstGeom>
          <a:noFill/>
          <a:ln>
            <a:noFill/>
          </a:ln>
        </p:spPr>
        <p:txBody>
          <a:bodyPr anchorCtr="0" anchor="t" bIns="0" lIns="0" spcFirstLastPara="1" rIns="0" wrap="square" tIns="0">
            <a:spAutoFit/>
          </a:bodyPr>
          <a:lstStyle/>
          <a:p>
            <a:pPr indent="0" lvl="0" marL="0" marR="0" rtl="0" algn="ctr">
              <a:lnSpc>
                <a:spcPct val="112999"/>
              </a:lnSpc>
              <a:spcBef>
                <a:spcPts val="0"/>
              </a:spcBef>
              <a:spcAft>
                <a:spcPts val="0"/>
              </a:spcAft>
              <a:buNone/>
            </a:pPr>
            <a:r>
              <a:rPr b="0" i="0" lang="en-US" sz="25201" u="none" cap="none" strike="noStrike">
                <a:solidFill>
                  <a:srgbClr val="FFFFFF"/>
                </a:solidFill>
                <a:latin typeface="EB Garamond"/>
                <a:ea typeface="EB Garamond"/>
                <a:cs typeface="EB Garamond"/>
                <a:sym typeface="EB Garamond"/>
              </a:rPr>
              <a:t>01</a:t>
            </a:r>
            <a:endParaRPr/>
          </a:p>
        </p:txBody>
      </p:sp>
      <p:pic>
        <p:nvPicPr>
          <p:cNvPr id="36" name="Google Shape;36;p5"/>
          <p:cNvPicPr preferRelativeResize="0"/>
          <p:nvPr/>
        </p:nvPicPr>
        <p:blipFill rotWithShape="1">
          <a:blip r:embed="rId5">
            <a:alphaModFix/>
          </a:blip>
          <a:srcRect b="17884" l="45808" r="0" t="0"/>
          <a:stretch/>
        </p:blipFill>
        <p:spPr>
          <a:xfrm>
            <a:off x="4" y="3827926"/>
            <a:ext cx="4703401" cy="6459076"/>
          </a:xfrm>
          <a:prstGeom prst="rect">
            <a:avLst/>
          </a:prstGeom>
          <a:noFill/>
          <a:ln>
            <a:noFill/>
          </a:ln>
        </p:spPr>
      </p:pic>
      <p:sp>
        <p:nvSpPr>
          <p:cNvPr id="37" name="Google Shape;37;p5"/>
          <p:cNvSpPr txBox="1"/>
          <p:nvPr>
            <p:ph type="title"/>
          </p:nvPr>
        </p:nvSpPr>
        <p:spPr>
          <a:xfrm>
            <a:off x="2016000" y="6182575"/>
            <a:ext cx="14256000" cy="1143000"/>
          </a:xfrm>
          <a:prstGeom prst="rect">
            <a:avLst/>
          </a:prstGeom>
        </p:spPr>
        <p:txBody>
          <a:bodyPr anchorCtr="0" anchor="t" bIns="45700" lIns="91425" spcFirstLastPara="1" rIns="91425" wrap="square" tIns="45700">
            <a:normAutofit/>
          </a:bodyPr>
          <a:lstStyle>
            <a:lvl1pPr lvl="0">
              <a:spcBef>
                <a:spcPts val="0"/>
              </a:spcBef>
              <a:spcAft>
                <a:spcPts val="0"/>
              </a:spcAft>
              <a:buClr>
                <a:schemeClr val="dk1"/>
              </a:buClr>
              <a:buSzPts val="7000"/>
              <a:buFont typeface="Asap"/>
              <a:buNone/>
              <a:defRPr sz="7000">
                <a:solidFill>
                  <a:schemeClr val="dk1"/>
                </a:solidFill>
                <a:latin typeface="Asap"/>
                <a:ea typeface="Asap"/>
                <a:cs typeface="Asap"/>
                <a:sym typeface="Asap"/>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ustom Layout 4">
  <p:cSld name="CUSTOM_3">
    <p:spTree>
      <p:nvGrpSpPr>
        <p:cNvPr id="38" name="Shape 38"/>
        <p:cNvGrpSpPr/>
        <p:nvPr/>
      </p:nvGrpSpPr>
      <p:grpSpPr>
        <a:xfrm>
          <a:off x="0" y="0"/>
          <a:ext cx="0" cy="0"/>
          <a:chOff x="0" y="0"/>
          <a:chExt cx="0" cy="0"/>
        </a:xfrm>
      </p:grpSpPr>
      <p:sp>
        <p:nvSpPr>
          <p:cNvPr id="39" name="Google Shape;39;p6"/>
          <p:cNvSpPr txBox="1"/>
          <p:nvPr>
            <p:ph type="title"/>
          </p:nvPr>
        </p:nvSpPr>
        <p:spPr>
          <a:xfrm>
            <a:off x="2016000" y="619175"/>
            <a:ext cx="14256000" cy="1143000"/>
          </a:xfrm>
          <a:prstGeom prst="rect">
            <a:avLst/>
          </a:prstGeom>
        </p:spPr>
        <p:txBody>
          <a:bodyPr anchorCtr="0" anchor="t" bIns="45700" lIns="91425" spcFirstLastPara="1" rIns="91425" wrap="square" tIns="45700">
            <a:normAutofit/>
          </a:bodyPr>
          <a:lstStyle>
            <a:lvl1pPr lvl="0">
              <a:spcBef>
                <a:spcPts val="0"/>
              </a:spcBef>
              <a:spcAft>
                <a:spcPts val="0"/>
              </a:spcAft>
              <a:buSzPts val="85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0" name="Google Shape;40;p6"/>
          <p:cNvSpPr/>
          <p:nvPr/>
        </p:nvSpPr>
        <p:spPr>
          <a:xfrm>
            <a:off x="5935593" y="3870187"/>
            <a:ext cx="6416813" cy="6416813"/>
          </a:xfrm>
          <a:custGeom>
            <a:rect b="b" l="l" r="r" t="t"/>
            <a:pathLst>
              <a:path extrusionOk="0" h="6416813" w="6416813">
                <a:moveTo>
                  <a:pt x="0" y="0"/>
                </a:moveTo>
                <a:lnTo>
                  <a:pt x="6416814" y="0"/>
                </a:lnTo>
                <a:lnTo>
                  <a:pt x="6416814" y="6416813"/>
                </a:lnTo>
                <a:lnTo>
                  <a:pt x="0" y="6416813"/>
                </a:lnTo>
                <a:lnTo>
                  <a:pt x="0" y="0"/>
                </a:lnTo>
                <a:close/>
              </a:path>
            </a:pathLst>
          </a:custGeom>
          <a:blipFill rotWithShape="1">
            <a:blip r:embed="rId2">
              <a:alphaModFix amt="27000"/>
            </a:blip>
            <a:stretch>
              <a:fillRect b="0" l="0" r="0" t="0"/>
            </a:stretch>
          </a:blipFill>
          <a:ln>
            <a:noFill/>
          </a:ln>
        </p:spPr>
      </p:sp>
      <p:sp>
        <p:nvSpPr>
          <p:cNvPr id="41" name="Google Shape;41;p6"/>
          <p:cNvSpPr/>
          <p:nvPr/>
        </p:nvSpPr>
        <p:spPr>
          <a:xfrm>
            <a:off x="5677295" y="5238358"/>
            <a:ext cx="6933410" cy="5067692"/>
          </a:xfrm>
          <a:custGeom>
            <a:rect b="b" l="l" r="r" t="t"/>
            <a:pathLst>
              <a:path extrusionOk="0" h="5067692" w="6933410">
                <a:moveTo>
                  <a:pt x="0" y="0"/>
                </a:moveTo>
                <a:lnTo>
                  <a:pt x="6933410" y="0"/>
                </a:lnTo>
                <a:lnTo>
                  <a:pt x="6933410" y="5067692"/>
                </a:lnTo>
                <a:lnTo>
                  <a:pt x="0" y="5067692"/>
                </a:lnTo>
                <a:lnTo>
                  <a:pt x="0" y="0"/>
                </a:lnTo>
                <a:close/>
              </a:path>
            </a:pathLst>
          </a:custGeom>
          <a:blipFill rotWithShape="1">
            <a:blip r:embed="rId3">
              <a:alphaModFix/>
            </a:blip>
            <a:stretch>
              <a:fillRect b="0" l="0" r="0" t="0"/>
            </a:stretch>
          </a:blipFill>
          <a:ln>
            <a:noFill/>
          </a:ln>
        </p:spPr>
      </p:sp>
      <p:sp>
        <p:nvSpPr>
          <p:cNvPr id="42" name="Google Shape;42;p6"/>
          <p:cNvSpPr/>
          <p:nvPr/>
        </p:nvSpPr>
        <p:spPr>
          <a:xfrm>
            <a:off x="1089841" y="2784410"/>
            <a:ext cx="3564289" cy="3564289"/>
          </a:xfrm>
          <a:custGeom>
            <a:rect b="b" l="l" r="r" t="t"/>
            <a:pathLst>
              <a:path extrusionOk="0" h="3564289" w="3564289">
                <a:moveTo>
                  <a:pt x="0" y="0"/>
                </a:moveTo>
                <a:lnTo>
                  <a:pt x="3564289" y="0"/>
                </a:lnTo>
                <a:lnTo>
                  <a:pt x="3564289" y="3564289"/>
                </a:lnTo>
                <a:lnTo>
                  <a:pt x="0" y="3564289"/>
                </a:lnTo>
                <a:lnTo>
                  <a:pt x="0" y="0"/>
                </a:lnTo>
                <a:close/>
              </a:path>
            </a:pathLst>
          </a:custGeom>
          <a:blipFill rotWithShape="1">
            <a:blip r:embed="rId2">
              <a:alphaModFix amt="45000"/>
            </a:blip>
            <a:stretch>
              <a:fillRect b="0" l="0" r="0" t="0"/>
            </a:stretch>
          </a:blipFill>
          <a:ln>
            <a:noFill/>
          </a:ln>
        </p:spPr>
      </p:sp>
      <p:sp>
        <p:nvSpPr>
          <p:cNvPr id="43" name="Google Shape;43;p6"/>
          <p:cNvSpPr/>
          <p:nvPr/>
        </p:nvSpPr>
        <p:spPr>
          <a:xfrm>
            <a:off x="13780911" y="2784410"/>
            <a:ext cx="3564289" cy="3564289"/>
          </a:xfrm>
          <a:custGeom>
            <a:rect b="b" l="l" r="r" t="t"/>
            <a:pathLst>
              <a:path extrusionOk="0" h="3564289" w="3564289">
                <a:moveTo>
                  <a:pt x="0" y="0"/>
                </a:moveTo>
                <a:lnTo>
                  <a:pt x="3564289" y="0"/>
                </a:lnTo>
                <a:lnTo>
                  <a:pt x="3564289" y="3564289"/>
                </a:lnTo>
                <a:lnTo>
                  <a:pt x="0" y="3564289"/>
                </a:lnTo>
                <a:lnTo>
                  <a:pt x="0" y="0"/>
                </a:lnTo>
                <a:close/>
              </a:path>
            </a:pathLst>
          </a:custGeom>
          <a:blipFill rotWithShape="1">
            <a:blip r:embed="rId2">
              <a:alphaModFix amt="45000"/>
            </a:blip>
            <a:stretch>
              <a:fillRect b="0" l="0" r="0" t="0"/>
            </a:stretch>
          </a:blipFill>
          <a:ln>
            <a:noFill/>
          </a:ln>
        </p:spPr>
      </p:sp>
      <p:sp>
        <p:nvSpPr>
          <p:cNvPr id="44" name="Google Shape;44;p6"/>
          <p:cNvSpPr/>
          <p:nvPr/>
        </p:nvSpPr>
        <p:spPr>
          <a:xfrm>
            <a:off x="2110856" y="3718493"/>
            <a:ext cx="1365918" cy="1481765"/>
          </a:xfrm>
          <a:custGeom>
            <a:rect b="b" l="l" r="r" t="t"/>
            <a:pathLst>
              <a:path extrusionOk="0" h="1481765" w="1365918">
                <a:moveTo>
                  <a:pt x="0" y="0"/>
                </a:moveTo>
                <a:lnTo>
                  <a:pt x="1365918" y="0"/>
                </a:lnTo>
                <a:lnTo>
                  <a:pt x="1365918" y="1481765"/>
                </a:lnTo>
                <a:lnTo>
                  <a:pt x="0" y="1481765"/>
                </a:lnTo>
                <a:lnTo>
                  <a:pt x="0" y="0"/>
                </a:lnTo>
                <a:close/>
              </a:path>
            </a:pathLst>
          </a:custGeom>
          <a:blipFill rotWithShape="1">
            <a:blip r:embed="rId4">
              <a:alphaModFix/>
            </a:blip>
            <a:stretch>
              <a:fillRect b="0" l="0" r="0" t="0"/>
            </a:stretch>
          </a:blipFill>
          <a:ln>
            <a:noFill/>
          </a:ln>
        </p:spPr>
      </p:sp>
      <p:sp>
        <p:nvSpPr>
          <p:cNvPr id="45" name="Google Shape;45;p6"/>
          <p:cNvSpPr/>
          <p:nvPr/>
        </p:nvSpPr>
        <p:spPr>
          <a:xfrm>
            <a:off x="15010509" y="3718493"/>
            <a:ext cx="1105094" cy="1595280"/>
          </a:xfrm>
          <a:custGeom>
            <a:rect b="b" l="l" r="r" t="t"/>
            <a:pathLst>
              <a:path extrusionOk="0" h="1595280" w="1105094">
                <a:moveTo>
                  <a:pt x="0" y="0"/>
                </a:moveTo>
                <a:lnTo>
                  <a:pt x="1105094" y="0"/>
                </a:lnTo>
                <a:lnTo>
                  <a:pt x="1105094" y="1595280"/>
                </a:lnTo>
                <a:lnTo>
                  <a:pt x="0" y="1595280"/>
                </a:lnTo>
                <a:lnTo>
                  <a:pt x="0" y="0"/>
                </a:lnTo>
                <a:close/>
              </a:path>
            </a:pathLst>
          </a:custGeom>
          <a:blipFill rotWithShape="1">
            <a:blip r:embed="rId5">
              <a:alphaModFix/>
            </a:blip>
            <a:stretch>
              <a:fillRect b="0" l="0" r="0" t="0"/>
            </a:stretch>
          </a:blipFill>
          <a:ln>
            <a:noFill/>
          </a:ln>
        </p:spPr>
      </p:sp>
      <p:sp>
        <p:nvSpPr>
          <p:cNvPr id="46" name="Google Shape;46;p6"/>
          <p:cNvSpPr txBox="1"/>
          <p:nvPr>
            <p:ph idx="1" type="body"/>
          </p:nvPr>
        </p:nvSpPr>
        <p:spPr>
          <a:xfrm>
            <a:off x="736875" y="6765925"/>
            <a:ext cx="4113900" cy="2709000"/>
          </a:xfrm>
          <a:prstGeom prst="rect">
            <a:avLst/>
          </a:prstGeom>
        </p:spPr>
        <p:txBody>
          <a:bodyPr anchorCtr="0" anchor="t" bIns="45700" lIns="91425" spcFirstLastPara="1" rIns="91425" wrap="square" tIns="45700">
            <a:normAutofit/>
          </a:bodyPr>
          <a:lstStyle>
            <a:lvl1pPr indent="-355600" lvl="0" marL="457200">
              <a:spcBef>
                <a:spcPts val="640"/>
              </a:spcBef>
              <a:spcAft>
                <a:spcPts val="0"/>
              </a:spcAft>
              <a:buSzPts val="2000"/>
              <a:buChar char="•"/>
              <a:defRPr/>
            </a:lvl1pPr>
            <a:lvl2pPr indent="-355600" lvl="1" marL="914400">
              <a:spcBef>
                <a:spcPts val="560"/>
              </a:spcBef>
              <a:spcAft>
                <a:spcPts val="0"/>
              </a:spcAft>
              <a:buSzPts val="2000"/>
              <a:buChar char="–"/>
              <a:defRPr/>
            </a:lvl2pPr>
            <a:lvl3pPr indent="-355600" lvl="2" marL="1371600">
              <a:spcBef>
                <a:spcPts val="480"/>
              </a:spcBef>
              <a:spcAft>
                <a:spcPts val="0"/>
              </a:spcAft>
              <a:buSzPts val="2000"/>
              <a:buChar char="•"/>
              <a:defRPr/>
            </a:lvl3pPr>
            <a:lvl4pPr indent="-355600" lvl="3" marL="1828800">
              <a:spcBef>
                <a:spcPts val="400"/>
              </a:spcBef>
              <a:spcAft>
                <a:spcPts val="0"/>
              </a:spcAft>
              <a:buSzPts val="2000"/>
              <a:buChar char="–"/>
              <a:defRPr/>
            </a:lvl4pPr>
            <a:lvl5pPr indent="-355600" lvl="4" marL="2286000">
              <a:spcBef>
                <a:spcPts val="400"/>
              </a:spcBef>
              <a:spcAft>
                <a:spcPts val="0"/>
              </a:spcAft>
              <a:buSzPts val="2000"/>
              <a:buChar char="»"/>
              <a:defRPr/>
            </a:lvl5pPr>
            <a:lvl6pPr indent="-355600" lvl="5" marL="2743200">
              <a:spcBef>
                <a:spcPts val="400"/>
              </a:spcBef>
              <a:spcAft>
                <a:spcPts val="0"/>
              </a:spcAft>
              <a:buSzPts val="2000"/>
              <a:buChar char="•"/>
              <a:defRPr/>
            </a:lvl6pPr>
            <a:lvl7pPr indent="-355600" lvl="6" marL="3200400">
              <a:spcBef>
                <a:spcPts val="400"/>
              </a:spcBef>
              <a:spcAft>
                <a:spcPts val="0"/>
              </a:spcAft>
              <a:buSzPts val="2000"/>
              <a:buChar char="•"/>
              <a:defRPr/>
            </a:lvl7pPr>
            <a:lvl8pPr indent="-355600" lvl="7" marL="3657600">
              <a:spcBef>
                <a:spcPts val="400"/>
              </a:spcBef>
              <a:spcAft>
                <a:spcPts val="0"/>
              </a:spcAft>
              <a:buSzPts val="2000"/>
              <a:buChar char="•"/>
              <a:defRPr/>
            </a:lvl8pPr>
            <a:lvl9pPr indent="-355600" lvl="8" marL="4114800">
              <a:spcBef>
                <a:spcPts val="400"/>
              </a:spcBef>
              <a:spcAft>
                <a:spcPts val="0"/>
              </a:spcAft>
              <a:buSzPts val="2000"/>
              <a:buChar char="•"/>
              <a:defRPr/>
            </a:lvl9pPr>
          </a:lstStyle>
          <a:p/>
        </p:txBody>
      </p:sp>
      <p:sp>
        <p:nvSpPr>
          <p:cNvPr id="47" name="Google Shape;47;p6"/>
          <p:cNvSpPr txBox="1"/>
          <p:nvPr>
            <p:ph idx="2" type="body"/>
          </p:nvPr>
        </p:nvSpPr>
        <p:spPr>
          <a:xfrm>
            <a:off x="13506100" y="6765925"/>
            <a:ext cx="4113900" cy="2709000"/>
          </a:xfrm>
          <a:prstGeom prst="rect">
            <a:avLst/>
          </a:prstGeom>
        </p:spPr>
        <p:txBody>
          <a:bodyPr anchorCtr="0" anchor="t" bIns="45700" lIns="91425" spcFirstLastPara="1" rIns="91425" wrap="square" tIns="45700">
            <a:normAutofit/>
          </a:bodyPr>
          <a:lstStyle>
            <a:lvl1pPr indent="-355600" lvl="0" marL="457200" rtl="0">
              <a:spcBef>
                <a:spcPts val="640"/>
              </a:spcBef>
              <a:spcAft>
                <a:spcPts val="0"/>
              </a:spcAft>
              <a:buSzPts val="2000"/>
              <a:buChar char="•"/>
              <a:defRPr/>
            </a:lvl1pPr>
            <a:lvl2pPr indent="-355600" lvl="1" marL="914400" rtl="0">
              <a:spcBef>
                <a:spcPts val="560"/>
              </a:spcBef>
              <a:spcAft>
                <a:spcPts val="0"/>
              </a:spcAft>
              <a:buSzPts val="2000"/>
              <a:buChar char="–"/>
              <a:defRPr/>
            </a:lvl2pPr>
            <a:lvl3pPr indent="-355600" lvl="2" marL="1371600" rtl="0">
              <a:spcBef>
                <a:spcPts val="480"/>
              </a:spcBef>
              <a:spcAft>
                <a:spcPts val="0"/>
              </a:spcAft>
              <a:buSzPts val="2000"/>
              <a:buChar char="•"/>
              <a:defRPr/>
            </a:lvl3pPr>
            <a:lvl4pPr indent="-355600" lvl="3" marL="1828800" rtl="0">
              <a:spcBef>
                <a:spcPts val="400"/>
              </a:spcBef>
              <a:spcAft>
                <a:spcPts val="0"/>
              </a:spcAft>
              <a:buSzPts val="2000"/>
              <a:buChar char="–"/>
              <a:defRPr/>
            </a:lvl4pPr>
            <a:lvl5pPr indent="-355600" lvl="4" marL="2286000" rtl="0">
              <a:spcBef>
                <a:spcPts val="400"/>
              </a:spcBef>
              <a:spcAft>
                <a:spcPts val="0"/>
              </a:spcAft>
              <a:buSzPts val="2000"/>
              <a:buChar char="»"/>
              <a:defRPr/>
            </a:lvl5pPr>
            <a:lvl6pPr indent="-355600" lvl="5" marL="2743200" rtl="0">
              <a:spcBef>
                <a:spcPts val="400"/>
              </a:spcBef>
              <a:spcAft>
                <a:spcPts val="0"/>
              </a:spcAft>
              <a:buSzPts val="2000"/>
              <a:buChar char="•"/>
              <a:defRPr/>
            </a:lvl6pPr>
            <a:lvl7pPr indent="-355600" lvl="6" marL="3200400" rtl="0">
              <a:spcBef>
                <a:spcPts val="400"/>
              </a:spcBef>
              <a:spcAft>
                <a:spcPts val="0"/>
              </a:spcAft>
              <a:buSzPts val="2000"/>
              <a:buChar char="•"/>
              <a:defRPr/>
            </a:lvl7pPr>
            <a:lvl8pPr indent="-355600" lvl="7" marL="3657600" rtl="0">
              <a:spcBef>
                <a:spcPts val="400"/>
              </a:spcBef>
              <a:spcAft>
                <a:spcPts val="0"/>
              </a:spcAft>
              <a:buSzPts val="2000"/>
              <a:buChar char="•"/>
              <a:defRPr/>
            </a:lvl8pPr>
            <a:lvl9pPr indent="-355600" lvl="8" marL="4114800" rtl="0">
              <a:spcBef>
                <a:spcPts val="400"/>
              </a:spcBef>
              <a:spcAft>
                <a:spcPts val="0"/>
              </a:spcAft>
              <a:buSzPts val="2000"/>
              <a:buChar char="•"/>
              <a:defRPr/>
            </a:lvl9pPr>
          </a:lstStyle>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ustom Layout 5">
  <p:cSld name="CUSTOM_4">
    <p:spTree>
      <p:nvGrpSpPr>
        <p:cNvPr id="48" name="Shape 48"/>
        <p:cNvGrpSpPr/>
        <p:nvPr/>
      </p:nvGrpSpPr>
      <p:grpSpPr>
        <a:xfrm>
          <a:off x="0" y="0"/>
          <a:ext cx="0" cy="0"/>
          <a:chOff x="0" y="0"/>
          <a:chExt cx="0" cy="0"/>
        </a:xfrm>
      </p:grpSpPr>
      <p:sp>
        <p:nvSpPr>
          <p:cNvPr id="49" name="Google Shape;49;p7"/>
          <p:cNvSpPr txBox="1"/>
          <p:nvPr>
            <p:ph type="title"/>
          </p:nvPr>
        </p:nvSpPr>
        <p:spPr>
          <a:xfrm>
            <a:off x="2016000" y="619175"/>
            <a:ext cx="14256000" cy="1143000"/>
          </a:xfrm>
          <a:prstGeom prst="rect">
            <a:avLst/>
          </a:prstGeom>
        </p:spPr>
        <p:txBody>
          <a:bodyPr anchorCtr="0" anchor="t" bIns="45700" lIns="91425" spcFirstLastPara="1" rIns="91425" wrap="square" tIns="45700">
            <a:normAutofit/>
          </a:bodyPr>
          <a:lstStyle>
            <a:lvl1pPr lvl="0">
              <a:spcBef>
                <a:spcPts val="0"/>
              </a:spcBef>
              <a:spcAft>
                <a:spcPts val="0"/>
              </a:spcAft>
              <a:buSzPts val="85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0" name="Google Shape;50;p7"/>
          <p:cNvSpPr/>
          <p:nvPr/>
        </p:nvSpPr>
        <p:spPr>
          <a:xfrm>
            <a:off x="0" y="4301760"/>
            <a:ext cx="7109896" cy="5985240"/>
          </a:xfrm>
          <a:custGeom>
            <a:rect b="b" l="l" r="r" t="t"/>
            <a:pathLst>
              <a:path extrusionOk="0" h="5985240" w="7109896">
                <a:moveTo>
                  <a:pt x="0" y="0"/>
                </a:moveTo>
                <a:lnTo>
                  <a:pt x="7109896" y="0"/>
                </a:lnTo>
                <a:lnTo>
                  <a:pt x="7109896" y="5985240"/>
                </a:lnTo>
                <a:lnTo>
                  <a:pt x="0" y="5985240"/>
                </a:lnTo>
                <a:lnTo>
                  <a:pt x="0" y="0"/>
                </a:lnTo>
                <a:close/>
              </a:path>
            </a:pathLst>
          </a:custGeom>
          <a:blipFill rotWithShape="1">
            <a:blip r:embed="rId2">
              <a:alphaModFix/>
            </a:blip>
            <a:stretch>
              <a:fillRect b="0" l="0" r="0" t="0"/>
            </a:stretch>
          </a:blipFill>
          <a:ln>
            <a:noFill/>
          </a:ln>
        </p:spPr>
      </p:sp>
      <p:sp>
        <p:nvSpPr>
          <p:cNvPr id="51" name="Google Shape;51;p7"/>
          <p:cNvSpPr txBox="1"/>
          <p:nvPr/>
        </p:nvSpPr>
        <p:spPr>
          <a:xfrm>
            <a:off x="9176853" y="2809281"/>
            <a:ext cx="1097400" cy="1385400"/>
          </a:xfrm>
          <a:prstGeom prst="rect">
            <a:avLst/>
          </a:prstGeom>
          <a:noFill/>
          <a:ln>
            <a:noFill/>
          </a:ln>
        </p:spPr>
        <p:txBody>
          <a:bodyPr anchorCtr="0" anchor="t" bIns="0" lIns="0" spcFirstLastPara="1" rIns="0" wrap="square" tIns="0">
            <a:spAutoFit/>
          </a:bodyPr>
          <a:lstStyle/>
          <a:p>
            <a:pPr indent="0" lvl="0" marL="0" marR="0" rtl="0" algn="ctr">
              <a:lnSpc>
                <a:spcPct val="112988"/>
              </a:lnSpc>
              <a:spcBef>
                <a:spcPts val="0"/>
              </a:spcBef>
              <a:spcAft>
                <a:spcPts val="0"/>
              </a:spcAft>
              <a:buNone/>
            </a:pPr>
            <a:r>
              <a:rPr b="0" i="0" lang="en-US" sz="9000" u="none" cap="none" strike="noStrike">
                <a:solidFill>
                  <a:srgbClr val="FFFFFF"/>
                </a:solidFill>
                <a:latin typeface="EB Garamond"/>
                <a:ea typeface="EB Garamond"/>
                <a:cs typeface="EB Garamond"/>
                <a:sym typeface="EB Garamond"/>
              </a:rPr>
              <a:t>01</a:t>
            </a:r>
            <a:endParaRPr/>
          </a:p>
        </p:txBody>
      </p:sp>
      <p:sp>
        <p:nvSpPr>
          <p:cNvPr id="52" name="Google Shape;52;p7"/>
          <p:cNvSpPr txBox="1"/>
          <p:nvPr/>
        </p:nvSpPr>
        <p:spPr>
          <a:xfrm>
            <a:off x="9176853" y="6276959"/>
            <a:ext cx="1097400" cy="1385400"/>
          </a:xfrm>
          <a:prstGeom prst="rect">
            <a:avLst/>
          </a:prstGeom>
          <a:noFill/>
          <a:ln>
            <a:noFill/>
          </a:ln>
        </p:spPr>
        <p:txBody>
          <a:bodyPr anchorCtr="0" anchor="t" bIns="0" lIns="0" spcFirstLastPara="1" rIns="0" wrap="square" tIns="0">
            <a:spAutoFit/>
          </a:bodyPr>
          <a:lstStyle/>
          <a:p>
            <a:pPr indent="0" lvl="0" marL="0" marR="0" rtl="0" algn="ctr">
              <a:lnSpc>
                <a:spcPct val="112988"/>
              </a:lnSpc>
              <a:spcBef>
                <a:spcPts val="0"/>
              </a:spcBef>
              <a:spcAft>
                <a:spcPts val="0"/>
              </a:spcAft>
              <a:buNone/>
            </a:pPr>
            <a:r>
              <a:rPr b="0" i="0" lang="en-US" sz="9000" u="none" cap="none" strike="noStrike">
                <a:solidFill>
                  <a:srgbClr val="FFFFFF"/>
                </a:solidFill>
                <a:latin typeface="EB Garamond"/>
                <a:ea typeface="EB Garamond"/>
                <a:cs typeface="EB Garamond"/>
                <a:sym typeface="EB Garamond"/>
              </a:rPr>
              <a:t>03</a:t>
            </a:r>
            <a:endParaRPr/>
          </a:p>
        </p:txBody>
      </p:sp>
      <p:sp>
        <p:nvSpPr>
          <p:cNvPr id="53" name="Google Shape;53;p7"/>
          <p:cNvSpPr txBox="1"/>
          <p:nvPr/>
        </p:nvSpPr>
        <p:spPr>
          <a:xfrm>
            <a:off x="14640401" y="2809281"/>
            <a:ext cx="1097400" cy="1385400"/>
          </a:xfrm>
          <a:prstGeom prst="rect">
            <a:avLst/>
          </a:prstGeom>
          <a:noFill/>
          <a:ln>
            <a:noFill/>
          </a:ln>
        </p:spPr>
        <p:txBody>
          <a:bodyPr anchorCtr="0" anchor="t" bIns="0" lIns="0" spcFirstLastPara="1" rIns="0" wrap="square" tIns="0">
            <a:spAutoFit/>
          </a:bodyPr>
          <a:lstStyle/>
          <a:p>
            <a:pPr indent="0" lvl="0" marL="0" marR="0" rtl="0" algn="ctr">
              <a:lnSpc>
                <a:spcPct val="112988"/>
              </a:lnSpc>
              <a:spcBef>
                <a:spcPts val="0"/>
              </a:spcBef>
              <a:spcAft>
                <a:spcPts val="0"/>
              </a:spcAft>
              <a:buNone/>
            </a:pPr>
            <a:r>
              <a:rPr b="0" i="0" lang="en-US" sz="9000" u="none" cap="none" strike="noStrike">
                <a:solidFill>
                  <a:srgbClr val="FFFFFF"/>
                </a:solidFill>
                <a:latin typeface="EB Garamond"/>
                <a:ea typeface="EB Garamond"/>
                <a:cs typeface="EB Garamond"/>
                <a:sym typeface="EB Garamond"/>
              </a:rPr>
              <a:t>02</a:t>
            </a:r>
            <a:endParaRPr/>
          </a:p>
        </p:txBody>
      </p:sp>
      <p:sp>
        <p:nvSpPr>
          <p:cNvPr id="54" name="Google Shape;54;p7"/>
          <p:cNvSpPr txBox="1"/>
          <p:nvPr/>
        </p:nvSpPr>
        <p:spPr>
          <a:xfrm>
            <a:off x="14640401" y="6276959"/>
            <a:ext cx="1097400" cy="1385400"/>
          </a:xfrm>
          <a:prstGeom prst="rect">
            <a:avLst/>
          </a:prstGeom>
          <a:noFill/>
          <a:ln>
            <a:noFill/>
          </a:ln>
        </p:spPr>
        <p:txBody>
          <a:bodyPr anchorCtr="0" anchor="t" bIns="0" lIns="0" spcFirstLastPara="1" rIns="0" wrap="square" tIns="0">
            <a:spAutoFit/>
          </a:bodyPr>
          <a:lstStyle/>
          <a:p>
            <a:pPr indent="0" lvl="0" marL="0" marR="0" rtl="0" algn="ctr">
              <a:lnSpc>
                <a:spcPct val="112988"/>
              </a:lnSpc>
              <a:spcBef>
                <a:spcPts val="0"/>
              </a:spcBef>
              <a:spcAft>
                <a:spcPts val="0"/>
              </a:spcAft>
              <a:buNone/>
            </a:pPr>
            <a:r>
              <a:rPr b="0" i="0" lang="en-US" sz="9000" u="none" cap="none" strike="noStrike">
                <a:solidFill>
                  <a:srgbClr val="FFFFFF"/>
                </a:solidFill>
                <a:latin typeface="EB Garamond"/>
                <a:ea typeface="EB Garamond"/>
                <a:cs typeface="EB Garamond"/>
                <a:sym typeface="EB Garamond"/>
              </a:rPr>
              <a:t>04</a:t>
            </a:r>
            <a:endParaRPr/>
          </a:p>
        </p:txBody>
      </p:sp>
      <p:sp>
        <p:nvSpPr>
          <p:cNvPr id="55" name="Google Shape;55;p7"/>
          <p:cNvSpPr/>
          <p:nvPr/>
        </p:nvSpPr>
        <p:spPr>
          <a:xfrm>
            <a:off x="-3657600" y="2656332"/>
            <a:ext cx="7315200" cy="2487168"/>
          </a:xfrm>
          <a:custGeom>
            <a:rect b="b" l="l" r="r" t="t"/>
            <a:pathLst>
              <a:path extrusionOk="0" h="2487168" w="7315200">
                <a:moveTo>
                  <a:pt x="0" y="0"/>
                </a:moveTo>
                <a:lnTo>
                  <a:pt x="7315200" y="0"/>
                </a:lnTo>
                <a:lnTo>
                  <a:pt x="7315200" y="2487168"/>
                </a:lnTo>
                <a:lnTo>
                  <a:pt x="0" y="2487168"/>
                </a:lnTo>
                <a:lnTo>
                  <a:pt x="0" y="0"/>
                </a:lnTo>
                <a:close/>
              </a:path>
            </a:pathLst>
          </a:custGeom>
          <a:blipFill rotWithShape="1">
            <a:blip r:embed="rId3">
              <a:alphaModFix amt="26000"/>
            </a:blip>
            <a:stretch>
              <a:fillRect b="0" l="0" r="0" t="0"/>
            </a:stretch>
          </a:blipFill>
          <a:ln>
            <a:noFill/>
          </a:ln>
        </p:spPr>
      </p:sp>
      <p:sp>
        <p:nvSpPr>
          <p:cNvPr id="56" name="Google Shape;56;p7"/>
          <p:cNvSpPr txBox="1"/>
          <p:nvPr>
            <p:ph idx="1" type="subTitle"/>
          </p:nvPr>
        </p:nvSpPr>
        <p:spPr>
          <a:xfrm>
            <a:off x="7559200" y="7665400"/>
            <a:ext cx="4294500" cy="447900"/>
          </a:xfrm>
          <a:prstGeom prst="rect">
            <a:avLst/>
          </a:prstGeom>
        </p:spPr>
        <p:txBody>
          <a:bodyPr anchorCtr="0" anchor="t" bIns="45700" lIns="91425" spcFirstLastPara="1" rIns="91425" wrap="square" tIns="45700">
            <a:normAutofit/>
          </a:bodyPr>
          <a:lstStyle>
            <a:lvl1pPr lvl="0">
              <a:spcBef>
                <a:spcPts val="640"/>
              </a:spcBef>
              <a:spcAft>
                <a:spcPts val="0"/>
              </a:spcAft>
              <a:buSzPts val="2250"/>
              <a:buNone/>
              <a:defRPr b="1" sz="2250"/>
            </a:lvl1pPr>
            <a:lvl2pPr lvl="1">
              <a:spcBef>
                <a:spcPts val="560"/>
              </a:spcBef>
              <a:spcAft>
                <a:spcPts val="0"/>
              </a:spcAft>
              <a:buSzPts val="2000"/>
              <a:buNone/>
              <a:defRPr/>
            </a:lvl2pPr>
            <a:lvl3pPr lvl="2">
              <a:spcBef>
                <a:spcPts val="480"/>
              </a:spcBef>
              <a:spcAft>
                <a:spcPts val="0"/>
              </a:spcAft>
              <a:buSzPts val="2000"/>
              <a:buNone/>
              <a:defRPr/>
            </a:lvl3pPr>
            <a:lvl4pPr lvl="3">
              <a:spcBef>
                <a:spcPts val="400"/>
              </a:spcBef>
              <a:spcAft>
                <a:spcPts val="0"/>
              </a:spcAft>
              <a:buSzPts val="2000"/>
              <a:buNone/>
              <a:defRPr/>
            </a:lvl4pPr>
            <a:lvl5pPr lvl="4">
              <a:spcBef>
                <a:spcPts val="400"/>
              </a:spcBef>
              <a:spcAft>
                <a:spcPts val="0"/>
              </a:spcAft>
              <a:buSzPts val="2000"/>
              <a:buNone/>
              <a:defRPr/>
            </a:lvl5pPr>
            <a:lvl6pPr lvl="5">
              <a:spcBef>
                <a:spcPts val="400"/>
              </a:spcBef>
              <a:spcAft>
                <a:spcPts val="0"/>
              </a:spcAft>
              <a:buSzPts val="2000"/>
              <a:buNone/>
              <a:defRPr/>
            </a:lvl6pPr>
            <a:lvl7pPr lvl="6">
              <a:spcBef>
                <a:spcPts val="400"/>
              </a:spcBef>
              <a:spcAft>
                <a:spcPts val="0"/>
              </a:spcAft>
              <a:buSzPts val="2000"/>
              <a:buNone/>
              <a:defRPr/>
            </a:lvl7pPr>
            <a:lvl8pPr lvl="7">
              <a:spcBef>
                <a:spcPts val="400"/>
              </a:spcBef>
              <a:spcAft>
                <a:spcPts val="0"/>
              </a:spcAft>
              <a:buSzPts val="2000"/>
              <a:buNone/>
              <a:defRPr/>
            </a:lvl8pPr>
            <a:lvl9pPr lvl="8">
              <a:spcBef>
                <a:spcPts val="400"/>
              </a:spcBef>
              <a:spcAft>
                <a:spcPts val="0"/>
              </a:spcAft>
              <a:buSzPts val="2000"/>
              <a:buNone/>
              <a:defRPr/>
            </a:lvl9pPr>
          </a:lstStyle>
          <a:p/>
        </p:txBody>
      </p:sp>
      <p:sp>
        <p:nvSpPr>
          <p:cNvPr id="57" name="Google Shape;57;p7"/>
          <p:cNvSpPr txBox="1"/>
          <p:nvPr>
            <p:ph idx="2" type="body"/>
          </p:nvPr>
        </p:nvSpPr>
        <p:spPr>
          <a:xfrm>
            <a:off x="7821700" y="8192550"/>
            <a:ext cx="3769500" cy="932100"/>
          </a:xfrm>
          <a:prstGeom prst="rect">
            <a:avLst/>
          </a:prstGeom>
        </p:spPr>
        <p:txBody>
          <a:bodyPr anchorCtr="0" anchor="t" bIns="45700" lIns="91425" spcFirstLastPara="1" rIns="91425" wrap="square" tIns="45700">
            <a:normAutofit/>
          </a:bodyPr>
          <a:lstStyle>
            <a:lvl1pPr indent="-355600" lvl="0" marL="457200">
              <a:spcBef>
                <a:spcPts val="640"/>
              </a:spcBef>
              <a:spcAft>
                <a:spcPts val="0"/>
              </a:spcAft>
              <a:buSzPts val="2000"/>
              <a:buChar char="•"/>
              <a:defRPr/>
            </a:lvl1pPr>
            <a:lvl2pPr indent="-355600" lvl="1" marL="914400">
              <a:spcBef>
                <a:spcPts val="560"/>
              </a:spcBef>
              <a:spcAft>
                <a:spcPts val="0"/>
              </a:spcAft>
              <a:buSzPts val="2000"/>
              <a:buChar char="–"/>
              <a:defRPr/>
            </a:lvl2pPr>
            <a:lvl3pPr indent="-355600" lvl="2" marL="1371600">
              <a:spcBef>
                <a:spcPts val="480"/>
              </a:spcBef>
              <a:spcAft>
                <a:spcPts val="0"/>
              </a:spcAft>
              <a:buSzPts val="2000"/>
              <a:buChar char="•"/>
              <a:defRPr/>
            </a:lvl3pPr>
            <a:lvl4pPr indent="-355600" lvl="3" marL="1828800">
              <a:spcBef>
                <a:spcPts val="400"/>
              </a:spcBef>
              <a:spcAft>
                <a:spcPts val="0"/>
              </a:spcAft>
              <a:buSzPts val="2000"/>
              <a:buChar char="–"/>
              <a:defRPr/>
            </a:lvl4pPr>
            <a:lvl5pPr indent="-355600" lvl="4" marL="2286000">
              <a:spcBef>
                <a:spcPts val="400"/>
              </a:spcBef>
              <a:spcAft>
                <a:spcPts val="0"/>
              </a:spcAft>
              <a:buSzPts val="2000"/>
              <a:buChar char="»"/>
              <a:defRPr/>
            </a:lvl5pPr>
            <a:lvl6pPr indent="-355600" lvl="5" marL="2743200">
              <a:spcBef>
                <a:spcPts val="400"/>
              </a:spcBef>
              <a:spcAft>
                <a:spcPts val="0"/>
              </a:spcAft>
              <a:buSzPts val="2000"/>
              <a:buChar char="•"/>
              <a:defRPr/>
            </a:lvl6pPr>
            <a:lvl7pPr indent="-355600" lvl="6" marL="3200400">
              <a:spcBef>
                <a:spcPts val="400"/>
              </a:spcBef>
              <a:spcAft>
                <a:spcPts val="0"/>
              </a:spcAft>
              <a:buSzPts val="2000"/>
              <a:buChar char="•"/>
              <a:defRPr/>
            </a:lvl7pPr>
            <a:lvl8pPr indent="-355600" lvl="7" marL="3657600">
              <a:spcBef>
                <a:spcPts val="400"/>
              </a:spcBef>
              <a:spcAft>
                <a:spcPts val="0"/>
              </a:spcAft>
              <a:buSzPts val="2000"/>
              <a:buChar char="•"/>
              <a:defRPr/>
            </a:lvl8pPr>
            <a:lvl9pPr indent="-355600" lvl="8" marL="4114800">
              <a:spcBef>
                <a:spcPts val="400"/>
              </a:spcBef>
              <a:spcAft>
                <a:spcPts val="0"/>
              </a:spcAft>
              <a:buSzPts val="2000"/>
              <a:buChar char="•"/>
              <a:defRPr/>
            </a:lvl9pPr>
          </a:lstStyle>
          <a:p/>
        </p:txBody>
      </p:sp>
      <p:sp>
        <p:nvSpPr>
          <p:cNvPr id="58" name="Google Shape;58;p7"/>
          <p:cNvSpPr txBox="1"/>
          <p:nvPr>
            <p:ph idx="3" type="subTitle"/>
          </p:nvPr>
        </p:nvSpPr>
        <p:spPr>
          <a:xfrm>
            <a:off x="13041850" y="7665400"/>
            <a:ext cx="4294500" cy="447900"/>
          </a:xfrm>
          <a:prstGeom prst="rect">
            <a:avLst/>
          </a:prstGeom>
        </p:spPr>
        <p:txBody>
          <a:bodyPr anchorCtr="0" anchor="t" bIns="45700" lIns="91425" spcFirstLastPara="1" rIns="91425" wrap="square" tIns="45700">
            <a:normAutofit/>
          </a:bodyPr>
          <a:lstStyle>
            <a:lvl1pPr lvl="0" rtl="0">
              <a:spcBef>
                <a:spcPts val="640"/>
              </a:spcBef>
              <a:spcAft>
                <a:spcPts val="0"/>
              </a:spcAft>
              <a:buSzPts val="2250"/>
              <a:buNone/>
              <a:defRPr b="1" sz="2250"/>
            </a:lvl1pPr>
            <a:lvl2pPr lvl="1" rtl="0">
              <a:spcBef>
                <a:spcPts val="560"/>
              </a:spcBef>
              <a:spcAft>
                <a:spcPts val="0"/>
              </a:spcAft>
              <a:buSzPts val="2000"/>
              <a:buNone/>
              <a:defRPr/>
            </a:lvl2pPr>
            <a:lvl3pPr lvl="2" rtl="0">
              <a:spcBef>
                <a:spcPts val="480"/>
              </a:spcBef>
              <a:spcAft>
                <a:spcPts val="0"/>
              </a:spcAft>
              <a:buSzPts val="2000"/>
              <a:buNone/>
              <a:defRPr/>
            </a:lvl3pPr>
            <a:lvl4pPr lvl="3" rtl="0">
              <a:spcBef>
                <a:spcPts val="400"/>
              </a:spcBef>
              <a:spcAft>
                <a:spcPts val="0"/>
              </a:spcAft>
              <a:buSzPts val="2000"/>
              <a:buNone/>
              <a:defRPr/>
            </a:lvl4pPr>
            <a:lvl5pPr lvl="4" rtl="0">
              <a:spcBef>
                <a:spcPts val="400"/>
              </a:spcBef>
              <a:spcAft>
                <a:spcPts val="0"/>
              </a:spcAft>
              <a:buSzPts val="2000"/>
              <a:buNone/>
              <a:defRPr/>
            </a:lvl5pPr>
            <a:lvl6pPr lvl="5" rtl="0">
              <a:spcBef>
                <a:spcPts val="400"/>
              </a:spcBef>
              <a:spcAft>
                <a:spcPts val="0"/>
              </a:spcAft>
              <a:buSzPts val="2000"/>
              <a:buNone/>
              <a:defRPr/>
            </a:lvl6pPr>
            <a:lvl7pPr lvl="6" rtl="0">
              <a:spcBef>
                <a:spcPts val="400"/>
              </a:spcBef>
              <a:spcAft>
                <a:spcPts val="0"/>
              </a:spcAft>
              <a:buSzPts val="2000"/>
              <a:buNone/>
              <a:defRPr/>
            </a:lvl7pPr>
            <a:lvl8pPr lvl="7" rtl="0">
              <a:spcBef>
                <a:spcPts val="400"/>
              </a:spcBef>
              <a:spcAft>
                <a:spcPts val="0"/>
              </a:spcAft>
              <a:buSzPts val="2000"/>
              <a:buNone/>
              <a:defRPr/>
            </a:lvl8pPr>
            <a:lvl9pPr lvl="8" rtl="0">
              <a:spcBef>
                <a:spcPts val="400"/>
              </a:spcBef>
              <a:spcAft>
                <a:spcPts val="0"/>
              </a:spcAft>
              <a:buSzPts val="2000"/>
              <a:buNone/>
              <a:defRPr/>
            </a:lvl9pPr>
          </a:lstStyle>
          <a:p/>
        </p:txBody>
      </p:sp>
      <p:sp>
        <p:nvSpPr>
          <p:cNvPr id="59" name="Google Shape;59;p7"/>
          <p:cNvSpPr txBox="1"/>
          <p:nvPr>
            <p:ph idx="4" type="body"/>
          </p:nvPr>
        </p:nvSpPr>
        <p:spPr>
          <a:xfrm>
            <a:off x="13304350" y="8192550"/>
            <a:ext cx="3769500" cy="932100"/>
          </a:xfrm>
          <a:prstGeom prst="rect">
            <a:avLst/>
          </a:prstGeom>
        </p:spPr>
        <p:txBody>
          <a:bodyPr anchorCtr="0" anchor="t" bIns="45700" lIns="91425" spcFirstLastPara="1" rIns="91425" wrap="square" tIns="45700">
            <a:normAutofit/>
          </a:bodyPr>
          <a:lstStyle>
            <a:lvl1pPr indent="-355600" lvl="0" marL="457200" rtl="0">
              <a:spcBef>
                <a:spcPts val="640"/>
              </a:spcBef>
              <a:spcAft>
                <a:spcPts val="0"/>
              </a:spcAft>
              <a:buSzPts val="2000"/>
              <a:buChar char="•"/>
              <a:defRPr/>
            </a:lvl1pPr>
            <a:lvl2pPr indent="-355600" lvl="1" marL="914400" rtl="0">
              <a:spcBef>
                <a:spcPts val="560"/>
              </a:spcBef>
              <a:spcAft>
                <a:spcPts val="0"/>
              </a:spcAft>
              <a:buSzPts val="2000"/>
              <a:buChar char="–"/>
              <a:defRPr/>
            </a:lvl2pPr>
            <a:lvl3pPr indent="-355600" lvl="2" marL="1371600" rtl="0">
              <a:spcBef>
                <a:spcPts val="480"/>
              </a:spcBef>
              <a:spcAft>
                <a:spcPts val="0"/>
              </a:spcAft>
              <a:buSzPts val="2000"/>
              <a:buChar char="•"/>
              <a:defRPr/>
            </a:lvl3pPr>
            <a:lvl4pPr indent="-355600" lvl="3" marL="1828800" rtl="0">
              <a:spcBef>
                <a:spcPts val="400"/>
              </a:spcBef>
              <a:spcAft>
                <a:spcPts val="0"/>
              </a:spcAft>
              <a:buSzPts val="2000"/>
              <a:buChar char="–"/>
              <a:defRPr/>
            </a:lvl4pPr>
            <a:lvl5pPr indent="-355600" lvl="4" marL="2286000" rtl="0">
              <a:spcBef>
                <a:spcPts val="400"/>
              </a:spcBef>
              <a:spcAft>
                <a:spcPts val="0"/>
              </a:spcAft>
              <a:buSzPts val="2000"/>
              <a:buChar char="»"/>
              <a:defRPr/>
            </a:lvl5pPr>
            <a:lvl6pPr indent="-355600" lvl="5" marL="2743200" rtl="0">
              <a:spcBef>
                <a:spcPts val="400"/>
              </a:spcBef>
              <a:spcAft>
                <a:spcPts val="0"/>
              </a:spcAft>
              <a:buSzPts val="2000"/>
              <a:buChar char="•"/>
              <a:defRPr/>
            </a:lvl6pPr>
            <a:lvl7pPr indent="-355600" lvl="6" marL="3200400" rtl="0">
              <a:spcBef>
                <a:spcPts val="400"/>
              </a:spcBef>
              <a:spcAft>
                <a:spcPts val="0"/>
              </a:spcAft>
              <a:buSzPts val="2000"/>
              <a:buChar char="•"/>
              <a:defRPr/>
            </a:lvl7pPr>
            <a:lvl8pPr indent="-355600" lvl="7" marL="3657600" rtl="0">
              <a:spcBef>
                <a:spcPts val="400"/>
              </a:spcBef>
              <a:spcAft>
                <a:spcPts val="0"/>
              </a:spcAft>
              <a:buSzPts val="2000"/>
              <a:buChar char="•"/>
              <a:defRPr/>
            </a:lvl8pPr>
            <a:lvl9pPr indent="-355600" lvl="8" marL="4114800" rtl="0">
              <a:spcBef>
                <a:spcPts val="400"/>
              </a:spcBef>
              <a:spcAft>
                <a:spcPts val="0"/>
              </a:spcAft>
              <a:buSzPts val="2000"/>
              <a:buChar char="•"/>
              <a:defRPr/>
            </a:lvl9pPr>
          </a:lstStyle>
          <a:p/>
        </p:txBody>
      </p:sp>
      <p:sp>
        <p:nvSpPr>
          <p:cNvPr id="60" name="Google Shape;60;p7"/>
          <p:cNvSpPr txBox="1"/>
          <p:nvPr>
            <p:ph idx="5" type="subTitle"/>
          </p:nvPr>
        </p:nvSpPr>
        <p:spPr>
          <a:xfrm>
            <a:off x="7559200" y="4235207"/>
            <a:ext cx="4294500" cy="447900"/>
          </a:xfrm>
          <a:prstGeom prst="rect">
            <a:avLst/>
          </a:prstGeom>
        </p:spPr>
        <p:txBody>
          <a:bodyPr anchorCtr="0" anchor="t" bIns="45700" lIns="91425" spcFirstLastPara="1" rIns="91425" wrap="square" tIns="45700">
            <a:normAutofit/>
          </a:bodyPr>
          <a:lstStyle>
            <a:lvl1pPr lvl="0" rtl="0">
              <a:spcBef>
                <a:spcPts val="640"/>
              </a:spcBef>
              <a:spcAft>
                <a:spcPts val="0"/>
              </a:spcAft>
              <a:buSzPts val="2250"/>
              <a:buNone/>
              <a:defRPr b="1" sz="2250"/>
            </a:lvl1pPr>
            <a:lvl2pPr lvl="1" rtl="0">
              <a:spcBef>
                <a:spcPts val="560"/>
              </a:spcBef>
              <a:spcAft>
                <a:spcPts val="0"/>
              </a:spcAft>
              <a:buSzPts val="2000"/>
              <a:buNone/>
              <a:defRPr/>
            </a:lvl2pPr>
            <a:lvl3pPr lvl="2" rtl="0">
              <a:spcBef>
                <a:spcPts val="480"/>
              </a:spcBef>
              <a:spcAft>
                <a:spcPts val="0"/>
              </a:spcAft>
              <a:buSzPts val="2000"/>
              <a:buNone/>
              <a:defRPr/>
            </a:lvl3pPr>
            <a:lvl4pPr lvl="3" rtl="0">
              <a:spcBef>
                <a:spcPts val="400"/>
              </a:spcBef>
              <a:spcAft>
                <a:spcPts val="0"/>
              </a:spcAft>
              <a:buSzPts val="2000"/>
              <a:buNone/>
              <a:defRPr/>
            </a:lvl4pPr>
            <a:lvl5pPr lvl="4" rtl="0">
              <a:spcBef>
                <a:spcPts val="400"/>
              </a:spcBef>
              <a:spcAft>
                <a:spcPts val="0"/>
              </a:spcAft>
              <a:buSzPts val="2000"/>
              <a:buNone/>
              <a:defRPr/>
            </a:lvl5pPr>
            <a:lvl6pPr lvl="5" rtl="0">
              <a:spcBef>
                <a:spcPts val="400"/>
              </a:spcBef>
              <a:spcAft>
                <a:spcPts val="0"/>
              </a:spcAft>
              <a:buSzPts val="2000"/>
              <a:buNone/>
              <a:defRPr/>
            </a:lvl6pPr>
            <a:lvl7pPr lvl="6" rtl="0">
              <a:spcBef>
                <a:spcPts val="400"/>
              </a:spcBef>
              <a:spcAft>
                <a:spcPts val="0"/>
              </a:spcAft>
              <a:buSzPts val="2000"/>
              <a:buNone/>
              <a:defRPr/>
            </a:lvl7pPr>
            <a:lvl8pPr lvl="7" rtl="0">
              <a:spcBef>
                <a:spcPts val="400"/>
              </a:spcBef>
              <a:spcAft>
                <a:spcPts val="0"/>
              </a:spcAft>
              <a:buSzPts val="2000"/>
              <a:buNone/>
              <a:defRPr/>
            </a:lvl8pPr>
            <a:lvl9pPr lvl="8" rtl="0">
              <a:spcBef>
                <a:spcPts val="400"/>
              </a:spcBef>
              <a:spcAft>
                <a:spcPts val="0"/>
              </a:spcAft>
              <a:buSzPts val="2000"/>
              <a:buNone/>
              <a:defRPr/>
            </a:lvl9pPr>
          </a:lstStyle>
          <a:p/>
        </p:txBody>
      </p:sp>
      <p:sp>
        <p:nvSpPr>
          <p:cNvPr id="61" name="Google Shape;61;p7"/>
          <p:cNvSpPr txBox="1"/>
          <p:nvPr>
            <p:ph idx="6" type="body"/>
          </p:nvPr>
        </p:nvSpPr>
        <p:spPr>
          <a:xfrm>
            <a:off x="7821700" y="4762357"/>
            <a:ext cx="3769500" cy="932100"/>
          </a:xfrm>
          <a:prstGeom prst="rect">
            <a:avLst/>
          </a:prstGeom>
        </p:spPr>
        <p:txBody>
          <a:bodyPr anchorCtr="0" anchor="t" bIns="45700" lIns="91425" spcFirstLastPara="1" rIns="91425" wrap="square" tIns="45700">
            <a:normAutofit/>
          </a:bodyPr>
          <a:lstStyle>
            <a:lvl1pPr indent="-355600" lvl="0" marL="457200" rtl="0">
              <a:spcBef>
                <a:spcPts val="640"/>
              </a:spcBef>
              <a:spcAft>
                <a:spcPts val="0"/>
              </a:spcAft>
              <a:buSzPts val="2000"/>
              <a:buChar char="•"/>
              <a:defRPr/>
            </a:lvl1pPr>
            <a:lvl2pPr indent="-355600" lvl="1" marL="914400" rtl="0">
              <a:spcBef>
                <a:spcPts val="560"/>
              </a:spcBef>
              <a:spcAft>
                <a:spcPts val="0"/>
              </a:spcAft>
              <a:buSzPts val="2000"/>
              <a:buChar char="–"/>
              <a:defRPr/>
            </a:lvl2pPr>
            <a:lvl3pPr indent="-355600" lvl="2" marL="1371600" rtl="0">
              <a:spcBef>
                <a:spcPts val="480"/>
              </a:spcBef>
              <a:spcAft>
                <a:spcPts val="0"/>
              </a:spcAft>
              <a:buSzPts val="2000"/>
              <a:buChar char="•"/>
              <a:defRPr/>
            </a:lvl3pPr>
            <a:lvl4pPr indent="-355600" lvl="3" marL="1828800" rtl="0">
              <a:spcBef>
                <a:spcPts val="400"/>
              </a:spcBef>
              <a:spcAft>
                <a:spcPts val="0"/>
              </a:spcAft>
              <a:buSzPts val="2000"/>
              <a:buChar char="–"/>
              <a:defRPr/>
            </a:lvl4pPr>
            <a:lvl5pPr indent="-355600" lvl="4" marL="2286000" rtl="0">
              <a:spcBef>
                <a:spcPts val="400"/>
              </a:spcBef>
              <a:spcAft>
                <a:spcPts val="0"/>
              </a:spcAft>
              <a:buSzPts val="2000"/>
              <a:buChar char="»"/>
              <a:defRPr/>
            </a:lvl5pPr>
            <a:lvl6pPr indent="-355600" lvl="5" marL="2743200" rtl="0">
              <a:spcBef>
                <a:spcPts val="400"/>
              </a:spcBef>
              <a:spcAft>
                <a:spcPts val="0"/>
              </a:spcAft>
              <a:buSzPts val="2000"/>
              <a:buChar char="•"/>
              <a:defRPr/>
            </a:lvl6pPr>
            <a:lvl7pPr indent="-355600" lvl="6" marL="3200400" rtl="0">
              <a:spcBef>
                <a:spcPts val="400"/>
              </a:spcBef>
              <a:spcAft>
                <a:spcPts val="0"/>
              </a:spcAft>
              <a:buSzPts val="2000"/>
              <a:buChar char="•"/>
              <a:defRPr/>
            </a:lvl7pPr>
            <a:lvl8pPr indent="-355600" lvl="7" marL="3657600" rtl="0">
              <a:spcBef>
                <a:spcPts val="400"/>
              </a:spcBef>
              <a:spcAft>
                <a:spcPts val="0"/>
              </a:spcAft>
              <a:buSzPts val="2000"/>
              <a:buChar char="•"/>
              <a:defRPr/>
            </a:lvl8pPr>
            <a:lvl9pPr indent="-355600" lvl="8" marL="4114800" rtl="0">
              <a:spcBef>
                <a:spcPts val="400"/>
              </a:spcBef>
              <a:spcAft>
                <a:spcPts val="0"/>
              </a:spcAft>
              <a:buSzPts val="2000"/>
              <a:buChar char="•"/>
              <a:defRPr/>
            </a:lvl9pPr>
          </a:lstStyle>
          <a:p/>
        </p:txBody>
      </p:sp>
      <p:sp>
        <p:nvSpPr>
          <p:cNvPr id="62" name="Google Shape;62;p7"/>
          <p:cNvSpPr txBox="1"/>
          <p:nvPr>
            <p:ph idx="7" type="subTitle"/>
          </p:nvPr>
        </p:nvSpPr>
        <p:spPr>
          <a:xfrm>
            <a:off x="13041850" y="4235207"/>
            <a:ext cx="4294500" cy="447900"/>
          </a:xfrm>
          <a:prstGeom prst="rect">
            <a:avLst/>
          </a:prstGeom>
        </p:spPr>
        <p:txBody>
          <a:bodyPr anchorCtr="0" anchor="t" bIns="45700" lIns="91425" spcFirstLastPara="1" rIns="91425" wrap="square" tIns="45700">
            <a:normAutofit/>
          </a:bodyPr>
          <a:lstStyle>
            <a:lvl1pPr lvl="0" rtl="0">
              <a:spcBef>
                <a:spcPts val="640"/>
              </a:spcBef>
              <a:spcAft>
                <a:spcPts val="0"/>
              </a:spcAft>
              <a:buSzPts val="2250"/>
              <a:buNone/>
              <a:defRPr b="1" sz="2250"/>
            </a:lvl1pPr>
            <a:lvl2pPr lvl="1" rtl="0">
              <a:spcBef>
                <a:spcPts val="560"/>
              </a:spcBef>
              <a:spcAft>
                <a:spcPts val="0"/>
              </a:spcAft>
              <a:buSzPts val="2000"/>
              <a:buNone/>
              <a:defRPr/>
            </a:lvl2pPr>
            <a:lvl3pPr lvl="2" rtl="0">
              <a:spcBef>
                <a:spcPts val="480"/>
              </a:spcBef>
              <a:spcAft>
                <a:spcPts val="0"/>
              </a:spcAft>
              <a:buSzPts val="2000"/>
              <a:buNone/>
              <a:defRPr/>
            </a:lvl3pPr>
            <a:lvl4pPr lvl="3" rtl="0">
              <a:spcBef>
                <a:spcPts val="400"/>
              </a:spcBef>
              <a:spcAft>
                <a:spcPts val="0"/>
              </a:spcAft>
              <a:buSzPts val="2000"/>
              <a:buNone/>
              <a:defRPr/>
            </a:lvl4pPr>
            <a:lvl5pPr lvl="4" rtl="0">
              <a:spcBef>
                <a:spcPts val="400"/>
              </a:spcBef>
              <a:spcAft>
                <a:spcPts val="0"/>
              </a:spcAft>
              <a:buSzPts val="2000"/>
              <a:buNone/>
              <a:defRPr/>
            </a:lvl5pPr>
            <a:lvl6pPr lvl="5" rtl="0">
              <a:spcBef>
                <a:spcPts val="400"/>
              </a:spcBef>
              <a:spcAft>
                <a:spcPts val="0"/>
              </a:spcAft>
              <a:buSzPts val="2000"/>
              <a:buNone/>
              <a:defRPr/>
            </a:lvl6pPr>
            <a:lvl7pPr lvl="6" rtl="0">
              <a:spcBef>
                <a:spcPts val="400"/>
              </a:spcBef>
              <a:spcAft>
                <a:spcPts val="0"/>
              </a:spcAft>
              <a:buSzPts val="2000"/>
              <a:buNone/>
              <a:defRPr/>
            </a:lvl7pPr>
            <a:lvl8pPr lvl="7" rtl="0">
              <a:spcBef>
                <a:spcPts val="400"/>
              </a:spcBef>
              <a:spcAft>
                <a:spcPts val="0"/>
              </a:spcAft>
              <a:buSzPts val="2000"/>
              <a:buNone/>
              <a:defRPr/>
            </a:lvl8pPr>
            <a:lvl9pPr lvl="8" rtl="0">
              <a:spcBef>
                <a:spcPts val="400"/>
              </a:spcBef>
              <a:spcAft>
                <a:spcPts val="0"/>
              </a:spcAft>
              <a:buSzPts val="2000"/>
              <a:buNone/>
              <a:defRPr/>
            </a:lvl9pPr>
          </a:lstStyle>
          <a:p/>
        </p:txBody>
      </p:sp>
      <p:sp>
        <p:nvSpPr>
          <p:cNvPr id="63" name="Google Shape;63;p7"/>
          <p:cNvSpPr txBox="1"/>
          <p:nvPr>
            <p:ph idx="8" type="body"/>
          </p:nvPr>
        </p:nvSpPr>
        <p:spPr>
          <a:xfrm>
            <a:off x="13304350" y="4762357"/>
            <a:ext cx="3769500" cy="932100"/>
          </a:xfrm>
          <a:prstGeom prst="rect">
            <a:avLst/>
          </a:prstGeom>
        </p:spPr>
        <p:txBody>
          <a:bodyPr anchorCtr="0" anchor="t" bIns="45700" lIns="91425" spcFirstLastPara="1" rIns="91425" wrap="square" tIns="45700">
            <a:normAutofit/>
          </a:bodyPr>
          <a:lstStyle>
            <a:lvl1pPr indent="-355600" lvl="0" marL="457200" rtl="0">
              <a:spcBef>
                <a:spcPts val="640"/>
              </a:spcBef>
              <a:spcAft>
                <a:spcPts val="0"/>
              </a:spcAft>
              <a:buSzPts val="2000"/>
              <a:buChar char="•"/>
              <a:defRPr/>
            </a:lvl1pPr>
            <a:lvl2pPr indent="-355600" lvl="1" marL="914400" rtl="0">
              <a:spcBef>
                <a:spcPts val="560"/>
              </a:spcBef>
              <a:spcAft>
                <a:spcPts val="0"/>
              </a:spcAft>
              <a:buSzPts val="2000"/>
              <a:buChar char="–"/>
              <a:defRPr/>
            </a:lvl2pPr>
            <a:lvl3pPr indent="-355600" lvl="2" marL="1371600" rtl="0">
              <a:spcBef>
                <a:spcPts val="480"/>
              </a:spcBef>
              <a:spcAft>
                <a:spcPts val="0"/>
              </a:spcAft>
              <a:buSzPts val="2000"/>
              <a:buChar char="•"/>
              <a:defRPr/>
            </a:lvl3pPr>
            <a:lvl4pPr indent="-355600" lvl="3" marL="1828800" rtl="0">
              <a:spcBef>
                <a:spcPts val="400"/>
              </a:spcBef>
              <a:spcAft>
                <a:spcPts val="0"/>
              </a:spcAft>
              <a:buSzPts val="2000"/>
              <a:buChar char="–"/>
              <a:defRPr/>
            </a:lvl4pPr>
            <a:lvl5pPr indent="-355600" lvl="4" marL="2286000" rtl="0">
              <a:spcBef>
                <a:spcPts val="400"/>
              </a:spcBef>
              <a:spcAft>
                <a:spcPts val="0"/>
              </a:spcAft>
              <a:buSzPts val="2000"/>
              <a:buChar char="»"/>
              <a:defRPr/>
            </a:lvl5pPr>
            <a:lvl6pPr indent="-355600" lvl="5" marL="2743200" rtl="0">
              <a:spcBef>
                <a:spcPts val="400"/>
              </a:spcBef>
              <a:spcAft>
                <a:spcPts val="0"/>
              </a:spcAft>
              <a:buSzPts val="2000"/>
              <a:buChar char="•"/>
              <a:defRPr/>
            </a:lvl6pPr>
            <a:lvl7pPr indent="-355600" lvl="6" marL="3200400" rtl="0">
              <a:spcBef>
                <a:spcPts val="400"/>
              </a:spcBef>
              <a:spcAft>
                <a:spcPts val="0"/>
              </a:spcAft>
              <a:buSzPts val="2000"/>
              <a:buChar char="•"/>
              <a:defRPr/>
            </a:lvl7pPr>
            <a:lvl8pPr indent="-355600" lvl="7" marL="3657600" rtl="0">
              <a:spcBef>
                <a:spcPts val="400"/>
              </a:spcBef>
              <a:spcAft>
                <a:spcPts val="0"/>
              </a:spcAft>
              <a:buSzPts val="2000"/>
              <a:buChar char="•"/>
              <a:defRPr/>
            </a:lvl8pPr>
            <a:lvl9pPr indent="-355600" lvl="8" marL="4114800" rtl="0">
              <a:spcBef>
                <a:spcPts val="400"/>
              </a:spcBef>
              <a:spcAft>
                <a:spcPts val="0"/>
              </a:spcAft>
              <a:buSzPts val="2000"/>
              <a:buChar char="•"/>
              <a:defRPr/>
            </a:lvl9pPr>
          </a:lstStyle>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ustom Layout 6">
  <p:cSld name="CUSTOM_5">
    <p:spTree>
      <p:nvGrpSpPr>
        <p:cNvPr id="64" name="Shape 64"/>
        <p:cNvGrpSpPr/>
        <p:nvPr/>
      </p:nvGrpSpPr>
      <p:grpSpPr>
        <a:xfrm>
          <a:off x="0" y="0"/>
          <a:ext cx="0" cy="0"/>
          <a:chOff x="0" y="0"/>
          <a:chExt cx="0" cy="0"/>
        </a:xfrm>
      </p:grpSpPr>
      <p:sp>
        <p:nvSpPr>
          <p:cNvPr id="65" name="Google Shape;65;p8"/>
          <p:cNvSpPr txBox="1"/>
          <p:nvPr>
            <p:ph type="title"/>
          </p:nvPr>
        </p:nvSpPr>
        <p:spPr>
          <a:xfrm>
            <a:off x="2016000" y="619175"/>
            <a:ext cx="14256000" cy="1143000"/>
          </a:xfrm>
          <a:prstGeom prst="rect">
            <a:avLst/>
          </a:prstGeom>
        </p:spPr>
        <p:txBody>
          <a:bodyPr anchorCtr="0" anchor="t" bIns="45700" lIns="91425" spcFirstLastPara="1" rIns="91425" wrap="square" tIns="45700">
            <a:normAutofit/>
          </a:bodyPr>
          <a:lstStyle>
            <a:lvl1pPr lvl="0">
              <a:spcBef>
                <a:spcPts val="0"/>
              </a:spcBef>
              <a:spcAft>
                <a:spcPts val="0"/>
              </a:spcAft>
              <a:buSzPts val="85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6" name="Google Shape;66;p8"/>
          <p:cNvSpPr/>
          <p:nvPr/>
        </p:nvSpPr>
        <p:spPr>
          <a:xfrm>
            <a:off x="12486659" y="2745995"/>
            <a:ext cx="4572238" cy="4572238"/>
          </a:xfrm>
          <a:custGeom>
            <a:rect b="b" l="l" r="r" t="t"/>
            <a:pathLst>
              <a:path extrusionOk="0" h="4572238" w="4572238">
                <a:moveTo>
                  <a:pt x="0" y="0"/>
                </a:moveTo>
                <a:lnTo>
                  <a:pt x="4572239" y="0"/>
                </a:lnTo>
                <a:lnTo>
                  <a:pt x="4572239" y="4572238"/>
                </a:lnTo>
                <a:lnTo>
                  <a:pt x="0" y="4572238"/>
                </a:lnTo>
                <a:lnTo>
                  <a:pt x="0" y="0"/>
                </a:lnTo>
                <a:close/>
              </a:path>
            </a:pathLst>
          </a:custGeom>
          <a:blipFill rotWithShape="1">
            <a:blip r:embed="rId2">
              <a:alphaModFix/>
            </a:blip>
            <a:stretch>
              <a:fillRect b="0" l="0" r="0" t="0"/>
            </a:stretch>
          </a:blipFill>
          <a:ln>
            <a:noFill/>
          </a:ln>
        </p:spPr>
      </p:sp>
      <p:sp>
        <p:nvSpPr>
          <p:cNvPr id="67" name="Google Shape;67;p8"/>
          <p:cNvSpPr/>
          <p:nvPr/>
        </p:nvSpPr>
        <p:spPr>
          <a:xfrm>
            <a:off x="6857881" y="2745995"/>
            <a:ext cx="4572238" cy="4572238"/>
          </a:xfrm>
          <a:custGeom>
            <a:rect b="b" l="l" r="r" t="t"/>
            <a:pathLst>
              <a:path extrusionOk="0" h="4572238" w="4572238">
                <a:moveTo>
                  <a:pt x="0" y="0"/>
                </a:moveTo>
                <a:lnTo>
                  <a:pt x="4572238" y="0"/>
                </a:lnTo>
                <a:lnTo>
                  <a:pt x="4572238" y="4572238"/>
                </a:lnTo>
                <a:lnTo>
                  <a:pt x="0" y="4572238"/>
                </a:lnTo>
                <a:lnTo>
                  <a:pt x="0" y="0"/>
                </a:lnTo>
                <a:close/>
              </a:path>
            </a:pathLst>
          </a:custGeom>
          <a:blipFill rotWithShape="1">
            <a:blip r:embed="rId2">
              <a:alphaModFix/>
            </a:blip>
            <a:stretch>
              <a:fillRect b="0" l="0" r="0" t="0"/>
            </a:stretch>
          </a:blipFill>
          <a:ln>
            <a:noFill/>
          </a:ln>
        </p:spPr>
      </p:sp>
      <p:sp>
        <p:nvSpPr>
          <p:cNvPr id="68" name="Google Shape;68;p8"/>
          <p:cNvSpPr/>
          <p:nvPr/>
        </p:nvSpPr>
        <p:spPr>
          <a:xfrm>
            <a:off x="1229102" y="2745995"/>
            <a:ext cx="4572238" cy="4572238"/>
          </a:xfrm>
          <a:custGeom>
            <a:rect b="b" l="l" r="r" t="t"/>
            <a:pathLst>
              <a:path extrusionOk="0" h="4572238" w="4572238">
                <a:moveTo>
                  <a:pt x="0" y="0"/>
                </a:moveTo>
                <a:lnTo>
                  <a:pt x="4572239" y="0"/>
                </a:lnTo>
                <a:lnTo>
                  <a:pt x="4572239" y="4572238"/>
                </a:lnTo>
                <a:lnTo>
                  <a:pt x="0" y="4572238"/>
                </a:lnTo>
                <a:lnTo>
                  <a:pt x="0" y="0"/>
                </a:lnTo>
                <a:close/>
              </a:path>
            </a:pathLst>
          </a:custGeom>
          <a:blipFill rotWithShape="1">
            <a:blip r:embed="rId2">
              <a:alphaModFix/>
            </a:blip>
            <a:stretch>
              <a:fillRect b="0" l="0" r="0" t="0"/>
            </a:stretch>
          </a:blipFill>
          <a:ln>
            <a:noFill/>
          </a:ln>
        </p:spPr>
      </p:sp>
      <p:sp>
        <p:nvSpPr>
          <p:cNvPr id="69" name="Google Shape;69;p8"/>
          <p:cNvSpPr/>
          <p:nvPr/>
        </p:nvSpPr>
        <p:spPr>
          <a:xfrm>
            <a:off x="12990634" y="3249969"/>
            <a:ext cx="3564289" cy="3564289"/>
          </a:xfrm>
          <a:custGeom>
            <a:rect b="b" l="l" r="r" t="t"/>
            <a:pathLst>
              <a:path extrusionOk="0" h="3564289" w="3564289">
                <a:moveTo>
                  <a:pt x="0" y="0"/>
                </a:moveTo>
                <a:lnTo>
                  <a:pt x="3564289" y="0"/>
                </a:lnTo>
                <a:lnTo>
                  <a:pt x="3564289" y="3564289"/>
                </a:lnTo>
                <a:lnTo>
                  <a:pt x="0" y="3564289"/>
                </a:lnTo>
                <a:lnTo>
                  <a:pt x="0" y="0"/>
                </a:lnTo>
                <a:close/>
              </a:path>
            </a:pathLst>
          </a:custGeom>
          <a:blipFill rotWithShape="1">
            <a:blip r:embed="rId3">
              <a:alphaModFix amt="45000"/>
            </a:blip>
            <a:stretch>
              <a:fillRect b="0" l="0" r="0" t="0"/>
            </a:stretch>
          </a:blipFill>
          <a:ln>
            <a:noFill/>
          </a:ln>
        </p:spPr>
      </p:sp>
      <p:sp>
        <p:nvSpPr>
          <p:cNvPr id="70" name="Google Shape;70;p8"/>
          <p:cNvSpPr/>
          <p:nvPr/>
        </p:nvSpPr>
        <p:spPr>
          <a:xfrm>
            <a:off x="1733077" y="3249969"/>
            <a:ext cx="3564289" cy="3564289"/>
          </a:xfrm>
          <a:custGeom>
            <a:rect b="b" l="l" r="r" t="t"/>
            <a:pathLst>
              <a:path extrusionOk="0" h="3564289" w="3564289">
                <a:moveTo>
                  <a:pt x="0" y="0"/>
                </a:moveTo>
                <a:lnTo>
                  <a:pt x="3564289" y="0"/>
                </a:lnTo>
                <a:lnTo>
                  <a:pt x="3564289" y="3564289"/>
                </a:lnTo>
                <a:lnTo>
                  <a:pt x="0" y="3564289"/>
                </a:lnTo>
                <a:lnTo>
                  <a:pt x="0" y="0"/>
                </a:lnTo>
                <a:close/>
              </a:path>
            </a:pathLst>
          </a:custGeom>
          <a:blipFill rotWithShape="1">
            <a:blip r:embed="rId3">
              <a:alphaModFix amt="45000"/>
            </a:blip>
            <a:stretch>
              <a:fillRect b="0" l="0" r="0" t="0"/>
            </a:stretch>
          </a:blipFill>
          <a:ln>
            <a:noFill/>
          </a:ln>
        </p:spPr>
      </p:sp>
      <p:sp>
        <p:nvSpPr>
          <p:cNvPr id="71" name="Google Shape;71;p8"/>
          <p:cNvSpPr/>
          <p:nvPr/>
        </p:nvSpPr>
        <p:spPr>
          <a:xfrm>
            <a:off x="7361856" y="3249969"/>
            <a:ext cx="3564289" cy="3564289"/>
          </a:xfrm>
          <a:custGeom>
            <a:rect b="b" l="l" r="r" t="t"/>
            <a:pathLst>
              <a:path extrusionOk="0" h="3564289" w="3564289">
                <a:moveTo>
                  <a:pt x="0" y="0"/>
                </a:moveTo>
                <a:lnTo>
                  <a:pt x="3564288" y="0"/>
                </a:lnTo>
                <a:lnTo>
                  <a:pt x="3564288" y="3564289"/>
                </a:lnTo>
                <a:lnTo>
                  <a:pt x="0" y="3564289"/>
                </a:lnTo>
                <a:lnTo>
                  <a:pt x="0" y="0"/>
                </a:lnTo>
                <a:close/>
              </a:path>
            </a:pathLst>
          </a:custGeom>
          <a:blipFill rotWithShape="1">
            <a:blip r:embed="rId3">
              <a:alphaModFix amt="45000"/>
            </a:blip>
            <a:stretch>
              <a:fillRect b="0" l="0" r="0" t="0"/>
            </a:stretch>
          </a:blipFill>
          <a:ln>
            <a:noFill/>
          </a:ln>
        </p:spPr>
      </p:sp>
      <p:sp>
        <p:nvSpPr>
          <p:cNvPr id="72" name="Google Shape;72;p8"/>
          <p:cNvSpPr/>
          <p:nvPr/>
        </p:nvSpPr>
        <p:spPr>
          <a:xfrm>
            <a:off x="8125689" y="4476969"/>
            <a:ext cx="2036622" cy="1333061"/>
          </a:xfrm>
          <a:custGeom>
            <a:rect b="b" l="l" r="r" t="t"/>
            <a:pathLst>
              <a:path extrusionOk="0" h="1333061" w="2036622">
                <a:moveTo>
                  <a:pt x="0" y="0"/>
                </a:moveTo>
                <a:lnTo>
                  <a:pt x="2036622" y="0"/>
                </a:lnTo>
                <a:lnTo>
                  <a:pt x="2036622" y="1333062"/>
                </a:lnTo>
                <a:lnTo>
                  <a:pt x="0" y="1333062"/>
                </a:lnTo>
                <a:lnTo>
                  <a:pt x="0" y="0"/>
                </a:lnTo>
                <a:close/>
              </a:path>
            </a:pathLst>
          </a:custGeom>
          <a:blipFill rotWithShape="1">
            <a:blip r:embed="rId4">
              <a:alphaModFix/>
            </a:blip>
            <a:stretch>
              <a:fillRect b="0" l="0" r="0" t="0"/>
            </a:stretch>
          </a:blipFill>
          <a:ln>
            <a:noFill/>
          </a:ln>
        </p:spPr>
      </p:sp>
      <p:sp>
        <p:nvSpPr>
          <p:cNvPr id="73" name="Google Shape;73;p8"/>
          <p:cNvSpPr/>
          <p:nvPr/>
        </p:nvSpPr>
        <p:spPr>
          <a:xfrm>
            <a:off x="13858751" y="4357436"/>
            <a:ext cx="1828055" cy="1572128"/>
          </a:xfrm>
          <a:custGeom>
            <a:rect b="b" l="l" r="r" t="t"/>
            <a:pathLst>
              <a:path extrusionOk="0" h="1572128" w="1828055">
                <a:moveTo>
                  <a:pt x="0" y="0"/>
                </a:moveTo>
                <a:lnTo>
                  <a:pt x="1828055" y="0"/>
                </a:lnTo>
                <a:lnTo>
                  <a:pt x="1828055" y="1572128"/>
                </a:lnTo>
                <a:lnTo>
                  <a:pt x="0" y="1572128"/>
                </a:lnTo>
                <a:lnTo>
                  <a:pt x="0" y="0"/>
                </a:lnTo>
                <a:close/>
              </a:path>
            </a:pathLst>
          </a:custGeom>
          <a:blipFill rotWithShape="1">
            <a:blip r:embed="rId5">
              <a:alphaModFix/>
            </a:blip>
            <a:stretch>
              <a:fillRect b="0" l="0" r="0" t="0"/>
            </a:stretch>
          </a:blipFill>
          <a:ln>
            <a:noFill/>
          </a:ln>
        </p:spPr>
      </p:sp>
      <p:sp>
        <p:nvSpPr>
          <p:cNvPr id="74" name="Google Shape;74;p8"/>
          <p:cNvSpPr/>
          <p:nvPr/>
        </p:nvSpPr>
        <p:spPr>
          <a:xfrm>
            <a:off x="2720026" y="4336679"/>
            <a:ext cx="1590391" cy="1390869"/>
          </a:xfrm>
          <a:custGeom>
            <a:rect b="b" l="l" r="r" t="t"/>
            <a:pathLst>
              <a:path extrusionOk="0" h="1390869" w="1590391">
                <a:moveTo>
                  <a:pt x="0" y="0"/>
                </a:moveTo>
                <a:lnTo>
                  <a:pt x="1590391" y="0"/>
                </a:lnTo>
                <a:lnTo>
                  <a:pt x="1590391" y="1390869"/>
                </a:lnTo>
                <a:lnTo>
                  <a:pt x="0" y="1390869"/>
                </a:lnTo>
                <a:lnTo>
                  <a:pt x="0" y="0"/>
                </a:lnTo>
                <a:close/>
              </a:path>
            </a:pathLst>
          </a:custGeom>
          <a:blipFill rotWithShape="1">
            <a:blip r:embed="rId6">
              <a:alphaModFix/>
            </a:blip>
            <a:stretch>
              <a:fillRect b="0" l="0" r="0" t="0"/>
            </a:stretch>
          </a:blipFill>
          <a:ln>
            <a:noFill/>
          </a:ln>
        </p:spPr>
      </p:sp>
      <p:sp>
        <p:nvSpPr>
          <p:cNvPr id="75" name="Google Shape;75;p8"/>
          <p:cNvSpPr txBox="1"/>
          <p:nvPr>
            <p:ph idx="1" type="subTitle"/>
          </p:nvPr>
        </p:nvSpPr>
        <p:spPr>
          <a:xfrm>
            <a:off x="1367975" y="7660157"/>
            <a:ext cx="4294500" cy="447900"/>
          </a:xfrm>
          <a:prstGeom prst="rect">
            <a:avLst/>
          </a:prstGeom>
        </p:spPr>
        <p:txBody>
          <a:bodyPr anchorCtr="0" anchor="t" bIns="45700" lIns="91425" spcFirstLastPara="1" rIns="91425" wrap="square" tIns="45700">
            <a:normAutofit/>
          </a:bodyPr>
          <a:lstStyle>
            <a:lvl1pPr lvl="0">
              <a:spcBef>
                <a:spcPts val="640"/>
              </a:spcBef>
              <a:spcAft>
                <a:spcPts val="0"/>
              </a:spcAft>
              <a:buSzPts val="2250"/>
              <a:buNone/>
              <a:defRPr b="1" sz="2250"/>
            </a:lvl1pPr>
            <a:lvl2pPr lvl="1">
              <a:spcBef>
                <a:spcPts val="560"/>
              </a:spcBef>
              <a:spcAft>
                <a:spcPts val="0"/>
              </a:spcAft>
              <a:buSzPts val="2000"/>
              <a:buNone/>
              <a:defRPr/>
            </a:lvl2pPr>
            <a:lvl3pPr lvl="2">
              <a:spcBef>
                <a:spcPts val="480"/>
              </a:spcBef>
              <a:spcAft>
                <a:spcPts val="0"/>
              </a:spcAft>
              <a:buSzPts val="2000"/>
              <a:buNone/>
              <a:defRPr/>
            </a:lvl3pPr>
            <a:lvl4pPr lvl="3">
              <a:spcBef>
                <a:spcPts val="400"/>
              </a:spcBef>
              <a:spcAft>
                <a:spcPts val="0"/>
              </a:spcAft>
              <a:buSzPts val="2000"/>
              <a:buNone/>
              <a:defRPr/>
            </a:lvl4pPr>
            <a:lvl5pPr lvl="4">
              <a:spcBef>
                <a:spcPts val="400"/>
              </a:spcBef>
              <a:spcAft>
                <a:spcPts val="0"/>
              </a:spcAft>
              <a:buSzPts val="2000"/>
              <a:buNone/>
              <a:defRPr/>
            </a:lvl5pPr>
            <a:lvl6pPr lvl="5">
              <a:spcBef>
                <a:spcPts val="400"/>
              </a:spcBef>
              <a:spcAft>
                <a:spcPts val="0"/>
              </a:spcAft>
              <a:buSzPts val="2000"/>
              <a:buNone/>
              <a:defRPr/>
            </a:lvl6pPr>
            <a:lvl7pPr lvl="6">
              <a:spcBef>
                <a:spcPts val="400"/>
              </a:spcBef>
              <a:spcAft>
                <a:spcPts val="0"/>
              </a:spcAft>
              <a:buSzPts val="2000"/>
              <a:buNone/>
              <a:defRPr/>
            </a:lvl7pPr>
            <a:lvl8pPr lvl="7">
              <a:spcBef>
                <a:spcPts val="400"/>
              </a:spcBef>
              <a:spcAft>
                <a:spcPts val="0"/>
              </a:spcAft>
              <a:buSzPts val="2000"/>
              <a:buNone/>
              <a:defRPr/>
            </a:lvl8pPr>
            <a:lvl9pPr lvl="8">
              <a:spcBef>
                <a:spcPts val="400"/>
              </a:spcBef>
              <a:spcAft>
                <a:spcPts val="0"/>
              </a:spcAft>
              <a:buSzPts val="2000"/>
              <a:buNone/>
              <a:defRPr/>
            </a:lvl9pPr>
          </a:lstStyle>
          <a:p/>
        </p:txBody>
      </p:sp>
      <p:sp>
        <p:nvSpPr>
          <p:cNvPr id="76" name="Google Shape;76;p8"/>
          <p:cNvSpPr txBox="1"/>
          <p:nvPr>
            <p:ph idx="2" type="body"/>
          </p:nvPr>
        </p:nvSpPr>
        <p:spPr>
          <a:xfrm>
            <a:off x="1630475" y="8187307"/>
            <a:ext cx="3769500" cy="932100"/>
          </a:xfrm>
          <a:prstGeom prst="rect">
            <a:avLst/>
          </a:prstGeom>
        </p:spPr>
        <p:txBody>
          <a:bodyPr anchorCtr="0" anchor="t" bIns="45700" lIns="91425" spcFirstLastPara="1" rIns="91425" wrap="square" tIns="45700">
            <a:normAutofit/>
          </a:bodyPr>
          <a:lstStyle>
            <a:lvl1pPr indent="-355600" lvl="0" marL="457200">
              <a:spcBef>
                <a:spcPts val="640"/>
              </a:spcBef>
              <a:spcAft>
                <a:spcPts val="0"/>
              </a:spcAft>
              <a:buSzPts val="2000"/>
              <a:buChar char="•"/>
              <a:defRPr/>
            </a:lvl1pPr>
            <a:lvl2pPr indent="-355600" lvl="1" marL="914400">
              <a:spcBef>
                <a:spcPts val="560"/>
              </a:spcBef>
              <a:spcAft>
                <a:spcPts val="0"/>
              </a:spcAft>
              <a:buSzPts val="2000"/>
              <a:buChar char="–"/>
              <a:defRPr/>
            </a:lvl2pPr>
            <a:lvl3pPr indent="-355600" lvl="2" marL="1371600">
              <a:spcBef>
                <a:spcPts val="480"/>
              </a:spcBef>
              <a:spcAft>
                <a:spcPts val="0"/>
              </a:spcAft>
              <a:buSzPts val="2000"/>
              <a:buChar char="•"/>
              <a:defRPr/>
            </a:lvl3pPr>
            <a:lvl4pPr indent="-355600" lvl="3" marL="1828800">
              <a:spcBef>
                <a:spcPts val="400"/>
              </a:spcBef>
              <a:spcAft>
                <a:spcPts val="0"/>
              </a:spcAft>
              <a:buSzPts val="2000"/>
              <a:buChar char="–"/>
              <a:defRPr/>
            </a:lvl4pPr>
            <a:lvl5pPr indent="-355600" lvl="4" marL="2286000">
              <a:spcBef>
                <a:spcPts val="400"/>
              </a:spcBef>
              <a:spcAft>
                <a:spcPts val="0"/>
              </a:spcAft>
              <a:buSzPts val="2000"/>
              <a:buChar char="»"/>
              <a:defRPr/>
            </a:lvl5pPr>
            <a:lvl6pPr indent="-355600" lvl="5" marL="2743200">
              <a:spcBef>
                <a:spcPts val="400"/>
              </a:spcBef>
              <a:spcAft>
                <a:spcPts val="0"/>
              </a:spcAft>
              <a:buSzPts val="2000"/>
              <a:buChar char="•"/>
              <a:defRPr/>
            </a:lvl6pPr>
            <a:lvl7pPr indent="-355600" lvl="6" marL="3200400">
              <a:spcBef>
                <a:spcPts val="400"/>
              </a:spcBef>
              <a:spcAft>
                <a:spcPts val="0"/>
              </a:spcAft>
              <a:buSzPts val="2000"/>
              <a:buChar char="•"/>
              <a:defRPr/>
            </a:lvl7pPr>
            <a:lvl8pPr indent="-355600" lvl="7" marL="3657600">
              <a:spcBef>
                <a:spcPts val="400"/>
              </a:spcBef>
              <a:spcAft>
                <a:spcPts val="0"/>
              </a:spcAft>
              <a:buSzPts val="2000"/>
              <a:buChar char="•"/>
              <a:defRPr/>
            </a:lvl8pPr>
            <a:lvl9pPr indent="-355600" lvl="8" marL="4114800">
              <a:spcBef>
                <a:spcPts val="400"/>
              </a:spcBef>
              <a:spcAft>
                <a:spcPts val="0"/>
              </a:spcAft>
              <a:buSzPts val="2000"/>
              <a:buChar char="•"/>
              <a:defRPr/>
            </a:lvl9pPr>
          </a:lstStyle>
          <a:p/>
        </p:txBody>
      </p:sp>
      <p:sp>
        <p:nvSpPr>
          <p:cNvPr id="77" name="Google Shape;77;p8"/>
          <p:cNvSpPr txBox="1"/>
          <p:nvPr>
            <p:ph idx="3" type="subTitle"/>
          </p:nvPr>
        </p:nvSpPr>
        <p:spPr>
          <a:xfrm>
            <a:off x="6996750" y="7660157"/>
            <a:ext cx="4294500" cy="447900"/>
          </a:xfrm>
          <a:prstGeom prst="rect">
            <a:avLst/>
          </a:prstGeom>
        </p:spPr>
        <p:txBody>
          <a:bodyPr anchorCtr="0" anchor="t" bIns="45700" lIns="91425" spcFirstLastPara="1" rIns="91425" wrap="square" tIns="45700">
            <a:normAutofit/>
          </a:bodyPr>
          <a:lstStyle>
            <a:lvl1pPr lvl="0" rtl="0">
              <a:spcBef>
                <a:spcPts val="640"/>
              </a:spcBef>
              <a:spcAft>
                <a:spcPts val="0"/>
              </a:spcAft>
              <a:buSzPts val="2250"/>
              <a:buNone/>
              <a:defRPr b="1" sz="2250"/>
            </a:lvl1pPr>
            <a:lvl2pPr lvl="1" rtl="0">
              <a:spcBef>
                <a:spcPts val="560"/>
              </a:spcBef>
              <a:spcAft>
                <a:spcPts val="0"/>
              </a:spcAft>
              <a:buSzPts val="2000"/>
              <a:buNone/>
              <a:defRPr/>
            </a:lvl2pPr>
            <a:lvl3pPr lvl="2" rtl="0">
              <a:spcBef>
                <a:spcPts val="480"/>
              </a:spcBef>
              <a:spcAft>
                <a:spcPts val="0"/>
              </a:spcAft>
              <a:buSzPts val="2000"/>
              <a:buNone/>
              <a:defRPr/>
            </a:lvl3pPr>
            <a:lvl4pPr lvl="3" rtl="0">
              <a:spcBef>
                <a:spcPts val="400"/>
              </a:spcBef>
              <a:spcAft>
                <a:spcPts val="0"/>
              </a:spcAft>
              <a:buSzPts val="2000"/>
              <a:buNone/>
              <a:defRPr/>
            </a:lvl4pPr>
            <a:lvl5pPr lvl="4" rtl="0">
              <a:spcBef>
                <a:spcPts val="400"/>
              </a:spcBef>
              <a:spcAft>
                <a:spcPts val="0"/>
              </a:spcAft>
              <a:buSzPts val="2000"/>
              <a:buNone/>
              <a:defRPr/>
            </a:lvl5pPr>
            <a:lvl6pPr lvl="5" rtl="0">
              <a:spcBef>
                <a:spcPts val="400"/>
              </a:spcBef>
              <a:spcAft>
                <a:spcPts val="0"/>
              </a:spcAft>
              <a:buSzPts val="2000"/>
              <a:buNone/>
              <a:defRPr/>
            </a:lvl6pPr>
            <a:lvl7pPr lvl="6" rtl="0">
              <a:spcBef>
                <a:spcPts val="400"/>
              </a:spcBef>
              <a:spcAft>
                <a:spcPts val="0"/>
              </a:spcAft>
              <a:buSzPts val="2000"/>
              <a:buNone/>
              <a:defRPr/>
            </a:lvl7pPr>
            <a:lvl8pPr lvl="7" rtl="0">
              <a:spcBef>
                <a:spcPts val="400"/>
              </a:spcBef>
              <a:spcAft>
                <a:spcPts val="0"/>
              </a:spcAft>
              <a:buSzPts val="2000"/>
              <a:buNone/>
              <a:defRPr/>
            </a:lvl8pPr>
            <a:lvl9pPr lvl="8" rtl="0">
              <a:spcBef>
                <a:spcPts val="400"/>
              </a:spcBef>
              <a:spcAft>
                <a:spcPts val="0"/>
              </a:spcAft>
              <a:buSzPts val="2000"/>
              <a:buNone/>
              <a:defRPr/>
            </a:lvl9pPr>
          </a:lstStyle>
          <a:p/>
        </p:txBody>
      </p:sp>
      <p:sp>
        <p:nvSpPr>
          <p:cNvPr id="78" name="Google Shape;78;p8"/>
          <p:cNvSpPr txBox="1"/>
          <p:nvPr>
            <p:ph idx="4" type="body"/>
          </p:nvPr>
        </p:nvSpPr>
        <p:spPr>
          <a:xfrm>
            <a:off x="7259250" y="8187307"/>
            <a:ext cx="3769500" cy="932100"/>
          </a:xfrm>
          <a:prstGeom prst="rect">
            <a:avLst/>
          </a:prstGeom>
        </p:spPr>
        <p:txBody>
          <a:bodyPr anchorCtr="0" anchor="t" bIns="45700" lIns="91425" spcFirstLastPara="1" rIns="91425" wrap="square" tIns="45700">
            <a:normAutofit/>
          </a:bodyPr>
          <a:lstStyle>
            <a:lvl1pPr indent="-355600" lvl="0" marL="457200" rtl="0">
              <a:spcBef>
                <a:spcPts val="640"/>
              </a:spcBef>
              <a:spcAft>
                <a:spcPts val="0"/>
              </a:spcAft>
              <a:buSzPts val="2000"/>
              <a:buChar char="•"/>
              <a:defRPr/>
            </a:lvl1pPr>
            <a:lvl2pPr indent="-355600" lvl="1" marL="914400" rtl="0">
              <a:spcBef>
                <a:spcPts val="560"/>
              </a:spcBef>
              <a:spcAft>
                <a:spcPts val="0"/>
              </a:spcAft>
              <a:buSzPts val="2000"/>
              <a:buChar char="–"/>
              <a:defRPr/>
            </a:lvl2pPr>
            <a:lvl3pPr indent="-355600" lvl="2" marL="1371600" rtl="0">
              <a:spcBef>
                <a:spcPts val="480"/>
              </a:spcBef>
              <a:spcAft>
                <a:spcPts val="0"/>
              </a:spcAft>
              <a:buSzPts val="2000"/>
              <a:buChar char="•"/>
              <a:defRPr/>
            </a:lvl3pPr>
            <a:lvl4pPr indent="-355600" lvl="3" marL="1828800" rtl="0">
              <a:spcBef>
                <a:spcPts val="400"/>
              </a:spcBef>
              <a:spcAft>
                <a:spcPts val="0"/>
              </a:spcAft>
              <a:buSzPts val="2000"/>
              <a:buChar char="–"/>
              <a:defRPr/>
            </a:lvl4pPr>
            <a:lvl5pPr indent="-355600" lvl="4" marL="2286000" rtl="0">
              <a:spcBef>
                <a:spcPts val="400"/>
              </a:spcBef>
              <a:spcAft>
                <a:spcPts val="0"/>
              </a:spcAft>
              <a:buSzPts val="2000"/>
              <a:buChar char="»"/>
              <a:defRPr/>
            </a:lvl5pPr>
            <a:lvl6pPr indent="-355600" lvl="5" marL="2743200" rtl="0">
              <a:spcBef>
                <a:spcPts val="400"/>
              </a:spcBef>
              <a:spcAft>
                <a:spcPts val="0"/>
              </a:spcAft>
              <a:buSzPts val="2000"/>
              <a:buChar char="•"/>
              <a:defRPr/>
            </a:lvl6pPr>
            <a:lvl7pPr indent="-355600" lvl="6" marL="3200400" rtl="0">
              <a:spcBef>
                <a:spcPts val="400"/>
              </a:spcBef>
              <a:spcAft>
                <a:spcPts val="0"/>
              </a:spcAft>
              <a:buSzPts val="2000"/>
              <a:buChar char="•"/>
              <a:defRPr/>
            </a:lvl7pPr>
            <a:lvl8pPr indent="-355600" lvl="7" marL="3657600" rtl="0">
              <a:spcBef>
                <a:spcPts val="400"/>
              </a:spcBef>
              <a:spcAft>
                <a:spcPts val="0"/>
              </a:spcAft>
              <a:buSzPts val="2000"/>
              <a:buChar char="•"/>
              <a:defRPr/>
            </a:lvl8pPr>
            <a:lvl9pPr indent="-355600" lvl="8" marL="4114800" rtl="0">
              <a:spcBef>
                <a:spcPts val="400"/>
              </a:spcBef>
              <a:spcAft>
                <a:spcPts val="0"/>
              </a:spcAft>
              <a:buSzPts val="2000"/>
              <a:buChar char="•"/>
              <a:defRPr/>
            </a:lvl9pPr>
          </a:lstStyle>
          <a:p/>
        </p:txBody>
      </p:sp>
      <p:sp>
        <p:nvSpPr>
          <p:cNvPr id="79" name="Google Shape;79;p8"/>
          <p:cNvSpPr txBox="1"/>
          <p:nvPr>
            <p:ph idx="5" type="subTitle"/>
          </p:nvPr>
        </p:nvSpPr>
        <p:spPr>
          <a:xfrm>
            <a:off x="12625525" y="7660157"/>
            <a:ext cx="4294500" cy="447900"/>
          </a:xfrm>
          <a:prstGeom prst="rect">
            <a:avLst/>
          </a:prstGeom>
        </p:spPr>
        <p:txBody>
          <a:bodyPr anchorCtr="0" anchor="t" bIns="45700" lIns="91425" spcFirstLastPara="1" rIns="91425" wrap="square" tIns="45700">
            <a:normAutofit/>
          </a:bodyPr>
          <a:lstStyle>
            <a:lvl1pPr lvl="0" rtl="0">
              <a:spcBef>
                <a:spcPts val="640"/>
              </a:spcBef>
              <a:spcAft>
                <a:spcPts val="0"/>
              </a:spcAft>
              <a:buSzPts val="2250"/>
              <a:buNone/>
              <a:defRPr b="1" sz="2250"/>
            </a:lvl1pPr>
            <a:lvl2pPr lvl="1" rtl="0">
              <a:spcBef>
                <a:spcPts val="560"/>
              </a:spcBef>
              <a:spcAft>
                <a:spcPts val="0"/>
              </a:spcAft>
              <a:buSzPts val="2000"/>
              <a:buNone/>
              <a:defRPr/>
            </a:lvl2pPr>
            <a:lvl3pPr lvl="2" rtl="0">
              <a:spcBef>
                <a:spcPts val="480"/>
              </a:spcBef>
              <a:spcAft>
                <a:spcPts val="0"/>
              </a:spcAft>
              <a:buSzPts val="2000"/>
              <a:buNone/>
              <a:defRPr/>
            </a:lvl3pPr>
            <a:lvl4pPr lvl="3" rtl="0">
              <a:spcBef>
                <a:spcPts val="400"/>
              </a:spcBef>
              <a:spcAft>
                <a:spcPts val="0"/>
              </a:spcAft>
              <a:buSzPts val="2000"/>
              <a:buNone/>
              <a:defRPr/>
            </a:lvl4pPr>
            <a:lvl5pPr lvl="4" rtl="0">
              <a:spcBef>
                <a:spcPts val="400"/>
              </a:spcBef>
              <a:spcAft>
                <a:spcPts val="0"/>
              </a:spcAft>
              <a:buSzPts val="2000"/>
              <a:buNone/>
              <a:defRPr/>
            </a:lvl5pPr>
            <a:lvl6pPr lvl="5" rtl="0">
              <a:spcBef>
                <a:spcPts val="400"/>
              </a:spcBef>
              <a:spcAft>
                <a:spcPts val="0"/>
              </a:spcAft>
              <a:buSzPts val="2000"/>
              <a:buNone/>
              <a:defRPr/>
            </a:lvl6pPr>
            <a:lvl7pPr lvl="6" rtl="0">
              <a:spcBef>
                <a:spcPts val="400"/>
              </a:spcBef>
              <a:spcAft>
                <a:spcPts val="0"/>
              </a:spcAft>
              <a:buSzPts val="2000"/>
              <a:buNone/>
              <a:defRPr/>
            </a:lvl7pPr>
            <a:lvl8pPr lvl="7" rtl="0">
              <a:spcBef>
                <a:spcPts val="400"/>
              </a:spcBef>
              <a:spcAft>
                <a:spcPts val="0"/>
              </a:spcAft>
              <a:buSzPts val="2000"/>
              <a:buNone/>
              <a:defRPr/>
            </a:lvl8pPr>
            <a:lvl9pPr lvl="8" rtl="0">
              <a:spcBef>
                <a:spcPts val="400"/>
              </a:spcBef>
              <a:spcAft>
                <a:spcPts val="0"/>
              </a:spcAft>
              <a:buSzPts val="2000"/>
              <a:buNone/>
              <a:defRPr/>
            </a:lvl9pPr>
          </a:lstStyle>
          <a:p/>
        </p:txBody>
      </p:sp>
      <p:sp>
        <p:nvSpPr>
          <p:cNvPr id="80" name="Google Shape;80;p8"/>
          <p:cNvSpPr txBox="1"/>
          <p:nvPr>
            <p:ph idx="6" type="body"/>
          </p:nvPr>
        </p:nvSpPr>
        <p:spPr>
          <a:xfrm>
            <a:off x="12888025" y="8187307"/>
            <a:ext cx="3769500" cy="932100"/>
          </a:xfrm>
          <a:prstGeom prst="rect">
            <a:avLst/>
          </a:prstGeom>
        </p:spPr>
        <p:txBody>
          <a:bodyPr anchorCtr="0" anchor="t" bIns="45700" lIns="91425" spcFirstLastPara="1" rIns="91425" wrap="square" tIns="45700">
            <a:normAutofit/>
          </a:bodyPr>
          <a:lstStyle>
            <a:lvl1pPr indent="-355600" lvl="0" marL="457200" rtl="0">
              <a:spcBef>
                <a:spcPts val="640"/>
              </a:spcBef>
              <a:spcAft>
                <a:spcPts val="0"/>
              </a:spcAft>
              <a:buSzPts val="2000"/>
              <a:buChar char="•"/>
              <a:defRPr/>
            </a:lvl1pPr>
            <a:lvl2pPr indent="-355600" lvl="1" marL="914400" rtl="0">
              <a:spcBef>
                <a:spcPts val="560"/>
              </a:spcBef>
              <a:spcAft>
                <a:spcPts val="0"/>
              </a:spcAft>
              <a:buSzPts val="2000"/>
              <a:buChar char="–"/>
              <a:defRPr/>
            </a:lvl2pPr>
            <a:lvl3pPr indent="-355600" lvl="2" marL="1371600" rtl="0">
              <a:spcBef>
                <a:spcPts val="480"/>
              </a:spcBef>
              <a:spcAft>
                <a:spcPts val="0"/>
              </a:spcAft>
              <a:buSzPts val="2000"/>
              <a:buChar char="•"/>
              <a:defRPr/>
            </a:lvl3pPr>
            <a:lvl4pPr indent="-355600" lvl="3" marL="1828800" rtl="0">
              <a:spcBef>
                <a:spcPts val="400"/>
              </a:spcBef>
              <a:spcAft>
                <a:spcPts val="0"/>
              </a:spcAft>
              <a:buSzPts val="2000"/>
              <a:buChar char="–"/>
              <a:defRPr/>
            </a:lvl4pPr>
            <a:lvl5pPr indent="-355600" lvl="4" marL="2286000" rtl="0">
              <a:spcBef>
                <a:spcPts val="400"/>
              </a:spcBef>
              <a:spcAft>
                <a:spcPts val="0"/>
              </a:spcAft>
              <a:buSzPts val="2000"/>
              <a:buChar char="»"/>
              <a:defRPr/>
            </a:lvl5pPr>
            <a:lvl6pPr indent="-355600" lvl="5" marL="2743200" rtl="0">
              <a:spcBef>
                <a:spcPts val="400"/>
              </a:spcBef>
              <a:spcAft>
                <a:spcPts val="0"/>
              </a:spcAft>
              <a:buSzPts val="2000"/>
              <a:buChar char="•"/>
              <a:defRPr/>
            </a:lvl6pPr>
            <a:lvl7pPr indent="-355600" lvl="6" marL="3200400" rtl="0">
              <a:spcBef>
                <a:spcPts val="400"/>
              </a:spcBef>
              <a:spcAft>
                <a:spcPts val="0"/>
              </a:spcAft>
              <a:buSzPts val="2000"/>
              <a:buChar char="•"/>
              <a:defRPr/>
            </a:lvl7pPr>
            <a:lvl8pPr indent="-355600" lvl="7" marL="3657600" rtl="0">
              <a:spcBef>
                <a:spcPts val="400"/>
              </a:spcBef>
              <a:spcAft>
                <a:spcPts val="0"/>
              </a:spcAft>
              <a:buSzPts val="2000"/>
              <a:buChar char="•"/>
              <a:defRPr/>
            </a:lvl8pPr>
            <a:lvl9pPr indent="-355600" lvl="8" marL="4114800" rtl="0">
              <a:spcBef>
                <a:spcPts val="400"/>
              </a:spcBef>
              <a:spcAft>
                <a:spcPts val="0"/>
              </a:spcAft>
              <a:buSzPts val="2000"/>
              <a:buChar char="•"/>
              <a:defRPr/>
            </a:lvl9pPr>
          </a:lstStyle>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gradFill>
          <a:gsLst>
            <a:gs pos="0">
              <a:srgbClr val="4B6772"/>
            </a:gs>
            <a:gs pos="100000">
              <a:srgbClr val="D0D1CA"/>
            </a:gs>
          </a:gsLst>
          <a:lin ang="5400700" scaled="0"/>
        </a:gra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2016000" y="619175"/>
            <a:ext cx="14256000" cy="1143000"/>
          </a:xfrm>
          <a:prstGeom prst="rect">
            <a:avLst/>
          </a:prstGeom>
          <a:noFill/>
          <a:ln>
            <a:noFill/>
          </a:ln>
        </p:spPr>
        <p:txBody>
          <a:bodyPr anchorCtr="0" anchor="ctr" bIns="45700" lIns="91425" spcFirstLastPara="1" rIns="91425" wrap="square" tIns="45700">
            <a:normAutofit/>
          </a:bodyPr>
          <a:lstStyle>
            <a:lvl1pPr lvl="0" marR="0" rtl="0" algn="ctr">
              <a:spcBef>
                <a:spcPts val="0"/>
              </a:spcBef>
              <a:spcAft>
                <a:spcPts val="0"/>
              </a:spcAft>
              <a:buClr>
                <a:schemeClr val="lt1"/>
              </a:buClr>
              <a:buSzPts val="8500"/>
              <a:buFont typeface="EB Garamond"/>
              <a:buNone/>
              <a:defRPr i="0" sz="8500" u="none" cap="none" strike="noStrike">
                <a:solidFill>
                  <a:schemeClr val="lt1"/>
                </a:solidFill>
                <a:latin typeface="EB Garamond"/>
                <a:ea typeface="EB Garamond"/>
                <a:cs typeface="EB Garamond"/>
                <a:sym typeface="EB Garamond"/>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7" name="Google Shape;7;p1"/>
          <p:cNvSpPr txBox="1"/>
          <p:nvPr>
            <p:ph idx="1" type="body"/>
          </p:nvPr>
        </p:nvSpPr>
        <p:spPr>
          <a:xfrm>
            <a:off x="5029200" y="2651850"/>
            <a:ext cx="8229600" cy="4526100"/>
          </a:xfrm>
          <a:prstGeom prst="rect">
            <a:avLst/>
          </a:prstGeom>
          <a:noFill/>
          <a:ln>
            <a:noFill/>
          </a:ln>
        </p:spPr>
        <p:txBody>
          <a:bodyPr anchorCtr="0" anchor="t" bIns="45700" lIns="91425" spcFirstLastPara="1" rIns="91425" wrap="square" tIns="45700">
            <a:normAutofit/>
          </a:bodyPr>
          <a:lstStyle>
            <a:lvl1pPr indent="-355600" lvl="0" marL="457200" marR="0" rtl="0" algn="ctr">
              <a:spcBef>
                <a:spcPts val="640"/>
              </a:spcBef>
              <a:spcAft>
                <a:spcPts val="0"/>
              </a:spcAft>
              <a:buClr>
                <a:schemeClr val="dk1"/>
              </a:buClr>
              <a:buSzPts val="2000"/>
              <a:buFont typeface="Asap"/>
              <a:buChar char="•"/>
              <a:defRPr i="0" sz="2000" u="none" cap="none" strike="noStrike">
                <a:solidFill>
                  <a:schemeClr val="dk1"/>
                </a:solidFill>
                <a:latin typeface="Asap"/>
                <a:ea typeface="Asap"/>
                <a:cs typeface="Asap"/>
                <a:sym typeface="Asap"/>
              </a:defRPr>
            </a:lvl1pPr>
            <a:lvl2pPr indent="-355600" lvl="1" marL="914400" marR="0" rtl="0" algn="ctr">
              <a:spcBef>
                <a:spcPts val="560"/>
              </a:spcBef>
              <a:spcAft>
                <a:spcPts val="0"/>
              </a:spcAft>
              <a:buClr>
                <a:schemeClr val="dk1"/>
              </a:buClr>
              <a:buSzPts val="2000"/>
              <a:buFont typeface="Asap"/>
              <a:buChar char="–"/>
              <a:defRPr i="0" sz="2000" u="none" cap="none" strike="noStrike">
                <a:solidFill>
                  <a:schemeClr val="dk1"/>
                </a:solidFill>
                <a:latin typeface="Asap"/>
                <a:ea typeface="Asap"/>
                <a:cs typeface="Asap"/>
                <a:sym typeface="Asap"/>
              </a:defRPr>
            </a:lvl2pPr>
            <a:lvl3pPr indent="-355600" lvl="2" marL="1371600" marR="0" rtl="0" algn="ctr">
              <a:spcBef>
                <a:spcPts val="480"/>
              </a:spcBef>
              <a:spcAft>
                <a:spcPts val="0"/>
              </a:spcAft>
              <a:buClr>
                <a:schemeClr val="dk1"/>
              </a:buClr>
              <a:buSzPts val="2000"/>
              <a:buFont typeface="Asap"/>
              <a:buChar char="•"/>
              <a:defRPr i="0" sz="2000" u="none" cap="none" strike="noStrike">
                <a:solidFill>
                  <a:schemeClr val="dk1"/>
                </a:solidFill>
                <a:latin typeface="Asap"/>
                <a:ea typeface="Asap"/>
                <a:cs typeface="Asap"/>
                <a:sym typeface="Asap"/>
              </a:defRPr>
            </a:lvl3pPr>
            <a:lvl4pPr indent="-355600" lvl="3" marL="1828800" marR="0" rtl="0" algn="ctr">
              <a:spcBef>
                <a:spcPts val="400"/>
              </a:spcBef>
              <a:spcAft>
                <a:spcPts val="0"/>
              </a:spcAft>
              <a:buClr>
                <a:schemeClr val="dk1"/>
              </a:buClr>
              <a:buSzPts val="2000"/>
              <a:buFont typeface="Asap"/>
              <a:buChar char="–"/>
              <a:defRPr i="0" sz="2000" u="none" cap="none" strike="noStrike">
                <a:solidFill>
                  <a:schemeClr val="dk1"/>
                </a:solidFill>
                <a:latin typeface="Asap"/>
                <a:ea typeface="Asap"/>
                <a:cs typeface="Asap"/>
                <a:sym typeface="Asap"/>
              </a:defRPr>
            </a:lvl4pPr>
            <a:lvl5pPr indent="-355600" lvl="4" marL="2286000" marR="0" rtl="0" algn="ctr">
              <a:spcBef>
                <a:spcPts val="400"/>
              </a:spcBef>
              <a:spcAft>
                <a:spcPts val="0"/>
              </a:spcAft>
              <a:buClr>
                <a:schemeClr val="dk1"/>
              </a:buClr>
              <a:buSzPts val="2000"/>
              <a:buFont typeface="Asap"/>
              <a:buChar char="»"/>
              <a:defRPr i="0" sz="2000" u="none" cap="none" strike="noStrike">
                <a:solidFill>
                  <a:schemeClr val="dk1"/>
                </a:solidFill>
                <a:latin typeface="Asap"/>
                <a:ea typeface="Asap"/>
                <a:cs typeface="Asap"/>
                <a:sym typeface="Asap"/>
              </a:defRPr>
            </a:lvl5pPr>
            <a:lvl6pPr indent="-355600" lvl="5" marL="2743200" marR="0" rtl="0" algn="ctr">
              <a:spcBef>
                <a:spcPts val="400"/>
              </a:spcBef>
              <a:spcAft>
                <a:spcPts val="0"/>
              </a:spcAft>
              <a:buClr>
                <a:schemeClr val="dk1"/>
              </a:buClr>
              <a:buSzPts val="2000"/>
              <a:buFont typeface="Asap"/>
              <a:buChar char="•"/>
              <a:defRPr i="0" sz="2000" u="none" cap="none" strike="noStrike">
                <a:solidFill>
                  <a:schemeClr val="dk1"/>
                </a:solidFill>
                <a:latin typeface="Asap"/>
                <a:ea typeface="Asap"/>
                <a:cs typeface="Asap"/>
                <a:sym typeface="Asap"/>
              </a:defRPr>
            </a:lvl6pPr>
            <a:lvl7pPr indent="-355600" lvl="6" marL="3200400" marR="0" rtl="0" algn="ctr">
              <a:spcBef>
                <a:spcPts val="400"/>
              </a:spcBef>
              <a:spcAft>
                <a:spcPts val="0"/>
              </a:spcAft>
              <a:buClr>
                <a:schemeClr val="dk1"/>
              </a:buClr>
              <a:buSzPts val="2000"/>
              <a:buFont typeface="Asap"/>
              <a:buChar char="•"/>
              <a:defRPr i="0" sz="2000" u="none" cap="none" strike="noStrike">
                <a:solidFill>
                  <a:schemeClr val="dk1"/>
                </a:solidFill>
                <a:latin typeface="Asap"/>
                <a:ea typeface="Asap"/>
                <a:cs typeface="Asap"/>
                <a:sym typeface="Asap"/>
              </a:defRPr>
            </a:lvl7pPr>
            <a:lvl8pPr indent="-355600" lvl="7" marL="3657600" marR="0" rtl="0" algn="ctr">
              <a:spcBef>
                <a:spcPts val="400"/>
              </a:spcBef>
              <a:spcAft>
                <a:spcPts val="0"/>
              </a:spcAft>
              <a:buClr>
                <a:schemeClr val="dk1"/>
              </a:buClr>
              <a:buSzPts val="2000"/>
              <a:buFont typeface="Asap"/>
              <a:buChar char="•"/>
              <a:defRPr i="0" sz="2000" u="none" cap="none" strike="noStrike">
                <a:solidFill>
                  <a:schemeClr val="dk1"/>
                </a:solidFill>
                <a:latin typeface="Asap"/>
                <a:ea typeface="Asap"/>
                <a:cs typeface="Asap"/>
                <a:sym typeface="Asap"/>
              </a:defRPr>
            </a:lvl8pPr>
            <a:lvl9pPr indent="-355600" lvl="8" marL="4114800" marR="0" rtl="0" algn="ctr">
              <a:spcBef>
                <a:spcPts val="400"/>
              </a:spcBef>
              <a:spcAft>
                <a:spcPts val="0"/>
              </a:spcAft>
              <a:buClr>
                <a:schemeClr val="dk1"/>
              </a:buClr>
              <a:buSzPts val="2000"/>
              <a:buFont typeface="Asap"/>
              <a:buChar char="•"/>
              <a:defRPr i="0" sz="2000" u="none" cap="none" strike="noStrike">
                <a:solidFill>
                  <a:schemeClr val="dk1"/>
                </a:solidFill>
                <a:latin typeface="Asap"/>
                <a:ea typeface="Asap"/>
                <a:cs typeface="Asap"/>
                <a:sym typeface="Asap"/>
              </a:defRPr>
            </a:lvl9pPr>
          </a:lstStyle>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0.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0.xml"/><Relationship Id="rId3" Type="http://schemas.openxmlformats.org/officeDocument/2006/relationships/image" Target="../media/image27.png"/><Relationship Id="rId4" Type="http://schemas.openxmlformats.org/officeDocument/2006/relationships/image" Target="../media/image22.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1.xml"/><Relationship Id="rId3" Type="http://schemas.openxmlformats.org/officeDocument/2006/relationships/image" Target="../media/image17.png"/><Relationship Id="rId4" Type="http://schemas.openxmlformats.org/officeDocument/2006/relationships/image" Target="../media/image40.png"/><Relationship Id="rId5" Type="http://schemas.openxmlformats.org/officeDocument/2006/relationships/image" Target="../media/image31.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2.xml"/><Relationship Id="rId3" Type="http://schemas.openxmlformats.org/officeDocument/2006/relationships/image" Target="../media/image23.png"/><Relationship Id="rId4" Type="http://schemas.openxmlformats.org/officeDocument/2006/relationships/image" Target="../media/image30.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3.xml"/><Relationship Id="rId3" Type="http://schemas.openxmlformats.org/officeDocument/2006/relationships/image" Target="../media/image73.png"/><Relationship Id="rId4" Type="http://schemas.openxmlformats.org/officeDocument/2006/relationships/image" Target="../media/image35.png"/><Relationship Id="rId5" Type="http://schemas.openxmlformats.org/officeDocument/2006/relationships/image" Target="../media/image10.png"/><Relationship Id="rId6" Type="http://schemas.openxmlformats.org/officeDocument/2006/relationships/image" Target="../media/image37.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4.xml"/><Relationship Id="rId3" Type="http://schemas.openxmlformats.org/officeDocument/2006/relationships/image" Target="../media/image17.png"/><Relationship Id="rId4" Type="http://schemas.openxmlformats.org/officeDocument/2006/relationships/image" Target="../media/image41.png"/><Relationship Id="rId5" Type="http://schemas.openxmlformats.org/officeDocument/2006/relationships/image" Target="../media/image53.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5.xml"/><Relationship Id="rId3" Type="http://schemas.openxmlformats.org/officeDocument/2006/relationships/image" Target="../media/image44.png"/><Relationship Id="rId4" Type="http://schemas.openxmlformats.org/officeDocument/2006/relationships/image" Target="../media/image47.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6.xml"/><Relationship Id="rId3" Type="http://schemas.openxmlformats.org/officeDocument/2006/relationships/image" Target="../media/image23.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7.xml"/><Relationship Id="rId3" Type="http://schemas.openxmlformats.org/officeDocument/2006/relationships/image" Target="../media/image17.png"/><Relationship Id="rId4" Type="http://schemas.openxmlformats.org/officeDocument/2006/relationships/image" Target="../media/image79.png"/><Relationship Id="rId5" Type="http://schemas.openxmlformats.org/officeDocument/2006/relationships/image" Target="../media/image60.png"/></Relationships>
</file>

<file path=ppt/slides/_rels/slide18.xml.rels><?xml version="1.0" encoding="UTF-8" standalone="yes"?><Relationships xmlns="http://schemas.openxmlformats.org/package/2006/relationships"><Relationship Id="rId20" Type="http://schemas.openxmlformats.org/officeDocument/2006/relationships/image" Target="../media/image6.png"/><Relationship Id="rId22" Type="http://schemas.openxmlformats.org/officeDocument/2006/relationships/image" Target="../media/image33.png"/><Relationship Id="rId21" Type="http://schemas.openxmlformats.org/officeDocument/2006/relationships/image" Target="../media/image20.png"/><Relationship Id="rId24" Type="http://schemas.openxmlformats.org/officeDocument/2006/relationships/image" Target="../media/image10.png"/><Relationship Id="rId23" Type="http://schemas.openxmlformats.org/officeDocument/2006/relationships/image" Target="../media/image37.png"/><Relationship Id="rId1" Type="http://schemas.openxmlformats.org/officeDocument/2006/relationships/slideLayout" Target="../slideLayouts/slideLayout1.xml"/><Relationship Id="rId2" Type="http://schemas.openxmlformats.org/officeDocument/2006/relationships/notesSlide" Target="../notesSlides/notesSlide18.xml"/><Relationship Id="rId3" Type="http://schemas.openxmlformats.org/officeDocument/2006/relationships/image" Target="../media/image3.png"/><Relationship Id="rId4" Type="http://schemas.openxmlformats.org/officeDocument/2006/relationships/image" Target="../media/image1.png"/><Relationship Id="rId9" Type="http://schemas.openxmlformats.org/officeDocument/2006/relationships/image" Target="../media/image79.png"/><Relationship Id="rId26" Type="http://schemas.openxmlformats.org/officeDocument/2006/relationships/image" Target="../media/image17.png"/><Relationship Id="rId25" Type="http://schemas.openxmlformats.org/officeDocument/2006/relationships/image" Target="../media/image12.png"/><Relationship Id="rId28" Type="http://schemas.openxmlformats.org/officeDocument/2006/relationships/image" Target="../media/image2.png"/><Relationship Id="rId27" Type="http://schemas.openxmlformats.org/officeDocument/2006/relationships/image" Target="../media/image23.png"/><Relationship Id="rId5" Type="http://schemas.openxmlformats.org/officeDocument/2006/relationships/image" Target="../media/image18.png"/><Relationship Id="rId6" Type="http://schemas.openxmlformats.org/officeDocument/2006/relationships/image" Target="../media/image7.png"/><Relationship Id="rId29" Type="http://schemas.openxmlformats.org/officeDocument/2006/relationships/image" Target="../media/image5.png"/><Relationship Id="rId7" Type="http://schemas.openxmlformats.org/officeDocument/2006/relationships/image" Target="../media/image29.png"/><Relationship Id="rId8" Type="http://schemas.openxmlformats.org/officeDocument/2006/relationships/image" Target="../media/image53.png"/><Relationship Id="rId31" Type="http://schemas.openxmlformats.org/officeDocument/2006/relationships/image" Target="../media/image15.png"/><Relationship Id="rId30" Type="http://schemas.openxmlformats.org/officeDocument/2006/relationships/image" Target="../media/image14.png"/><Relationship Id="rId11" Type="http://schemas.openxmlformats.org/officeDocument/2006/relationships/image" Target="../media/image4.png"/><Relationship Id="rId33" Type="http://schemas.openxmlformats.org/officeDocument/2006/relationships/image" Target="../media/image36.png"/><Relationship Id="rId10" Type="http://schemas.openxmlformats.org/officeDocument/2006/relationships/image" Target="../media/image60.png"/><Relationship Id="rId32" Type="http://schemas.openxmlformats.org/officeDocument/2006/relationships/image" Target="../media/image13.png"/><Relationship Id="rId13" Type="http://schemas.openxmlformats.org/officeDocument/2006/relationships/image" Target="../media/image19.png"/><Relationship Id="rId35" Type="http://schemas.openxmlformats.org/officeDocument/2006/relationships/image" Target="../media/image25.png"/><Relationship Id="rId12" Type="http://schemas.openxmlformats.org/officeDocument/2006/relationships/image" Target="../media/image74.png"/><Relationship Id="rId34" Type="http://schemas.openxmlformats.org/officeDocument/2006/relationships/image" Target="../media/image21.png"/><Relationship Id="rId15" Type="http://schemas.openxmlformats.org/officeDocument/2006/relationships/image" Target="../media/image27.png"/><Relationship Id="rId37" Type="http://schemas.openxmlformats.org/officeDocument/2006/relationships/image" Target="../media/image47.png"/><Relationship Id="rId14" Type="http://schemas.openxmlformats.org/officeDocument/2006/relationships/image" Target="../media/image76.png"/><Relationship Id="rId36" Type="http://schemas.openxmlformats.org/officeDocument/2006/relationships/image" Target="../media/image28.png"/><Relationship Id="rId17" Type="http://schemas.openxmlformats.org/officeDocument/2006/relationships/image" Target="../media/image30.png"/><Relationship Id="rId16" Type="http://schemas.openxmlformats.org/officeDocument/2006/relationships/image" Target="../media/image77.png"/><Relationship Id="rId19" Type="http://schemas.openxmlformats.org/officeDocument/2006/relationships/image" Target="../media/image11.png"/><Relationship Id="rId18" Type="http://schemas.openxmlformats.org/officeDocument/2006/relationships/image" Target="../media/image56.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9.xml"/><Relationship Id="rId3" Type="http://schemas.openxmlformats.org/officeDocument/2006/relationships/image" Target="../media/image78.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image" Target="../media/image10.png"/><Relationship Id="rId4" Type="http://schemas.openxmlformats.org/officeDocument/2006/relationships/image" Target="../media/image4.png"/><Relationship Id="rId5" Type="http://schemas.openxmlformats.org/officeDocument/2006/relationships/image" Target="../media/image1.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 Id="rId3" Type="http://schemas.openxmlformats.org/officeDocument/2006/relationships/image" Target="../media/image8.png"/><Relationship Id="rId4" Type="http://schemas.openxmlformats.org/officeDocument/2006/relationships/image" Target="../media/image10.png"/><Relationship Id="rId5" Type="http://schemas.openxmlformats.org/officeDocument/2006/relationships/image" Target="../media/image11.png"/><Relationship Id="rId6" Type="http://schemas.openxmlformats.org/officeDocument/2006/relationships/image" Target="../media/image16.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 Id="rId3" Type="http://schemas.openxmlformats.org/officeDocument/2006/relationships/image" Target="../media/image19.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xml"/><Relationship Id="rId3" Type="http://schemas.openxmlformats.org/officeDocument/2006/relationships/image" Target="../media/image10.png"/><Relationship Id="rId4" Type="http://schemas.openxmlformats.org/officeDocument/2006/relationships/image" Target="../media/image18.png"/><Relationship Id="rId5" Type="http://schemas.openxmlformats.org/officeDocument/2006/relationships/image" Target="../media/image2.png"/><Relationship Id="rId6" Type="http://schemas.openxmlformats.org/officeDocument/2006/relationships/image" Target="../media/image5.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xml"/><Relationship Id="rId3" Type="http://schemas.openxmlformats.org/officeDocument/2006/relationships/image" Target="../media/image7.png"/><Relationship Id="rId4" Type="http://schemas.openxmlformats.org/officeDocument/2006/relationships/image" Target="../media/image6.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xml"/><Relationship Id="rId3" Type="http://schemas.openxmlformats.org/officeDocument/2006/relationships/image" Target="../media/image12.png"/><Relationship Id="rId4" Type="http://schemas.openxmlformats.org/officeDocument/2006/relationships/image" Target="../media/image10.png"/><Relationship Id="rId5" Type="http://schemas.openxmlformats.org/officeDocument/2006/relationships/image" Target="../media/image14.png"/><Relationship Id="rId6" Type="http://schemas.openxmlformats.org/officeDocument/2006/relationships/image" Target="../media/image15.png"/><Relationship Id="rId7" Type="http://schemas.openxmlformats.org/officeDocument/2006/relationships/image" Target="../media/image13.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xml"/><Relationship Id="rId3" Type="http://schemas.openxmlformats.org/officeDocument/2006/relationships/image" Target="../media/image24.png"/><Relationship Id="rId4" Type="http://schemas.openxmlformats.org/officeDocument/2006/relationships/image" Target="../media/image10.png"/><Relationship Id="rId5" Type="http://schemas.openxmlformats.org/officeDocument/2006/relationships/image" Target="../media/image20.png"/><Relationship Id="rId6" Type="http://schemas.openxmlformats.org/officeDocument/2006/relationships/image" Target="../media/image33.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xml"/><Relationship Id="rId3" Type="http://schemas.openxmlformats.org/officeDocument/2006/relationships/image" Target="../media/image29.png"/><Relationship Id="rId4" Type="http://schemas.openxmlformats.org/officeDocument/2006/relationships/image" Target="../media/image10.png"/><Relationship Id="rId5" Type="http://schemas.openxmlformats.org/officeDocument/2006/relationships/image" Target="../media/image36.png"/><Relationship Id="rId6" Type="http://schemas.openxmlformats.org/officeDocument/2006/relationships/image" Target="../media/image21.png"/><Relationship Id="rId7" Type="http://schemas.openxmlformats.org/officeDocument/2006/relationships/image" Target="../media/image25.png"/><Relationship Id="rId8" Type="http://schemas.openxmlformats.org/officeDocument/2006/relationships/image" Target="../media/image28.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gradFill>
          <a:gsLst>
            <a:gs pos="0">
              <a:srgbClr val="4B6772"/>
            </a:gs>
            <a:gs pos="100000">
              <a:srgbClr val="D0D1CA"/>
            </a:gs>
          </a:gsLst>
          <a:lin ang="5400000" scaled="0"/>
        </a:gradFill>
      </p:bgPr>
    </p:bg>
    <p:spTree>
      <p:nvGrpSpPr>
        <p:cNvPr id="84" name="Shape 84"/>
        <p:cNvGrpSpPr/>
        <p:nvPr/>
      </p:nvGrpSpPr>
      <p:grpSpPr>
        <a:xfrm>
          <a:off x="0" y="0"/>
          <a:ext cx="0" cy="0"/>
          <a:chOff x="0" y="0"/>
          <a:chExt cx="0" cy="0"/>
        </a:xfrm>
      </p:grpSpPr>
      <p:sp>
        <p:nvSpPr>
          <p:cNvPr id="85" name="Google Shape;85;p9"/>
          <p:cNvSpPr/>
          <p:nvPr/>
        </p:nvSpPr>
        <p:spPr>
          <a:xfrm>
            <a:off x="-2430828" y="2792801"/>
            <a:ext cx="15011561" cy="15011561"/>
          </a:xfrm>
          <a:custGeom>
            <a:rect b="b" l="l" r="r" t="t"/>
            <a:pathLst>
              <a:path extrusionOk="0" h="15011561" w="15011561">
                <a:moveTo>
                  <a:pt x="0" y="0"/>
                </a:moveTo>
                <a:lnTo>
                  <a:pt x="15011562" y="0"/>
                </a:lnTo>
                <a:lnTo>
                  <a:pt x="15011562" y="15011561"/>
                </a:lnTo>
                <a:lnTo>
                  <a:pt x="0" y="15011561"/>
                </a:lnTo>
                <a:lnTo>
                  <a:pt x="0" y="0"/>
                </a:lnTo>
                <a:close/>
              </a:path>
            </a:pathLst>
          </a:custGeom>
          <a:blipFill rotWithShape="1">
            <a:blip r:embed="rId3">
              <a:alphaModFix amt="44999"/>
            </a:blip>
            <a:stretch>
              <a:fillRect b="0" l="0" r="0" t="0"/>
            </a:stretch>
          </a:blipFill>
          <a:ln>
            <a:noFill/>
          </a:ln>
        </p:spPr>
      </p:sp>
      <p:sp>
        <p:nvSpPr>
          <p:cNvPr id="86" name="Google Shape;86;p9"/>
          <p:cNvSpPr txBox="1"/>
          <p:nvPr/>
        </p:nvSpPr>
        <p:spPr>
          <a:xfrm>
            <a:off x="9411211" y="1795364"/>
            <a:ext cx="7882500" cy="6542700"/>
          </a:xfrm>
          <a:prstGeom prst="rect">
            <a:avLst/>
          </a:prstGeom>
          <a:noFill/>
          <a:ln>
            <a:noFill/>
          </a:ln>
        </p:spPr>
        <p:txBody>
          <a:bodyPr anchorCtr="0" anchor="t" bIns="0" lIns="0" spcFirstLastPara="1" rIns="0" wrap="square" tIns="0">
            <a:spAutoFit/>
          </a:bodyPr>
          <a:lstStyle/>
          <a:p>
            <a:pPr indent="0" lvl="0" marL="0" marR="0" rtl="0" algn="r">
              <a:lnSpc>
                <a:spcPct val="90000"/>
              </a:lnSpc>
              <a:spcBef>
                <a:spcPts val="0"/>
              </a:spcBef>
              <a:spcAft>
                <a:spcPts val="0"/>
              </a:spcAft>
              <a:buNone/>
            </a:pPr>
            <a:r>
              <a:rPr b="0" i="0" lang="en-US" sz="11807" u="none" cap="none" strike="noStrike">
                <a:solidFill>
                  <a:srgbClr val="FFFFFF"/>
                </a:solidFill>
                <a:latin typeface="EB Garamond"/>
                <a:ea typeface="EB Garamond"/>
                <a:cs typeface="EB Garamond"/>
                <a:sym typeface="EB Garamond"/>
              </a:rPr>
              <a:t>EFFECT OF YOGA ON </a:t>
            </a:r>
            <a:r>
              <a:rPr b="0" i="0" lang="en-US" sz="11807" u="none" cap="none" strike="noStrike">
                <a:solidFill>
                  <a:srgbClr val="000000"/>
                </a:solidFill>
                <a:latin typeface="EB Garamond"/>
                <a:ea typeface="EB Garamond"/>
                <a:cs typeface="EB Garamond"/>
                <a:sym typeface="EB Garamond"/>
              </a:rPr>
              <a:t>NERVOUS SYSTEM</a:t>
            </a:r>
            <a:endParaRPr/>
          </a:p>
        </p:txBody>
      </p:sp>
      <p:sp>
        <p:nvSpPr>
          <p:cNvPr id="87" name="Google Shape;87;p9"/>
          <p:cNvSpPr txBox="1"/>
          <p:nvPr/>
        </p:nvSpPr>
        <p:spPr>
          <a:xfrm>
            <a:off x="11270573" y="9090351"/>
            <a:ext cx="6023061" cy="422275"/>
          </a:xfrm>
          <a:prstGeom prst="rect">
            <a:avLst/>
          </a:prstGeom>
          <a:noFill/>
          <a:ln>
            <a:noFill/>
          </a:ln>
        </p:spPr>
        <p:txBody>
          <a:bodyPr anchorCtr="0" anchor="t" bIns="0" lIns="0" spcFirstLastPara="1" rIns="0" wrap="square" tIns="0">
            <a:spAutoFit/>
          </a:bodyPr>
          <a:lstStyle/>
          <a:p>
            <a:pPr indent="0" lvl="0" marL="0" marR="0" rtl="0" algn="r">
              <a:lnSpc>
                <a:spcPct val="140016"/>
              </a:lnSpc>
              <a:spcBef>
                <a:spcPts val="0"/>
              </a:spcBef>
              <a:spcAft>
                <a:spcPts val="0"/>
              </a:spcAft>
              <a:buNone/>
            </a:pPr>
            <a:r>
              <a:rPr b="0" i="0" lang="en-US" sz="2499" u="none" cap="none" strike="noStrike">
                <a:solidFill>
                  <a:srgbClr val="FFFFFF"/>
                </a:solidFill>
                <a:latin typeface="Asap"/>
                <a:ea typeface="Asap"/>
                <a:cs typeface="Asap"/>
                <a:sym typeface="Asap"/>
              </a:rPr>
              <a:t>Write a subtitle of this presentation here</a:t>
            </a:r>
            <a:endParaRPr/>
          </a:p>
        </p:txBody>
      </p:sp>
      <p:sp>
        <p:nvSpPr>
          <p:cNvPr id="88" name="Google Shape;88;p9"/>
          <p:cNvSpPr/>
          <p:nvPr/>
        </p:nvSpPr>
        <p:spPr>
          <a:xfrm>
            <a:off x="1018615" y="1928304"/>
            <a:ext cx="8112677" cy="8418816"/>
          </a:xfrm>
          <a:custGeom>
            <a:rect b="b" l="l" r="r" t="t"/>
            <a:pathLst>
              <a:path extrusionOk="0" h="8418816" w="8112677">
                <a:moveTo>
                  <a:pt x="0" y="0"/>
                </a:moveTo>
                <a:lnTo>
                  <a:pt x="8112676" y="0"/>
                </a:lnTo>
                <a:lnTo>
                  <a:pt x="8112676" y="8418816"/>
                </a:lnTo>
                <a:lnTo>
                  <a:pt x="0" y="8418816"/>
                </a:lnTo>
                <a:lnTo>
                  <a:pt x="0" y="0"/>
                </a:lnTo>
                <a:close/>
              </a:path>
            </a:pathLst>
          </a:custGeom>
          <a:blipFill rotWithShape="1">
            <a:blip r:embed="rId4">
              <a:alphaModFix/>
            </a:blip>
            <a:stretch>
              <a:fillRect b="0" l="0" r="0" t="0"/>
            </a:stretch>
          </a:blipFill>
          <a:ln>
            <a:noFill/>
          </a:ln>
        </p:spPr>
      </p:sp>
      <p:sp>
        <p:nvSpPr>
          <p:cNvPr id="89" name="Google Shape;89;p9"/>
          <p:cNvSpPr txBox="1"/>
          <p:nvPr/>
        </p:nvSpPr>
        <p:spPr>
          <a:xfrm>
            <a:off x="5040619" y="679317"/>
            <a:ext cx="8206763" cy="326644"/>
          </a:xfrm>
          <a:prstGeom prst="rect">
            <a:avLst/>
          </a:prstGeom>
          <a:noFill/>
          <a:ln>
            <a:noFill/>
          </a:ln>
        </p:spPr>
        <p:txBody>
          <a:bodyPr anchorCtr="0" anchor="t" bIns="0" lIns="0" spcFirstLastPara="1" rIns="0" wrap="square" tIns="0">
            <a:spAutoFit/>
          </a:bodyPr>
          <a:lstStyle/>
          <a:p>
            <a:pPr indent="0" lvl="0" marL="0" marR="0" rtl="0" algn="ctr">
              <a:lnSpc>
                <a:spcPct val="105999"/>
              </a:lnSpc>
              <a:spcBef>
                <a:spcPts val="0"/>
              </a:spcBef>
              <a:spcAft>
                <a:spcPts val="0"/>
              </a:spcAft>
              <a:buNone/>
            </a:pPr>
            <a:r>
              <a:rPr b="0" i="0" lang="en-US" sz="2300" u="none" cap="none" strike="noStrike">
                <a:solidFill>
                  <a:srgbClr val="FFFFFF"/>
                </a:solidFill>
                <a:latin typeface="Asap"/>
                <a:ea typeface="Asap"/>
                <a:cs typeface="Asap"/>
                <a:sym typeface="Asap"/>
              </a:rPr>
              <a:t>COURSE</a:t>
            </a:r>
            <a:endParaRPr/>
          </a:p>
        </p:txBody>
      </p:sp>
      <p:sp>
        <p:nvSpPr>
          <p:cNvPr id="90" name="Google Shape;90;p9"/>
          <p:cNvSpPr txBox="1"/>
          <p:nvPr/>
        </p:nvSpPr>
        <p:spPr>
          <a:xfrm>
            <a:off x="14356847" y="679317"/>
            <a:ext cx="2936788" cy="326644"/>
          </a:xfrm>
          <a:prstGeom prst="rect">
            <a:avLst/>
          </a:prstGeom>
          <a:noFill/>
          <a:ln>
            <a:noFill/>
          </a:ln>
        </p:spPr>
        <p:txBody>
          <a:bodyPr anchorCtr="0" anchor="t" bIns="0" lIns="0" spcFirstLastPara="1" rIns="0" wrap="square" tIns="0">
            <a:spAutoFit/>
          </a:bodyPr>
          <a:lstStyle/>
          <a:p>
            <a:pPr indent="0" lvl="0" marL="0" marR="0" rtl="0" algn="r">
              <a:lnSpc>
                <a:spcPct val="105999"/>
              </a:lnSpc>
              <a:spcBef>
                <a:spcPts val="0"/>
              </a:spcBef>
              <a:spcAft>
                <a:spcPts val="0"/>
              </a:spcAft>
              <a:buNone/>
            </a:pPr>
            <a:r>
              <a:rPr b="0" i="0" lang="en-US" sz="2300" u="none" cap="none" strike="noStrike">
                <a:solidFill>
                  <a:srgbClr val="FFFFFF"/>
                </a:solidFill>
                <a:latin typeface="Asap"/>
                <a:ea typeface="Asap"/>
                <a:cs typeface="Asap"/>
                <a:sym typeface="Asap"/>
              </a:rPr>
              <a:t>DATE</a:t>
            </a:r>
            <a:endParaRPr/>
          </a:p>
        </p:txBody>
      </p:sp>
      <p:sp>
        <p:nvSpPr>
          <p:cNvPr id="91" name="Google Shape;91;p9"/>
          <p:cNvSpPr txBox="1"/>
          <p:nvPr/>
        </p:nvSpPr>
        <p:spPr>
          <a:xfrm>
            <a:off x="994366" y="679317"/>
            <a:ext cx="4080587" cy="326644"/>
          </a:xfrm>
          <a:prstGeom prst="rect">
            <a:avLst/>
          </a:prstGeom>
          <a:noFill/>
          <a:ln>
            <a:noFill/>
          </a:ln>
        </p:spPr>
        <p:txBody>
          <a:bodyPr anchorCtr="0" anchor="t" bIns="0" lIns="0" spcFirstLastPara="1" rIns="0" wrap="square" tIns="0">
            <a:spAutoFit/>
          </a:bodyPr>
          <a:lstStyle/>
          <a:p>
            <a:pPr indent="0" lvl="0" marL="0" marR="0" rtl="0" algn="l">
              <a:lnSpc>
                <a:spcPct val="105999"/>
              </a:lnSpc>
              <a:spcBef>
                <a:spcPts val="0"/>
              </a:spcBef>
              <a:spcAft>
                <a:spcPts val="0"/>
              </a:spcAft>
              <a:buNone/>
            </a:pPr>
            <a:r>
              <a:rPr b="0" i="0" lang="en-US" sz="2300" u="none" cap="none" strike="noStrike">
                <a:solidFill>
                  <a:srgbClr val="FFFFFF"/>
                </a:solidFill>
                <a:latin typeface="Asap"/>
                <a:ea typeface="Asap"/>
                <a:cs typeface="Asap"/>
                <a:sym typeface="Asap"/>
              </a:rPr>
              <a:t>INSTRUCTOR NAME</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gradFill>
          <a:gsLst>
            <a:gs pos="0">
              <a:srgbClr val="4B6772"/>
            </a:gs>
            <a:gs pos="100000">
              <a:srgbClr val="D0D1CA"/>
            </a:gs>
          </a:gsLst>
          <a:lin ang="5400000" scaled="0"/>
        </a:gradFill>
      </p:bgPr>
    </p:bg>
    <p:spTree>
      <p:nvGrpSpPr>
        <p:cNvPr id="221" name="Shape 221"/>
        <p:cNvGrpSpPr/>
        <p:nvPr/>
      </p:nvGrpSpPr>
      <p:grpSpPr>
        <a:xfrm>
          <a:off x="0" y="0"/>
          <a:ext cx="0" cy="0"/>
          <a:chOff x="0" y="0"/>
          <a:chExt cx="0" cy="0"/>
        </a:xfrm>
      </p:grpSpPr>
      <p:sp>
        <p:nvSpPr>
          <p:cNvPr id="222" name="Google Shape;222;p18"/>
          <p:cNvSpPr txBox="1"/>
          <p:nvPr/>
        </p:nvSpPr>
        <p:spPr>
          <a:xfrm>
            <a:off x="3531251" y="1428408"/>
            <a:ext cx="11225400" cy="7622400"/>
          </a:xfrm>
          <a:prstGeom prst="rect">
            <a:avLst/>
          </a:prstGeom>
          <a:noFill/>
          <a:ln>
            <a:noFill/>
          </a:ln>
        </p:spPr>
        <p:txBody>
          <a:bodyPr anchorCtr="0" anchor="t" bIns="0" lIns="0" spcFirstLastPara="1" rIns="0" wrap="square" tIns="0">
            <a:spAutoFit/>
          </a:bodyPr>
          <a:lstStyle/>
          <a:p>
            <a:pPr indent="0" lvl="0" marL="0" marR="0" rtl="0" algn="ctr">
              <a:lnSpc>
                <a:spcPct val="120000"/>
              </a:lnSpc>
              <a:spcBef>
                <a:spcPts val="0"/>
              </a:spcBef>
              <a:spcAft>
                <a:spcPts val="0"/>
              </a:spcAft>
              <a:buNone/>
            </a:pPr>
            <a:r>
              <a:rPr b="0" i="0" lang="en-US" sz="8538" u="none" cap="none" strike="noStrike">
                <a:solidFill>
                  <a:srgbClr val="FFFFFF"/>
                </a:solidFill>
                <a:latin typeface="EB Garamond"/>
                <a:ea typeface="EB Garamond"/>
                <a:cs typeface="EB Garamond"/>
                <a:sym typeface="EB Garamond"/>
              </a:rPr>
              <a:t>YOGA REDUCES CORTISOL LEVELS BY UP TO 31%, HELPING TO DECREASE STRESS AND ANXIETY.</a:t>
            </a:r>
            <a:endParaRPr/>
          </a:p>
        </p:txBody>
      </p:sp>
      <p:sp>
        <p:nvSpPr>
          <p:cNvPr id="223" name="Google Shape;223;p18"/>
          <p:cNvSpPr/>
          <p:nvPr/>
        </p:nvSpPr>
        <p:spPr>
          <a:xfrm rot="-5988750">
            <a:off x="14786401" y="463595"/>
            <a:ext cx="4945799" cy="4756959"/>
          </a:xfrm>
          <a:custGeom>
            <a:rect b="b" l="l" r="r" t="t"/>
            <a:pathLst>
              <a:path extrusionOk="0" h="4756959" w="4945799">
                <a:moveTo>
                  <a:pt x="0" y="0"/>
                </a:moveTo>
                <a:lnTo>
                  <a:pt x="4945798" y="0"/>
                </a:lnTo>
                <a:lnTo>
                  <a:pt x="4945798" y="4756959"/>
                </a:lnTo>
                <a:lnTo>
                  <a:pt x="0" y="4756959"/>
                </a:lnTo>
                <a:lnTo>
                  <a:pt x="0" y="0"/>
                </a:lnTo>
                <a:close/>
              </a:path>
            </a:pathLst>
          </a:custGeom>
          <a:blipFill rotWithShape="1">
            <a:blip r:embed="rId3">
              <a:alphaModFix/>
            </a:blip>
            <a:stretch>
              <a:fillRect b="0" l="0" r="0" t="0"/>
            </a:stretch>
          </a:blipFill>
          <a:ln>
            <a:noFill/>
          </a:ln>
        </p:spPr>
      </p:sp>
      <p:sp>
        <p:nvSpPr>
          <p:cNvPr id="224" name="Google Shape;224;p18"/>
          <p:cNvSpPr/>
          <p:nvPr/>
        </p:nvSpPr>
        <p:spPr>
          <a:xfrm rot="3837197">
            <a:off x="-44590" y="5929994"/>
            <a:ext cx="3582468" cy="6656612"/>
          </a:xfrm>
          <a:custGeom>
            <a:rect b="b" l="l" r="r" t="t"/>
            <a:pathLst>
              <a:path extrusionOk="0" h="6656612" w="3582468">
                <a:moveTo>
                  <a:pt x="0" y="0"/>
                </a:moveTo>
                <a:lnTo>
                  <a:pt x="3582468" y="0"/>
                </a:lnTo>
                <a:lnTo>
                  <a:pt x="3582468" y="6656612"/>
                </a:lnTo>
                <a:lnTo>
                  <a:pt x="0" y="6656612"/>
                </a:lnTo>
                <a:lnTo>
                  <a:pt x="0" y="0"/>
                </a:lnTo>
                <a:close/>
              </a:path>
            </a:pathLst>
          </a:custGeom>
          <a:blipFill rotWithShape="1">
            <a:blip r:embed="rId4">
              <a:alphaModFix/>
            </a:blip>
            <a:stretch>
              <a:fillRect b="0" l="0" r="0" t="0"/>
            </a:stretch>
          </a:blipFill>
          <a:ln>
            <a:noFill/>
          </a:ln>
        </p:spPr>
      </p:sp>
      <p:grpSp>
        <p:nvGrpSpPr>
          <p:cNvPr id="225" name="Google Shape;225;p18"/>
          <p:cNvGrpSpPr/>
          <p:nvPr/>
        </p:nvGrpSpPr>
        <p:grpSpPr>
          <a:xfrm>
            <a:off x="2070592" y="1652510"/>
            <a:ext cx="623187" cy="623187"/>
            <a:chOff x="0" y="0"/>
            <a:chExt cx="812800" cy="812800"/>
          </a:xfrm>
        </p:grpSpPr>
        <p:sp>
          <p:nvSpPr>
            <p:cNvPr id="226" name="Google Shape;226;p18"/>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8BA29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7" name="Google Shape;227;p18"/>
            <p:cNvSpPr txBox="1"/>
            <p:nvPr/>
          </p:nvSpPr>
          <p:spPr>
            <a:xfrm>
              <a:off x="76200" y="28575"/>
              <a:ext cx="660400" cy="708025"/>
            </a:xfrm>
            <a:prstGeom prst="rect">
              <a:avLst/>
            </a:prstGeom>
            <a:noFill/>
            <a:ln>
              <a:noFill/>
            </a:ln>
          </p:spPr>
          <p:txBody>
            <a:bodyPr anchorCtr="0" anchor="ctr" bIns="50800" lIns="50800" spcFirstLastPara="1" rIns="50800" wrap="square" tIns="50800">
              <a:noAutofit/>
            </a:bodyPr>
            <a:lstStyle/>
            <a:p>
              <a:pPr indent="0" lvl="0" marL="0" marR="0" rtl="0" algn="ctr">
                <a:lnSpc>
                  <a:spcPct val="194388"/>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228" name="Google Shape;228;p18"/>
          <p:cNvGrpSpPr/>
          <p:nvPr/>
        </p:nvGrpSpPr>
        <p:grpSpPr>
          <a:xfrm>
            <a:off x="16042957" y="8100863"/>
            <a:ext cx="623187" cy="623187"/>
            <a:chOff x="0" y="0"/>
            <a:chExt cx="812800" cy="812800"/>
          </a:xfrm>
        </p:grpSpPr>
        <p:sp>
          <p:nvSpPr>
            <p:cNvPr id="229" name="Google Shape;229;p18"/>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80909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0" name="Google Shape;230;p18"/>
            <p:cNvSpPr txBox="1"/>
            <p:nvPr/>
          </p:nvSpPr>
          <p:spPr>
            <a:xfrm>
              <a:off x="76200" y="28575"/>
              <a:ext cx="660400" cy="708025"/>
            </a:xfrm>
            <a:prstGeom prst="rect">
              <a:avLst/>
            </a:prstGeom>
            <a:noFill/>
            <a:ln>
              <a:noFill/>
            </a:ln>
          </p:spPr>
          <p:txBody>
            <a:bodyPr anchorCtr="0" anchor="ctr" bIns="50800" lIns="50800" spcFirstLastPara="1" rIns="50800" wrap="square" tIns="50800">
              <a:noAutofit/>
            </a:bodyPr>
            <a:lstStyle/>
            <a:p>
              <a:pPr indent="0" lvl="0" marL="0" marR="0" rtl="0" algn="ctr">
                <a:lnSpc>
                  <a:spcPct val="194388"/>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231" name="Google Shape;231;p18"/>
          <p:cNvGrpSpPr/>
          <p:nvPr/>
        </p:nvGrpSpPr>
        <p:grpSpPr>
          <a:xfrm>
            <a:off x="16176364" y="6187519"/>
            <a:ext cx="356374" cy="356374"/>
            <a:chOff x="0" y="0"/>
            <a:chExt cx="812800" cy="812800"/>
          </a:xfrm>
        </p:grpSpPr>
        <p:sp>
          <p:nvSpPr>
            <p:cNvPr id="232" name="Google Shape;232;p18"/>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4F4F4">
                <a:alpha val="4549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3" name="Google Shape;233;p18"/>
            <p:cNvSpPr txBox="1"/>
            <p:nvPr/>
          </p:nvSpPr>
          <p:spPr>
            <a:xfrm>
              <a:off x="76200" y="28575"/>
              <a:ext cx="660400" cy="708025"/>
            </a:xfrm>
            <a:prstGeom prst="rect">
              <a:avLst/>
            </a:prstGeom>
            <a:noFill/>
            <a:ln>
              <a:noFill/>
            </a:ln>
          </p:spPr>
          <p:txBody>
            <a:bodyPr anchorCtr="0" anchor="ctr" bIns="50800" lIns="50800" spcFirstLastPara="1" rIns="50800" wrap="square" tIns="50800">
              <a:noAutofit/>
            </a:bodyPr>
            <a:lstStyle/>
            <a:p>
              <a:pPr indent="0" lvl="0" marL="0" marR="0" rtl="0" algn="ctr">
                <a:lnSpc>
                  <a:spcPct val="194388"/>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234" name="Google Shape;234;p18"/>
          <p:cNvGrpSpPr/>
          <p:nvPr/>
        </p:nvGrpSpPr>
        <p:grpSpPr>
          <a:xfrm>
            <a:off x="18025850" y="7004758"/>
            <a:ext cx="524300" cy="524300"/>
            <a:chOff x="0" y="0"/>
            <a:chExt cx="812800" cy="812800"/>
          </a:xfrm>
        </p:grpSpPr>
        <p:sp>
          <p:nvSpPr>
            <p:cNvPr id="235" name="Google Shape;235;p18"/>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809094">
                <a:alpha val="4549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6" name="Google Shape;236;p18"/>
            <p:cNvSpPr txBox="1"/>
            <p:nvPr/>
          </p:nvSpPr>
          <p:spPr>
            <a:xfrm>
              <a:off x="76200" y="28575"/>
              <a:ext cx="660400" cy="708025"/>
            </a:xfrm>
            <a:prstGeom prst="rect">
              <a:avLst/>
            </a:prstGeom>
            <a:noFill/>
            <a:ln>
              <a:noFill/>
            </a:ln>
          </p:spPr>
          <p:txBody>
            <a:bodyPr anchorCtr="0" anchor="ctr" bIns="50800" lIns="50800" spcFirstLastPara="1" rIns="50800" wrap="square" tIns="50800">
              <a:noAutofit/>
            </a:bodyPr>
            <a:lstStyle/>
            <a:p>
              <a:pPr indent="0" lvl="0" marL="0" marR="0" rtl="0" algn="ctr">
                <a:lnSpc>
                  <a:spcPct val="194388"/>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237" name="Google Shape;237;p18"/>
          <p:cNvGrpSpPr/>
          <p:nvPr/>
        </p:nvGrpSpPr>
        <p:grpSpPr>
          <a:xfrm>
            <a:off x="1028700" y="728301"/>
            <a:ext cx="300399" cy="300399"/>
            <a:chOff x="0" y="0"/>
            <a:chExt cx="812800" cy="812800"/>
          </a:xfrm>
        </p:grpSpPr>
        <p:sp>
          <p:nvSpPr>
            <p:cNvPr id="238" name="Google Shape;238;p18"/>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8BA29E">
                <a:alpha val="4549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9" name="Google Shape;239;p18"/>
            <p:cNvSpPr txBox="1"/>
            <p:nvPr/>
          </p:nvSpPr>
          <p:spPr>
            <a:xfrm>
              <a:off x="76200" y="28575"/>
              <a:ext cx="660400" cy="708025"/>
            </a:xfrm>
            <a:prstGeom prst="rect">
              <a:avLst/>
            </a:prstGeom>
            <a:noFill/>
            <a:ln>
              <a:noFill/>
            </a:ln>
          </p:spPr>
          <p:txBody>
            <a:bodyPr anchorCtr="0" anchor="ctr" bIns="50800" lIns="50800" spcFirstLastPara="1" rIns="50800" wrap="square" tIns="50800">
              <a:noAutofit/>
            </a:bodyPr>
            <a:lstStyle/>
            <a:p>
              <a:pPr indent="0" lvl="0" marL="0" marR="0" rtl="0" algn="ctr">
                <a:lnSpc>
                  <a:spcPct val="194388"/>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240" name="Google Shape;240;p18"/>
          <p:cNvGrpSpPr/>
          <p:nvPr/>
        </p:nvGrpSpPr>
        <p:grpSpPr>
          <a:xfrm>
            <a:off x="3531251" y="728301"/>
            <a:ext cx="524300" cy="524300"/>
            <a:chOff x="0" y="0"/>
            <a:chExt cx="812800" cy="812800"/>
          </a:xfrm>
        </p:grpSpPr>
        <p:sp>
          <p:nvSpPr>
            <p:cNvPr id="241" name="Google Shape;241;p18"/>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263B44">
                <a:alpha val="4549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2" name="Google Shape;242;p18"/>
            <p:cNvSpPr txBox="1"/>
            <p:nvPr/>
          </p:nvSpPr>
          <p:spPr>
            <a:xfrm>
              <a:off x="76200" y="28575"/>
              <a:ext cx="660400" cy="708025"/>
            </a:xfrm>
            <a:prstGeom prst="rect">
              <a:avLst/>
            </a:prstGeom>
            <a:noFill/>
            <a:ln>
              <a:noFill/>
            </a:ln>
          </p:spPr>
          <p:txBody>
            <a:bodyPr anchorCtr="0" anchor="ctr" bIns="50800" lIns="50800" spcFirstLastPara="1" rIns="50800" wrap="square" tIns="50800">
              <a:noAutofit/>
            </a:bodyPr>
            <a:lstStyle/>
            <a:p>
              <a:pPr indent="0" lvl="0" marL="0" marR="0" rtl="0" algn="ctr">
                <a:lnSpc>
                  <a:spcPct val="194388"/>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243" name="Google Shape;243;p18"/>
          <p:cNvGrpSpPr/>
          <p:nvPr/>
        </p:nvGrpSpPr>
        <p:grpSpPr>
          <a:xfrm>
            <a:off x="916749" y="2954025"/>
            <a:ext cx="412349" cy="412349"/>
            <a:chOff x="0" y="0"/>
            <a:chExt cx="812800" cy="812800"/>
          </a:xfrm>
        </p:grpSpPr>
        <p:sp>
          <p:nvSpPr>
            <p:cNvPr id="244" name="Google Shape;244;p18"/>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A7B8B5">
                <a:alpha val="4549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5" name="Google Shape;245;p18"/>
            <p:cNvSpPr txBox="1"/>
            <p:nvPr/>
          </p:nvSpPr>
          <p:spPr>
            <a:xfrm>
              <a:off x="76200" y="28575"/>
              <a:ext cx="660400" cy="708025"/>
            </a:xfrm>
            <a:prstGeom prst="rect">
              <a:avLst/>
            </a:prstGeom>
            <a:noFill/>
            <a:ln>
              <a:noFill/>
            </a:ln>
          </p:spPr>
          <p:txBody>
            <a:bodyPr anchorCtr="0" anchor="ctr" bIns="50800" lIns="50800" spcFirstLastPara="1" rIns="50800" wrap="square" tIns="50800">
              <a:noAutofit/>
            </a:bodyPr>
            <a:lstStyle/>
            <a:p>
              <a:pPr indent="0" lvl="0" marL="0" marR="0" rtl="0" algn="ctr">
                <a:lnSpc>
                  <a:spcPct val="194388"/>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246" name="Google Shape;246;p18"/>
          <p:cNvGrpSpPr/>
          <p:nvPr/>
        </p:nvGrpSpPr>
        <p:grpSpPr>
          <a:xfrm>
            <a:off x="2248779" y="3793654"/>
            <a:ext cx="266814" cy="266814"/>
            <a:chOff x="0" y="0"/>
            <a:chExt cx="812800" cy="812800"/>
          </a:xfrm>
        </p:grpSpPr>
        <p:sp>
          <p:nvSpPr>
            <p:cNvPr id="247" name="Google Shape;247;p18"/>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415D69">
                <a:alpha val="4549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8" name="Google Shape;248;p18"/>
            <p:cNvSpPr txBox="1"/>
            <p:nvPr/>
          </p:nvSpPr>
          <p:spPr>
            <a:xfrm>
              <a:off x="76200" y="28575"/>
              <a:ext cx="660400" cy="708025"/>
            </a:xfrm>
            <a:prstGeom prst="rect">
              <a:avLst/>
            </a:prstGeom>
            <a:noFill/>
            <a:ln>
              <a:noFill/>
            </a:ln>
          </p:spPr>
          <p:txBody>
            <a:bodyPr anchorCtr="0" anchor="ctr" bIns="50800" lIns="50800" spcFirstLastPara="1" rIns="50800" wrap="square" tIns="50800">
              <a:noAutofit/>
            </a:bodyPr>
            <a:lstStyle/>
            <a:p>
              <a:pPr indent="0" lvl="0" marL="0" marR="0" rtl="0" algn="ctr">
                <a:lnSpc>
                  <a:spcPct val="194388"/>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249" name="Google Shape;249;p18"/>
          <p:cNvGrpSpPr/>
          <p:nvPr/>
        </p:nvGrpSpPr>
        <p:grpSpPr>
          <a:xfrm>
            <a:off x="17259300" y="9258300"/>
            <a:ext cx="524300" cy="524300"/>
            <a:chOff x="0" y="0"/>
            <a:chExt cx="812800" cy="812800"/>
          </a:xfrm>
        </p:grpSpPr>
        <p:sp>
          <p:nvSpPr>
            <p:cNvPr id="250" name="Google Shape;250;p18"/>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809094">
                <a:alpha val="4549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1" name="Google Shape;251;p18"/>
            <p:cNvSpPr txBox="1"/>
            <p:nvPr/>
          </p:nvSpPr>
          <p:spPr>
            <a:xfrm>
              <a:off x="76200" y="28575"/>
              <a:ext cx="660400" cy="708025"/>
            </a:xfrm>
            <a:prstGeom prst="rect">
              <a:avLst/>
            </a:prstGeom>
            <a:noFill/>
            <a:ln>
              <a:noFill/>
            </a:ln>
          </p:spPr>
          <p:txBody>
            <a:bodyPr anchorCtr="0" anchor="ctr" bIns="50800" lIns="50800" spcFirstLastPara="1" rIns="50800" wrap="square" tIns="50800">
              <a:noAutofit/>
            </a:bodyPr>
            <a:lstStyle/>
            <a:p>
              <a:pPr indent="0" lvl="0" marL="0" marR="0" rtl="0" algn="ctr">
                <a:lnSpc>
                  <a:spcPct val="194388"/>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252" name="Google Shape;252;p18"/>
          <p:cNvGrpSpPr/>
          <p:nvPr/>
        </p:nvGrpSpPr>
        <p:grpSpPr>
          <a:xfrm>
            <a:off x="15616611" y="5340031"/>
            <a:ext cx="179120" cy="179120"/>
            <a:chOff x="0" y="0"/>
            <a:chExt cx="812800" cy="812800"/>
          </a:xfrm>
        </p:grpSpPr>
        <p:sp>
          <p:nvSpPr>
            <p:cNvPr id="253" name="Google Shape;253;p18"/>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4F4F4">
                <a:alpha val="4549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4" name="Google Shape;254;p18"/>
            <p:cNvSpPr txBox="1"/>
            <p:nvPr/>
          </p:nvSpPr>
          <p:spPr>
            <a:xfrm>
              <a:off x="76200" y="28575"/>
              <a:ext cx="660400" cy="708025"/>
            </a:xfrm>
            <a:prstGeom prst="rect">
              <a:avLst/>
            </a:prstGeom>
            <a:noFill/>
            <a:ln>
              <a:noFill/>
            </a:ln>
          </p:spPr>
          <p:txBody>
            <a:bodyPr anchorCtr="0" anchor="ctr" bIns="50800" lIns="50800" spcFirstLastPara="1" rIns="50800" wrap="square" tIns="50800">
              <a:noAutofit/>
            </a:bodyPr>
            <a:lstStyle/>
            <a:p>
              <a:pPr indent="0" lvl="0" marL="0" marR="0" rtl="0" algn="ctr">
                <a:lnSpc>
                  <a:spcPct val="194388"/>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gradFill>
          <a:gsLst>
            <a:gs pos="0">
              <a:srgbClr val="4B6772"/>
            </a:gs>
            <a:gs pos="100000">
              <a:srgbClr val="D0D1CA"/>
            </a:gs>
          </a:gsLst>
          <a:lin ang="5400000" scaled="0"/>
        </a:gradFill>
      </p:bgPr>
    </p:bg>
    <p:spTree>
      <p:nvGrpSpPr>
        <p:cNvPr id="258" name="Shape 258"/>
        <p:cNvGrpSpPr/>
        <p:nvPr/>
      </p:nvGrpSpPr>
      <p:grpSpPr>
        <a:xfrm>
          <a:off x="0" y="0"/>
          <a:ext cx="0" cy="0"/>
          <a:chOff x="0" y="0"/>
          <a:chExt cx="0" cy="0"/>
        </a:xfrm>
      </p:grpSpPr>
      <p:sp>
        <p:nvSpPr>
          <p:cNvPr id="259" name="Google Shape;259;p19"/>
          <p:cNvSpPr/>
          <p:nvPr/>
        </p:nvSpPr>
        <p:spPr>
          <a:xfrm rot="-5400000">
            <a:off x="2575302" y="2201535"/>
            <a:ext cx="5173104" cy="6663249"/>
          </a:xfrm>
          <a:custGeom>
            <a:rect b="b" l="l" r="r" t="t"/>
            <a:pathLst>
              <a:path extrusionOk="0" h="6663249" w="5173104">
                <a:moveTo>
                  <a:pt x="0" y="0"/>
                </a:moveTo>
                <a:lnTo>
                  <a:pt x="5173104" y="0"/>
                </a:lnTo>
                <a:lnTo>
                  <a:pt x="5173104" y="6663248"/>
                </a:lnTo>
                <a:lnTo>
                  <a:pt x="0" y="6663248"/>
                </a:lnTo>
                <a:lnTo>
                  <a:pt x="0" y="0"/>
                </a:lnTo>
                <a:close/>
              </a:path>
            </a:pathLst>
          </a:custGeom>
          <a:blipFill rotWithShape="1">
            <a:blip r:embed="rId3">
              <a:alphaModFix amt="44999"/>
            </a:blip>
            <a:stretch>
              <a:fillRect b="0" l="0" r="0" t="0"/>
            </a:stretch>
          </a:blipFill>
          <a:ln>
            <a:noFill/>
          </a:ln>
        </p:spPr>
      </p:sp>
      <p:sp>
        <p:nvSpPr>
          <p:cNvPr id="260" name="Google Shape;260;p19"/>
          <p:cNvSpPr/>
          <p:nvPr/>
        </p:nvSpPr>
        <p:spPr>
          <a:xfrm rot="-5400000">
            <a:off x="10539594" y="2201535"/>
            <a:ext cx="5173104" cy="6663249"/>
          </a:xfrm>
          <a:custGeom>
            <a:rect b="b" l="l" r="r" t="t"/>
            <a:pathLst>
              <a:path extrusionOk="0" h="6663249" w="5173104">
                <a:moveTo>
                  <a:pt x="0" y="0"/>
                </a:moveTo>
                <a:lnTo>
                  <a:pt x="5173104" y="0"/>
                </a:lnTo>
                <a:lnTo>
                  <a:pt x="5173104" y="6663248"/>
                </a:lnTo>
                <a:lnTo>
                  <a:pt x="0" y="6663248"/>
                </a:lnTo>
                <a:lnTo>
                  <a:pt x="0" y="0"/>
                </a:lnTo>
                <a:close/>
              </a:path>
            </a:pathLst>
          </a:custGeom>
          <a:blipFill rotWithShape="1">
            <a:blip r:embed="rId3">
              <a:alphaModFix amt="44999"/>
            </a:blip>
            <a:stretch>
              <a:fillRect b="0" l="0" r="0" t="0"/>
            </a:stretch>
          </a:blipFill>
          <a:ln>
            <a:noFill/>
          </a:ln>
        </p:spPr>
      </p:sp>
      <p:pic>
        <p:nvPicPr>
          <p:cNvPr id="261" name="Google Shape;261;p19"/>
          <p:cNvPicPr preferRelativeResize="0"/>
          <p:nvPr/>
        </p:nvPicPr>
        <p:blipFill>
          <a:blip r:embed="rId4">
            <a:alphaModFix/>
          </a:blip>
          <a:stretch>
            <a:fillRect/>
          </a:stretch>
        </p:blipFill>
        <p:spPr>
          <a:xfrm>
            <a:off x="10505101" y="3800675"/>
            <a:ext cx="5241900" cy="3465000"/>
          </a:xfrm>
          <a:prstGeom prst="ellipse">
            <a:avLst/>
          </a:prstGeom>
          <a:noFill/>
          <a:ln>
            <a:noFill/>
          </a:ln>
        </p:spPr>
      </p:pic>
      <p:pic>
        <p:nvPicPr>
          <p:cNvPr id="262" name="Google Shape;262;p19"/>
          <p:cNvPicPr preferRelativeResize="0"/>
          <p:nvPr/>
        </p:nvPicPr>
        <p:blipFill>
          <a:blip r:embed="rId5">
            <a:alphaModFix/>
          </a:blip>
          <a:stretch>
            <a:fillRect/>
          </a:stretch>
        </p:blipFill>
        <p:spPr>
          <a:xfrm>
            <a:off x="2538688" y="3799191"/>
            <a:ext cx="5246400" cy="3468000"/>
          </a:xfrm>
          <a:prstGeom prst="ellipse">
            <a:avLst/>
          </a:prstGeom>
          <a:noFill/>
          <a:ln>
            <a:noFill/>
          </a:ln>
        </p:spPr>
      </p:pic>
      <p:sp>
        <p:nvSpPr>
          <p:cNvPr id="263" name="Google Shape;263;p19"/>
          <p:cNvSpPr txBox="1"/>
          <p:nvPr/>
        </p:nvSpPr>
        <p:spPr>
          <a:xfrm>
            <a:off x="1028700" y="779602"/>
            <a:ext cx="16230600" cy="1237814"/>
          </a:xfrm>
          <a:prstGeom prst="rect">
            <a:avLst/>
          </a:prstGeom>
          <a:noFill/>
          <a:ln>
            <a:noFill/>
          </a:ln>
        </p:spPr>
        <p:txBody>
          <a:bodyPr anchorCtr="0" anchor="t" bIns="0" lIns="0" spcFirstLastPara="1" rIns="0" wrap="square" tIns="0">
            <a:spAutoFit/>
          </a:bodyPr>
          <a:lstStyle/>
          <a:p>
            <a:pPr indent="0" lvl="0" marL="0" marR="0" rtl="0" algn="ctr">
              <a:lnSpc>
                <a:spcPct val="113000"/>
              </a:lnSpc>
              <a:spcBef>
                <a:spcPts val="0"/>
              </a:spcBef>
              <a:spcAft>
                <a:spcPts val="0"/>
              </a:spcAft>
              <a:buNone/>
            </a:pPr>
            <a:r>
              <a:rPr b="0" i="0" lang="en-US" sz="8538" u="none" cap="none" strike="noStrike">
                <a:solidFill>
                  <a:srgbClr val="FFFFFF"/>
                </a:solidFill>
                <a:latin typeface="EB Garamond"/>
                <a:ea typeface="EB Garamond"/>
                <a:cs typeface="EB Garamond"/>
                <a:sym typeface="EB Garamond"/>
              </a:rPr>
              <a:t>NEUROPLASTICITY &amp; YOGA</a:t>
            </a:r>
            <a:endParaRPr/>
          </a:p>
        </p:txBody>
      </p:sp>
      <p:sp>
        <p:nvSpPr>
          <p:cNvPr id="264" name="Google Shape;264;p19"/>
          <p:cNvSpPr txBox="1"/>
          <p:nvPr/>
        </p:nvSpPr>
        <p:spPr>
          <a:xfrm>
            <a:off x="1830230" y="7834468"/>
            <a:ext cx="6663300" cy="1508400"/>
          </a:xfrm>
          <a:prstGeom prst="rect">
            <a:avLst/>
          </a:prstGeom>
          <a:noFill/>
          <a:ln>
            <a:noFill/>
          </a:ln>
        </p:spPr>
        <p:txBody>
          <a:bodyPr anchorCtr="0" anchor="t" bIns="0" lIns="0" spcFirstLastPara="1" rIns="0" wrap="square" tIns="0">
            <a:spAutoFit/>
          </a:bodyPr>
          <a:lstStyle/>
          <a:p>
            <a:pPr indent="0" lvl="0" marL="0" marR="0" rtl="0" algn="ctr">
              <a:lnSpc>
                <a:spcPct val="130000"/>
              </a:lnSpc>
              <a:spcBef>
                <a:spcPts val="0"/>
              </a:spcBef>
              <a:spcAft>
                <a:spcPts val="0"/>
              </a:spcAft>
              <a:buNone/>
            </a:pPr>
            <a:r>
              <a:rPr b="0" i="0" lang="en-US" sz="2000" u="none" cap="none" strike="noStrike">
                <a:solidFill>
                  <a:srgbClr val="000000"/>
                </a:solidFill>
                <a:latin typeface="Asap"/>
                <a:ea typeface="Asap"/>
                <a:cs typeface="Asap"/>
                <a:sym typeface="Asap"/>
              </a:rPr>
              <a:t>Lorem ipsum dolor sit amet, consectetur adipiscing elit, sed do eiusmod tempor incididunt ut labore et dolore magna aliqua. Ut enim ad minim veniam, quis nostrud exercitation ullamco laboris nisi ut aliquip ex ea commodo consequat.</a:t>
            </a:r>
            <a:endParaRPr/>
          </a:p>
        </p:txBody>
      </p:sp>
      <p:sp>
        <p:nvSpPr>
          <p:cNvPr id="265" name="Google Shape;265;p19"/>
          <p:cNvSpPr txBox="1"/>
          <p:nvPr/>
        </p:nvSpPr>
        <p:spPr>
          <a:xfrm>
            <a:off x="9794522" y="7834468"/>
            <a:ext cx="6663300" cy="1508400"/>
          </a:xfrm>
          <a:prstGeom prst="rect">
            <a:avLst/>
          </a:prstGeom>
          <a:noFill/>
          <a:ln>
            <a:noFill/>
          </a:ln>
        </p:spPr>
        <p:txBody>
          <a:bodyPr anchorCtr="0" anchor="t" bIns="0" lIns="0" spcFirstLastPara="1" rIns="0" wrap="square" tIns="0">
            <a:spAutoFit/>
          </a:bodyPr>
          <a:lstStyle/>
          <a:p>
            <a:pPr indent="0" lvl="0" marL="0" marR="0" rtl="0" algn="ctr">
              <a:lnSpc>
                <a:spcPct val="130000"/>
              </a:lnSpc>
              <a:spcBef>
                <a:spcPts val="0"/>
              </a:spcBef>
              <a:spcAft>
                <a:spcPts val="0"/>
              </a:spcAft>
              <a:buNone/>
            </a:pPr>
            <a:r>
              <a:rPr b="0" i="0" lang="en-US" sz="2000" u="none" cap="none" strike="noStrike">
                <a:solidFill>
                  <a:srgbClr val="000000"/>
                </a:solidFill>
                <a:latin typeface="Asap"/>
                <a:ea typeface="Asap"/>
                <a:cs typeface="Asap"/>
                <a:sym typeface="Asap"/>
              </a:rPr>
              <a:t>Lorem ipsum dolor sit amet, consectetur adipiscing elit, sed do eiusmod tempor incididunt ut labore et dolore magna aliqua. Ut enim ad minim veniam, quis nostrud exercitation ullamco laboris nisi ut aliquip ex ea commodo consequat.</a:t>
            </a:r>
            <a:endParaRPr/>
          </a:p>
        </p:txBody>
      </p:sp>
      <p:sp>
        <p:nvSpPr>
          <p:cNvPr id="266" name="Google Shape;266;p19"/>
          <p:cNvSpPr txBox="1"/>
          <p:nvPr/>
        </p:nvSpPr>
        <p:spPr>
          <a:xfrm>
            <a:off x="3473275" y="2673557"/>
            <a:ext cx="3377158" cy="422275"/>
          </a:xfrm>
          <a:prstGeom prst="rect">
            <a:avLst/>
          </a:prstGeom>
          <a:noFill/>
          <a:ln>
            <a:noFill/>
          </a:ln>
        </p:spPr>
        <p:txBody>
          <a:bodyPr anchorCtr="0" anchor="t" bIns="0" lIns="0" spcFirstLastPara="1" rIns="0" wrap="square" tIns="0">
            <a:spAutoFit/>
          </a:bodyPr>
          <a:lstStyle/>
          <a:p>
            <a:pPr indent="0" lvl="0" marL="0" marR="0" rtl="0" algn="ctr">
              <a:lnSpc>
                <a:spcPct val="140016"/>
              </a:lnSpc>
              <a:spcBef>
                <a:spcPts val="0"/>
              </a:spcBef>
              <a:spcAft>
                <a:spcPts val="0"/>
              </a:spcAft>
              <a:buNone/>
            </a:pPr>
            <a:r>
              <a:rPr b="1" i="0" lang="en-US" sz="2499" u="none" cap="none" strike="noStrike">
                <a:solidFill>
                  <a:srgbClr val="000000"/>
                </a:solidFill>
                <a:latin typeface="Asap"/>
                <a:ea typeface="Asap"/>
                <a:cs typeface="Asap"/>
                <a:sym typeface="Asap"/>
              </a:rPr>
              <a:t>Write a main idea here</a:t>
            </a:r>
            <a:endParaRPr/>
          </a:p>
        </p:txBody>
      </p:sp>
      <p:sp>
        <p:nvSpPr>
          <p:cNvPr id="267" name="Google Shape;267;p19"/>
          <p:cNvSpPr txBox="1"/>
          <p:nvPr/>
        </p:nvSpPr>
        <p:spPr>
          <a:xfrm>
            <a:off x="11437567" y="2673557"/>
            <a:ext cx="3377158" cy="422275"/>
          </a:xfrm>
          <a:prstGeom prst="rect">
            <a:avLst/>
          </a:prstGeom>
          <a:noFill/>
          <a:ln>
            <a:noFill/>
          </a:ln>
        </p:spPr>
        <p:txBody>
          <a:bodyPr anchorCtr="0" anchor="t" bIns="0" lIns="0" spcFirstLastPara="1" rIns="0" wrap="square" tIns="0">
            <a:spAutoFit/>
          </a:bodyPr>
          <a:lstStyle/>
          <a:p>
            <a:pPr indent="0" lvl="0" marL="0" marR="0" rtl="0" algn="ctr">
              <a:lnSpc>
                <a:spcPct val="140016"/>
              </a:lnSpc>
              <a:spcBef>
                <a:spcPts val="0"/>
              </a:spcBef>
              <a:spcAft>
                <a:spcPts val="0"/>
              </a:spcAft>
              <a:buNone/>
            </a:pPr>
            <a:r>
              <a:rPr b="1" i="0" lang="en-US" sz="2499" u="none" cap="none" strike="noStrike">
                <a:solidFill>
                  <a:srgbClr val="000000"/>
                </a:solidFill>
                <a:latin typeface="Asap"/>
                <a:ea typeface="Asap"/>
                <a:cs typeface="Asap"/>
                <a:sym typeface="Asap"/>
              </a:rPr>
              <a:t>Write a main idea here</a:t>
            </a:r>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gradFill>
          <a:gsLst>
            <a:gs pos="0">
              <a:srgbClr val="4B6772"/>
            </a:gs>
            <a:gs pos="100000">
              <a:srgbClr val="D0D1CA"/>
            </a:gs>
          </a:gsLst>
          <a:lin ang="5400000" scaled="0"/>
        </a:gradFill>
      </p:bgPr>
    </p:bg>
    <p:spTree>
      <p:nvGrpSpPr>
        <p:cNvPr id="271" name="Shape 271"/>
        <p:cNvGrpSpPr/>
        <p:nvPr/>
      </p:nvGrpSpPr>
      <p:grpSpPr>
        <a:xfrm>
          <a:off x="0" y="0"/>
          <a:ext cx="0" cy="0"/>
          <a:chOff x="0" y="0"/>
          <a:chExt cx="0" cy="0"/>
        </a:xfrm>
      </p:grpSpPr>
      <p:sp>
        <p:nvSpPr>
          <p:cNvPr id="272" name="Google Shape;272;p20"/>
          <p:cNvSpPr/>
          <p:nvPr/>
        </p:nvSpPr>
        <p:spPr>
          <a:xfrm>
            <a:off x="-1367417" y="1726553"/>
            <a:ext cx="12813681" cy="8783196"/>
          </a:xfrm>
          <a:custGeom>
            <a:rect b="b" l="l" r="r" t="t"/>
            <a:pathLst>
              <a:path extrusionOk="0" h="8783196" w="12813681">
                <a:moveTo>
                  <a:pt x="0" y="0"/>
                </a:moveTo>
                <a:lnTo>
                  <a:pt x="12813681" y="0"/>
                </a:lnTo>
                <a:lnTo>
                  <a:pt x="12813681" y="8783196"/>
                </a:lnTo>
                <a:lnTo>
                  <a:pt x="0" y="8783196"/>
                </a:lnTo>
                <a:lnTo>
                  <a:pt x="0" y="0"/>
                </a:lnTo>
                <a:close/>
              </a:path>
            </a:pathLst>
          </a:custGeom>
          <a:blipFill rotWithShape="1">
            <a:blip r:embed="rId3">
              <a:alphaModFix amt="27000"/>
            </a:blip>
            <a:stretch>
              <a:fillRect b="0" l="0" r="0" t="0"/>
            </a:stretch>
          </a:blipFill>
          <a:ln>
            <a:noFill/>
          </a:ln>
        </p:spPr>
      </p:sp>
      <p:sp>
        <p:nvSpPr>
          <p:cNvPr id="273" name="Google Shape;273;p20"/>
          <p:cNvSpPr/>
          <p:nvPr/>
        </p:nvSpPr>
        <p:spPr>
          <a:xfrm>
            <a:off x="9328626" y="1726553"/>
            <a:ext cx="12813681" cy="8783196"/>
          </a:xfrm>
          <a:custGeom>
            <a:rect b="b" l="l" r="r" t="t"/>
            <a:pathLst>
              <a:path extrusionOk="0" h="8783196" w="12813681">
                <a:moveTo>
                  <a:pt x="0" y="0"/>
                </a:moveTo>
                <a:lnTo>
                  <a:pt x="12813681" y="0"/>
                </a:lnTo>
                <a:lnTo>
                  <a:pt x="12813681" y="8783196"/>
                </a:lnTo>
                <a:lnTo>
                  <a:pt x="0" y="8783196"/>
                </a:lnTo>
                <a:lnTo>
                  <a:pt x="0" y="0"/>
                </a:lnTo>
                <a:close/>
              </a:path>
            </a:pathLst>
          </a:custGeom>
          <a:blipFill rotWithShape="1">
            <a:blip r:embed="rId3">
              <a:alphaModFix amt="27000"/>
            </a:blip>
            <a:stretch>
              <a:fillRect b="0" l="0" r="0" t="0"/>
            </a:stretch>
          </a:blipFill>
          <a:ln>
            <a:noFill/>
          </a:ln>
        </p:spPr>
      </p:sp>
      <p:graphicFrame>
        <p:nvGraphicFramePr>
          <p:cNvPr id="274" name="Google Shape;274;p20"/>
          <p:cNvGraphicFramePr/>
          <p:nvPr/>
        </p:nvGraphicFramePr>
        <p:xfrm>
          <a:off x="1165754" y="2957418"/>
          <a:ext cx="3000000" cy="3000000"/>
        </p:xfrm>
        <a:graphic>
          <a:graphicData uri="http://schemas.openxmlformats.org/drawingml/2006/table">
            <a:tbl>
              <a:tblPr>
                <a:noFill/>
                <a:tableStyleId>{95205781-30B1-4EA6-9588-B666AB57CEE4}</a:tableStyleId>
              </a:tblPr>
              <a:tblGrid>
                <a:gridCol w="4834125"/>
                <a:gridCol w="11122375"/>
              </a:tblGrid>
              <a:tr h="1012150">
                <a:tc>
                  <a:txBody>
                    <a:bodyPr/>
                    <a:lstStyle/>
                    <a:p>
                      <a:pPr indent="0" lvl="0" marL="0" marR="0" rtl="0" algn="l">
                        <a:lnSpc>
                          <a:spcPct val="167025"/>
                        </a:lnSpc>
                        <a:spcBef>
                          <a:spcPts val="0"/>
                        </a:spcBef>
                        <a:spcAft>
                          <a:spcPts val="0"/>
                        </a:spcAft>
                        <a:buNone/>
                      </a:pPr>
                      <a:r>
                        <a:rPr b="1" lang="en-US" sz="2599" u="none" cap="none" strike="noStrike">
                          <a:solidFill>
                            <a:srgbClr val="000000"/>
                          </a:solidFill>
                          <a:latin typeface="EB Garamond SemiBold"/>
                          <a:ea typeface="EB Garamond SemiBold"/>
                          <a:cs typeface="EB Garamond SemiBold"/>
                          <a:sym typeface="EB Garamond SemiBold"/>
                        </a:rPr>
                        <a:t>Yoga Practice</a:t>
                      </a:r>
                      <a:endParaRPr sz="1100" u="none" cap="none" strike="noStrike"/>
                    </a:p>
                  </a:txBody>
                  <a:tcPr marT="161925" marB="161925" marR="161925" marL="16192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28575">
                      <a:solidFill>
                        <a:srgbClr val="000000"/>
                      </a:solidFill>
                      <a:prstDash val="solid"/>
                      <a:round/>
                      <a:headEnd len="sm" w="sm" type="none"/>
                      <a:tailEnd len="sm" w="sm" type="none"/>
                    </a:lnB>
                  </a:tcPr>
                </a:tc>
                <a:tc>
                  <a:txBody>
                    <a:bodyPr/>
                    <a:lstStyle/>
                    <a:p>
                      <a:pPr indent="0" lvl="0" marL="0" marR="0" rtl="0" algn="l">
                        <a:lnSpc>
                          <a:spcPct val="167025"/>
                        </a:lnSpc>
                        <a:spcBef>
                          <a:spcPts val="0"/>
                        </a:spcBef>
                        <a:spcAft>
                          <a:spcPts val="0"/>
                        </a:spcAft>
                        <a:buNone/>
                      </a:pPr>
                      <a:r>
                        <a:rPr b="1" lang="en-US" sz="2599" u="none" cap="none" strike="noStrike">
                          <a:solidFill>
                            <a:srgbClr val="000000"/>
                          </a:solidFill>
                          <a:latin typeface="EB Garamond SemiBold"/>
                          <a:ea typeface="EB Garamond SemiBold"/>
                          <a:cs typeface="EB Garamond SemiBold"/>
                          <a:sym typeface="EB Garamond SemiBold"/>
                        </a:rPr>
                        <a:t>Effect on Nervous System</a:t>
                      </a:r>
                      <a:endParaRPr sz="1100" u="none" cap="none" strike="noStrike"/>
                    </a:p>
                  </a:txBody>
                  <a:tcPr marT="161925" marB="161925" marR="161925" marL="16192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28575">
                      <a:solidFill>
                        <a:srgbClr val="000000"/>
                      </a:solidFill>
                      <a:prstDash val="solid"/>
                      <a:round/>
                      <a:headEnd len="sm" w="sm" type="none"/>
                      <a:tailEnd len="sm" w="sm" type="none"/>
                    </a:lnB>
                  </a:tcPr>
                </a:tc>
              </a:tr>
              <a:tr h="1012150">
                <a:tc>
                  <a:txBody>
                    <a:bodyPr/>
                    <a:lstStyle/>
                    <a:p>
                      <a:pPr indent="0" lvl="0" marL="0" marR="0" rtl="0" algn="l">
                        <a:lnSpc>
                          <a:spcPct val="167000"/>
                        </a:lnSpc>
                        <a:spcBef>
                          <a:spcPts val="0"/>
                        </a:spcBef>
                        <a:spcAft>
                          <a:spcPts val="0"/>
                        </a:spcAft>
                        <a:buNone/>
                      </a:pPr>
                      <a:r>
                        <a:rPr lang="en-US" sz="2000" u="none" cap="none" strike="noStrike">
                          <a:solidFill>
                            <a:srgbClr val="000000"/>
                          </a:solidFill>
                          <a:latin typeface="Asap"/>
                          <a:ea typeface="Asap"/>
                          <a:cs typeface="Asap"/>
                          <a:sym typeface="Asap"/>
                        </a:rPr>
                        <a:t>Pranayama (Breathing Exercises)</a:t>
                      </a:r>
                      <a:endParaRPr sz="1100" u="none" cap="none" strike="noStrike"/>
                    </a:p>
                  </a:txBody>
                  <a:tcPr marT="161925" marB="161925" marR="161925" marL="16192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28575">
                      <a:solidFill>
                        <a:srgbClr val="000000"/>
                      </a:solidFill>
                      <a:prstDash val="solid"/>
                      <a:round/>
                      <a:headEnd len="sm" w="sm" type="none"/>
                      <a:tailEnd len="sm" w="sm" type="none"/>
                    </a:lnT>
                    <a:lnB cap="flat" cmpd="sng" w="28575">
                      <a:solidFill>
                        <a:srgbClr val="000000"/>
                      </a:solidFill>
                      <a:prstDash val="solid"/>
                      <a:round/>
                      <a:headEnd len="sm" w="sm" type="none"/>
                      <a:tailEnd len="sm" w="sm" type="none"/>
                    </a:lnB>
                  </a:tcPr>
                </a:tc>
                <a:tc>
                  <a:txBody>
                    <a:bodyPr/>
                    <a:lstStyle/>
                    <a:p>
                      <a:pPr indent="0" lvl="0" marL="0" marR="0" rtl="0" algn="l">
                        <a:lnSpc>
                          <a:spcPct val="167000"/>
                        </a:lnSpc>
                        <a:spcBef>
                          <a:spcPts val="0"/>
                        </a:spcBef>
                        <a:spcAft>
                          <a:spcPts val="0"/>
                        </a:spcAft>
                        <a:buNone/>
                      </a:pPr>
                      <a:r>
                        <a:rPr lang="en-US" sz="2000" u="none" cap="none" strike="noStrike">
                          <a:solidFill>
                            <a:srgbClr val="000000"/>
                          </a:solidFill>
                          <a:latin typeface="Asap"/>
                          <a:ea typeface="Asap"/>
                          <a:cs typeface="Asap"/>
                          <a:sym typeface="Asap"/>
                        </a:rPr>
                        <a:t>Activates the parasympathetic system, reduces heart rate, and improves vagal tone</a:t>
                      </a:r>
                      <a:endParaRPr sz="1100" u="none" cap="none" strike="noStrike"/>
                    </a:p>
                  </a:txBody>
                  <a:tcPr marT="161925" marB="161925" marR="161925" marL="16192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28575">
                      <a:solidFill>
                        <a:srgbClr val="000000"/>
                      </a:solidFill>
                      <a:prstDash val="solid"/>
                      <a:round/>
                      <a:headEnd len="sm" w="sm" type="none"/>
                      <a:tailEnd len="sm" w="sm" type="none"/>
                    </a:lnT>
                    <a:lnB cap="flat" cmpd="sng" w="28575">
                      <a:solidFill>
                        <a:srgbClr val="000000"/>
                      </a:solidFill>
                      <a:prstDash val="solid"/>
                      <a:round/>
                      <a:headEnd len="sm" w="sm" type="none"/>
                      <a:tailEnd len="sm" w="sm" type="none"/>
                    </a:lnB>
                  </a:tcPr>
                </a:tc>
              </a:tr>
              <a:tr h="1012150">
                <a:tc>
                  <a:txBody>
                    <a:bodyPr/>
                    <a:lstStyle/>
                    <a:p>
                      <a:pPr indent="0" lvl="0" marL="0" marR="0" rtl="0" algn="l">
                        <a:lnSpc>
                          <a:spcPct val="167000"/>
                        </a:lnSpc>
                        <a:spcBef>
                          <a:spcPts val="0"/>
                        </a:spcBef>
                        <a:spcAft>
                          <a:spcPts val="0"/>
                        </a:spcAft>
                        <a:buNone/>
                      </a:pPr>
                      <a:r>
                        <a:rPr lang="en-US" sz="2000" u="none" cap="none" strike="noStrike">
                          <a:solidFill>
                            <a:srgbClr val="000000"/>
                          </a:solidFill>
                          <a:latin typeface="Asap"/>
                          <a:ea typeface="Asap"/>
                          <a:cs typeface="Asap"/>
                          <a:sym typeface="Asap"/>
                        </a:rPr>
                        <a:t>Asanas (Physical Postures)</a:t>
                      </a:r>
                      <a:endParaRPr sz="1100" u="none" cap="none" strike="noStrike"/>
                    </a:p>
                  </a:txBody>
                  <a:tcPr marT="161925" marB="161925" marR="161925" marL="16192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28575">
                      <a:solidFill>
                        <a:srgbClr val="000000"/>
                      </a:solidFill>
                      <a:prstDash val="solid"/>
                      <a:round/>
                      <a:headEnd len="sm" w="sm" type="none"/>
                      <a:tailEnd len="sm" w="sm" type="none"/>
                    </a:lnT>
                    <a:lnB cap="flat" cmpd="sng" w="28575">
                      <a:solidFill>
                        <a:srgbClr val="000000"/>
                      </a:solidFill>
                      <a:prstDash val="solid"/>
                      <a:round/>
                      <a:headEnd len="sm" w="sm" type="none"/>
                      <a:tailEnd len="sm" w="sm" type="none"/>
                    </a:lnB>
                  </a:tcPr>
                </a:tc>
                <a:tc>
                  <a:txBody>
                    <a:bodyPr/>
                    <a:lstStyle/>
                    <a:p>
                      <a:pPr indent="0" lvl="0" marL="0" marR="0" rtl="0" algn="l">
                        <a:lnSpc>
                          <a:spcPct val="167000"/>
                        </a:lnSpc>
                        <a:spcBef>
                          <a:spcPts val="0"/>
                        </a:spcBef>
                        <a:spcAft>
                          <a:spcPts val="0"/>
                        </a:spcAft>
                        <a:buNone/>
                      </a:pPr>
                      <a:r>
                        <a:rPr lang="en-US" sz="2000" u="none" cap="none" strike="noStrike">
                          <a:solidFill>
                            <a:srgbClr val="000000"/>
                          </a:solidFill>
                          <a:latin typeface="Asap"/>
                          <a:ea typeface="Asap"/>
                          <a:cs typeface="Asap"/>
                          <a:sym typeface="Asap"/>
                        </a:rPr>
                        <a:t>Enhances proprioception, calms the sympathetic nervous system, and balances energy levels</a:t>
                      </a:r>
                      <a:endParaRPr sz="1100" u="none" cap="none" strike="noStrike"/>
                    </a:p>
                  </a:txBody>
                  <a:tcPr marT="161925" marB="161925" marR="161925" marL="16192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28575">
                      <a:solidFill>
                        <a:srgbClr val="000000"/>
                      </a:solidFill>
                      <a:prstDash val="solid"/>
                      <a:round/>
                      <a:headEnd len="sm" w="sm" type="none"/>
                      <a:tailEnd len="sm" w="sm" type="none"/>
                    </a:lnT>
                    <a:lnB cap="flat" cmpd="sng" w="28575">
                      <a:solidFill>
                        <a:srgbClr val="000000"/>
                      </a:solidFill>
                      <a:prstDash val="solid"/>
                      <a:round/>
                      <a:headEnd len="sm" w="sm" type="none"/>
                      <a:tailEnd len="sm" w="sm" type="none"/>
                    </a:lnB>
                  </a:tcPr>
                </a:tc>
              </a:tr>
              <a:tr h="1012150">
                <a:tc>
                  <a:txBody>
                    <a:bodyPr/>
                    <a:lstStyle/>
                    <a:p>
                      <a:pPr indent="0" lvl="0" marL="0" marR="0" rtl="0" algn="l">
                        <a:lnSpc>
                          <a:spcPct val="167000"/>
                        </a:lnSpc>
                        <a:spcBef>
                          <a:spcPts val="0"/>
                        </a:spcBef>
                        <a:spcAft>
                          <a:spcPts val="0"/>
                        </a:spcAft>
                        <a:buNone/>
                      </a:pPr>
                      <a:r>
                        <a:rPr lang="en-US" sz="2000" u="none" cap="none" strike="noStrike">
                          <a:solidFill>
                            <a:srgbClr val="000000"/>
                          </a:solidFill>
                          <a:latin typeface="Asap"/>
                          <a:ea typeface="Asap"/>
                          <a:cs typeface="Asap"/>
                          <a:sym typeface="Asap"/>
                        </a:rPr>
                        <a:t>Meditation</a:t>
                      </a:r>
                      <a:endParaRPr sz="1100" u="none" cap="none" strike="noStrike"/>
                    </a:p>
                  </a:txBody>
                  <a:tcPr marT="161925" marB="161925" marR="161925" marL="16192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28575">
                      <a:solidFill>
                        <a:srgbClr val="000000"/>
                      </a:solidFill>
                      <a:prstDash val="solid"/>
                      <a:round/>
                      <a:headEnd len="sm" w="sm" type="none"/>
                      <a:tailEnd len="sm" w="sm" type="none"/>
                    </a:lnT>
                    <a:lnB cap="flat" cmpd="sng" w="28575">
                      <a:solidFill>
                        <a:srgbClr val="000000"/>
                      </a:solidFill>
                      <a:prstDash val="solid"/>
                      <a:round/>
                      <a:headEnd len="sm" w="sm" type="none"/>
                      <a:tailEnd len="sm" w="sm" type="none"/>
                    </a:lnB>
                  </a:tcPr>
                </a:tc>
                <a:tc>
                  <a:txBody>
                    <a:bodyPr/>
                    <a:lstStyle/>
                    <a:p>
                      <a:pPr indent="0" lvl="0" marL="0" marR="0" rtl="0" algn="l">
                        <a:lnSpc>
                          <a:spcPct val="167000"/>
                        </a:lnSpc>
                        <a:spcBef>
                          <a:spcPts val="0"/>
                        </a:spcBef>
                        <a:spcAft>
                          <a:spcPts val="0"/>
                        </a:spcAft>
                        <a:buNone/>
                      </a:pPr>
                      <a:r>
                        <a:rPr lang="en-US" sz="2000" u="none" cap="none" strike="noStrike">
                          <a:solidFill>
                            <a:srgbClr val="000000"/>
                          </a:solidFill>
                          <a:latin typeface="Asap"/>
                          <a:ea typeface="Asap"/>
                          <a:cs typeface="Asap"/>
                          <a:sym typeface="Asap"/>
                        </a:rPr>
                        <a:t>Promotes neuroplasticity, improves focus, and reduces cortisol production</a:t>
                      </a:r>
                      <a:endParaRPr sz="1100" u="none" cap="none" strike="noStrike"/>
                    </a:p>
                  </a:txBody>
                  <a:tcPr marT="161925" marB="161925" marR="161925" marL="16192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28575">
                      <a:solidFill>
                        <a:srgbClr val="000000"/>
                      </a:solidFill>
                      <a:prstDash val="solid"/>
                      <a:round/>
                      <a:headEnd len="sm" w="sm" type="none"/>
                      <a:tailEnd len="sm" w="sm" type="none"/>
                    </a:lnT>
                    <a:lnB cap="flat" cmpd="sng" w="28575">
                      <a:solidFill>
                        <a:srgbClr val="000000"/>
                      </a:solidFill>
                      <a:prstDash val="solid"/>
                      <a:round/>
                      <a:headEnd len="sm" w="sm" type="none"/>
                      <a:tailEnd len="sm" w="sm" type="none"/>
                    </a:lnB>
                  </a:tcPr>
                </a:tc>
              </a:tr>
              <a:tr h="1012150">
                <a:tc>
                  <a:txBody>
                    <a:bodyPr/>
                    <a:lstStyle/>
                    <a:p>
                      <a:pPr indent="0" lvl="0" marL="0" marR="0" rtl="0" algn="l">
                        <a:lnSpc>
                          <a:spcPct val="167000"/>
                        </a:lnSpc>
                        <a:spcBef>
                          <a:spcPts val="0"/>
                        </a:spcBef>
                        <a:spcAft>
                          <a:spcPts val="0"/>
                        </a:spcAft>
                        <a:buNone/>
                      </a:pPr>
                      <a:r>
                        <a:rPr lang="en-US" sz="2000" u="none" cap="none" strike="noStrike">
                          <a:solidFill>
                            <a:srgbClr val="000000"/>
                          </a:solidFill>
                          <a:latin typeface="Asap"/>
                          <a:ea typeface="Asap"/>
                          <a:cs typeface="Asap"/>
                          <a:sym typeface="Asap"/>
                        </a:rPr>
                        <a:t>Savasana (Resting Pose)</a:t>
                      </a:r>
                      <a:endParaRPr sz="1100" u="none" cap="none" strike="noStrike"/>
                    </a:p>
                  </a:txBody>
                  <a:tcPr marT="161925" marB="161925" marR="161925" marL="16192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28575">
                      <a:solidFill>
                        <a:srgbClr val="000000"/>
                      </a:solidFill>
                      <a:prstDash val="solid"/>
                      <a:round/>
                      <a:headEnd len="sm" w="sm" type="none"/>
                      <a:tailEnd len="sm" w="sm" type="none"/>
                    </a:lnT>
                    <a:lnB cap="flat" cmpd="sng" w="28575">
                      <a:solidFill>
                        <a:srgbClr val="000000"/>
                      </a:solidFill>
                      <a:prstDash val="solid"/>
                      <a:round/>
                      <a:headEnd len="sm" w="sm" type="none"/>
                      <a:tailEnd len="sm" w="sm" type="none"/>
                    </a:lnB>
                  </a:tcPr>
                </a:tc>
                <a:tc>
                  <a:txBody>
                    <a:bodyPr/>
                    <a:lstStyle/>
                    <a:p>
                      <a:pPr indent="0" lvl="0" marL="0" marR="0" rtl="0" algn="l">
                        <a:lnSpc>
                          <a:spcPct val="167000"/>
                        </a:lnSpc>
                        <a:spcBef>
                          <a:spcPts val="0"/>
                        </a:spcBef>
                        <a:spcAft>
                          <a:spcPts val="0"/>
                        </a:spcAft>
                        <a:buNone/>
                      </a:pPr>
                      <a:r>
                        <a:rPr lang="en-US" sz="2000" u="none" cap="none" strike="noStrike">
                          <a:solidFill>
                            <a:srgbClr val="000000"/>
                          </a:solidFill>
                          <a:latin typeface="Asap"/>
                          <a:ea typeface="Asap"/>
                          <a:cs typeface="Asap"/>
                          <a:sym typeface="Asap"/>
                        </a:rPr>
                        <a:t>Deeply relaxes the body, lowers blood pressure, and helps shift into the parasympathetic state</a:t>
                      </a:r>
                      <a:endParaRPr sz="1100" u="none" cap="none" strike="noStrike"/>
                    </a:p>
                  </a:txBody>
                  <a:tcPr marT="161925" marB="161925" marR="161925" marL="16192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28575">
                      <a:solidFill>
                        <a:srgbClr val="000000"/>
                      </a:solidFill>
                      <a:prstDash val="solid"/>
                      <a:round/>
                      <a:headEnd len="sm" w="sm" type="none"/>
                      <a:tailEnd len="sm" w="sm" type="none"/>
                    </a:lnT>
                    <a:lnB cap="flat" cmpd="sng" w="28575">
                      <a:solidFill>
                        <a:srgbClr val="000000"/>
                      </a:solidFill>
                      <a:prstDash val="solid"/>
                      <a:round/>
                      <a:headEnd len="sm" w="sm" type="none"/>
                      <a:tailEnd len="sm" w="sm" type="none"/>
                    </a:lnB>
                  </a:tcPr>
                </a:tc>
              </a:tr>
              <a:tr h="1012150">
                <a:tc>
                  <a:txBody>
                    <a:bodyPr/>
                    <a:lstStyle/>
                    <a:p>
                      <a:pPr indent="0" lvl="0" marL="0" marR="0" rtl="0" algn="l">
                        <a:lnSpc>
                          <a:spcPct val="167000"/>
                        </a:lnSpc>
                        <a:spcBef>
                          <a:spcPts val="0"/>
                        </a:spcBef>
                        <a:spcAft>
                          <a:spcPts val="0"/>
                        </a:spcAft>
                        <a:buNone/>
                      </a:pPr>
                      <a:r>
                        <a:rPr lang="en-US" sz="2000" u="none" cap="none" strike="noStrike">
                          <a:solidFill>
                            <a:srgbClr val="000000"/>
                          </a:solidFill>
                          <a:latin typeface="Asap"/>
                          <a:ea typeface="Asap"/>
                          <a:cs typeface="Asap"/>
                          <a:sym typeface="Asap"/>
                        </a:rPr>
                        <a:t>Yoga Nidra (Yogic Sleep)</a:t>
                      </a:r>
                      <a:endParaRPr sz="1100" u="none" cap="none" strike="noStrike"/>
                    </a:p>
                  </a:txBody>
                  <a:tcPr marT="161925" marB="161925" marR="161925" marL="16192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28575">
                      <a:solidFill>
                        <a:srgbClr val="000000"/>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l">
                        <a:lnSpc>
                          <a:spcPct val="167000"/>
                        </a:lnSpc>
                        <a:spcBef>
                          <a:spcPts val="0"/>
                        </a:spcBef>
                        <a:spcAft>
                          <a:spcPts val="0"/>
                        </a:spcAft>
                        <a:buNone/>
                      </a:pPr>
                      <a:r>
                        <a:rPr lang="en-US" sz="2000" u="none" cap="none" strike="noStrike">
                          <a:solidFill>
                            <a:srgbClr val="000000"/>
                          </a:solidFill>
                          <a:latin typeface="Asap"/>
                          <a:ea typeface="Asap"/>
                          <a:cs typeface="Asap"/>
                          <a:sym typeface="Asap"/>
                        </a:rPr>
                        <a:t>Induces deep relaxation, supports recovery, and aids in stress management</a:t>
                      </a:r>
                      <a:endParaRPr sz="1100" u="none" cap="none" strike="noStrike"/>
                    </a:p>
                  </a:txBody>
                  <a:tcPr marT="161925" marB="161925" marR="161925" marL="16192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28575">
                      <a:solidFill>
                        <a:srgbClr val="000000"/>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r>
            </a:tbl>
          </a:graphicData>
        </a:graphic>
      </p:graphicFrame>
      <p:sp>
        <p:nvSpPr>
          <p:cNvPr id="275" name="Google Shape;275;p20"/>
          <p:cNvSpPr/>
          <p:nvPr/>
        </p:nvSpPr>
        <p:spPr>
          <a:xfrm rot="7240901">
            <a:off x="15863327" y="-159742"/>
            <a:ext cx="2517838" cy="2694184"/>
          </a:xfrm>
          <a:custGeom>
            <a:rect b="b" l="l" r="r" t="t"/>
            <a:pathLst>
              <a:path extrusionOk="0" h="2694184" w="2517838">
                <a:moveTo>
                  <a:pt x="0" y="0"/>
                </a:moveTo>
                <a:lnTo>
                  <a:pt x="2517838" y="0"/>
                </a:lnTo>
                <a:lnTo>
                  <a:pt x="2517838" y="2694184"/>
                </a:lnTo>
                <a:lnTo>
                  <a:pt x="0" y="2694184"/>
                </a:lnTo>
                <a:lnTo>
                  <a:pt x="0" y="0"/>
                </a:lnTo>
                <a:close/>
              </a:path>
            </a:pathLst>
          </a:custGeom>
          <a:blipFill rotWithShape="1">
            <a:blip r:embed="rId4">
              <a:alphaModFix/>
            </a:blip>
            <a:stretch>
              <a:fillRect b="0" l="0" r="0" t="0"/>
            </a:stretch>
          </a:blipFill>
          <a:ln>
            <a:noFill/>
          </a:ln>
        </p:spPr>
      </p:sp>
      <p:sp>
        <p:nvSpPr>
          <p:cNvPr id="276" name="Google Shape;276;p20"/>
          <p:cNvSpPr/>
          <p:nvPr/>
        </p:nvSpPr>
        <p:spPr>
          <a:xfrm flipH="1" rot="-7488138">
            <a:off x="83241" y="22842"/>
            <a:ext cx="2517838" cy="2694184"/>
          </a:xfrm>
          <a:custGeom>
            <a:rect b="b" l="l" r="r" t="t"/>
            <a:pathLst>
              <a:path extrusionOk="0" h="2694184" w="2517838">
                <a:moveTo>
                  <a:pt x="0" y="2694184"/>
                </a:moveTo>
                <a:lnTo>
                  <a:pt x="2517837" y="2694184"/>
                </a:lnTo>
                <a:lnTo>
                  <a:pt x="2517837" y="0"/>
                </a:lnTo>
                <a:lnTo>
                  <a:pt x="0" y="0"/>
                </a:lnTo>
                <a:lnTo>
                  <a:pt x="0" y="2694184"/>
                </a:lnTo>
                <a:close/>
              </a:path>
            </a:pathLst>
          </a:custGeom>
          <a:blipFill rotWithShape="1">
            <a:blip r:embed="rId4">
              <a:alphaModFix/>
            </a:blip>
            <a:stretch>
              <a:fillRect b="0" l="0" r="0" t="0"/>
            </a:stretch>
          </a:blipFill>
          <a:ln>
            <a:noFill/>
          </a:ln>
        </p:spPr>
      </p:sp>
      <p:sp>
        <p:nvSpPr>
          <p:cNvPr id="277" name="Google Shape;277;p20"/>
          <p:cNvSpPr txBox="1"/>
          <p:nvPr/>
        </p:nvSpPr>
        <p:spPr>
          <a:xfrm>
            <a:off x="1948931" y="779602"/>
            <a:ext cx="14390138" cy="1237814"/>
          </a:xfrm>
          <a:prstGeom prst="rect">
            <a:avLst/>
          </a:prstGeom>
          <a:noFill/>
          <a:ln>
            <a:noFill/>
          </a:ln>
        </p:spPr>
        <p:txBody>
          <a:bodyPr anchorCtr="0" anchor="t" bIns="0" lIns="0" spcFirstLastPara="1" rIns="0" wrap="square" tIns="0">
            <a:spAutoFit/>
          </a:bodyPr>
          <a:lstStyle/>
          <a:p>
            <a:pPr indent="0" lvl="0" marL="0" marR="0" rtl="0" algn="ctr">
              <a:lnSpc>
                <a:spcPct val="113000"/>
              </a:lnSpc>
              <a:spcBef>
                <a:spcPts val="0"/>
              </a:spcBef>
              <a:spcAft>
                <a:spcPts val="0"/>
              </a:spcAft>
              <a:buNone/>
            </a:pPr>
            <a:r>
              <a:rPr b="0" i="0" lang="en-US" sz="8538" u="none" cap="none" strike="noStrike">
                <a:solidFill>
                  <a:srgbClr val="FFFFFF"/>
                </a:solidFill>
                <a:latin typeface="EB Garamond"/>
                <a:ea typeface="EB Garamond"/>
                <a:cs typeface="EB Garamond"/>
                <a:sym typeface="EB Garamond"/>
              </a:rPr>
              <a:t>IMPORTANT TABLE</a:t>
            </a:r>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gradFill>
          <a:gsLst>
            <a:gs pos="0">
              <a:srgbClr val="4B6772"/>
            </a:gs>
            <a:gs pos="100000">
              <a:srgbClr val="D0D1CA"/>
            </a:gs>
          </a:gsLst>
          <a:lin ang="5400000" scaled="0"/>
        </a:gradFill>
      </p:bgPr>
    </p:bg>
    <p:spTree>
      <p:nvGrpSpPr>
        <p:cNvPr id="281" name="Shape 281"/>
        <p:cNvGrpSpPr/>
        <p:nvPr/>
      </p:nvGrpSpPr>
      <p:grpSpPr>
        <a:xfrm>
          <a:off x="0" y="0"/>
          <a:ext cx="0" cy="0"/>
          <a:chOff x="0" y="0"/>
          <a:chExt cx="0" cy="0"/>
        </a:xfrm>
      </p:grpSpPr>
      <p:pic>
        <p:nvPicPr>
          <p:cNvPr id="282" name="Google Shape;282;p21"/>
          <p:cNvPicPr preferRelativeResize="0"/>
          <p:nvPr/>
        </p:nvPicPr>
        <p:blipFill rotWithShape="1">
          <a:blip r:embed="rId3">
            <a:alphaModFix/>
          </a:blip>
          <a:srcRect b="0" l="0" r="41486" t="0"/>
          <a:stretch/>
        </p:blipFill>
        <p:spPr>
          <a:xfrm>
            <a:off x="13209900" y="3740150"/>
            <a:ext cx="5078101" cy="6546851"/>
          </a:xfrm>
          <a:prstGeom prst="rect">
            <a:avLst/>
          </a:prstGeom>
          <a:noFill/>
          <a:ln>
            <a:noFill/>
          </a:ln>
        </p:spPr>
      </p:pic>
      <p:pic>
        <p:nvPicPr>
          <p:cNvPr id="283" name="Google Shape;283;p21"/>
          <p:cNvPicPr preferRelativeResize="0"/>
          <p:nvPr/>
        </p:nvPicPr>
        <p:blipFill rotWithShape="1">
          <a:blip r:embed="rId4">
            <a:alphaModFix/>
          </a:blip>
          <a:srcRect b="0" l="41486" r="0" t="0"/>
          <a:stretch/>
        </p:blipFill>
        <p:spPr>
          <a:xfrm>
            <a:off x="1" y="3740150"/>
            <a:ext cx="5078101" cy="6546851"/>
          </a:xfrm>
          <a:prstGeom prst="rect">
            <a:avLst/>
          </a:prstGeom>
          <a:noFill/>
          <a:ln>
            <a:noFill/>
          </a:ln>
        </p:spPr>
      </p:pic>
      <p:sp>
        <p:nvSpPr>
          <p:cNvPr id="284" name="Google Shape;284;p21"/>
          <p:cNvSpPr/>
          <p:nvPr/>
        </p:nvSpPr>
        <p:spPr>
          <a:xfrm>
            <a:off x="4699301" y="698801"/>
            <a:ext cx="8889399" cy="8889399"/>
          </a:xfrm>
          <a:custGeom>
            <a:rect b="b" l="l" r="r" t="t"/>
            <a:pathLst>
              <a:path extrusionOk="0" h="8889399" w="8889399">
                <a:moveTo>
                  <a:pt x="0" y="0"/>
                </a:moveTo>
                <a:lnTo>
                  <a:pt x="8889398" y="0"/>
                </a:lnTo>
                <a:lnTo>
                  <a:pt x="8889398" y="8889398"/>
                </a:lnTo>
                <a:lnTo>
                  <a:pt x="0" y="8889398"/>
                </a:lnTo>
                <a:lnTo>
                  <a:pt x="0" y="0"/>
                </a:lnTo>
                <a:close/>
              </a:path>
            </a:pathLst>
          </a:custGeom>
          <a:blipFill rotWithShape="1">
            <a:blip r:embed="rId5">
              <a:alphaModFix amt="44999"/>
            </a:blip>
            <a:stretch>
              <a:fillRect b="0" l="0" r="0" t="0"/>
            </a:stretch>
          </a:blipFill>
          <a:ln>
            <a:noFill/>
          </a:ln>
        </p:spPr>
      </p:sp>
      <p:sp>
        <p:nvSpPr>
          <p:cNvPr id="285" name="Google Shape;285;p21"/>
          <p:cNvSpPr/>
          <p:nvPr/>
        </p:nvSpPr>
        <p:spPr>
          <a:xfrm>
            <a:off x="15139746" y="698801"/>
            <a:ext cx="4239109" cy="1958711"/>
          </a:xfrm>
          <a:custGeom>
            <a:rect b="b" l="l" r="r" t="t"/>
            <a:pathLst>
              <a:path extrusionOk="0" h="1958711" w="4239109">
                <a:moveTo>
                  <a:pt x="0" y="0"/>
                </a:moveTo>
                <a:lnTo>
                  <a:pt x="4239108" y="0"/>
                </a:lnTo>
                <a:lnTo>
                  <a:pt x="4239108" y="1958711"/>
                </a:lnTo>
                <a:lnTo>
                  <a:pt x="0" y="1958711"/>
                </a:lnTo>
                <a:lnTo>
                  <a:pt x="0" y="0"/>
                </a:lnTo>
                <a:close/>
              </a:path>
            </a:pathLst>
          </a:custGeom>
          <a:blipFill rotWithShape="1">
            <a:blip r:embed="rId6">
              <a:alphaModFix/>
            </a:blip>
            <a:stretch>
              <a:fillRect b="0" l="0" r="0" t="0"/>
            </a:stretch>
          </a:blipFill>
          <a:ln>
            <a:noFill/>
          </a:ln>
        </p:spPr>
      </p:sp>
      <p:sp>
        <p:nvSpPr>
          <p:cNvPr id="286" name="Google Shape;286;p21"/>
          <p:cNvSpPr/>
          <p:nvPr/>
        </p:nvSpPr>
        <p:spPr>
          <a:xfrm>
            <a:off x="-821445" y="698801"/>
            <a:ext cx="4239109" cy="1958711"/>
          </a:xfrm>
          <a:custGeom>
            <a:rect b="b" l="l" r="r" t="t"/>
            <a:pathLst>
              <a:path extrusionOk="0" h="1958711" w="4239109">
                <a:moveTo>
                  <a:pt x="0" y="0"/>
                </a:moveTo>
                <a:lnTo>
                  <a:pt x="4239109" y="0"/>
                </a:lnTo>
                <a:lnTo>
                  <a:pt x="4239109" y="1958711"/>
                </a:lnTo>
                <a:lnTo>
                  <a:pt x="0" y="1958711"/>
                </a:lnTo>
                <a:lnTo>
                  <a:pt x="0" y="0"/>
                </a:lnTo>
                <a:close/>
              </a:path>
            </a:pathLst>
          </a:custGeom>
          <a:blipFill rotWithShape="1">
            <a:blip r:embed="rId6">
              <a:alphaModFix/>
            </a:blip>
            <a:stretch>
              <a:fillRect b="0" l="0" r="0" t="0"/>
            </a:stretch>
          </a:blipFill>
          <a:ln>
            <a:noFill/>
          </a:ln>
        </p:spPr>
      </p:sp>
      <p:sp>
        <p:nvSpPr>
          <p:cNvPr id="287" name="Google Shape;287;p21"/>
          <p:cNvSpPr txBox="1"/>
          <p:nvPr/>
        </p:nvSpPr>
        <p:spPr>
          <a:xfrm>
            <a:off x="7065862" y="2470048"/>
            <a:ext cx="4156276" cy="3647593"/>
          </a:xfrm>
          <a:prstGeom prst="rect">
            <a:avLst/>
          </a:prstGeom>
          <a:noFill/>
          <a:ln>
            <a:noFill/>
          </a:ln>
        </p:spPr>
        <p:txBody>
          <a:bodyPr anchorCtr="0" anchor="t" bIns="0" lIns="0" spcFirstLastPara="1" rIns="0" wrap="square" tIns="0">
            <a:spAutoFit/>
          </a:bodyPr>
          <a:lstStyle/>
          <a:p>
            <a:pPr indent="0" lvl="0" marL="0" marR="0" rtl="0" algn="ctr">
              <a:lnSpc>
                <a:spcPct val="112999"/>
              </a:lnSpc>
              <a:spcBef>
                <a:spcPts val="0"/>
              </a:spcBef>
              <a:spcAft>
                <a:spcPts val="0"/>
              </a:spcAft>
              <a:buNone/>
            </a:pPr>
            <a:r>
              <a:rPr b="0" i="0" lang="en-US" sz="25201" u="none" cap="none" strike="noStrike">
                <a:solidFill>
                  <a:srgbClr val="FFFFFF"/>
                </a:solidFill>
                <a:latin typeface="EB Garamond"/>
                <a:ea typeface="EB Garamond"/>
                <a:cs typeface="EB Garamond"/>
                <a:sym typeface="EB Garamond"/>
              </a:rPr>
              <a:t>03</a:t>
            </a:r>
            <a:endParaRPr/>
          </a:p>
        </p:txBody>
      </p:sp>
      <p:sp>
        <p:nvSpPr>
          <p:cNvPr id="288" name="Google Shape;288;p21"/>
          <p:cNvSpPr txBox="1"/>
          <p:nvPr/>
        </p:nvSpPr>
        <p:spPr>
          <a:xfrm>
            <a:off x="6483756" y="6122377"/>
            <a:ext cx="5320488" cy="1185671"/>
          </a:xfrm>
          <a:prstGeom prst="rect">
            <a:avLst/>
          </a:prstGeom>
          <a:noFill/>
          <a:ln>
            <a:noFill/>
          </a:ln>
        </p:spPr>
        <p:txBody>
          <a:bodyPr anchorCtr="0" anchor="t" bIns="0" lIns="0" spcFirstLastPara="1" rIns="0" wrap="square" tIns="0">
            <a:spAutoFit/>
          </a:bodyPr>
          <a:lstStyle/>
          <a:p>
            <a:pPr indent="0" lvl="0" marL="0" marR="0" rtl="0" algn="ctr">
              <a:lnSpc>
                <a:spcPct val="140008"/>
              </a:lnSpc>
              <a:spcBef>
                <a:spcPts val="0"/>
              </a:spcBef>
              <a:spcAft>
                <a:spcPts val="0"/>
              </a:spcAft>
              <a:buNone/>
            </a:pPr>
            <a:r>
              <a:rPr b="0" i="0" lang="en-US" sz="7021" u="none" cap="none" strike="noStrike">
                <a:solidFill>
                  <a:srgbClr val="000000"/>
                </a:solidFill>
                <a:latin typeface="Asap"/>
                <a:ea typeface="Asap"/>
                <a:cs typeface="Asap"/>
                <a:sym typeface="Asap"/>
              </a:rPr>
              <a:t>Title here</a:t>
            </a:r>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gradFill>
          <a:gsLst>
            <a:gs pos="0">
              <a:srgbClr val="4B6772"/>
            </a:gs>
            <a:gs pos="100000">
              <a:srgbClr val="D0D1CA"/>
            </a:gs>
          </a:gsLst>
          <a:lin ang="5400000" scaled="0"/>
        </a:gradFill>
      </p:bgPr>
    </p:bg>
    <p:spTree>
      <p:nvGrpSpPr>
        <p:cNvPr id="292" name="Shape 292"/>
        <p:cNvGrpSpPr/>
        <p:nvPr/>
      </p:nvGrpSpPr>
      <p:grpSpPr>
        <a:xfrm>
          <a:off x="0" y="0"/>
          <a:ext cx="0" cy="0"/>
          <a:chOff x="0" y="0"/>
          <a:chExt cx="0" cy="0"/>
        </a:xfrm>
      </p:grpSpPr>
      <p:sp>
        <p:nvSpPr>
          <p:cNvPr id="293" name="Google Shape;293;p22"/>
          <p:cNvSpPr/>
          <p:nvPr/>
        </p:nvSpPr>
        <p:spPr>
          <a:xfrm rot="-5400000">
            <a:off x="7172200" y="3421227"/>
            <a:ext cx="3943600" cy="5079579"/>
          </a:xfrm>
          <a:custGeom>
            <a:rect b="b" l="l" r="r" t="t"/>
            <a:pathLst>
              <a:path extrusionOk="0" h="5079579" w="3943600">
                <a:moveTo>
                  <a:pt x="0" y="0"/>
                </a:moveTo>
                <a:lnTo>
                  <a:pt x="3943600" y="0"/>
                </a:lnTo>
                <a:lnTo>
                  <a:pt x="3943600" y="5079578"/>
                </a:lnTo>
                <a:lnTo>
                  <a:pt x="0" y="5079578"/>
                </a:lnTo>
                <a:lnTo>
                  <a:pt x="0" y="0"/>
                </a:lnTo>
                <a:close/>
              </a:path>
            </a:pathLst>
          </a:custGeom>
          <a:blipFill rotWithShape="1">
            <a:blip r:embed="rId3">
              <a:alphaModFix amt="47000"/>
            </a:blip>
            <a:stretch>
              <a:fillRect b="0" l="0" r="0" t="0"/>
            </a:stretch>
          </a:blipFill>
          <a:ln>
            <a:noFill/>
          </a:ln>
        </p:spPr>
      </p:sp>
      <p:sp>
        <p:nvSpPr>
          <p:cNvPr id="294" name="Google Shape;294;p22"/>
          <p:cNvSpPr/>
          <p:nvPr/>
        </p:nvSpPr>
        <p:spPr>
          <a:xfrm rot="-5400000">
            <a:off x="1844655" y="1449426"/>
            <a:ext cx="3943600" cy="5079579"/>
          </a:xfrm>
          <a:custGeom>
            <a:rect b="b" l="l" r="r" t="t"/>
            <a:pathLst>
              <a:path extrusionOk="0" h="5079579" w="3943600">
                <a:moveTo>
                  <a:pt x="0" y="0"/>
                </a:moveTo>
                <a:lnTo>
                  <a:pt x="3943600" y="0"/>
                </a:lnTo>
                <a:lnTo>
                  <a:pt x="3943600" y="5079579"/>
                </a:lnTo>
                <a:lnTo>
                  <a:pt x="0" y="5079579"/>
                </a:lnTo>
                <a:lnTo>
                  <a:pt x="0" y="0"/>
                </a:lnTo>
                <a:close/>
              </a:path>
            </a:pathLst>
          </a:custGeom>
          <a:blipFill rotWithShape="1">
            <a:blip r:embed="rId3">
              <a:alphaModFix amt="47000"/>
            </a:blip>
            <a:stretch>
              <a:fillRect b="0" l="0" r="0" t="0"/>
            </a:stretch>
          </a:blipFill>
          <a:ln>
            <a:noFill/>
          </a:ln>
        </p:spPr>
      </p:sp>
      <p:sp>
        <p:nvSpPr>
          <p:cNvPr id="295" name="Google Shape;295;p22"/>
          <p:cNvSpPr/>
          <p:nvPr/>
        </p:nvSpPr>
        <p:spPr>
          <a:xfrm rot="-5400000">
            <a:off x="12499745" y="1449426"/>
            <a:ext cx="3943600" cy="5079579"/>
          </a:xfrm>
          <a:custGeom>
            <a:rect b="b" l="l" r="r" t="t"/>
            <a:pathLst>
              <a:path extrusionOk="0" h="5079579" w="3943600">
                <a:moveTo>
                  <a:pt x="0" y="0"/>
                </a:moveTo>
                <a:lnTo>
                  <a:pt x="3943600" y="0"/>
                </a:lnTo>
                <a:lnTo>
                  <a:pt x="3943600" y="5079579"/>
                </a:lnTo>
                <a:lnTo>
                  <a:pt x="0" y="5079579"/>
                </a:lnTo>
                <a:lnTo>
                  <a:pt x="0" y="0"/>
                </a:lnTo>
                <a:close/>
              </a:path>
            </a:pathLst>
          </a:custGeom>
          <a:blipFill rotWithShape="1">
            <a:blip r:embed="rId3">
              <a:alphaModFix amt="47000"/>
            </a:blip>
            <a:stretch>
              <a:fillRect b="0" l="0" r="0" t="0"/>
            </a:stretch>
          </a:blipFill>
          <a:ln>
            <a:noFill/>
          </a:ln>
        </p:spPr>
      </p:sp>
      <p:sp>
        <p:nvSpPr>
          <p:cNvPr id="296" name="Google Shape;296;p22"/>
          <p:cNvSpPr/>
          <p:nvPr/>
        </p:nvSpPr>
        <p:spPr>
          <a:xfrm rot="-5400000">
            <a:off x="1844655" y="5393027"/>
            <a:ext cx="3943600" cy="5079579"/>
          </a:xfrm>
          <a:custGeom>
            <a:rect b="b" l="l" r="r" t="t"/>
            <a:pathLst>
              <a:path extrusionOk="0" h="5079579" w="3943600">
                <a:moveTo>
                  <a:pt x="0" y="0"/>
                </a:moveTo>
                <a:lnTo>
                  <a:pt x="3943600" y="0"/>
                </a:lnTo>
                <a:lnTo>
                  <a:pt x="3943600" y="5079578"/>
                </a:lnTo>
                <a:lnTo>
                  <a:pt x="0" y="5079578"/>
                </a:lnTo>
                <a:lnTo>
                  <a:pt x="0" y="0"/>
                </a:lnTo>
                <a:close/>
              </a:path>
            </a:pathLst>
          </a:custGeom>
          <a:blipFill rotWithShape="1">
            <a:blip r:embed="rId3">
              <a:alphaModFix amt="47000"/>
            </a:blip>
            <a:stretch>
              <a:fillRect b="0" l="0" r="0" t="0"/>
            </a:stretch>
          </a:blipFill>
          <a:ln>
            <a:noFill/>
          </a:ln>
        </p:spPr>
      </p:sp>
      <p:sp>
        <p:nvSpPr>
          <p:cNvPr id="297" name="Google Shape;297;p22"/>
          <p:cNvSpPr/>
          <p:nvPr/>
        </p:nvSpPr>
        <p:spPr>
          <a:xfrm rot="-5400000">
            <a:off x="12499745" y="5393027"/>
            <a:ext cx="3943600" cy="5079579"/>
          </a:xfrm>
          <a:custGeom>
            <a:rect b="b" l="l" r="r" t="t"/>
            <a:pathLst>
              <a:path extrusionOk="0" h="5079579" w="3943600">
                <a:moveTo>
                  <a:pt x="0" y="0"/>
                </a:moveTo>
                <a:lnTo>
                  <a:pt x="3943600" y="0"/>
                </a:lnTo>
                <a:lnTo>
                  <a:pt x="3943600" y="5079578"/>
                </a:lnTo>
                <a:lnTo>
                  <a:pt x="0" y="5079578"/>
                </a:lnTo>
                <a:lnTo>
                  <a:pt x="0" y="0"/>
                </a:lnTo>
                <a:close/>
              </a:path>
            </a:pathLst>
          </a:custGeom>
          <a:blipFill rotWithShape="1">
            <a:blip r:embed="rId3">
              <a:alphaModFix amt="47000"/>
            </a:blip>
            <a:stretch>
              <a:fillRect b="0" l="0" r="0" t="0"/>
            </a:stretch>
          </a:blipFill>
          <a:ln>
            <a:noFill/>
          </a:ln>
        </p:spPr>
      </p:sp>
      <p:sp>
        <p:nvSpPr>
          <p:cNvPr id="298" name="Google Shape;298;p22"/>
          <p:cNvSpPr/>
          <p:nvPr/>
        </p:nvSpPr>
        <p:spPr>
          <a:xfrm rot="-6482402">
            <a:off x="6270318" y="4214447"/>
            <a:ext cx="667786" cy="770729"/>
          </a:xfrm>
          <a:custGeom>
            <a:rect b="b" l="l" r="r" t="t"/>
            <a:pathLst>
              <a:path extrusionOk="0" h="770729" w="667786">
                <a:moveTo>
                  <a:pt x="0" y="0"/>
                </a:moveTo>
                <a:lnTo>
                  <a:pt x="667786" y="0"/>
                </a:lnTo>
                <a:lnTo>
                  <a:pt x="667786" y="770729"/>
                </a:lnTo>
                <a:lnTo>
                  <a:pt x="0" y="770729"/>
                </a:lnTo>
                <a:lnTo>
                  <a:pt x="0" y="0"/>
                </a:lnTo>
                <a:close/>
              </a:path>
            </a:pathLst>
          </a:custGeom>
          <a:blipFill rotWithShape="1">
            <a:blip r:embed="rId4">
              <a:alphaModFix/>
            </a:blip>
            <a:stretch>
              <a:fillRect b="-119211" l="-153916" r="0" t="0"/>
            </a:stretch>
          </a:blipFill>
          <a:ln>
            <a:noFill/>
          </a:ln>
        </p:spPr>
      </p:sp>
      <p:sp>
        <p:nvSpPr>
          <p:cNvPr id="299" name="Google Shape;299;p22"/>
          <p:cNvSpPr/>
          <p:nvPr/>
        </p:nvSpPr>
        <p:spPr>
          <a:xfrm rot="4317597">
            <a:off x="11297723" y="6892513"/>
            <a:ext cx="667786" cy="770729"/>
          </a:xfrm>
          <a:custGeom>
            <a:rect b="b" l="l" r="r" t="t"/>
            <a:pathLst>
              <a:path extrusionOk="0" h="770729" w="667786">
                <a:moveTo>
                  <a:pt x="0" y="0"/>
                </a:moveTo>
                <a:lnTo>
                  <a:pt x="667786" y="0"/>
                </a:lnTo>
                <a:lnTo>
                  <a:pt x="667786" y="770729"/>
                </a:lnTo>
                <a:lnTo>
                  <a:pt x="0" y="770729"/>
                </a:lnTo>
                <a:lnTo>
                  <a:pt x="0" y="0"/>
                </a:lnTo>
                <a:close/>
              </a:path>
            </a:pathLst>
          </a:custGeom>
          <a:blipFill rotWithShape="1">
            <a:blip r:embed="rId4">
              <a:alphaModFix/>
            </a:blip>
            <a:stretch>
              <a:fillRect b="-119211" l="-153916" r="0" t="0"/>
            </a:stretch>
          </a:blipFill>
          <a:ln>
            <a:noFill/>
          </a:ln>
        </p:spPr>
      </p:sp>
      <p:sp>
        <p:nvSpPr>
          <p:cNvPr id="300" name="Google Shape;300;p22"/>
          <p:cNvSpPr/>
          <p:nvPr/>
        </p:nvSpPr>
        <p:spPr>
          <a:xfrm rot="845211">
            <a:off x="11349896" y="4232671"/>
            <a:ext cx="667786" cy="770729"/>
          </a:xfrm>
          <a:custGeom>
            <a:rect b="b" l="l" r="r" t="t"/>
            <a:pathLst>
              <a:path extrusionOk="0" h="770729" w="667786">
                <a:moveTo>
                  <a:pt x="0" y="0"/>
                </a:moveTo>
                <a:lnTo>
                  <a:pt x="667786" y="0"/>
                </a:lnTo>
                <a:lnTo>
                  <a:pt x="667786" y="770728"/>
                </a:lnTo>
                <a:lnTo>
                  <a:pt x="0" y="770728"/>
                </a:lnTo>
                <a:lnTo>
                  <a:pt x="0" y="0"/>
                </a:lnTo>
                <a:close/>
              </a:path>
            </a:pathLst>
          </a:custGeom>
          <a:blipFill rotWithShape="1">
            <a:blip r:embed="rId4">
              <a:alphaModFix/>
            </a:blip>
            <a:stretch>
              <a:fillRect b="-119211" l="-153916" r="0" t="0"/>
            </a:stretch>
          </a:blipFill>
          <a:ln>
            <a:noFill/>
          </a:ln>
        </p:spPr>
      </p:sp>
      <p:sp>
        <p:nvSpPr>
          <p:cNvPr id="301" name="Google Shape;301;p22"/>
          <p:cNvSpPr/>
          <p:nvPr/>
        </p:nvSpPr>
        <p:spPr>
          <a:xfrm rot="-9954788">
            <a:off x="6218144" y="6874289"/>
            <a:ext cx="667786" cy="770729"/>
          </a:xfrm>
          <a:custGeom>
            <a:rect b="b" l="l" r="r" t="t"/>
            <a:pathLst>
              <a:path extrusionOk="0" h="770729" w="667786">
                <a:moveTo>
                  <a:pt x="0" y="0"/>
                </a:moveTo>
                <a:lnTo>
                  <a:pt x="667786" y="0"/>
                </a:lnTo>
                <a:lnTo>
                  <a:pt x="667786" y="770729"/>
                </a:lnTo>
                <a:lnTo>
                  <a:pt x="0" y="770729"/>
                </a:lnTo>
                <a:lnTo>
                  <a:pt x="0" y="0"/>
                </a:lnTo>
                <a:close/>
              </a:path>
            </a:pathLst>
          </a:custGeom>
          <a:blipFill rotWithShape="1">
            <a:blip r:embed="rId4">
              <a:alphaModFix/>
            </a:blip>
            <a:stretch>
              <a:fillRect b="-119211" l="-153916" r="0" t="0"/>
            </a:stretch>
          </a:blipFill>
          <a:ln>
            <a:noFill/>
          </a:ln>
        </p:spPr>
      </p:sp>
      <p:sp>
        <p:nvSpPr>
          <p:cNvPr id="302" name="Google Shape;302;p22"/>
          <p:cNvSpPr txBox="1"/>
          <p:nvPr/>
        </p:nvSpPr>
        <p:spPr>
          <a:xfrm>
            <a:off x="1948931" y="779602"/>
            <a:ext cx="14390138" cy="1237814"/>
          </a:xfrm>
          <a:prstGeom prst="rect">
            <a:avLst/>
          </a:prstGeom>
          <a:noFill/>
          <a:ln>
            <a:noFill/>
          </a:ln>
        </p:spPr>
        <p:txBody>
          <a:bodyPr anchorCtr="0" anchor="t" bIns="0" lIns="0" spcFirstLastPara="1" rIns="0" wrap="square" tIns="0">
            <a:spAutoFit/>
          </a:bodyPr>
          <a:lstStyle/>
          <a:p>
            <a:pPr indent="0" lvl="0" marL="0" marR="0" rtl="0" algn="ctr">
              <a:lnSpc>
                <a:spcPct val="113000"/>
              </a:lnSpc>
              <a:spcBef>
                <a:spcPts val="0"/>
              </a:spcBef>
              <a:spcAft>
                <a:spcPts val="0"/>
              </a:spcAft>
              <a:buNone/>
            </a:pPr>
            <a:r>
              <a:rPr b="0" i="0" lang="en-US" sz="8538" u="none" cap="none" strike="noStrike">
                <a:solidFill>
                  <a:srgbClr val="FFFFFF"/>
                </a:solidFill>
                <a:latin typeface="EB Garamond"/>
                <a:ea typeface="EB Garamond"/>
                <a:cs typeface="EB Garamond"/>
                <a:sym typeface="EB Garamond"/>
              </a:rPr>
              <a:t>MIND-BODY CONNECTION</a:t>
            </a:r>
            <a:endParaRPr/>
          </a:p>
        </p:txBody>
      </p:sp>
      <p:sp>
        <p:nvSpPr>
          <p:cNvPr id="303" name="Google Shape;303;p22"/>
          <p:cNvSpPr txBox="1"/>
          <p:nvPr/>
        </p:nvSpPr>
        <p:spPr>
          <a:xfrm>
            <a:off x="7455421" y="5305378"/>
            <a:ext cx="3377158" cy="422275"/>
          </a:xfrm>
          <a:prstGeom prst="rect">
            <a:avLst/>
          </a:prstGeom>
          <a:noFill/>
          <a:ln>
            <a:noFill/>
          </a:ln>
        </p:spPr>
        <p:txBody>
          <a:bodyPr anchorCtr="0" anchor="t" bIns="0" lIns="0" spcFirstLastPara="1" rIns="0" wrap="square" tIns="0">
            <a:spAutoFit/>
          </a:bodyPr>
          <a:lstStyle/>
          <a:p>
            <a:pPr indent="0" lvl="0" marL="0" marR="0" rtl="0" algn="ctr">
              <a:lnSpc>
                <a:spcPct val="140016"/>
              </a:lnSpc>
              <a:spcBef>
                <a:spcPts val="0"/>
              </a:spcBef>
              <a:spcAft>
                <a:spcPts val="0"/>
              </a:spcAft>
              <a:buNone/>
            </a:pPr>
            <a:r>
              <a:rPr b="1" i="0" lang="en-US" sz="2499" u="none" cap="none" strike="noStrike">
                <a:solidFill>
                  <a:srgbClr val="000000"/>
                </a:solidFill>
                <a:latin typeface="Asap"/>
                <a:ea typeface="Asap"/>
                <a:cs typeface="Asap"/>
                <a:sym typeface="Asap"/>
              </a:rPr>
              <a:t>Breath</a:t>
            </a:r>
            <a:endParaRPr/>
          </a:p>
        </p:txBody>
      </p:sp>
      <p:sp>
        <p:nvSpPr>
          <p:cNvPr id="304" name="Google Shape;304;p22"/>
          <p:cNvSpPr txBox="1"/>
          <p:nvPr/>
        </p:nvSpPr>
        <p:spPr>
          <a:xfrm>
            <a:off x="2127877" y="3265378"/>
            <a:ext cx="3377158" cy="422275"/>
          </a:xfrm>
          <a:prstGeom prst="rect">
            <a:avLst/>
          </a:prstGeom>
          <a:noFill/>
          <a:ln>
            <a:noFill/>
          </a:ln>
        </p:spPr>
        <p:txBody>
          <a:bodyPr anchorCtr="0" anchor="t" bIns="0" lIns="0" spcFirstLastPara="1" rIns="0" wrap="square" tIns="0">
            <a:spAutoFit/>
          </a:bodyPr>
          <a:lstStyle/>
          <a:p>
            <a:pPr indent="0" lvl="0" marL="0" marR="0" rtl="0" algn="ctr">
              <a:lnSpc>
                <a:spcPct val="140016"/>
              </a:lnSpc>
              <a:spcBef>
                <a:spcPts val="0"/>
              </a:spcBef>
              <a:spcAft>
                <a:spcPts val="0"/>
              </a:spcAft>
              <a:buNone/>
            </a:pPr>
            <a:r>
              <a:rPr b="1" i="0" lang="en-US" sz="2499" u="none" cap="none" strike="noStrike">
                <a:solidFill>
                  <a:srgbClr val="000000"/>
                </a:solidFill>
                <a:latin typeface="Asap"/>
                <a:ea typeface="Asap"/>
                <a:cs typeface="Asap"/>
                <a:sym typeface="Asap"/>
              </a:rPr>
              <a:t>Mind</a:t>
            </a:r>
            <a:endParaRPr/>
          </a:p>
        </p:txBody>
      </p:sp>
      <p:sp>
        <p:nvSpPr>
          <p:cNvPr id="305" name="Google Shape;305;p22"/>
          <p:cNvSpPr txBox="1"/>
          <p:nvPr/>
        </p:nvSpPr>
        <p:spPr>
          <a:xfrm>
            <a:off x="2127877" y="7212029"/>
            <a:ext cx="3377158" cy="422275"/>
          </a:xfrm>
          <a:prstGeom prst="rect">
            <a:avLst/>
          </a:prstGeom>
          <a:noFill/>
          <a:ln>
            <a:noFill/>
          </a:ln>
        </p:spPr>
        <p:txBody>
          <a:bodyPr anchorCtr="0" anchor="t" bIns="0" lIns="0" spcFirstLastPara="1" rIns="0" wrap="square" tIns="0">
            <a:spAutoFit/>
          </a:bodyPr>
          <a:lstStyle/>
          <a:p>
            <a:pPr indent="0" lvl="0" marL="0" marR="0" rtl="0" algn="ctr">
              <a:lnSpc>
                <a:spcPct val="140016"/>
              </a:lnSpc>
              <a:spcBef>
                <a:spcPts val="0"/>
              </a:spcBef>
              <a:spcAft>
                <a:spcPts val="0"/>
              </a:spcAft>
              <a:buNone/>
            </a:pPr>
            <a:r>
              <a:rPr b="1" i="0" lang="en-US" sz="2499" u="none" cap="none" strike="noStrike">
                <a:solidFill>
                  <a:srgbClr val="000000"/>
                </a:solidFill>
                <a:latin typeface="Asap"/>
                <a:ea typeface="Asap"/>
                <a:cs typeface="Asap"/>
                <a:sym typeface="Asap"/>
              </a:rPr>
              <a:t>Body</a:t>
            </a:r>
            <a:endParaRPr/>
          </a:p>
        </p:txBody>
      </p:sp>
      <p:sp>
        <p:nvSpPr>
          <p:cNvPr id="306" name="Google Shape;306;p22"/>
          <p:cNvSpPr txBox="1"/>
          <p:nvPr/>
        </p:nvSpPr>
        <p:spPr>
          <a:xfrm>
            <a:off x="12782966" y="3265378"/>
            <a:ext cx="3377158" cy="422275"/>
          </a:xfrm>
          <a:prstGeom prst="rect">
            <a:avLst/>
          </a:prstGeom>
          <a:noFill/>
          <a:ln>
            <a:noFill/>
          </a:ln>
        </p:spPr>
        <p:txBody>
          <a:bodyPr anchorCtr="0" anchor="t" bIns="0" lIns="0" spcFirstLastPara="1" rIns="0" wrap="square" tIns="0">
            <a:spAutoFit/>
          </a:bodyPr>
          <a:lstStyle/>
          <a:p>
            <a:pPr indent="0" lvl="0" marL="0" marR="0" rtl="0" algn="ctr">
              <a:lnSpc>
                <a:spcPct val="140016"/>
              </a:lnSpc>
              <a:spcBef>
                <a:spcPts val="0"/>
              </a:spcBef>
              <a:spcAft>
                <a:spcPts val="0"/>
              </a:spcAft>
              <a:buNone/>
            </a:pPr>
            <a:r>
              <a:rPr b="1" i="0" lang="en-US" sz="2499" u="none" cap="none" strike="noStrike">
                <a:solidFill>
                  <a:srgbClr val="000000"/>
                </a:solidFill>
                <a:latin typeface="Asap"/>
                <a:ea typeface="Asap"/>
                <a:cs typeface="Asap"/>
                <a:sym typeface="Asap"/>
              </a:rPr>
              <a:t>Emotion</a:t>
            </a:r>
            <a:endParaRPr/>
          </a:p>
        </p:txBody>
      </p:sp>
      <p:sp>
        <p:nvSpPr>
          <p:cNvPr id="307" name="Google Shape;307;p22"/>
          <p:cNvSpPr txBox="1"/>
          <p:nvPr/>
        </p:nvSpPr>
        <p:spPr>
          <a:xfrm>
            <a:off x="12782966" y="7212029"/>
            <a:ext cx="3377158" cy="422275"/>
          </a:xfrm>
          <a:prstGeom prst="rect">
            <a:avLst/>
          </a:prstGeom>
          <a:noFill/>
          <a:ln>
            <a:noFill/>
          </a:ln>
        </p:spPr>
        <p:txBody>
          <a:bodyPr anchorCtr="0" anchor="t" bIns="0" lIns="0" spcFirstLastPara="1" rIns="0" wrap="square" tIns="0">
            <a:spAutoFit/>
          </a:bodyPr>
          <a:lstStyle/>
          <a:p>
            <a:pPr indent="0" lvl="0" marL="0" marR="0" rtl="0" algn="ctr">
              <a:lnSpc>
                <a:spcPct val="140016"/>
              </a:lnSpc>
              <a:spcBef>
                <a:spcPts val="0"/>
              </a:spcBef>
              <a:spcAft>
                <a:spcPts val="0"/>
              </a:spcAft>
              <a:buNone/>
            </a:pPr>
            <a:r>
              <a:rPr b="1" i="0" lang="en-US" sz="2499" u="none" cap="none" strike="noStrike">
                <a:solidFill>
                  <a:srgbClr val="000000"/>
                </a:solidFill>
                <a:latin typeface="Asap"/>
                <a:ea typeface="Asap"/>
                <a:cs typeface="Asap"/>
                <a:sym typeface="Asap"/>
              </a:rPr>
              <a:t>Stress Relief</a:t>
            </a:r>
            <a:endParaRPr/>
          </a:p>
        </p:txBody>
      </p:sp>
      <p:sp>
        <p:nvSpPr>
          <p:cNvPr id="308" name="Google Shape;308;p22"/>
          <p:cNvSpPr txBox="1"/>
          <p:nvPr/>
        </p:nvSpPr>
        <p:spPr>
          <a:xfrm>
            <a:off x="7455421" y="5867354"/>
            <a:ext cx="3377158" cy="701675"/>
          </a:xfrm>
          <a:prstGeom prst="rect">
            <a:avLst/>
          </a:prstGeom>
          <a:noFill/>
          <a:ln>
            <a:noFill/>
          </a:ln>
        </p:spPr>
        <p:txBody>
          <a:bodyPr anchorCtr="0" anchor="t" bIns="0" lIns="0" spcFirstLastPara="1" rIns="0" wrap="square" tIns="0">
            <a:spAutoFit/>
          </a:bodyPr>
          <a:lstStyle/>
          <a:p>
            <a:pPr indent="0" lvl="0" marL="0" marR="0" rtl="0" algn="ctr">
              <a:lnSpc>
                <a:spcPct val="140000"/>
              </a:lnSpc>
              <a:spcBef>
                <a:spcPts val="0"/>
              </a:spcBef>
              <a:spcAft>
                <a:spcPts val="0"/>
              </a:spcAft>
              <a:buNone/>
            </a:pPr>
            <a:r>
              <a:rPr b="0" i="0" lang="en-US" sz="2000" u="none" cap="none" strike="noStrike">
                <a:solidFill>
                  <a:srgbClr val="000000"/>
                </a:solidFill>
                <a:latin typeface="Asap"/>
                <a:ea typeface="Asap"/>
                <a:cs typeface="Asap"/>
                <a:sym typeface="Asap"/>
              </a:rPr>
              <a:t>Lorem ipsum dolor sit amet, consectetur adipiscing elit.</a:t>
            </a:r>
            <a:endParaRPr/>
          </a:p>
        </p:txBody>
      </p:sp>
      <p:sp>
        <p:nvSpPr>
          <p:cNvPr id="309" name="Google Shape;309;p22"/>
          <p:cNvSpPr txBox="1"/>
          <p:nvPr/>
        </p:nvSpPr>
        <p:spPr>
          <a:xfrm>
            <a:off x="2127877" y="3788342"/>
            <a:ext cx="3377158" cy="701675"/>
          </a:xfrm>
          <a:prstGeom prst="rect">
            <a:avLst/>
          </a:prstGeom>
          <a:noFill/>
          <a:ln>
            <a:noFill/>
          </a:ln>
        </p:spPr>
        <p:txBody>
          <a:bodyPr anchorCtr="0" anchor="t" bIns="0" lIns="0" spcFirstLastPara="1" rIns="0" wrap="square" tIns="0">
            <a:spAutoFit/>
          </a:bodyPr>
          <a:lstStyle/>
          <a:p>
            <a:pPr indent="0" lvl="0" marL="0" marR="0" rtl="0" algn="ctr">
              <a:lnSpc>
                <a:spcPct val="140000"/>
              </a:lnSpc>
              <a:spcBef>
                <a:spcPts val="0"/>
              </a:spcBef>
              <a:spcAft>
                <a:spcPts val="0"/>
              </a:spcAft>
              <a:buNone/>
            </a:pPr>
            <a:r>
              <a:rPr b="0" i="0" lang="en-US" sz="2000" u="none" cap="none" strike="noStrike">
                <a:solidFill>
                  <a:srgbClr val="000000"/>
                </a:solidFill>
                <a:latin typeface="Asap"/>
                <a:ea typeface="Asap"/>
                <a:cs typeface="Asap"/>
                <a:sym typeface="Asap"/>
              </a:rPr>
              <a:t>Lorem ipsum dolor sit amet, consectetur adipiscing elit.</a:t>
            </a:r>
            <a:endParaRPr/>
          </a:p>
        </p:txBody>
      </p:sp>
      <p:sp>
        <p:nvSpPr>
          <p:cNvPr id="310" name="Google Shape;310;p22"/>
          <p:cNvSpPr txBox="1"/>
          <p:nvPr/>
        </p:nvSpPr>
        <p:spPr>
          <a:xfrm>
            <a:off x="2127877" y="7739079"/>
            <a:ext cx="3377158" cy="701675"/>
          </a:xfrm>
          <a:prstGeom prst="rect">
            <a:avLst/>
          </a:prstGeom>
          <a:noFill/>
          <a:ln>
            <a:noFill/>
          </a:ln>
        </p:spPr>
        <p:txBody>
          <a:bodyPr anchorCtr="0" anchor="t" bIns="0" lIns="0" spcFirstLastPara="1" rIns="0" wrap="square" tIns="0">
            <a:spAutoFit/>
          </a:bodyPr>
          <a:lstStyle/>
          <a:p>
            <a:pPr indent="0" lvl="0" marL="0" marR="0" rtl="0" algn="ctr">
              <a:lnSpc>
                <a:spcPct val="140000"/>
              </a:lnSpc>
              <a:spcBef>
                <a:spcPts val="0"/>
              </a:spcBef>
              <a:spcAft>
                <a:spcPts val="0"/>
              </a:spcAft>
              <a:buNone/>
            </a:pPr>
            <a:r>
              <a:rPr b="0" i="0" lang="en-US" sz="2000" u="none" cap="none" strike="noStrike">
                <a:solidFill>
                  <a:srgbClr val="000000"/>
                </a:solidFill>
                <a:latin typeface="Asap"/>
                <a:ea typeface="Asap"/>
                <a:cs typeface="Asap"/>
                <a:sym typeface="Asap"/>
              </a:rPr>
              <a:t>Lorem ipsum dolor sit amet, consectetur adipiscing elit.</a:t>
            </a:r>
            <a:endParaRPr/>
          </a:p>
        </p:txBody>
      </p:sp>
      <p:sp>
        <p:nvSpPr>
          <p:cNvPr id="311" name="Google Shape;311;p22"/>
          <p:cNvSpPr txBox="1"/>
          <p:nvPr/>
        </p:nvSpPr>
        <p:spPr>
          <a:xfrm>
            <a:off x="12782966" y="3788342"/>
            <a:ext cx="3377158" cy="701675"/>
          </a:xfrm>
          <a:prstGeom prst="rect">
            <a:avLst/>
          </a:prstGeom>
          <a:noFill/>
          <a:ln>
            <a:noFill/>
          </a:ln>
        </p:spPr>
        <p:txBody>
          <a:bodyPr anchorCtr="0" anchor="t" bIns="0" lIns="0" spcFirstLastPara="1" rIns="0" wrap="square" tIns="0">
            <a:spAutoFit/>
          </a:bodyPr>
          <a:lstStyle/>
          <a:p>
            <a:pPr indent="0" lvl="0" marL="0" marR="0" rtl="0" algn="ctr">
              <a:lnSpc>
                <a:spcPct val="140000"/>
              </a:lnSpc>
              <a:spcBef>
                <a:spcPts val="0"/>
              </a:spcBef>
              <a:spcAft>
                <a:spcPts val="0"/>
              </a:spcAft>
              <a:buNone/>
            </a:pPr>
            <a:r>
              <a:rPr b="0" i="0" lang="en-US" sz="2000" u="none" cap="none" strike="noStrike">
                <a:solidFill>
                  <a:srgbClr val="000000"/>
                </a:solidFill>
                <a:latin typeface="Asap"/>
                <a:ea typeface="Asap"/>
                <a:cs typeface="Asap"/>
                <a:sym typeface="Asap"/>
              </a:rPr>
              <a:t>Lorem ipsum dolor sit amet, consectetur adipiscing elit.</a:t>
            </a:r>
            <a:endParaRPr/>
          </a:p>
        </p:txBody>
      </p:sp>
      <p:sp>
        <p:nvSpPr>
          <p:cNvPr id="312" name="Google Shape;312;p22"/>
          <p:cNvSpPr txBox="1"/>
          <p:nvPr/>
        </p:nvSpPr>
        <p:spPr>
          <a:xfrm>
            <a:off x="12782966" y="7739079"/>
            <a:ext cx="3377158" cy="701675"/>
          </a:xfrm>
          <a:prstGeom prst="rect">
            <a:avLst/>
          </a:prstGeom>
          <a:noFill/>
          <a:ln>
            <a:noFill/>
          </a:ln>
        </p:spPr>
        <p:txBody>
          <a:bodyPr anchorCtr="0" anchor="t" bIns="0" lIns="0" spcFirstLastPara="1" rIns="0" wrap="square" tIns="0">
            <a:spAutoFit/>
          </a:bodyPr>
          <a:lstStyle/>
          <a:p>
            <a:pPr indent="0" lvl="0" marL="0" marR="0" rtl="0" algn="ctr">
              <a:lnSpc>
                <a:spcPct val="140000"/>
              </a:lnSpc>
              <a:spcBef>
                <a:spcPts val="0"/>
              </a:spcBef>
              <a:spcAft>
                <a:spcPts val="0"/>
              </a:spcAft>
              <a:buNone/>
            </a:pPr>
            <a:r>
              <a:rPr b="0" i="0" lang="en-US" sz="2000" u="none" cap="none" strike="noStrike">
                <a:solidFill>
                  <a:srgbClr val="000000"/>
                </a:solidFill>
                <a:latin typeface="Asap"/>
                <a:ea typeface="Asap"/>
                <a:cs typeface="Asap"/>
                <a:sym typeface="Asap"/>
              </a:rPr>
              <a:t>Lorem ipsum dolor sit amet, consectetur adipiscing elit.</a:t>
            </a:r>
            <a:endParaRPr/>
          </a:p>
        </p:txBody>
      </p:sp>
      <p:sp>
        <p:nvSpPr>
          <p:cNvPr id="313" name="Google Shape;313;p22"/>
          <p:cNvSpPr/>
          <p:nvPr/>
        </p:nvSpPr>
        <p:spPr>
          <a:xfrm>
            <a:off x="7300233" y="6841058"/>
            <a:ext cx="3232447" cy="7054943"/>
          </a:xfrm>
          <a:custGeom>
            <a:rect b="b" l="l" r="r" t="t"/>
            <a:pathLst>
              <a:path extrusionOk="0" h="7054943" w="3232447">
                <a:moveTo>
                  <a:pt x="0" y="0"/>
                </a:moveTo>
                <a:lnTo>
                  <a:pt x="3232447" y="0"/>
                </a:lnTo>
                <a:lnTo>
                  <a:pt x="3232447" y="7054943"/>
                </a:lnTo>
                <a:lnTo>
                  <a:pt x="0" y="7054943"/>
                </a:lnTo>
                <a:lnTo>
                  <a:pt x="0" y="0"/>
                </a:lnTo>
                <a:close/>
              </a:path>
            </a:pathLst>
          </a:custGeom>
          <a:blipFill rotWithShape="1">
            <a:blip r:embed="rId5">
              <a:alphaModFix/>
            </a:blip>
            <a:stretch>
              <a:fillRect b="0" l="0" r="0" t="0"/>
            </a:stretch>
          </a:blipFill>
          <a:ln>
            <a:noFill/>
          </a:ln>
        </p:spPr>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gradFill>
          <a:gsLst>
            <a:gs pos="0">
              <a:srgbClr val="4B6772"/>
            </a:gs>
            <a:gs pos="100000">
              <a:srgbClr val="D0D1CA"/>
            </a:gs>
          </a:gsLst>
          <a:lin ang="5400000" scaled="0"/>
        </a:gradFill>
      </p:bgPr>
    </p:bg>
    <p:spTree>
      <p:nvGrpSpPr>
        <p:cNvPr id="317" name="Shape 317"/>
        <p:cNvGrpSpPr/>
        <p:nvPr/>
      </p:nvGrpSpPr>
      <p:grpSpPr>
        <a:xfrm>
          <a:off x="0" y="0"/>
          <a:ext cx="0" cy="0"/>
          <a:chOff x="0" y="0"/>
          <a:chExt cx="0" cy="0"/>
        </a:xfrm>
      </p:grpSpPr>
      <p:pic>
        <p:nvPicPr>
          <p:cNvPr id="318" name="Google Shape;318;p23"/>
          <p:cNvPicPr preferRelativeResize="0"/>
          <p:nvPr/>
        </p:nvPicPr>
        <p:blipFill rotWithShape="1">
          <a:blip r:embed="rId3">
            <a:alphaModFix/>
          </a:blip>
          <a:srcRect b="0" l="0" r="0" t="0"/>
          <a:stretch/>
        </p:blipFill>
        <p:spPr>
          <a:xfrm>
            <a:off x="309826" y="2151760"/>
            <a:ext cx="8802565" cy="8138633"/>
          </a:xfrm>
          <a:prstGeom prst="rect">
            <a:avLst/>
          </a:prstGeom>
          <a:noFill/>
          <a:ln>
            <a:noFill/>
          </a:ln>
        </p:spPr>
      </p:pic>
      <p:grpSp>
        <p:nvGrpSpPr>
          <p:cNvPr id="319" name="Google Shape;319;p23"/>
          <p:cNvGrpSpPr/>
          <p:nvPr/>
        </p:nvGrpSpPr>
        <p:grpSpPr>
          <a:xfrm>
            <a:off x="9420217" y="2554938"/>
            <a:ext cx="971982" cy="1132717"/>
            <a:chOff x="0" y="-47625"/>
            <a:chExt cx="274851" cy="320303"/>
          </a:xfrm>
        </p:grpSpPr>
        <p:sp>
          <p:nvSpPr>
            <p:cNvPr id="320" name="Google Shape;320;p23"/>
            <p:cNvSpPr/>
            <p:nvPr/>
          </p:nvSpPr>
          <p:spPr>
            <a:xfrm>
              <a:off x="0" y="0"/>
              <a:ext cx="274851" cy="272678"/>
            </a:xfrm>
            <a:custGeom>
              <a:rect b="b" l="l" r="r" t="t"/>
              <a:pathLst>
                <a:path extrusionOk="0" h="272678" w="274851">
                  <a:moveTo>
                    <a:pt x="0" y="0"/>
                  </a:moveTo>
                  <a:lnTo>
                    <a:pt x="274851" y="0"/>
                  </a:lnTo>
                  <a:lnTo>
                    <a:pt x="274851" y="272678"/>
                  </a:lnTo>
                  <a:lnTo>
                    <a:pt x="0" y="272678"/>
                  </a:lnTo>
                  <a:close/>
                </a:path>
              </a:pathLst>
            </a:custGeom>
            <a:solidFill>
              <a:srgbClr val="FFFFFF">
                <a:alpha val="26666"/>
              </a:srgbClr>
            </a:solidFill>
            <a:ln>
              <a:noFill/>
            </a:ln>
          </p:spPr>
        </p:sp>
        <p:sp>
          <p:nvSpPr>
            <p:cNvPr id="321" name="Google Shape;321;p23"/>
            <p:cNvSpPr txBox="1"/>
            <p:nvPr/>
          </p:nvSpPr>
          <p:spPr>
            <a:xfrm>
              <a:off x="0" y="-47625"/>
              <a:ext cx="274851" cy="320303"/>
            </a:xfrm>
            <a:prstGeom prst="rect">
              <a:avLst/>
            </a:prstGeom>
            <a:noFill/>
            <a:ln>
              <a:noFill/>
            </a:ln>
          </p:spPr>
          <p:txBody>
            <a:bodyPr anchorCtr="0" anchor="ctr" bIns="50800" lIns="50800" spcFirstLastPara="1" rIns="50800" wrap="square" tIns="50800">
              <a:noAutofit/>
            </a:bodyPr>
            <a:lstStyle/>
            <a:p>
              <a:pPr indent="0" lvl="0" marL="0" marR="0" rtl="0" algn="ctr">
                <a:lnSpc>
                  <a:spcPct val="194388"/>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322" name="Google Shape;322;p23"/>
          <p:cNvGrpSpPr/>
          <p:nvPr/>
        </p:nvGrpSpPr>
        <p:grpSpPr>
          <a:xfrm>
            <a:off x="10483182" y="2554938"/>
            <a:ext cx="6828398" cy="1132717"/>
            <a:chOff x="0" y="-47625"/>
            <a:chExt cx="1930890" cy="320303"/>
          </a:xfrm>
        </p:grpSpPr>
        <p:sp>
          <p:nvSpPr>
            <p:cNvPr id="323" name="Google Shape;323;p23"/>
            <p:cNvSpPr/>
            <p:nvPr/>
          </p:nvSpPr>
          <p:spPr>
            <a:xfrm>
              <a:off x="0" y="0"/>
              <a:ext cx="1930890" cy="272678"/>
            </a:xfrm>
            <a:custGeom>
              <a:rect b="b" l="l" r="r" t="t"/>
              <a:pathLst>
                <a:path extrusionOk="0" h="272678" w="1930890">
                  <a:moveTo>
                    <a:pt x="0" y="0"/>
                  </a:moveTo>
                  <a:lnTo>
                    <a:pt x="1930890" y="0"/>
                  </a:lnTo>
                  <a:lnTo>
                    <a:pt x="1930890" y="272678"/>
                  </a:lnTo>
                  <a:lnTo>
                    <a:pt x="0" y="272678"/>
                  </a:lnTo>
                  <a:close/>
                </a:path>
              </a:pathLst>
            </a:custGeom>
            <a:solidFill>
              <a:srgbClr val="FFFFFF">
                <a:alpha val="26666"/>
              </a:srgbClr>
            </a:solidFill>
            <a:ln>
              <a:noFill/>
            </a:ln>
          </p:spPr>
        </p:sp>
        <p:sp>
          <p:nvSpPr>
            <p:cNvPr id="324" name="Google Shape;324;p23"/>
            <p:cNvSpPr txBox="1"/>
            <p:nvPr/>
          </p:nvSpPr>
          <p:spPr>
            <a:xfrm>
              <a:off x="0" y="-47625"/>
              <a:ext cx="1930890" cy="320303"/>
            </a:xfrm>
            <a:prstGeom prst="rect">
              <a:avLst/>
            </a:prstGeom>
            <a:noFill/>
            <a:ln>
              <a:noFill/>
            </a:ln>
          </p:spPr>
          <p:txBody>
            <a:bodyPr anchorCtr="0" anchor="ctr" bIns="50800" lIns="50800" spcFirstLastPara="1" rIns="50800" wrap="square" tIns="50800">
              <a:noAutofit/>
            </a:bodyPr>
            <a:lstStyle/>
            <a:p>
              <a:pPr indent="0" lvl="0" marL="0" marR="0" rtl="0" algn="ctr">
                <a:lnSpc>
                  <a:spcPct val="194388"/>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325" name="Google Shape;325;p23"/>
          <p:cNvGrpSpPr/>
          <p:nvPr/>
        </p:nvGrpSpPr>
        <p:grpSpPr>
          <a:xfrm>
            <a:off x="9420217" y="3965953"/>
            <a:ext cx="971982" cy="1132717"/>
            <a:chOff x="0" y="-47625"/>
            <a:chExt cx="274851" cy="320303"/>
          </a:xfrm>
        </p:grpSpPr>
        <p:sp>
          <p:nvSpPr>
            <p:cNvPr id="326" name="Google Shape;326;p23"/>
            <p:cNvSpPr/>
            <p:nvPr/>
          </p:nvSpPr>
          <p:spPr>
            <a:xfrm>
              <a:off x="0" y="0"/>
              <a:ext cx="274851" cy="272678"/>
            </a:xfrm>
            <a:custGeom>
              <a:rect b="b" l="l" r="r" t="t"/>
              <a:pathLst>
                <a:path extrusionOk="0" h="272678" w="274851">
                  <a:moveTo>
                    <a:pt x="0" y="0"/>
                  </a:moveTo>
                  <a:lnTo>
                    <a:pt x="274851" y="0"/>
                  </a:lnTo>
                  <a:lnTo>
                    <a:pt x="274851" y="272678"/>
                  </a:lnTo>
                  <a:lnTo>
                    <a:pt x="0" y="272678"/>
                  </a:lnTo>
                  <a:close/>
                </a:path>
              </a:pathLst>
            </a:custGeom>
            <a:solidFill>
              <a:srgbClr val="FFFFFF">
                <a:alpha val="26666"/>
              </a:srgbClr>
            </a:solidFill>
            <a:ln>
              <a:noFill/>
            </a:ln>
          </p:spPr>
        </p:sp>
        <p:sp>
          <p:nvSpPr>
            <p:cNvPr id="327" name="Google Shape;327;p23"/>
            <p:cNvSpPr txBox="1"/>
            <p:nvPr/>
          </p:nvSpPr>
          <p:spPr>
            <a:xfrm>
              <a:off x="0" y="-47625"/>
              <a:ext cx="274851" cy="320303"/>
            </a:xfrm>
            <a:prstGeom prst="rect">
              <a:avLst/>
            </a:prstGeom>
            <a:noFill/>
            <a:ln>
              <a:noFill/>
            </a:ln>
          </p:spPr>
          <p:txBody>
            <a:bodyPr anchorCtr="0" anchor="ctr" bIns="50800" lIns="50800" spcFirstLastPara="1" rIns="50800" wrap="square" tIns="50800">
              <a:noAutofit/>
            </a:bodyPr>
            <a:lstStyle/>
            <a:p>
              <a:pPr indent="0" lvl="0" marL="0" marR="0" rtl="0" algn="ctr">
                <a:lnSpc>
                  <a:spcPct val="194388"/>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328" name="Google Shape;328;p23"/>
          <p:cNvGrpSpPr/>
          <p:nvPr/>
        </p:nvGrpSpPr>
        <p:grpSpPr>
          <a:xfrm>
            <a:off x="10483182" y="3965953"/>
            <a:ext cx="6828398" cy="1132717"/>
            <a:chOff x="0" y="-47625"/>
            <a:chExt cx="1930890" cy="320303"/>
          </a:xfrm>
        </p:grpSpPr>
        <p:sp>
          <p:nvSpPr>
            <p:cNvPr id="329" name="Google Shape;329;p23"/>
            <p:cNvSpPr/>
            <p:nvPr/>
          </p:nvSpPr>
          <p:spPr>
            <a:xfrm>
              <a:off x="0" y="0"/>
              <a:ext cx="1930890" cy="272678"/>
            </a:xfrm>
            <a:custGeom>
              <a:rect b="b" l="l" r="r" t="t"/>
              <a:pathLst>
                <a:path extrusionOk="0" h="272678" w="1930890">
                  <a:moveTo>
                    <a:pt x="0" y="0"/>
                  </a:moveTo>
                  <a:lnTo>
                    <a:pt x="1930890" y="0"/>
                  </a:lnTo>
                  <a:lnTo>
                    <a:pt x="1930890" y="272678"/>
                  </a:lnTo>
                  <a:lnTo>
                    <a:pt x="0" y="272678"/>
                  </a:lnTo>
                  <a:close/>
                </a:path>
              </a:pathLst>
            </a:custGeom>
            <a:solidFill>
              <a:srgbClr val="FFFFFF">
                <a:alpha val="26666"/>
              </a:srgbClr>
            </a:solidFill>
            <a:ln>
              <a:noFill/>
            </a:ln>
          </p:spPr>
        </p:sp>
        <p:sp>
          <p:nvSpPr>
            <p:cNvPr id="330" name="Google Shape;330;p23"/>
            <p:cNvSpPr txBox="1"/>
            <p:nvPr/>
          </p:nvSpPr>
          <p:spPr>
            <a:xfrm>
              <a:off x="0" y="-47625"/>
              <a:ext cx="1930890" cy="320303"/>
            </a:xfrm>
            <a:prstGeom prst="rect">
              <a:avLst/>
            </a:prstGeom>
            <a:noFill/>
            <a:ln>
              <a:noFill/>
            </a:ln>
          </p:spPr>
          <p:txBody>
            <a:bodyPr anchorCtr="0" anchor="ctr" bIns="50800" lIns="50800" spcFirstLastPara="1" rIns="50800" wrap="square" tIns="50800">
              <a:noAutofit/>
            </a:bodyPr>
            <a:lstStyle/>
            <a:p>
              <a:pPr indent="0" lvl="0" marL="0" marR="0" rtl="0" algn="ctr">
                <a:lnSpc>
                  <a:spcPct val="194388"/>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331" name="Google Shape;331;p23"/>
          <p:cNvGrpSpPr/>
          <p:nvPr/>
        </p:nvGrpSpPr>
        <p:grpSpPr>
          <a:xfrm>
            <a:off x="9420217" y="5376967"/>
            <a:ext cx="971982" cy="1132717"/>
            <a:chOff x="0" y="-47625"/>
            <a:chExt cx="274851" cy="320303"/>
          </a:xfrm>
        </p:grpSpPr>
        <p:sp>
          <p:nvSpPr>
            <p:cNvPr id="332" name="Google Shape;332;p23"/>
            <p:cNvSpPr/>
            <p:nvPr/>
          </p:nvSpPr>
          <p:spPr>
            <a:xfrm>
              <a:off x="0" y="0"/>
              <a:ext cx="274851" cy="272678"/>
            </a:xfrm>
            <a:custGeom>
              <a:rect b="b" l="l" r="r" t="t"/>
              <a:pathLst>
                <a:path extrusionOk="0" h="272678" w="274851">
                  <a:moveTo>
                    <a:pt x="0" y="0"/>
                  </a:moveTo>
                  <a:lnTo>
                    <a:pt x="274851" y="0"/>
                  </a:lnTo>
                  <a:lnTo>
                    <a:pt x="274851" y="272678"/>
                  </a:lnTo>
                  <a:lnTo>
                    <a:pt x="0" y="272678"/>
                  </a:lnTo>
                  <a:close/>
                </a:path>
              </a:pathLst>
            </a:custGeom>
            <a:solidFill>
              <a:srgbClr val="FFFFFF">
                <a:alpha val="26666"/>
              </a:srgbClr>
            </a:solidFill>
            <a:ln>
              <a:noFill/>
            </a:ln>
          </p:spPr>
        </p:sp>
        <p:sp>
          <p:nvSpPr>
            <p:cNvPr id="333" name="Google Shape;333;p23"/>
            <p:cNvSpPr txBox="1"/>
            <p:nvPr/>
          </p:nvSpPr>
          <p:spPr>
            <a:xfrm>
              <a:off x="0" y="-47625"/>
              <a:ext cx="274851" cy="320303"/>
            </a:xfrm>
            <a:prstGeom prst="rect">
              <a:avLst/>
            </a:prstGeom>
            <a:noFill/>
            <a:ln>
              <a:noFill/>
            </a:ln>
          </p:spPr>
          <p:txBody>
            <a:bodyPr anchorCtr="0" anchor="ctr" bIns="50800" lIns="50800" spcFirstLastPara="1" rIns="50800" wrap="square" tIns="50800">
              <a:noAutofit/>
            </a:bodyPr>
            <a:lstStyle/>
            <a:p>
              <a:pPr indent="0" lvl="0" marL="0" marR="0" rtl="0" algn="ctr">
                <a:lnSpc>
                  <a:spcPct val="194388"/>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334" name="Google Shape;334;p23"/>
          <p:cNvGrpSpPr/>
          <p:nvPr/>
        </p:nvGrpSpPr>
        <p:grpSpPr>
          <a:xfrm>
            <a:off x="10483182" y="5376967"/>
            <a:ext cx="6828398" cy="1132717"/>
            <a:chOff x="0" y="-47625"/>
            <a:chExt cx="1930890" cy="320303"/>
          </a:xfrm>
        </p:grpSpPr>
        <p:sp>
          <p:nvSpPr>
            <p:cNvPr id="335" name="Google Shape;335;p23"/>
            <p:cNvSpPr/>
            <p:nvPr/>
          </p:nvSpPr>
          <p:spPr>
            <a:xfrm>
              <a:off x="0" y="0"/>
              <a:ext cx="1930890" cy="272678"/>
            </a:xfrm>
            <a:custGeom>
              <a:rect b="b" l="l" r="r" t="t"/>
              <a:pathLst>
                <a:path extrusionOk="0" h="272678" w="1930890">
                  <a:moveTo>
                    <a:pt x="0" y="0"/>
                  </a:moveTo>
                  <a:lnTo>
                    <a:pt x="1930890" y="0"/>
                  </a:lnTo>
                  <a:lnTo>
                    <a:pt x="1930890" y="272678"/>
                  </a:lnTo>
                  <a:lnTo>
                    <a:pt x="0" y="272678"/>
                  </a:lnTo>
                  <a:close/>
                </a:path>
              </a:pathLst>
            </a:custGeom>
            <a:solidFill>
              <a:srgbClr val="FFFFFF">
                <a:alpha val="26666"/>
              </a:srgbClr>
            </a:solidFill>
            <a:ln>
              <a:noFill/>
            </a:ln>
          </p:spPr>
        </p:sp>
        <p:sp>
          <p:nvSpPr>
            <p:cNvPr id="336" name="Google Shape;336;p23"/>
            <p:cNvSpPr txBox="1"/>
            <p:nvPr/>
          </p:nvSpPr>
          <p:spPr>
            <a:xfrm>
              <a:off x="0" y="-47625"/>
              <a:ext cx="1930890" cy="320303"/>
            </a:xfrm>
            <a:prstGeom prst="rect">
              <a:avLst/>
            </a:prstGeom>
            <a:noFill/>
            <a:ln>
              <a:noFill/>
            </a:ln>
          </p:spPr>
          <p:txBody>
            <a:bodyPr anchorCtr="0" anchor="ctr" bIns="50800" lIns="50800" spcFirstLastPara="1" rIns="50800" wrap="square" tIns="50800">
              <a:noAutofit/>
            </a:bodyPr>
            <a:lstStyle/>
            <a:p>
              <a:pPr indent="0" lvl="0" marL="0" marR="0" rtl="0" algn="ctr">
                <a:lnSpc>
                  <a:spcPct val="194388"/>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337" name="Google Shape;337;p23"/>
          <p:cNvGrpSpPr/>
          <p:nvPr/>
        </p:nvGrpSpPr>
        <p:grpSpPr>
          <a:xfrm>
            <a:off x="9420217" y="6787981"/>
            <a:ext cx="971982" cy="1132717"/>
            <a:chOff x="0" y="-47625"/>
            <a:chExt cx="274851" cy="320303"/>
          </a:xfrm>
        </p:grpSpPr>
        <p:sp>
          <p:nvSpPr>
            <p:cNvPr id="338" name="Google Shape;338;p23"/>
            <p:cNvSpPr/>
            <p:nvPr/>
          </p:nvSpPr>
          <p:spPr>
            <a:xfrm>
              <a:off x="0" y="0"/>
              <a:ext cx="274851" cy="272678"/>
            </a:xfrm>
            <a:custGeom>
              <a:rect b="b" l="l" r="r" t="t"/>
              <a:pathLst>
                <a:path extrusionOk="0" h="272678" w="274851">
                  <a:moveTo>
                    <a:pt x="0" y="0"/>
                  </a:moveTo>
                  <a:lnTo>
                    <a:pt x="274851" y="0"/>
                  </a:lnTo>
                  <a:lnTo>
                    <a:pt x="274851" y="272678"/>
                  </a:lnTo>
                  <a:lnTo>
                    <a:pt x="0" y="272678"/>
                  </a:lnTo>
                  <a:close/>
                </a:path>
              </a:pathLst>
            </a:custGeom>
            <a:solidFill>
              <a:srgbClr val="FFFFFF">
                <a:alpha val="26666"/>
              </a:srgbClr>
            </a:solidFill>
            <a:ln>
              <a:noFill/>
            </a:ln>
          </p:spPr>
        </p:sp>
        <p:sp>
          <p:nvSpPr>
            <p:cNvPr id="339" name="Google Shape;339;p23"/>
            <p:cNvSpPr txBox="1"/>
            <p:nvPr/>
          </p:nvSpPr>
          <p:spPr>
            <a:xfrm>
              <a:off x="0" y="-47625"/>
              <a:ext cx="274851" cy="320303"/>
            </a:xfrm>
            <a:prstGeom prst="rect">
              <a:avLst/>
            </a:prstGeom>
            <a:noFill/>
            <a:ln>
              <a:noFill/>
            </a:ln>
          </p:spPr>
          <p:txBody>
            <a:bodyPr anchorCtr="0" anchor="ctr" bIns="50800" lIns="50800" spcFirstLastPara="1" rIns="50800" wrap="square" tIns="50800">
              <a:noAutofit/>
            </a:bodyPr>
            <a:lstStyle/>
            <a:p>
              <a:pPr indent="0" lvl="0" marL="0" marR="0" rtl="0" algn="ctr">
                <a:lnSpc>
                  <a:spcPct val="194388"/>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340" name="Google Shape;340;p23"/>
          <p:cNvGrpSpPr/>
          <p:nvPr/>
        </p:nvGrpSpPr>
        <p:grpSpPr>
          <a:xfrm>
            <a:off x="10483182" y="6787981"/>
            <a:ext cx="6828398" cy="1132717"/>
            <a:chOff x="0" y="-47625"/>
            <a:chExt cx="1930890" cy="320303"/>
          </a:xfrm>
        </p:grpSpPr>
        <p:sp>
          <p:nvSpPr>
            <p:cNvPr id="341" name="Google Shape;341;p23"/>
            <p:cNvSpPr/>
            <p:nvPr/>
          </p:nvSpPr>
          <p:spPr>
            <a:xfrm>
              <a:off x="0" y="0"/>
              <a:ext cx="1930890" cy="272678"/>
            </a:xfrm>
            <a:custGeom>
              <a:rect b="b" l="l" r="r" t="t"/>
              <a:pathLst>
                <a:path extrusionOk="0" h="272678" w="1930890">
                  <a:moveTo>
                    <a:pt x="0" y="0"/>
                  </a:moveTo>
                  <a:lnTo>
                    <a:pt x="1930890" y="0"/>
                  </a:lnTo>
                  <a:lnTo>
                    <a:pt x="1930890" y="272678"/>
                  </a:lnTo>
                  <a:lnTo>
                    <a:pt x="0" y="272678"/>
                  </a:lnTo>
                  <a:close/>
                </a:path>
              </a:pathLst>
            </a:custGeom>
            <a:solidFill>
              <a:srgbClr val="FFFFFF">
                <a:alpha val="26666"/>
              </a:srgbClr>
            </a:solidFill>
            <a:ln>
              <a:noFill/>
            </a:ln>
          </p:spPr>
        </p:sp>
        <p:sp>
          <p:nvSpPr>
            <p:cNvPr id="342" name="Google Shape;342;p23"/>
            <p:cNvSpPr txBox="1"/>
            <p:nvPr/>
          </p:nvSpPr>
          <p:spPr>
            <a:xfrm>
              <a:off x="0" y="-47625"/>
              <a:ext cx="1930890" cy="320303"/>
            </a:xfrm>
            <a:prstGeom prst="rect">
              <a:avLst/>
            </a:prstGeom>
            <a:noFill/>
            <a:ln>
              <a:noFill/>
            </a:ln>
          </p:spPr>
          <p:txBody>
            <a:bodyPr anchorCtr="0" anchor="ctr" bIns="50800" lIns="50800" spcFirstLastPara="1" rIns="50800" wrap="square" tIns="50800">
              <a:noAutofit/>
            </a:bodyPr>
            <a:lstStyle/>
            <a:p>
              <a:pPr indent="0" lvl="0" marL="0" marR="0" rtl="0" algn="ctr">
                <a:lnSpc>
                  <a:spcPct val="194388"/>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343" name="Google Shape;343;p23"/>
          <p:cNvGrpSpPr/>
          <p:nvPr/>
        </p:nvGrpSpPr>
        <p:grpSpPr>
          <a:xfrm>
            <a:off x="9420217" y="8198995"/>
            <a:ext cx="971982" cy="1132717"/>
            <a:chOff x="0" y="-47625"/>
            <a:chExt cx="274851" cy="320303"/>
          </a:xfrm>
        </p:grpSpPr>
        <p:sp>
          <p:nvSpPr>
            <p:cNvPr id="344" name="Google Shape;344;p23"/>
            <p:cNvSpPr/>
            <p:nvPr/>
          </p:nvSpPr>
          <p:spPr>
            <a:xfrm>
              <a:off x="0" y="0"/>
              <a:ext cx="274851" cy="272678"/>
            </a:xfrm>
            <a:custGeom>
              <a:rect b="b" l="l" r="r" t="t"/>
              <a:pathLst>
                <a:path extrusionOk="0" h="272678" w="274851">
                  <a:moveTo>
                    <a:pt x="0" y="0"/>
                  </a:moveTo>
                  <a:lnTo>
                    <a:pt x="274851" y="0"/>
                  </a:lnTo>
                  <a:lnTo>
                    <a:pt x="274851" y="272678"/>
                  </a:lnTo>
                  <a:lnTo>
                    <a:pt x="0" y="272678"/>
                  </a:lnTo>
                  <a:close/>
                </a:path>
              </a:pathLst>
            </a:custGeom>
            <a:solidFill>
              <a:srgbClr val="FFFFFF">
                <a:alpha val="26666"/>
              </a:srgbClr>
            </a:solidFill>
            <a:ln>
              <a:noFill/>
            </a:ln>
          </p:spPr>
        </p:sp>
        <p:sp>
          <p:nvSpPr>
            <p:cNvPr id="345" name="Google Shape;345;p23"/>
            <p:cNvSpPr txBox="1"/>
            <p:nvPr/>
          </p:nvSpPr>
          <p:spPr>
            <a:xfrm>
              <a:off x="0" y="-47625"/>
              <a:ext cx="274851" cy="320303"/>
            </a:xfrm>
            <a:prstGeom prst="rect">
              <a:avLst/>
            </a:prstGeom>
            <a:noFill/>
            <a:ln>
              <a:noFill/>
            </a:ln>
          </p:spPr>
          <p:txBody>
            <a:bodyPr anchorCtr="0" anchor="ctr" bIns="50800" lIns="50800" spcFirstLastPara="1" rIns="50800" wrap="square" tIns="50800">
              <a:noAutofit/>
            </a:bodyPr>
            <a:lstStyle/>
            <a:p>
              <a:pPr indent="0" lvl="0" marL="0" marR="0" rtl="0" algn="ctr">
                <a:lnSpc>
                  <a:spcPct val="194388"/>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346" name="Google Shape;346;p23"/>
          <p:cNvGrpSpPr/>
          <p:nvPr/>
        </p:nvGrpSpPr>
        <p:grpSpPr>
          <a:xfrm>
            <a:off x="10483182" y="8198995"/>
            <a:ext cx="6828398" cy="1132717"/>
            <a:chOff x="0" y="-47625"/>
            <a:chExt cx="1930890" cy="320303"/>
          </a:xfrm>
        </p:grpSpPr>
        <p:sp>
          <p:nvSpPr>
            <p:cNvPr id="347" name="Google Shape;347;p23"/>
            <p:cNvSpPr/>
            <p:nvPr/>
          </p:nvSpPr>
          <p:spPr>
            <a:xfrm>
              <a:off x="0" y="0"/>
              <a:ext cx="1930890" cy="272678"/>
            </a:xfrm>
            <a:custGeom>
              <a:rect b="b" l="l" r="r" t="t"/>
              <a:pathLst>
                <a:path extrusionOk="0" h="272678" w="1930890">
                  <a:moveTo>
                    <a:pt x="0" y="0"/>
                  </a:moveTo>
                  <a:lnTo>
                    <a:pt x="1930890" y="0"/>
                  </a:lnTo>
                  <a:lnTo>
                    <a:pt x="1930890" y="272678"/>
                  </a:lnTo>
                  <a:lnTo>
                    <a:pt x="0" y="272678"/>
                  </a:lnTo>
                  <a:close/>
                </a:path>
              </a:pathLst>
            </a:custGeom>
            <a:solidFill>
              <a:srgbClr val="FFFFFF">
                <a:alpha val="26666"/>
              </a:srgbClr>
            </a:solidFill>
            <a:ln>
              <a:noFill/>
            </a:ln>
          </p:spPr>
        </p:sp>
        <p:sp>
          <p:nvSpPr>
            <p:cNvPr id="348" name="Google Shape;348;p23"/>
            <p:cNvSpPr txBox="1"/>
            <p:nvPr/>
          </p:nvSpPr>
          <p:spPr>
            <a:xfrm>
              <a:off x="0" y="-47625"/>
              <a:ext cx="1930890" cy="320303"/>
            </a:xfrm>
            <a:prstGeom prst="rect">
              <a:avLst/>
            </a:prstGeom>
            <a:noFill/>
            <a:ln>
              <a:noFill/>
            </a:ln>
          </p:spPr>
          <p:txBody>
            <a:bodyPr anchorCtr="0" anchor="ctr" bIns="50800" lIns="50800" spcFirstLastPara="1" rIns="50800" wrap="square" tIns="50800">
              <a:noAutofit/>
            </a:bodyPr>
            <a:lstStyle/>
            <a:p>
              <a:pPr indent="0" lvl="0" marL="0" marR="0" rtl="0" algn="ctr">
                <a:lnSpc>
                  <a:spcPct val="194388"/>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349" name="Google Shape;349;p23"/>
          <p:cNvSpPr/>
          <p:nvPr/>
        </p:nvSpPr>
        <p:spPr>
          <a:xfrm>
            <a:off x="3977287" y="5098670"/>
            <a:ext cx="1467643" cy="1711847"/>
          </a:xfrm>
          <a:custGeom>
            <a:rect b="b" l="l" r="r" t="t"/>
            <a:pathLst>
              <a:path extrusionOk="0" h="1711847" w="1467643">
                <a:moveTo>
                  <a:pt x="0" y="0"/>
                </a:moveTo>
                <a:lnTo>
                  <a:pt x="1467643" y="0"/>
                </a:lnTo>
                <a:lnTo>
                  <a:pt x="1467643" y="1711847"/>
                </a:lnTo>
                <a:lnTo>
                  <a:pt x="0" y="1711847"/>
                </a:lnTo>
                <a:lnTo>
                  <a:pt x="0" y="0"/>
                </a:lnTo>
                <a:close/>
              </a:path>
            </a:pathLst>
          </a:custGeom>
          <a:blipFill rotWithShape="1">
            <a:blip r:embed="rId4">
              <a:alphaModFix/>
            </a:blip>
            <a:stretch>
              <a:fillRect b="0" l="0" r="0" t="0"/>
            </a:stretch>
          </a:blipFill>
          <a:ln>
            <a:noFill/>
          </a:ln>
        </p:spPr>
      </p:sp>
      <p:sp>
        <p:nvSpPr>
          <p:cNvPr id="350" name="Google Shape;350;p23"/>
          <p:cNvSpPr txBox="1"/>
          <p:nvPr/>
        </p:nvSpPr>
        <p:spPr>
          <a:xfrm>
            <a:off x="830945" y="779602"/>
            <a:ext cx="16626110" cy="1237814"/>
          </a:xfrm>
          <a:prstGeom prst="rect">
            <a:avLst/>
          </a:prstGeom>
          <a:noFill/>
          <a:ln>
            <a:noFill/>
          </a:ln>
        </p:spPr>
        <p:txBody>
          <a:bodyPr anchorCtr="0" anchor="t" bIns="0" lIns="0" spcFirstLastPara="1" rIns="0" wrap="square" tIns="0">
            <a:spAutoFit/>
          </a:bodyPr>
          <a:lstStyle/>
          <a:p>
            <a:pPr indent="0" lvl="0" marL="0" marR="0" rtl="0" algn="ctr">
              <a:lnSpc>
                <a:spcPct val="113000"/>
              </a:lnSpc>
              <a:spcBef>
                <a:spcPts val="0"/>
              </a:spcBef>
              <a:spcAft>
                <a:spcPts val="0"/>
              </a:spcAft>
              <a:buNone/>
            </a:pPr>
            <a:r>
              <a:rPr b="0" i="0" lang="en-US" sz="8538" u="none" cap="none" strike="noStrike">
                <a:solidFill>
                  <a:srgbClr val="FFFFFF"/>
                </a:solidFill>
                <a:latin typeface="EB Garamond"/>
                <a:ea typeface="EB Garamond"/>
                <a:cs typeface="EB Garamond"/>
                <a:sym typeface="EB Garamond"/>
              </a:rPr>
              <a:t>IMPACT ON MENTAL HEALTH</a:t>
            </a:r>
            <a:endParaRPr/>
          </a:p>
        </p:txBody>
      </p:sp>
      <p:sp>
        <p:nvSpPr>
          <p:cNvPr id="351" name="Google Shape;351;p23"/>
          <p:cNvSpPr txBox="1"/>
          <p:nvPr/>
        </p:nvSpPr>
        <p:spPr>
          <a:xfrm>
            <a:off x="9636787" y="2674518"/>
            <a:ext cx="538800" cy="978600"/>
          </a:xfrm>
          <a:prstGeom prst="rect">
            <a:avLst/>
          </a:prstGeom>
          <a:noFill/>
          <a:ln>
            <a:noFill/>
          </a:ln>
        </p:spPr>
        <p:txBody>
          <a:bodyPr anchorCtr="0" anchor="t" bIns="0" lIns="0" spcFirstLastPara="1" rIns="0" wrap="square" tIns="0">
            <a:spAutoFit/>
          </a:bodyPr>
          <a:lstStyle/>
          <a:p>
            <a:pPr indent="0" lvl="0" marL="0" marR="0" rtl="0" algn="ctr">
              <a:lnSpc>
                <a:spcPct val="113009"/>
              </a:lnSpc>
              <a:spcBef>
                <a:spcPts val="0"/>
              </a:spcBef>
              <a:spcAft>
                <a:spcPts val="0"/>
              </a:spcAft>
              <a:buNone/>
            </a:pPr>
            <a:r>
              <a:rPr b="0" i="0" lang="en-US" sz="6357" u="none" cap="none" strike="noStrike">
                <a:solidFill>
                  <a:srgbClr val="FFFFFF"/>
                </a:solidFill>
                <a:latin typeface="EB Garamond"/>
                <a:ea typeface="EB Garamond"/>
                <a:cs typeface="EB Garamond"/>
                <a:sym typeface="EB Garamond"/>
              </a:rPr>
              <a:t>1</a:t>
            </a:r>
            <a:endParaRPr/>
          </a:p>
        </p:txBody>
      </p:sp>
      <p:sp>
        <p:nvSpPr>
          <p:cNvPr id="352" name="Google Shape;352;p23"/>
          <p:cNvSpPr txBox="1"/>
          <p:nvPr/>
        </p:nvSpPr>
        <p:spPr>
          <a:xfrm>
            <a:off x="10793807" y="2960398"/>
            <a:ext cx="6663249" cy="394970"/>
          </a:xfrm>
          <a:prstGeom prst="rect">
            <a:avLst/>
          </a:prstGeom>
          <a:noFill/>
          <a:ln>
            <a:noFill/>
          </a:ln>
        </p:spPr>
        <p:txBody>
          <a:bodyPr anchorCtr="0" anchor="t" bIns="0" lIns="0" spcFirstLastPara="1" rIns="0" wrap="square" tIns="0">
            <a:spAutoFit/>
          </a:bodyPr>
          <a:lstStyle/>
          <a:p>
            <a:pPr indent="0" lvl="0" marL="0" marR="0" rtl="0" algn="l">
              <a:lnSpc>
                <a:spcPct val="167000"/>
              </a:lnSpc>
              <a:spcBef>
                <a:spcPts val="0"/>
              </a:spcBef>
              <a:spcAft>
                <a:spcPts val="0"/>
              </a:spcAft>
              <a:buNone/>
            </a:pPr>
            <a:r>
              <a:rPr b="0" i="0" lang="en-US" sz="2000" u="none" cap="none" strike="noStrike">
                <a:solidFill>
                  <a:srgbClr val="000000"/>
                </a:solidFill>
                <a:latin typeface="Asap"/>
                <a:ea typeface="Asap"/>
                <a:cs typeface="Asap"/>
                <a:sym typeface="Asap"/>
              </a:rPr>
              <a:t>Lorem ipsum dolor sit amet, consectetur adipiscing elit.</a:t>
            </a:r>
            <a:endParaRPr/>
          </a:p>
        </p:txBody>
      </p:sp>
      <p:sp>
        <p:nvSpPr>
          <p:cNvPr id="353" name="Google Shape;353;p23"/>
          <p:cNvSpPr txBox="1"/>
          <p:nvPr/>
        </p:nvSpPr>
        <p:spPr>
          <a:xfrm>
            <a:off x="9636787" y="4085533"/>
            <a:ext cx="538800" cy="978600"/>
          </a:xfrm>
          <a:prstGeom prst="rect">
            <a:avLst/>
          </a:prstGeom>
          <a:noFill/>
          <a:ln>
            <a:noFill/>
          </a:ln>
        </p:spPr>
        <p:txBody>
          <a:bodyPr anchorCtr="0" anchor="t" bIns="0" lIns="0" spcFirstLastPara="1" rIns="0" wrap="square" tIns="0">
            <a:spAutoFit/>
          </a:bodyPr>
          <a:lstStyle/>
          <a:p>
            <a:pPr indent="0" lvl="0" marL="0" marR="0" rtl="0" algn="ctr">
              <a:lnSpc>
                <a:spcPct val="113009"/>
              </a:lnSpc>
              <a:spcBef>
                <a:spcPts val="0"/>
              </a:spcBef>
              <a:spcAft>
                <a:spcPts val="0"/>
              </a:spcAft>
              <a:buNone/>
            </a:pPr>
            <a:r>
              <a:rPr b="0" i="0" lang="en-US" sz="6357" u="none" cap="none" strike="noStrike">
                <a:solidFill>
                  <a:srgbClr val="FFFFFF"/>
                </a:solidFill>
                <a:latin typeface="EB Garamond"/>
                <a:ea typeface="EB Garamond"/>
                <a:cs typeface="EB Garamond"/>
                <a:sym typeface="EB Garamond"/>
              </a:rPr>
              <a:t>2</a:t>
            </a:r>
            <a:endParaRPr/>
          </a:p>
        </p:txBody>
      </p:sp>
      <p:sp>
        <p:nvSpPr>
          <p:cNvPr id="354" name="Google Shape;354;p23"/>
          <p:cNvSpPr txBox="1"/>
          <p:nvPr/>
        </p:nvSpPr>
        <p:spPr>
          <a:xfrm>
            <a:off x="10793807" y="4371412"/>
            <a:ext cx="6663249" cy="394970"/>
          </a:xfrm>
          <a:prstGeom prst="rect">
            <a:avLst/>
          </a:prstGeom>
          <a:noFill/>
          <a:ln>
            <a:noFill/>
          </a:ln>
        </p:spPr>
        <p:txBody>
          <a:bodyPr anchorCtr="0" anchor="t" bIns="0" lIns="0" spcFirstLastPara="1" rIns="0" wrap="square" tIns="0">
            <a:spAutoFit/>
          </a:bodyPr>
          <a:lstStyle/>
          <a:p>
            <a:pPr indent="0" lvl="0" marL="0" marR="0" rtl="0" algn="l">
              <a:lnSpc>
                <a:spcPct val="167000"/>
              </a:lnSpc>
              <a:spcBef>
                <a:spcPts val="0"/>
              </a:spcBef>
              <a:spcAft>
                <a:spcPts val="0"/>
              </a:spcAft>
              <a:buNone/>
            </a:pPr>
            <a:r>
              <a:rPr b="0" i="0" lang="en-US" sz="2000" u="none" cap="none" strike="noStrike">
                <a:solidFill>
                  <a:srgbClr val="000000"/>
                </a:solidFill>
                <a:latin typeface="Asap"/>
                <a:ea typeface="Asap"/>
                <a:cs typeface="Asap"/>
                <a:sym typeface="Asap"/>
              </a:rPr>
              <a:t>Lorem ipsum dolor sit amet, consectetur adipiscing elit.</a:t>
            </a:r>
            <a:endParaRPr/>
          </a:p>
        </p:txBody>
      </p:sp>
      <p:sp>
        <p:nvSpPr>
          <p:cNvPr id="355" name="Google Shape;355;p23"/>
          <p:cNvSpPr txBox="1"/>
          <p:nvPr/>
        </p:nvSpPr>
        <p:spPr>
          <a:xfrm>
            <a:off x="9636787" y="5496547"/>
            <a:ext cx="538800" cy="978600"/>
          </a:xfrm>
          <a:prstGeom prst="rect">
            <a:avLst/>
          </a:prstGeom>
          <a:noFill/>
          <a:ln>
            <a:noFill/>
          </a:ln>
        </p:spPr>
        <p:txBody>
          <a:bodyPr anchorCtr="0" anchor="t" bIns="0" lIns="0" spcFirstLastPara="1" rIns="0" wrap="square" tIns="0">
            <a:spAutoFit/>
          </a:bodyPr>
          <a:lstStyle/>
          <a:p>
            <a:pPr indent="0" lvl="0" marL="0" marR="0" rtl="0" algn="ctr">
              <a:lnSpc>
                <a:spcPct val="113009"/>
              </a:lnSpc>
              <a:spcBef>
                <a:spcPts val="0"/>
              </a:spcBef>
              <a:spcAft>
                <a:spcPts val="0"/>
              </a:spcAft>
              <a:buNone/>
            </a:pPr>
            <a:r>
              <a:rPr b="0" i="0" lang="en-US" sz="6357" u="none" cap="none" strike="noStrike">
                <a:solidFill>
                  <a:srgbClr val="FFFFFF"/>
                </a:solidFill>
                <a:latin typeface="EB Garamond"/>
                <a:ea typeface="EB Garamond"/>
                <a:cs typeface="EB Garamond"/>
                <a:sym typeface="EB Garamond"/>
              </a:rPr>
              <a:t>3</a:t>
            </a:r>
            <a:endParaRPr/>
          </a:p>
        </p:txBody>
      </p:sp>
      <p:sp>
        <p:nvSpPr>
          <p:cNvPr id="356" name="Google Shape;356;p23"/>
          <p:cNvSpPr txBox="1"/>
          <p:nvPr/>
        </p:nvSpPr>
        <p:spPr>
          <a:xfrm>
            <a:off x="10793807" y="5782426"/>
            <a:ext cx="6663249" cy="394970"/>
          </a:xfrm>
          <a:prstGeom prst="rect">
            <a:avLst/>
          </a:prstGeom>
          <a:noFill/>
          <a:ln>
            <a:noFill/>
          </a:ln>
        </p:spPr>
        <p:txBody>
          <a:bodyPr anchorCtr="0" anchor="t" bIns="0" lIns="0" spcFirstLastPara="1" rIns="0" wrap="square" tIns="0">
            <a:spAutoFit/>
          </a:bodyPr>
          <a:lstStyle/>
          <a:p>
            <a:pPr indent="0" lvl="0" marL="0" marR="0" rtl="0" algn="l">
              <a:lnSpc>
                <a:spcPct val="167000"/>
              </a:lnSpc>
              <a:spcBef>
                <a:spcPts val="0"/>
              </a:spcBef>
              <a:spcAft>
                <a:spcPts val="0"/>
              </a:spcAft>
              <a:buNone/>
            </a:pPr>
            <a:r>
              <a:rPr b="0" i="0" lang="en-US" sz="2000" u="none" cap="none" strike="noStrike">
                <a:solidFill>
                  <a:srgbClr val="000000"/>
                </a:solidFill>
                <a:latin typeface="Asap"/>
                <a:ea typeface="Asap"/>
                <a:cs typeface="Asap"/>
                <a:sym typeface="Asap"/>
              </a:rPr>
              <a:t>Lorem ipsum dolor sit amet, consectetur adipiscing elit.</a:t>
            </a:r>
            <a:endParaRPr/>
          </a:p>
        </p:txBody>
      </p:sp>
      <p:sp>
        <p:nvSpPr>
          <p:cNvPr id="357" name="Google Shape;357;p23"/>
          <p:cNvSpPr txBox="1"/>
          <p:nvPr/>
        </p:nvSpPr>
        <p:spPr>
          <a:xfrm>
            <a:off x="9636787" y="6907561"/>
            <a:ext cx="538800" cy="978600"/>
          </a:xfrm>
          <a:prstGeom prst="rect">
            <a:avLst/>
          </a:prstGeom>
          <a:noFill/>
          <a:ln>
            <a:noFill/>
          </a:ln>
        </p:spPr>
        <p:txBody>
          <a:bodyPr anchorCtr="0" anchor="t" bIns="0" lIns="0" spcFirstLastPara="1" rIns="0" wrap="square" tIns="0">
            <a:spAutoFit/>
          </a:bodyPr>
          <a:lstStyle/>
          <a:p>
            <a:pPr indent="0" lvl="0" marL="0" marR="0" rtl="0" algn="ctr">
              <a:lnSpc>
                <a:spcPct val="113009"/>
              </a:lnSpc>
              <a:spcBef>
                <a:spcPts val="0"/>
              </a:spcBef>
              <a:spcAft>
                <a:spcPts val="0"/>
              </a:spcAft>
              <a:buNone/>
            </a:pPr>
            <a:r>
              <a:rPr b="0" i="0" lang="en-US" sz="6357" u="none" cap="none" strike="noStrike">
                <a:solidFill>
                  <a:srgbClr val="FFFFFF"/>
                </a:solidFill>
                <a:latin typeface="EB Garamond"/>
                <a:ea typeface="EB Garamond"/>
                <a:cs typeface="EB Garamond"/>
                <a:sym typeface="EB Garamond"/>
              </a:rPr>
              <a:t>4</a:t>
            </a:r>
            <a:endParaRPr/>
          </a:p>
        </p:txBody>
      </p:sp>
      <p:sp>
        <p:nvSpPr>
          <p:cNvPr id="358" name="Google Shape;358;p23"/>
          <p:cNvSpPr txBox="1"/>
          <p:nvPr/>
        </p:nvSpPr>
        <p:spPr>
          <a:xfrm>
            <a:off x="10793807" y="7193440"/>
            <a:ext cx="6663249" cy="394970"/>
          </a:xfrm>
          <a:prstGeom prst="rect">
            <a:avLst/>
          </a:prstGeom>
          <a:noFill/>
          <a:ln>
            <a:noFill/>
          </a:ln>
        </p:spPr>
        <p:txBody>
          <a:bodyPr anchorCtr="0" anchor="t" bIns="0" lIns="0" spcFirstLastPara="1" rIns="0" wrap="square" tIns="0">
            <a:spAutoFit/>
          </a:bodyPr>
          <a:lstStyle/>
          <a:p>
            <a:pPr indent="0" lvl="0" marL="0" marR="0" rtl="0" algn="l">
              <a:lnSpc>
                <a:spcPct val="167000"/>
              </a:lnSpc>
              <a:spcBef>
                <a:spcPts val="0"/>
              </a:spcBef>
              <a:spcAft>
                <a:spcPts val="0"/>
              </a:spcAft>
              <a:buNone/>
            </a:pPr>
            <a:r>
              <a:rPr b="0" i="0" lang="en-US" sz="2000" u="none" cap="none" strike="noStrike">
                <a:solidFill>
                  <a:srgbClr val="000000"/>
                </a:solidFill>
                <a:latin typeface="Asap"/>
                <a:ea typeface="Asap"/>
                <a:cs typeface="Asap"/>
                <a:sym typeface="Asap"/>
              </a:rPr>
              <a:t>Lorem ipsum dolor sit amet, consectetur adipiscing elit.</a:t>
            </a:r>
            <a:endParaRPr/>
          </a:p>
        </p:txBody>
      </p:sp>
      <p:sp>
        <p:nvSpPr>
          <p:cNvPr id="359" name="Google Shape;359;p23"/>
          <p:cNvSpPr txBox="1"/>
          <p:nvPr/>
        </p:nvSpPr>
        <p:spPr>
          <a:xfrm>
            <a:off x="9636787" y="8318575"/>
            <a:ext cx="538800" cy="978600"/>
          </a:xfrm>
          <a:prstGeom prst="rect">
            <a:avLst/>
          </a:prstGeom>
          <a:noFill/>
          <a:ln>
            <a:noFill/>
          </a:ln>
        </p:spPr>
        <p:txBody>
          <a:bodyPr anchorCtr="0" anchor="t" bIns="0" lIns="0" spcFirstLastPara="1" rIns="0" wrap="square" tIns="0">
            <a:spAutoFit/>
          </a:bodyPr>
          <a:lstStyle/>
          <a:p>
            <a:pPr indent="0" lvl="0" marL="0" marR="0" rtl="0" algn="ctr">
              <a:lnSpc>
                <a:spcPct val="113009"/>
              </a:lnSpc>
              <a:spcBef>
                <a:spcPts val="0"/>
              </a:spcBef>
              <a:spcAft>
                <a:spcPts val="0"/>
              </a:spcAft>
              <a:buNone/>
            </a:pPr>
            <a:r>
              <a:rPr b="0" i="0" lang="en-US" sz="6357" u="none" cap="none" strike="noStrike">
                <a:solidFill>
                  <a:srgbClr val="FFFFFF"/>
                </a:solidFill>
                <a:latin typeface="EB Garamond"/>
                <a:ea typeface="EB Garamond"/>
                <a:cs typeface="EB Garamond"/>
                <a:sym typeface="EB Garamond"/>
              </a:rPr>
              <a:t>5</a:t>
            </a:r>
            <a:endParaRPr/>
          </a:p>
        </p:txBody>
      </p:sp>
      <p:sp>
        <p:nvSpPr>
          <p:cNvPr id="360" name="Google Shape;360;p23"/>
          <p:cNvSpPr txBox="1"/>
          <p:nvPr/>
        </p:nvSpPr>
        <p:spPr>
          <a:xfrm>
            <a:off x="10793807" y="8604455"/>
            <a:ext cx="6663249" cy="394970"/>
          </a:xfrm>
          <a:prstGeom prst="rect">
            <a:avLst/>
          </a:prstGeom>
          <a:noFill/>
          <a:ln>
            <a:noFill/>
          </a:ln>
        </p:spPr>
        <p:txBody>
          <a:bodyPr anchorCtr="0" anchor="t" bIns="0" lIns="0" spcFirstLastPara="1" rIns="0" wrap="square" tIns="0">
            <a:spAutoFit/>
          </a:bodyPr>
          <a:lstStyle/>
          <a:p>
            <a:pPr indent="0" lvl="0" marL="0" marR="0" rtl="0" algn="l">
              <a:lnSpc>
                <a:spcPct val="167000"/>
              </a:lnSpc>
              <a:spcBef>
                <a:spcPts val="0"/>
              </a:spcBef>
              <a:spcAft>
                <a:spcPts val="0"/>
              </a:spcAft>
              <a:buNone/>
            </a:pPr>
            <a:r>
              <a:rPr b="0" i="0" lang="en-US" sz="2000" u="none" cap="none" strike="noStrike">
                <a:solidFill>
                  <a:srgbClr val="000000"/>
                </a:solidFill>
                <a:latin typeface="Asap"/>
                <a:ea typeface="Asap"/>
                <a:cs typeface="Asap"/>
                <a:sym typeface="Asap"/>
              </a:rPr>
              <a:t>Lorem ipsum dolor sit amet, consectetur adipiscing elit.</a:t>
            </a:r>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gradFill>
          <a:gsLst>
            <a:gs pos="0">
              <a:srgbClr val="4B6772"/>
            </a:gs>
            <a:gs pos="100000">
              <a:srgbClr val="D0D1CA"/>
            </a:gs>
          </a:gsLst>
          <a:lin ang="5400000" scaled="0"/>
        </a:gradFill>
      </p:bgPr>
    </p:bg>
    <p:spTree>
      <p:nvGrpSpPr>
        <p:cNvPr id="364" name="Shape 364"/>
        <p:cNvGrpSpPr/>
        <p:nvPr/>
      </p:nvGrpSpPr>
      <p:grpSpPr>
        <a:xfrm>
          <a:off x="0" y="0"/>
          <a:ext cx="0" cy="0"/>
          <a:chOff x="0" y="0"/>
          <a:chExt cx="0" cy="0"/>
        </a:xfrm>
      </p:grpSpPr>
      <p:sp>
        <p:nvSpPr>
          <p:cNvPr id="365" name="Google Shape;365;p24"/>
          <p:cNvSpPr/>
          <p:nvPr/>
        </p:nvSpPr>
        <p:spPr>
          <a:xfrm>
            <a:off x="6142488" y="2056594"/>
            <a:ext cx="6003024" cy="4114800"/>
          </a:xfrm>
          <a:custGeom>
            <a:rect b="b" l="l" r="r" t="t"/>
            <a:pathLst>
              <a:path extrusionOk="0" h="4114800" w="6003024">
                <a:moveTo>
                  <a:pt x="0" y="0"/>
                </a:moveTo>
                <a:lnTo>
                  <a:pt x="6003024" y="0"/>
                </a:lnTo>
                <a:lnTo>
                  <a:pt x="6003024" y="4114800"/>
                </a:lnTo>
                <a:lnTo>
                  <a:pt x="0" y="4114800"/>
                </a:lnTo>
                <a:lnTo>
                  <a:pt x="0" y="0"/>
                </a:lnTo>
                <a:close/>
              </a:path>
            </a:pathLst>
          </a:custGeom>
          <a:blipFill rotWithShape="1">
            <a:blip r:embed="rId3">
              <a:alphaModFix amt="27000"/>
            </a:blip>
            <a:stretch>
              <a:fillRect b="0" l="0" r="0" t="0"/>
            </a:stretch>
          </a:blipFill>
          <a:ln>
            <a:noFill/>
          </a:ln>
        </p:spPr>
      </p:sp>
      <p:sp>
        <p:nvSpPr>
          <p:cNvPr id="366" name="Google Shape;366;p24"/>
          <p:cNvSpPr/>
          <p:nvPr/>
        </p:nvSpPr>
        <p:spPr>
          <a:xfrm>
            <a:off x="6142488" y="5981599"/>
            <a:ext cx="6003024" cy="4114800"/>
          </a:xfrm>
          <a:custGeom>
            <a:rect b="b" l="l" r="r" t="t"/>
            <a:pathLst>
              <a:path extrusionOk="0" h="4114800" w="6003024">
                <a:moveTo>
                  <a:pt x="0" y="0"/>
                </a:moveTo>
                <a:lnTo>
                  <a:pt x="6003024" y="0"/>
                </a:lnTo>
                <a:lnTo>
                  <a:pt x="6003024" y="4114800"/>
                </a:lnTo>
                <a:lnTo>
                  <a:pt x="0" y="4114800"/>
                </a:lnTo>
                <a:lnTo>
                  <a:pt x="0" y="0"/>
                </a:lnTo>
                <a:close/>
              </a:path>
            </a:pathLst>
          </a:custGeom>
          <a:blipFill rotWithShape="1">
            <a:blip r:embed="rId3">
              <a:alphaModFix amt="27000"/>
            </a:blip>
            <a:stretch>
              <a:fillRect b="0" l="0" r="0" t="0"/>
            </a:stretch>
          </a:blipFill>
          <a:ln>
            <a:noFill/>
          </a:ln>
        </p:spPr>
      </p:sp>
      <p:sp>
        <p:nvSpPr>
          <p:cNvPr id="367" name="Google Shape;367;p24"/>
          <p:cNvSpPr/>
          <p:nvPr/>
        </p:nvSpPr>
        <p:spPr>
          <a:xfrm>
            <a:off x="11884351" y="2056594"/>
            <a:ext cx="6003024" cy="4114800"/>
          </a:xfrm>
          <a:custGeom>
            <a:rect b="b" l="l" r="r" t="t"/>
            <a:pathLst>
              <a:path extrusionOk="0" h="4114800" w="6003024">
                <a:moveTo>
                  <a:pt x="0" y="0"/>
                </a:moveTo>
                <a:lnTo>
                  <a:pt x="6003024" y="0"/>
                </a:lnTo>
                <a:lnTo>
                  <a:pt x="6003024" y="4114800"/>
                </a:lnTo>
                <a:lnTo>
                  <a:pt x="0" y="4114800"/>
                </a:lnTo>
                <a:lnTo>
                  <a:pt x="0" y="0"/>
                </a:lnTo>
                <a:close/>
              </a:path>
            </a:pathLst>
          </a:custGeom>
          <a:blipFill rotWithShape="1">
            <a:blip r:embed="rId3">
              <a:alphaModFix amt="27000"/>
            </a:blip>
            <a:stretch>
              <a:fillRect b="0" l="0" r="0" t="0"/>
            </a:stretch>
          </a:blipFill>
          <a:ln>
            <a:noFill/>
          </a:ln>
        </p:spPr>
      </p:sp>
      <p:sp>
        <p:nvSpPr>
          <p:cNvPr id="368" name="Google Shape;368;p24"/>
          <p:cNvSpPr/>
          <p:nvPr/>
        </p:nvSpPr>
        <p:spPr>
          <a:xfrm>
            <a:off x="11884351" y="5981599"/>
            <a:ext cx="6003024" cy="4114800"/>
          </a:xfrm>
          <a:custGeom>
            <a:rect b="b" l="l" r="r" t="t"/>
            <a:pathLst>
              <a:path extrusionOk="0" h="4114800" w="6003024">
                <a:moveTo>
                  <a:pt x="0" y="0"/>
                </a:moveTo>
                <a:lnTo>
                  <a:pt x="6003024" y="0"/>
                </a:lnTo>
                <a:lnTo>
                  <a:pt x="6003024" y="4114800"/>
                </a:lnTo>
                <a:lnTo>
                  <a:pt x="0" y="4114800"/>
                </a:lnTo>
                <a:lnTo>
                  <a:pt x="0" y="0"/>
                </a:lnTo>
                <a:close/>
              </a:path>
            </a:pathLst>
          </a:custGeom>
          <a:blipFill rotWithShape="1">
            <a:blip r:embed="rId3">
              <a:alphaModFix amt="27000"/>
            </a:blip>
            <a:stretch>
              <a:fillRect b="0" l="0" r="0" t="0"/>
            </a:stretch>
          </a:blipFill>
          <a:ln>
            <a:noFill/>
          </a:ln>
        </p:spPr>
      </p:sp>
      <p:sp>
        <p:nvSpPr>
          <p:cNvPr id="369" name="Google Shape;369;p24"/>
          <p:cNvSpPr/>
          <p:nvPr/>
        </p:nvSpPr>
        <p:spPr>
          <a:xfrm>
            <a:off x="400625" y="2056594"/>
            <a:ext cx="6003024" cy="4114800"/>
          </a:xfrm>
          <a:custGeom>
            <a:rect b="b" l="l" r="r" t="t"/>
            <a:pathLst>
              <a:path extrusionOk="0" h="4114800" w="6003024">
                <a:moveTo>
                  <a:pt x="0" y="0"/>
                </a:moveTo>
                <a:lnTo>
                  <a:pt x="6003024" y="0"/>
                </a:lnTo>
                <a:lnTo>
                  <a:pt x="6003024" y="4114800"/>
                </a:lnTo>
                <a:lnTo>
                  <a:pt x="0" y="4114800"/>
                </a:lnTo>
                <a:lnTo>
                  <a:pt x="0" y="0"/>
                </a:lnTo>
                <a:close/>
              </a:path>
            </a:pathLst>
          </a:custGeom>
          <a:blipFill rotWithShape="1">
            <a:blip r:embed="rId3">
              <a:alphaModFix amt="27000"/>
            </a:blip>
            <a:stretch>
              <a:fillRect b="0" l="0" r="0" t="0"/>
            </a:stretch>
          </a:blipFill>
          <a:ln>
            <a:noFill/>
          </a:ln>
        </p:spPr>
      </p:sp>
      <p:sp>
        <p:nvSpPr>
          <p:cNvPr id="370" name="Google Shape;370;p24"/>
          <p:cNvSpPr/>
          <p:nvPr/>
        </p:nvSpPr>
        <p:spPr>
          <a:xfrm>
            <a:off x="400625" y="5981599"/>
            <a:ext cx="6003024" cy="4114800"/>
          </a:xfrm>
          <a:custGeom>
            <a:rect b="b" l="l" r="r" t="t"/>
            <a:pathLst>
              <a:path extrusionOk="0" h="4114800" w="6003024">
                <a:moveTo>
                  <a:pt x="0" y="0"/>
                </a:moveTo>
                <a:lnTo>
                  <a:pt x="6003024" y="0"/>
                </a:lnTo>
                <a:lnTo>
                  <a:pt x="6003024" y="4114800"/>
                </a:lnTo>
                <a:lnTo>
                  <a:pt x="0" y="4114800"/>
                </a:lnTo>
                <a:lnTo>
                  <a:pt x="0" y="0"/>
                </a:lnTo>
                <a:close/>
              </a:path>
            </a:pathLst>
          </a:custGeom>
          <a:blipFill rotWithShape="1">
            <a:blip r:embed="rId3">
              <a:alphaModFix amt="27000"/>
            </a:blip>
            <a:stretch>
              <a:fillRect b="0" l="0" r="0" t="0"/>
            </a:stretch>
          </a:blipFill>
          <a:ln>
            <a:noFill/>
          </a:ln>
        </p:spPr>
      </p:sp>
      <p:sp>
        <p:nvSpPr>
          <p:cNvPr id="371" name="Google Shape;371;p24"/>
          <p:cNvSpPr txBox="1"/>
          <p:nvPr/>
        </p:nvSpPr>
        <p:spPr>
          <a:xfrm>
            <a:off x="1948931" y="779602"/>
            <a:ext cx="14390138" cy="1237814"/>
          </a:xfrm>
          <a:prstGeom prst="rect">
            <a:avLst/>
          </a:prstGeom>
          <a:noFill/>
          <a:ln>
            <a:noFill/>
          </a:ln>
        </p:spPr>
        <p:txBody>
          <a:bodyPr anchorCtr="0" anchor="t" bIns="0" lIns="0" spcFirstLastPara="1" rIns="0" wrap="square" tIns="0">
            <a:spAutoFit/>
          </a:bodyPr>
          <a:lstStyle/>
          <a:p>
            <a:pPr indent="0" lvl="0" marL="0" marR="0" rtl="0" algn="ctr">
              <a:lnSpc>
                <a:spcPct val="113000"/>
              </a:lnSpc>
              <a:spcBef>
                <a:spcPts val="0"/>
              </a:spcBef>
              <a:spcAft>
                <a:spcPts val="0"/>
              </a:spcAft>
              <a:buNone/>
            </a:pPr>
            <a:r>
              <a:rPr b="0" i="0" lang="en-US" sz="8538" u="none" cap="none" strike="noStrike">
                <a:solidFill>
                  <a:srgbClr val="FFFFFF"/>
                </a:solidFill>
                <a:latin typeface="EB Garamond"/>
                <a:ea typeface="EB Garamond"/>
                <a:cs typeface="EB Garamond"/>
                <a:sym typeface="EB Garamond"/>
              </a:rPr>
              <a:t>YOGA &amp; STRESS RESPONSE</a:t>
            </a:r>
            <a:endParaRPr/>
          </a:p>
        </p:txBody>
      </p:sp>
      <p:sp>
        <p:nvSpPr>
          <p:cNvPr id="372" name="Google Shape;372;p24"/>
          <p:cNvSpPr txBox="1"/>
          <p:nvPr/>
        </p:nvSpPr>
        <p:spPr>
          <a:xfrm>
            <a:off x="1713558" y="3247011"/>
            <a:ext cx="3377100" cy="846300"/>
          </a:xfrm>
          <a:prstGeom prst="rect">
            <a:avLst/>
          </a:prstGeom>
          <a:noFill/>
          <a:ln>
            <a:noFill/>
          </a:ln>
        </p:spPr>
        <p:txBody>
          <a:bodyPr anchorCtr="0" anchor="t" bIns="0" lIns="0" spcFirstLastPara="1" rIns="0" wrap="square" tIns="0">
            <a:spAutoFit/>
          </a:bodyPr>
          <a:lstStyle/>
          <a:p>
            <a:pPr indent="0" lvl="0" marL="0" marR="0" rtl="0" algn="ctr">
              <a:lnSpc>
                <a:spcPct val="120000"/>
              </a:lnSpc>
              <a:spcBef>
                <a:spcPts val="0"/>
              </a:spcBef>
              <a:spcAft>
                <a:spcPts val="0"/>
              </a:spcAft>
              <a:buNone/>
            </a:pPr>
            <a:r>
              <a:rPr b="1" i="0" lang="en-US" sz="2499" u="none" cap="none" strike="noStrike">
                <a:solidFill>
                  <a:srgbClr val="000000"/>
                </a:solidFill>
                <a:latin typeface="Asap"/>
                <a:ea typeface="Asap"/>
                <a:cs typeface="Asap"/>
                <a:sym typeface="Asap"/>
              </a:rPr>
              <a:t>Yoga Practices (Asanas, Pranayama, Meditation)</a:t>
            </a:r>
            <a:endParaRPr/>
          </a:p>
        </p:txBody>
      </p:sp>
      <p:sp>
        <p:nvSpPr>
          <p:cNvPr id="373" name="Google Shape;373;p24"/>
          <p:cNvSpPr txBox="1"/>
          <p:nvPr/>
        </p:nvSpPr>
        <p:spPr>
          <a:xfrm>
            <a:off x="1713558" y="4327525"/>
            <a:ext cx="3377158" cy="701675"/>
          </a:xfrm>
          <a:prstGeom prst="rect">
            <a:avLst/>
          </a:prstGeom>
          <a:noFill/>
          <a:ln>
            <a:noFill/>
          </a:ln>
        </p:spPr>
        <p:txBody>
          <a:bodyPr anchorCtr="0" anchor="t" bIns="0" lIns="0" spcFirstLastPara="1" rIns="0" wrap="square" tIns="0">
            <a:spAutoFit/>
          </a:bodyPr>
          <a:lstStyle/>
          <a:p>
            <a:pPr indent="0" lvl="0" marL="0" marR="0" rtl="0" algn="ctr">
              <a:lnSpc>
                <a:spcPct val="140000"/>
              </a:lnSpc>
              <a:spcBef>
                <a:spcPts val="0"/>
              </a:spcBef>
              <a:spcAft>
                <a:spcPts val="0"/>
              </a:spcAft>
              <a:buNone/>
            </a:pPr>
            <a:r>
              <a:rPr b="0" i="0" lang="en-US" sz="2000" u="none" cap="none" strike="noStrike">
                <a:solidFill>
                  <a:srgbClr val="000000"/>
                </a:solidFill>
                <a:latin typeface="Asap"/>
                <a:ea typeface="Asap"/>
                <a:cs typeface="Asap"/>
                <a:sym typeface="Asap"/>
              </a:rPr>
              <a:t>Lorem ipsum dolor sit amet, consectetur adipiscing elit.</a:t>
            </a:r>
            <a:endParaRPr/>
          </a:p>
        </p:txBody>
      </p:sp>
      <p:sp>
        <p:nvSpPr>
          <p:cNvPr id="374" name="Google Shape;374;p24"/>
          <p:cNvSpPr txBox="1"/>
          <p:nvPr/>
        </p:nvSpPr>
        <p:spPr>
          <a:xfrm>
            <a:off x="1713558" y="7991374"/>
            <a:ext cx="3377158" cy="701675"/>
          </a:xfrm>
          <a:prstGeom prst="rect">
            <a:avLst/>
          </a:prstGeom>
          <a:noFill/>
          <a:ln>
            <a:noFill/>
          </a:ln>
        </p:spPr>
        <p:txBody>
          <a:bodyPr anchorCtr="0" anchor="t" bIns="0" lIns="0" spcFirstLastPara="1" rIns="0" wrap="square" tIns="0">
            <a:spAutoFit/>
          </a:bodyPr>
          <a:lstStyle/>
          <a:p>
            <a:pPr indent="0" lvl="0" marL="0" marR="0" rtl="0" algn="ctr">
              <a:lnSpc>
                <a:spcPct val="140000"/>
              </a:lnSpc>
              <a:spcBef>
                <a:spcPts val="0"/>
              </a:spcBef>
              <a:spcAft>
                <a:spcPts val="0"/>
              </a:spcAft>
              <a:buNone/>
            </a:pPr>
            <a:r>
              <a:rPr b="0" i="0" lang="en-US" sz="2000" u="none" cap="none" strike="noStrike">
                <a:solidFill>
                  <a:srgbClr val="000000"/>
                </a:solidFill>
                <a:latin typeface="Asap"/>
                <a:ea typeface="Asap"/>
                <a:cs typeface="Asap"/>
                <a:sym typeface="Asap"/>
              </a:rPr>
              <a:t>Lorem ipsum dolor sit amet, consectetur adipiscing elit.</a:t>
            </a:r>
            <a:endParaRPr/>
          </a:p>
        </p:txBody>
      </p:sp>
      <p:sp>
        <p:nvSpPr>
          <p:cNvPr id="375" name="Google Shape;375;p24"/>
          <p:cNvSpPr txBox="1"/>
          <p:nvPr/>
        </p:nvSpPr>
        <p:spPr>
          <a:xfrm>
            <a:off x="7457623" y="4327525"/>
            <a:ext cx="3377158" cy="701675"/>
          </a:xfrm>
          <a:prstGeom prst="rect">
            <a:avLst/>
          </a:prstGeom>
          <a:noFill/>
          <a:ln>
            <a:noFill/>
          </a:ln>
        </p:spPr>
        <p:txBody>
          <a:bodyPr anchorCtr="0" anchor="t" bIns="0" lIns="0" spcFirstLastPara="1" rIns="0" wrap="square" tIns="0">
            <a:spAutoFit/>
          </a:bodyPr>
          <a:lstStyle/>
          <a:p>
            <a:pPr indent="0" lvl="0" marL="0" marR="0" rtl="0" algn="ctr">
              <a:lnSpc>
                <a:spcPct val="140000"/>
              </a:lnSpc>
              <a:spcBef>
                <a:spcPts val="0"/>
              </a:spcBef>
              <a:spcAft>
                <a:spcPts val="0"/>
              </a:spcAft>
              <a:buNone/>
            </a:pPr>
            <a:r>
              <a:rPr b="0" i="0" lang="en-US" sz="2000" u="none" cap="none" strike="noStrike">
                <a:solidFill>
                  <a:srgbClr val="000000"/>
                </a:solidFill>
                <a:latin typeface="Asap"/>
                <a:ea typeface="Asap"/>
                <a:cs typeface="Asap"/>
                <a:sym typeface="Asap"/>
              </a:rPr>
              <a:t>Lorem ipsum dolor sit amet, consectetur adipiscing elit.</a:t>
            </a:r>
            <a:endParaRPr/>
          </a:p>
        </p:txBody>
      </p:sp>
      <p:sp>
        <p:nvSpPr>
          <p:cNvPr id="376" name="Google Shape;376;p24"/>
          <p:cNvSpPr txBox="1"/>
          <p:nvPr/>
        </p:nvSpPr>
        <p:spPr>
          <a:xfrm>
            <a:off x="7457623" y="7991374"/>
            <a:ext cx="3377158" cy="701675"/>
          </a:xfrm>
          <a:prstGeom prst="rect">
            <a:avLst/>
          </a:prstGeom>
          <a:noFill/>
          <a:ln>
            <a:noFill/>
          </a:ln>
        </p:spPr>
        <p:txBody>
          <a:bodyPr anchorCtr="0" anchor="t" bIns="0" lIns="0" spcFirstLastPara="1" rIns="0" wrap="square" tIns="0">
            <a:spAutoFit/>
          </a:bodyPr>
          <a:lstStyle/>
          <a:p>
            <a:pPr indent="0" lvl="0" marL="0" marR="0" rtl="0" algn="ctr">
              <a:lnSpc>
                <a:spcPct val="140000"/>
              </a:lnSpc>
              <a:spcBef>
                <a:spcPts val="0"/>
              </a:spcBef>
              <a:spcAft>
                <a:spcPts val="0"/>
              </a:spcAft>
              <a:buNone/>
            </a:pPr>
            <a:r>
              <a:rPr b="0" i="0" lang="en-US" sz="2000" u="none" cap="none" strike="noStrike">
                <a:solidFill>
                  <a:srgbClr val="000000"/>
                </a:solidFill>
                <a:latin typeface="Asap"/>
                <a:ea typeface="Asap"/>
                <a:cs typeface="Asap"/>
                <a:sym typeface="Asap"/>
              </a:rPr>
              <a:t>Lorem ipsum dolor sit amet, consectetur adipiscing elit.</a:t>
            </a:r>
            <a:endParaRPr/>
          </a:p>
        </p:txBody>
      </p:sp>
      <p:sp>
        <p:nvSpPr>
          <p:cNvPr id="377" name="Google Shape;377;p24"/>
          <p:cNvSpPr txBox="1"/>
          <p:nvPr/>
        </p:nvSpPr>
        <p:spPr>
          <a:xfrm>
            <a:off x="13197284" y="4327525"/>
            <a:ext cx="3377158" cy="701675"/>
          </a:xfrm>
          <a:prstGeom prst="rect">
            <a:avLst/>
          </a:prstGeom>
          <a:noFill/>
          <a:ln>
            <a:noFill/>
          </a:ln>
        </p:spPr>
        <p:txBody>
          <a:bodyPr anchorCtr="0" anchor="t" bIns="0" lIns="0" spcFirstLastPara="1" rIns="0" wrap="square" tIns="0">
            <a:spAutoFit/>
          </a:bodyPr>
          <a:lstStyle/>
          <a:p>
            <a:pPr indent="0" lvl="0" marL="0" marR="0" rtl="0" algn="ctr">
              <a:lnSpc>
                <a:spcPct val="140000"/>
              </a:lnSpc>
              <a:spcBef>
                <a:spcPts val="0"/>
              </a:spcBef>
              <a:spcAft>
                <a:spcPts val="0"/>
              </a:spcAft>
              <a:buNone/>
            </a:pPr>
            <a:r>
              <a:rPr b="0" i="0" lang="en-US" sz="2000" u="none" cap="none" strike="noStrike">
                <a:solidFill>
                  <a:srgbClr val="000000"/>
                </a:solidFill>
                <a:latin typeface="Asap"/>
                <a:ea typeface="Asap"/>
                <a:cs typeface="Asap"/>
                <a:sym typeface="Asap"/>
              </a:rPr>
              <a:t>Lorem ipsum dolor sit amet, consectetur adipiscing elit.</a:t>
            </a:r>
            <a:endParaRPr/>
          </a:p>
        </p:txBody>
      </p:sp>
      <p:sp>
        <p:nvSpPr>
          <p:cNvPr id="378" name="Google Shape;378;p24"/>
          <p:cNvSpPr txBox="1"/>
          <p:nvPr/>
        </p:nvSpPr>
        <p:spPr>
          <a:xfrm>
            <a:off x="13197284" y="7991374"/>
            <a:ext cx="3377158" cy="701675"/>
          </a:xfrm>
          <a:prstGeom prst="rect">
            <a:avLst/>
          </a:prstGeom>
          <a:noFill/>
          <a:ln>
            <a:noFill/>
          </a:ln>
        </p:spPr>
        <p:txBody>
          <a:bodyPr anchorCtr="0" anchor="t" bIns="0" lIns="0" spcFirstLastPara="1" rIns="0" wrap="square" tIns="0">
            <a:spAutoFit/>
          </a:bodyPr>
          <a:lstStyle/>
          <a:p>
            <a:pPr indent="0" lvl="0" marL="0" marR="0" rtl="0" algn="ctr">
              <a:lnSpc>
                <a:spcPct val="140000"/>
              </a:lnSpc>
              <a:spcBef>
                <a:spcPts val="0"/>
              </a:spcBef>
              <a:spcAft>
                <a:spcPts val="0"/>
              </a:spcAft>
              <a:buNone/>
            </a:pPr>
            <a:r>
              <a:rPr b="0" i="0" lang="en-US" sz="2000" u="none" cap="none" strike="noStrike">
                <a:solidFill>
                  <a:srgbClr val="000000"/>
                </a:solidFill>
                <a:latin typeface="Asap"/>
                <a:ea typeface="Asap"/>
                <a:cs typeface="Asap"/>
                <a:sym typeface="Asap"/>
              </a:rPr>
              <a:t>Lorem ipsum dolor sit amet, consectetur adipiscing elit.</a:t>
            </a:r>
            <a:endParaRPr/>
          </a:p>
        </p:txBody>
      </p:sp>
      <p:sp>
        <p:nvSpPr>
          <p:cNvPr id="379" name="Google Shape;379;p24"/>
          <p:cNvSpPr txBox="1"/>
          <p:nvPr/>
        </p:nvSpPr>
        <p:spPr>
          <a:xfrm>
            <a:off x="7755348" y="3247011"/>
            <a:ext cx="2781600" cy="846300"/>
          </a:xfrm>
          <a:prstGeom prst="rect">
            <a:avLst/>
          </a:prstGeom>
          <a:noFill/>
          <a:ln>
            <a:noFill/>
          </a:ln>
        </p:spPr>
        <p:txBody>
          <a:bodyPr anchorCtr="0" anchor="t" bIns="0" lIns="0" spcFirstLastPara="1" rIns="0" wrap="square" tIns="0">
            <a:spAutoFit/>
          </a:bodyPr>
          <a:lstStyle/>
          <a:p>
            <a:pPr indent="0" lvl="0" marL="0" marR="0" rtl="0" algn="ctr">
              <a:lnSpc>
                <a:spcPct val="120000"/>
              </a:lnSpc>
              <a:spcBef>
                <a:spcPts val="0"/>
              </a:spcBef>
              <a:spcAft>
                <a:spcPts val="0"/>
              </a:spcAft>
              <a:buNone/>
            </a:pPr>
            <a:r>
              <a:rPr b="1" i="0" lang="en-US" sz="2499" u="none" cap="none" strike="noStrike">
                <a:solidFill>
                  <a:srgbClr val="000000"/>
                </a:solidFill>
                <a:latin typeface="Asap"/>
                <a:ea typeface="Asap"/>
                <a:cs typeface="Asap"/>
                <a:sym typeface="Asap"/>
              </a:rPr>
              <a:t>Improves Breathing and Focus</a:t>
            </a:r>
            <a:endParaRPr/>
          </a:p>
        </p:txBody>
      </p:sp>
      <p:sp>
        <p:nvSpPr>
          <p:cNvPr id="380" name="Google Shape;380;p24"/>
          <p:cNvSpPr txBox="1"/>
          <p:nvPr/>
        </p:nvSpPr>
        <p:spPr>
          <a:xfrm>
            <a:off x="12886986" y="3247011"/>
            <a:ext cx="3997800" cy="846300"/>
          </a:xfrm>
          <a:prstGeom prst="rect">
            <a:avLst/>
          </a:prstGeom>
          <a:noFill/>
          <a:ln>
            <a:noFill/>
          </a:ln>
        </p:spPr>
        <p:txBody>
          <a:bodyPr anchorCtr="0" anchor="t" bIns="0" lIns="0" spcFirstLastPara="1" rIns="0" wrap="square" tIns="0">
            <a:spAutoFit/>
          </a:bodyPr>
          <a:lstStyle/>
          <a:p>
            <a:pPr indent="0" lvl="0" marL="0" marR="0" rtl="0" algn="ctr">
              <a:lnSpc>
                <a:spcPct val="120000"/>
              </a:lnSpc>
              <a:spcBef>
                <a:spcPts val="0"/>
              </a:spcBef>
              <a:spcAft>
                <a:spcPts val="0"/>
              </a:spcAft>
              <a:buNone/>
            </a:pPr>
            <a:r>
              <a:rPr b="1" i="0" lang="en-US" sz="2499" u="none" cap="none" strike="noStrike">
                <a:solidFill>
                  <a:srgbClr val="000000"/>
                </a:solidFill>
                <a:latin typeface="Asap"/>
                <a:ea typeface="Asap"/>
                <a:cs typeface="Asap"/>
                <a:sym typeface="Asap"/>
              </a:rPr>
              <a:t>Activates Parasympathetic Nervous System</a:t>
            </a:r>
            <a:endParaRPr/>
          </a:p>
        </p:txBody>
      </p:sp>
      <p:sp>
        <p:nvSpPr>
          <p:cNvPr id="381" name="Google Shape;381;p24"/>
          <p:cNvSpPr txBox="1"/>
          <p:nvPr/>
        </p:nvSpPr>
        <p:spPr>
          <a:xfrm>
            <a:off x="1861319" y="6911874"/>
            <a:ext cx="3081600" cy="846300"/>
          </a:xfrm>
          <a:prstGeom prst="rect">
            <a:avLst/>
          </a:prstGeom>
          <a:noFill/>
          <a:ln>
            <a:noFill/>
          </a:ln>
        </p:spPr>
        <p:txBody>
          <a:bodyPr anchorCtr="0" anchor="t" bIns="0" lIns="0" spcFirstLastPara="1" rIns="0" wrap="square" tIns="0">
            <a:spAutoFit/>
          </a:bodyPr>
          <a:lstStyle/>
          <a:p>
            <a:pPr indent="0" lvl="0" marL="0" marR="0" rtl="0" algn="ctr">
              <a:lnSpc>
                <a:spcPct val="120000"/>
              </a:lnSpc>
              <a:spcBef>
                <a:spcPts val="0"/>
              </a:spcBef>
              <a:spcAft>
                <a:spcPts val="0"/>
              </a:spcAft>
              <a:buNone/>
            </a:pPr>
            <a:r>
              <a:rPr b="1" i="0" lang="en-US" sz="2499" u="none" cap="none" strike="noStrike">
                <a:solidFill>
                  <a:srgbClr val="000000"/>
                </a:solidFill>
                <a:latin typeface="Asap"/>
                <a:ea typeface="Asap"/>
                <a:cs typeface="Asap"/>
                <a:sym typeface="Asap"/>
              </a:rPr>
              <a:t>Promotes Relaxation &amp; Recovery</a:t>
            </a:r>
            <a:endParaRPr/>
          </a:p>
        </p:txBody>
      </p:sp>
      <p:sp>
        <p:nvSpPr>
          <p:cNvPr id="382" name="Google Shape;382;p24"/>
          <p:cNvSpPr txBox="1"/>
          <p:nvPr/>
        </p:nvSpPr>
        <p:spPr>
          <a:xfrm>
            <a:off x="7750944" y="6911874"/>
            <a:ext cx="2786100" cy="846300"/>
          </a:xfrm>
          <a:prstGeom prst="rect">
            <a:avLst/>
          </a:prstGeom>
          <a:noFill/>
          <a:ln>
            <a:noFill/>
          </a:ln>
        </p:spPr>
        <p:txBody>
          <a:bodyPr anchorCtr="0" anchor="t" bIns="0" lIns="0" spcFirstLastPara="1" rIns="0" wrap="square" tIns="0">
            <a:spAutoFit/>
          </a:bodyPr>
          <a:lstStyle/>
          <a:p>
            <a:pPr indent="0" lvl="0" marL="0" marR="0" rtl="0" algn="ctr">
              <a:lnSpc>
                <a:spcPct val="120000"/>
              </a:lnSpc>
              <a:spcBef>
                <a:spcPts val="0"/>
              </a:spcBef>
              <a:spcAft>
                <a:spcPts val="0"/>
              </a:spcAft>
              <a:buNone/>
            </a:pPr>
            <a:r>
              <a:rPr b="1" i="0" lang="en-US" sz="2499" u="none" cap="none" strike="noStrike">
                <a:solidFill>
                  <a:srgbClr val="000000"/>
                </a:solidFill>
                <a:latin typeface="Asap"/>
                <a:ea typeface="Asap"/>
                <a:cs typeface="Asap"/>
                <a:sym typeface="Asap"/>
              </a:rPr>
              <a:t>Decreases Cortisol &amp; Stress Hormones</a:t>
            </a:r>
            <a:endParaRPr/>
          </a:p>
        </p:txBody>
      </p:sp>
      <p:sp>
        <p:nvSpPr>
          <p:cNvPr id="383" name="Google Shape;383;p24"/>
          <p:cNvSpPr txBox="1"/>
          <p:nvPr/>
        </p:nvSpPr>
        <p:spPr>
          <a:xfrm>
            <a:off x="13432657" y="6911874"/>
            <a:ext cx="2906400" cy="846300"/>
          </a:xfrm>
          <a:prstGeom prst="rect">
            <a:avLst/>
          </a:prstGeom>
          <a:noFill/>
          <a:ln>
            <a:noFill/>
          </a:ln>
        </p:spPr>
        <p:txBody>
          <a:bodyPr anchorCtr="0" anchor="t" bIns="0" lIns="0" spcFirstLastPara="1" rIns="0" wrap="square" tIns="0">
            <a:spAutoFit/>
          </a:bodyPr>
          <a:lstStyle/>
          <a:p>
            <a:pPr indent="0" lvl="0" marL="0" marR="0" rtl="0" algn="ctr">
              <a:lnSpc>
                <a:spcPct val="120000"/>
              </a:lnSpc>
              <a:spcBef>
                <a:spcPts val="0"/>
              </a:spcBef>
              <a:spcAft>
                <a:spcPts val="0"/>
              </a:spcAft>
              <a:buNone/>
            </a:pPr>
            <a:r>
              <a:rPr b="1" i="0" lang="en-US" sz="2499" u="none" cap="none" strike="noStrike">
                <a:solidFill>
                  <a:srgbClr val="000000"/>
                </a:solidFill>
                <a:latin typeface="Asap"/>
                <a:ea typeface="Asap"/>
                <a:cs typeface="Asap"/>
                <a:sym typeface="Asap"/>
              </a:rPr>
              <a:t>Reduces Heart Rate &amp; Blood Pressure</a:t>
            </a:r>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gradFill>
          <a:gsLst>
            <a:gs pos="0">
              <a:srgbClr val="4B6772"/>
            </a:gs>
            <a:gs pos="100000">
              <a:srgbClr val="D0D1CA"/>
            </a:gs>
          </a:gsLst>
          <a:lin ang="5400000" scaled="0"/>
        </a:gradFill>
      </p:bgPr>
    </p:bg>
    <p:spTree>
      <p:nvGrpSpPr>
        <p:cNvPr id="387" name="Shape 387"/>
        <p:cNvGrpSpPr/>
        <p:nvPr/>
      </p:nvGrpSpPr>
      <p:grpSpPr>
        <a:xfrm>
          <a:off x="0" y="0"/>
          <a:ext cx="0" cy="0"/>
          <a:chOff x="0" y="0"/>
          <a:chExt cx="0" cy="0"/>
        </a:xfrm>
      </p:grpSpPr>
      <p:sp>
        <p:nvSpPr>
          <p:cNvPr id="388" name="Google Shape;388;p25"/>
          <p:cNvSpPr/>
          <p:nvPr/>
        </p:nvSpPr>
        <p:spPr>
          <a:xfrm rot="-5400000">
            <a:off x="3645194" y="-1939271"/>
            <a:ext cx="10997612" cy="14165543"/>
          </a:xfrm>
          <a:custGeom>
            <a:rect b="b" l="l" r="r" t="t"/>
            <a:pathLst>
              <a:path extrusionOk="0" h="14165543" w="10997612">
                <a:moveTo>
                  <a:pt x="0" y="0"/>
                </a:moveTo>
                <a:lnTo>
                  <a:pt x="10997612" y="0"/>
                </a:lnTo>
                <a:lnTo>
                  <a:pt x="10997612" y="14165542"/>
                </a:lnTo>
                <a:lnTo>
                  <a:pt x="0" y="14165542"/>
                </a:lnTo>
                <a:lnTo>
                  <a:pt x="0" y="0"/>
                </a:lnTo>
                <a:close/>
              </a:path>
            </a:pathLst>
          </a:custGeom>
          <a:blipFill rotWithShape="1">
            <a:blip r:embed="rId3">
              <a:alphaModFix amt="47000"/>
            </a:blip>
            <a:stretch>
              <a:fillRect b="0" l="0" r="0" t="0"/>
            </a:stretch>
          </a:blipFill>
          <a:ln>
            <a:noFill/>
          </a:ln>
        </p:spPr>
      </p:sp>
      <p:sp>
        <p:nvSpPr>
          <p:cNvPr id="389" name="Google Shape;389;p25"/>
          <p:cNvSpPr txBox="1"/>
          <p:nvPr/>
        </p:nvSpPr>
        <p:spPr>
          <a:xfrm>
            <a:off x="4189834" y="2537276"/>
            <a:ext cx="9908400" cy="4288800"/>
          </a:xfrm>
          <a:prstGeom prst="rect">
            <a:avLst/>
          </a:prstGeom>
          <a:noFill/>
          <a:ln>
            <a:noFill/>
          </a:ln>
        </p:spPr>
        <p:txBody>
          <a:bodyPr anchorCtr="0" anchor="t" bIns="0" lIns="0" spcFirstLastPara="1" rIns="0" wrap="square" tIns="0">
            <a:spAutoFit/>
          </a:bodyPr>
          <a:lstStyle/>
          <a:p>
            <a:pPr indent="0" lvl="0" marL="0" marR="0" rtl="0" algn="ctr">
              <a:lnSpc>
                <a:spcPct val="80000"/>
              </a:lnSpc>
              <a:spcBef>
                <a:spcPts val="0"/>
              </a:spcBef>
              <a:spcAft>
                <a:spcPts val="0"/>
              </a:spcAft>
              <a:buNone/>
            </a:pPr>
            <a:r>
              <a:rPr b="0" i="0" lang="en-US" sz="17414" u="none" cap="none" strike="noStrike">
                <a:solidFill>
                  <a:srgbClr val="415D69"/>
                </a:solidFill>
                <a:latin typeface="EB Garamond"/>
                <a:ea typeface="EB Garamond"/>
                <a:cs typeface="EB Garamond"/>
                <a:sym typeface="EB Garamond"/>
              </a:rPr>
              <a:t>THANK</a:t>
            </a:r>
            <a:endParaRPr/>
          </a:p>
          <a:p>
            <a:pPr indent="0" lvl="0" marL="0" marR="0" rtl="0" algn="ctr">
              <a:lnSpc>
                <a:spcPct val="80000"/>
              </a:lnSpc>
              <a:spcBef>
                <a:spcPts val="0"/>
              </a:spcBef>
              <a:spcAft>
                <a:spcPts val="0"/>
              </a:spcAft>
              <a:buNone/>
            </a:pPr>
            <a:r>
              <a:rPr b="0" i="0" lang="en-US" sz="17414" u="none" cap="none" strike="noStrike">
                <a:solidFill>
                  <a:srgbClr val="415D69"/>
                </a:solidFill>
                <a:latin typeface="EB Garamond"/>
                <a:ea typeface="EB Garamond"/>
                <a:cs typeface="EB Garamond"/>
                <a:sym typeface="EB Garamond"/>
              </a:rPr>
              <a:t>YOU</a:t>
            </a:r>
            <a:endParaRPr/>
          </a:p>
        </p:txBody>
      </p:sp>
      <p:sp>
        <p:nvSpPr>
          <p:cNvPr id="390" name="Google Shape;390;p25"/>
          <p:cNvSpPr/>
          <p:nvPr/>
        </p:nvSpPr>
        <p:spPr>
          <a:xfrm>
            <a:off x="13578278" y="2099126"/>
            <a:ext cx="4126288" cy="7159174"/>
          </a:xfrm>
          <a:custGeom>
            <a:rect b="b" l="l" r="r" t="t"/>
            <a:pathLst>
              <a:path extrusionOk="0" h="7159174" w="4126288">
                <a:moveTo>
                  <a:pt x="0" y="0"/>
                </a:moveTo>
                <a:lnTo>
                  <a:pt x="4126287" y="0"/>
                </a:lnTo>
                <a:lnTo>
                  <a:pt x="4126287" y="7159174"/>
                </a:lnTo>
                <a:lnTo>
                  <a:pt x="0" y="7159174"/>
                </a:lnTo>
                <a:lnTo>
                  <a:pt x="0" y="0"/>
                </a:lnTo>
                <a:close/>
              </a:path>
            </a:pathLst>
          </a:custGeom>
          <a:blipFill rotWithShape="1">
            <a:blip r:embed="rId4">
              <a:alphaModFix/>
            </a:blip>
            <a:stretch>
              <a:fillRect b="0" l="0" r="0" t="0"/>
            </a:stretch>
          </a:blipFill>
          <a:ln>
            <a:noFill/>
          </a:ln>
        </p:spPr>
      </p:sp>
      <p:sp>
        <p:nvSpPr>
          <p:cNvPr id="391" name="Google Shape;391;p25"/>
          <p:cNvSpPr/>
          <p:nvPr/>
        </p:nvSpPr>
        <p:spPr>
          <a:xfrm flipH="1">
            <a:off x="1176033" y="1229315"/>
            <a:ext cx="2525481" cy="8028985"/>
          </a:xfrm>
          <a:custGeom>
            <a:rect b="b" l="l" r="r" t="t"/>
            <a:pathLst>
              <a:path extrusionOk="0" h="8028985" w="2525481">
                <a:moveTo>
                  <a:pt x="2525481" y="0"/>
                </a:moveTo>
                <a:lnTo>
                  <a:pt x="0" y="0"/>
                </a:lnTo>
                <a:lnTo>
                  <a:pt x="0" y="8028985"/>
                </a:lnTo>
                <a:lnTo>
                  <a:pt x="2525481" y="8028985"/>
                </a:lnTo>
                <a:lnTo>
                  <a:pt x="2525481" y="0"/>
                </a:lnTo>
                <a:close/>
              </a:path>
            </a:pathLst>
          </a:custGeom>
          <a:blipFill rotWithShape="1">
            <a:blip r:embed="rId5">
              <a:alphaModFix/>
            </a:blip>
            <a:stretch>
              <a:fillRect b="0" l="0" r="0" t="0"/>
            </a:stretch>
          </a:blipFill>
          <a:ln>
            <a:noFill/>
          </a:ln>
        </p:spPr>
      </p:sp>
      <p:sp>
        <p:nvSpPr>
          <p:cNvPr id="392" name="Google Shape;392;p25"/>
          <p:cNvSpPr txBox="1"/>
          <p:nvPr/>
        </p:nvSpPr>
        <p:spPr>
          <a:xfrm>
            <a:off x="4580539" y="7228507"/>
            <a:ext cx="9126922" cy="1233170"/>
          </a:xfrm>
          <a:prstGeom prst="rect">
            <a:avLst/>
          </a:prstGeom>
          <a:noFill/>
          <a:ln>
            <a:noFill/>
          </a:ln>
        </p:spPr>
        <p:txBody>
          <a:bodyPr anchorCtr="0" anchor="t" bIns="0" lIns="0" spcFirstLastPara="1" rIns="0" wrap="square" tIns="0">
            <a:spAutoFit/>
          </a:bodyPr>
          <a:lstStyle/>
          <a:p>
            <a:pPr indent="0" lvl="0" marL="0" marR="0" rtl="0" algn="ctr">
              <a:lnSpc>
                <a:spcPct val="167000"/>
              </a:lnSpc>
              <a:spcBef>
                <a:spcPts val="0"/>
              </a:spcBef>
              <a:spcAft>
                <a:spcPts val="0"/>
              </a:spcAft>
              <a:buNone/>
            </a:pPr>
            <a:r>
              <a:rPr b="0" i="0" lang="en-US" sz="2000" u="none" cap="none" strike="noStrike">
                <a:solidFill>
                  <a:srgbClr val="000000"/>
                </a:solidFill>
                <a:latin typeface="Asap"/>
                <a:ea typeface="Asap"/>
                <a:cs typeface="Asap"/>
                <a:sym typeface="Asap"/>
              </a:rPr>
              <a:t>Lorem ipsum dolor sit amet, consectetur adipiscing elit, sed do eiusmod tempor incididunt ut labore et dolore magna aliqua. Ut enim ad minim veniam, quis nostrud exercitation ullamco laboris nisi ut aliquip ex ea commodo consequat.</a:t>
            </a:r>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gradFill>
          <a:gsLst>
            <a:gs pos="0">
              <a:srgbClr val="4B6772"/>
            </a:gs>
            <a:gs pos="100000">
              <a:srgbClr val="D0D1CA"/>
            </a:gs>
          </a:gsLst>
          <a:lin ang="5400000" scaled="0"/>
        </a:gradFill>
      </p:bgPr>
    </p:bg>
    <p:spTree>
      <p:nvGrpSpPr>
        <p:cNvPr id="396" name="Shape 396"/>
        <p:cNvGrpSpPr/>
        <p:nvPr/>
      </p:nvGrpSpPr>
      <p:grpSpPr>
        <a:xfrm>
          <a:off x="0" y="0"/>
          <a:ext cx="0" cy="0"/>
          <a:chOff x="0" y="0"/>
          <a:chExt cx="0" cy="0"/>
        </a:xfrm>
      </p:grpSpPr>
      <p:sp>
        <p:nvSpPr>
          <p:cNvPr id="397" name="Google Shape;397;p26"/>
          <p:cNvSpPr txBox="1"/>
          <p:nvPr/>
        </p:nvSpPr>
        <p:spPr>
          <a:xfrm>
            <a:off x="4308831" y="644431"/>
            <a:ext cx="9670200" cy="1471200"/>
          </a:xfrm>
          <a:prstGeom prst="rect">
            <a:avLst/>
          </a:prstGeom>
          <a:noFill/>
          <a:ln>
            <a:noFill/>
          </a:ln>
        </p:spPr>
        <p:txBody>
          <a:bodyPr anchorCtr="0" anchor="t" bIns="0" lIns="0" spcFirstLastPara="1" rIns="0" wrap="square" tIns="0">
            <a:spAutoFit/>
          </a:bodyPr>
          <a:lstStyle/>
          <a:p>
            <a:pPr indent="0" lvl="0" marL="0" marR="0" rtl="0" algn="ctr">
              <a:lnSpc>
                <a:spcPct val="113006"/>
              </a:lnSpc>
              <a:spcBef>
                <a:spcPts val="0"/>
              </a:spcBef>
              <a:spcAft>
                <a:spcPts val="0"/>
              </a:spcAft>
              <a:buNone/>
            </a:pPr>
            <a:r>
              <a:rPr b="0" i="0" lang="en-US" sz="9557" u="none" cap="none" strike="noStrike">
                <a:solidFill>
                  <a:srgbClr val="FFFFFF"/>
                </a:solidFill>
                <a:latin typeface="EB Garamond"/>
                <a:ea typeface="EB Garamond"/>
                <a:cs typeface="EB Garamond"/>
                <a:sym typeface="EB Garamond"/>
              </a:rPr>
              <a:t>RESOURCE PAGE</a:t>
            </a:r>
            <a:endParaRPr/>
          </a:p>
        </p:txBody>
      </p:sp>
      <p:sp>
        <p:nvSpPr>
          <p:cNvPr id="398" name="Google Shape;398;p26"/>
          <p:cNvSpPr txBox="1"/>
          <p:nvPr/>
        </p:nvSpPr>
        <p:spPr>
          <a:xfrm>
            <a:off x="1208786" y="7085763"/>
            <a:ext cx="2435184" cy="805389"/>
          </a:xfrm>
          <a:prstGeom prst="rect">
            <a:avLst/>
          </a:prstGeom>
          <a:noFill/>
          <a:ln>
            <a:noFill/>
          </a:ln>
        </p:spPr>
        <p:txBody>
          <a:bodyPr anchorCtr="0" anchor="t" bIns="0" lIns="0" spcFirstLastPara="1" rIns="0" wrap="square" tIns="0">
            <a:spAutoFit/>
          </a:bodyPr>
          <a:lstStyle/>
          <a:p>
            <a:pPr indent="0" lvl="0" marL="0" marR="0" rtl="0" algn="l">
              <a:lnSpc>
                <a:spcPct val="167036"/>
              </a:lnSpc>
              <a:spcBef>
                <a:spcPts val="0"/>
              </a:spcBef>
              <a:spcAft>
                <a:spcPts val="0"/>
              </a:spcAft>
              <a:buNone/>
            </a:pPr>
            <a:r>
              <a:rPr b="1" i="0" lang="en-US" sz="4059" u="none" cap="none" strike="noStrike">
                <a:solidFill>
                  <a:srgbClr val="000000"/>
                </a:solidFill>
                <a:latin typeface="Asap SemiBold"/>
                <a:ea typeface="Asap SemiBold"/>
                <a:cs typeface="Asap SemiBold"/>
                <a:sym typeface="Asap SemiBold"/>
              </a:rPr>
              <a:t>COLORS</a:t>
            </a:r>
            <a:endParaRPr/>
          </a:p>
        </p:txBody>
      </p:sp>
      <p:sp>
        <p:nvSpPr>
          <p:cNvPr id="399" name="Google Shape;399;p26"/>
          <p:cNvSpPr txBox="1"/>
          <p:nvPr/>
        </p:nvSpPr>
        <p:spPr>
          <a:xfrm>
            <a:off x="1208786" y="6301747"/>
            <a:ext cx="4870368" cy="430657"/>
          </a:xfrm>
          <a:prstGeom prst="rect">
            <a:avLst/>
          </a:prstGeom>
          <a:noFill/>
          <a:ln>
            <a:noFill/>
          </a:ln>
        </p:spPr>
        <p:txBody>
          <a:bodyPr anchorCtr="0" anchor="t" bIns="0" lIns="0" spcFirstLastPara="1" rIns="0" wrap="square" tIns="0">
            <a:spAutoFit/>
          </a:bodyPr>
          <a:lstStyle/>
          <a:p>
            <a:pPr indent="0" lvl="0" marL="0" marR="0" rtl="0" algn="l">
              <a:lnSpc>
                <a:spcPct val="167030"/>
              </a:lnSpc>
              <a:spcBef>
                <a:spcPts val="0"/>
              </a:spcBef>
              <a:spcAft>
                <a:spcPts val="0"/>
              </a:spcAft>
              <a:buNone/>
            </a:pPr>
            <a:r>
              <a:rPr b="1" i="0" lang="en-US" sz="2199" u="none" cap="none" strike="noStrike">
                <a:solidFill>
                  <a:srgbClr val="000000"/>
                </a:solidFill>
                <a:latin typeface="Asap SemiBold"/>
                <a:ea typeface="Asap SemiBold"/>
                <a:cs typeface="Asap SemiBold"/>
                <a:sym typeface="Asap SemiBold"/>
              </a:rPr>
              <a:t>You can find these fonts online too.</a:t>
            </a:r>
            <a:endParaRPr/>
          </a:p>
        </p:txBody>
      </p:sp>
      <p:sp>
        <p:nvSpPr>
          <p:cNvPr id="400" name="Google Shape;400;p26"/>
          <p:cNvSpPr txBox="1"/>
          <p:nvPr/>
        </p:nvSpPr>
        <p:spPr>
          <a:xfrm>
            <a:off x="1208786" y="2676157"/>
            <a:ext cx="4057124" cy="948563"/>
          </a:xfrm>
          <a:prstGeom prst="rect">
            <a:avLst/>
          </a:prstGeom>
          <a:noFill/>
          <a:ln>
            <a:noFill/>
          </a:ln>
        </p:spPr>
        <p:txBody>
          <a:bodyPr anchorCtr="0" anchor="t" bIns="0" lIns="0" spcFirstLastPara="1" rIns="0" wrap="square" tIns="0">
            <a:spAutoFit/>
          </a:bodyPr>
          <a:lstStyle/>
          <a:p>
            <a:pPr indent="0" lvl="0" marL="0" marR="0" rtl="0" algn="l">
              <a:lnSpc>
                <a:spcPct val="167029"/>
              </a:lnSpc>
              <a:spcBef>
                <a:spcPts val="0"/>
              </a:spcBef>
              <a:spcAft>
                <a:spcPts val="0"/>
              </a:spcAft>
              <a:buNone/>
            </a:pPr>
            <a:r>
              <a:rPr b="1" i="0" lang="en-US" sz="2299" u="none" cap="none" strike="noStrike">
                <a:solidFill>
                  <a:srgbClr val="000000"/>
                </a:solidFill>
                <a:latin typeface="Asap SemiBold"/>
                <a:ea typeface="Asap SemiBold"/>
                <a:cs typeface="Asap SemiBold"/>
                <a:sym typeface="Asap SemiBold"/>
              </a:rPr>
              <a:t>This presentation template</a:t>
            </a:r>
            <a:endParaRPr/>
          </a:p>
          <a:p>
            <a:pPr indent="0" lvl="0" marL="0" marR="0" rtl="0" algn="l">
              <a:lnSpc>
                <a:spcPct val="167029"/>
              </a:lnSpc>
              <a:spcBef>
                <a:spcPts val="0"/>
              </a:spcBef>
              <a:spcAft>
                <a:spcPts val="0"/>
              </a:spcAft>
              <a:buNone/>
            </a:pPr>
            <a:r>
              <a:rPr b="1" i="0" lang="en-US" sz="2299" u="none" cap="none" strike="noStrike">
                <a:solidFill>
                  <a:srgbClr val="000000"/>
                </a:solidFill>
                <a:latin typeface="Asap SemiBold"/>
                <a:ea typeface="Asap SemiBold"/>
                <a:cs typeface="Asap SemiBold"/>
                <a:sym typeface="Asap SemiBold"/>
              </a:rPr>
              <a:t>uses the following free fonts:</a:t>
            </a:r>
            <a:endParaRPr/>
          </a:p>
        </p:txBody>
      </p:sp>
      <p:sp>
        <p:nvSpPr>
          <p:cNvPr id="401" name="Google Shape;401;p26"/>
          <p:cNvSpPr txBox="1"/>
          <p:nvPr/>
        </p:nvSpPr>
        <p:spPr>
          <a:xfrm>
            <a:off x="1208786" y="3729496"/>
            <a:ext cx="3143299" cy="430657"/>
          </a:xfrm>
          <a:prstGeom prst="rect">
            <a:avLst/>
          </a:prstGeom>
          <a:noFill/>
          <a:ln>
            <a:noFill/>
          </a:ln>
        </p:spPr>
        <p:txBody>
          <a:bodyPr anchorCtr="0" anchor="t" bIns="0" lIns="0" spcFirstLastPara="1" rIns="0" wrap="square" tIns="0">
            <a:spAutoFit/>
          </a:bodyPr>
          <a:lstStyle/>
          <a:p>
            <a:pPr indent="0" lvl="0" marL="0" marR="0" rtl="0" algn="l">
              <a:lnSpc>
                <a:spcPct val="167030"/>
              </a:lnSpc>
              <a:spcBef>
                <a:spcPts val="0"/>
              </a:spcBef>
              <a:spcAft>
                <a:spcPts val="0"/>
              </a:spcAft>
              <a:buNone/>
            </a:pPr>
            <a:r>
              <a:rPr b="1" i="0" lang="en-US" sz="2199" u="none" cap="none" strike="noStrike">
                <a:solidFill>
                  <a:srgbClr val="000000"/>
                </a:solidFill>
                <a:latin typeface="Asap"/>
                <a:ea typeface="Asap"/>
                <a:cs typeface="Asap"/>
                <a:sym typeface="Asap"/>
              </a:rPr>
              <a:t>Titles :</a:t>
            </a:r>
            <a:endParaRPr/>
          </a:p>
        </p:txBody>
      </p:sp>
      <p:sp>
        <p:nvSpPr>
          <p:cNvPr id="402" name="Google Shape;402;p26"/>
          <p:cNvSpPr txBox="1"/>
          <p:nvPr/>
        </p:nvSpPr>
        <p:spPr>
          <a:xfrm>
            <a:off x="1208786" y="4614989"/>
            <a:ext cx="3143299" cy="430657"/>
          </a:xfrm>
          <a:prstGeom prst="rect">
            <a:avLst/>
          </a:prstGeom>
          <a:noFill/>
          <a:ln>
            <a:noFill/>
          </a:ln>
        </p:spPr>
        <p:txBody>
          <a:bodyPr anchorCtr="0" anchor="t" bIns="0" lIns="0" spcFirstLastPara="1" rIns="0" wrap="square" tIns="0">
            <a:spAutoFit/>
          </a:bodyPr>
          <a:lstStyle/>
          <a:p>
            <a:pPr indent="0" lvl="1" marL="0" marR="0" rtl="0" algn="l">
              <a:lnSpc>
                <a:spcPct val="167030"/>
              </a:lnSpc>
              <a:spcBef>
                <a:spcPts val="0"/>
              </a:spcBef>
              <a:spcAft>
                <a:spcPts val="0"/>
              </a:spcAft>
              <a:buNone/>
            </a:pPr>
            <a:r>
              <a:rPr b="1" i="0" lang="en-US" sz="2199" u="none" cap="none" strike="noStrike">
                <a:solidFill>
                  <a:srgbClr val="000000"/>
                </a:solidFill>
                <a:latin typeface="Asap"/>
                <a:ea typeface="Asap"/>
                <a:cs typeface="Asap"/>
                <a:sym typeface="Asap"/>
              </a:rPr>
              <a:t>Headers :</a:t>
            </a:r>
            <a:endParaRPr/>
          </a:p>
        </p:txBody>
      </p:sp>
      <p:sp>
        <p:nvSpPr>
          <p:cNvPr id="403" name="Google Shape;403;p26"/>
          <p:cNvSpPr txBox="1"/>
          <p:nvPr/>
        </p:nvSpPr>
        <p:spPr>
          <a:xfrm>
            <a:off x="1208786" y="5446837"/>
            <a:ext cx="3143299" cy="430657"/>
          </a:xfrm>
          <a:prstGeom prst="rect">
            <a:avLst/>
          </a:prstGeom>
          <a:noFill/>
          <a:ln>
            <a:noFill/>
          </a:ln>
        </p:spPr>
        <p:txBody>
          <a:bodyPr anchorCtr="0" anchor="t" bIns="0" lIns="0" spcFirstLastPara="1" rIns="0" wrap="square" tIns="0">
            <a:spAutoFit/>
          </a:bodyPr>
          <a:lstStyle/>
          <a:p>
            <a:pPr indent="0" lvl="1" marL="0" marR="0" rtl="0" algn="l">
              <a:lnSpc>
                <a:spcPct val="167030"/>
              </a:lnSpc>
              <a:spcBef>
                <a:spcPts val="0"/>
              </a:spcBef>
              <a:spcAft>
                <a:spcPts val="0"/>
              </a:spcAft>
              <a:buNone/>
            </a:pPr>
            <a:r>
              <a:rPr b="1" i="0" lang="en-US" sz="2199" u="none" cap="none" strike="noStrike">
                <a:solidFill>
                  <a:srgbClr val="000000"/>
                </a:solidFill>
                <a:latin typeface="Asap"/>
                <a:ea typeface="Asap"/>
                <a:cs typeface="Asap"/>
                <a:sym typeface="Asap"/>
              </a:rPr>
              <a:t>Body Copy :</a:t>
            </a:r>
            <a:endParaRPr/>
          </a:p>
        </p:txBody>
      </p:sp>
      <p:sp>
        <p:nvSpPr>
          <p:cNvPr id="404" name="Google Shape;404;p26"/>
          <p:cNvSpPr txBox="1"/>
          <p:nvPr/>
        </p:nvSpPr>
        <p:spPr>
          <a:xfrm>
            <a:off x="1208786" y="4115648"/>
            <a:ext cx="3143299" cy="430657"/>
          </a:xfrm>
          <a:prstGeom prst="rect">
            <a:avLst/>
          </a:prstGeom>
          <a:noFill/>
          <a:ln>
            <a:noFill/>
          </a:ln>
        </p:spPr>
        <p:txBody>
          <a:bodyPr anchorCtr="0" anchor="t" bIns="0" lIns="0" spcFirstLastPara="1" rIns="0" wrap="square" tIns="0">
            <a:spAutoFit/>
          </a:bodyPr>
          <a:lstStyle/>
          <a:p>
            <a:pPr indent="0" lvl="1" marL="0" marR="0" rtl="0" algn="l">
              <a:lnSpc>
                <a:spcPct val="167030"/>
              </a:lnSpc>
              <a:spcBef>
                <a:spcPts val="0"/>
              </a:spcBef>
              <a:spcAft>
                <a:spcPts val="0"/>
              </a:spcAft>
              <a:buNone/>
            </a:pPr>
            <a:r>
              <a:rPr b="0" i="0" lang="en-US" sz="2199" u="none" cap="none" strike="noStrike">
                <a:solidFill>
                  <a:srgbClr val="000000"/>
                </a:solidFill>
                <a:latin typeface="Asap"/>
                <a:ea typeface="Asap"/>
                <a:cs typeface="Asap"/>
                <a:sym typeface="Asap"/>
              </a:rPr>
              <a:t>EB Garamond</a:t>
            </a:r>
            <a:endParaRPr/>
          </a:p>
        </p:txBody>
      </p:sp>
      <p:sp>
        <p:nvSpPr>
          <p:cNvPr id="405" name="Google Shape;405;p26"/>
          <p:cNvSpPr txBox="1"/>
          <p:nvPr/>
        </p:nvSpPr>
        <p:spPr>
          <a:xfrm>
            <a:off x="1208786" y="4982091"/>
            <a:ext cx="3805306" cy="430657"/>
          </a:xfrm>
          <a:prstGeom prst="rect">
            <a:avLst/>
          </a:prstGeom>
          <a:noFill/>
          <a:ln>
            <a:noFill/>
          </a:ln>
        </p:spPr>
        <p:txBody>
          <a:bodyPr anchorCtr="0" anchor="t" bIns="0" lIns="0" spcFirstLastPara="1" rIns="0" wrap="square" tIns="0">
            <a:spAutoFit/>
          </a:bodyPr>
          <a:lstStyle/>
          <a:p>
            <a:pPr indent="0" lvl="1" marL="0" marR="0" rtl="0" algn="l">
              <a:lnSpc>
                <a:spcPct val="167030"/>
              </a:lnSpc>
              <a:spcBef>
                <a:spcPts val="0"/>
              </a:spcBef>
              <a:spcAft>
                <a:spcPts val="0"/>
              </a:spcAft>
              <a:buNone/>
            </a:pPr>
            <a:r>
              <a:rPr b="0" i="0" lang="en-US" sz="2199" u="none" cap="none" strike="noStrike">
                <a:solidFill>
                  <a:srgbClr val="000000"/>
                </a:solidFill>
                <a:latin typeface="Asap"/>
                <a:ea typeface="Asap"/>
                <a:cs typeface="Asap"/>
                <a:sym typeface="Asap"/>
              </a:rPr>
              <a:t>Asap</a:t>
            </a:r>
            <a:endParaRPr/>
          </a:p>
        </p:txBody>
      </p:sp>
      <p:sp>
        <p:nvSpPr>
          <p:cNvPr id="406" name="Google Shape;406;p26"/>
          <p:cNvSpPr txBox="1"/>
          <p:nvPr/>
        </p:nvSpPr>
        <p:spPr>
          <a:xfrm>
            <a:off x="1208786" y="5832990"/>
            <a:ext cx="4293101" cy="430657"/>
          </a:xfrm>
          <a:prstGeom prst="rect">
            <a:avLst/>
          </a:prstGeom>
          <a:noFill/>
          <a:ln>
            <a:noFill/>
          </a:ln>
        </p:spPr>
        <p:txBody>
          <a:bodyPr anchorCtr="0" anchor="t" bIns="0" lIns="0" spcFirstLastPara="1" rIns="0" wrap="square" tIns="0">
            <a:spAutoFit/>
          </a:bodyPr>
          <a:lstStyle/>
          <a:p>
            <a:pPr indent="0" lvl="1" marL="0" marR="0" rtl="0" algn="l">
              <a:lnSpc>
                <a:spcPct val="167030"/>
              </a:lnSpc>
              <a:spcBef>
                <a:spcPts val="0"/>
              </a:spcBef>
              <a:spcAft>
                <a:spcPts val="0"/>
              </a:spcAft>
              <a:buNone/>
            </a:pPr>
            <a:r>
              <a:rPr b="0" i="0" lang="en-US" sz="2199" u="none" cap="none" strike="noStrike">
                <a:solidFill>
                  <a:srgbClr val="000000"/>
                </a:solidFill>
                <a:latin typeface="Asap"/>
                <a:ea typeface="Asap"/>
                <a:cs typeface="Asap"/>
                <a:sym typeface="Asap"/>
              </a:rPr>
              <a:t>Asap</a:t>
            </a:r>
            <a:endParaRPr/>
          </a:p>
        </p:txBody>
      </p:sp>
      <p:grpSp>
        <p:nvGrpSpPr>
          <p:cNvPr id="407" name="Google Shape;407;p26"/>
          <p:cNvGrpSpPr/>
          <p:nvPr/>
        </p:nvGrpSpPr>
        <p:grpSpPr>
          <a:xfrm>
            <a:off x="1328669" y="8034027"/>
            <a:ext cx="715003" cy="715003"/>
            <a:chOff x="0" y="0"/>
            <a:chExt cx="812800" cy="812800"/>
          </a:xfrm>
        </p:grpSpPr>
        <p:sp>
          <p:nvSpPr>
            <p:cNvPr id="408" name="Google Shape;408;p26"/>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lnTo>
                    <a:pt x="406400" y="0"/>
                  </a:lnTo>
                  <a:close/>
                </a:path>
              </a:pathLst>
            </a:custGeom>
            <a:solidFill>
              <a:srgbClr val="A7B8B5"/>
            </a:solidFill>
            <a:ln cap="rnd" cmpd="sng" w="28575">
              <a:solidFill>
                <a:srgbClr val="658188"/>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9" name="Google Shape;409;p26"/>
            <p:cNvSpPr txBox="1"/>
            <p:nvPr/>
          </p:nvSpPr>
          <p:spPr>
            <a:xfrm>
              <a:off x="76200" y="171450"/>
              <a:ext cx="660400" cy="565150"/>
            </a:xfrm>
            <a:prstGeom prst="rect">
              <a:avLst/>
            </a:prstGeom>
            <a:noFill/>
            <a:ln>
              <a:noFill/>
            </a:ln>
          </p:spPr>
          <p:txBody>
            <a:bodyPr anchorCtr="0" anchor="ctr" bIns="40025" lIns="40025" spcFirstLastPara="1" rIns="40025" wrap="square" tIns="40025">
              <a:noAutofit/>
            </a:bodyPr>
            <a:lstStyle/>
            <a:p>
              <a:pPr indent="0" lvl="0" marL="0" marR="0" rtl="0" algn="ctr">
                <a:lnSpc>
                  <a:spcPct val="464388"/>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410" name="Google Shape;410;p26"/>
          <p:cNvGrpSpPr/>
          <p:nvPr/>
        </p:nvGrpSpPr>
        <p:grpSpPr>
          <a:xfrm>
            <a:off x="2753938" y="8034027"/>
            <a:ext cx="715003" cy="715003"/>
            <a:chOff x="0" y="0"/>
            <a:chExt cx="812800" cy="812800"/>
          </a:xfrm>
        </p:grpSpPr>
        <p:sp>
          <p:nvSpPr>
            <p:cNvPr id="411" name="Google Shape;411;p26"/>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lnTo>
                    <a:pt x="406400" y="0"/>
                  </a:lnTo>
                  <a:close/>
                </a:path>
              </a:pathLst>
            </a:custGeom>
            <a:solidFill>
              <a:srgbClr val="65818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2" name="Google Shape;412;p26"/>
            <p:cNvSpPr txBox="1"/>
            <p:nvPr/>
          </p:nvSpPr>
          <p:spPr>
            <a:xfrm>
              <a:off x="76200" y="171450"/>
              <a:ext cx="660400" cy="565150"/>
            </a:xfrm>
            <a:prstGeom prst="rect">
              <a:avLst/>
            </a:prstGeom>
            <a:noFill/>
            <a:ln>
              <a:noFill/>
            </a:ln>
          </p:spPr>
          <p:txBody>
            <a:bodyPr anchorCtr="0" anchor="ctr" bIns="40025" lIns="40025" spcFirstLastPara="1" rIns="40025" wrap="square" tIns="40025">
              <a:noAutofit/>
            </a:bodyPr>
            <a:lstStyle/>
            <a:p>
              <a:pPr indent="0" lvl="0" marL="0" marR="0" rtl="0" algn="ctr">
                <a:lnSpc>
                  <a:spcPct val="464388"/>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413" name="Google Shape;413;p26"/>
          <p:cNvGrpSpPr/>
          <p:nvPr/>
        </p:nvGrpSpPr>
        <p:grpSpPr>
          <a:xfrm>
            <a:off x="4183179" y="8034027"/>
            <a:ext cx="715003" cy="715003"/>
            <a:chOff x="0" y="0"/>
            <a:chExt cx="812800" cy="812800"/>
          </a:xfrm>
        </p:grpSpPr>
        <p:sp>
          <p:nvSpPr>
            <p:cNvPr id="414" name="Google Shape;414;p26"/>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lnTo>
                    <a:pt x="406400" y="0"/>
                  </a:lnTo>
                  <a:close/>
                </a:path>
              </a:pathLst>
            </a:custGeom>
            <a:solidFill>
              <a:srgbClr val="263B4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5" name="Google Shape;415;p26"/>
            <p:cNvSpPr txBox="1"/>
            <p:nvPr/>
          </p:nvSpPr>
          <p:spPr>
            <a:xfrm>
              <a:off x="76200" y="171450"/>
              <a:ext cx="660400" cy="565150"/>
            </a:xfrm>
            <a:prstGeom prst="rect">
              <a:avLst/>
            </a:prstGeom>
            <a:noFill/>
            <a:ln>
              <a:noFill/>
            </a:ln>
          </p:spPr>
          <p:txBody>
            <a:bodyPr anchorCtr="0" anchor="ctr" bIns="40025" lIns="40025" spcFirstLastPara="1" rIns="40025" wrap="square" tIns="40025">
              <a:noAutofit/>
            </a:bodyPr>
            <a:lstStyle/>
            <a:p>
              <a:pPr indent="0" lvl="0" marL="0" marR="0" rtl="0" algn="ctr">
                <a:lnSpc>
                  <a:spcPct val="464388"/>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416" name="Google Shape;416;p26"/>
          <p:cNvSpPr txBox="1"/>
          <p:nvPr/>
        </p:nvSpPr>
        <p:spPr>
          <a:xfrm>
            <a:off x="1028700" y="8863330"/>
            <a:ext cx="1314941" cy="394970"/>
          </a:xfrm>
          <a:prstGeom prst="rect">
            <a:avLst/>
          </a:prstGeom>
          <a:noFill/>
          <a:ln>
            <a:noFill/>
          </a:ln>
        </p:spPr>
        <p:txBody>
          <a:bodyPr anchorCtr="0" anchor="t" bIns="0" lIns="0" spcFirstLastPara="1" rIns="0" wrap="square" tIns="0">
            <a:spAutoFit/>
          </a:bodyPr>
          <a:lstStyle/>
          <a:p>
            <a:pPr indent="0" lvl="1" marL="0" marR="0" rtl="0" algn="ctr">
              <a:lnSpc>
                <a:spcPct val="167000"/>
              </a:lnSpc>
              <a:spcBef>
                <a:spcPts val="0"/>
              </a:spcBef>
              <a:spcAft>
                <a:spcPts val="0"/>
              </a:spcAft>
              <a:buNone/>
            </a:pPr>
            <a:r>
              <a:rPr b="0" i="0" lang="en-US" sz="2000" u="none" cap="none" strike="noStrike">
                <a:solidFill>
                  <a:srgbClr val="000000"/>
                </a:solidFill>
                <a:latin typeface="Asap"/>
                <a:ea typeface="Asap"/>
                <a:cs typeface="Asap"/>
                <a:sym typeface="Asap"/>
              </a:rPr>
              <a:t>#A7B8B5</a:t>
            </a:r>
            <a:endParaRPr/>
          </a:p>
        </p:txBody>
      </p:sp>
      <p:sp>
        <p:nvSpPr>
          <p:cNvPr id="417" name="Google Shape;417;p26"/>
          <p:cNvSpPr txBox="1"/>
          <p:nvPr/>
        </p:nvSpPr>
        <p:spPr>
          <a:xfrm>
            <a:off x="2453969" y="8863330"/>
            <a:ext cx="1314941" cy="394970"/>
          </a:xfrm>
          <a:prstGeom prst="rect">
            <a:avLst/>
          </a:prstGeom>
          <a:noFill/>
          <a:ln>
            <a:noFill/>
          </a:ln>
        </p:spPr>
        <p:txBody>
          <a:bodyPr anchorCtr="0" anchor="t" bIns="0" lIns="0" spcFirstLastPara="1" rIns="0" wrap="square" tIns="0">
            <a:spAutoFit/>
          </a:bodyPr>
          <a:lstStyle/>
          <a:p>
            <a:pPr indent="0" lvl="1" marL="0" marR="0" rtl="0" algn="ctr">
              <a:lnSpc>
                <a:spcPct val="167000"/>
              </a:lnSpc>
              <a:spcBef>
                <a:spcPts val="0"/>
              </a:spcBef>
              <a:spcAft>
                <a:spcPts val="0"/>
              </a:spcAft>
              <a:buNone/>
            </a:pPr>
            <a:r>
              <a:rPr b="0" i="0" lang="en-US" sz="2000" u="none" cap="none" strike="noStrike">
                <a:solidFill>
                  <a:srgbClr val="000000"/>
                </a:solidFill>
                <a:latin typeface="Asap"/>
                <a:ea typeface="Asap"/>
                <a:cs typeface="Asap"/>
                <a:sym typeface="Asap"/>
              </a:rPr>
              <a:t>#658188</a:t>
            </a:r>
            <a:endParaRPr/>
          </a:p>
        </p:txBody>
      </p:sp>
      <p:sp>
        <p:nvSpPr>
          <p:cNvPr id="418" name="Google Shape;418;p26"/>
          <p:cNvSpPr txBox="1"/>
          <p:nvPr/>
        </p:nvSpPr>
        <p:spPr>
          <a:xfrm>
            <a:off x="3883210" y="8863330"/>
            <a:ext cx="1314941" cy="394970"/>
          </a:xfrm>
          <a:prstGeom prst="rect">
            <a:avLst/>
          </a:prstGeom>
          <a:noFill/>
          <a:ln>
            <a:noFill/>
          </a:ln>
        </p:spPr>
        <p:txBody>
          <a:bodyPr anchorCtr="0" anchor="t" bIns="0" lIns="0" spcFirstLastPara="1" rIns="0" wrap="square" tIns="0">
            <a:spAutoFit/>
          </a:bodyPr>
          <a:lstStyle/>
          <a:p>
            <a:pPr indent="0" lvl="1" marL="0" marR="0" rtl="0" algn="ctr">
              <a:lnSpc>
                <a:spcPct val="167000"/>
              </a:lnSpc>
              <a:spcBef>
                <a:spcPts val="0"/>
              </a:spcBef>
              <a:spcAft>
                <a:spcPts val="0"/>
              </a:spcAft>
              <a:buNone/>
            </a:pPr>
            <a:r>
              <a:rPr b="0" i="0" lang="en-US" sz="2000" u="none" cap="none" strike="noStrike">
                <a:solidFill>
                  <a:srgbClr val="000000"/>
                </a:solidFill>
                <a:latin typeface="Asap"/>
                <a:ea typeface="Asap"/>
                <a:cs typeface="Asap"/>
                <a:sym typeface="Asap"/>
              </a:rPr>
              <a:t>#263B44</a:t>
            </a:r>
            <a:endParaRPr/>
          </a:p>
        </p:txBody>
      </p:sp>
      <p:sp>
        <p:nvSpPr>
          <p:cNvPr id="419" name="Google Shape;419;p26"/>
          <p:cNvSpPr/>
          <p:nvPr/>
        </p:nvSpPr>
        <p:spPr>
          <a:xfrm>
            <a:off x="13552925" y="2829038"/>
            <a:ext cx="1272571" cy="1320593"/>
          </a:xfrm>
          <a:custGeom>
            <a:rect b="b" l="l" r="r" t="t"/>
            <a:pathLst>
              <a:path extrusionOk="0" h="1320593" w="1272571">
                <a:moveTo>
                  <a:pt x="0" y="0"/>
                </a:moveTo>
                <a:lnTo>
                  <a:pt x="1272571" y="0"/>
                </a:lnTo>
                <a:lnTo>
                  <a:pt x="1272571" y="1320593"/>
                </a:lnTo>
                <a:lnTo>
                  <a:pt x="0" y="1320593"/>
                </a:lnTo>
                <a:lnTo>
                  <a:pt x="0" y="0"/>
                </a:lnTo>
                <a:close/>
              </a:path>
            </a:pathLst>
          </a:custGeom>
          <a:blipFill rotWithShape="1">
            <a:blip r:embed="rId3">
              <a:alphaModFix/>
            </a:blip>
            <a:stretch>
              <a:fillRect b="0" l="0" r="0" t="0"/>
            </a:stretch>
          </a:blipFill>
          <a:ln>
            <a:noFill/>
          </a:ln>
        </p:spPr>
      </p:sp>
      <p:sp>
        <p:nvSpPr>
          <p:cNvPr id="420" name="Google Shape;420;p26"/>
          <p:cNvSpPr/>
          <p:nvPr/>
        </p:nvSpPr>
        <p:spPr>
          <a:xfrm>
            <a:off x="15313856" y="2818080"/>
            <a:ext cx="451571" cy="1342509"/>
          </a:xfrm>
          <a:custGeom>
            <a:rect b="b" l="l" r="r" t="t"/>
            <a:pathLst>
              <a:path extrusionOk="0" h="1342509" w="451571">
                <a:moveTo>
                  <a:pt x="0" y="0"/>
                </a:moveTo>
                <a:lnTo>
                  <a:pt x="451571" y="0"/>
                </a:lnTo>
                <a:lnTo>
                  <a:pt x="451571" y="1342509"/>
                </a:lnTo>
                <a:lnTo>
                  <a:pt x="0" y="1342509"/>
                </a:lnTo>
                <a:lnTo>
                  <a:pt x="0" y="0"/>
                </a:lnTo>
                <a:close/>
              </a:path>
            </a:pathLst>
          </a:custGeom>
          <a:blipFill rotWithShape="1">
            <a:blip r:embed="rId4">
              <a:alphaModFix/>
            </a:blip>
            <a:stretch>
              <a:fillRect b="0" l="0" r="0" t="0"/>
            </a:stretch>
          </a:blipFill>
          <a:ln>
            <a:noFill/>
          </a:ln>
        </p:spPr>
      </p:sp>
      <p:sp>
        <p:nvSpPr>
          <p:cNvPr id="421" name="Google Shape;421;p26"/>
          <p:cNvSpPr/>
          <p:nvPr/>
        </p:nvSpPr>
        <p:spPr>
          <a:xfrm>
            <a:off x="11435006" y="2893805"/>
            <a:ext cx="1629559" cy="1191060"/>
          </a:xfrm>
          <a:custGeom>
            <a:rect b="b" l="l" r="r" t="t"/>
            <a:pathLst>
              <a:path extrusionOk="0" h="1191060" w="1629559">
                <a:moveTo>
                  <a:pt x="0" y="0"/>
                </a:moveTo>
                <a:lnTo>
                  <a:pt x="1629560" y="0"/>
                </a:lnTo>
                <a:lnTo>
                  <a:pt x="1629560" y="1191059"/>
                </a:lnTo>
                <a:lnTo>
                  <a:pt x="0" y="1191059"/>
                </a:lnTo>
                <a:lnTo>
                  <a:pt x="0" y="0"/>
                </a:lnTo>
                <a:close/>
              </a:path>
            </a:pathLst>
          </a:custGeom>
          <a:blipFill rotWithShape="1">
            <a:blip r:embed="rId5">
              <a:alphaModFix/>
            </a:blip>
            <a:stretch>
              <a:fillRect b="0" l="0" r="0" t="0"/>
            </a:stretch>
          </a:blipFill>
          <a:ln>
            <a:noFill/>
          </a:ln>
        </p:spPr>
      </p:sp>
      <p:sp>
        <p:nvSpPr>
          <p:cNvPr id="422" name="Google Shape;422;p26"/>
          <p:cNvSpPr/>
          <p:nvPr/>
        </p:nvSpPr>
        <p:spPr>
          <a:xfrm>
            <a:off x="6079154" y="2809638"/>
            <a:ext cx="1614829" cy="1359392"/>
          </a:xfrm>
          <a:custGeom>
            <a:rect b="b" l="l" r="r" t="t"/>
            <a:pathLst>
              <a:path extrusionOk="0" h="1359392" w="1614829">
                <a:moveTo>
                  <a:pt x="0" y="0"/>
                </a:moveTo>
                <a:lnTo>
                  <a:pt x="1614829" y="0"/>
                </a:lnTo>
                <a:lnTo>
                  <a:pt x="1614829" y="1359393"/>
                </a:lnTo>
                <a:lnTo>
                  <a:pt x="0" y="1359393"/>
                </a:lnTo>
                <a:lnTo>
                  <a:pt x="0" y="0"/>
                </a:lnTo>
                <a:close/>
              </a:path>
            </a:pathLst>
          </a:custGeom>
          <a:blipFill rotWithShape="1">
            <a:blip r:embed="rId6">
              <a:alphaModFix/>
            </a:blip>
            <a:stretch>
              <a:fillRect b="0" l="0" r="0" t="0"/>
            </a:stretch>
          </a:blipFill>
          <a:ln>
            <a:noFill/>
          </a:ln>
        </p:spPr>
      </p:sp>
      <p:sp>
        <p:nvSpPr>
          <p:cNvPr id="423" name="Google Shape;423;p26"/>
          <p:cNvSpPr/>
          <p:nvPr/>
        </p:nvSpPr>
        <p:spPr>
          <a:xfrm>
            <a:off x="16253787" y="2820097"/>
            <a:ext cx="1263034" cy="1338475"/>
          </a:xfrm>
          <a:custGeom>
            <a:rect b="b" l="l" r="r" t="t"/>
            <a:pathLst>
              <a:path extrusionOk="0" h="1338475" w="1263034">
                <a:moveTo>
                  <a:pt x="0" y="0"/>
                </a:moveTo>
                <a:lnTo>
                  <a:pt x="1263033" y="0"/>
                </a:lnTo>
                <a:lnTo>
                  <a:pt x="1263033" y="1338475"/>
                </a:lnTo>
                <a:lnTo>
                  <a:pt x="0" y="1338475"/>
                </a:lnTo>
                <a:lnTo>
                  <a:pt x="0" y="0"/>
                </a:lnTo>
                <a:close/>
              </a:path>
            </a:pathLst>
          </a:custGeom>
          <a:blipFill rotWithShape="1">
            <a:blip r:embed="rId7">
              <a:alphaModFix/>
            </a:blip>
            <a:stretch>
              <a:fillRect b="0" l="0" r="0" t="0"/>
            </a:stretch>
          </a:blipFill>
          <a:ln>
            <a:noFill/>
          </a:ln>
        </p:spPr>
      </p:sp>
      <p:sp>
        <p:nvSpPr>
          <p:cNvPr id="424" name="Google Shape;424;p26"/>
          <p:cNvSpPr/>
          <p:nvPr/>
        </p:nvSpPr>
        <p:spPr>
          <a:xfrm>
            <a:off x="8182343" y="2790457"/>
            <a:ext cx="640426" cy="1397755"/>
          </a:xfrm>
          <a:custGeom>
            <a:rect b="b" l="l" r="r" t="t"/>
            <a:pathLst>
              <a:path extrusionOk="0" h="1397755" w="640426">
                <a:moveTo>
                  <a:pt x="0" y="0"/>
                </a:moveTo>
                <a:lnTo>
                  <a:pt x="640426" y="0"/>
                </a:lnTo>
                <a:lnTo>
                  <a:pt x="640426" y="1397755"/>
                </a:lnTo>
                <a:lnTo>
                  <a:pt x="0" y="1397755"/>
                </a:lnTo>
                <a:lnTo>
                  <a:pt x="0" y="0"/>
                </a:lnTo>
                <a:close/>
              </a:path>
            </a:pathLst>
          </a:custGeom>
          <a:blipFill rotWithShape="1">
            <a:blip r:embed="rId8">
              <a:alphaModFix/>
            </a:blip>
            <a:stretch>
              <a:fillRect b="0" l="0" r="0" t="0"/>
            </a:stretch>
          </a:blipFill>
          <a:ln>
            <a:noFill/>
          </a:ln>
        </p:spPr>
      </p:sp>
      <p:sp>
        <p:nvSpPr>
          <p:cNvPr id="425" name="Google Shape;425;p26"/>
          <p:cNvSpPr/>
          <p:nvPr/>
        </p:nvSpPr>
        <p:spPr>
          <a:xfrm>
            <a:off x="10235031" y="2872002"/>
            <a:ext cx="711616" cy="1234665"/>
          </a:xfrm>
          <a:custGeom>
            <a:rect b="b" l="l" r="r" t="t"/>
            <a:pathLst>
              <a:path extrusionOk="0" h="1234665" w="711616">
                <a:moveTo>
                  <a:pt x="0" y="0"/>
                </a:moveTo>
                <a:lnTo>
                  <a:pt x="711616" y="0"/>
                </a:lnTo>
                <a:lnTo>
                  <a:pt x="711616" y="1234665"/>
                </a:lnTo>
                <a:lnTo>
                  <a:pt x="0" y="1234665"/>
                </a:lnTo>
                <a:lnTo>
                  <a:pt x="0" y="0"/>
                </a:lnTo>
                <a:close/>
              </a:path>
            </a:pathLst>
          </a:custGeom>
          <a:blipFill rotWithShape="1">
            <a:blip r:embed="rId9">
              <a:alphaModFix/>
            </a:blip>
            <a:stretch>
              <a:fillRect b="0" l="0" r="0" t="0"/>
            </a:stretch>
          </a:blipFill>
          <a:ln>
            <a:noFill/>
          </a:ln>
        </p:spPr>
      </p:sp>
      <p:sp>
        <p:nvSpPr>
          <p:cNvPr id="426" name="Google Shape;426;p26"/>
          <p:cNvSpPr/>
          <p:nvPr/>
        </p:nvSpPr>
        <p:spPr>
          <a:xfrm flipH="1">
            <a:off x="9311129" y="2796999"/>
            <a:ext cx="435542" cy="1384672"/>
          </a:xfrm>
          <a:custGeom>
            <a:rect b="b" l="l" r="r" t="t"/>
            <a:pathLst>
              <a:path extrusionOk="0" h="1384672" w="435542">
                <a:moveTo>
                  <a:pt x="435542" y="0"/>
                </a:moveTo>
                <a:lnTo>
                  <a:pt x="0" y="0"/>
                </a:lnTo>
                <a:lnTo>
                  <a:pt x="0" y="1384672"/>
                </a:lnTo>
                <a:lnTo>
                  <a:pt x="435542" y="1384672"/>
                </a:lnTo>
                <a:lnTo>
                  <a:pt x="435542" y="0"/>
                </a:lnTo>
                <a:close/>
              </a:path>
            </a:pathLst>
          </a:custGeom>
          <a:blipFill rotWithShape="1">
            <a:blip r:embed="rId10">
              <a:alphaModFix/>
            </a:blip>
            <a:stretch>
              <a:fillRect b="0" l="0" r="0" t="0"/>
            </a:stretch>
          </a:blipFill>
          <a:ln>
            <a:noFill/>
          </a:ln>
        </p:spPr>
      </p:sp>
      <p:sp>
        <p:nvSpPr>
          <p:cNvPr id="427" name="Google Shape;427;p26"/>
          <p:cNvSpPr/>
          <p:nvPr/>
        </p:nvSpPr>
        <p:spPr>
          <a:xfrm rot="-5400000">
            <a:off x="9970894" y="5059591"/>
            <a:ext cx="1048381" cy="995009"/>
          </a:xfrm>
          <a:custGeom>
            <a:rect b="b" l="l" r="r" t="t"/>
            <a:pathLst>
              <a:path extrusionOk="0" h="995009" w="1048381">
                <a:moveTo>
                  <a:pt x="0" y="0"/>
                </a:moveTo>
                <a:lnTo>
                  <a:pt x="1048381" y="0"/>
                </a:lnTo>
                <a:lnTo>
                  <a:pt x="1048381" y="995009"/>
                </a:lnTo>
                <a:lnTo>
                  <a:pt x="0" y="995009"/>
                </a:lnTo>
                <a:lnTo>
                  <a:pt x="0" y="0"/>
                </a:lnTo>
                <a:close/>
              </a:path>
            </a:pathLst>
          </a:custGeom>
          <a:blipFill rotWithShape="1">
            <a:blip r:embed="rId11">
              <a:alphaModFix/>
            </a:blip>
            <a:stretch>
              <a:fillRect b="0" l="0" r="0" t="0"/>
            </a:stretch>
          </a:blipFill>
          <a:ln>
            <a:noFill/>
          </a:ln>
        </p:spPr>
      </p:sp>
      <p:sp>
        <p:nvSpPr>
          <p:cNvPr id="428" name="Google Shape;428;p26"/>
          <p:cNvSpPr/>
          <p:nvPr/>
        </p:nvSpPr>
        <p:spPr>
          <a:xfrm>
            <a:off x="14219456" y="4880959"/>
            <a:ext cx="1493474" cy="1352272"/>
          </a:xfrm>
          <a:custGeom>
            <a:rect b="b" l="l" r="r" t="t"/>
            <a:pathLst>
              <a:path extrusionOk="0" h="1352272" w="1493474">
                <a:moveTo>
                  <a:pt x="0" y="0"/>
                </a:moveTo>
                <a:lnTo>
                  <a:pt x="1493474" y="0"/>
                </a:lnTo>
                <a:lnTo>
                  <a:pt x="1493474" y="1352272"/>
                </a:lnTo>
                <a:lnTo>
                  <a:pt x="0" y="1352272"/>
                </a:lnTo>
                <a:lnTo>
                  <a:pt x="0" y="0"/>
                </a:lnTo>
                <a:close/>
              </a:path>
            </a:pathLst>
          </a:custGeom>
          <a:blipFill rotWithShape="1">
            <a:blip r:embed="rId12">
              <a:alphaModFix/>
            </a:blip>
            <a:stretch>
              <a:fillRect b="0" l="0" r="0" t="0"/>
            </a:stretch>
          </a:blipFill>
          <a:ln>
            <a:noFill/>
          </a:ln>
        </p:spPr>
      </p:sp>
      <p:sp>
        <p:nvSpPr>
          <p:cNvPr id="429" name="Google Shape;429;p26"/>
          <p:cNvSpPr/>
          <p:nvPr/>
        </p:nvSpPr>
        <p:spPr>
          <a:xfrm>
            <a:off x="11288693" y="4880959"/>
            <a:ext cx="754814" cy="1352272"/>
          </a:xfrm>
          <a:custGeom>
            <a:rect b="b" l="l" r="r" t="t"/>
            <a:pathLst>
              <a:path extrusionOk="0" h="1352272" w="754814">
                <a:moveTo>
                  <a:pt x="0" y="0"/>
                </a:moveTo>
                <a:lnTo>
                  <a:pt x="754814" y="0"/>
                </a:lnTo>
                <a:lnTo>
                  <a:pt x="754814" y="1352272"/>
                </a:lnTo>
                <a:lnTo>
                  <a:pt x="0" y="1352272"/>
                </a:lnTo>
                <a:lnTo>
                  <a:pt x="0" y="0"/>
                </a:lnTo>
                <a:close/>
              </a:path>
            </a:pathLst>
          </a:custGeom>
          <a:blipFill rotWithShape="1">
            <a:blip r:embed="rId13">
              <a:alphaModFix/>
            </a:blip>
            <a:stretch>
              <a:fillRect b="0" l="0" r="0" t="0"/>
            </a:stretch>
          </a:blipFill>
          <a:ln>
            <a:noFill/>
          </a:ln>
        </p:spPr>
      </p:sp>
      <p:sp>
        <p:nvSpPr>
          <p:cNvPr id="430" name="Google Shape;430;p26"/>
          <p:cNvSpPr/>
          <p:nvPr/>
        </p:nvSpPr>
        <p:spPr>
          <a:xfrm>
            <a:off x="12339611" y="4824255"/>
            <a:ext cx="1583741" cy="1465680"/>
          </a:xfrm>
          <a:custGeom>
            <a:rect b="b" l="l" r="r" t="t"/>
            <a:pathLst>
              <a:path extrusionOk="0" h="1465680" w="1583741">
                <a:moveTo>
                  <a:pt x="0" y="0"/>
                </a:moveTo>
                <a:lnTo>
                  <a:pt x="1583741" y="0"/>
                </a:lnTo>
                <a:lnTo>
                  <a:pt x="1583741" y="1465680"/>
                </a:lnTo>
                <a:lnTo>
                  <a:pt x="0" y="1465680"/>
                </a:lnTo>
                <a:lnTo>
                  <a:pt x="0" y="0"/>
                </a:lnTo>
                <a:close/>
              </a:path>
            </a:pathLst>
          </a:custGeom>
          <a:blipFill rotWithShape="1">
            <a:blip r:embed="rId14">
              <a:alphaModFix/>
            </a:blip>
            <a:stretch>
              <a:fillRect b="0" l="0" r="0" t="0"/>
            </a:stretch>
          </a:blipFill>
          <a:ln>
            <a:noFill/>
          </a:ln>
        </p:spPr>
      </p:sp>
      <p:sp>
        <p:nvSpPr>
          <p:cNvPr id="431" name="Google Shape;431;p26"/>
          <p:cNvSpPr/>
          <p:nvPr/>
        </p:nvSpPr>
        <p:spPr>
          <a:xfrm>
            <a:off x="8496797" y="4977754"/>
            <a:ext cx="1204679" cy="1158682"/>
          </a:xfrm>
          <a:custGeom>
            <a:rect b="b" l="l" r="r" t="t"/>
            <a:pathLst>
              <a:path extrusionOk="0" h="1158682" w="1204679">
                <a:moveTo>
                  <a:pt x="0" y="0"/>
                </a:moveTo>
                <a:lnTo>
                  <a:pt x="1204679" y="0"/>
                </a:lnTo>
                <a:lnTo>
                  <a:pt x="1204679" y="1158682"/>
                </a:lnTo>
                <a:lnTo>
                  <a:pt x="0" y="1158682"/>
                </a:lnTo>
                <a:lnTo>
                  <a:pt x="0" y="0"/>
                </a:lnTo>
                <a:close/>
              </a:path>
            </a:pathLst>
          </a:custGeom>
          <a:blipFill rotWithShape="1">
            <a:blip r:embed="rId15">
              <a:alphaModFix/>
            </a:blip>
            <a:stretch>
              <a:fillRect b="0" l="0" r="0" t="0"/>
            </a:stretch>
          </a:blipFill>
          <a:ln>
            <a:noFill/>
          </a:ln>
        </p:spPr>
      </p:sp>
      <p:sp>
        <p:nvSpPr>
          <p:cNvPr id="432" name="Google Shape;432;p26"/>
          <p:cNvSpPr/>
          <p:nvPr/>
        </p:nvSpPr>
        <p:spPr>
          <a:xfrm>
            <a:off x="7442269" y="4852479"/>
            <a:ext cx="758423" cy="1409232"/>
          </a:xfrm>
          <a:custGeom>
            <a:rect b="b" l="l" r="r" t="t"/>
            <a:pathLst>
              <a:path extrusionOk="0" h="1409232" w="758423">
                <a:moveTo>
                  <a:pt x="0" y="0"/>
                </a:moveTo>
                <a:lnTo>
                  <a:pt x="758423" y="0"/>
                </a:lnTo>
                <a:lnTo>
                  <a:pt x="758423" y="1409232"/>
                </a:lnTo>
                <a:lnTo>
                  <a:pt x="0" y="1409232"/>
                </a:lnTo>
                <a:lnTo>
                  <a:pt x="0" y="0"/>
                </a:lnTo>
                <a:close/>
              </a:path>
            </a:pathLst>
          </a:custGeom>
          <a:blipFill rotWithShape="1">
            <a:blip r:embed="rId16">
              <a:alphaModFix/>
            </a:blip>
            <a:stretch>
              <a:fillRect b="0" l="0" r="0" t="0"/>
            </a:stretch>
          </a:blipFill>
          <a:ln>
            <a:noFill/>
          </a:ln>
        </p:spPr>
      </p:sp>
      <p:sp>
        <p:nvSpPr>
          <p:cNvPr id="433" name="Google Shape;433;p26"/>
          <p:cNvSpPr/>
          <p:nvPr/>
        </p:nvSpPr>
        <p:spPr>
          <a:xfrm>
            <a:off x="6226213" y="5064903"/>
            <a:ext cx="919952" cy="984385"/>
          </a:xfrm>
          <a:custGeom>
            <a:rect b="b" l="l" r="r" t="t"/>
            <a:pathLst>
              <a:path extrusionOk="0" h="984385" w="919952">
                <a:moveTo>
                  <a:pt x="0" y="0"/>
                </a:moveTo>
                <a:lnTo>
                  <a:pt x="919952" y="0"/>
                </a:lnTo>
                <a:lnTo>
                  <a:pt x="919952" y="984384"/>
                </a:lnTo>
                <a:lnTo>
                  <a:pt x="0" y="984384"/>
                </a:lnTo>
                <a:lnTo>
                  <a:pt x="0" y="0"/>
                </a:lnTo>
                <a:close/>
              </a:path>
            </a:pathLst>
          </a:custGeom>
          <a:blipFill rotWithShape="1">
            <a:blip r:embed="rId17">
              <a:alphaModFix/>
            </a:blip>
            <a:stretch>
              <a:fillRect b="0" l="0" r="0" t="0"/>
            </a:stretch>
          </a:blipFill>
          <a:ln>
            <a:noFill/>
          </a:ln>
        </p:spPr>
      </p:sp>
      <p:sp>
        <p:nvSpPr>
          <p:cNvPr id="434" name="Google Shape;434;p26"/>
          <p:cNvSpPr/>
          <p:nvPr/>
        </p:nvSpPr>
        <p:spPr>
          <a:xfrm>
            <a:off x="16009034" y="5018289"/>
            <a:ext cx="1428160" cy="1077612"/>
          </a:xfrm>
          <a:custGeom>
            <a:rect b="b" l="l" r="r" t="t"/>
            <a:pathLst>
              <a:path extrusionOk="0" h="1077612" w="1428160">
                <a:moveTo>
                  <a:pt x="0" y="0"/>
                </a:moveTo>
                <a:lnTo>
                  <a:pt x="1428160" y="0"/>
                </a:lnTo>
                <a:lnTo>
                  <a:pt x="1428160" y="1077612"/>
                </a:lnTo>
                <a:lnTo>
                  <a:pt x="0" y="1077612"/>
                </a:lnTo>
                <a:lnTo>
                  <a:pt x="0" y="0"/>
                </a:lnTo>
                <a:close/>
              </a:path>
            </a:pathLst>
          </a:custGeom>
          <a:blipFill rotWithShape="1">
            <a:blip r:embed="rId18">
              <a:alphaModFix/>
            </a:blip>
            <a:stretch>
              <a:fillRect b="0" l="0" r="0" t="0"/>
            </a:stretch>
          </a:blipFill>
          <a:ln>
            <a:noFill/>
          </a:ln>
        </p:spPr>
      </p:sp>
      <p:sp>
        <p:nvSpPr>
          <p:cNvPr id="435" name="Google Shape;435;p26"/>
          <p:cNvSpPr/>
          <p:nvPr/>
        </p:nvSpPr>
        <p:spPr>
          <a:xfrm>
            <a:off x="12459473" y="6830550"/>
            <a:ext cx="1761503" cy="754143"/>
          </a:xfrm>
          <a:custGeom>
            <a:rect b="b" l="l" r="r" t="t"/>
            <a:pathLst>
              <a:path extrusionOk="0" h="754143" w="1761503">
                <a:moveTo>
                  <a:pt x="0" y="0"/>
                </a:moveTo>
                <a:lnTo>
                  <a:pt x="1761503" y="0"/>
                </a:lnTo>
                <a:lnTo>
                  <a:pt x="1761503" y="754144"/>
                </a:lnTo>
                <a:lnTo>
                  <a:pt x="0" y="754144"/>
                </a:lnTo>
                <a:lnTo>
                  <a:pt x="0" y="0"/>
                </a:lnTo>
                <a:close/>
              </a:path>
            </a:pathLst>
          </a:custGeom>
          <a:blipFill rotWithShape="1">
            <a:blip r:embed="rId19">
              <a:alphaModFix/>
            </a:blip>
            <a:stretch>
              <a:fillRect b="0" l="0" r="0" t="0"/>
            </a:stretch>
          </a:blipFill>
          <a:ln>
            <a:noFill/>
          </a:ln>
        </p:spPr>
      </p:sp>
      <p:sp>
        <p:nvSpPr>
          <p:cNvPr id="436" name="Google Shape;436;p26"/>
          <p:cNvSpPr/>
          <p:nvPr/>
        </p:nvSpPr>
        <p:spPr>
          <a:xfrm>
            <a:off x="6296602" y="6938534"/>
            <a:ext cx="1582871" cy="538176"/>
          </a:xfrm>
          <a:custGeom>
            <a:rect b="b" l="l" r="r" t="t"/>
            <a:pathLst>
              <a:path extrusionOk="0" h="538176" w="1582871">
                <a:moveTo>
                  <a:pt x="0" y="0"/>
                </a:moveTo>
                <a:lnTo>
                  <a:pt x="1582871" y="0"/>
                </a:lnTo>
                <a:lnTo>
                  <a:pt x="1582871" y="538176"/>
                </a:lnTo>
                <a:lnTo>
                  <a:pt x="0" y="538176"/>
                </a:lnTo>
                <a:lnTo>
                  <a:pt x="0" y="0"/>
                </a:lnTo>
                <a:close/>
              </a:path>
            </a:pathLst>
          </a:custGeom>
          <a:blipFill rotWithShape="1">
            <a:blip r:embed="rId20">
              <a:alphaModFix amt="26000"/>
            </a:blip>
            <a:stretch>
              <a:fillRect b="0" l="0" r="0" t="0"/>
            </a:stretch>
          </a:blipFill>
          <a:ln>
            <a:noFill/>
          </a:ln>
        </p:spPr>
      </p:sp>
      <p:sp>
        <p:nvSpPr>
          <p:cNvPr id="437" name="Google Shape;437;p26"/>
          <p:cNvSpPr/>
          <p:nvPr/>
        </p:nvSpPr>
        <p:spPr>
          <a:xfrm>
            <a:off x="11027738" y="6958391"/>
            <a:ext cx="1287109" cy="498462"/>
          </a:xfrm>
          <a:custGeom>
            <a:rect b="b" l="l" r="r" t="t"/>
            <a:pathLst>
              <a:path extrusionOk="0" h="498462" w="1287109">
                <a:moveTo>
                  <a:pt x="0" y="0"/>
                </a:moveTo>
                <a:lnTo>
                  <a:pt x="1287108" y="0"/>
                </a:lnTo>
                <a:lnTo>
                  <a:pt x="1287108" y="498462"/>
                </a:lnTo>
                <a:lnTo>
                  <a:pt x="0" y="498462"/>
                </a:lnTo>
                <a:lnTo>
                  <a:pt x="0" y="0"/>
                </a:lnTo>
                <a:close/>
              </a:path>
            </a:pathLst>
          </a:custGeom>
          <a:blipFill rotWithShape="1">
            <a:blip r:embed="rId21">
              <a:alphaModFix/>
            </a:blip>
            <a:stretch>
              <a:fillRect b="0" l="0" r="0" t="0"/>
            </a:stretch>
          </a:blipFill>
          <a:ln>
            <a:noFill/>
          </a:ln>
        </p:spPr>
      </p:sp>
      <p:sp>
        <p:nvSpPr>
          <p:cNvPr id="438" name="Google Shape;438;p26"/>
          <p:cNvSpPr/>
          <p:nvPr/>
        </p:nvSpPr>
        <p:spPr>
          <a:xfrm>
            <a:off x="9448433" y="6997259"/>
            <a:ext cx="1434677" cy="420726"/>
          </a:xfrm>
          <a:custGeom>
            <a:rect b="b" l="l" r="r" t="t"/>
            <a:pathLst>
              <a:path extrusionOk="0" h="420726" w="1434677">
                <a:moveTo>
                  <a:pt x="0" y="0"/>
                </a:moveTo>
                <a:lnTo>
                  <a:pt x="1434678" y="0"/>
                </a:lnTo>
                <a:lnTo>
                  <a:pt x="1434678" y="420726"/>
                </a:lnTo>
                <a:lnTo>
                  <a:pt x="0" y="420726"/>
                </a:lnTo>
                <a:lnTo>
                  <a:pt x="0" y="0"/>
                </a:lnTo>
                <a:close/>
              </a:path>
            </a:pathLst>
          </a:custGeom>
          <a:blipFill rotWithShape="1">
            <a:blip r:embed="rId22">
              <a:alphaModFix/>
            </a:blip>
            <a:stretch>
              <a:fillRect b="0" l="0" r="0" t="0"/>
            </a:stretch>
          </a:blipFill>
          <a:ln>
            <a:noFill/>
          </a:ln>
        </p:spPr>
      </p:sp>
      <p:sp>
        <p:nvSpPr>
          <p:cNvPr id="439" name="Google Shape;439;p26"/>
          <p:cNvSpPr/>
          <p:nvPr/>
        </p:nvSpPr>
        <p:spPr>
          <a:xfrm>
            <a:off x="8024100" y="6911973"/>
            <a:ext cx="1279706" cy="591298"/>
          </a:xfrm>
          <a:custGeom>
            <a:rect b="b" l="l" r="r" t="t"/>
            <a:pathLst>
              <a:path extrusionOk="0" h="591298" w="1279706">
                <a:moveTo>
                  <a:pt x="0" y="0"/>
                </a:moveTo>
                <a:lnTo>
                  <a:pt x="1279706" y="0"/>
                </a:lnTo>
                <a:lnTo>
                  <a:pt x="1279706" y="591298"/>
                </a:lnTo>
                <a:lnTo>
                  <a:pt x="0" y="591298"/>
                </a:lnTo>
                <a:lnTo>
                  <a:pt x="0" y="0"/>
                </a:lnTo>
                <a:close/>
              </a:path>
            </a:pathLst>
          </a:custGeom>
          <a:blipFill rotWithShape="1">
            <a:blip r:embed="rId23">
              <a:alphaModFix/>
            </a:blip>
            <a:stretch>
              <a:fillRect b="0" l="0" r="0" t="0"/>
            </a:stretch>
          </a:blipFill>
          <a:ln>
            <a:noFill/>
          </a:ln>
        </p:spPr>
      </p:sp>
      <p:sp>
        <p:nvSpPr>
          <p:cNvPr id="440" name="Google Shape;440;p26"/>
          <p:cNvSpPr/>
          <p:nvPr/>
        </p:nvSpPr>
        <p:spPr>
          <a:xfrm>
            <a:off x="8867646" y="8094282"/>
            <a:ext cx="1014159" cy="1014159"/>
          </a:xfrm>
          <a:custGeom>
            <a:rect b="b" l="l" r="r" t="t"/>
            <a:pathLst>
              <a:path extrusionOk="0" h="1014159" w="1014159">
                <a:moveTo>
                  <a:pt x="0" y="0"/>
                </a:moveTo>
                <a:lnTo>
                  <a:pt x="1014159" y="0"/>
                </a:lnTo>
                <a:lnTo>
                  <a:pt x="1014159" y="1014158"/>
                </a:lnTo>
                <a:lnTo>
                  <a:pt x="0" y="1014158"/>
                </a:lnTo>
                <a:lnTo>
                  <a:pt x="0" y="0"/>
                </a:lnTo>
                <a:close/>
              </a:path>
            </a:pathLst>
          </a:custGeom>
          <a:blipFill rotWithShape="1">
            <a:blip r:embed="rId24">
              <a:alphaModFix amt="44999"/>
            </a:blip>
            <a:stretch>
              <a:fillRect b="0" l="0" r="0" t="0"/>
            </a:stretch>
          </a:blipFill>
          <a:ln>
            <a:noFill/>
          </a:ln>
        </p:spPr>
      </p:sp>
      <p:sp>
        <p:nvSpPr>
          <p:cNvPr id="441" name="Google Shape;441;p26"/>
          <p:cNvSpPr/>
          <p:nvPr/>
        </p:nvSpPr>
        <p:spPr>
          <a:xfrm>
            <a:off x="10116223" y="8156328"/>
            <a:ext cx="890065" cy="890065"/>
          </a:xfrm>
          <a:custGeom>
            <a:rect b="b" l="l" r="r" t="t"/>
            <a:pathLst>
              <a:path extrusionOk="0" h="890065" w="890065">
                <a:moveTo>
                  <a:pt x="0" y="0"/>
                </a:moveTo>
                <a:lnTo>
                  <a:pt x="890065" y="0"/>
                </a:lnTo>
                <a:lnTo>
                  <a:pt x="890065" y="890065"/>
                </a:lnTo>
                <a:lnTo>
                  <a:pt x="0" y="890065"/>
                </a:lnTo>
                <a:lnTo>
                  <a:pt x="0" y="0"/>
                </a:lnTo>
                <a:close/>
              </a:path>
            </a:pathLst>
          </a:custGeom>
          <a:blipFill rotWithShape="1">
            <a:blip r:embed="rId25">
              <a:alphaModFix/>
            </a:blip>
            <a:stretch>
              <a:fillRect b="0" l="0" r="0" t="0"/>
            </a:stretch>
          </a:blipFill>
          <a:ln>
            <a:noFill/>
          </a:ln>
        </p:spPr>
      </p:sp>
      <p:sp>
        <p:nvSpPr>
          <p:cNvPr id="442" name="Google Shape;442;p26"/>
          <p:cNvSpPr/>
          <p:nvPr/>
        </p:nvSpPr>
        <p:spPr>
          <a:xfrm rot="-5400000">
            <a:off x="6359587" y="8004972"/>
            <a:ext cx="926029" cy="1192778"/>
          </a:xfrm>
          <a:custGeom>
            <a:rect b="b" l="l" r="r" t="t"/>
            <a:pathLst>
              <a:path extrusionOk="0" h="1192778" w="926029">
                <a:moveTo>
                  <a:pt x="0" y="0"/>
                </a:moveTo>
                <a:lnTo>
                  <a:pt x="926029" y="0"/>
                </a:lnTo>
                <a:lnTo>
                  <a:pt x="926029" y="1192778"/>
                </a:lnTo>
                <a:lnTo>
                  <a:pt x="0" y="1192778"/>
                </a:lnTo>
                <a:lnTo>
                  <a:pt x="0" y="0"/>
                </a:lnTo>
                <a:close/>
              </a:path>
            </a:pathLst>
          </a:custGeom>
          <a:blipFill rotWithShape="1">
            <a:blip r:embed="rId26">
              <a:alphaModFix amt="44999"/>
            </a:blip>
            <a:stretch>
              <a:fillRect b="0" l="0" r="0" t="0"/>
            </a:stretch>
          </a:blipFill>
          <a:ln>
            <a:noFill/>
          </a:ln>
        </p:spPr>
      </p:sp>
      <p:sp>
        <p:nvSpPr>
          <p:cNvPr id="443" name="Google Shape;443;p26"/>
          <p:cNvSpPr/>
          <p:nvPr/>
        </p:nvSpPr>
        <p:spPr>
          <a:xfrm>
            <a:off x="7653409" y="8265550"/>
            <a:ext cx="979819" cy="671622"/>
          </a:xfrm>
          <a:custGeom>
            <a:rect b="b" l="l" r="r" t="t"/>
            <a:pathLst>
              <a:path extrusionOk="0" h="671622" w="979819">
                <a:moveTo>
                  <a:pt x="0" y="0"/>
                </a:moveTo>
                <a:lnTo>
                  <a:pt x="979819" y="0"/>
                </a:lnTo>
                <a:lnTo>
                  <a:pt x="979819" y="671622"/>
                </a:lnTo>
                <a:lnTo>
                  <a:pt x="0" y="671622"/>
                </a:lnTo>
                <a:lnTo>
                  <a:pt x="0" y="0"/>
                </a:lnTo>
                <a:close/>
              </a:path>
            </a:pathLst>
          </a:custGeom>
          <a:blipFill rotWithShape="1">
            <a:blip r:embed="rId27">
              <a:alphaModFix amt="27000"/>
            </a:blip>
            <a:stretch>
              <a:fillRect b="0" l="0" r="0" t="0"/>
            </a:stretch>
          </a:blipFill>
          <a:ln>
            <a:noFill/>
          </a:ln>
        </p:spPr>
      </p:sp>
      <p:sp>
        <p:nvSpPr>
          <p:cNvPr id="444" name="Google Shape;444;p26"/>
          <p:cNvSpPr/>
          <p:nvPr/>
        </p:nvSpPr>
        <p:spPr>
          <a:xfrm>
            <a:off x="15674494" y="8238447"/>
            <a:ext cx="669081" cy="725828"/>
          </a:xfrm>
          <a:custGeom>
            <a:rect b="b" l="l" r="r" t="t"/>
            <a:pathLst>
              <a:path extrusionOk="0" h="725828" w="669081">
                <a:moveTo>
                  <a:pt x="0" y="0"/>
                </a:moveTo>
                <a:lnTo>
                  <a:pt x="669081" y="0"/>
                </a:lnTo>
                <a:lnTo>
                  <a:pt x="669081" y="725828"/>
                </a:lnTo>
                <a:lnTo>
                  <a:pt x="0" y="725828"/>
                </a:lnTo>
                <a:lnTo>
                  <a:pt x="0" y="0"/>
                </a:lnTo>
                <a:close/>
              </a:path>
            </a:pathLst>
          </a:custGeom>
          <a:blipFill rotWithShape="1">
            <a:blip r:embed="rId28">
              <a:alphaModFix/>
            </a:blip>
            <a:stretch>
              <a:fillRect b="0" l="0" r="0" t="0"/>
            </a:stretch>
          </a:blipFill>
          <a:ln>
            <a:noFill/>
          </a:ln>
        </p:spPr>
      </p:sp>
      <p:sp>
        <p:nvSpPr>
          <p:cNvPr id="445" name="Google Shape;445;p26"/>
          <p:cNvSpPr/>
          <p:nvPr/>
        </p:nvSpPr>
        <p:spPr>
          <a:xfrm>
            <a:off x="14898756" y="8210645"/>
            <a:ext cx="541319" cy="781432"/>
          </a:xfrm>
          <a:custGeom>
            <a:rect b="b" l="l" r="r" t="t"/>
            <a:pathLst>
              <a:path extrusionOk="0" h="781432" w="541319">
                <a:moveTo>
                  <a:pt x="0" y="0"/>
                </a:moveTo>
                <a:lnTo>
                  <a:pt x="541319" y="0"/>
                </a:lnTo>
                <a:lnTo>
                  <a:pt x="541319" y="781432"/>
                </a:lnTo>
                <a:lnTo>
                  <a:pt x="0" y="781432"/>
                </a:lnTo>
                <a:lnTo>
                  <a:pt x="0" y="0"/>
                </a:lnTo>
                <a:close/>
              </a:path>
            </a:pathLst>
          </a:custGeom>
          <a:blipFill rotWithShape="1">
            <a:blip r:embed="rId29">
              <a:alphaModFix/>
            </a:blip>
            <a:stretch>
              <a:fillRect b="0" l="0" r="0" t="0"/>
            </a:stretch>
          </a:blipFill>
          <a:ln>
            <a:noFill/>
          </a:ln>
        </p:spPr>
      </p:sp>
      <p:sp>
        <p:nvSpPr>
          <p:cNvPr id="446" name="Google Shape;446;p26"/>
          <p:cNvSpPr/>
          <p:nvPr/>
        </p:nvSpPr>
        <p:spPr>
          <a:xfrm>
            <a:off x="15405684" y="6881129"/>
            <a:ext cx="997618" cy="652987"/>
          </a:xfrm>
          <a:custGeom>
            <a:rect b="b" l="l" r="r" t="t"/>
            <a:pathLst>
              <a:path extrusionOk="0" h="652987" w="997618">
                <a:moveTo>
                  <a:pt x="0" y="0"/>
                </a:moveTo>
                <a:lnTo>
                  <a:pt x="997619" y="0"/>
                </a:lnTo>
                <a:lnTo>
                  <a:pt x="997619" y="652986"/>
                </a:lnTo>
                <a:lnTo>
                  <a:pt x="0" y="652986"/>
                </a:lnTo>
                <a:lnTo>
                  <a:pt x="0" y="0"/>
                </a:lnTo>
                <a:close/>
              </a:path>
            </a:pathLst>
          </a:custGeom>
          <a:blipFill rotWithShape="1">
            <a:blip r:embed="rId30">
              <a:alphaModFix/>
            </a:blip>
            <a:stretch>
              <a:fillRect b="0" l="0" r="0" t="0"/>
            </a:stretch>
          </a:blipFill>
          <a:ln>
            <a:noFill/>
          </a:ln>
        </p:spPr>
      </p:sp>
      <p:sp>
        <p:nvSpPr>
          <p:cNvPr id="447" name="Google Shape;447;p26"/>
          <p:cNvSpPr/>
          <p:nvPr/>
        </p:nvSpPr>
        <p:spPr>
          <a:xfrm>
            <a:off x="14365603" y="6822577"/>
            <a:ext cx="895455" cy="770091"/>
          </a:xfrm>
          <a:custGeom>
            <a:rect b="b" l="l" r="r" t="t"/>
            <a:pathLst>
              <a:path extrusionOk="0" h="770091" w="895455">
                <a:moveTo>
                  <a:pt x="0" y="0"/>
                </a:moveTo>
                <a:lnTo>
                  <a:pt x="895454" y="0"/>
                </a:lnTo>
                <a:lnTo>
                  <a:pt x="895454" y="770091"/>
                </a:lnTo>
                <a:lnTo>
                  <a:pt x="0" y="770091"/>
                </a:lnTo>
                <a:lnTo>
                  <a:pt x="0" y="0"/>
                </a:lnTo>
                <a:close/>
              </a:path>
            </a:pathLst>
          </a:custGeom>
          <a:blipFill rotWithShape="1">
            <a:blip r:embed="rId31">
              <a:alphaModFix/>
            </a:blip>
            <a:stretch>
              <a:fillRect b="0" l="0" r="0" t="0"/>
            </a:stretch>
          </a:blipFill>
          <a:ln>
            <a:noFill/>
          </a:ln>
        </p:spPr>
      </p:sp>
      <p:sp>
        <p:nvSpPr>
          <p:cNvPr id="448" name="Google Shape;448;p26"/>
          <p:cNvSpPr/>
          <p:nvPr/>
        </p:nvSpPr>
        <p:spPr>
          <a:xfrm>
            <a:off x="16547929" y="6866970"/>
            <a:ext cx="779037" cy="681303"/>
          </a:xfrm>
          <a:custGeom>
            <a:rect b="b" l="l" r="r" t="t"/>
            <a:pathLst>
              <a:path extrusionOk="0" h="681303" w="779037">
                <a:moveTo>
                  <a:pt x="0" y="0"/>
                </a:moveTo>
                <a:lnTo>
                  <a:pt x="779037" y="0"/>
                </a:lnTo>
                <a:lnTo>
                  <a:pt x="779037" y="681304"/>
                </a:lnTo>
                <a:lnTo>
                  <a:pt x="0" y="681304"/>
                </a:lnTo>
                <a:lnTo>
                  <a:pt x="0" y="0"/>
                </a:lnTo>
                <a:close/>
              </a:path>
            </a:pathLst>
          </a:custGeom>
          <a:blipFill rotWithShape="1">
            <a:blip r:embed="rId32">
              <a:alphaModFix/>
            </a:blip>
            <a:stretch>
              <a:fillRect b="0" l="0" r="0" t="0"/>
            </a:stretch>
          </a:blipFill>
          <a:ln>
            <a:noFill/>
          </a:ln>
        </p:spPr>
      </p:sp>
      <p:sp>
        <p:nvSpPr>
          <p:cNvPr id="449" name="Google Shape;449;p26"/>
          <p:cNvSpPr/>
          <p:nvPr/>
        </p:nvSpPr>
        <p:spPr>
          <a:xfrm>
            <a:off x="13962203" y="8245768"/>
            <a:ext cx="702135" cy="711186"/>
          </a:xfrm>
          <a:custGeom>
            <a:rect b="b" l="l" r="r" t="t"/>
            <a:pathLst>
              <a:path extrusionOk="0" h="711186" w="702135">
                <a:moveTo>
                  <a:pt x="0" y="0"/>
                </a:moveTo>
                <a:lnTo>
                  <a:pt x="702135" y="0"/>
                </a:lnTo>
                <a:lnTo>
                  <a:pt x="702135" y="711186"/>
                </a:lnTo>
                <a:lnTo>
                  <a:pt x="0" y="711186"/>
                </a:lnTo>
                <a:lnTo>
                  <a:pt x="0" y="0"/>
                </a:lnTo>
                <a:close/>
              </a:path>
            </a:pathLst>
          </a:custGeom>
          <a:blipFill rotWithShape="1">
            <a:blip r:embed="rId33">
              <a:alphaModFix/>
            </a:blip>
            <a:stretch>
              <a:fillRect b="0" l="0" r="0" t="0"/>
            </a:stretch>
          </a:blipFill>
          <a:ln>
            <a:noFill/>
          </a:ln>
        </p:spPr>
      </p:sp>
      <p:sp>
        <p:nvSpPr>
          <p:cNvPr id="450" name="Google Shape;450;p26"/>
          <p:cNvSpPr/>
          <p:nvPr/>
        </p:nvSpPr>
        <p:spPr>
          <a:xfrm>
            <a:off x="11240706" y="8287134"/>
            <a:ext cx="646074" cy="628454"/>
          </a:xfrm>
          <a:custGeom>
            <a:rect b="b" l="l" r="r" t="t"/>
            <a:pathLst>
              <a:path extrusionOk="0" h="628454" w="646074">
                <a:moveTo>
                  <a:pt x="0" y="0"/>
                </a:moveTo>
                <a:lnTo>
                  <a:pt x="646074" y="0"/>
                </a:lnTo>
                <a:lnTo>
                  <a:pt x="646074" y="628454"/>
                </a:lnTo>
                <a:lnTo>
                  <a:pt x="0" y="628454"/>
                </a:lnTo>
                <a:lnTo>
                  <a:pt x="0" y="0"/>
                </a:lnTo>
                <a:close/>
              </a:path>
            </a:pathLst>
          </a:custGeom>
          <a:blipFill rotWithShape="1">
            <a:blip r:embed="rId34">
              <a:alphaModFix/>
            </a:blip>
            <a:stretch>
              <a:fillRect b="0" l="0" r="0" t="0"/>
            </a:stretch>
          </a:blipFill>
          <a:ln>
            <a:noFill/>
          </a:ln>
        </p:spPr>
      </p:sp>
      <p:sp>
        <p:nvSpPr>
          <p:cNvPr id="451" name="Google Shape;451;p26"/>
          <p:cNvSpPr/>
          <p:nvPr/>
        </p:nvSpPr>
        <p:spPr>
          <a:xfrm>
            <a:off x="12121199" y="8217973"/>
            <a:ext cx="681734" cy="766776"/>
          </a:xfrm>
          <a:custGeom>
            <a:rect b="b" l="l" r="r" t="t"/>
            <a:pathLst>
              <a:path extrusionOk="0" h="766776" w="681734">
                <a:moveTo>
                  <a:pt x="0" y="0"/>
                </a:moveTo>
                <a:lnTo>
                  <a:pt x="681733" y="0"/>
                </a:lnTo>
                <a:lnTo>
                  <a:pt x="681733" y="766776"/>
                </a:lnTo>
                <a:lnTo>
                  <a:pt x="0" y="766776"/>
                </a:lnTo>
                <a:lnTo>
                  <a:pt x="0" y="0"/>
                </a:lnTo>
                <a:close/>
              </a:path>
            </a:pathLst>
          </a:custGeom>
          <a:blipFill rotWithShape="1">
            <a:blip r:embed="rId35">
              <a:alphaModFix/>
            </a:blip>
            <a:stretch>
              <a:fillRect b="0" l="0" r="0" t="0"/>
            </a:stretch>
          </a:blipFill>
          <a:ln>
            <a:noFill/>
          </a:ln>
        </p:spPr>
      </p:sp>
      <p:sp>
        <p:nvSpPr>
          <p:cNvPr id="452" name="Google Shape;452;p26"/>
          <p:cNvSpPr/>
          <p:nvPr/>
        </p:nvSpPr>
        <p:spPr>
          <a:xfrm>
            <a:off x="13037350" y="8256144"/>
            <a:ext cx="690435" cy="690435"/>
          </a:xfrm>
          <a:custGeom>
            <a:rect b="b" l="l" r="r" t="t"/>
            <a:pathLst>
              <a:path extrusionOk="0" h="690435" w="690435">
                <a:moveTo>
                  <a:pt x="0" y="0"/>
                </a:moveTo>
                <a:lnTo>
                  <a:pt x="690435" y="0"/>
                </a:lnTo>
                <a:lnTo>
                  <a:pt x="690435" y="690434"/>
                </a:lnTo>
                <a:lnTo>
                  <a:pt x="0" y="690434"/>
                </a:lnTo>
                <a:lnTo>
                  <a:pt x="0" y="0"/>
                </a:lnTo>
                <a:close/>
              </a:path>
            </a:pathLst>
          </a:custGeom>
          <a:blipFill rotWithShape="1">
            <a:blip r:embed="rId36">
              <a:alphaModFix/>
            </a:blip>
            <a:stretch>
              <a:fillRect b="0" l="0" r="0" t="0"/>
            </a:stretch>
          </a:blipFill>
          <a:ln>
            <a:noFill/>
          </a:ln>
        </p:spPr>
      </p:sp>
      <p:sp>
        <p:nvSpPr>
          <p:cNvPr id="453" name="Google Shape;453;p26"/>
          <p:cNvSpPr/>
          <p:nvPr/>
        </p:nvSpPr>
        <p:spPr>
          <a:xfrm>
            <a:off x="16577993" y="8182095"/>
            <a:ext cx="718910" cy="838531"/>
          </a:xfrm>
          <a:custGeom>
            <a:rect b="b" l="l" r="r" t="t"/>
            <a:pathLst>
              <a:path extrusionOk="0" h="838531" w="718910">
                <a:moveTo>
                  <a:pt x="0" y="0"/>
                </a:moveTo>
                <a:lnTo>
                  <a:pt x="718910" y="0"/>
                </a:lnTo>
                <a:lnTo>
                  <a:pt x="718910" y="838531"/>
                </a:lnTo>
                <a:lnTo>
                  <a:pt x="0" y="838531"/>
                </a:lnTo>
                <a:lnTo>
                  <a:pt x="0" y="0"/>
                </a:lnTo>
                <a:close/>
              </a:path>
            </a:pathLst>
          </a:custGeom>
          <a:blipFill rotWithShape="1">
            <a:blip r:embed="rId37">
              <a:alphaModFix/>
            </a:blip>
            <a:stretch>
              <a:fillRect b="0" l="0" r="0" t="0"/>
            </a:stretch>
          </a:blipFill>
          <a:ln>
            <a:noFill/>
          </a:ln>
        </p:spPr>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gradFill>
          <a:gsLst>
            <a:gs pos="0">
              <a:srgbClr val="4B6772"/>
            </a:gs>
            <a:gs pos="100000">
              <a:srgbClr val="D0D1CA"/>
            </a:gs>
          </a:gsLst>
          <a:lin ang="5400000" scaled="0"/>
        </a:gradFill>
      </p:bgPr>
    </p:bg>
    <p:spTree>
      <p:nvGrpSpPr>
        <p:cNvPr id="457" name="Shape 457"/>
        <p:cNvGrpSpPr/>
        <p:nvPr/>
      </p:nvGrpSpPr>
      <p:grpSpPr>
        <a:xfrm>
          <a:off x="0" y="0"/>
          <a:ext cx="0" cy="0"/>
          <a:chOff x="0" y="0"/>
          <a:chExt cx="0" cy="0"/>
        </a:xfrm>
      </p:grpSpPr>
      <p:pic>
        <p:nvPicPr>
          <p:cNvPr id="458" name="Google Shape;458;p27"/>
          <p:cNvPicPr preferRelativeResize="0"/>
          <p:nvPr/>
        </p:nvPicPr>
        <p:blipFill>
          <a:blip r:embed="rId3">
            <a:alphaModFix/>
          </a:blip>
          <a:stretch>
            <a:fillRect/>
          </a:stretch>
        </p:blipFill>
        <p:spPr>
          <a:xfrm>
            <a:off x="6629050" y="4662299"/>
            <a:ext cx="5029901" cy="1257475"/>
          </a:xfrm>
          <a:prstGeom prst="rect">
            <a:avLst/>
          </a:prstGeom>
          <a:noFill/>
          <a:ln>
            <a:noFill/>
          </a:ln>
        </p:spPr>
      </p:pic>
      <p:sp>
        <p:nvSpPr>
          <p:cNvPr id="459" name="Google Shape;459;p27"/>
          <p:cNvSpPr txBox="1"/>
          <p:nvPr/>
        </p:nvSpPr>
        <p:spPr>
          <a:xfrm>
            <a:off x="6338806" y="918169"/>
            <a:ext cx="5610389" cy="1500821"/>
          </a:xfrm>
          <a:prstGeom prst="rect">
            <a:avLst/>
          </a:prstGeom>
          <a:noFill/>
          <a:ln>
            <a:noFill/>
          </a:ln>
        </p:spPr>
        <p:txBody>
          <a:bodyPr anchorCtr="0" anchor="t" bIns="0" lIns="0" spcFirstLastPara="1" rIns="0" wrap="square" tIns="0">
            <a:spAutoFit/>
          </a:bodyPr>
          <a:lstStyle/>
          <a:p>
            <a:pPr indent="0" lvl="0" marL="0" marR="0" rtl="0" algn="ctr">
              <a:lnSpc>
                <a:spcPct val="112998"/>
              </a:lnSpc>
              <a:spcBef>
                <a:spcPts val="0"/>
              </a:spcBef>
              <a:spcAft>
                <a:spcPts val="0"/>
              </a:spcAft>
              <a:buNone/>
            </a:pPr>
            <a:r>
              <a:rPr b="0" i="0" lang="en-US" sz="10478" u="none" cap="none" strike="noStrike">
                <a:solidFill>
                  <a:srgbClr val="FFFFFF"/>
                </a:solidFill>
                <a:latin typeface="EB Garamond"/>
                <a:ea typeface="EB Garamond"/>
                <a:cs typeface="EB Garamond"/>
                <a:sym typeface="EB Garamond"/>
              </a:rPr>
              <a:t>CREDITS</a:t>
            </a:r>
            <a:endParaRPr/>
          </a:p>
        </p:txBody>
      </p:sp>
      <p:sp>
        <p:nvSpPr>
          <p:cNvPr id="460" name="Google Shape;460;p27"/>
          <p:cNvSpPr txBox="1"/>
          <p:nvPr/>
        </p:nvSpPr>
        <p:spPr>
          <a:xfrm>
            <a:off x="5437565" y="7635596"/>
            <a:ext cx="7412870" cy="730250"/>
          </a:xfrm>
          <a:prstGeom prst="rect">
            <a:avLst/>
          </a:prstGeom>
          <a:noFill/>
          <a:ln>
            <a:noFill/>
          </a:ln>
        </p:spPr>
        <p:txBody>
          <a:bodyPr anchorCtr="0" anchor="t" bIns="0" lIns="0" spcFirstLastPara="1" rIns="0" wrap="square" tIns="0">
            <a:spAutoFit/>
          </a:bodyPr>
          <a:lstStyle/>
          <a:p>
            <a:pPr indent="0" lvl="0" marL="0" marR="0" rtl="0" algn="ctr">
              <a:lnSpc>
                <a:spcPct val="113000"/>
              </a:lnSpc>
              <a:spcBef>
                <a:spcPts val="0"/>
              </a:spcBef>
              <a:spcAft>
                <a:spcPts val="0"/>
              </a:spcAft>
              <a:buNone/>
            </a:pPr>
            <a:r>
              <a:rPr b="0" i="0" lang="en-US" sz="5000" u="none" cap="none" strike="noStrike">
                <a:solidFill>
                  <a:srgbClr val="FFFFFF"/>
                </a:solidFill>
                <a:latin typeface="EB Garamond"/>
                <a:ea typeface="EB Garamond"/>
                <a:cs typeface="EB Garamond"/>
                <a:sym typeface="EB Garamond"/>
              </a:rPr>
              <a:t>PEXELS &amp; PIXABAY</a:t>
            </a:r>
            <a:endParaRPr/>
          </a:p>
        </p:txBody>
      </p:sp>
      <p:sp>
        <p:nvSpPr>
          <p:cNvPr id="461" name="Google Shape;461;p27"/>
          <p:cNvSpPr txBox="1"/>
          <p:nvPr/>
        </p:nvSpPr>
        <p:spPr>
          <a:xfrm>
            <a:off x="6094486" y="8426175"/>
            <a:ext cx="6099028" cy="488951"/>
          </a:xfrm>
          <a:prstGeom prst="rect">
            <a:avLst/>
          </a:prstGeom>
          <a:noFill/>
          <a:ln>
            <a:noFill/>
          </a:ln>
        </p:spPr>
        <p:txBody>
          <a:bodyPr anchorCtr="0" anchor="t" bIns="0" lIns="0" spcFirstLastPara="1" rIns="0" wrap="square" tIns="0">
            <a:spAutoFit/>
          </a:bodyPr>
          <a:lstStyle/>
          <a:p>
            <a:pPr indent="0" lvl="1" marL="0" marR="0" rtl="0" algn="ctr">
              <a:lnSpc>
                <a:spcPct val="167026"/>
              </a:lnSpc>
              <a:spcBef>
                <a:spcPts val="0"/>
              </a:spcBef>
              <a:spcAft>
                <a:spcPts val="0"/>
              </a:spcAft>
              <a:buNone/>
            </a:pPr>
            <a:r>
              <a:rPr b="0" i="0" lang="en-US" sz="2499" u="none" cap="none" strike="noStrike">
                <a:solidFill>
                  <a:srgbClr val="000000"/>
                </a:solidFill>
                <a:latin typeface="Asap"/>
                <a:ea typeface="Asap"/>
                <a:cs typeface="Asap"/>
                <a:sym typeface="Asap"/>
              </a:rPr>
              <a:t>for the photos</a:t>
            </a:r>
            <a:endParaRPr/>
          </a:p>
        </p:txBody>
      </p:sp>
      <p:sp>
        <p:nvSpPr>
          <p:cNvPr id="462" name="Google Shape;462;p27"/>
          <p:cNvSpPr txBox="1"/>
          <p:nvPr/>
        </p:nvSpPr>
        <p:spPr>
          <a:xfrm>
            <a:off x="5856289" y="6090547"/>
            <a:ext cx="6575421" cy="488951"/>
          </a:xfrm>
          <a:prstGeom prst="rect">
            <a:avLst/>
          </a:prstGeom>
          <a:noFill/>
          <a:ln>
            <a:noFill/>
          </a:ln>
        </p:spPr>
        <p:txBody>
          <a:bodyPr anchorCtr="0" anchor="t" bIns="0" lIns="0" spcFirstLastPara="1" rIns="0" wrap="square" tIns="0">
            <a:spAutoFit/>
          </a:bodyPr>
          <a:lstStyle/>
          <a:p>
            <a:pPr indent="0" lvl="1" marL="0" marR="0" rtl="0" algn="ctr">
              <a:lnSpc>
                <a:spcPct val="167026"/>
              </a:lnSpc>
              <a:spcBef>
                <a:spcPts val="0"/>
              </a:spcBef>
              <a:spcAft>
                <a:spcPts val="0"/>
              </a:spcAft>
              <a:buNone/>
            </a:pPr>
            <a:r>
              <a:rPr b="0" i="0" lang="en-US" sz="2499" u="none" cap="none" strike="noStrike">
                <a:solidFill>
                  <a:srgbClr val="000000"/>
                </a:solidFill>
                <a:latin typeface="Asap"/>
                <a:ea typeface="Asap"/>
                <a:cs typeface="Asap"/>
                <a:sym typeface="Asap"/>
              </a:rPr>
              <a:t>for the presentation template</a:t>
            </a:r>
            <a:endParaRPr/>
          </a:p>
        </p:txBody>
      </p:sp>
      <p:sp>
        <p:nvSpPr>
          <p:cNvPr id="463" name="Google Shape;463;p27"/>
          <p:cNvSpPr txBox="1"/>
          <p:nvPr/>
        </p:nvSpPr>
        <p:spPr>
          <a:xfrm>
            <a:off x="5856289" y="2662871"/>
            <a:ext cx="6575421" cy="1037902"/>
          </a:xfrm>
          <a:prstGeom prst="rect">
            <a:avLst/>
          </a:prstGeom>
          <a:noFill/>
          <a:ln>
            <a:noFill/>
          </a:ln>
        </p:spPr>
        <p:txBody>
          <a:bodyPr anchorCtr="0" anchor="t" bIns="0" lIns="0" spcFirstLastPara="1" rIns="0" wrap="square" tIns="0">
            <a:spAutoFit/>
          </a:bodyPr>
          <a:lstStyle/>
          <a:p>
            <a:pPr indent="0" lvl="0" marL="0" marR="0" rtl="0" algn="ctr">
              <a:lnSpc>
                <a:spcPct val="167005"/>
              </a:lnSpc>
              <a:spcBef>
                <a:spcPts val="0"/>
              </a:spcBef>
              <a:spcAft>
                <a:spcPts val="0"/>
              </a:spcAft>
              <a:buNone/>
            </a:pPr>
            <a:r>
              <a:rPr b="1" i="0" lang="en-US" sz="2558" u="none" cap="none" strike="noStrike">
                <a:solidFill>
                  <a:srgbClr val="000000"/>
                </a:solidFill>
                <a:latin typeface="Asap"/>
                <a:ea typeface="Asap"/>
                <a:cs typeface="Asap"/>
                <a:sym typeface="Asap"/>
              </a:rPr>
              <a:t>This presentation template is free for</a:t>
            </a:r>
            <a:endParaRPr/>
          </a:p>
          <a:p>
            <a:pPr indent="0" lvl="1" marL="0" marR="0" rtl="0" algn="ctr">
              <a:lnSpc>
                <a:spcPct val="167005"/>
              </a:lnSpc>
              <a:spcBef>
                <a:spcPts val="0"/>
              </a:spcBef>
              <a:spcAft>
                <a:spcPts val="0"/>
              </a:spcAft>
              <a:buNone/>
            </a:pPr>
            <a:r>
              <a:rPr b="1" i="0" lang="en-US" sz="2558" u="none" cap="none" strike="noStrike">
                <a:solidFill>
                  <a:srgbClr val="000000"/>
                </a:solidFill>
                <a:latin typeface="Asap"/>
                <a:ea typeface="Asap"/>
                <a:cs typeface="Asap"/>
                <a:sym typeface="Asap"/>
              </a:rPr>
              <a:t>everyone to use thanks to the following:</a:t>
            </a:r>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gradFill>
          <a:gsLst>
            <a:gs pos="0">
              <a:srgbClr val="4B6772"/>
            </a:gs>
            <a:gs pos="100000">
              <a:srgbClr val="D0D1CA"/>
            </a:gs>
          </a:gsLst>
          <a:lin ang="5400000" scaled="0"/>
        </a:gradFill>
      </p:bgPr>
    </p:bg>
    <p:spTree>
      <p:nvGrpSpPr>
        <p:cNvPr id="95" name="Shape 95"/>
        <p:cNvGrpSpPr/>
        <p:nvPr/>
      </p:nvGrpSpPr>
      <p:grpSpPr>
        <a:xfrm>
          <a:off x="0" y="0"/>
          <a:ext cx="0" cy="0"/>
          <a:chOff x="0" y="0"/>
          <a:chExt cx="0" cy="0"/>
        </a:xfrm>
      </p:grpSpPr>
      <p:cxnSp>
        <p:nvCxnSpPr>
          <p:cNvPr id="96" name="Google Shape;96;p10"/>
          <p:cNvCxnSpPr/>
          <p:nvPr/>
        </p:nvCxnSpPr>
        <p:spPr>
          <a:xfrm>
            <a:off x="1028700" y="6103211"/>
            <a:ext cx="7595311" cy="0"/>
          </a:xfrm>
          <a:prstGeom prst="straightConnector1">
            <a:avLst/>
          </a:prstGeom>
          <a:noFill/>
          <a:ln cap="flat" cmpd="sng" w="38100">
            <a:solidFill>
              <a:srgbClr val="FFFFFF"/>
            </a:solidFill>
            <a:prstDash val="dot"/>
            <a:round/>
            <a:headEnd len="sm" w="sm" type="none"/>
            <a:tailEnd len="sm" w="sm" type="none"/>
          </a:ln>
        </p:spPr>
      </p:cxnSp>
      <p:cxnSp>
        <p:nvCxnSpPr>
          <p:cNvPr id="97" name="Google Shape;97;p10"/>
          <p:cNvCxnSpPr/>
          <p:nvPr/>
        </p:nvCxnSpPr>
        <p:spPr>
          <a:xfrm>
            <a:off x="1028700" y="7738056"/>
            <a:ext cx="7595311" cy="0"/>
          </a:xfrm>
          <a:prstGeom prst="straightConnector1">
            <a:avLst/>
          </a:prstGeom>
          <a:noFill/>
          <a:ln cap="flat" cmpd="sng" w="38100">
            <a:solidFill>
              <a:srgbClr val="FFFFFF"/>
            </a:solidFill>
            <a:prstDash val="dot"/>
            <a:round/>
            <a:headEnd len="sm" w="sm" type="none"/>
            <a:tailEnd len="sm" w="sm" type="none"/>
          </a:ln>
        </p:spPr>
      </p:cxnSp>
      <p:sp>
        <p:nvSpPr>
          <p:cNvPr id="98" name="Google Shape;98;p10"/>
          <p:cNvSpPr/>
          <p:nvPr/>
        </p:nvSpPr>
        <p:spPr>
          <a:xfrm>
            <a:off x="9512667" y="1028700"/>
            <a:ext cx="8471858" cy="8471858"/>
          </a:xfrm>
          <a:custGeom>
            <a:rect b="b" l="l" r="r" t="t"/>
            <a:pathLst>
              <a:path extrusionOk="0" h="8471858" w="8471858">
                <a:moveTo>
                  <a:pt x="0" y="0"/>
                </a:moveTo>
                <a:lnTo>
                  <a:pt x="8471858" y="0"/>
                </a:lnTo>
                <a:lnTo>
                  <a:pt x="8471858" y="8471858"/>
                </a:lnTo>
                <a:lnTo>
                  <a:pt x="0" y="8471858"/>
                </a:lnTo>
                <a:lnTo>
                  <a:pt x="0" y="0"/>
                </a:lnTo>
                <a:close/>
              </a:path>
            </a:pathLst>
          </a:custGeom>
          <a:blipFill rotWithShape="1">
            <a:blip r:embed="rId3">
              <a:alphaModFix amt="44999"/>
            </a:blip>
            <a:stretch>
              <a:fillRect b="0" l="0" r="0" t="0"/>
            </a:stretch>
          </a:blipFill>
          <a:ln>
            <a:noFill/>
          </a:ln>
        </p:spPr>
      </p:sp>
      <p:sp>
        <p:nvSpPr>
          <p:cNvPr id="99" name="Google Shape;99;p10"/>
          <p:cNvSpPr/>
          <p:nvPr/>
        </p:nvSpPr>
        <p:spPr>
          <a:xfrm rot="-6617729">
            <a:off x="15458810" y="657827"/>
            <a:ext cx="2924429" cy="2775549"/>
          </a:xfrm>
          <a:custGeom>
            <a:rect b="b" l="l" r="r" t="t"/>
            <a:pathLst>
              <a:path extrusionOk="0" h="2775549" w="2924429">
                <a:moveTo>
                  <a:pt x="0" y="0"/>
                </a:moveTo>
                <a:lnTo>
                  <a:pt x="2924429" y="0"/>
                </a:lnTo>
                <a:lnTo>
                  <a:pt x="2924429" y="2775548"/>
                </a:lnTo>
                <a:lnTo>
                  <a:pt x="0" y="2775548"/>
                </a:lnTo>
                <a:lnTo>
                  <a:pt x="0" y="0"/>
                </a:lnTo>
                <a:close/>
              </a:path>
            </a:pathLst>
          </a:custGeom>
          <a:blipFill rotWithShape="1">
            <a:blip r:embed="rId4">
              <a:alphaModFix/>
            </a:blip>
            <a:stretch>
              <a:fillRect b="0" l="0" r="0" t="0"/>
            </a:stretch>
          </a:blipFill>
          <a:ln>
            <a:noFill/>
          </a:ln>
        </p:spPr>
      </p:sp>
      <p:sp>
        <p:nvSpPr>
          <p:cNvPr id="100" name="Google Shape;100;p10"/>
          <p:cNvSpPr/>
          <p:nvPr/>
        </p:nvSpPr>
        <p:spPr>
          <a:xfrm>
            <a:off x="12333165" y="1966477"/>
            <a:ext cx="2218757" cy="6596304"/>
          </a:xfrm>
          <a:custGeom>
            <a:rect b="b" l="l" r="r" t="t"/>
            <a:pathLst>
              <a:path extrusionOk="0" h="6596304" w="2218757">
                <a:moveTo>
                  <a:pt x="0" y="0"/>
                </a:moveTo>
                <a:lnTo>
                  <a:pt x="2218757" y="0"/>
                </a:lnTo>
                <a:lnTo>
                  <a:pt x="2218757" y="6596304"/>
                </a:lnTo>
                <a:lnTo>
                  <a:pt x="0" y="6596304"/>
                </a:lnTo>
                <a:lnTo>
                  <a:pt x="0" y="0"/>
                </a:lnTo>
                <a:close/>
              </a:path>
            </a:pathLst>
          </a:custGeom>
          <a:blipFill rotWithShape="1">
            <a:blip r:embed="rId5">
              <a:alphaModFix/>
            </a:blip>
            <a:stretch>
              <a:fillRect b="0" l="0" r="0" t="0"/>
            </a:stretch>
          </a:blipFill>
          <a:ln>
            <a:noFill/>
          </a:ln>
        </p:spPr>
      </p:sp>
      <p:sp>
        <p:nvSpPr>
          <p:cNvPr id="101" name="Google Shape;101;p10"/>
          <p:cNvSpPr txBox="1"/>
          <p:nvPr/>
        </p:nvSpPr>
        <p:spPr>
          <a:xfrm>
            <a:off x="1649108" y="988775"/>
            <a:ext cx="9441900" cy="3124200"/>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None/>
            </a:pPr>
            <a:r>
              <a:rPr b="0" i="0" lang="en-US" sz="10149" u="none" cap="none" strike="noStrike">
                <a:solidFill>
                  <a:srgbClr val="FFFFFF"/>
                </a:solidFill>
                <a:latin typeface="EB Garamond"/>
                <a:ea typeface="EB Garamond"/>
                <a:cs typeface="EB Garamond"/>
                <a:sym typeface="EB Garamond"/>
              </a:rPr>
              <a:t>TABLE OF CONTENTS</a:t>
            </a:r>
            <a:endParaRPr/>
          </a:p>
        </p:txBody>
      </p:sp>
      <p:sp>
        <p:nvSpPr>
          <p:cNvPr id="102" name="Google Shape;102;p10"/>
          <p:cNvSpPr txBox="1"/>
          <p:nvPr/>
        </p:nvSpPr>
        <p:spPr>
          <a:xfrm>
            <a:off x="1649108" y="4668524"/>
            <a:ext cx="1629637" cy="1258884"/>
          </a:xfrm>
          <a:prstGeom prst="rect">
            <a:avLst/>
          </a:prstGeom>
          <a:noFill/>
          <a:ln>
            <a:noFill/>
          </a:ln>
        </p:spPr>
        <p:txBody>
          <a:bodyPr anchorCtr="0" anchor="t" bIns="0" lIns="0" spcFirstLastPara="1" rIns="0" wrap="square" tIns="0">
            <a:spAutoFit/>
          </a:bodyPr>
          <a:lstStyle/>
          <a:p>
            <a:pPr indent="0" lvl="0" marL="0" marR="0" rtl="0" algn="l">
              <a:lnSpc>
                <a:spcPct val="113007"/>
              </a:lnSpc>
              <a:spcBef>
                <a:spcPts val="0"/>
              </a:spcBef>
              <a:spcAft>
                <a:spcPts val="0"/>
              </a:spcAft>
              <a:buNone/>
            </a:pPr>
            <a:r>
              <a:rPr b="0" i="0" lang="en-US" sz="8749" u="none" cap="none" strike="noStrike">
                <a:solidFill>
                  <a:srgbClr val="FFFFFF"/>
                </a:solidFill>
                <a:latin typeface="EB Garamond"/>
                <a:ea typeface="EB Garamond"/>
                <a:cs typeface="EB Garamond"/>
                <a:sym typeface="EB Garamond"/>
              </a:rPr>
              <a:t>01</a:t>
            </a:r>
            <a:endParaRPr/>
          </a:p>
        </p:txBody>
      </p:sp>
      <p:sp>
        <p:nvSpPr>
          <p:cNvPr id="103" name="Google Shape;103;p10"/>
          <p:cNvSpPr txBox="1"/>
          <p:nvPr/>
        </p:nvSpPr>
        <p:spPr>
          <a:xfrm>
            <a:off x="1649108" y="6303303"/>
            <a:ext cx="1629637" cy="1258884"/>
          </a:xfrm>
          <a:prstGeom prst="rect">
            <a:avLst/>
          </a:prstGeom>
          <a:noFill/>
          <a:ln>
            <a:noFill/>
          </a:ln>
        </p:spPr>
        <p:txBody>
          <a:bodyPr anchorCtr="0" anchor="t" bIns="0" lIns="0" spcFirstLastPara="1" rIns="0" wrap="square" tIns="0">
            <a:spAutoFit/>
          </a:bodyPr>
          <a:lstStyle/>
          <a:p>
            <a:pPr indent="0" lvl="0" marL="0" marR="0" rtl="0" algn="l">
              <a:lnSpc>
                <a:spcPct val="113007"/>
              </a:lnSpc>
              <a:spcBef>
                <a:spcPts val="0"/>
              </a:spcBef>
              <a:spcAft>
                <a:spcPts val="0"/>
              </a:spcAft>
              <a:buNone/>
            </a:pPr>
            <a:r>
              <a:rPr b="0" i="0" lang="en-US" sz="8749" u="none" cap="none" strike="noStrike">
                <a:solidFill>
                  <a:srgbClr val="FFFFFF"/>
                </a:solidFill>
                <a:latin typeface="EB Garamond"/>
                <a:ea typeface="EB Garamond"/>
                <a:cs typeface="EB Garamond"/>
                <a:sym typeface="EB Garamond"/>
              </a:rPr>
              <a:t>02</a:t>
            </a:r>
            <a:endParaRPr/>
          </a:p>
        </p:txBody>
      </p:sp>
      <p:sp>
        <p:nvSpPr>
          <p:cNvPr id="104" name="Google Shape;104;p10"/>
          <p:cNvSpPr txBox="1"/>
          <p:nvPr/>
        </p:nvSpPr>
        <p:spPr>
          <a:xfrm>
            <a:off x="1649108" y="7938081"/>
            <a:ext cx="1629637" cy="1258884"/>
          </a:xfrm>
          <a:prstGeom prst="rect">
            <a:avLst/>
          </a:prstGeom>
          <a:noFill/>
          <a:ln>
            <a:noFill/>
          </a:ln>
        </p:spPr>
        <p:txBody>
          <a:bodyPr anchorCtr="0" anchor="t" bIns="0" lIns="0" spcFirstLastPara="1" rIns="0" wrap="square" tIns="0">
            <a:spAutoFit/>
          </a:bodyPr>
          <a:lstStyle/>
          <a:p>
            <a:pPr indent="0" lvl="0" marL="0" marR="0" rtl="0" algn="l">
              <a:lnSpc>
                <a:spcPct val="113007"/>
              </a:lnSpc>
              <a:spcBef>
                <a:spcPts val="0"/>
              </a:spcBef>
              <a:spcAft>
                <a:spcPts val="0"/>
              </a:spcAft>
              <a:buNone/>
            </a:pPr>
            <a:r>
              <a:rPr b="0" i="0" lang="en-US" sz="8749" u="none" cap="none" strike="noStrike">
                <a:solidFill>
                  <a:srgbClr val="FFFFFF"/>
                </a:solidFill>
                <a:latin typeface="EB Garamond"/>
                <a:ea typeface="EB Garamond"/>
                <a:cs typeface="EB Garamond"/>
                <a:sym typeface="EB Garamond"/>
              </a:rPr>
              <a:t>03</a:t>
            </a:r>
            <a:endParaRPr/>
          </a:p>
        </p:txBody>
      </p:sp>
      <p:sp>
        <p:nvSpPr>
          <p:cNvPr id="105" name="Google Shape;105;p10"/>
          <p:cNvSpPr txBox="1"/>
          <p:nvPr/>
        </p:nvSpPr>
        <p:spPr>
          <a:xfrm>
            <a:off x="3908119" y="5113976"/>
            <a:ext cx="2755500" cy="559800"/>
          </a:xfrm>
          <a:prstGeom prst="rect">
            <a:avLst/>
          </a:prstGeom>
          <a:noFill/>
          <a:ln>
            <a:noFill/>
          </a:ln>
        </p:spPr>
        <p:txBody>
          <a:bodyPr anchorCtr="0" anchor="t" bIns="0" lIns="0" spcFirstLastPara="1" rIns="0" wrap="square" tIns="0">
            <a:spAutoFit/>
          </a:bodyPr>
          <a:lstStyle/>
          <a:p>
            <a:pPr indent="0" lvl="0" marL="0" marR="0" rtl="0" algn="l">
              <a:lnSpc>
                <a:spcPct val="140016"/>
              </a:lnSpc>
              <a:spcBef>
                <a:spcPts val="0"/>
              </a:spcBef>
              <a:spcAft>
                <a:spcPts val="0"/>
              </a:spcAft>
              <a:buNone/>
            </a:pPr>
            <a:r>
              <a:rPr b="0" i="0" lang="en-US" sz="3636" u="none" cap="none" strike="noStrike">
                <a:solidFill>
                  <a:srgbClr val="000000"/>
                </a:solidFill>
                <a:latin typeface="Asap"/>
                <a:ea typeface="Asap"/>
                <a:cs typeface="Asap"/>
                <a:sym typeface="Asap"/>
              </a:rPr>
              <a:t>Introduction</a:t>
            </a:r>
            <a:endParaRPr/>
          </a:p>
        </p:txBody>
      </p:sp>
      <p:sp>
        <p:nvSpPr>
          <p:cNvPr id="106" name="Google Shape;106;p10"/>
          <p:cNvSpPr txBox="1"/>
          <p:nvPr/>
        </p:nvSpPr>
        <p:spPr>
          <a:xfrm>
            <a:off x="3908119" y="6747825"/>
            <a:ext cx="4716000" cy="559800"/>
          </a:xfrm>
          <a:prstGeom prst="rect">
            <a:avLst/>
          </a:prstGeom>
          <a:noFill/>
          <a:ln>
            <a:noFill/>
          </a:ln>
        </p:spPr>
        <p:txBody>
          <a:bodyPr anchorCtr="0" anchor="t" bIns="0" lIns="0" spcFirstLastPara="1" rIns="0" wrap="square" tIns="0">
            <a:spAutoFit/>
          </a:bodyPr>
          <a:lstStyle/>
          <a:p>
            <a:pPr indent="0" lvl="0" marL="0" marR="0" rtl="0" algn="l">
              <a:lnSpc>
                <a:spcPct val="140016"/>
              </a:lnSpc>
              <a:spcBef>
                <a:spcPts val="0"/>
              </a:spcBef>
              <a:spcAft>
                <a:spcPts val="0"/>
              </a:spcAft>
              <a:buNone/>
            </a:pPr>
            <a:r>
              <a:rPr b="0" i="0" lang="en-US" sz="3636" u="none" cap="none" strike="noStrike">
                <a:solidFill>
                  <a:srgbClr val="000000"/>
                </a:solidFill>
                <a:latin typeface="Asap"/>
                <a:ea typeface="Asap"/>
                <a:cs typeface="Asap"/>
                <a:sym typeface="Asap"/>
              </a:rPr>
              <a:t>Mind-Body Connection</a:t>
            </a:r>
            <a:endParaRPr/>
          </a:p>
        </p:txBody>
      </p:sp>
      <p:sp>
        <p:nvSpPr>
          <p:cNvPr id="107" name="Google Shape;107;p10"/>
          <p:cNvSpPr txBox="1"/>
          <p:nvPr/>
        </p:nvSpPr>
        <p:spPr>
          <a:xfrm>
            <a:off x="3908119" y="8381674"/>
            <a:ext cx="3370500" cy="559800"/>
          </a:xfrm>
          <a:prstGeom prst="rect">
            <a:avLst/>
          </a:prstGeom>
          <a:noFill/>
          <a:ln>
            <a:noFill/>
          </a:ln>
        </p:spPr>
        <p:txBody>
          <a:bodyPr anchorCtr="0" anchor="t" bIns="0" lIns="0" spcFirstLastPara="1" rIns="0" wrap="square" tIns="0">
            <a:spAutoFit/>
          </a:bodyPr>
          <a:lstStyle/>
          <a:p>
            <a:pPr indent="0" lvl="0" marL="0" marR="0" rtl="0" algn="l">
              <a:lnSpc>
                <a:spcPct val="140016"/>
              </a:lnSpc>
              <a:spcBef>
                <a:spcPts val="0"/>
              </a:spcBef>
              <a:spcAft>
                <a:spcPts val="0"/>
              </a:spcAft>
              <a:buNone/>
            </a:pPr>
            <a:r>
              <a:rPr b="0" i="0" lang="en-US" sz="3636" u="none" cap="none" strike="noStrike">
                <a:solidFill>
                  <a:srgbClr val="000000"/>
                </a:solidFill>
                <a:latin typeface="Asap"/>
                <a:ea typeface="Asap"/>
                <a:cs typeface="Asap"/>
                <a:sym typeface="Asap"/>
              </a:rPr>
              <a:t>Effects of Yoga</a:t>
            </a:r>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gradFill>
          <a:gsLst>
            <a:gs pos="0">
              <a:srgbClr val="4B6772"/>
            </a:gs>
            <a:gs pos="100000">
              <a:srgbClr val="D0D1CA"/>
            </a:gs>
          </a:gsLst>
          <a:lin ang="5400000" scaled="0"/>
        </a:gradFill>
      </p:bgPr>
    </p:bg>
    <p:spTree>
      <p:nvGrpSpPr>
        <p:cNvPr id="111" name="Shape 111"/>
        <p:cNvGrpSpPr/>
        <p:nvPr/>
      </p:nvGrpSpPr>
      <p:grpSpPr>
        <a:xfrm>
          <a:off x="0" y="0"/>
          <a:ext cx="0" cy="0"/>
          <a:chOff x="0" y="0"/>
          <a:chExt cx="0" cy="0"/>
        </a:xfrm>
      </p:grpSpPr>
      <p:pic>
        <p:nvPicPr>
          <p:cNvPr id="112" name="Google Shape;112;p11"/>
          <p:cNvPicPr preferRelativeResize="0"/>
          <p:nvPr/>
        </p:nvPicPr>
        <p:blipFill rotWithShape="1">
          <a:blip r:embed="rId3">
            <a:alphaModFix/>
          </a:blip>
          <a:srcRect b="17763" l="0" r="42422" t="0"/>
          <a:stretch/>
        </p:blipFill>
        <p:spPr>
          <a:xfrm>
            <a:off x="13290798" y="3839425"/>
            <a:ext cx="4997201" cy="6459076"/>
          </a:xfrm>
          <a:prstGeom prst="rect">
            <a:avLst/>
          </a:prstGeom>
          <a:noFill/>
          <a:ln>
            <a:noFill/>
          </a:ln>
        </p:spPr>
      </p:pic>
      <p:sp>
        <p:nvSpPr>
          <p:cNvPr id="113" name="Google Shape;113;p11"/>
          <p:cNvSpPr/>
          <p:nvPr/>
        </p:nvSpPr>
        <p:spPr>
          <a:xfrm>
            <a:off x="4699301" y="698801"/>
            <a:ext cx="8889399" cy="8889399"/>
          </a:xfrm>
          <a:custGeom>
            <a:rect b="b" l="l" r="r" t="t"/>
            <a:pathLst>
              <a:path extrusionOk="0" h="8889399" w="8889399">
                <a:moveTo>
                  <a:pt x="0" y="0"/>
                </a:moveTo>
                <a:lnTo>
                  <a:pt x="8889398" y="0"/>
                </a:lnTo>
                <a:lnTo>
                  <a:pt x="8889398" y="8889398"/>
                </a:lnTo>
                <a:lnTo>
                  <a:pt x="0" y="8889398"/>
                </a:lnTo>
                <a:lnTo>
                  <a:pt x="0" y="0"/>
                </a:lnTo>
                <a:close/>
              </a:path>
            </a:pathLst>
          </a:custGeom>
          <a:blipFill rotWithShape="1">
            <a:blip r:embed="rId4">
              <a:alphaModFix amt="44999"/>
            </a:blip>
            <a:stretch>
              <a:fillRect b="0" l="0" r="0" t="0"/>
            </a:stretch>
          </a:blipFill>
          <a:ln>
            <a:noFill/>
          </a:ln>
        </p:spPr>
      </p:sp>
      <p:sp>
        <p:nvSpPr>
          <p:cNvPr id="114" name="Google Shape;114;p11"/>
          <p:cNvSpPr/>
          <p:nvPr/>
        </p:nvSpPr>
        <p:spPr>
          <a:xfrm>
            <a:off x="13776837" y="601793"/>
            <a:ext cx="5430935" cy="2325119"/>
          </a:xfrm>
          <a:custGeom>
            <a:rect b="b" l="l" r="r" t="t"/>
            <a:pathLst>
              <a:path extrusionOk="0" h="2325119" w="5430935">
                <a:moveTo>
                  <a:pt x="0" y="0"/>
                </a:moveTo>
                <a:lnTo>
                  <a:pt x="5430935" y="0"/>
                </a:lnTo>
                <a:lnTo>
                  <a:pt x="5430935" y="2325119"/>
                </a:lnTo>
                <a:lnTo>
                  <a:pt x="0" y="2325119"/>
                </a:lnTo>
                <a:lnTo>
                  <a:pt x="0" y="0"/>
                </a:lnTo>
                <a:close/>
              </a:path>
            </a:pathLst>
          </a:custGeom>
          <a:blipFill rotWithShape="1">
            <a:blip r:embed="rId5">
              <a:alphaModFix/>
            </a:blip>
            <a:stretch>
              <a:fillRect b="0" l="0" r="0" t="0"/>
            </a:stretch>
          </a:blipFill>
          <a:ln>
            <a:noFill/>
          </a:ln>
        </p:spPr>
      </p:sp>
      <p:sp>
        <p:nvSpPr>
          <p:cNvPr id="115" name="Google Shape;115;p11"/>
          <p:cNvSpPr/>
          <p:nvPr/>
        </p:nvSpPr>
        <p:spPr>
          <a:xfrm>
            <a:off x="-1686768" y="601793"/>
            <a:ext cx="5430935" cy="2325119"/>
          </a:xfrm>
          <a:custGeom>
            <a:rect b="b" l="l" r="r" t="t"/>
            <a:pathLst>
              <a:path extrusionOk="0" h="2325119" w="5430935">
                <a:moveTo>
                  <a:pt x="0" y="0"/>
                </a:moveTo>
                <a:lnTo>
                  <a:pt x="5430936" y="0"/>
                </a:lnTo>
                <a:lnTo>
                  <a:pt x="5430936" y="2325119"/>
                </a:lnTo>
                <a:lnTo>
                  <a:pt x="0" y="2325119"/>
                </a:lnTo>
                <a:lnTo>
                  <a:pt x="0" y="0"/>
                </a:lnTo>
                <a:close/>
              </a:path>
            </a:pathLst>
          </a:custGeom>
          <a:blipFill rotWithShape="1">
            <a:blip r:embed="rId5">
              <a:alphaModFix/>
            </a:blip>
            <a:stretch>
              <a:fillRect b="0" l="0" r="0" t="0"/>
            </a:stretch>
          </a:blipFill>
          <a:ln>
            <a:noFill/>
          </a:ln>
        </p:spPr>
      </p:sp>
      <p:sp>
        <p:nvSpPr>
          <p:cNvPr id="116" name="Google Shape;116;p11"/>
          <p:cNvSpPr txBox="1"/>
          <p:nvPr/>
        </p:nvSpPr>
        <p:spPr>
          <a:xfrm>
            <a:off x="7065862" y="2470048"/>
            <a:ext cx="4156276" cy="3647593"/>
          </a:xfrm>
          <a:prstGeom prst="rect">
            <a:avLst/>
          </a:prstGeom>
          <a:noFill/>
          <a:ln>
            <a:noFill/>
          </a:ln>
        </p:spPr>
        <p:txBody>
          <a:bodyPr anchorCtr="0" anchor="t" bIns="0" lIns="0" spcFirstLastPara="1" rIns="0" wrap="square" tIns="0">
            <a:spAutoFit/>
          </a:bodyPr>
          <a:lstStyle/>
          <a:p>
            <a:pPr indent="0" lvl="0" marL="0" marR="0" rtl="0" algn="ctr">
              <a:lnSpc>
                <a:spcPct val="112999"/>
              </a:lnSpc>
              <a:spcBef>
                <a:spcPts val="0"/>
              </a:spcBef>
              <a:spcAft>
                <a:spcPts val="0"/>
              </a:spcAft>
              <a:buNone/>
            </a:pPr>
            <a:r>
              <a:rPr b="0" i="0" lang="en-US" sz="25201" u="none" cap="none" strike="noStrike">
                <a:solidFill>
                  <a:srgbClr val="FFFFFF"/>
                </a:solidFill>
                <a:latin typeface="EB Garamond"/>
                <a:ea typeface="EB Garamond"/>
                <a:cs typeface="EB Garamond"/>
                <a:sym typeface="EB Garamond"/>
              </a:rPr>
              <a:t>01</a:t>
            </a:r>
            <a:endParaRPr/>
          </a:p>
        </p:txBody>
      </p:sp>
      <p:sp>
        <p:nvSpPr>
          <p:cNvPr id="117" name="Google Shape;117;p11"/>
          <p:cNvSpPr txBox="1"/>
          <p:nvPr/>
        </p:nvSpPr>
        <p:spPr>
          <a:xfrm>
            <a:off x="6483756" y="6122377"/>
            <a:ext cx="5320488" cy="1185671"/>
          </a:xfrm>
          <a:prstGeom prst="rect">
            <a:avLst/>
          </a:prstGeom>
          <a:noFill/>
          <a:ln>
            <a:noFill/>
          </a:ln>
        </p:spPr>
        <p:txBody>
          <a:bodyPr anchorCtr="0" anchor="t" bIns="0" lIns="0" spcFirstLastPara="1" rIns="0" wrap="square" tIns="0">
            <a:spAutoFit/>
          </a:bodyPr>
          <a:lstStyle/>
          <a:p>
            <a:pPr indent="0" lvl="0" marL="0" marR="0" rtl="0" algn="ctr">
              <a:lnSpc>
                <a:spcPct val="140008"/>
              </a:lnSpc>
              <a:spcBef>
                <a:spcPts val="0"/>
              </a:spcBef>
              <a:spcAft>
                <a:spcPts val="0"/>
              </a:spcAft>
              <a:buNone/>
            </a:pPr>
            <a:r>
              <a:rPr b="0" i="0" lang="en-US" sz="7021" u="none" cap="none" strike="noStrike">
                <a:solidFill>
                  <a:srgbClr val="000000"/>
                </a:solidFill>
                <a:latin typeface="Asap"/>
                <a:ea typeface="Asap"/>
                <a:cs typeface="Asap"/>
                <a:sym typeface="Asap"/>
              </a:rPr>
              <a:t>Title here</a:t>
            </a:r>
            <a:endParaRPr/>
          </a:p>
        </p:txBody>
      </p:sp>
      <p:pic>
        <p:nvPicPr>
          <p:cNvPr id="118" name="Google Shape;118;p11"/>
          <p:cNvPicPr preferRelativeResize="0"/>
          <p:nvPr/>
        </p:nvPicPr>
        <p:blipFill rotWithShape="1">
          <a:blip r:embed="rId6">
            <a:alphaModFix/>
          </a:blip>
          <a:srcRect b="17884" l="45808" r="0" t="0"/>
          <a:stretch/>
        </p:blipFill>
        <p:spPr>
          <a:xfrm>
            <a:off x="4" y="3827926"/>
            <a:ext cx="4703401" cy="6459076"/>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gradFill>
          <a:gsLst>
            <a:gs pos="0">
              <a:srgbClr val="4B6772"/>
            </a:gs>
            <a:gs pos="100000">
              <a:srgbClr val="D0D1CA"/>
            </a:gs>
          </a:gsLst>
          <a:lin ang="5400000" scaled="0"/>
        </a:gradFill>
      </p:bgPr>
    </p:bg>
    <p:spTree>
      <p:nvGrpSpPr>
        <p:cNvPr id="122" name="Shape 122"/>
        <p:cNvGrpSpPr/>
        <p:nvPr/>
      </p:nvGrpSpPr>
      <p:grpSpPr>
        <a:xfrm>
          <a:off x="0" y="0"/>
          <a:ext cx="0" cy="0"/>
          <a:chOff x="0" y="0"/>
          <a:chExt cx="0" cy="0"/>
        </a:xfrm>
      </p:grpSpPr>
      <p:grpSp>
        <p:nvGrpSpPr>
          <p:cNvPr id="123" name="Google Shape;123;p12"/>
          <p:cNvGrpSpPr/>
          <p:nvPr/>
        </p:nvGrpSpPr>
        <p:grpSpPr>
          <a:xfrm>
            <a:off x="999494" y="2813712"/>
            <a:ext cx="5405655" cy="6444588"/>
            <a:chOff x="0" y="-47625"/>
            <a:chExt cx="1423712" cy="1697340"/>
          </a:xfrm>
        </p:grpSpPr>
        <p:sp>
          <p:nvSpPr>
            <p:cNvPr id="124" name="Google Shape;124;p12"/>
            <p:cNvSpPr/>
            <p:nvPr/>
          </p:nvSpPr>
          <p:spPr>
            <a:xfrm>
              <a:off x="0" y="0"/>
              <a:ext cx="1423712" cy="1649715"/>
            </a:xfrm>
            <a:custGeom>
              <a:rect b="b" l="l" r="r" t="t"/>
              <a:pathLst>
                <a:path extrusionOk="0" h="1649715" w="1423712">
                  <a:moveTo>
                    <a:pt x="0" y="0"/>
                  </a:moveTo>
                  <a:lnTo>
                    <a:pt x="1423712" y="0"/>
                  </a:lnTo>
                  <a:lnTo>
                    <a:pt x="1423712" y="1649715"/>
                  </a:lnTo>
                  <a:lnTo>
                    <a:pt x="0" y="1649715"/>
                  </a:lnTo>
                  <a:close/>
                </a:path>
              </a:pathLst>
            </a:custGeom>
            <a:solidFill>
              <a:srgbClr val="FFFFFF">
                <a:alpha val="26666"/>
              </a:srgbClr>
            </a:solidFill>
            <a:ln>
              <a:noFill/>
            </a:ln>
          </p:spPr>
        </p:sp>
        <p:sp>
          <p:nvSpPr>
            <p:cNvPr id="125" name="Google Shape;125;p12"/>
            <p:cNvSpPr txBox="1"/>
            <p:nvPr/>
          </p:nvSpPr>
          <p:spPr>
            <a:xfrm>
              <a:off x="0" y="-47625"/>
              <a:ext cx="1423712" cy="1697340"/>
            </a:xfrm>
            <a:prstGeom prst="rect">
              <a:avLst/>
            </a:prstGeom>
            <a:noFill/>
            <a:ln>
              <a:noFill/>
            </a:ln>
          </p:spPr>
          <p:txBody>
            <a:bodyPr anchorCtr="0" anchor="ctr" bIns="50800" lIns="50800" spcFirstLastPara="1" rIns="50800" wrap="square" tIns="50800">
              <a:noAutofit/>
            </a:bodyPr>
            <a:lstStyle/>
            <a:p>
              <a:pPr indent="0" lvl="0" marL="0" marR="0" rtl="0" algn="ctr">
                <a:lnSpc>
                  <a:spcPct val="194388"/>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126" name="Google Shape;126;p12"/>
          <p:cNvGrpSpPr/>
          <p:nvPr/>
        </p:nvGrpSpPr>
        <p:grpSpPr>
          <a:xfrm>
            <a:off x="11882851" y="2813712"/>
            <a:ext cx="5405655" cy="6444588"/>
            <a:chOff x="0" y="-47625"/>
            <a:chExt cx="1423712" cy="1697340"/>
          </a:xfrm>
        </p:grpSpPr>
        <p:sp>
          <p:nvSpPr>
            <p:cNvPr id="127" name="Google Shape;127;p12"/>
            <p:cNvSpPr/>
            <p:nvPr/>
          </p:nvSpPr>
          <p:spPr>
            <a:xfrm>
              <a:off x="0" y="0"/>
              <a:ext cx="1423712" cy="1649715"/>
            </a:xfrm>
            <a:custGeom>
              <a:rect b="b" l="l" r="r" t="t"/>
              <a:pathLst>
                <a:path extrusionOk="0" h="1649715" w="1423712">
                  <a:moveTo>
                    <a:pt x="0" y="0"/>
                  </a:moveTo>
                  <a:lnTo>
                    <a:pt x="1423712" y="0"/>
                  </a:lnTo>
                  <a:lnTo>
                    <a:pt x="1423712" y="1649715"/>
                  </a:lnTo>
                  <a:lnTo>
                    <a:pt x="0" y="1649715"/>
                  </a:lnTo>
                  <a:close/>
                </a:path>
              </a:pathLst>
            </a:custGeom>
            <a:solidFill>
              <a:srgbClr val="FFFFFF">
                <a:alpha val="26666"/>
              </a:srgbClr>
            </a:solidFill>
            <a:ln>
              <a:noFill/>
            </a:ln>
          </p:spPr>
        </p:sp>
        <p:sp>
          <p:nvSpPr>
            <p:cNvPr id="128" name="Google Shape;128;p12"/>
            <p:cNvSpPr txBox="1"/>
            <p:nvPr/>
          </p:nvSpPr>
          <p:spPr>
            <a:xfrm>
              <a:off x="0" y="-47625"/>
              <a:ext cx="1423712" cy="1697340"/>
            </a:xfrm>
            <a:prstGeom prst="rect">
              <a:avLst/>
            </a:prstGeom>
            <a:noFill/>
            <a:ln>
              <a:noFill/>
            </a:ln>
          </p:spPr>
          <p:txBody>
            <a:bodyPr anchorCtr="0" anchor="ctr" bIns="50800" lIns="50800" spcFirstLastPara="1" rIns="50800" wrap="square" tIns="50800">
              <a:noAutofit/>
            </a:bodyPr>
            <a:lstStyle/>
            <a:p>
              <a:pPr indent="0" lvl="0" marL="0" marR="0" rtl="0" algn="ctr">
                <a:lnSpc>
                  <a:spcPct val="194388"/>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aphicFrame>
        <p:nvGraphicFramePr>
          <p:cNvPr id="129" name="Google Shape;129;p12"/>
          <p:cNvGraphicFramePr/>
          <p:nvPr/>
        </p:nvGraphicFramePr>
        <p:xfrm>
          <a:off x="1350845" y="3375749"/>
          <a:ext cx="3000000" cy="3000000"/>
        </p:xfrm>
        <a:graphic>
          <a:graphicData uri="http://schemas.openxmlformats.org/drawingml/2006/table">
            <a:tbl>
              <a:tblPr>
                <a:noFill/>
                <a:tableStyleId>{95205781-30B1-4EA6-9588-B666AB57CEE4}</a:tableStyleId>
              </a:tblPr>
              <a:tblGrid>
                <a:gridCol w="4715675"/>
              </a:tblGrid>
              <a:tr h="1369725">
                <a:tc>
                  <a:txBody>
                    <a:bodyPr/>
                    <a:lstStyle/>
                    <a:p>
                      <a:pPr indent="0" lvl="0" marL="0" marR="0" rtl="0" algn="ctr">
                        <a:lnSpc>
                          <a:spcPct val="140016"/>
                        </a:lnSpc>
                        <a:spcBef>
                          <a:spcPts val="0"/>
                        </a:spcBef>
                        <a:spcAft>
                          <a:spcPts val="0"/>
                        </a:spcAft>
                        <a:buNone/>
                      </a:pPr>
                      <a:r>
                        <a:rPr b="1" lang="en-US" sz="2399" u="none" cap="none" strike="noStrike">
                          <a:solidFill>
                            <a:srgbClr val="263B44"/>
                          </a:solidFill>
                          <a:latin typeface="Asap"/>
                          <a:ea typeface="Asap"/>
                          <a:cs typeface="Asap"/>
                          <a:sym typeface="Asap"/>
                        </a:rPr>
                        <a:t>Sympathetic Nervous System</a:t>
                      </a:r>
                      <a:endParaRPr sz="1100" u="none" cap="none" strike="noStrike"/>
                    </a:p>
                  </a:txBody>
                  <a:tcPr marT="190500" marB="190500" marR="190500" marL="190500" anchor="ctr">
                    <a:lnL cap="flat" cmpd="sng" w="9525">
                      <a:solidFill>
                        <a:srgbClr val="F4F4F4">
                          <a:alpha val="0"/>
                        </a:srgbClr>
                      </a:solidFill>
                      <a:prstDash val="solid"/>
                      <a:round/>
                      <a:headEnd len="sm" w="sm" type="none"/>
                      <a:tailEnd len="sm" w="sm" type="none"/>
                    </a:lnL>
                    <a:lnR cap="flat" cmpd="sng" w="9525">
                      <a:solidFill>
                        <a:srgbClr val="F4F4F4">
                          <a:alpha val="0"/>
                        </a:srgbClr>
                      </a:solidFill>
                      <a:prstDash val="solid"/>
                      <a:round/>
                      <a:headEnd len="sm" w="sm" type="none"/>
                      <a:tailEnd len="sm" w="sm" type="none"/>
                    </a:lnR>
                    <a:lnT cap="flat" cmpd="sng" w="9525">
                      <a:solidFill>
                        <a:srgbClr val="F4F4F4">
                          <a:alpha val="0"/>
                        </a:srgbClr>
                      </a:solidFill>
                      <a:prstDash val="solid"/>
                      <a:round/>
                      <a:headEnd len="sm" w="sm" type="none"/>
                      <a:tailEnd len="sm" w="sm" type="none"/>
                    </a:lnT>
                    <a:lnB cap="flat" cmpd="sng" w="9525">
                      <a:solidFill>
                        <a:srgbClr val="F4F4F4">
                          <a:alpha val="0"/>
                        </a:srgbClr>
                      </a:solidFill>
                      <a:prstDash val="solid"/>
                      <a:round/>
                      <a:headEnd len="sm" w="sm" type="none"/>
                      <a:tailEnd len="sm" w="sm" type="none"/>
                    </a:lnB>
                  </a:tcPr>
                </a:tc>
              </a:tr>
              <a:tr h="860700">
                <a:tc>
                  <a:txBody>
                    <a:bodyPr/>
                    <a:lstStyle/>
                    <a:p>
                      <a:pPr indent="0" lvl="0" marL="0" marR="0" rtl="0" algn="ctr">
                        <a:lnSpc>
                          <a:spcPct val="140000"/>
                        </a:lnSpc>
                        <a:spcBef>
                          <a:spcPts val="0"/>
                        </a:spcBef>
                        <a:spcAft>
                          <a:spcPts val="0"/>
                        </a:spcAft>
                        <a:buNone/>
                      </a:pPr>
                      <a:r>
                        <a:rPr lang="en-US" sz="2000" u="none" cap="none" strike="noStrike">
                          <a:solidFill>
                            <a:srgbClr val="000000"/>
                          </a:solidFill>
                          <a:latin typeface="Asap"/>
                          <a:ea typeface="Asap"/>
                          <a:cs typeface="Asap"/>
                          <a:sym typeface="Asap"/>
                        </a:rPr>
                        <a:t>Increases heart rate</a:t>
                      </a:r>
                      <a:endParaRPr sz="1100" u="none" cap="none" strike="noStrike"/>
                    </a:p>
                  </a:txBody>
                  <a:tcPr marT="190500" marB="190500" marR="190500" marL="190500" anchor="ctr">
                    <a:lnL cap="flat" cmpd="sng" w="9525">
                      <a:solidFill>
                        <a:srgbClr val="F4F4F4">
                          <a:alpha val="0"/>
                        </a:srgbClr>
                      </a:solidFill>
                      <a:prstDash val="solid"/>
                      <a:round/>
                      <a:headEnd len="sm" w="sm" type="none"/>
                      <a:tailEnd len="sm" w="sm" type="none"/>
                    </a:lnL>
                    <a:lnR cap="flat" cmpd="sng" w="9525">
                      <a:solidFill>
                        <a:srgbClr val="F4F4F4">
                          <a:alpha val="0"/>
                        </a:srgbClr>
                      </a:solidFill>
                      <a:prstDash val="solid"/>
                      <a:round/>
                      <a:headEnd len="sm" w="sm" type="none"/>
                      <a:tailEnd len="sm" w="sm" type="none"/>
                    </a:lnR>
                    <a:lnT cap="flat" cmpd="sng" w="9525">
                      <a:solidFill>
                        <a:srgbClr val="F4F4F4">
                          <a:alpha val="0"/>
                        </a:srgbClr>
                      </a:solidFill>
                      <a:prstDash val="solid"/>
                      <a:round/>
                      <a:headEnd len="sm" w="sm" type="none"/>
                      <a:tailEnd len="sm" w="sm" type="none"/>
                    </a:lnT>
                    <a:lnB cap="flat" cmpd="sng" w="38100">
                      <a:solidFill>
                        <a:srgbClr val="F4F4F4"/>
                      </a:solidFill>
                      <a:prstDash val="solid"/>
                      <a:round/>
                      <a:headEnd len="sm" w="sm" type="none"/>
                      <a:tailEnd len="sm" w="sm" type="none"/>
                    </a:lnB>
                  </a:tcPr>
                </a:tc>
              </a:tr>
              <a:tr h="1190850">
                <a:tc>
                  <a:txBody>
                    <a:bodyPr/>
                    <a:lstStyle/>
                    <a:p>
                      <a:pPr indent="0" lvl="0" marL="0" marR="0" rtl="0" algn="ctr">
                        <a:lnSpc>
                          <a:spcPct val="140000"/>
                        </a:lnSpc>
                        <a:spcBef>
                          <a:spcPts val="0"/>
                        </a:spcBef>
                        <a:spcAft>
                          <a:spcPts val="0"/>
                        </a:spcAft>
                        <a:buNone/>
                      </a:pPr>
                      <a:r>
                        <a:rPr lang="en-US" sz="2000" u="none" cap="none" strike="noStrike">
                          <a:solidFill>
                            <a:srgbClr val="000000"/>
                          </a:solidFill>
                          <a:latin typeface="Asap"/>
                          <a:ea typeface="Asap"/>
                          <a:cs typeface="Asap"/>
                          <a:sym typeface="Asap"/>
                        </a:rPr>
                        <a:t>Prepares the body for "fight or flight"</a:t>
                      </a:r>
                      <a:endParaRPr sz="1100" u="none" cap="none" strike="noStrike"/>
                    </a:p>
                  </a:txBody>
                  <a:tcPr marT="190500" marB="190500" marR="190500" marL="190500" anchor="ctr">
                    <a:lnL cap="flat" cmpd="sng" w="9525">
                      <a:solidFill>
                        <a:srgbClr val="F4F4F4">
                          <a:alpha val="0"/>
                        </a:srgbClr>
                      </a:solidFill>
                      <a:prstDash val="solid"/>
                      <a:round/>
                      <a:headEnd len="sm" w="sm" type="none"/>
                      <a:tailEnd len="sm" w="sm" type="none"/>
                    </a:lnL>
                    <a:lnR cap="flat" cmpd="sng" w="9525">
                      <a:solidFill>
                        <a:srgbClr val="F4F4F4">
                          <a:alpha val="0"/>
                        </a:srgbClr>
                      </a:solidFill>
                      <a:prstDash val="solid"/>
                      <a:round/>
                      <a:headEnd len="sm" w="sm" type="none"/>
                      <a:tailEnd len="sm" w="sm" type="none"/>
                    </a:lnR>
                    <a:lnT cap="flat" cmpd="sng" w="38100">
                      <a:solidFill>
                        <a:srgbClr val="F4F4F4"/>
                      </a:solidFill>
                      <a:prstDash val="solid"/>
                      <a:round/>
                      <a:headEnd len="sm" w="sm" type="none"/>
                      <a:tailEnd len="sm" w="sm" type="none"/>
                    </a:lnT>
                    <a:lnB cap="flat" cmpd="sng" w="38100">
                      <a:solidFill>
                        <a:srgbClr val="F4F4F4"/>
                      </a:solidFill>
                      <a:prstDash val="solid"/>
                      <a:round/>
                      <a:headEnd len="sm" w="sm" type="none"/>
                      <a:tailEnd len="sm" w="sm" type="none"/>
                    </a:lnB>
                  </a:tcPr>
                </a:tc>
              </a:tr>
              <a:tr h="1190850">
                <a:tc>
                  <a:txBody>
                    <a:bodyPr/>
                    <a:lstStyle/>
                    <a:p>
                      <a:pPr indent="0" lvl="0" marL="0" marR="0" rtl="0" algn="ctr">
                        <a:lnSpc>
                          <a:spcPct val="140000"/>
                        </a:lnSpc>
                        <a:spcBef>
                          <a:spcPts val="0"/>
                        </a:spcBef>
                        <a:spcAft>
                          <a:spcPts val="0"/>
                        </a:spcAft>
                        <a:buNone/>
                      </a:pPr>
                      <a:r>
                        <a:rPr lang="en-US" sz="2000" u="none" cap="none" strike="noStrike">
                          <a:solidFill>
                            <a:srgbClr val="000000"/>
                          </a:solidFill>
                          <a:latin typeface="Asap"/>
                          <a:ea typeface="Asap"/>
                          <a:cs typeface="Asap"/>
                          <a:sym typeface="Asap"/>
                        </a:rPr>
                        <a:t>Increases stress hormones (cortisol)</a:t>
                      </a:r>
                      <a:endParaRPr sz="1100" u="none" cap="none" strike="noStrike"/>
                    </a:p>
                  </a:txBody>
                  <a:tcPr marT="190500" marB="190500" marR="190500" marL="190500" anchor="ctr">
                    <a:lnL cap="flat" cmpd="sng" w="9525">
                      <a:solidFill>
                        <a:srgbClr val="F4F4F4">
                          <a:alpha val="0"/>
                        </a:srgbClr>
                      </a:solidFill>
                      <a:prstDash val="solid"/>
                      <a:round/>
                      <a:headEnd len="sm" w="sm" type="none"/>
                      <a:tailEnd len="sm" w="sm" type="none"/>
                    </a:lnL>
                    <a:lnR cap="flat" cmpd="sng" w="9525">
                      <a:solidFill>
                        <a:srgbClr val="F4F4F4">
                          <a:alpha val="0"/>
                        </a:srgbClr>
                      </a:solidFill>
                      <a:prstDash val="solid"/>
                      <a:round/>
                      <a:headEnd len="sm" w="sm" type="none"/>
                      <a:tailEnd len="sm" w="sm" type="none"/>
                    </a:lnR>
                    <a:lnT cap="flat" cmpd="sng" w="38100">
                      <a:solidFill>
                        <a:srgbClr val="F4F4F4"/>
                      </a:solidFill>
                      <a:prstDash val="solid"/>
                      <a:round/>
                      <a:headEnd len="sm" w="sm" type="none"/>
                      <a:tailEnd len="sm" w="sm" type="none"/>
                    </a:lnT>
                    <a:lnB cap="flat" cmpd="sng" w="38100">
                      <a:solidFill>
                        <a:srgbClr val="F4F4F4"/>
                      </a:solidFill>
                      <a:prstDash val="solid"/>
                      <a:round/>
                      <a:headEnd len="sm" w="sm" type="none"/>
                      <a:tailEnd len="sm" w="sm" type="none"/>
                    </a:lnB>
                  </a:tcPr>
                </a:tc>
              </a:tr>
              <a:tr h="860700">
                <a:tc>
                  <a:txBody>
                    <a:bodyPr/>
                    <a:lstStyle/>
                    <a:p>
                      <a:pPr indent="0" lvl="0" marL="0" marR="0" rtl="0" algn="ctr">
                        <a:lnSpc>
                          <a:spcPct val="140000"/>
                        </a:lnSpc>
                        <a:spcBef>
                          <a:spcPts val="0"/>
                        </a:spcBef>
                        <a:spcAft>
                          <a:spcPts val="0"/>
                        </a:spcAft>
                        <a:buNone/>
                      </a:pPr>
                      <a:r>
                        <a:rPr lang="en-US" sz="2000" u="none" cap="none" strike="noStrike">
                          <a:solidFill>
                            <a:srgbClr val="000000"/>
                          </a:solidFill>
                          <a:latin typeface="Asap"/>
                          <a:ea typeface="Asap"/>
                          <a:cs typeface="Asap"/>
                          <a:sym typeface="Asap"/>
                        </a:rPr>
                        <a:t>Causes rapid breathing</a:t>
                      </a:r>
                      <a:endParaRPr sz="1100" u="none" cap="none" strike="noStrike"/>
                    </a:p>
                  </a:txBody>
                  <a:tcPr marT="190500" marB="190500" marR="190500" marL="190500" anchor="ctr">
                    <a:lnL cap="flat" cmpd="sng" w="9525">
                      <a:solidFill>
                        <a:srgbClr val="F4F4F4">
                          <a:alpha val="0"/>
                        </a:srgbClr>
                      </a:solidFill>
                      <a:prstDash val="solid"/>
                      <a:round/>
                      <a:headEnd len="sm" w="sm" type="none"/>
                      <a:tailEnd len="sm" w="sm" type="none"/>
                    </a:lnL>
                    <a:lnR cap="flat" cmpd="sng" w="9525">
                      <a:solidFill>
                        <a:srgbClr val="F4F4F4">
                          <a:alpha val="0"/>
                        </a:srgbClr>
                      </a:solidFill>
                      <a:prstDash val="solid"/>
                      <a:round/>
                      <a:headEnd len="sm" w="sm" type="none"/>
                      <a:tailEnd len="sm" w="sm" type="none"/>
                    </a:lnR>
                    <a:lnT cap="flat" cmpd="sng" w="38100">
                      <a:solidFill>
                        <a:srgbClr val="F4F4F4"/>
                      </a:solidFill>
                      <a:prstDash val="solid"/>
                      <a:round/>
                      <a:headEnd len="sm" w="sm" type="none"/>
                      <a:tailEnd len="sm" w="sm" type="none"/>
                    </a:lnT>
                    <a:lnB cap="flat" cmpd="sng" w="9525">
                      <a:solidFill>
                        <a:srgbClr val="F4F4F4">
                          <a:alpha val="0"/>
                        </a:srgbClr>
                      </a:solidFill>
                      <a:prstDash val="solid"/>
                      <a:round/>
                      <a:headEnd len="sm" w="sm" type="none"/>
                      <a:tailEnd len="sm" w="sm" type="none"/>
                    </a:lnB>
                  </a:tcPr>
                </a:tc>
              </a:tr>
            </a:tbl>
          </a:graphicData>
        </a:graphic>
      </p:graphicFrame>
      <p:graphicFrame>
        <p:nvGraphicFramePr>
          <p:cNvPr id="130" name="Google Shape;130;p12"/>
          <p:cNvGraphicFramePr/>
          <p:nvPr/>
        </p:nvGraphicFramePr>
        <p:xfrm>
          <a:off x="12139771" y="3375737"/>
          <a:ext cx="3000000" cy="3000000"/>
        </p:xfrm>
        <a:graphic>
          <a:graphicData uri="http://schemas.openxmlformats.org/drawingml/2006/table">
            <a:tbl>
              <a:tblPr>
                <a:noFill/>
                <a:tableStyleId>{95205781-30B1-4EA6-9588-B666AB57CEE4}</a:tableStyleId>
              </a:tblPr>
              <a:tblGrid>
                <a:gridCol w="4891875"/>
              </a:tblGrid>
              <a:tr h="1506800">
                <a:tc>
                  <a:txBody>
                    <a:bodyPr/>
                    <a:lstStyle/>
                    <a:p>
                      <a:pPr indent="0" lvl="0" marL="0" marR="0" rtl="0" algn="ctr">
                        <a:lnSpc>
                          <a:spcPct val="140016"/>
                        </a:lnSpc>
                        <a:spcBef>
                          <a:spcPts val="0"/>
                        </a:spcBef>
                        <a:spcAft>
                          <a:spcPts val="0"/>
                        </a:spcAft>
                        <a:buNone/>
                      </a:pPr>
                      <a:r>
                        <a:rPr b="1" lang="en-US" sz="2399" u="none" cap="none" strike="noStrike">
                          <a:solidFill>
                            <a:srgbClr val="263B44"/>
                          </a:solidFill>
                          <a:latin typeface="Asap"/>
                          <a:ea typeface="Asap"/>
                          <a:cs typeface="Asap"/>
                          <a:sym typeface="Asap"/>
                        </a:rPr>
                        <a:t>Parasympathetic Nervous System</a:t>
                      </a:r>
                      <a:endParaRPr sz="1100" u="none" cap="none" strike="noStrike"/>
                    </a:p>
                  </a:txBody>
                  <a:tcPr marT="190500" marB="190500" marR="190500" marL="190500" anchor="ctr">
                    <a:lnL cap="flat" cmpd="sng" w="9525">
                      <a:solidFill>
                        <a:srgbClr val="F4F4F4">
                          <a:alpha val="0"/>
                        </a:srgbClr>
                      </a:solidFill>
                      <a:prstDash val="solid"/>
                      <a:round/>
                      <a:headEnd len="sm" w="sm" type="none"/>
                      <a:tailEnd len="sm" w="sm" type="none"/>
                    </a:lnL>
                    <a:lnR cap="flat" cmpd="sng" w="9525">
                      <a:solidFill>
                        <a:srgbClr val="F4F4F4">
                          <a:alpha val="0"/>
                        </a:srgbClr>
                      </a:solidFill>
                      <a:prstDash val="solid"/>
                      <a:round/>
                      <a:headEnd len="sm" w="sm" type="none"/>
                      <a:tailEnd len="sm" w="sm" type="none"/>
                    </a:lnR>
                    <a:lnT cap="flat" cmpd="sng" w="9525">
                      <a:solidFill>
                        <a:srgbClr val="F4F4F4">
                          <a:alpha val="0"/>
                        </a:srgbClr>
                      </a:solidFill>
                      <a:prstDash val="solid"/>
                      <a:round/>
                      <a:headEnd len="sm" w="sm" type="none"/>
                      <a:tailEnd len="sm" w="sm" type="none"/>
                    </a:lnT>
                    <a:lnB cap="flat" cmpd="sng" w="9525">
                      <a:solidFill>
                        <a:srgbClr val="F4F4F4">
                          <a:alpha val="0"/>
                        </a:srgbClr>
                      </a:solidFill>
                      <a:prstDash val="solid"/>
                      <a:round/>
                      <a:headEnd len="sm" w="sm" type="none"/>
                      <a:tailEnd len="sm" w="sm" type="none"/>
                    </a:lnB>
                  </a:tcPr>
                </a:tc>
              </a:tr>
              <a:tr h="788900">
                <a:tc>
                  <a:txBody>
                    <a:bodyPr/>
                    <a:lstStyle/>
                    <a:p>
                      <a:pPr indent="0" lvl="0" marL="0" marR="0" rtl="0" algn="ctr">
                        <a:lnSpc>
                          <a:spcPct val="140000"/>
                        </a:lnSpc>
                        <a:spcBef>
                          <a:spcPts val="0"/>
                        </a:spcBef>
                        <a:spcAft>
                          <a:spcPts val="0"/>
                        </a:spcAft>
                        <a:buNone/>
                      </a:pPr>
                      <a:r>
                        <a:rPr lang="en-US" sz="2000" u="none" cap="none" strike="noStrike">
                          <a:solidFill>
                            <a:srgbClr val="000000"/>
                          </a:solidFill>
                          <a:latin typeface="Asap"/>
                          <a:ea typeface="Asap"/>
                          <a:cs typeface="Asap"/>
                          <a:sym typeface="Asap"/>
                        </a:rPr>
                        <a:t>Slows heart rate</a:t>
                      </a:r>
                      <a:endParaRPr sz="1100" u="none" cap="none" strike="noStrike"/>
                    </a:p>
                  </a:txBody>
                  <a:tcPr marT="190500" marB="190500" marR="190500" marL="190500" anchor="ctr">
                    <a:lnL cap="flat" cmpd="sng" w="9525">
                      <a:solidFill>
                        <a:srgbClr val="F4F4F4">
                          <a:alpha val="0"/>
                        </a:srgbClr>
                      </a:solidFill>
                      <a:prstDash val="solid"/>
                      <a:round/>
                      <a:headEnd len="sm" w="sm" type="none"/>
                      <a:tailEnd len="sm" w="sm" type="none"/>
                    </a:lnL>
                    <a:lnR cap="flat" cmpd="sng" w="9525">
                      <a:solidFill>
                        <a:srgbClr val="F4F4F4">
                          <a:alpha val="0"/>
                        </a:srgbClr>
                      </a:solidFill>
                      <a:prstDash val="solid"/>
                      <a:round/>
                      <a:headEnd len="sm" w="sm" type="none"/>
                      <a:tailEnd len="sm" w="sm" type="none"/>
                    </a:lnR>
                    <a:lnT cap="flat" cmpd="sng" w="9525">
                      <a:solidFill>
                        <a:srgbClr val="F4F4F4">
                          <a:alpha val="0"/>
                        </a:srgbClr>
                      </a:solidFill>
                      <a:prstDash val="solid"/>
                      <a:round/>
                      <a:headEnd len="sm" w="sm" type="none"/>
                      <a:tailEnd len="sm" w="sm" type="none"/>
                    </a:lnT>
                    <a:lnB cap="flat" cmpd="sng" w="38100">
                      <a:solidFill>
                        <a:srgbClr val="F4F4F4"/>
                      </a:solidFill>
                      <a:prstDash val="solid"/>
                      <a:round/>
                      <a:headEnd len="sm" w="sm" type="none"/>
                      <a:tailEnd len="sm" w="sm" type="none"/>
                    </a:lnB>
                  </a:tcPr>
                </a:tc>
              </a:tr>
              <a:tr h="1115150">
                <a:tc>
                  <a:txBody>
                    <a:bodyPr/>
                    <a:lstStyle/>
                    <a:p>
                      <a:pPr indent="0" lvl="0" marL="0" marR="0" rtl="0" algn="ctr">
                        <a:lnSpc>
                          <a:spcPct val="140000"/>
                        </a:lnSpc>
                        <a:spcBef>
                          <a:spcPts val="0"/>
                        </a:spcBef>
                        <a:spcAft>
                          <a:spcPts val="0"/>
                        </a:spcAft>
                        <a:buNone/>
                      </a:pPr>
                      <a:r>
                        <a:rPr lang="en-US" sz="2000" u="none" cap="none" strike="noStrike">
                          <a:solidFill>
                            <a:srgbClr val="000000"/>
                          </a:solidFill>
                          <a:latin typeface="Asap"/>
                          <a:ea typeface="Asap"/>
                          <a:cs typeface="Asap"/>
                          <a:sym typeface="Asap"/>
                        </a:rPr>
                        <a:t>Promotes "rest and digest"</a:t>
                      </a:r>
                      <a:endParaRPr sz="1100" u="none" cap="none" strike="noStrike"/>
                    </a:p>
                  </a:txBody>
                  <a:tcPr marT="190500" marB="190500" marR="190500" marL="190500" anchor="ctr">
                    <a:lnL cap="flat" cmpd="sng" w="9525">
                      <a:solidFill>
                        <a:srgbClr val="F4F4F4">
                          <a:alpha val="0"/>
                        </a:srgbClr>
                      </a:solidFill>
                      <a:prstDash val="solid"/>
                      <a:round/>
                      <a:headEnd len="sm" w="sm" type="none"/>
                      <a:tailEnd len="sm" w="sm" type="none"/>
                    </a:lnL>
                    <a:lnR cap="flat" cmpd="sng" w="9525">
                      <a:solidFill>
                        <a:srgbClr val="F4F4F4">
                          <a:alpha val="0"/>
                        </a:srgbClr>
                      </a:solidFill>
                      <a:prstDash val="solid"/>
                      <a:round/>
                      <a:headEnd len="sm" w="sm" type="none"/>
                      <a:tailEnd len="sm" w="sm" type="none"/>
                    </a:lnR>
                    <a:lnT cap="flat" cmpd="sng" w="38100">
                      <a:solidFill>
                        <a:srgbClr val="F4F4F4"/>
                      </a:solidFill>
                      <a:prstDash val="solid"/>
                      <a:round/>
                      <a:headEnd len="sm" w="sm" type="none"/>
                      <a:tailEnd len="sm" w="sm" type="none"/>
                    </a:lnT>
                    <a:lnB cap="flat" cmpd="sng" w="38100">
                      <a:solidFill>
                        <a:srgbClr val="F4F4F4"/>
                      </a:solidFill>
                      <a:prstDash val="solid"/>
                      <a:round/>
                      <a:headEnd len="sm" w="sm" type="none"/>
                      <a:tailEnd len="sm" w="sm" type="none"/>
                    </a:lnB>
                  </a:tcPr>
                </a:tc>
              </a:tr>
              <a:tr h="1115150">
                <a:tc>
                  <a:txBody>
                    <a:bodyPr/>
                    <a:lstStyle/>
                    <a:p>
                      <a:pPr indent="0" lvl="0" marL="0" marR="0" rtl="0" algn="ctr">
                        <a:lnSpc>
                          <a:spcPct val="140000"/>
                        </a:lnSpc>
                        <a:spcBef>
                          <a:spcPts val="0"/>
                        </a:spcBef>
                        <a:spcAft>
                          <a:spcPts val="0"/>
                        </a:spcAft>
                        <a:buNone/>
                      </a:pPr>
                      <a:r>
                        <a:rPr lang="en-US" sz="2000" u="none" cap="none" strike="noStrike">
                          <a:solidFill>
                            <a:srgbClr val="000000"/>
                          </a:solidFill>
                          <a:latin typeface="Asap"/>
                          <a:ea typeface="Asap"/>
                          <a:cs typeface="Asap"/>
                          <a:sym typeface="Asap"/>
                        </a:rPr>
                        <a:t>Reduces stress and cortisol</a:t>
                      </a:r>
                      <a:endParaRPr sz="1100" u="none" cap="none" strike="noStrike"/>
                    </a:p>
                  </a:txBody>
                  <a:tcPr marT="190500" marB="190500" marR="190500" marL="190500" anchor="ctr">
                    <a:lnL cap="flat" cmpd="sng" w="9525">
                      <a:solidFill>
                        <a:srgbClr val="F4F4F4">
                          <a:alpha val="0"/>
                        </a:srgbClr>
                      </a:solidFill>
                      <a:prstDash val="solid"/>
                      <a:round/>
                      <a:headEnd len="sm" w="sm" type="none"/>
                      <a:tailEnd len="sm" w="sm" type="none"/>
                    </a:lnL>
                    <a:lnR cap="flat" cmpd="sng" w="9525">
                      <a:solidFill>
                        <a:srgbClr val="F4F4F4">
                          <a:alpha val="0"/>
                        </a:srgbClr>
                      </a:solidFill>
                      <a:prstDash val="solid"/>
                      <a:round/>
                      <a:headEnd len="sm" w="sm" type="none"/>
                      <a:tailEnd len="sm" w="sm" type="none"/>
                    </a:lnR>
                    <a:lnT cap="flat" cmpd="sng" w="38100">
                      <a:solidFill>
                        <a:srgbClr val="F4F4F4"/>
                      </a:solidFill>
                      <a:prstDash val="solid"/>
                      <a:round/>
                      <a:headEnd len="sm" w="sm" type="none"/>
                      <a:tailEnd len="sm" w="sm" type="none"/>
                    </a:lnT>
                    <a:lnB cap="flat" cmpd="sng" w="38100">
                      <a:solidFill>
                        <a:srgbClr val="F4F4F4"/>
                      </a:solidFill>
                      <a:prstDash val="solid"/>
                      <a:round/>
                      <a:headEnd len="sm" w="sm" type="none"/>
                      <a:tailEnd len="sm" w="sm" type="none"/>
                    </a:lnB>
                  </a:tcPr>
                </a:tc>
              </a:tr>
              <a:tr h="946850">
                <a:tc>
                  <a:txBody>
                    <a:bodyPr/>
                    <a:lstStyle/>
                    <a:p>
                      <a:pPr indent="0" lvl="0" marL="0" marR="0" rtl="0" algn="ctr">
                        <a:lnSpc>
                          <a:spcPct val="140000"/>
                        </a:lnSpc>
                        <a:spcBef>
                          <a:spcPts val="0"/>
                        </a:spcBef>
                        <a:spcAft>
                          <a:spcPts val="0"/>
                        </a:spcAft>
                        <a:buNone/>
                      </a:pPr>
                      <a:r>
                        <a:rPr lang="en-US" sz="2000" u="none" cap="none" strike="noStrike">
                          <a:solidFill>
                            <a:srgbClr val="000000"/>
                          </a:solidFill>
                          <a:latin typeface="Asap"/>
                          <a:ea typeface="Asap"/>
                          <a:cs typeface="Asap"/>
                          <a:sym typeface="Asap"/>
                        </a:rPr>
                        <a:t>Encourages slow, deep breathing</a:t>
                      </a:r>
                      <a:endParaRPr sz="1100" u="none" cap="none" strike="noStrike"/>
                    </a:p>
                  </a:txBody>
                  <a:tcPr marT="190500" marB="190500" marR="190500" marL="190500" anchor="ctr">
                    <a:lnL cap="flat" cmpd="sng" w="9525">
                      <a:solidFill>
                        <a:srgbClr val="F4F4F4">
                          <a:alpha val="0"/>
                        </a:srgbClr>
                      </a:solidFill>
                      <a:prstDash val="solid"/>
                      <a:round/>
                      <a:headEnd len="sm" w="sm" type="none"/>
                      <a:tailEnd len="sm" w="sm" type="none"/>
                    </a:lnL>
                    <a:lnR cap="flat" cmpd="sng" w="9525">
                      <a:solidFill>
                        <a:srgbClr val="F4F4F4">
                          <a:alpha val="0"/>
                        </a:srgbClr>
                      </a:solidFill>
                      <a:prstDash val="solid"/>
                      <a:round/>
                      <a:headEnd len="sm" w="sm" type="none"/>
                      <a:tailEnd len="sm" w="sm" type="none"/>
                    </a:lnR>
                    <a:lnT cap="flat" cmpd="sng" w="38100">
                      <a:solidFill>
                        <a:srgbClr val="F4F4F4"/>
                      </a:solidFill>
                      <a:prstDash val="solid"/>
                      <a:round/>
                      <a:headEnd len="sm" w="sm" type="none"/>
                      <a:tailEnd len="sm" w="sm" type="none"/>
                    </a:lnT>
                    <a:lnB cap="flat" cmpd="sng" w="9525">
                      <a:solidFill>
                        <a:srgbClr val="F4F4F4">
                          <a:alpha val="0"/>
                        </a:srgbClr>
                      </a:solidFill>
                      <a:prstDash val="solid"/>
                      <a:round/>
                      <a:headEnd len="sm" w="sm" type="none"/>
                      <a:tailEnd len="sm" w="sm" type="none"/>
                    </a:lnB>
                  </a:tcPr>
                </a:tc>
              </a:tr>
            </a:tbl>
          </a:graphicData>
        </a:graphic>
      </p:graphicFrame>
      <p:sp>
        <p:nvSpPr>
          <p:cNvPr id="131" name="Google Shape;131;p12"/>
          <p:cNvSpPr/>
          <p:nvPr/>
        </p:nvSpPr>
        <p:spPr>
          <a:xfrm>
            <a:off x="7037664" y="3375749"/>
            <a:ext cx="4212672" cy="7547132"/>
          </a:xfrm>
          <a:custGeom>
            <a:rect b="b" l="l" r="r" t="t"/>
            <a:pathLst>
              <a:path extrusionOk="0" h="7547132" w="4212672">
                <a:moveTo>
                  <a:pt x="0" y="0"/>
                </a:moveTo>
                <a:lnTo>
                  <a:pt x="4212672" y="0"/>
                </a:lnTo>
                <a:lnTo>
                  <a:pt x="4212672" y="7547133"/>
                </a:lnTo>
                <a:lnTo>
                  <a:pt x="0" y="7547133"/>
                </a:lnTo>
                <a:lnTo>
                  <a:pt x="0" y="0"/>
                </a:lnTo>
                <a:close/>
              </a:path>
            </a:pathLst>
          </a:custGeom>
          <a:blipFill rotWithShape="1">
            <a:blip r:embed="rId3">
              <a:alphaModFix/>
            </a:blip>
            <a:stretch>
              <a:fillRect b="0" l="0" r="0" t="0"/>
            </a:stretch>
          </a:blipFill>
          <a:ln>
            <a:noFill/>
          </a:ln>
        </p:spPr>
      </p:sp>
      <p:sp>
        <p:nvSpPr>
          <p:cNvPr id="132" name="Google Shape;132;p12"/>
          <p:cNvSpPr txBox="1"/>
          <p:nvPr/>
        </p:nvSpPr>
        <p:spPr>
          <a:xfrm>
            <a:off x="1948931" y="779602"/>
            <a:ext cx="14390138" cy="1237814"/>
          </a:xfrm>
          <a:prstGeom prst="rect">
            <a:avLst/>
          </a:prstGeom>
          <a:noFill/>
          <a:ln>
            <a:noFill/>
          </a:ln>
        </p:spPr>
        <p:txBody>
          <a:bodyPr anchorCtr="0" anchor="t" bIns="0" lIns="0" spcFirstLastPara="1" rIns="0" wrap="square" tIns="0">
            <a:spAutoFit/>
          </a:bodyPr>
          <a:lstStyle/>
          <a:p>
            <a:pPr indent="0" lvl="0" marL="0" marR="0" rtl="0" algn="ctr">
              <a:lnSpc>
                <a:spcPct val="113000"/>
              </a:lnSpc>
              <a:spcBef>
                <a:spcPts val="0"/>
              </a:spcBef>
              <a:spcAft>
                <a:spcPts val="0"/>
              </a:spcAft>
              <a:buNone/>
            </a:pPr>
            <a:r>
              <a:rPr b="0" i="0" lang="en-US" sz="8538" u="none" cap="none" strike="noStrike">
                <a:solidFill>
                  <a:srgbClr val="FFFFFF"/>
                </a:solidFill>
                <a:latin typeface="EB Garamond"/>
                <a:ea typeface="EB Garamond"/>
                <a:cs typeface="EB Garamond"/>
                <a:sym typeface="EB Garamond"/>
              </a:rPr>
              <a:t>COMPARISON TABLE</a:t>
            </a:r>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gradFill>
          <a:gsLst>
            <a:gs pos="0">
              <a:srgbClr val="4B6772"/>
            </a:gs>
            <a:gs pos="100000">
              <a:srgbClr val="D0D1CA"/>
            </a:gs>
          </a:gsLst>
          <a:lin ang="5400000" scaled="0"/>
        </a:gradFill>
      </p:bgPr>
    </p:bg>
    <p:spTree>
      <p:nvGrpSpPr>
        <p:cNvPr id="136" name="Shape 136"/>
        <p:cNvGrpSpPr/>
        <p:nvPr/>
      </p:nvGrpSpPr>
      <p:grpSpPr>
        <a:xfrm>
          <a:off x="0" y="0"/>
          <a:ext cx="0" cy="0"/>
          <a:chOff x="0" y="0"/>
          <a:chExt cx="0" cy="0"/>
        </a:xfrm>
      </p:grpSpPr>
      <p:sp>
        <p:nvSpPr>
          <p:cNvPr id="137" name="Google Shape;137;p13"/>
          <p:cNvSpPr/>
          <p:nvPr/>
        </p:nvSpPr>
        <p:spPr>
          <a:xfrm>
            <a:off x="5935593" y="3870187"/>
            <a:ext cx="6416813" cy="6416813"/>
          </a:xfrm>
          <a:custGeom>
            <a:rect b="b" l="l" r="r" t="t"/>
            <a:pathLst>
              <a:path extrusionOk="0" h="6416813" w="6416813">
                <a:moveTo>
                  <a:pt x="0" y="0"/>
                </a:moveTo>
                <a:lnTo>
                  <a:pt x="6416814" y="0"/>
                </a:lnTo>
                <a:lnTo>
                  <a:pt x="6416814" y="6416813"/>
                </a:lnTo>
                <a:lnTo>
                  <a:pt x="0" y="6416813"/>
                </a:lnTo>
                <a:lnTo>
                  <a:pt x="0" y="0"/>
                </a:lnTo>
                <a:close/>
              </a:path>
            </a:pathLst>
          </a:custGeom>
          <a:blipFill rotWithShape="1">
            <a:blip r:embed="rId3">
              <a:alphaModFix amt="27000"/>
            </a:blip>
            <a:stretch>
              <a:fillRect b="0" l="0" r="0" t="0"/>
            </a:stretch>
          </a:blipFill>
          <a:ln>
            <a:noFill/>
          </a:ln>
        </p:spPr>
      </p:sp>
      <p:sp>
        <p:nvSpPr>
          <p:cNvPr id="138" name="Google Shape;138;p13"/>
          <p:cNvSpPr/>
          <p:nvPr/>
        </p:nvSpPr>
        <p:spPr>
          <a:xfrm>
            <a:off x="5677295" y="5238358"/>
            <a:ext cx="6933410" cy="5067692"/>
          </a:xfrm>
          <a:custGeom>
            <a:rect b="b" l="l" r="r" t="t"/>
            <a:pathLst>
              <a:path extrusionOk="0" h="5067692" w="6933410">
                <a:moveTo>
                  <a:pt x="0" y="0"/>
                </a:moveTo>
                <a:lnTo>
                  <a:pt x="6933410" y="0"/>
                </a:lnTo>
                <a:lnTo>
                  <a:pt x="6933410" y="5067692"/>
                </a:lnTo>
                <a:lnTo>
                  <a:pt x="0" y="5067692"/>
                </a:lnTo>
                <a:lnTo>
                  <a:pt x="0" y="0"/>
                </a:lnTo>
                <a:close/>
              </a:path>
            </a:pathLst>
          </a:custGeom>
          <a:blipFill rotWithShape="1">
            <a:blip r:embed="rId4">
              <a:alphaModFix/>
            </a:blip>
            <a:stretch>
              <a:fillRect b="0" l="0" r="0" t="0"/>
            </a:stretch>
          </a:blipFill>
          <a:ln>
            <a:noFill/>
          </a:ln>
        </p:spPr>
      </p:sp>
      <p:sp>
        <p:nvSpPr>
          <p:cNvPr id="139" name="Google Shape;139;p13"/>
          <p:cNvSpPr/>
          <p:nvPr/>
        </p:nvSpPr>
        <p:spPr>
          <a:xfrm>
            <a:off x="1089841" y="2784410"/>
            <a:ext cx="3564289" cy="3564289"/>
          </a:xfrm>
          <a:custGeom>
            <a:rect b="b" l="l" r="r" t="t"/>
            <a:pathLst>
              <a:path extrusionOk="0" h="3564289" w="3564289">
                <a:moveTo>
                  <a:pt x="0" y="0"/>
                </a:moveTo>
                <a:lnTo>
                  <a:pt x="3564289" y="0"/>
                </a:lnTo>
                <a:lnTo>
                  <a:pt x="3564289" y="3564289"/>
                </a:lnTo>
                <a:lnTo>
                  <a:pt x="0" y="3564289"/>
                </a:lnTo>
                <a:lnTo>
                  <a:pt x="0" y="0"/>
                </a:lnTo>
                <a:close/>
              </a:path>
            </a:pathLst>
          </a:custGeom>
          <a:blipFill rotWithShape="1">
            <a:blip r:embed="rId3">
              <a:alphaModFix amt="44999"/>
            </a:blip>
            <a:stretch>
              <a:fillRect b="0" l="0" r="0" t="0"/>
            </a:stretch>
          </a:blipFill>
          <a:ln>
            <a:noFill/>
          </a:ln>
        </p:spPr>
      </p:sp>
      <p:sp>
        <p:nvSpPr>
          <p:cNvPr id="140" name="Google Shape;140;p13"/>
          <p:cNvSpPr/>
          <p:nvPr/>
        </p:nvSpPr>
        <p:spPr>
          <a:xfrm>
            <a:off x="13780911" y="2784410"/>
            <a:ext cx="3564289" cy="3564289"/>
          </a:xfrm>
          <a:custGeom>
            <a:rect b="b" l="l" r="r" t="t"/>
            <a:pathLst>
              <a:path extrusionOk="0" h="3564289" w="3564289">
                <a:moveTo>
                  <a:pt x="0" y="0"/>
                </a:moveTo>
                <a:lnTo>
                  <a:pt x="3564289" y="0"/>
                </a:lnTo>
                <a:lnTo>
                  <a:pt x="3564289" y="3564289"/>
                </a:lnTo>
                <a:lnTo>
                  <a:pt x="0" y="3564289"/>
                </a:lnTo>
                <a:lnTo>
                  <a:pt x="0" y="0"/>
                </a:lnTo>
                <a:close/>
              </a:path>
            </a:pathLst>
          </a:custGeom>
          <a:blipFill rotWithShape="1">
            <a:blip r:embed="rId3">
              <a:alphaModFix amt="44999"/>
            </a:blip>
            <a:stretch>
              <a:fillRect b="0" l="0" r="0" t="0"/>
            </a:stretch>
          </a:blipFill>
          <a:ln>
            <a:noFill/>
          </a:ln>
        </p:spPr>
      </p:sp>
      <p:sp>
        <p:nvSpPr>
          <p:cNvPr id="141" name="Google Shape;141;p13"/>
          <p:cNvSpPr/>
          <p:nvPr/>
        </p:nvSpPr>
        <p:spPr>
          <a:xfrm>
            <a:off x="2110856" y="3718493"/>
            <a:ext cx="1365918" cy="1481765"/>
          </a:xfrm>
          <a:custGeom>
            <a:rect b="b" l="l" r="r" t="t"/>
            <a:pathLst>
              <a:path extrusionOk="0" h="1481765" w="1365918">
                <a:moveTo>
                  <a:pt x="0" y="0"/>
                </a:moveTo>
                <a:lnTo>
                  <a:pt x="1365918" y="0"/>
                </a:lnTo>
                <a:lnTo>
                  <a:pt x="1365918" y="1481765"/>
                </a:lnTo>
                <a:lnTo>
                  <a:pt x="0" y="1481765"/>
                </a:lnTo>
                <a:lnTo>
                  <a:pt x="0" y="0"/>
                </a:lnTo>
                <a:close/>
              </a:path>
            </a:pathLst>
          </a:custGeom>
          <a:blipFill rotWithShape="1">
            <a:blip r:embed="rId5">
              <a:alphaModFix/>
            </a:blip>
            <a:stretch>
              <a:fillRect b="0" l="0" r="0" t="0"/>
            </a:stretch>
          </a:blipFill>
          <a:ln>
            <a:noFill/>
          </a:ln>
        </p:spPr>
      </p:sp>
      <p:sp>
        <p:nvSpPr>
          <p:cNvPr id="142" name="Google Shape;142;p13"/>
          <p:cNvSpPr/>
          <p:nvPr/>
        </p:nvSpPr>
        <p:spPr>
          <a:xfrm>
            <a:off x="15010509" y="3718493"/>
            <a:ext cx="1105094" cy="1595280"/>
          </a:xfrm>
          <a:custGeom>
            <a:rect b="b" l="l" r="r" t="t"/>
            <a:pathLst>
              <a:path extrusionOk="0" h="1595280" w="1105094">
                <a:moveTo>
                  <a:pt x="0" y="0"/>
                </a:moveTo>
                <a:lnTo>
                  <a:pt x="1105094" y="0"/>
                </a:lnTo>
                <a:lnTo>
                  <a:pt x="1105094" y="1595280"/>
                </a:lnTo>
                <a:lnTo>
                  <a:pt x="0" y="1595280"/>
                </a:lnTo>
                <a:lnTo>
                  <a:pt x="0" y="0"/>
                </a:lnTo>
                <a:close/>
              </a:path>
            </a:pathLst>
          </a:custGeom>
          <a:blipFill rotWithShape="1">
            <a:blip r:embed="rId6">
              <a:alphaModFix/>
            </a:blip>
            <a:stretch>
              <a:fillRect b="0" l="0" r="0" t="0"/>
            </a:stretch>
          </a:blipFill>
          <a:ln>
            <a:noFill/>
          </a:ln>
        </p:spPr>
      </p:sp>
      <p:sp>
        <p:nvSpPr>
          <p:cNvPr id="143" name="Google Shape;143;p13"/>
          <p:cNvSpPr txBox="1"/>
          <p:nvPr/>
        </p:nvSpPr>
        <p:spPr>
          <a:xfrm>
            <a:off x="1327828" y="779602"/>
            <a:ext cx="15632345" cy="1237814"/>
          </a:xfrm>
          <a:prstGeom prst="rect">
            <a:avLst/>
          </a:prstGeom>
          <a:noFill/>
          <a:ln>
            <a:noFill/>
          </a:ln>
        </p:spPr>
        <p:txBody>
          <a:bodyPr anchorCtr="0" anchor="t" bIns="0" lIns="0" spcFirstLastPara="1" rIns="0" wrap="square" tIns="0">
            <a:spAutoFit/>
          </a:bodyPr>
          <a:lstStyle/>
          <a:p>
            <a:pPr indent="0" lvl="0" marL="0" marR="0" rtl="0" algn="ctr">
              <a:lnSpc>
                <a:spcPct val="113000"/>
              </a:lnSpc>
              <a:spcBef>
                <a:spcPts val="0"/>
              </a:spcBef>
              <a:spcAft>
                <a:spcPts val="0"/>
              </a:spcAft>
              <a:buNone/>
            </a:pPr>
            <a:r>
              <a:rPr b="0" i="0" lang="en-US" sz="8538" u="none" cap="none" strike="noStrike">
                <a:solidFill>
                  <a:srgbClr val="FFFFFF"/>
                </a:solidFill>
                <a:latin typeface="EB Garamond"/>
                <a:ea typeface="EB Garamond"/>
                <a:cs typeface="EB Garamond"/>
                <a:sym typeface="EB Garamond"/>
              </a:rPr>
              <a:t>THE NERVOUS SYSTEM</a:t>
            </a:r>
            <a:endParaRPr/>
          </a:p>
        </p:txBody>
      </p:sp>
      <p:sp>
        <p:nvSpPr>
          <p:cNvPr id="144" name="Google Shape;144;p13"/>
          <p:cNvSpPr txBox="1"/>
          <p:nvPr/>
        </p:nvSpPr>
        <p:spPr>
          <a:xfrm>
            <a:off x="765601" y="6537325"/>
            <a:ext cx="4212900" cy="2709000"/>
          </a:xfrm>
          <a:prstGeom prst="rect">
            <a:avLst/>
          </a:prstGeom>
          <a:noFill/>
          <a:ln>
            <a:noFill/>
          </a:ln>
        </p:spPr>
        <p:txBody>
          <a:bodyPr anchorCtr="0" anchor="t" bIns="0" lIns="0" spcFirstLastPara="1" rIns="0" wrap="square" tIns="0">
            <a:spAutoFit/>
          </a:bodyPr>
          <a:lstStyle/>
          <a:p>
            <a:pPr indent="0" lvl="0" marL="0" marR="0" rtl="0" algn="ctr">
              <a:lnSpc>
                <a:spcPct val="130000"/>
              </a:lnSpc>
              <a:spcBef>
                <a:spcPts val="0"/>
              </a:spcBef>
              <a:spcAft>
                <a:spcPts val="0"/>
              </a:spcAft>
              <a:buNone/>
            </a:pPr>
            <a:r>
              <a:rPr b="0" i="0" lang="en-US" sz="2000" u="none" cap="none" strike="noStrike">
                <a:solidFill>
                  <a:srgbClr val="000000"/>
                </a:solidFill>
                <a:latin typeface="Asap"/>
                <a:ea typeface="Asap"/>
                <a:cs typeface="Asap"/>
                <a:sym typeface="Asap"/>
              </a:rPr>
              <a:t>Lorem ipsum dolor sit amet, consectetur adipiscing elit, sed do eiusmod tempor incididunt ut labore et dolore magna aliqua. Ut enim ad minim veniam, quis nostrud exercitation ullamco laboris nisi ut aliquip ex ea commodo consequat.</a:t>
            </a:r>
            <a:endParaRPr/>
          </a:p>
        </p:txBody>
      </p:sp>
      <p:sp>
        <p:nvSpPr>
          <p:cNvPr id="145" name="Google Shape;145;p13"/>
          <p:cNvSpPr txBox="1"/>
          <p:nvPr/>
        </p:nvSpPr>
        <p:spPr>
          <a:xfrm>
            <a:off x="13627386" y="6537325"/>
            <a:ext cx="3871200" cy="2709000"/>
          </a:xfrm>
          <a:prstGeom prst="rect">
            <a:avLst/>
          </a:prstGeom>
          <a:noFill/>
          <a:ln>
            <a:noFill/>
          </a:ln>
        </p:spPr>
        <p:txBody>
          <a:bodyPr anchorCtr="0" anchor="t" bIns="0" lIns="0" spcFirstLastPara="1" rIns="0" wrap="square" tIns="0">
            <a:spAutoFit/>
          </a:bodyPr>
          <a:lstStyle/>
          <a:p>
            <a:pPr indent="0" lvl="0" marL="0" marR="0" rtl="0" algn="ctr">
              <a:lnSpc>
                <a:spcPct val="130000"/>
              </a:lnSpc>
              <a:spcBef>
                <a:spcPts val="0"/>
              </a:spcBef>
              <a:spcAft>
                <a:spcPts val="0"/>
              </a:spcAft>
              <a:buNone/>
            </a:pPr>
            <a:r>
              <a:rPr b="0" i="0" lang="en-US" sz="2000" u="none" cap="none" strike="noStrike">
                <a:solidFill>
                  <a:srgbClr val="000000"/>
                </a:solidFill>
                <a:latin typeface="Asap"/>
                <a:ea typeface="Asap"/>
                <a:cs typeface="Asap"/>
                <a:sym typeface="Asap"/>
              </a:rPr>
              <a:t>Duis aute irure dolor in reprehenderit in voluptate velit esse cillum dolore eu fugiat nulla pariatur. Excepteur sint occaecat cupidatat non proident, sunt in culpa qui officia deserunt mollit anim id est laborum.</a:t>
            </a:r>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gradFill>
          <a:gsLst>
            <a:gs pos="0">
              <a:srgbClr val="4B6772"/>
            </a:gs>
            <a:gs pos="100000">
              <a:srgbClr val="D0D1CA"/>
            </a:gs>
          </a:gsLst>
          <a:lin ang="5400000" scaled="0"/>
        </a:gradFill>
      </p:bgPr>
    </p:bg>
    <p:spTree>
      <p:nvGrpSpPr>
        <p:cNvPr id="149" name="Shape 149"/>
        <p:cNvGrpSpPr/>
        <p:nvPr/>
      </p:nvGrpSpPr>
      <p:grpSpPr>
        <a:xfrm>
          <a:off x="0" y="0"/>
          <a:ext cx="0" cy="0"/>
          <a:chOff x="0" y="0"/>
          <a:chExt cx="0" cy="0"/>
        </a:xfrm>
      </p:grpSpPr>
      <p:sp>
        <p:nvSpPr>
          <p:cNvPr id="150" name="Google Shape;150;p14"/>
          <p:cNvSpPr/>
          <p:nvPr/>
        </p:nvSpPr>
        <p:spPr>
          <a:xfrm>
            <a:off x="0" y="4301760"/>
            <a:ext cx="7109896" cy="5985240"/>
          </a:xfrm>
          <a:custGeom>
            <a:rect b="b" l="l" r="r" t="t"/>
            <a:pathLst>
              <a:path extrusionOk="0" h="5985240" w="7109896">
                <a:moveTo>
                  <a:pt x="0" y="0"/>
                </a:moveTo>
                <a:lnTo>
                  <a:pt x="7109896" y="0"/>
                </a:lnTo>
                <a:lnTo>
                  <a:pt x="7109896" y="5985240"/>
                </a:lnTo>
                <a:lnTo>
                  <a:pt x="0" y="5985240"/>
                </a:lnTo>
                <a:lnTo>
                  <a:pt x="0" y="0"/>
                </a:lnTo>
                <a:close/>
              </a:path>
            </a:pathLst>
          </a:custGeom>
          <a:blipFill rotWithShape="1">
            <a:blip r:embed="rId3">
              <a:alphaModFix/>
            </a:blip>
            <a:stretch>
              <a:fillRect b="0" l="0" r="0" t="0"/>
            </a:stretch>
          </a:blipFill>
          <a:ln>
            <a:noFill/>
          </a:ln>
        </p:spPr>
      </p:sp>
      <p:sp>
        <p:nvSpPr>
          <p:cNvPr id="151" name="Google Shape;151;p14"/>
          <p:cNvSpPr txBox="1"/>
          <p:nvPr/>
        </p:nvSpPr>
        <p:spPr>
          <a:xfrm>
            <a:off x="1948931" y="779602"/>
            <a:ext cx="14390138" cy="1237814"/>
          </a:xfrm>
          <a:prstGeom prst="rect">
            <a:avLst/>
          </a:prstGeom>
          <a:noFill/>
          <a:ln>
            <a:noFill/>
          </a:ln>
        </p:spPr>
        <p:txBody>
          <a:bodyPr anchorCtr="0" anchor="t" bIns="0" lIns="0" spcFirstLastPara="1" rIns="0" wrap="square" tIns="0">
            <a:spAutoFit/>
          </a:bodyPr>
          <a:lstStyle/>
          <a:p>
            <a:pPr indent="0" lvl="0" marL="0" marR="0" rtl="0" algn="ctr">
              <a:lnSpc>
                <a:spcPct val="113000"/>
              </a:lnSpc>
              <a:spcBef>
                <a:spcPts val="0"/>
              </a:spcBef>
              <a:spcAft>
                <a:spcPts val="0"/>
              </a:spcAft>
              <a:buNone/>
            </a:pPr>
            <a:r>
              <a:rPr b="0" i="0" lang="en-US" sz="8538" u="none" cap="none" strike="noStrike">
                <a:solidFill>
                  <a:srgbClr val="FFFFFF"/>
                </a:solidFill>
                <a:latin typeface="EB Garamond"/>
                <a:ea typeface="EB Garamond"/>
                <a:cs typeface="EB Garamond"/>
                <a:sym typeface="EB Garamond"/>
              </a:rPr>
              <a:t>IMPACT ON THE BRAIN</a:t>
            </a:r>
            <a:endParaRPr/>
          </a:p>
        </p:txBody>
      </p:sp>
      <p:sp>
        <p:nvSpPr>
          <p:cNvPr id="152" name="Google Shape;152;p14"/>
          <p:cNvSpPr txBox="1"/>
          <p:nvPr/>
        </p:nvSpPr>
        <p:spPr>
          <a:xfrm>
            <a:off x="9176853" y="2809281"/>
            <a:ext cx="1097310" cy="1308735"/>
          </a:xfrm>
          <a:prstGeom prst="rect">
            <a:avLst/>
          </a:prstGeom>
          <a:noFill/>
          <a:ln>
            <a:noFill/>
          </a:ln>
        </p:spPr>
        <p:txBody>
          <a:bodyPr anchorCtr="0" anchor="t" bIns="0" lIns="0" spcFirstLastPara="1" rIns="0" wrap="square" tIns="0">
            <a:spAutoFit/>
          </a:bodyPr>
          <a:lstStyle/>
          <a:p>
            <a:pPr indent="0" lvl="0" marL="0" marR="0" rtl="0" algn="ctr">
              <a:lnSpc>
                <a:spcPct val="112988"/>
              </a:lnSpc>
              <a:spcBef>
                <a:spcPts val="0"/>
              </a:spcBef>
              <a:spcAft>
                <a:spcPts val="0"/>
              </a:spcAft>
              <a:buNone/>
            </a:pPr>
            <a:r>
              <a:rPr b="0" i="0" lang="en-US" sz="9000" u="none" cap="none" strike="noStrike">
                <a:solidFill>
                  <a:srgbClr val="FFFFFF"/>
                </a:solidFill>
                <a:latin typeface="EB Garamond"/>
                <a:ea typeface="EB Garamond"/>
                <a:cs typeface="EB Garamond"/>
                <a:sym typeface="EB Garamond"/>
              </a:rPr>
              <a:t>01</a:t>
            </a:r>
            <a:endParaRPr/>
          </a:p>
        </p:txBody>
      </p:sp>
      <p:sp>
        <p:nvSpPr>
          <p:cNvPr id="153" name="Google Shape;153;p14"/>
          <p:cNvSpPr txBox="1"/>
          <p:nvPr/>
        </p:nvSpPr>
        <p:spPr>
          <a:xfrm>
            <a:off x="9176853" y="6276959"/>
            <a:ext cx="1097310" cy="1308735"/>
          </a:xfrm>
          <a:prstGeom prst="rect">
            <a:avLst/>
          </a:prstGeom>
          <a:noFill/>
          <a:ln>
            <a:noFill/>
          </a:ln>
        </p:spPr>
        <p:txBody>
          <a:bodyPr anchorCtr="0" anchor="t" bIns="0" lIns="0" spcFirstLastPara="1" rIns="0" wrap="square" tIns="0">
            <a:spAutoFit/>
          </a:bodyPr>
          <a:lstStyle/>
          <a:p>
            <a:pPr indent="0" lvl="0" marL="0" marR="0" rtl="0" algn="ctr">
              <a:lnSpc>
                <a:spcPct val="112988"/>
              </a:lnSpc>
              <a:spcBef>
                <a:spcPts val="0"/>
              </a:spcBef>
              <a:spcAft>
                <a:spcPts val="0"/>
              </a:spcAft>
              <a:buNone/>
            </a:pPr>
            <a:r>
              <a:rPr b="0" i="0" lang="en-US" sz="9000" u="none" cap="none" strike="noStrike">
                <a:solidFill>
                  <a:srgbClr val="FFFFFF"/>
                </a:solidFill>
                <a:latin typeface="EB Garamond"/>
                <a:ea typeface="EB Garamond"/>
                <a:cs typeface="EB Garamond"/>
                <a:sym typeface="EB Garamond"/>
              </a:rPr>
              <a:t>03</a:t>
            </a:r>
            <a:endParaRPr/>
          </a:p>
        </p:txBody>
      </p:sp>
      <p:sp>
        <p:nvSpPr>
          <p:cNvPr id="154" name="Google Shape;154;p14"/>
          <p:cNvSpPr txBox="1"/>
          <p:nvPr/>
        </p:nvSpPr>
        <p:spPr>
          <a:xfrm>
            <a:off x="14640401" y="2809281"/>
            <a:ext cx="1097310" cy="1308735"/>
          </a:xfrm>
          <a:prstGeom prst="rect">
            <a:avLst/>
          </a:prstGeom>
          <a:noFill/>
          <a:ln>
            <a:noFill/>
          </a:ln>
        </p:spPr>
        <p:txBody>
          <a:bodyPr anchorCtr="0" anchor="t" bIns="0" lIns="0" spcFirstLastPara="1" rIns="0" wrap="square" tIns="0">
            <a:spAutoFit/>
          </a:bodyPr>
          <a:lstStyle/>
          <a:p>
            <a:pPr indent="0" lvl="0" marL="0" marR="0" rtl="0" algn="ctr">
              <a:lnSpc>
                <a:spcPct val="112988"/>
              </a:lnSpc>
              <a:spcBef>
                <a:spcPts val="0"/>
              </a:spcBef>
              <a:spcAft>
                <a:spcPts val="0"/>
              </a:spcAft>
              <a:buNone/>
            </a:pPr>
            <a:r>
              <a:rPr b="0" i="0" lang="en-US" sz="9000" u="none" cap="none" strike="noStrike">
                <a:solidFill>
                  <a:srgbClr val="FFFFFF"/>
                </a:solidFill>
                <a:latin typeface="EB Garamond"/>
                <a:ea typeface="EB Garamond"/>
                <a:cs typeface="EB Garamond"/>
                <a:sym typeface="EB Garamond"/>
              </a:rPr>
              <a:t>02</a:t>
            </a:r>
            <a:endParaRPr/>
          </a:p>
        </p:txBody>
      </p:sp>
      <p:sp>
        <p:nvSpPr>
          <p:cNvPr id="155" name="Google Shape;155;p14"/>
          <p:cNvSpPr txBox="1"/>
          <p:nvPr/>
        </p:nvSpPr>
        <p:spPr>
          <a:xfrm>
            <a:off x="14640401" y="6276959"/>
            <a:ext cx="1097310" cy="1308735"/>
          </a:xfrm>
          <a:prstGeom prst="rect">
            <a:avLst/>
          </a:prstGeom>
          <a:noFill/>
          <a:ln>
            <a:noFill/>
          </a:ln>
        </p:spPr>
        <p:txBody>
          <a:bodyPr anchorCtr="0" anchor="t" bIns="0" lIns="0" spcFirstLastPara="1" rIns="0" wrap="square" tIns="0">
            <a:spAutoFit/>
          </a:bodyPr>
          <a:lstStyle/>
          <a:p>
            <a:pPr indent="0" lvl="0" marL="0" marR="0" rtl="0" algn="ctr">
              <a:lnSpc>
                <a:spcPct val="112988"/>
              </a:lnSpc>
              <a:spcBef>
                <a:spcPts val="0"/>
              </a:spcBef>
              <a:spcAft>
                <a:spcPts val="0"/>
              </a:spcAft>
              <a:buNone/>
            </a:pPr>
            <a:r>
              <a:rPr b="0" i="0" lang="en-US" sz="9000" u="none" cap="none" strike="noStrike">
                <a:solidFill>
                  <a:srgbClr val="FFFFFF"/>
                </a:solidFill>
                <a:latin typeface="EB Garamond"/>
                <a:ea typeface="EB Garamond"/>
                <a:cs typeface="EB Garamond"/>
                <a:sym typeface="EB Garamond"/>
              </a:rPr>
              <a:t>04</a:t>
            </a:r>
            <a:endParaRPr/>
          </a:p>
        </p:txBody>
      </p:sp>
      <p:sp>
        <p:nvSpPr>
          <p:cNvPr id="156" name="Google Shape;156;p14"/>
          <p:cNvSpPr txBox="1"/>
          <p:nvPr/>
        </p:nvSpPr>
        <p:spPr>
          <a:xfrm>
            <a:off x="7465878" y="4716743"/>
            <a:ext cx="4519260" cy="768350"/>
          </a:xfrm>
          <a:prstGeom prst="rect">
            <a:avLst/>
          </a:prstGeom>
          <a:noFill/>
          <a:ln>
            <a:noFill/>
          </a:ln>
        </p:spPr>
        <p:txBody>
          <a:bodyPr anchorCtr="0" anchor="t" bIns="0" lIns="0" spcFirstLastPara="1" rIns="0" wrap="square" tIns="0">
            <a:spAutoFit/>
          </a:bodyPr>
          <a:lstStyle/>
          <a:p>
            <a:pPr indent="0" lvl="0" marL="0" marR="0" rtl="0" algn="ctr">
              <a:lnSpc>
                <a:spcPct val="155000"/>
              </a:lnSpc>
              <a:spcBef>
                <a:spcPts val="0"/>
              </a:spcBef>
              <a:spcAft>
                <a:spcPts val="0"/>
              </a:spcAft>
              <a:buNone/>
            </a:pPr>
            <a:r>
              <a:rPr b="0" i="0" lang="en-US" sz="2000" u="none" cap="none" strike="noStrike">
                <a:solidFill>
                  <a:srgbClr val="000000"/>
                </a:solidFill>
                <a:latin typeface="Asap"/>
                <a:ea typeface="Asap"/>
                <a:cs typeface="Asap"/>
                <a:sym typeface="Asap"/>
              </a:rPr>
              <a:t>Lorem ipsum dolor sit amet, consectetur adipiscing elit, sed do eiusmod tempor.</a:t>
            </a:r>
            <a:endParaRPr/>
          </a:p>
        </p:txBody>
      </p:sp>
      <p:sp>
        <p:nvSpPr>
          <p:cNvPr id="157" name="Google Shape;157;p14"/>
          <p:cNvSpPr txBox="1"/>
          <p:nvPr/>
        </p:nvSpPr>
        <p:spPr>
          <a:xfrm>
            <a:off x="7465878" y="4132529"/>
            <a:ext cx="4519260" cy="431165"/>
          </a:xfrm>
          <a:prstGeom prst="rect">
            <a:avLst/>
          </a:prstGeom>
          <a:noFill/>
          <a:ln>
            <a:noFill/>
          </a:ln>
        </p:spPr>
        <p:txBody>
          <a:bodyPr anchorCtr="0" anchor="t" bIns="0" lIns="0" spcFirstLastPara="1" rIns="0" wrap="square" tIns="0">
            <a:spAutoFit/>
          </a:bodyPr>
          <a:lstStyle/>
          <a:p>
            <a:pPr indent="0" lvl="0" marL="0" marR="0" rtl="0" algn="ctr">
              <a:lnSpc>
                <a:spcPct val="155023"/>
              </a:lnSpc>
              <a:spcBef>
                <a:spcPts val="0"/>
              </a:spcBef>
              <a:spcAft>
                <a:spcPts val="0"/>
              </a:spcAft>
              <a:buNone/>
            </a:pPr>
            <a:r>
              <a:rPr b="1" i="0" lang="en-US" sz="2299" u="none" cap="none" strike="noStrike">
                <a:solidFill>
                  <a:srgbClr val="000000"/>
                </a:solidFill>
                <a:latin typeface="Asap"/>
                <a:ea typeface="Asap"/>
                <a:cs typeface="Asap"/>
                <a:sym typeface="Asap"/>
              </a:rPr>
              <a:t>Write a main idea here</a:t>
            </a:r>
            <a:endParaRPr/>
          </a:p>
        </p:txBody>
      </p:sp>
      <p:sp>
        <p:nvSpPr>
          <p:cNvPr id="158" name="Google Shape;158;p14"/>
          <p:cNvSpPr txBox="1"/>
          <p:nvPr/>
        </p:nvSpPr>
        <p:spPr>
          <a:xfrm>
            <a:off x="7465878" y="7604744"/>
            <a:ext cx="4519260" cy="431165"/>
          </a:xfrm>
          <a:prstGeom prst="rect">
            <a:avLst/>
          </a:prstGeom>
          <a:noFill/>
          <a:ln>
            <a:noFill/>
          </a:ln>
        </p:spPr>
        <p:txBody>
          <a:bodyPr anchorCtr="0" anchor="t" bIns="0" lIns="0" spcFirstLastPara="1" rIns="0" wrap="square" tIns="0">
            <a:spAutoFit/>
          </a:bodyPr>
          <a:lstStyle/>
          <a:p>
            <a:pPr indent="0" lvl="0" marL="0" marR="0" rtl="0" algn="ctr">
              <a:lnSpc>
                <a:spcPct val="155023"/>
              </a:lnSpc>
              <a:spcBef>
                <a:spcPts val="0"/>
              </a:spcBef>
              <a:spcAft>
                <a:spcPts val="0"/>
              </a:spcAft>
              <a:buNone/>
            </a:pPr>
            <a:r>
              <a:rPr b="1" i="0" lang="en-US" sz="2299" u="none" cap="none" strike="noStrike">
                <a:solidFill>
                  <a:srgbClr val="000000"/>
                </a:solidFill>
                <a:latin typeface="Asap"/>
                <a:ea typeface="Asap"/>
                <a:cs typeface="Asap"/>
                <a:sym typeface="Asap"/>
              </a:rPr>
              <a:t>Write a main idea here</a:t>
            </a:r>
            <a:endParaRPr/>
          </a:p>
        </p:txBody>
      </p:sp>
      <p:sp>
        <p:nvSpPr>
          <p:cNvPr id="159" name="Google Shape;159;p14"/>
          <p:cNvSpPr txBox="1"/>
          <p:nvPr/>
        </p:nvSpPr>
        <p:spPr>
          <a:xfrm>
            <a:off x="12929426" y="4132529"/>
            <a:ext cx="4519260" cy="431165"/>
          </a:xfrm>
          <a:prstGeom prst="rect">
            <a:avLst/>
          </a:prstGeom>
          <a:noFill/>
          <a:ln>
            <a:noFill/>
          </a:ln>
        </p:spPr>
        <p:txBody>
          <a:bodyPr anchorCtr="0" anchor="t" bIns="0" lIns="0" spcFirstLastPara="1" rIns="0" wrap="square" tIns="0">
            <a:spAutoFit/>
          </a:bodyPr>
          <a:lstStyle/>
          <a:p>
            <a:pPr indent="0" lvl="0" marL="0" marR="0" rtl="0" algn="ctr">
              <a:lnSpc>
                <a:spcPct val="155023"/>
              </a:lnSpc>
              <a:spcBef>
                <a:spcPts val="0"/>
              </a:spcBef>
              <a:spcAft>
                <a:spcPts val="0"/>
              </a:spcAft>
              <a:buNone/>
            </a:pPr>
            <a:r>
              <a:rPr b="1" i="0" lang="en-US" sz="2299" u="none" cap="none" strike="noStrike">
                <a:solidFill>
                  <a:srgbClr val="000000"/>
                </a:solidFill>
                <a:latin typeface="Asap"/>
                <a:ea typeface="Asap"/>
                <a:cs typeface="Asap"/>
                <a:sym typeface="Asap"/>
              </a:rPr>
              <a:t>Write a main idea here</a:t>
            </a:r>
            <a:endParaRPr/>
          </a:p>
        </p:txBody>
      </p:sp>
      <p:sp>
        <p:nvSpPr>
          <p:cNvPr id="160" name="Google Shape;160;p14"/>
          <p:cNvSpPr txBox="1"/>
          <p:nvPr/>
        </p:nvSpPr>
        <p:spPr>
          <a:xfrm>
            <a:off x="12929426" y="7604744"/>
            <a:ext cx="4519260" cy="431165"/>
          </a:xfrm>
          <a:prstGeom prst="rect">
            <a:avLst/>
          </a:prstGeom>
          <a:noFill/>
          <a:ln>
            <a:noFill/>
          </a:ln>
        </p:spPr>
        <p:txBody>
          <a:bodyPr anchorCtr="0" anchor="t" bIns="0" lIns="0" spcFirstLastPara="1" rIns="0" wrap="square" tIns="0">
            <a:spAutoFit/>
          </a:bodyPr>
          <a:lstStyle/>
          <a:p>
            <a:pPr indent="0" lvl="0" marL="0" marR="0" rtl="0" algn="ctr">
              <a:lnSpc>
                <a:spcPct val="155023"/>
              </a:lnSpc>
              <a:spcBef>
                <a:spcPts val="0"/>
              </a:spcBef>
              <a:spcAft>
                <a:spcPts val="0"/>
              </a:spcAft>
              <a:buNone/>
            </a:pPr>
            <a:r>
              <a:rPr b="1" i="0" lang="en-US" sz="2299" u="none" cap="none" strike="noStrike">
                <a:solidFill>
                  <a:srgbClr val="000000"/>
                </a:solidFill>
                <a:latin typeface="Asap"/>
                <a:ea typeface="Asap"/>
                <a:cs typeface="Asap"/>
                <a:sym typeface="Asap"/>
              </a:rPr>
              <a:t>Write a main idea here</a:t>
            </a:r>
            <a:endParaRPr/>
          </a:p>
        </p:txBody>
      </p:sp>
      <p:sp>
        <p:nvSpPr>
          <p:cNvPr id="161" name="Google Shape;161;p14"/>
          <p:cNvSpPr txBox="1"/>
          <p:nvPr/>
        </p:nvSpPr>
        <p:spPr>
          <a:xfrm>
            <a:off x="12929426" y="4716743"/>
            <a:ext cx="4519260" cy="768350"/>
          </a:xfrm>
          <a:prstGeom prst="rect">
            <a:avLst/>
          </a:prstGeom>
          <a:noFill/>
          <a:ln>
            <a:noFill/>
          </a:ln>
        </p:spPr>
        <p:txBody>
          <a:bodyPr anchorCtr="0" anchor="t" bIns="0" lIns="0" spcFirstLastPara="1" rIns="0" wrap="square" tIns="0">
            <a:spAutoFit/>
          </a:bodyPr>
          <a:lstStyle/>
          <a:p>
            <a:pPr indent="0" lvl="0" marL="0" marR="0" rtl="0" algn="ctr">
              <a:lnSpc>
                <a:spcPct val="155000"/>
              </a:lnSpc>
              <a:spcBef>
                <a:spcPts val="0"/>
              </a:spcBef>
              <a:spcAft>
                <a:spcPts val="0"/>
              </a:spcAft>
              <a:buNone/>
            </a:pPr>
            <a:r>
              <a:rPr b="0" i="0" lang="en-US" sz="2000" u="none" cap="none" strike="noStrike">
                <a:solidFill>
                  <a:srgbClr val="000000"/>
                </a:solidFill>
                <a:latin typeface="Asap"/>
                <a:ea typeface="Asap"/>
                <a:cs typeface="Asap"/>
                <a:sym typeface="Asap"/>
              </a:rPr>
              <a:t>Lorem ipsum dolor sit amet, consectetur adipiscing elit, sed do eiusmod tempor.</a:t>
            </a:r>
            <a:endParaRPr/>
          </a:p>
        </p:txBody>
      </p:sp>
      <p:sp>
        <p:nvSpPr>
          <p:cNvPr id="162" name="Google Shape;162;p14"/>
          <p:cNvSpPr txBox="1"/>
          <p:nvPr/>
        </p:nvSpPr>
        <p:spPr>
          <a:xfrm>
            <a:off x="7465878" y="8189606"/>
            <a:ext cx="4519260" cy="768350"/>
          </a:xfrm>
          <a:prstGeom prst="rect">
            <a:avLst/>
          </a:prstGeom>
          <a:noFill/>
          <a:ln>
            <a:noFill/>
          </a:ln>
        </p:spPr>
        <p:txBody>
          <a:bodyPr anchorCtr="0" anchor="t" bIns="0" lIns="0" spcFirstLastPara="1" rIns="0" wrap="square" tIns="0">
            <a:spAutoFit/>
          </a:bodyPr>
          <a:lstStyle/>
          <a:p>
            <a:pPr indent="0" lvl="0" marL="0" marR="0" rtl="0" algn="ctr">
              <a:lnSpc>
                <a:spcPct val="155000"/>
              </a:lnSpc>
              <a:spcBef>
                <a:spcPts val="0"/>
              </a:spcBef>
              <a:spcAft>
                <a:spcPts val="0"/>
              </a:spcAft>
              <a:buNone/>
            </a:pPr>
            <a:r>
              <a:rPr b="0" i="0" lang="en-US" sz="2000" u="none" cap="none" strike="noStrike">
                <a:solidFill>
                  <a:srgbClr val="000000"/>
                </a:solidFill>
                <a:latin typeface="Asap"/>
                <a:ea typeface="Asap"/>
                <a:cs typeface="Asap"/>
                <a:sym typeface="Asap"/>
              </a:rPr>
              <a:t>Lorem ipsum dolor sit amet, consectetur adipiscing elit, sed do eiusmod tempor.</a:t>
            </a:r>
            <a:endParaRPr/>
          </a:p>
        </p:txBody>
      </p:sp>
      <p:sp>
        <p:nvSpPr>
          <p:cNvPr id="163" name="Google Shape;163;p14"/>
          <p:cNvSpPr txBox="1"/>
          <p:nvPr/>
        </p:nvSpPr>
        <p:spPr>
          <a:xfrm>
            <a:off x="12929426" y="8189606"/>
            <a:ext cx="4519260" cy="768350"/>
          </a:xfrm>
          <a:prstGeom prst="rect">
            <a:avLst/>
          </a:prstGeom>
          <a:noFill/>
          <a:ln>
            <a:noFill/>
          </a:ln>
        </p:spPr>
        <p:txBody>
          <a:bodyPr anchorCtr="0" anchor="t" bIns="0" lIns="0" spcFirstLastPara="1" rIns="0" wrap="square" tIns="0">
            <a:spAutoFit/>
          </a:bodyPr>
          <a:lstStyle/>
          <a:p>
            <a:pPr indent="0" lvl="0" marL="0" marR="0" rtl="0" algn="ctr">
              <a:lnSpc>
                <a:spcPct val="155000"/>
              </a:lnSpc>
              <a:spcBef>
                <a:spcPts val="0"/>
              </a:spcBef>
              <a:spcAft>
                <a:spcPts val="0"/>
              </a:spcAft>
              <a:buNone/>
            </a:pPr>
            <a:r>
              <a:rPr b="0" i="0" lang="en-US" sz="2000" u="none" cap="none" strike="noStrike">
                <a:solidFill>
                  <a:srgbClr val="000000"/>
                </a:solidFill>
                <a:latin typeface="Asap"/>
                <a:ea typeface="Asap"/>
                <a:cs typeface="Asap"/>
                <a:sym typeface="Asap"/>
              </a:rPr>
              <a:t>Lorem ipsum dolor sit amet, consectetur adipiscing elit, sed do eiusmod tempor.</a:t>
            </a:r>
            <a:endParaRPr/>
          </a:p>
        </p:txBody>
      </p:sp>
      <p:sp>
        <p:nvSpPr>
          <p:cNvPr id="164" name="Google Shape;164;p14"/>
          <p:cNvSpPr/>
          <p:nvPr/>
        </p:nvSpPr>
        <p:spPr>
          <a:xfrm>
            <a:off x="-3657600" y="2656332"/>
            <a:ext cx="7315200" cy="2487168"/>
          </a:xfrm>
          <a:custGeom>
            <a:rect b="b" l="l" r="r" t="t"/>
            <a:pathLst>
              <a:path extrusionOk="0" h="2487168" w="7315200">
                <a:moveTo>
                  <a:pt x="0" y="0"/>
                </a:moveTo>
                <a:lnTo>
                  <a:pt x="7315200" y="0"/>
                </a:lnTo>
                <a:lnTo>
                  <a:pt x="7315200" y="2487168"/>
                </a:lnTo>
                <a:lnTo>
                  <a:pt x="0" y="2487168"/>
                </a:lnTo>
                <a:lnTo>
                  <a:pt x="0" y="0"/>
                </a:lnTo>
                <a:close/>
              </a:path>
            </a:pathLst>
          </a:custGeom>
          <a:blipFill rotWithShape="1">
            <a:blip r:embed="rId4">
              <a:alphaModFix amt="26000"/>
            </a:blip>
            <a:stretch>
              <a:fillRect b="0" l="0" r="0" t="0"/>
            </a:stretch>
          </a:blipFill>
          <a:ln>
            <a:noFill/>
          </a:ln>
        </p:spPr>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gradFill>
          <a:gsLst>
            <a:gs pos="0">
              <a:srgbClr val="4B6772"/>
            </a:gs>
            <a:gs pos="100000">
              <a:srgbClr val="D0D1CA"/>
            </a:gs>
          </a:gsLst>
          <a:lin ang="5400000" scaled="0"/>
        </a:gradFill>
      </p:bgPr>
    </p:bg>
    <p:spTree>
      <p:nvGrpSpPr>
        <p:cNvPr id="168" name="Shape 168"/>
        <p:cNvGrpSpPr/>
        <p:nvPr/>
      </p:nvGrpSpPr>
      <p:grpSpPr>
        <a:xfrm>
          <a:off x="0" y="0"/>
          <a:ext cx="0" cy="0"/>
          <a:chOff x="0" y="0"/>
          <a:chExt cx="0" cy="0"/>
        </a:xfrm>
      </p:grpSpPr>
      <p:sp>
        <p:nvSpPr>
          <p:cNvPr id="169" name="Google Shape;169;p15"/>
          <p:cNvSpPr/>
          <p:nvPr/>
        </p:nvSpPr>
        <p:spPr>
          <a:xfrm>
            <a:off x="12486659" y="2745995"/>
            <a:ext cx="4572238" cy="4572238"/>
          </a:xfrm>
          <a:custGeom>
            <a:rect b="b" l="l" r="r" t="t"/>
            <a:pathLst>
              <a:path extrusionOk="0" h="4572238" w="4572238">
                <a:moveTo>
                  <a:pt x="0" y="0"/>
                </a:moveTo>
                <a:lnTo>
                  <a:pt x="4572239" y="0"/>
                </a:lnTo>
                <a:lnTo>
                  <a:pt x="4572239" y="4572238"/>
                </a:lnTo>
                <a:lnTo>
                  <a:pt x="0" y="4572238"/>
                </a:lnTo>
                <a:lnTo>
                  <a:pt x="0" y="0"/>
                </a:lnTo>
                <a:close/>
              </a:path>
            </a:pathLst>
          </a:custGeom>
          <a:blipFill rotWithShape="1">
            <a:blip r:embed="rId3">
              <a:alphaModFix/>
            </a:blip>
            <a:stretch>
              <a:fillRect b="0" l="0" r="0" t="0"/>
            </a:stretch>
          </a:blipFill>
          <a:ln>
            <a:noFill/>
          </a:ln>
        </p:spPr>
      </p:sp>
      <p:sp>
        <p:nvSpPr>
          <p:cNvPr id="170" name="Google Shape;170;p15"/>
          <p:cNvSpPr/>
          <p:nvPr/>
        </p:nvSpPr>
        <p:spPr>
          <a:xfrm>
            <a:off x="6857881" y="2745995"/>
            <a:ext cx="4572238" cy="4572238"/>
          </a:xfrm>
          <a:custGeom>
            <a:rect b="b" l="l" r="r" t="t"/>
            <a:pathLst>
              <a:path extrusionOk="0" h="4572238" w="4572238">
                <a:moveTo>
                  <a:pt x="0" y="0"/>
                </a:moveTo>
                <a:lnTo>
                  <a:pt x="4572238" y="0"/>
                </a:lnTo>
                <a:lnTo>
                  <a:pt x="4572238" y="4572238"/>
                </a:lnTo>
                <a:lnTo>
                  <a:pt x="0" y="4572238"/>
                </a:lnTo>
                <a:lnTo>
                  <a:pt x="0" y="0"/>
                </a:lnTo>
                <a:close/>
              </a:path>
            </a:pathLst>
          </a:custGeom>
          <a:blipFill rotWithShape="1">
            <a:blip r:embed="rId3">
              <a:alphaModFix/>
            </a:blip>
            <a:stretch>
              <a:fillRect b="0" l="0" r="0" t="0"/>
            </a:stretch>
          </a:blipFill>
          <a:ln>
            <a:noFill/>
          </a:ln>
        </p:spPr>
      </p:sp>
      <p:sp>
        <p:nvSpPr>
          <p:cNvPr id="171" name="Google Shape;171;p15"/>
          <p:cNvSpPr/>
          <p:nvPr/>
        </p:nvSpPr>
        <p:spPr>
          <a:xfrm>
            <a:off x="1229102" y="2745995"/>
            <a:ext cx="4572238" cy="4572238"/>
          </a:xfrm>
          <a:custGeom>
            <a:rect b="b" l="l" r="r" t="t"/>
            <a:pathLst>
              <a:path extrusionOk="0" h="4572238" w="4572238">
                <a:moveTo>
                  <a:pt x="0" y="0"/>
                </a:moveTo>
                <a:lnTo>
                  <a:pt x="4572239" y="0"/>
                </a:lnTo>
                <a:lnTo>
                  <a:pt x="4572239" y="4572238"/>
                </a:lnTo>
                <a:lnTo>
                  <a:pt x="0" y="4572238"/>
                </a:lnTo>
                <a:lnTo>
                  <a:pt x="0" y="0"/>
                </a:lnTo>
                <a:close/>
              </a:path>
            </a:pathLst>
          </a:custGeom>
          <a:blipFill rotWithShape="1">
            <a:blip r:embed="rId3">
              <a:alphaModFix/>
            </a:blip>
            <a:stretch>
              <a:fillRect b="0" l="0" r="0" t="0"/>
            </a:stretch>
          </a:blipFill>
          <a:ln>
            <a:noFill/>
          </a:ln>
        </p:spPr>
      </p:sp>
      <p:sp>
        <p:nvSpPr>
          <p:cNvPr id="172" name="Google Shape;172;p15"/>
          <p:cNvSpPr/>
          <p:nvPr/>
        </p:nvSpPr>
        <p:spPr>
          <a:xfrm>
            <a:off x="12990634" y="3249969"/>
            <a:ext cx="3564289" cy="3564289"/>
          </a:xfrm>
          <a:custGeom>
            <a:rect b="b" l="l" r="r" t="t"/>
            <a:pathLst>
              <a:path extrusionOk="0" h="3564289" w="3564289">
                <a:moveTo>
                  <a:pt x="0" y="0"/>
                </a:moveTo>
                <a:lnTo>
                  <a:pt x="3564289" y="0"/>
                </a:lnTo>
                <a:lnTo>
                  <a:pt x="3564289" y="3564289"/>
                </a:lnTo>
                <a:lnTo>
                  <a:pt x="0" y="3564289"/>
                </a:lnTo>
                <a:lnTo>
                  <a:pt x="0" y="0"/>
                </a:lnTo>
                <a:close/>
              </a:path>
            </a:pathLst>
          </a:custGeom>
          <a:blipFill rotWithShape="1">
            <a:blip r:embed="rId4">
              <a:alphaModFix amt="44999"/>
            </a:blip>
            <a:stretch>
              <a:fillRect b="0" l="0" r="0" t="0"/>
            </a:stretch>
          </a:blipFill>
          <a:ln>
            <a:noFill/>
          </a:ln>
        </p:spPr>
      </p:sp>
      <p:sp>
        <p:nvSpPr>
          <p:cNvPr id="173" name="Google Shape;173;p15"/>
          <p:cNvSpPr/>
          <p:nvPr/>
        </p:nvSpPr>
        <p:spPr>
          <a:xfrm>
            <a:off x="1733077" y="3249969"/>
            <a:ext cx="3564289" cy="3564289"/>
          </a:xfrm>
          <a:custGeom>
            <a:rect b="b" l="l" r="r" t="t"/>
            <a:pathLst>
              <a:path extrusionOk="0" h="3564289" w="3564289">
                <a:moveTo>
                  <a:pt x="0" y="0"/>
                </a:moveTo>
                <a:lnTo>
                  <a:pt x="3564289" y="0"/>
                </a:lnTo>
                <a:lnTo>
                  <a:pt x="3564289" y="3564289"/>
                </a:lnTo>
                <a:lnTo>
                  <a:pt x="0" y="3564289"/>
                </a:lnTo>
                <a:lnTo>
                  <a:pt x="0" y="0"/>
                </a:lnTo>
                <a:close/>
              </a:path>
            </a:pathLst>
          </a:custGeom>
          <a:blipFill rotWithShape="1">
            <a:blip r:embed="rId4">
              <a:alphaModFix amt="44999"/>
            </a:blip>
            <a:stretch>
              <a:fillRect b="0" l="0" r="0" t="0"/>
            </a:stretch>
          </a:blipFill>
          <a:ln>
            <a:noFill/>
          </a:ln>
        </p:spPr>
      </p:sp>
      <p:sp>
        <p:nvSpPr>
          <p:cNvPr id="174" name="Google Shape;174;p15"/>
          <p:cNvSpPr/>
          <p:nvPr/>
        </p:nvSpPr>
        <p:spPr>
          <a:xfrm>
            <a:off x="7361856" y="3249969"/>
            <a:ext cx="3564289" cy="3564289"/>
          </a:xfrm>
          <a:custGeom>
            <a:rect b="b" l="l" r="r" t="t"/>
            <a:pathLst>
              <a:path extrusionOk="0" h="3564289" w="3564289">
                <a:moveTo>
                  <a:pt x="0" y="0"/>
                </a:moveTo>
                <a:lnTo>
                  <a:pt x="3564288" y="0"/>
                </a:lnTo>
                <a:lnTo>
                  <a:pt x="3564288" y="3564289"/>
                </a:lnTo>
                <a:lnTo>
                  <a:pt x="0" y="3564289"/>
                </a:lnTo>
                <a:lnTo>
                  <a:pt x="0" y="0"/>
                </a:lnTo>
                <a:close/>
              </a:path>
            </a:pathLst>
          </a:custGeom>
          <a:blipFill rotWithShape="1">
            <a:blip r:embed="rId4">
              <a:alphaModFix amt="44999"/>
            </a:blip>
            <a:stretch>
              <a:fillRect b="0" l="0" r="0" t="0"/>
            </a:stretch>
          </a:blipFill>
          <a:ln>
            <a:noFill/>
          </a:ln>
        </p:spPr>
      </p:sp>
      <p:sp>
        <p:nvSpPr>
          <p:cNvPr id="175" name="Google Shape;175;p15"/>
          <p:cNvSpPr/>
          <p:nvPr/>
        </p:nvSpPr>
        <p:spPr>
          <a:xfrm>
            <a:off x="8125689" y="4476969"/>
            <a:ext cx="2036622" cy="1333061"/>
          </a:xfrm>
          <a:custGeom>
            <a:rect b="b" l="l" r="r" t="t"/>
            <a:pathLst>
              <a:path extrusionOk="0" h="1333061" w="2036622">
                <a:moveTo>
                  <a:pt x="0" y="0"/>
                </a:moveTo>
                <a:lnTo>
                  <a:pt x="2036622" y="0"/>
                </a:lnTo>
                <a:lnTo>
                  <a:pt x="2036622" y="1333062"/>
                </a:lnTo>
                <a:lnTo>
                  <a:pt x="0" y="1333062"/>
                </a:lnTo>
                <a:lnTo>
                  <a:pt x="0" y="0"/>
                </a:lnTo>
                <a:close/>
              </a:path>
            </a:pathLst>
          </a:custGeom>
          <a:blipFill rotWithShape="1">
            <a:blip r:embed="rId5">
              <a:alphaModFix/>
            </a:blip>
            <a:stretch>
              <a:fillRect b="0" l="0" r="0" t="0"/>
            </a:stretch>
          </a:blipFill>
          <a:ln>
            <a:noFill/>
          </a:ln>
        </p:spPr>
      </p:sp>
      <p:sp>
        <p:nvSpPr>
          <p:cNvPr id="176" name="Google Shape;176;p15"/>
          <p:cNvSpPr/>
          <p:nvPr/>
        </p:nvSpPr>
        <p:spPr>
          <a:xfrm>
            <a:off x="13858751" y="4357436"/>
            <a:ext cx="1828055" cy="1572128"/>
          </a:xfrm>
          <a:custGeom>
            <a:rect b="b" l="l" r="r" t="t"/>
            <a:pathLst>
              <a:path extrusionOk="0" h="1572128" w="1828055">
                <a:moveTo>
                  <a:pt x="0" y="0"/>
                </a:moveTo>
                <a:lnTo>
                  <a:pt x="1828055" y="0"/>
                </a:lnTo>
                <a:lnTo>
                  <a:pt x="1828055" y="1572128"/>
                </a:lnTo>
                <a:lnTo>
                  <a:pt x="0" y="1572128"/>
                </a:lnTo>
                <a:lnTo>
                  <a:pt x="0" y="0"/>
                </a:lnTo>
                <a:close/>
              </a:path>
            </a:pathLst>
          </a:custGeom>
          <a:blipFill rotWithShape="1">
            <a:blip r:embed="rId6">
              <a:alphaModFix/>
            </a:blip>
            <a:stretch>
              <a:fillRect b="0" l="0" r="0" t="0"/>
            </a:stretch>
          </a:blipFill>
          <a:ln>
            <a:noFill/>
          </a:ln>
        </p:spPr>
      </p:sp>
      <p:sp>
        <p:nvSpPr>
          <p:cNvPr id="177" name="Google Shape;177;p15"/>
          <p:cNvSpPr/>
          <p:nvPr/>
        </p:nvSpPr>
        <p:spPr>
          <a:xfrm>
            <a:off x="2720026" y="4336679"/>
            <a:ext cx="1590391" cy="1390869"/>
          </a:xfrm>
          <a:custGeom>
            <a:rect b="b" l="l" r="r" t="t"/>
            <a:pathLst>
              <a:path extrusionOk="0" h="1390869" w="1590391">
                <a:moveTo>
                  <a:pt x="0" y="0"/>
                </a:moveTo>
                <a:lnTo>
                  <a:pt x="1590391" y="0"/>
                </a:lnTo>
                <a:lnTo>
                  <a:pt x="1590391" y="1390869"/>
                </a:lnTo>
                <a:lnTo>
                  <a:pt x="0" y="1390869"/>
                </a:lnTo>
                <a:lnTo>
                  <a:pt x="0" y="0"/>
                </a:lnTo>
                <a:close/>
              </a:path>
            </a:pathLst>
          </a:custGeom>
          <a:blipFill rotWithShape="1">
            <a:blip r:embed="rId7">
              <a:alphaModFix/>
            </a:blip>
            <a:stretch>
              <a:fillRect b="0" l="0" r="0" t="0"/>
            </a:stretch>
          </a:blipFill>
          <a:ln>
            <a:noFill/>
          </a:ln>
        </p:spPr>
      </p:sp>
      <p:sp>
        <p:nvSpPr>
          <p:cNvPr id="178" name="Google Shape;178;p15"/>
          <p:cNvSpPr txBox="1"/>
          <p:nvPr/>
        </p:nvSpPr>
        <p:spPr>
          <a:xfrm>
            <a:off x="609629" y="779602"/>
            <a:ext cx="17068743" cy="1237814"/>
          </a:xfrm>
          <a:prstGeom prst="rect">
            <a:avLst/>
          </a:prstGeom>
          <a:noFill/>
          <a:ln>
            <a:noFill/>
          </a:ln>
        </p:spPr>
        <p:txBody>
          <a:bodyPr anchorCtr="0" anchor="t" bIns="0" lIns="0" spcFirstLastPara="1" rIns="0" wrap="square" tIns="0">
            <a:spAutoFit/>
          </a:bodyPr>
          <a:lstStyle/>
          <a:p>
            <a:pPr indent="0" lvl="0" marL="0" marR="0" rtl="0" algn="ctr">
              <a:lnSpc>
                <a:spcPct val="113000"/>
              </a:lnSpc>
              <a:spcBef>
                <a:spcPts val="0"/>
              </a:spcBef>
              <a:spcAft>
                <a:spcPts val="0"/>
              </a:spcAft>
              <a:buNone/>
            </a:pPr>
            <a:r>
              <a:rPr b="0" i="0" lang="en-US" sz="8538" u="none" cap="none" strike="noStrike">
                <a:solidFill>
                  <a:srgbClr val="FFFFFF"/>
                </a:solidFill>
                <a:latin typeface="EB Garamond"/>
                <a:ea typeface="EB Garamond"/>
                <a:cs typeface="EB Garamond"/>
                <a:sym typeface="EB Garamond"/>
              </a:rPr>
              <a:t>YOGA &amp; STRESS REDUCTION</a:t>
            </a:r>
            <a:endParaRPr/>
          </a:p>
        </p:txBody>
      </p:sp>
      <p:sp>
        <p:nvSpPr>
          <p:cNvPr id="179" name="Google Shape;179;p15"/>
          <p:cNvSpPr txBox="1"/>
          <p:nvPr/>
        </p:nvSpPr>
        <p:spPr>
          <a:xfrm>
            <a:off x="1733077" y="8308317"/>
            <a:ext cx="3564300" cy="1046700"/>
          </a:xfrm>
          <a:prstGeom prst="rect">
            <a:avLst/>
          </a:prstGeom>
          <a:noFill/>
          <a:ln>
            <a:noFill/>
          </a:ln>
        </p:spPr>
        <p:txBody>
          <a:bodyPr anchorCtr="0" anchor="t" bIns="0" lIns="0" spcFirstLastPara="1" rIns="0" wrap="square" tIns="0">
            <a:spAutoFit/>
          </a:bodyPr>
          <a:lstStyle/>
          <a:p>
            <a:pPr indent="0" lvl="0" marL="0" marR="0" rtl="0" algn="ctr">
              <a:lnSpc>
                <a:spcPct val="120000"/>
              </a:lnSpc>
              <a:spcBef>
                <a:spcPts val="0"/>
              </a:spcBef>
              <a:spcAft>
                <a:spcPts val="0"/>
              </a:spcAft>
              <a:buNone/>
            </a:pPr>
            <a:r>
              <a:rPr b="0" i="0" lang="en-US" sz="2000" u="none" cap="none" strike="noStrike">
                <a:solidFill>
                  <a:srgbClr val="000000"/>
                </a:solidFill>
                <a:latin typeface="Asap"/>
                <a:ea typeface="Asap"/>
                <a:cs typeface="Asap"/>
                <a:sym typeface="Asap"/>
              </a:rPr>
              <a:t>Lorem ipsum dolor sit amet, consectetur adipiscing elit, sed do eiusmod tempor incididunt.</a:t>
            </a:r>
            <a:endParaRPr/>
          </a:p>
        </p:txBody>
      </p:sp>
      <p:sp>
        <p:nvSpPr>
          <p:cNvPr id="180" name="Google Shape;180;p15"/>
          <p:cNvSpPr txBox="1"/>
          <p:nvPr/>
        </p:nvSpPr>
        <p:spPr>
          <a:xfrm>
            <a:off x="7361856" y="8308317"/>
            <a:ext cx="3564300" cy="1046700"/>
          </a:xfrm>
          <a:prstGeom prst="rect">
            <a:avLst/>
          </a:prstGeom>
          <a:noFill/>
          <a:ln>
            <a:noFill/>
          </a:ln>
        </p:spPr>
        <p:txBody>
          <a:bodyPr anchorCtr="0" anchor="t" bIns="0" lIns="0" spcFirstLastPara="1" rIns="0" wrap="square" tIns="0">
            <a:spAutoFit/>
          </a:bodyPr>
          <a:lstStyle/>
          <a:p>
            <a:pPr indent="0" lvl="0" marL="0" marR="0" rtl="0" algn="ctr">
              <a:lnSpc>
                <a:spcPct val="120000"/>
              </a:lnSpc>
              <a:spcBef>
                <a:spcPts val="0"/>
              </a:spcBef>
              <a:spcAft>
                <a:spcPts val="0"/>
              </a:spcAft>
              <a:buNone/>
            </a:pPr>
            <a:r>
              <a:rPr b="0" i="0" lang="en-US" sz="2000" u="none" cap="none" strike="noStrike">
                <a:solidFill>
                  <a:srgbClr val="000000"/>
                </a:solidFill>
                <a:latin typeface="Asap"/>
                <a:ea typeface="Asap"/>
                <a:cs typeface="Asap"/>
                <a:sym typeface="Asap"/>
              </a:rPr>
              <a:t>Lorem ipsum dolor sit amet, consectetur adipiscing elit, sed do eiusmod tempor incididunt.</a:t>
            </a:r>
            <a:endParaRPr/>
          </a:p>
        </p:txBody>
      </p:sp>
      <p:sp>
        <p:nvSpPr>
          <p:cNvPr id="181" name="Google Shape;181;p15"/>
          <p:cNvSpPr txBox="1"/>
          <p:nvPr/>
        </p:nvSpPr>
        <p:spPr>
          <a:xfrm>
            <a:off x="12990634" y="8308317"/>
            <a:ext cx="3564300" cy="1046700"/>
          </a:xfrm>
          <a:prstGeom prst="rect">
            <a:avLst/>
          </a:prstGeom>
          <a:noFill/>
          <a:ln>
            <a:noFill/>
          </a:ln>
        </p:spPr>
        <p:txBody>
          <a:bodyPr anchorCtr="0" anchor="t" bIns="0" lIns="0" spcFirstLastPara="1" rIns="0" wrap="square" tIns="0">
            <a:spAutoFit/>
          </a:bodyPr>
          <a:lstStyle/>
          <a:p>
            <a:pPr indent="0" lvl="0" marL="0" marR="0" rtl="0" algn="ctr">
              <a:lnSpc>
                <a:spcPct val="120000"/>
              </a:lnSpc>
              <a:spcBef>
                <a:spcPts val="0"/>
              </a:spcBef>
              <a:spcAft>
                <a:spcPts val="0"/>
              </a:spcAft>
              <a:buNone/>
            </a:pPr>
            <a:r>
              <a:rPr b="0" i="0" lang="en-US" sz="2000" u="none" cap="none" strike="noStrike">
                <a:solidFill>
                  <a:srgbClr val="000000"/>
                </a:solidFill>
                <a:latin typeface="Asap"/>
                <a:ea typeface="Asap"/>
                <a:cs typeface="Asap"/>
                <a:sym typeface="Asap"/>
              </a:rPr>
              <a:t>Lorem ipsum dolor sit amet, consectetur adipiscing elit, sed do eiusmod tempor incididunt.</a:t>
            </a:r>
            <a:endParaRPr/>
          </a:p>
        </p:txBody>
      </p:sp>
      <p:sp>
        <p:nvSpPr>
          <p:cNvPr id="182" name="Google Shape;182;p15"/>
          <p:cNvSpPr txBox="1"/>
          <p:nvPr/>
        </p:nvSpPr>
        <p:spPr>
          <a:xfrm>
            <a:off x="1826643" y="7761062"/>
            <a:ext cx="3377158" cy="422275"/>
          </a:xfrm>
          <a:prstGeom prst="rect">
            <a:avLst/>
          </a:prstGeom>
          <a:noFill/>
          <a:ln>
            <a:noFill/>
          </a:ln>
        </p:spPr>
        <p:txBody>
          <a:bodyPr anchorCtr="0" anchor="t" bIns="0" lIns="0" spcFirstLastPara="1" rIns="0" wrap="square" tIns="0">
            <a:spAutoFit/>
          </a:bodyPr>
          <a:lstStyle/>
          <a:p>
            <a:pPr indent="0" lvl="0" marL="0" marR="0" rtl="0" algn="ctr">
              <a:lnSpc>
                <a:spcPct val="140016"/>
              </a:lnSpc>
              <a:spcBef>
                <a:spcPts val="0"/>
              </a:spcBef>
              <a:spcAft>
                <a:spcPts val="0"/>
              </a:spcAft>
              <a:buNone/>
            </a:pPr>
            <a:r>
              <a:rPr b="1" i="0" lang="en-US" sz="2499" u="none" cap="none" strike="noStrike">
                <a:solidFill>
                  <a:srgbClr val="000000"/>
                </a:solidFill>
                <a:latin typeface="Asap"/>
                <a:ea typeface="Asap"/>
                <a:cs typeface="Asap"/>
                <a:sym typeface="Asap"/>
              </a:rPr>
              <a:t>Write a main idea here</a:t>
            </a:r>
            <a:endParaRPr/>
          </a:p>
        </p:txBody>
      </p:sp>
      <p:sp>
        <p:nvSpPr>
          <p:cNvPr id="183" name="Google Shape;183;p15"/>
          <p:cNvSpPr txBox="1"/>
          <p:nvPr/>
        </p:nvSpPr>
        <p:spPr>
          <a:xfrm>
            <a:off x="7455421" y="7761062"/>
            <a:ext cx="3377158" cy="422275"/>
          </a:xfrm>
          <a:prstGeom prst="rect">
            <a:avLst/>
          </a:prstGeom>
          <a:noFill/>
          <a:ln>
            <a:noFill/>
          </a:ln>
        </p:spPr>
        <p:txBody>
          <a:bodyPr anchorCtr="0" anchor="t" bIns="0" lIns="0" spcFirstLastPara="1" rIns="0" wrap="square" tIns="0">
            <a:spAutoFit/>
          </a:bodyPr>
          <a:lstStyle/>
          <a:p>
            <a:pPr indent="0" lvl="0" marL="0" marR="0" rtl="0" algn="ctr">
              <a:lnSpc>
                <a:spcPct val="140016"/>
              </a:lnSpc>
              <a:spcBef>
                <a:spcPts val="0"/>
              </a:spcBef>
              <a:spcAft>
                <a:spcPts val="0"/>
              </a:spcAft>
              <a:buNone/>
            </a:pPr>
            <a:r>
              <a:rPr b="1" i="0" lang="en-US" sz="2499" u="none" cap="none" strike="noStrike">
                <a:solidFill>
                  <a:srgbClr val="000000"/>
                </a:solidFill>
                <a:latin typeface="Asap"/>
                <a:ea typeface="Asap"/>
                <a:cs typeface="Asap"/>
                <a:sym typeface="Asap"/>
              </a:rPr>
              <a:t>Write a main idea here</a:t>
            </a:r>
            <a:endParaRPr/>
          </a:p>
        </p:txBody>
      </p:sp>
      <p:sp>
        <p:nvSpPr>
          <p:cNvPr id="184" name="Google Shape;184;p15"/>
          <p:cNvSpPr txBox="1"/>
          <p:nvPr/>
        </p:nvSpPr>
        <p:spPr>
          <a:xfrm>
            <a:off x="13084200" y="7761062"/>
            <a:ext cx="3377158" cy="422275"/>
          </a:xfrm>
          <a:prstGeom prst="rect">
            <a:avLst/>
          </a:prstGeom>
          <a:noFill/>
          <a:ln>
            <a:noFill/>
          </a:ln>
        </p:spPr>
        <p:txBody>
          <a:bodyPr anchorCtr="0" anchor="t" bIns="0" lIns="0" spcFirstLastPara="1" rIns="0" wrap="square" tIns="0">
            <a:spAutoFit/>
          </a:bodyPr>
          <a:lstStyle/>
          <a:p>
            <a:pPr indent="0" lvl="0" marL="0" marR="0" rtl="0" algn="ctr">
              <a:lnSpc>
                <a:spcPct val="140016"/>
              </a:lnSpc>
              <a:spcBef>
                <a:spcPts val="0"/>
              </a:spcBef>
              <a:spcAft>
                <a:spcPts val="0"/>
              </a:spcAft>
              <a:buNone/>
            </a:pPr>
            <a:r>
              <a:rPr b="1" i="0" lang="en-US" sz="2499" u="none" cap="none" strike="noStrike">
                <a:solidFill>
                  <a:srgbClr val="000000"/>
                </a:solidFill>
                <a:latin typeface="Asap"/>
                <a:ea typeface="Asap"/>
                <a:cs typeface="Asap"/>
                <a:sym typeface="Asap"/>
              </a:rPr>
              <a:t>Write a main idea here</a:t>
            </a:r>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gradFill>
          <a:gsLst>
            <a:gs pos="0">
              <a:srgbClr val="4B6772"/>
            </a:gs>
            <a:gs pos="100000">
              <a:srgbClr val="D0D1CA"/>
            </a:gs>
          </a:gsLst>
          <a:lin ang="5400000" scaled="0"/>
        </a:gradFill>
      </p:bgPr>
    </p:bg>
    <p:spTree>
      <p:nvGrpSpPr>
        <p:cNvPr id="188" name="Shape 188"/>
        <p:cNvGrpSpPr/>
        <p:nvPr/>
      </p:nvGrpSpPr>
      <p:grpSpPr>
        <a:xfrm>
          <a:off x="0" y="0"/>
          <a:ext cx="0" cy="0"/>
          <a:chOff x="0" y="0"/>
          <a:chExt cx="0" cy="0"/>
        </a:xfrm>
      </p:grpSpPr>
      <p:pic>
        <p:nvPicPr>
          <p:cNvPr id="189" name="Google Shape;189;p16"/>
          <p:cNvPicPr preferRelativeResize="0"/>
          <p:nvPr/>
        </p:nvPicPr>
        <p:blipFill rotWithShape="1">
          <a:blip r:embed="rId3">
            <a:alphaModFix/>
          </a:blip>
          <a:srcRect b="2903" l="0" r="37807" t="0"/>
          <a:stretch/>
        </p:blipFill>
        <p:spPr>
          <a:xfrm>
            <a:off x="12759326" y="2308025"/>
            <a:ext cx="5528675" cy="7979025"/>
          </a:xfrm>
          <a:prstGeom prst="rect">
            <a:avLst/>
          </a:prstGeom>
          <a:noFill/>
          <a:ln>
            <a:noFill/>
          </a:ln>
        </p:spPr>
      </p:pic>
      <p:pic>
        <p:nvPicPr>
          <p:cNvPr id="190" name="Google Shape;190;p16"/>
          <p:cNvPicPr preferRelativeResize="0"/>
          <p:nvPr/>
        </p:nvPicPr>
        <p:blipFill rotWithShape="1">
          <a:blip r:embed="rId3">
            <a:alphaModFix/>
          </a:blip>
          <a:srcRect b="2903" l="37807" r="0" t="0"/>
          <a:stretch/>
        </p:blipFill>
        <p:spPr>
          <a:xfrm>
            <a:off x="0" y="2307975"/>
            <a:ext cx="5528675" cy="7979025"/>
          </a:xfrm>
          <a:prstGeom prst="rect">
            <a:avLst/>
          </a:prstGeom>
          <a:noFill/>
          <a:ln>
            <a:noFill/>
          </a:ln>
        </p:spPr>
      </p:pic>
      <p:sp>
        <p:nvSpPr>
          <p:cNvPr id="191" name="Google Shape;191;p16"/>
          <p:cNvSpPr/>
          <p:nvPr/>
        </p:nvSpPr>
        <p:spPr>
          <a:xfrm>
            <a:off x="4699301" y="698801"/>
            <a:ext cx="8889399" cy="8889399"/>
          </a:xfrm>
          <a:custGeom>
            <a:rect b="b" l="l" r="r" t="t"/>
            <a:pathLst>
              <a:path extrusionOk="0" h="8889399" w="8889399">
                <a:moveTo>
                  <a:pt x="0" y="0"/>
                </a:moveTo>
                <a:lnTo>
                  <a:pt x="8889398" y="0"/>
                </a:lnTo>
                <a:lnTo>
                  <a:pt x="8889398" y="8889398"/>
                </a:lnTo>
                <a:lnTo>
                  <a:pt x="0" y="8889398"/>
                </a:lnTo>
                <a:lnTo>
                  <a:pt x="0" y="0"/>
                </a:lnTo>
                <a:close/>
              </a:path>
            </a:pathLst>
          </a:custGeom>
          <a:blipFill rotWithShape="1">
            <a:blip r:embed="rId4">
              <a:alphaModFix amt="44999"/>
            </a:blip>
            <a:stretch>
              <a:fillRect b="0" l="0" r="0" t="0"/>
            </a:stretch>
          </a:blipFill>
          <a:ln>
            <a:noFill/>
          </a:ln>
        </p:spPr>
      </p:sp>
      <p:sp>
        <p:nvSpPr>
          <p:cNvPr id="192" name="Google Shape;192;p16"/>
          <p:cNvSpPr/>
          <p:nvPr/>
        </p:nvSpPr>
        <p:spPr>
          <a:xfrm>
            <a:off x="14399726" y="500639"/>
            <a:ext cx="3281063" cy="1270666"/>
          </a:xfrm>
          <a:custGeom>
            <a:rect b="b" l="l" r="r" t="t"/>
            <a:pathLst>
              <a:path extrusionOk="0" h="1270666" w="3281063">
                <a:moveTo>
                  <a:pt x="0" y="0"/>
                </a:moveTo>
                <a:lnTo>
                  <a:pt x="3281063" y="0"/>
                </a:lnTo>
                <a:lnTo>
                  <a:pt x="3281063" y="1270667"/>
                </a:lnTo>
                <a:lnTo>
                  <a:pt x="0" y="1270667"/>
                </a:lnTo>
                <a:lnTo>
                  <a:pt x="0" y="0"/>
                </a:lnTo>
                <a:close/>
              </a:path>
            </a:pathLst>
          </a:custGeom>
          <a:blipFill rotWithShape="1">
            <a:blip r:embed="rId5">
              <a:alphaModFix/>
            </a:blip>
            <a:stretch>
              <a:fillRect b="0" l="0" r="0" t="0"/>
            </a:stretch>
          </a:blipFill>
          <a:ln>
            <a:noFill/>
          </a:ln>
        </p:spPr>
      </p:sp>
      <p:sp>
        <p:nvSpPr>
          <p:cNvPr id="193" name="Google Shape;193;p16"/>
          <p:cNvSpPr/>
          <p:nvPr/>
        </p:nvSpPr>
        <p:spPr>
          <a:xfrm>
            <a:off x="-744655" y="698801"/>
            <a:ext cx="3657242" cy="1072505"/>
          </a:xfrm>
          <a:custGeom>
            <a:rect b="b" l="l" r="r" t="t"/>
            <a:pathLst>
              <a:path extrusionOk="0" h="1072505" w="3657242">
                <a:moveTo>
                  <a:pt x="0" y="0"/>
                </a:moveTo>
                <a:lnTo>
                  <a:pt x="3657241" y="0"/>
                </a:lnTo>
                <a:lnTo>
                  <a:pt x="3657241" y="1072505"/>
                </a:lnTo>
                <a:lnTo>
                  <a:pt x="0" y="1072505"/>
                </a:lnTo>
                <a:lnTo>
                  <a:pt x="0" y="0"/>
                </a:lnTo>
                <a:close/>
              </a:path>
            </a:pathLst>
          </a:custGeom>
          <a:blipFill rotWithShape="1">
            <a:blip r:embed="rId6">
              <a:alphaModFix/>
            </a:blip>
            <a:stretch>
              <a:fillRect b="0" l="0" r="0" t="0"/>
            </a:stretch>
          </a:blipFill>
          <a:ln>
            <a:noFill/>
          </a:ln>
        </p:spPr>
      </p:sp>
      <p:sp>
        <p:nvSpPr>
          <p:cNvPr id="194" name="Google Shape;194;p16"/>
          <p:cNvSpPr txBox="1"/>
          <p:nvPr/>
        </p:nvSpPr>
        <p:spPr>
          <a:xfrm>
            <a:off x="7065862" y="2470048"/>
            <a:ext cx="4156276" cy="3647593"/>
          </a:xfrm>
          <a:prstGeom prst="rect">
            <a:avLst/>
          </a:prstGeom>
          <a:noFill/>
          <a:ln>
            <a:noFill/>
          </a:ln>
        </p:spPr>
        <p:txBody>
          <a:bodyPr anchorCtr="0" anchor="t" bIns="0" lIns="0" spcFirstLastPara="1" rIns="0" wrap="square" tIns="0">
            <a:spAutoFit/>
          </a:bodyPr>
          <a:lstStyle/>
          <a:p>
            <a:pPr indent="0" lvl="0" marL="0" marR="0" rtl="0" algn="ctr">
              <a:lnSpc>
                <a:spcPct val="112999"/>
              </a:lnSpc>
              <a:spcBef>
                <a:spcPts val="0"/>
              </a:spcBef>
              <a:spcAft>
                <a:spcPts val="0"/>
              </a:spcAft>
              <a:buNone/>
            </a:pPr>
            <a:r>
              <a:rPr b="0" i="0" lang="en-US" sz="25201" u="none" cap="none" strike="noStrike">
                <a:solidFill>
                  <a:srgbClr val="FFFFFF"/>
                </a:solidFill>
                <a:latin typeface="EB Garamond"/>
                <a:ea typeface="EB Garamond"/>
                <a:cs typeface="EB Garamond"/>
                <a:sym typeface="EB Garamond"/>
              </a:rPr>
              <a:t>02</a:t>
            </a:r>
            <a:endParaRPr/>
          </a:p>
        </p:txBody>
      </p:sp>
      <p:sp>
        <p:nvSpPr>
          <p:cNvPr id="195" name="Google Shape;195;p16"/>
          <p:cNvSpPr txBox="1"/>
          <p:nvPr/>
        </p:nvSpPr>
        <p:spPr>
          <a:xfrm>
            <a:off x="6483756" y="6122377"/>
            <a:ext cx="5320488" cy="1185671"/>
          </a:xfrm>
          <a:prstGeom prst="rect">
            <a:avLst/>
          </a:prstGeom>
          <a:noFill/>
          <a:ln>
            <a:noFill/>
          </a:ln>
        </p:spPr>
        <p:txBody>
          <a:bodyPr anchorCtr="0" anchor="t" bIns="0" lIns="0" spcFirstLastPara="1" rIns="0" wrap="square" tIns="0">
            <a:spAutoFit/>
          </a:bodyPr>
          <a:lstStyle/>
          <a:p>
            <a:pPr indent="0" lvl="0" marL="0" marR="0" rtl="0" algn="ctr">
              <a:lnSpc>
                <a:spcPct val="140008"/>
              </a:lnSpc>
              <a:spcBef>
                <a:spcPts val="0"/>
              </a:spcBef>
              <a:spcAft>
                <a:spcPts val="0"/>
              </a:spcAft>
              <a:buNone/>
            </a:pPr>
            <a:r>
              <a:rPr b="0" i="0" lang="en-US" sz="7021" u="none" cap="none" strike="noStrike">
                <a:solidFill>
                  <a:srgbClr val="000000"/>
                </a:solidFill>
                <a:latin typeface="Asap"/>
                <a:ea typeface="Asap"/>
                <a:cs typeface="Asap"/>
                <a:sym typeface="Asap"/>
              </a:rPr>
              <a:t>Title here</a:t>
            </a:r>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gradFill>
          <a:gsLst>
            <a:gs pos="0">
              <a:srgbClr val="4B6772"/>
            </a:gs>
            <a:gs pos="100000">
              <a:srgbClr val="D0D1CA"/>
            </a:gs>
          </a:gsLst>
          <a:lin ang="5400000" scaled="0"/>
        </a:gradFill>
      </p:bgPr>
    </p:bg>
    <p:spTree>
      <p:nvGrpSpPr>
        <p:cNvPr id="199" name="Shape 199"/>
        <p:cNvGrpSpPr/>
        <p:nvPr/>
      </p:nvGrpSpPr>
      <p:grpSpPr>
        <a:xfrm>
          <a:off x="0" y="0"/>
          <a:ext cx="0" cy="0"/>
          <a:chOff x="0" y="0"/>
          <a:chExt cx="0" cy="0"/>
        </a:xfrm>
      </p:grpSpPr>
      <p:sp>
        <p:nvSpPr>
          <p:cNvPr id="200" name="Google Shape;200;p17"/>
          <p:cNvSpPr/>
          <p:nvPr/>
        </p:nvSpPr>
        <p:spPr>
          <a:xfrm>
            <a:off x="11544753" y="2617529"/>
            <a:ext cx="7422838" cy="7866206"/>
          </a:xfrm>
          <a:custGeom>
            <a:rect b="b" l="l" r="r" t="t"/>
            <a:pathLst>
              <a:path extrusionOk="0" h="7866206" w="7422838">
                <a:moveTo>
                  <a:pt x="0" y="0"/>
                </a:moveTo>
                <a:lnTo>
                  <a:pt x="7422837" y="0"/>
                </a:lnTo>
                <a:lnTo>
                  <a:pt x="7422837" y="7866205"/>
                </a:lnTo>
                <a:lnTo>
                  <a:pt x="0" y="7866205"/>
                </a:lnTo>
                <a:lnTo>
                  <a:pt x="0" y="0"/>
                </a:lnTo>
                <a:close/>
              </a:path>
            </a:pathLst>
          </a:custGeom>
          <a:blipFill rotWithShape="1">
            <a:blip r:embed="rId3">
              <a:alphaModFix/>
            </a:blip>
            <a:stretch>
              <a:fillRect b="0" l="0" r="0" t="0"/>
            </a:stretch>
          </a:blipFill>
          <a:ln>
            <a:noFill/>
          </a:ln>
        </p:spPr>
      </p:sp>
      <p:sp>
        <p:nvSpPr>
          <p:cNvPr id="201" name="Google Shape;201;p17"/>
          <p:cNvSpPr/>
          <p:nvPr/>
        </p:nvSpPr>
        <p:spPr>
          <a:xfrm>
            <a:off x="2064548" y="6280461"/>
            <a:ext cx="2030068" cy="2030068"/>
          </a:xfrm>
          <a:custGeom>
            <a:rect b="b" l="l" r="r" t="t"/>
            <a:pathLst>
              <a:path extrusionOk="0" h="2030068" w="2030068">
                <a:moveTo>
                  <a:pt x="0" y="0"/>
                </a:moveTo>
                <a:lnTo>
                  <a:pt x="2030068" y="0"/>
                </a:lnTo>
                <a:lnTo>
                  <a:pt x="2030068" y="2030068"/>
                </a:lnTo>
                <a:lnTo>
                  <a:pt x="0" y="2030068"/>
                </a:lnTo>
                <a:lnTo>
                  <a:pt x="0" y="0"/>
                </a:lnTo>
                <a:close/>
              </a:path>
            </a:pathLst>
          </a:custGeom>
          <a:blipFill rotWithShape="1">
            <a:blip r:embed="rId4">
              <a:alphaModFix amt="44999"/>
            </a:blip>
            <a:stretch>
              <a:fillRect b="0" l="0" r="0" t="0"/>
            </a:stretch>
          </a:blipFill>
          <a:ln>
            <a:noFill/>
          </a:ln>
        </p:spPr>
      </p:sp>
      <p:sp>
        <p:nvSpPr>
          <p:cNvPr id="202" name="Google Shape;202;p17"/>
          <p:cNvSpPr/>
          <p:nvPr/>
        </p:nvSpPr>
        <p:spPr>
          <a:xfrm>
            <a:off x="2064548" y="2436299"/>
            <a:ext cx="2030068" cy="2030068"/>
          </a:xfrm>
          <a:custGeom>
            <a:rect b="b" l="l" r="r" t="t"/>
            <a:pathLst>
              <a:path extrusionOk="0" h="2030068" w="2030068">
                <a:moveTo>
                  <a:pt x="0" y="0"/>
                </a:moveTo>
                <a:lnTo>
                  <a:pt x="2030068" y="0"/>
                </a:lnTo>
                <a:lnTo>
                  <a:pt x="2030068" y="2030068"/>
                </a:lnTo>
                <a:lnTo>
                  <a:pt x="0" y="2030068"/>
                </a:lnTo>
                <a:lnTo>
                  <a:pt x="0" y="0"/>
                </a:lnTo>
                <a:close/>
              </a:path>
            </a:pathLst>
          </a:custGeom>
          <a:blipFill rotWithShape="1">
            <a:blip r:embed="rId4">
              <a:alphaModFix amt="44999"/>
            </a:blip>
            <a:stretch>
              <a:fillRect b="0" l="0" r="0" t="0"/>
            </a:stretch>
          </a:blipFill>
          <a:ln>
            <a:noFill/>
          </a:ln>
        </p:spPr>
      </p:sp>
      <p:sp>
        <p:nvSpPr>
          <p:cNvPr id="203" name="Google Shape;203;p17"/>
          <p:cNvSpPr/>
          <p:nvPr/>
        </p:nvSpPr>
        <p:spPr>
          <a:xfrm>
            <a:off x="7479806" y="6280461"/>
            <a:ext cx="2030068" cy="2030068"/>
          </a:xfrm>
          <a:custGeom>
            <a:rect b="b" l="l" r="r" t="t"/>
            <a:pathLst>
              <a:path extrusionOk="0" h="2030068" w="2030068">
                <a:moveTo>
                  <a:pt x="0" y="0"/>
                </a:moveTo>
                <a:lnTo>
                  <a:pt x="2030069" y="0"/>
                </a:lnTo>
                <a:lnTo>
                  <a:pt x="2030069" y="2030068"/>
                </a:lnTo>
                <a:lnTo>
                  <a:pt x="0" y="2030068"/>
                </a:lnTo>
                <a:lnTo>
                  <a:pt x="0" y="0"/>
                </a:lnTo>
                <a:close/>
              </a:path>
            </a:pathLst>
          </a:custGeom>
          <a:blipFill rotWithShape="1">
            <a:blip r:embed="rId4">
              <a:alphaModFix amt="44999"/>
            </a:blip>
            <a:stretch>
              <a:fillRect b="0" l="0" r="0" t="0"/>
            </a:stretch>
          </a:blipFill>
          <a:ln>
            <a:noFill/>
          </a:ln>
        </p:spPr>
      </p:sp>
      <p:sp>
        <p:nvSpPr>
          <p:cNvPr id="204" name="Google Shape;204;p17"/>
          <p:cNvSpPr/>
          <p:nvPr/>
        </p:nvSpPr>
        <p:spPr>
          <a:xfrm>
            <a:off x="7479806" y="2436299"/>
            <a:ext cx="2030068" cy="2030068"/>
          </a:xfrm>
          <a:custGeom>
            <a:rect b="b" l="l" r="r" t="t"/>
            <a:pathLst>
              <a:path extrusionOk="0" h="2030068" w="2030068">
                <a:moveTo>
                  <a:pt x="0" y="0"/>
                </a:moveTo>
                <a:lnTo>
                  <a:pt x="2030069" y="0"/>
                </a:lnTo>
                <a:lnTo>
                  <a:pt x="2030069" y="2030068"/>
                </a:lnTo>
                <a:lnTo>
                  <a:pt x="0" y="2030068"/>
                </a:lnTo>
                <a:lnTo>
                  <a:pt x="0" y="0"/>
                </a:lnTo>
                <a:close/>
              </a:path>
            </a:pathLst>
          </a:custGeom>
          <a:blipFill rotWithShape="1">
            <a:blip r:embed="rId4">
              <a:alphaModFix amt="44999"/>
            </a:blip>
            <a:stretch>
              <a:fillRect b="0" l="0" r="0" t="0"/>
            </a:stretch>
          </a:blipFill>
          <a:ln>
            <a:noFill/>
          </a:ln>
        </p:spPr>
      </p:sp>
      <p:sp>
        <p:nvSpPr>
          <p:cNvPr id="205" name="Google Shape;205;p17"/>
          <p:cNvSpPr txBox="1"/>
          <p:nvPr/>
        </p:nvSpPr>
        <p:spPr>
          <a:xfrm>
            <a:off x="1948931" y="779602"/>
            <a:ext cx="14390138" cy="1237814"/>
          </a:xfrm>
          <a:prstGeom prst="rect">
            <a:avLst/>
          </a:prstGeom>
          <a:noFill/>
          <a:ln>
            <a:noFill/>
          </a:ln>
        </p:spPr>
        <p:txBody>
          <a:bodyPr anchorCtr="0" anchor="t" bIns="0" lIns="0" spcFirstLastPara="1" rIns="0" wrap="square" tIns="0">
            <a:spAutoFit/>
          </a:bodyPr>
          <a:lstStyle/>
          <a:p>
            <a:pPr indent="0" lvl="0" marL="0" marR="0" rtl="0" algn="ctr">
              <a:lnSpc>
                <a:spcPct val="113000"/>
              </a:lnSpc>
              <a:spcBef>
                <a:spcPts val="0"/>
              </a:spcBef>
              <a:spcAft>
                <a:spcPts val="0"/>
              </a:spcAft>
              <a:buNone/>
            </a:pPr>
            <a:r>
              <a:rPr b="0" i="0" lang="en-US" sz="8538" u="none" cap="none" strike="noStrike">
                <a:solidFill>
                  <a:srgbClr val="FFFFFF"/>
                </a:solidFill>
                <a:latin typeface="EB Garamond"/>
                <a:ea typeface="EB Garamond"/>
                <a:cs typeface="EB Garamond"/>
                <a:sym typeface="EB Garamond"/>
              </a:rPr>
              <a:t>BREATHING TECHNIQUES</a:t>
            </a:r>
            <a:endParaRPr/>
          </a:p>
        </p:txBody>
      </p:sp>
      <p:sp>
        <p:nvSpPr>
          <p:cNvPr id="206" name="Google Shape;206;p17"/>
          <p:cNvSpPr txBox="1"/>
          <p:nvPr/>
        </p:nvSpPr>
        <p:spPr>
          <a:xfrm>
            <a:off x="1391003" y="4999551"/>
            <a:ext cx="3377158" cy="713105"/>
          </a:xfrm>
          <a:prstGeom prst="rect">
            <a:avLst/>
          </a:prstGeom>
          <a:noFill/>
          <a:ln>
            <a:noFill/>
          </a:ln>
        </p:spPr>
        <p:txBody>
          <a:bodyPr anchorCtr="0" anchor="t" bIns="0" lIns="0" spcFirstLastPara="1" rIns="0" wrap="square" tIns="0">
            <a:spAutoFit/>
          </a:bodyPr>
          <a:lstStyle/>
          <a:p>
            <a:pPr indent="0" lvl="0" marL="0" marR="0" rtl="0" algn="ctr">
              <a:lnSpc>
                <a:spcPct val="143000"/>
              </a:lnSpc>
              <a:spcBef>
                <a:spcPts val="0"/>
              </a:spcBef>
              <a:spcAft>
                <a:spcPts val="0"/>
              </a:spcAft>
              <a:buNone/>
            </a:pPr>
            <a:r>
              <a:rPr b="0" i="0" lang="en-US" sz="2000" u="none" cap="none" strike="noStrike">
                <a:solidFill>
                  <a:srgbClr val="000000"/>
                </a:solidFill>
                <a:latin typeface="Asap"/>
                <a:ea typeface="Asap"/>
                <a:cs typeface="Asap"/>
                <a:sym typeface="Asap"/>
              </a:rPr>
              <a:t>Lorem ipsum dolor sit amet, consectetur adipiscing elit.</a:t>
            </a:r>
            <a:endParaRPr/>
          </a:p>
        </p:txBody>
      </p:sp>
      <p:sp>
        <p:nvSpPr>
          <p:cNvPr id="207" name="Google Shape;207;p17"/>
          <p:cNvSpPr txBox="1"/>
          <p:nvPr/>
        </p:nvSpPr>
        <p:spPr>
          <a:xfrm>
            <a:off x="1391003" y="8829209"/>
            <a:ext cx="3377158" cy="713105"/>
          </a:xfrm>
          <a:prstGeom prst="rect">
            <a:avLst/>
          </a:prstGeom>
          <a:noFill/>
          <a:ln>
            <a:noFill/>
          </a:ln>
        </p:spPr>
        <p:txBody>
          <a:bodyPr anchorCtr="0" anchor="t" bIns="0" lIns="0" spcFirstLastPara="1" rIns="0" wrap="square" tIns="0">
            <a:spAutoFit/>
          </a:bodyPr>
          <a:lstStyle/>
          <a:p>
            <a:pPr indent="0" lvl="0" marL="0" marR="0" rtl="0" algn="ctr">
              <a:lnSpc>
                <a:spcPct val="143000"/>
              </a:lnSpc>
              <a:spcBef>
                <a:spcPts val="0"/>
              </a:spcBef>
              <a:spcAft>
                <a:spcPts val="0"/>
              </a:spcAft>
              <a:buNone/>
            </a:pPr>
            <a:r>
              <a:rPr b="0" i="0" lang="en-US" sz="2000" u="none" cap="none" strike="noStrike">
                <a:solidFill>
                  <a:srgbClr val="000000"/>
                </a:solidFill>
                <a:latin typeface="Asap"/>
                <a:ea typeface="Asap"/>
                <a:cs typeface="Asap"/>
                <a:sym typeface="Asap"/>
              </a:rPr>
              <a:t>Lorem ipsum dolor sit amet, consectetur adipiscing elit.</a:t>
            </a:r>
            <a:endParaRPr/>
          </a:p>
        </p:txBody>
      </p:sp>
      <p:sp>
        <p:nvSpPr>
          <p:cNvPr id="208" name="Google Shape;208;p17"/>
          <p:cNvSpPr txBox="1"/>
          <p:nvPr/>
        </p:nvSpPr>
        <p:spPr>
          <a:xfrm>
            <a:off x="6806262" y="4999551"/>
            <a:ext cx="3377158" cy="713105"/>
          </a:xfrm>
          <a:prstGeom prst="rect">
            <a:avLst/>
          </a:prstGeom>
          <a:noFill/>
          <a:ln>
            <a:noFill/>
          </a:ln>
        </p:spPr>
        <p:txBody>
          <a:bodyPr anchorCtr="0" anchor="t" bIns="0" lIns="0" spcFirstLastPara="1" rIns="0" wrap="square" tIns="0">
            <a:spAutoFit/>
          </a:bodyPr>
          <a:lstStyle/>
          <a:p>
            <a:pPr indent="0" lvl="0" marL="0" marR="0" rtl="0" algn="ctr">
              <a:lnSpc>
                <a:spcPct val="143000"/>
              </a:lnSpc>
              <a:spcBef>
                <a:spcPts val="0"/>
              </a:spcBef>
              <a:spcAft>
                <a:spcPts val="0"/>
              </a:spcAft>
              <a:buNone/>
            </a:pPr>
            <a:r>
              <a:rPr b="0" i="0" lang="en-US" sz="2000" u="none" cap="none" strike="noStrike">
                <a:solidFill>
                  <a:srgbClr val="000000"/>
                </a:solidFill>
                <a:latin typeface="Asap"/>
                <a:ea typeface="Asap"/>
                <a:cs typeface="Asap"/>
                <a:sym typeface="Asap"/>
              </a:rPr>
              <a:t>Lorem ipsum dolor sit amet, consectetur adipiscing elit.</a:t>
            </a:r>
            <a:endParaRPr/>
          </a:p>
        </p:txBody>
      </p:sp>
      <p:sp>
        <p:nvSpPr>
          <p:cNvPr id="209" name="Google Shape;209;p17"/>
          <p:cNvSpPr txBox="1"/>
          <p:nvPr/>
        </p:nvSpPr>
        <p:spPr>
          <a:xfrm>
            <a:off x="6806262" y="8829209"/>
            <a:ext cx="3377158" cy="713105"/>
          </a:xfrm>
          <a:prstGeom prst="rect">
            <a:avLst/>
          </a:prstGeom>
          <a:noFill/>
          <a:ln>
            <a:noFill/>
          </a:ln>
        </p:spPr>
        <p:txBody>
          <a:bodyPr anchorCtr="0" anchor="t" bIns="0" lIns="0" spcFirstLastPara="1" rIns="0" wrap="square" tIns="0">
            <a:spAutoFit/>
          </a:bodyPr>
          <a:lstStyle/>
          <a:p>
            <a:pPr indent="0" lvl="0" marL="0" marR="0" rtl="0" algn="ctr">
              <a:lnSpc>
                <a:spcPct val="143000"/>
              </a:lnSpc>
              <a:spcBef>
                <a:spcPts val="0"/>
              </a:spcBef>
              <a:spcAft>
                <a:spcPts val="0"/>
              </a:spcAft>
              <a:buNone/>
            </a:pPr>
            <a:r>
              <a:rPr b="0" i="0" lang="en-US" sz="2000" u="none" cap="none" strike="noStrike">
                <a:solidFill>
                  <a:srgbClr val="000000"/>
                </a:solidFill>
                <a:latin typeface="Asap"/>
                <a:ea typeface="Asap"/>
                <a:cs typeface="Asap"/>
                <a:sym typeface="Asap"/>
              </a:rPr>
              <a:t>Lorem ipsum dolor sit amet, consectetur adipiscing elit.</a:t>
            </a:r>
            <a:endParaRPr/>
          </a:p>
        </p:txBody>
      </p:sp>
      <p:sp>
        <p:nvSpPr>
          <p:cNvPr id="210" name="Google Shape;210;p17"/>
          <p:cNvSpPr txBox="1"/>
          <p:nvPr/>
        </p:nvSpPr>
        <p:spPr>
          <a:xfrm>
            <a:off x="1391003" y="4528496"/>
            <a:ext cx="3377158" cy="422275"/>
          </a:xfrm>
          <a:prstGeom prst="rect">
            <a:avLst/>
          </a:prstGeom>
          <a:noFill/>
          <a:ln>
            <a:noFill/>
          </a:ln>
        </p:spPr>
        <p:txBody>
          <a:bodyPr anchorCtr="0" anchor="t" bIns="0" lIns="0" spcFirstLastPara="1" rIns="0" wrap="square" tIns="0">
            <a:spAutoFit/>
          </a:bodyPr>
          <a:lstStyle/>
          <a:p>
            <a:pPr indent="0" lvl="0" marL="0" marR="0" rtl="0" algn="ctr">
              <a:lnSpc>
                <a:spcPct val="140016"/>
              </a:lnSpc>
              <a:spcBef>
                <a:spcPts val="0"/>
              </a:spcBef>
              <a:spcAft>
                <a:spcPts val="0"/>
              </a:spcAft>
              <a:buNone/>
            </a:pPr>
            <a:r>
              <a:rPr b="1" i="0" lang="en-US" sz="2499" u="none" cap="none" strike="noStrike">
                <a:solidFill>
                  <a:srgbClr val="000000"/>
                </a:solidFill>
                <a:latin typeface="Asap"/>
                <a:ea typeface="Asap"/>
                <a:cs typeface="Asap"/>
                <a:sym typeface="Asap"/>
              </a:rPr>
              <a:t>Write a main idea here</a:t>
            </a:r>
            <a:endParaRPr/>
          </a:p>
        </p:txBody>
      </p:sp>
      <p:sp>
        <p:nvSpPr>
          <p:cNvPr id="211" name="Google Shape;211;p17"/>
          <p:cNvSpPr txBox="1"/>
          <p:nvPr/>
        </p:nvSpPr>
        <p:spPr>
          <a:xfrm>
            <a:off x="1391003" y="8358154"/>
            <a:ext cx="3377158" cy="422275"/>
          </a:xfrm>
          <a:prstGeom prst="rect">
            <a:avLst/>
          </a:prstGeom>
          <a:noFill/>
          <a:ln>
            <a:noFill/>
          </a:ln>
        </p:spPr>
        <p:txBody>
          <a:bodyPr anchorCtr="0" anchor="t" bIns="0" lIns="0" spcFirstLastPara="1" rIns="0" wrap="square" tIns="0">
            <a:spAutoFit/>
          </a:bodyPr>
          <a:lstStyle/>
          <a:p>
            <a:pPr indent="0" lvl="0" marL="0" marR="0" rtl="0" algn="ctr">
              <a:lnSpc>
                <a:spcPct val="140016"/>
              </a:lnSpc>
              <a:spcBef>
                <a:spcPts val="0"/>
              </a:spcBef>
              <a:spcAft>
                <a:spcPts val="0"/>
              </a:spcAft>
              <a:buNone/>
            </a:pPr>
            <a:r>
              <a:rPr b="1" i="0" lang="en-US" sz="2499" u="none" cap="none" strike="noStrike">
                <a:solidFill>
                  <a:srgbClr val="000000"/>
                </a:solidFill>
                <a:latin typeface="Asap"/>
                <a:ea typeface="Asap"/>
                <a:cs typeface="Asap"/>
                <a:sym typeface="Asap"/>
              </a:rPr>
              <a:t>Write a main idea here</a:t>
            </a:r>
            <a:endParaRPr/>
          </a:p>
        </p:txBody>
      </p:sp>
      <p:sp>
        <p:nvSpPr>
          <p:cNvPr id="212" name="Google Shape;212;p17"/>
          <p:cNvSpPr txBox="1"/>
          <p:nvPr/>
        </p:nvSpPr>
        <p:spPr>
          <a:xfrm>
            <a:off x="6806262" y="4528496"/>
            <a:ext cx="3377158" cy="422275"/>
          </a:xfrm>
          <a:prstGeom prst="rect">
            <a:avLst/>
          </a:prstGeom>
          <a:noFill/>
          <a:ln>
            <a:noFill/>
          </a:ln>
        </p:spPr>
        <p:txBody>
          <a:bodyPr anchorCtr="0" anchor="t" bIns="0" lIns="0" spcFirstLastPara="1" rIns="0" wrap="square" tIns="0">
            <a:spAutoFit/>
          </a:bodyPr>
          <a:lstStyle/>
          <a:p>
            <a:pPr indent="0" lvl="0" marL="0" marR="0" rtl="0" algn="ctr">
              <a:lnSpc>
                <a:spcPct val="140016"/>
              </a:lnSpc>
              <a:spcBef>
                <a:spcPts val="0"/>
              </a:spcBef>
              <a:spcAft>
                <a:spcPts val="0"/>
              </a:spcAft>
              <a:buNone/>
            </a:pPr>
            <a:r>
              <a:rPr b="1" i="0" lang="en-US" sz="2499" u="none" cap="none" strike="noStrike">
                <a:solidFill>
                  <a:srgbClr val="000000"/>
                </a:solidFill>
                <a:latin typeface="Asap"/>
                <a:ea typeface="Asap"/>
                <a:cs typeface="Asap"/>
                <a:sym typeface="Asap"/>
              </a:rPr>
              <a:t>Write a main idea here</a:t>
            </a:r>
            <a:endParaRPr/>
          </a:p>
        </p:txBody>
      </p:sp>
      <p:sp>
        <p:nvSpPr>
          <p:cNvPr id="213" name="Google Shape;213;p17"/>
          <p:cNvSpPr txBox="1"/>
          <p:nvPr/>
        </p:nvSpPr>
        <p:spPr>
          <a:xfrm>
            <a:off x="6806262" y="8358154"/>
            <a:ext cx="3377158" cy="422275"/>
          </a:xfrm>
          <a:prstGeom prst="rect">
            <a:avLst/>
          </a:prstGeom>
          <a:noFill/>
          <a:ln>
            <a:noFill/>
          </a:ln>
        </p:spPr>
        <p:txBody>
          <a:bodyPr anchorCtr="0" anchor="t" bIns="0" lIns="0" spcFirstLastPara="1" rIns="0" wrap="square" tIns="0">
            <a:spAutoFit/>
          </a:bodyPr>
          <a:lstStyle/>
          <a:p>
            <a:pPr indent="0" lvl="0" marL="0" marR="0" rtl="0" algn="ctr">
              <a:lnSpc>
                <a:spcPct val="140016"/>
              </a:lnSpc>
              <a:spcBef>
                <a:spcPts val="0"/>
              </a:spcBef>
              <a:spcAft>
                <a:spcPts val="0"/>
              </a:spcAft>
              <a:buNone/>
            </a:pPr>
            <a:r>
              <a:rPr b="1" i="0" lang="en-US" sz="2499" u="none" cap="none" strike="noStrike">
                <a:solidFill>
                  <a:srgbClr val="000000"/>
                </a:solidFill>
                <a:latin typeface="Asap"/>
                <a:ea typeface="Asap"/>
                <a:cs typeface="Asap"/>
                <a:sym typeface="Asap"/>
              </a:rPr>
              <a:t>Write a main idea here</a:t>
            </a:r>
            <a:endParaRPr/>
          </a:p>
        </p:txBody>
      </p:sp>
      <p:sp>
        <p:nvSpPr>
          <p:cNvPr id="214" name="Google Shape;214;p17"/>
          <p:cNvSpPr/>
          <p:nvPr/>
        </p:nvSpPr>
        <p:spPr>
          <a:xfrm>
            <a:off x="2705128" y="3057684"/>
            <a:ext cx="822828" cy="833435"/>
          </a:xfrm>
          <a:custGeom>
            <a:rect b="b" l="l" r="r" t="t"/>
            <a:pathLst>
              <a:path extrusionOk="0" h="833435" w="822828">
                <a:moveTo>
                  <a:pt x="0" y="0"/>
                </a:moveTo>
                <a:lnTo>
                  <a:pt x="822827" y="0"/>
                </a:lnTo>
                <a:lnTo>
                  <a:pt x="822827" y="833435"/>
                </a:lnTo>
                <a:lnTo>
                  <a:pt x="0" y="833435"/>
                </a:lnTo>
                <a:lnTo>
                  <a:pt x="0" y="0"/>
                </a:lnTo>
                <a:close/>
              </a:path>
            </a:pathLst>
          </a:custGeom>
          <a:blipFill rotWithShape="1">
            <a:blip r:embed="rId5">
              <a:alphaModFix/>
            </a:blip>
            <a:stretch>
              <a:fillRect b="0" l="0" r="0" t="0"/>
            </a:stretch>
          </a:blipFill>
          <a:ln>
            <a:noFill/>
          </a:ln>
        </p:spPr>
      </p:sp>
      <p:sp>
        <p:nvSpPr>
          <p:cNvPr id="215" name="Google Shape;215;p17"/>
          <p:cNvSpPr/>
          <p:nvPr/>
        </p:nvSpPr>
        <p:spPr>
          <a:xfrm>
            <a:off x="8064289" y="3007116"/>
            <a:ext cx="861102" cy="837617"/>
          </a:xfrm>
          <a:custGeom>
            <a:rect b="b" l="l" r="r" t="t"/>
            <a:pathLst>
              <a:path extrusionOk="0" h="837617" w="861102">
                <a:moveTo>
                  <a:pt x="0" y="0"/>
                </a:moveTo>
                <a:lnTo>
                  <a:pt x="861103" y="0"/>
                </a:lnTo>
                <a:lnTo>
                  <a:pt x="861103" y="837617"/>
                </a:lnTo>
                <a:lnTo>
                  <a:pt x="0" y="837617"/>
                </a:lnTo>
                <a:lnTo>
                  <a:pt x="0" y="0"/>
                </a:lnTo>
                <a:close/>
              </a:path>
            </a:pathLst>
          </a:custGeom>
          <a:blipFill rotWithShape="1">
            <a:blip r:embed="rId6">
              <a:alphaModFix/>
            </a:blip>
            <a:stretch>
              <a:fillRect b="0" l="0" r="0" t="0"/>
            </a:stretch>
          </a:blipFill>
          <a:ln>
            <a:noFill/>
          </a:ln>
        </p:spPr>
      </p:sp>
      <p:sp>
        <p:nvSpPr>
          <p:cNvPr id="216" name="Google Shape;216;p17"/>
          <p:cNvSpPr/>
          <p:nvPr/>
        </p:nvSpPr>
        <p:spPr>
          <a:xfrm>
            <a:off x="2680122" y="6750881"/>
            <a:ext cx="798920" cy="898580"/>
          </a:xfrm>
          <a:custGeom>
            <a:rect b="b" l="l" r="r" t="t"/>
            <a:pathLst>
              <a:path extrusionOk="0" h="898580" w="798920">
                <a:moveTo>
                  <a:pt x="0" y="0"/>
                </a:moveTo>
                <a:lnTo>
                  <a:pt x="798920" y="0"/>
                </a:lnTo>
                <a:lnTo>
                  <a:pt x="798920" y="898581"/>
                </a:lnTo>
                <a:lnTo>
                  <a:pt x="0" y="898581"/>
                </a:lnTo>
                <a:lnTo>
                  <a:pt x="0" y="0"/>
                </a:lnTo>
                <a:close/>
              </a:path>
            </a:pathLst>
          </a:custGeom>
          <a:blipFill rotWithShape="1">
            <a:blip r:embed="rId7">
              <a:alphaModFix/>
            </a:blip>
            <a:stretch>
              <a:fillRect b="0" l="0" r="0" t="0"/>
            </a:stretch>
          </a:blipFill>
          <a:ln>
            <a:noFill/>
          </a:ln>
        </p:spPr>
      </p:sp>
      <p:sp>
        <p:nvSpPr>
          <p:cNvPr id="217" name="Google Shape;217;p17"/>
          <p:cNvSpPr/>
          <p:nvPr/>
        </p:nvSpPr>
        <p:spPr>
          <a:xfrm>
            <a:off x="8116275" y="6840345"/>
            <a:ext cx="809116" cy="809116"/>
          </a:xfrm>
          <a:custGeom>
            <a:rect b="b" l="l" r="r" t="t"/>
            <a:pathLst>
              <a:path extrusionOk="0" h="809116" w="809116">
                <a:moveTo>
                  <a:pt x="0" y="0"/>
                </a:moveTo>
                <a:lnTo>
                  <a:pt x="809117" y="0"/>
                </a:lnTo>
                <a:lnTo>
                  <a:pt x="809117" y="809117"/>
                </a:lnTo>
                <a:lnTo>
                  <a:pt x="0" y="809117"/>
                </a:lnTo>
                <a:lnTo>
                  <a:pt x="0" y="0"/>
                </a:lnTo>
                <a:close/>
              </a:path>
            </a:pathLst>
          </a:custGeom>
          <a:blipFill rotWithShape="1">
            <a:blip r:embed="rId8">
              <a:alphaModFix/>
            </a:blip>
            <a:stretch>
              <a:fillRect b="0" l="0" r="0" t="0"/>
            </a:stretch>
          </a:blipFill>
          <a:ln>
            <a:noFill/>
          </a:ln>
        </p:spPr>
      </p:sp>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