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5"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Lst>
  <p:sldSz cy="10287000" cx="18288000"/>
  <p:notesSz cx="6858000" cy="9144000"/>
  <p:embeddedFontLst>
    <p:embeddedFont>
      <p:font typeface="Ubuntu"/>
      <p:regular r:id="rId28"/>
      <p:bold r:id="rId29"/>
      <p:italic r:id="rId30"/>
      <p:boldItalic r:id="rId31"/>
    </p:embeddedFont>
    <p:embeddedFont>
      <p:font typeface="Forum"/>
      <p:regular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91D5E5F-2742-42C9-8DBA-081496E0C816}">
  <a:tblStyle styleId="{791D5E5F-2742-42C9-8DBA-081496E0C816}"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Ubuntu-regular.fntdata"/><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Ubuntu-bold.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Ubuntu-boldItalic.fntdata"/><Relationship Id="rId30" Type="http://schemas.openxmlformats.org/officeDocument/2006/relationships/font" Target="fonts/Ubuntu-italic.fntdata"/><Relationship Id="rId11" Type="http://schemas.openxmlformats.org/officeDocument/2006/relationships/slide" Target="slides/slide5.xml"/><Relationship Id="rId10" Type="http://schemas.openxmlformats.org/officeDocument/2006/relationships/slide" Target="slides/slide4.xml"/><Relationship Id="rId32" Type="http://schemas.openxmlformats.org/officeDocument/2006/relationships/font" Target="fonts/Forum-regular.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5" name="Shape 565"/>
        <p:cNvGrpSpPr/>
        <p:nvPr/>
      </p:nvGrpSpPr>
      <p:grpSpPr>
        <a:xfrm>
          <a:off x="0" y="0"/>
          <a:ext cx="0" cy="0"/>
          <a:chOff x="0" y="0"/>
          <a:chExt cx="0" cy="0"/>
        </a:xfrm>
      </p:grpSpPr>
      <p:sp>
        <p:nvSpPr>
          <p:cNvPr id="566" name="Google Shape;566;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9" name="Shape 599"/>
        <p:cNvGrpSpPr/>
        <p:nvPr/>
      </p:nvGrpSpPr>
      <p:grpSpPr>
        <a:xfrm>
          <a:off x="0" y="0"/>
          <a:ext cx="0" cy="0"/>
          <a:chOff x="0" y="0"/>
          <a:chExt cx="0" cy="0"/>
        </a:xfrm>
      </p:grpSpPr>
      <p:sp>
        <p:nvSpPr>
          <p:cNvPr id="600" name="Google Shape;600;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0" name="Shape 620"/>
        <p:cNvGrpSpPr/>
        <p:nvPr/>
      </p:nvGrpSpPr>
      <p:grpSpPr>
        <a:xfrm>
          <a:off x="0" y="0"/>
          <a:ext cx="0" cy="0"/>
          <a:chOff x="0" y="0"/>
          <a:chExt cx="0" cy="0"/>
        </a:xfrm>
      </p:grpSpPr>
      <p:sp>
        <p:nvSpPr>
          <p:cNvPr id="621" name="Google Shape;621;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6" name="Shape 676"/>
        <p:cNvGrpSpPr/>
        <p:nvPr/>
      </p:nvGrpSpPr>
      <p:grpSpPr>
        <a:xfrm>
          <a:off x="0" y="0"/>
          <a:ext cx="0" cy="0"/>
          <a:chOff x="0" y="0"/>
          <a:chExt cx="0" cy="0"/>
        </a:xfrm>
      </p:grpSpPr>
      <p:sp>
        <p:nvSpPr>
          <p:cNvPr id="677" name="Google Shape;677;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6.png"/><Relationship Id="rId6" Type="http://schemas.openxmlformats.org/officeDocument/2006/relationships/image" Target="../media/image11.png"/><Relationship Id="rId7" Type="http://schemas.openxmlformats.org/officeDocument/2006/relationships/image" Target="../media/image5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7.png"/><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spTree>
      <p:nvGrpSpPr>
        <p:cNvPr id="12" name="Shape 12"/>
        <p:cNvGrpSpPr/>
        <p:nvPr/>
      </p:nvGrpSpPr>
      <p:grpSpPr>
        <a:xfrm>
          <a:off x="0" y="0"/>
          <a:ext cx="0" cy="0"/>
          <a:chOff x="0" y="0"/>
          <a:chExt cx="0" cy="0"/>
        </a:xfrm>
      </p:grpSpPr>
      <p:pic>
        <p:nvPicPr>
          <p:cNvPr id="13" name="Google Shape;13;p3"/>
          <p:cNvPicPr preferRelativeResize="0"/>
          <p:nvPr/>
        </p:nvPicPr>
        <p:blipFill rotWithShape="1">
          <a:blip r:embed="rId2">
            <a:alphaModFix/>
          </a:blip>
          <a:srcRect b="47470" l="0" r="23809" t="0"/>
          <a:stretch/>
        </p:blipFill>
        <p:spPr>
          <a:xfrm>
            <a:off x="14056075" y="6717346"/>
            <a:ext cx="4472499" cy="3569650"/>
          </a:xfrm>
          <a:prstGeom prst="rect">
            <a:avLst/>
          </a:prstGeom>
          <a:noFill/>
          <a:ln>
            <a:noFill/>
          </a:ln>
        </p:spPr>
      </p:pic>
      <p:sp>
        <p:nvSpPr>
          <p:cNvPr id="14" name="Google Shape;14;p3"/>
          <p:cNvSpPr/>
          <p:nvPr/>
        </p:nvSpPr>
        <p:spPr>
          <a:xfrm rot="8100000">
            <a:off x="-2414782" y="2577001"/>
            <a:ext cx="5605210" cy="3699439"/>
          </a:xfrm>
          <a:custGeom>
            <a:rect b="b" l="l" r="r" t="t"/>
            <a:pathLst>
              <a:path extrusionOk="0" h="3697383" w="5602095">
                <a:moveTo>
                  <a:pt x="0" y="0"/>
                </a:moveTo>
                <a:lnTo>
                  <a:pt x="5602096" y="0"/>
                </a:lnTo>
                <a:lnTo>
                  <a:pt x="5602096" y="3697383"/>
                </a:lnTo>
                <a:lnTo>
                  <a:pt x="0" y="3697383"/>
                </a:lnTo>
                <a:lnTo>
                  <a:pt x="0" y="0"/>
                </a:lnTo>
                <a:close/>
              </a:path>
            </a:pathLst>
          </a:custGeom>
          <a:blipFill rotWithShape="1">
            <a:blip r:embed="rId3">
              <a:alphaModFix/>
            </a:blip>
            <a:stretch>
              <a:fillRect b="0" l="0" r="0" t="0"/>
            </a:stretch>
          </a:blipFill>
          <a:ln>
            <a:noFill/>
          </a:ln>
        </p:spPr>
      </p:sp>
      <p:sp>
        <p:nvSpPr>
          <p:cNvPr id="15" name="Google Shape;15;p3"/>
          <p:cNvSpPr/>
          <p:nvPr/>
        </p:nvSpPr>
        <p:spPr>
          <a:xfrm>
            <a:off x="3677514" y="314933"/>
            <a:ext cx="4018267" cy="3484933"/>
          </a:xfrm>
          <a:custGeom>
            <a:rect b="b" l="l" r="r" t="t"/>
            <a:pathLst>
              <a:path extrusionOk="0" h="3484933" w="4018267">
                <a:moveTo>
                  <a:pt x="0" y="0"/>
                </a:moveTo>
                <a:lnTo>
                  <a:pt x="4018267" y="0"/>
                </a:lnTo>
                <a:lnTo>
                  <a:pt x="4018267" y="3484934"/>
                </a:lnTo>
                <a:lnTo>
                  <a:pt x="0" y="3484934"/>
                </a:lnTo>
                <a:lnTo>
                  <a:pt x="0" y="0"/>
                </a:lnTo>
                <a:close/>
              </a:path>
            </a:pathLst>
          </a:custGeom>
          <a:blipFill rotWithShape="1">
            <a:blip r:embed="rId4">
              <a:alphaModFix/>
            </a:blip>
            <a:stretch>
              <a:fillRect b="0" l="0" r="0" t="0"/>
            </a:stretch>
          </a:blipFill>
          <a:ln>
            <a:noFill/>
          </a:ln>
        </p:spPr>
      </p:sp>
      <p:sp>
        <p:nvSpPr>
          <p:cNvPr id="16" name="Google Shape;16;p3"/>
          <p:cNvSpPr/>
          <p:nvPr/>
        </p:nvSpPr>
        <p:spPr>
          <a:xfrm>
            <a:off x="-710272" y="7007104"/>
            <a:ext cx="4387786" cy="4502393"/>
          </a:xfrm>
          <a:custGeom>
            <a:rect b="b" l="l" r="r" t="t"/>
            <a:pathLst>
              <a:path extrusionOk="0" h="4502393" w="4387786">
                <a:moveTo>
                  <a:pt x="0" y="0"/>
                </a:moveTo>
                <a:lnTo>
                  <a:pt x="4387786" y="0"/>
                </a:lnTo>
                <a:lnTo>
                  <a:pt x="4387786" y="4502392"/>
                </a:lnTo>
                <a:lnTo>
                  <a:pt x="0" y="4502392"/>
                </a:lnTo>
                <a:lnTo>
                  <a:pt x="0" y="0"/>
                </a:lnTo>
                <a:close/>
              </a:path>
            </a:pathLst>
          </a:custGeom>
          <a:blipFill rotWithShape="1">
            <a:blip r:embed="rId5">
              <a:alphaModFix/>
            </a:blip>
            <a:stretch>
              <a:fillRect b="0" l="0" r="0" t="0"/>
            </a:stretch>
          </a:blipFill>
          <a:ln>
            <a:noFill/>
          </a:ln>
        </p:spPr>
      </p:sp>
      <p:sp>
        <p:nvSpPr>
          <p:cNvPr id="17" name="Google Shape;17;p3"/>
          <p:cNvSpPr/>
          <p:nvPr/>
        </p:nvSpPr>
        <p:spPr>
          <a:xfrm rot="8422674">
            <a:off x="12121724" y="604587"/>
            <a:ext cx="7312662" cy="3358722"/>
          </a:xfrm>
          <a:custGeom>
            <a:rect b="b" l="l" r="r" t="t"/>
            <a:pathLst>
              <a:path extrusionOk="0" h="3359888" w="7315200">
                <a:moveTo>
                  <a:pt x="0" y="0"/>
                </a:moveTo>
                <a:lnTo>
                  <a:pt x="7315200" y="0"/>
                </a:lnTo>
                <a:lnTo>
                  <a:pt x="7315200" y="3359889"/>
                </a:lnTo>
                <a:lnTo>
                  <a:pt x="0" y="3359889"/>
                </a:lnTo>
                <a:lnTo>
                  <a:pt x="0" y="0"/>
                </a:lnTo>
                <a:close/>
              </a:path>
            </a:pathLst>
          </a:custGeom>
          <a:blipFill rotWithShape="1">
            <a:blip r:embed="rId6">
              <a:alphaModFix/>
            </a:blip>
            <a:stretch>
              <a:fillRect b="0" l="0" r="0" t="0"/>
            </a:stretch>
          </a:blipFill>
          <a:ln>
            <a:noFill/>
          </a:ln>
        </p:spPr>
      </p:sp>
      <p:pic>
        <p:nvPicPr>
          <p:cNvPr id="18" name="Google Shape;18;p3"/>
          <p:cNvPicPr preferRelativeResize="0"/>
          <p:nvPr/>
        </p:nvPicPr>
        <p:blipFill>
          <a:blip r:embed="rId7">
            <a:alphaModFix/>
          </a:blip>
          <a:stretch>
            <a:fillRect/>
          </a:stretch>
        </p:blipFill>
        <p:spPr>
          <a:xfrm>
            <a:off x="0" y="0"/>
            <a:ext cx="18288000" cy="10287000"/>
          </a:xfrm>
          <a:prstGeom prst="rect">
            <a:avLst/>
          </a:prstGeom>
          <a:noFill/>
          <a:ln>
            <a:noFill/>
          </a:ln>
        </p:spPr>
      </p:pic>
      <p:sp>
        <p:nvSpPr>
          <p:cNvPr id="19" name="Google Shape;19;p3"/>
          <p:cNvSpPr txBox="1"/>
          <p:nvPr>
            <p:ph type="title"/>
          </p:nvPr>
        </p:nvSpPr>
        <p:spPr>
          <a:xfrm>
            <a:off x="3223788" y="3137800"/>
            <a:ext cx="12081000" cy="4502400"/>
          </a:xfrm>
          <a:prstGeom prst="rect">
            <a:avLst/>
          </a:prstGeom>
          <a:noFill/>
          <a:ln>
            <a:noFill/>
          </a:ln>
        </p:spPr>
        <p:txBody>
          <a:bodyPr anchorCtr="0" anchor="ctr" bIns="45700" lIns="91425" spcFirstLastPara="1" rIns="91425" wrap="square" tIns="45700">
            <a:normAutofit/>
          </a:bodyPr>
          <a:lstStyle>
            <a:lvl1pPr lvl="0" marR="0" algn="ctr">
              <a:spcBef>
                <a:spcPts val="0"/>
              </a:spcBef>
              <a:spcAft>
                <a:spcPts val="0"/>
              </a:spcAft>
              <a:buClr>
                <a:schemeClr val="dk1"/>
              </a:buClr>
              <a:buSzPts val="14400"/>
              <a:buFont typeface="Forum"/>
              <a:buNone/>
              <a:defRPr i="0" sz="14400" u="none" cap="none" strike="noStrike">
                <a:solidFill>
                  <a:schemeClr val="dk1"/>
                </a:solidFill>
                <a:latin typeface="Forum"/>
                <a:ea typeface="Forum"/>
                <a:cs typeface="Forum"/>
                <a:sym typeface="Forum"/>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0" name="Google Shape;20;p3"/>
          <p:cNvSpPr txBox="1"/>
          <p:nvPr>
            <p:ph idx="1" type="subTitle"/>
          </p:nvPr>
        </p:nvSpPr>
        <p:spPr>
          <a:xfrm>
            <a:off x="4016838" y="8242375"/>
            <a:ext cx="10494900" cy="519600"/>
          </a:xfrm>
          <a:prstGeom prst="rect">
            <a:avLst/>
          </a:prstGeom>
        </p:spPr>
        <p:txBody>
          <a:bodyPr anchorCtr="0" anchor="t" bIns="45700" lIns="91425" spcFirstLastPara="1" rIns="91425" wrap="square" tIns="45700">
            <a:noAutofit/>
          </a:bodyPr>
          <a:lstStyle>
            <a:lvl1pPr lvl="0">
              <a:spcBef>
                <a:spcPts val="640"/>
              </a:spcBef>
              <a:spcAft>
                <a:spcPts val="0"/>
              </a:spcAft>
              <a:buSzPts val="2450"/>
              <a:buNone/>
              <a:defRPr sz="2450"/>
            </a:lvl1pPr>
            <a:lvl2pPr lvl="1">
              <a:spcBef>
                <a:spcPts val="560"/>
              </a:spcBef>
              <a:spcAft>
                <a:spcPts val="0"/>
              </a:spcAft>
              <a:buSzPts val="2000"/>
              <a:buNone/>
              <a:defRPr/>
            </a:lvl2pPr>
            <a:lvl3pPr lvl="2">
              <a:spcBef>
                <a:spcPts val="480"/>
              </a:spcBef>
              <a:spcAft>
                <a:spcPts val="0"/>
              </a:spcAft>
              <a:buSzPts val="2000"/>
              <a:buNone/>
              <a:defRPr/>
            </a:lvl3pPr>
            <a:lvl4pPr lvl="3">
              <a:spcBef>
                <a:spcPts val="400"/>
              </a:spcBef>
              <a:spcAft>
                <a:spcPts val="0"/>
              </a:spcAft>
              <a:buSzPts val="2000"/>
              <a:buNone/>
              <a:defRPr/>
            </a:lvl4pPr>
            <a:lvl5pPr lvl="4">
              <a:spcBef>
                <a:spcPts val="400"/>
              </a:spcBef>
              <a:spcAft>
                <a:spcPts val="0"/>
              </a:spcAft>
              <a:buSzPts val="2000"/>
              <a:buNone/>
              <a:defRPr/>
            </a:lvl5pPr>
            <a:lvl6pPr lvl="5">
              <a:spcBef>
                <a:spcPts val="400"/>
              </a:spcBef>
              <a:spcAft>
                <a:spcPts val="0"/>
              </a:spcAft>
              <a:buSzPts val="2000"/>
              <a:buNone/>
              <a:defRPr/>
            </a:lvl6pPr>
            <a:lvl7pPr lvl="6">
              <a:spcBef>
                <a:spcPts val="400"/>
              </a:spcBef>
              <a:spcAft>
                <a:spcPts val="0"/>
              </a:spcAft>
              <a:buSzPts val="2000"/>
              <a:buNone/>
              <a:defRPr/>
            </a:lvl7pPr>
            <a:lvl8pPr lvl="7">
              <a:spcBef>
                <a:spcPts val="400"/>
              </a:spcBef>
              <a:spcAft>
                <a:spcPts val="0"/>
              </a:spcAft>
              <a:buSzPts val="2000"/>
              <a:buNone/>
              <a:defRPr/>
            </a:lvl8pPr>
            <a:lvl9pPr lvl="8">
              <a:spcBef>
                <a:spcPts val="400"/>
              </a:spcBef>
              <a:spcAft>
                <a:spcPts val="0"/>
              </a:spcAft>
              <a:buSzPts val="20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CUSTOM_1">
    <p:spTree>
      <p:nvGrpSpPr>
        <p:cNvPr id="21" name="Shape 21"/>
        <p:cNvGrpSpPr/>
        <p:nvPr/>
      </p:nvGrpSpPr>
      <p:grpSpPr>
        <a:xfrm>
          <a:off x="0" y="0"/>
          <a:ext cx="0" cy="0"/>
          <a:chOff x="0" y="0"/>
          <a:chExt cx="0" cy="0"/>
        </a:xfrm>
      </p:grpSpPr>
      <p:sp>
        <p:nvSpPr>
          <p:cNvPr id="22" name="Google Shape;22;p4"/>
          <p:cNvSpPr txBox="1"/>
          <p:nvPr>
            <p:ph type="title"/>
          </p:nvPr>
        </p:nvSpPr>
        <p:spPr>
          <a:xfrm>
            <a:off x="2622025" y="520575"/>
            <a:ext cx="13258800" cy="1851900"/>
          </a:xfrm>
          <a:prstGeom prst="rect">
            <a:avLst/>
          </a:prstGeom>
        </p:spPr>
        <p:txBody>
          <a:bodyPr anchorCtr="0" anchor="t" bIns="45700" lIns="91425" spcFirstLastPara="1" rIns="91425" wrap="square" tIns="45700">
            <a:noAutofit/>
          </a:bodyPr>
          <a:lstStyle>
            <a:lvl1pPr lvl="0">
              <a:spcBef>
                <a:spcPts val="0"/>
              </a:spcBef>
              <a:spcAft>
                <a:spcPts val="0"/>
              </a:spcAft>
              <a:buSzPts val="12450"/>
              <a:buNone/>
              <a:defRPr sz="124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grpSp>
        <p:nvGrpSpPr>
          <p:cNvPr id="23" name="Google Shape;23;p4"/>
          <p:cNvGrpSpPr/>
          <p:nvPr/>
        </p:nvGrpSpPr>
        <p:grpSpPr>
          <a:xfrm>
            <a:off x="525595" y="3330658"/>
            <a:ext cx="5521970" cy="5147754"/>
            <a:chOff x="0" y="0"/>
            <a:chExt cx="7362627" cy="6863672"/>
          </a:xfrm>
        </p:grpSpPr>
        <p:sp>
          <p:nvSpPr>
            <p:cNvPr id="24" name="Google Shape;24;p4"/>
            <p:cNvSpPr/>
            <p:nvPr/>
          </p:nvSpPr>
          <p:spPr>
            <a:xfrm>
              <a:off x="0" y="0"/>
              <a:ext cx="7362627" cy="6863672"/>
            </a:xfrm>
            <a:custGeom>
              <a:rect b="b" l="l" r="r" t="t"/>
              <a:pathLst>
                <a:path extrusionOk="0" h="6863672" w="7362627">
                  <a:moveTo>
                    <a:pt x="0" y="0"/>
                  </a:moveTo>
                  <a:lnTo>
                    <a:pt x="7362627" y="0"/>
                  </a:lnTo>
                  <a:lnTo>
                    <a:pt x="7362627" y="6863672"/>
                  </a:lnTo>
                  <a:lnTo>
                    <a:pt x="0" y="6863672"/>
                  </a:lnTo>
                  <a:lnTo>
                    <a:pt x="0" y="0"/>
                  </a:lnTo>
                  <a:close/>
                </a:path>
              </a:pathLst>
            </a:custGeom>
            <a:blipFill rotWithShape="1">
              <a:blip r:embed="rId2">
                <a:alphaModFix/>
              </a:blip>
              <a:stretch>
                <a:fillRect b="0" l="0" r="0" t="0"/>
              </a:stretch>
            </a:blipFill>
            <a:ln>
              <a:noFill/>
            </a:ln>
          </p:spPr>
        </p:sp>
        <p:grpSp>
          <p:nvGrpSpPr>
            <p:cNvPr id="25" name="Google Shape;25;p4"/>
            <p:cNvGrpSpPr/>
            <p:nvPr/>
          </p:nvGrpSpPr>
          <p:grpSpPr>
            <a:xfrm>
              <a:off x="1126544" y="1720946"/>
              <a:ext cx="5109541" cy="4114800"/>
              <a:chOff x="0" y="0"/>
              <a:chExt cx="1009292" cy="812800"/>
            </a:xfrm>
          </p:grpSpPr>
          <p:sp>
            <p:nvSpPr>
              <p:cNvPr id="26" name="Google Shape;26;p4"/>
              <p:cNvSpPr/>
              <p:nvPr/>
            </p:nvSpPr>
            <p:spPr>
              <a:xfrm>
                <a:off x="0" y="0"/>
                <a:ext cx="1009292" cy="812800"/>
              </a:xfrm>
              <a:custGeom>
                <a:rect b="b" l="l" r="r" t="t"/>
                <a:pathLst>
                  <a:path extrusionOk="0" h="812800" w="1009292">
                    <a:moveTo>
                      <a:pt x="504646" y="0"/>
                    </a:moveTo>
                    <a:cubicBezTo>
                      <a:pt x="225938" y="0"/>
                      <a:pt x="0" y="181951"/>
                      <a:pt x="0" y="406400"/>
                    </a:cubicBezTo>
                    <a:cubicBezTo>
                      <a:pt x="0" y="630849"/>
                      <a:pt x="225938" y="812800"/>
                      <a:pt x="504646" y="812800"/>
                    </a:cubicBezTo>
                    <a:cubicBezTo>
                      <a:pt x="783354" y="812800"/>
                      <a:pt x="1009292" y="630849"/>
                      <a:pt x="1009292" y="406400"/>
                    </a:cubicBezTo>
                    <a:cubicBezTo>
                      <a:pt x="1009292" y="181951"/>
                      <a:pt x="783354" y="0"/>
                      <a:pt x="504646" y="0"/>
                    </a:cubicBezTo>
                    <a:close/>
                  </a:path>
                </a:pathLst>
              </a:custGeom>
              <a:solidFill>
                <a:srgbClr val="F1EA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txBox="1"/>
              <p:nvPr/>
            </p:nvSpPr>
            <p:spPr>
              <a:xfrm>
                <a:off x="94621" y="19050"/>
                <a:ext cx="820200" cy="717600"/>
              </a:xfrm>
              <a:prstGeom prst="rect">
                <a:avLst/>
              </a:prstGeom>
              <a:noFill/>
              <a:ln>
                <a:noFill/>
              </a:ln>
            </p:spPr>
            <p:txBody>
              <a:bodyPr anchorCtr="0" anchor="ctr" bIns="50800" lIns="50800" spcFirstLastPara="1" rIns="50800" wrap="square" tIns="50800">
                <a:noAutofit/>
              </a:bodyPr>
              <a:lstStyle/>
              <a:p>
                <a:pPr indent="0" lvl="0" marL="0" marR="0" rtl="0" algn="ctr">
                  <a:lnSpc>
                    <a:spcPct val="192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28" name="Google Shape;28;p4"/>
          <p:cNvGrpSpPr/>
          <p:nvPr/>
        </p:nvGrpSpPr>
        <p:grpSpPr>
          <a:xfrm>
            <a:off x="12240434" y="3330658"/>
            <a:ext cx="5521970" cy="5147754"/>
            <a:chOff x="0" y="0"/>
            <a:chExt cx="7362627" cy="6863672"/>
          </a:xfrm>
        </p:grpSpPr>
        <p:sp>
          <p:nvSpPr>
            <p:cNvPr id="29" name="Google Shape;29;p4"/>
            <p:cNvSpPr/>
            <p:nvPr/>
          </p:nvSpPr>
          <p:spPr>
            <a:xfrm>
              <a:off x="0" y="0"/>
              <a:ext cx="7362627" cy="6863672"/>
            </a:xfrm>
            <a:custGeom>
              <a:rect b="b" l="l" r="r" t="t"/>
              <a:pathLst>
                <a:path extrusionOk="0" h="6863672" w="7362627">
                  <a:moveTo>
                    <a:pt x="0" y="0"/>
                  </a:moveTo>
                  <a:lnTo>
                    <a:pt x="7362627" y="0"/>
                  </a:lnTo>
                  <a:lnTo>
                    <a:pt x="7362627" y="6863672"/>
                  </a:lnTo>
                  <a:lnTo>
                    <a:pt x="0" y="6863672"/>
                  </a:lnTo>
                  <a:lnTo>
                    <a:pt x="0" y="0"/>
                  </a:lnTo>
                  <a:close/>
                </a:path>
              </a:pathLst>
            </a:custGeom>
            <a:blipFill rotWithShape="1">
              <a:blip r:embed="rId2">
                <a:alphaModFix/>
              </a:blip>
              <a:stretch>
                <a:fillRect b="0" l="0" r="0" t="0"/>
              </a:stretch>
            </a:blipFill>
            <a:ln>
              <a:noFill/>
            </a:ln>
          </p:spPr>
        </p:sp>
        <p:grpSp>
          <p:nvGrpSpPr>
            <p:cNvPr id="30" name="Google Shape;30;p4"/>
            <p:cNvGrpSpPr/>
            <p:nvPr/>
          </p:nvGrpSpPr>
          <p:grpSpPr>
            <a:xfrm>
              <a:off x="1126544" y="1720946"/>
              <a:ext cx="5109541" cy="4114800"/>
              <a:chOff x="0" y="0"/>
              <a:chExt cx="1009292" cy="812800"/>
            </a:xfrm>
          </p:grpSpPr>
          <p:sp>
            <p:nvSpPr>
              <p:cNvPr id="31" name="Google Shape;31;p4"/>
              <p:cNvSpPr/>
              <p:nvPr/>
            </p:nvSpPr>
            <p:spPr>
              <a:xfrm>
                <a:off x="0" y="0"/>
                <a:ext cx="1009292" cy="812800"/>
              </a:xfrm>
              <a:custGeom>
                <a:rect b="b" l="l" r="r" t="t"/>
                <a:pathLst>
                  <a:path extrusionOk="0" h="812800" w="1009292">
                    <a:moveTo>
                      <a:pt x="504646" y="0"/>
                    </a:moveTo>
                    <a:cubicBezTo>
                      <a:pt x="225938" y="0"/>
                      <a:pt x="0" y="181951"/>
                      <a:pt x="0" y="406400"/>
                    </a:cubicBezTo>
                    <a:cubicBezTo>
                      <a:pt x="0" y="630849"/>
                      <a:pt x="225938" y="812800"/>
                      <a:pt x="504646" y="812800"/>
                    </a:cubicBezTo>
                    <a:cubicBezTo>
                      <a:pt x="783354" y="812800"/>
                      <a:pt x="1009292" y="630849"/>
                      <a:pt x="1009292" y="406400"/>
                    </a:cubicBezTo>
                    <a:cubicBezTo>
                      <a:pt x="1009292" y="181951"/>
                      <a:pt x="783354" y="0"/>
                      <a:pt x="504646" y="0"/>
                    </a:cubicBezTo>
                    <a:close/>
                  </a:path>
                </a:pathLst>
              </a:custGeom>
              <a:solidFill>
                <a:srgbClr val="F1EA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4"/>
              <p:cNvSpPr txBox="1"/>
              <p:nvPr/>
            </p:nvSpPr>
            <p:spPr>
              <a:xfrm>
                <a:off x="94621" y="19050"/>
                <a:ext cx="820200" cy="717600"/>
              </a:xfrm>
              <a:prstGeom prst="rect">
                <a:avLst/>
              </a:prstGeom>
              <a:noFill/>
              <a:ln>
                <a:noFill/>
              </a:ln>
            </p:spPr>
            <p:txBody>
              <a:bodyPr anchorCtr="0" anchor="ctr" bIns="50800" lIns="50800" spcFirstLastPara="1" rIns="50800" wrap="square" tIns="50800">
                <a:noAutofit/>
              </a:bodyPr>
              <a:lstStyle/>
              <a:p>
                <a:pPr indent="0" lvl="0" marL="0" marR="0" rtl="0" algn="ctr">
                  <a:lnSpc>
                    <a:spcPct val="192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33" name="Google Shape;33;p4"/>
          <p:cNvGrpSpPr/>
          <p:nvPr/>
        </p:nvGrpSpPr>
        <p:grpSpPr>
          <a:xfrm>
            <a:off x="6383015" y="3330658"/>
            <a:ext cx="5521970" cy="5147754"/>
            <a:chOff x="0" y="0"/>
            <a:chExt cx="7362627" cy="6863672"/>
          </a:xfrm>
        </p:grpSpPr>
        <p:sp>
          <p:nvSpPr>
            <p:cNvPr id="34" name="Google Shape;34;p4"/>
            <p:cNvSpPr/>
            <p:nvPr/>
          </p:nvSpPr>
          <p:spPr>
            <a:xfrm>
              <a:off x="0" y="0"/>
              <a:ext cx="7362627" cy="6863672"/>
            </a:xfrm>
            <a:custGeom>
              <a:rect b="b" l="l" r="r" t="t"/>
              <a:pathLst>
                <a:path extrusionOk="0" h="6863672" w="7362627">
                  <a:moveTo>
                    <a:pt x="0" y="0"/>
                  </a:moveTo>
                  <a:lnTo>
                    <a:pt x="7362627" y="0"/>
                  </a:lnTo>
                  <a:lnTo>
                    <a:pt x="7362627" y="6863672"/>
                  </a:lnTo>
                  <a:lnTo>
                    <a:pt x="0" y="6863672"/>
                  </a:lnTo>
                  <a:lnTo>
                    <a:pt x="0" y="0"/>
                  </a:lnTo>
                  <a:close/>
                </a:path>
              </a:pathLst>
            </a:custGeom>
            <a:blipFill rotWithShape="1">
              <a:blip r:embed="rId2">
                <a:alphaModFix/>
              </a:blip>
              <a:stretch>
                <a:fillRect b="0" l="0" r="0" t="0"/>
              </a:stretch>
            </a:blipFill>
            <a:ln>
              <a:noFill/>
            </a:ln>
          </p:spPr>
        </p:sp>
        <p:grpSp>
          <p:nvGrpSpPr>
            <p:cNvPr id="35" name="Google Shape;35;p4"/>
            <p:cNvGrpSpPr/>
            <p:nvPr/>
          </p:nvGrpSpPr>
          <p:grpSpPr>
            <a:xfrm>
              <a:off x="1126544" y="1720946"/>
              <a:ext cx="5109541" cy="4114800"/>
              <a:chOff x="0" y="0"/>
              <a:chExt cx="1009292" cy="812800"/>
            </a:xfrm>
          </p:grpSpPr>
          <p:sp>
            <p:nvSpPr>
              <p:cNvPr id="36" name="Google Shape;36;p4"/>
              <p:cNvSpPr/>
              <p:nvPr/>
            </p:nvSpPr>
            <p:spPr>
              <a:xfrm>
                <a:off x="0" y="0"/>
                <a:ext cx="1009292" cy="812800"/>
              </a:xfrm>
              <a:custGeom>
                <a:rect b="b" l="l" r="r" t="t"/>
                <a:pathLst>
                  <a:path extrusionOk="0" h="812800" w="1009292">
                    <a:moveTo>
                      <a:pt x="504646" y="0"/>
                    </a:moveTo>
                    <a:cubicBezTo>
                      <a:pt x="225938" y="0"/>
                      <a:pt x="0" y="181951"/>
                      <a:pt x="0" y="406400"/>
                    </a:cubicBezTo>
                    <a:cubicBezTo>
                      <a:pt x="0" y="630849"/>
                      <a:pt x="225938" y="812800"/>
                      <a:pt x="504646" y="812800"/>
                    </a:cubicBezTo>
                    <a:cubicBezTo>
                      <a:pt x="783354" y="812800"/>
                      <a:pt x="1009292" y="630849"/>
                      <a:pt x="1009292" y="406400"/>
                    </a:cubicBezTo>
                    <a:cubicBezTo>
                      <a:pt x="1009292" y="181951"/>
                      <a:pt x="783354" y="0"/>
                      <a:pt x="504646" y="0"/>
                    </a:cubicBezTo>
                    <a:close/>
                  </a:path>
                </a:pathLst>
              </a:custGeom>
              <a:solidFill>
                <a:srgbClr val="F1EA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4"/>
              <p:cNvSpPr txBox="1"/>
              <p:nvPr/>
            </p:nvSpPr>
            <p:spPr>
              <a:xfrm>
                <a:off x="94621" y="19050"/>
                <a:ext cx="820200" cy="717600"/>
              </a:xfrm>
              <a:prstGeom prst="rect">
                <a:avLst/>
              </a:prstGeom>
              <a:noFill/>
              <a:ln>
                <a:noFill/>
              </a:ln>
            </p:spPr>
            <p:txBody>
              <a:bodyPr anchorCtr="0" anchor="ctr" bIns="50800" lIns="50800" spcFirstLastPara="1" rIns="50800" wrap="square" tIns="50800">
                <a:noAutofit/>
              </a:bodyPr>
              <a:lstStyle/>
              <a:p>
                <a:pPr indent="0" lvl="0" marL="0" marR="0" rtl="0" algn="ctr">
                  <a:lnSpc>
                    <a:spcPct val="192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38" name="Google Shape;38;p4"/>
          <p:cNvSpPr txBox="1"/>
          <p:nvPr/>
        </p:nvSpPr>
        <p:spPr>
          <a:xfrm>
            <a:off x="8325115" y="4755108"/>
            <a:ext cx="1637700" cy="1559400"/>
          </a:xfrm>
          <a:prstGeom prst="rect">
            <a:avLst/>
          </a:prstGeom>
          <a:noFill/>
          <a:ln>
            <a:noFill/>
          </a:ln>
        </p:spPr>
        <p:txBody>
          <a:bodyPr anchorCtr="0" anchor="t" bIns="0" lIns="0" spcFirstLastPara="1" rIns="0" wrap="square" tIns="0">
            <a:spAutoFit/>
          </a:bodyPr>
          <a:lstStyle/>
          <a:p>
            <a:pPr indent="0" lvl="0" marL="0" marR="0" rtl="0" algn="ctr">
              <a:lnSpc>
                <a:spcPct val="112999"/>
              </a:lnSpc>
              <a:spcBef>
                <a:spcPts val="0"/>
              </a:spcBef>
              <a:spcAft>
                <a:spcPts val="0"/>
              </a:spcAft>
              <a:buNone/>
            </a:pPr>
            <a:r>
              <a:rPr b="0" i="0" lang="en-US" sz="10131" u="none" cap="none" strike="noStrike">
                <a:solidFill>
                  <a:srgbClr val="000000"/>
                </a:solidFill>
                <a:latin typeface="Forum"/>
                <a:ea typeface="Forum"/>
                <a:cs typeface="Forum"/>
                <a:sym typeface="Forum"/>
              </a:rPr>
              <a:t>02</a:t>
            </a:r>
            <a:endParaRPr/>
          </a:p>
        </p:txBody>
      </p:sp>
      <p:sp>
        <p:nvSpPr>
          <p:cNvPr id="39" name="Google Shape;39;p4"/>
          <p:cNvSpPr txBox="1"/>
          <p:nvPr/>
        </p:nvSpPr>
        <p:spPr>
          <a:xfrm>
            <a:off x="2722054" y="4755108"/>
            <a:ext cx="1127400" cy="1559400"/>
          </a:xfrm>
          <a:prstGeom prst="rect">
            <a:avLst/>
          </a:prstGeom>
          <a:noFill/>
          <a:ln>
            <a:noFill/>
          </a:ln>
        </p:spPr>
        <p:txBody>
          <a:bodyPr anchorCtr="0" anchor="t" bIns="0" lIns="0" spcFirstLastPara="1" rIns="0" wrap="square" tIns="0">
            <a:spAutoFit/>
          </a:bodyPr>
          <a:lstStyle/>
          <a:p>
            <a:pPr indent="0" lvl="0" marL="0" marR="0" rtl="0" algn="ctr">
              <a:lnSpc>
                <a:spcPct val="112999"/>
              </a:lnSpc>
              <a:spcBef>
                <a:spcPts val="0"/>
              </a:spcBef>
              <a:spcAft>
                <a:spcPts val="0"/>
              </a:spcAft>
              <a:buNone/>
            </a:pPr>
            <a:r>
              <a:rPr b="0" i="0" lang="en-US" sz="10131" u="none" cap="none" strike="noStrike">
                <a:solidFill>
                  <a:srgbClr val="000000"/>
                </a:solidFill>
                <a:latin typeface="Forum"/>
                <a:ea typeface="Forum"/>
                <a:cs typeface="Forum"/>
                <a:sym typeface="Forum"/>
              </a:rPr>
              <a:t>01</a:t>
            </a:r>
            <a:endParaRPr/>
          </a:p>
        </p:txBody>
      </p:sp>
      <p:sp>
        <p:nvSpPr>
          <p:cNvPr id="40" name="Google Shape;40;p4"/>
          <p:cNvSpPr txBox="1"/>
          <p:nvPr/>
        </p:nvSpPr>
        <p:spPr>
          <a:xfrm>
            <a:off x="14241434" y="4755108"/>
            <a:ext cx="1520100" cy="1559400"/>
          </a:xfrm>
          <a:prstGeom prst="rect">
            <a:avLst/>
          </a:prstGeom>
          <a:noFill/>
          <a:ln>
            <a:noFill/>
          </a:ln>
        </p:spPr>
        <p:txBody>
          <a:bodyPr anchorCtr="0" anchor="t" bIns="0" lIns="0" spcFirstLastPara="1" rIns="0" wrap="square" tIns="0">
            <a:spAutoFit/>
          </a:bodyPr>
          <a:lstStyle/>
          <a:p>
            <a:pPr indent="0" lvl="0" marL="0" marR="0" rtl="0" algn="ctr">
              <a:lnSpc>
                <a:spcPct val="112999"/>
              </a:lnSpc>
              <a:spcBef>
                <a:spcPts val="0"/>
              </a:spcBef>
              <a:spcAft>
                <a:spcPts val="0"/>
              </a:spcAft>
              <a:buNone/>
            </a:pPr>
            <a:r>
              <a:rPr b="0" i="0" lang="en-US" sz="10131" u="none" cap="none" strike="noStrike">
                <a:solidFill>
                  <a:srgbClr val="000000"/>
                </a:solidFill>
                <a:latin typeface="Forum"/>
                <a:ea typeface="Forum"/>
                <a:cs typeface="Forum"/>
                <a:sym typeface="Forum"/>
              </a:rPr>
              <a:t>03</a:t>
            </a:r>
            <a:endParaRPr/>
          </a:p>
        </p:txBody>
      </p:sp>
      <p:sp>
        <p:nvSpPr>
          <p:cNvPr id="41" name="Google Shape;41;p4"/>
          <p:cNvSpPr txBox="1"/>
          <p:nvPr>
            <p:ph idx="1" type="subTitle"/>
          </p:nvPr>
        </p:nvSpPr>
        <p:spPr>
          <a:xfrm>
            <a:off x="1875088" y="6314500"/>
            <a:ext cx="2823000" cy="947700"/>
          </a:xfrm>
          <a:prstGeom prst="rect">
            <a:avLst/>
          </a:prstGeom>
        </p:spPr>
        <p:txBody>
          <a:bodyPr anchorCtr="0" anchor="t" bIns="45700" lIns="91425" spcFirstLastPara="1" rIns="91425" wrap="square" tIns="45700">
            <a:noAutofit/>
          </a:bodyPr>
          <a:lstStyle>
            <a:lvl1pPr lvl="0">
              <a:spcBef>
                <a:spcPts val="640"/>
              </a:spcBef>
              <a:spcAft>
                <a:spcPts val="0"/>
              </a:spcAft>
              <a:buSzPts val="2750"/>
              <a:buNone/>
              <a:defRPr sz="2750"/>
            </a:lvl1pPr>
            <a:lvl2pPr lvl="1">
              <a:spcBef>
                <a:spcPts val="560"/>
              </a:spcBef>
              <a:spcAft>
                <a:spcPts val="0"/>
              </a:spcAft>
              <a:buSzPts val="2750"/>
              <a:buNone/>
              <a:defRPr sz="2750"/>
            </a:lvl2pPr>
            <a:lvl3pPr lvl="2">
              <a:spcBef>
                <a:spcPts val="480"/>
              </a:spcBef>
              <a:spcAft>
                <a:spcPts val="0"/>
              </a:spcAft>
              <a:buSzPts val="2750"/>
              <a:buNone/>
              <a:defRPr sz="2750"/>
            </a:lvl3pPr>
            <a:lvl4pPr lvl="3">
              <a:spcBef>
                <a:spcPts val="400"/>
              </a:spcBef>
              <a:spcAft>
                <a:spcPts val="0"/>
              </a:spcAft>
              <a:buSzPts val="2750"/>
              <a:buNone/>
              <a:defRPr sz="2750"/>
            </a:lvl4pPr>
            <a:lvl5pPr lvl="4">
              <a:spcBef>
                <a:spcPts val="400"/>
              </a:spcBef>
              <a:spcAft>
                <a:spcPts val="0"/>
              </a:spcAft>
              <a:buSzPts val="2750"/>
              <a:buNone/>
              <a:defRPr sz="2750"/>
            </a:lvl5pPr>
            <a:lvl6pPr lvl="5">
              <a:spcBef>
                <a:spcPts val="400"/>
              </a:spcBef>
              <a:spcAft>
                <a:spcPts val="0"/>
              </a:spcAft>
              <a:buSzPts val="2750"/>
              <a:buNone/>
              <a:defRPr sz="2750"/>
            </a:lvl6pPr>
            <a:lvl7pPr lvl="6">
              <a:spcBef>
                <a:spcPts val="400"/>
              </a:spcBef>
              <a:spcAft>
                <a:spcPts val="0"/>
              </a:spcAft>
              <a:buSzPts val="2750"/>
              <a:buNone/>
              <a:defRPr sz="2750"/>
            </a:lvl7pPr>
            <a:lvl8pPr lvl="7">
              <a:spcBef>
                <a:spcPts val="400"/>
              </a:spcBef>
              <a:spcAft>
                <a:spcPts val="0"/>
              </a:spcAft>
              <a:buSzPts val="2750"/>
              <a:buNone/>
              <a:defRPr sz="2750"/>
            </a:lvl8pPr>
            <a:lvl9pPr lvl="8">
              <a:spcBef>
                <a:spcPts val="400"/>
              </a:spcBef>
              <a:spcAft>
                <a:spcPts val="0"/>
              </a:spcAft>
              <a:buSzPts val="2750"/>
              <a:buNone/>
              <a:defRPr sz="2750"/>
            </a:lvl9pPr>
          </a:lstStyle>
          <a:p/>
        </p:txBody>
      </p:sp>
      <p:sp>
        <p:nvSpPr>
          <p:cNvPr id="42" name="Google Shape;42;p4"/>
          <p:cNvSpPr txBox="1"/>
          <p:nvPr>
            <p:ph idx="2" type="subTitle"/>
          </p:nvPr>
        </p:nvSpPr>
        <p:spPr>
          <a:xfrm>
            <a:off x="7839913" y="6314500"/>
            <a:ext cx="2823000" cy="947700"/>
          </a:xfrm>
          <a:prstGeom prst="rect">
            <a:avLst/>
          </a:prstGeom>
        </p:spPr>
        <p:txBody>
          <a:bodyPr anchorCtr="0" anchor="t" bIns="45700" lIns="91425" spcFirstLastPara="1" rIns="91425" wrap="square" tIns="45700">
            <a:noAutofit/>
          </a:bodyPr>
          <a:lstStyle>
            <a:lvl1pPr lvl="0" rtl="0">
              <a:spcBef>
                <a:spcPts val="640"/>
              </a:spcBef>
              <a:spcAft>
                <a:spcPts val="0"/>
              </a:spcAft>
              <a:buSzPts val="2750"/>
              <a:buNone/>
              <a:defRPr sz="2750"/>
            </a:lvl1pPr>
            <a:lvl2pPr lvl="1" rtl="0">
              <a:spcBef>
                <a:spcPts val="560"/>
              </a:spcBef>
              <a:spcAft>
                <a:spcPts val="0"/>
              </a:spcAft>
              <a:buSzPts val="2750"/>
              <a:buNone/>
              <a:defRPr sz="2750"/>
            </a:lvl2pPr>
            <a:lvl3pPr lvl="2" rtl="0">
              <a:spcBef>
                <a:spcPts val="480"/>
              </a:spcBef>
              <a:spcAft>
                <a:spcPts val="0"/>
              </a:spcAft>
              <a:buSzPts val="2750"/>
              <a:buNone/>
              <a:defRPr sz="2750"/>
            </a:lvl3pPr>
            <a:lvl4pPr lvl="3" rtl="0">
              <a:spcBef>
                <a:spcPts val="400"/>
              </a:spcBef>
              <a:spcAft>
                <a:spcPts val="0"/>
              </a:spcAft>
              <a:buSzPts val="2750"/>
              <a:buNone/>
              <a:defRPr sz="2750"/>
            </a:lvl4pPr>
            <a:lvl5pPr lvl="4" rtl="0">
              <a:spcBef>
                <a:spcPts val="400"/>
              </a:spcBef>
              <a:spcAft>
                <a:spcPts val="0"/>
              </a:spcAft>
              <a:buSzPts val="2750"/>
              <a:buNone/>
              <a:defRPr sz="2750"/>
            </a:lvl5pPr>
            <a:lvl6pPr lvl="5" rtl="0">
              <a:spcBef>
                <a:spcPts val="400"/>
              </a:spcBef>
              <a:spcAft>
                <a:spcPts val="0"/>
              </a:spcAft>
              <a:buSzPts val="2750"/>
              <a:buNone/>
              <a:defRPr sz="2750"/>
            </a:lvl6pPr>
            <a:lvl7pPr lvl="6" rtl="0">
              <a:spcBef>
                <a:spcPts val="400"/>
              </a:spcBef>
              <a:spcAft>
                <a:spcPts val="0"/>
              </a:spcAft>
              <a:buSzPts val="2750"/>
              <a:buNone/>
              <a:defRPr sz="2750"/>
            </a:lvl7pPr>
            <a:lvl8pPr lvl="7" rtl="0">
              <a:spcBef>
                <a:spcPts val="400"/>
              </a:spcBef>
              <a:spcAft>
                <a:spcPts val="0"/>
              </a:spcAft>
              <a:buSzPts val="2750"/>
              <a:buNone/>
              <a:defRPr sz="2750"/>
            </a:lvl8pPr>
            <a:lvl9pPr lvl="8" rtl="0">
              <a:spcBef>
                <a:spcPts val="400"/>
              </a:spcBef>
              <a:spcAft>
                <a:spcPts val="0"/>
              </a:spcAft>
              <a:buSzPts val="2750"/>
              <a:buNone/>
              <a:defRPr sz="2750"/>
            </a:lvl9pPr>
          </a:lstStyle>
          <a:p/>
        </p:txBody>
      </p:sp>
      <p:sp>
        <p:nvSpPr>
          <p:cNvPr id="43" name="Google Shape;43;p4"/>
          <p:cNvSpPr txBox="1"/>
          <p:nvPr>
            <p:ph idx="3" type="subTitle"/>
          </p:nvPr>
        </p:nvSpPr>
        <p:spPr>
          <a:xfrm>
            <a:off x="13589888" y="6314500"/>
            <a:ext cx="2823000" cy="947700"/>
          </a:xfrm>
          <a:prstGeom prst="rect">
            <a:avLst/>
          </a:prstGeom>
        </p:spPr>
        <p:txBody>
          <a:bodyPr anchorCtr="0" anchor="t" bIns="45700" lIns="91425" spcFirstLastPara="1" rIns="91425" wrap="square" tIns="45700">
            <a:noAutofit/>
          </a:bodyPr>
          <a:lstStyle>
            <a:lvl1pPr lvl="0" rtl="0">
              <a:spcBef>
                <a:spcPts val="640"/>
              </a:spcBef>
              <a:spcAft>
                <a:spcPts val="0"/>
              </a:spcAft>
              <a:buSzPts val="2750"/>
              <a:buNone/>
              <a:defRPr sz="2750"/>
            </a:lvl1pPr>
            <a:lvl2pPr lvl="1" rtl="0">
              <a:spcBef>
                <a:spcPts val="560"/>
              </a:spcBef>
              <a:spcAft>
                <a:spcPts val="0"/>
              </a:spcAft>
              <a:buSzPts val="2750"/>
              <a:buNone/>
              <a:defRPr sz="2750"/>
            </a:lvl2pPr>
            <a:lvl3pPr lvl="2" rtl="0">
              <a:spcBef>
                <a:spcPts val="480"/>
              </a:spcBef>
              <a:spcAft>
                <a:spcPts val="0"/>
              </a:spcAft>
              <a:buSzPts val="2750"/>
              <a:buNone/>
              <a:defRPr sz="2750"/>
            </a:lvl3pPr>
            <a:lvl4pPr lvl="3" rtl="0">
              <a:spcBef>
                <a:spcPts val="400"/>
              </a:spcBef>
              <a:spcAft>
                <a:spcPts val="0"/>
              </a:spcAft>
              <a:buSzPts val="2750"/>
              <a:buNone/>
              <a:defRPr sz="2750"/>
            </a:lvl4pPr>
            <a:lvl5pPr lvl="4" rtl="0">
              <a:spcBef>
                <a:spcPts val="400"/>
              </a:spcBef>
              <a:spcAft>
                <a:spcPts val="0"/>
              </a:spcAft>
              <a:buSzPts val="2750"/>
              <a:buNone/>
              <a:defRPr sz="2750"/>
            </a:lvl5pPr>
            <a:lvl6pPr lvl="5" rtl="0">
              <a:spcBef>
                <a:spcPts val="400"/>
              </a:spcBef>
              <a:spcAft>
                <a:spcPts val="0"/>
              </a:spcAft>
              <a:buSzPts val="2750"/>
              <a:buNone/>
              <a:defRPr sz="2750"/>
            </a:lvl6pPr>
            <a:lvl7pPr lvl="6" rtl="0">
              <a:spcBef>
                <a:spcPts val="400"/>
              </a:spcBef>
              <a:spcAft>
                <a:spcPts val="0"/>
              </a:spcAft>
              <a:buSzPts val="2750"/>
              <a:buNone/>
              <a:defRPr sz="2750"/>
            </a:lvl7pPr>
            <a:lvl8pPr lvl="7" rtl="0">
              <a:spcBef>
                <a:spcPts val="400"/>
              </a:spcBef>
              <a:spcAft>
                <a:spcPts val="0"/>
              </a:spcAft>
              <a:buSzPts val="2750"/>
              <a:buNone/>
              <a:defRPr sz="2750"/>
            </a:lvl8pPr>
            <a:lvl9pPr lvl="8" rtl="0">
              <a:spcBef>
                <a:spcPts val="400"/>
              </a:spcBef>
              <a:spcAft>
                <a:spcPts val="0"/>
              </a:spcAft>
              <a:buSzPts val="2750"/>
              <a:buNone/>
              <a:defRPr sz="275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3">
  <p:cSld name="CUSTOM_2">
    <p:spTree>
      <p:nvGrpSpPr>
        <p:cNvPr id="44" name="Shape 44"/>
        <p:cNvGrpSpPr/>
        <p:nvPr/>
      </p:nvGrpSpPr>
      <p:grpSpPr>
        <a:xfrm>
          <a:off x="0" y="0"/>
          <a:ext cx="0" cy="0"/>
          <a:chOff x="0" y="0"/>
          <a:chExt cx="0" cy="0"/>
        </a:xfrm>
      </p:grpSpPr>
      <p:grpSp>
        <p:nvGrpSpPr>
          <p:cNvPr id="45" name="Google Shape;45;p5"/>
          <p:cNvGrpSpPr/>
          <p:nvPr/>
        </p:nvGrpSpPr>
        <p:grpSpPr>
          <a:xfrm>
            <a:off x="0" y="0"/>
            <a:ext cx="18528564" cy="10287000"/>
            <a:chOff x="0" y="0"/>
            <a:chExt cx="24704752" cy="13716000"/>
          </a:xfrm>
        </p:grpSpPr>
        <p:sp>
          <p:nvSpPr>
            <p:cNvPr id="46" name="Google Shape;46;p5"/>
            <p:cNvSpPr/>
            <p:nvPr/>
          </p:nvSpPr>
          <p:spPr>
            <a:xfrm>
              <a:off x="0" y="0"/>
              <a:ext cx="13716000" cy="13716000"/>
            </a:xfrm>
            <a:custGeom>
              <a:rect b="b" l="l" r="r" t="t"/>
              <a:pathLst>
                <a:path extrusionOk="0" h="13716000" w="13716000">
                  <a:moveTo>
                    <a:pt x="0" y="0"/>
                  </a:moveTo>
                  <a:lnTo>
                    <a:pt x="13716000" y="0"/>
                  </a:lnTo>
                  <a:lnTo>
                    <a:pt x="13716000" y="13716000"/>
                  </a:lnTo>
                  <a:lnTo>
                    <a:pt x="0" y="13716000"/>
                  </a:lnTo>
                  <a:lnTo>
                    <a:pt x="0" y="0"/>
                  </a:lnTo>
                  <a:close/>
                </a:path>
              </a:pathLst>
            </a:custGeom>
            <a:blipFill rotWithShape="1">
              <a:blip r:embed="rId2">
                <a:alphaModFix/>
              </a:blip>
              <a:stretch>
                <a:fillRect b="0" l="0" r="0" t="0"/>
              </a:stretch>
            </a:blipFill>
            <a:ln>
              <a:noFill/>
            </a:ln>
          </p:spPr>
        </p:sp>
        <p:sp>
          <p:nvSpPr>
            <p:cNvPr id="47" name="Google Shape;47;p5"/>
            <p:cNvSpPr/>
            <p:nvPr/>
          </p:nvSpPr>
          <p:spPr>
            <a:xfrm>
              <a:off x="13716000" y="0"/>
              <a:ext cx="10988752" cy="13699308"/>
            </a:xfrm>
            <a:custGeom>
              <a:rect b="b" l="l" r="r" t="t"/>
              <a:pathLst>
                <a:path extrusionOk="0" h="13699308" w="10988752">
                  <a:moveTo>
                    <a:pt x="0" y="0"/>
                  </a:moveTo>
                  <a:lnTo>
                    <a:pt x="10988752" y="0"/>
                  </a:lnTo>
                  <a:lnTo>
                    <a:pt x="10988752" y="13699308"/>
                  </a:lnTo>
                  <a:lnTo>
                    <a:pt x="0" y="13699308"/>
                  </a:lnTo>
                  <a:lnTo>
                    <a:pt x="0" y="0"/>
                  </a:lnTo>
                  <a:close/>
                </a:path>
              </a:pathLst>
            </a:custGeom>
            <a:blipFill rotWithShape="1">
              <a:blip r:embed="rId2">
                <a:alphaModFix/>
              </a:blip>
              <a:stretch>
                <a:fillRect b="-119" l="0" r="-24819" t="0"/>
              </a:stretch>
            </a:blipFill>
            <a:ln>
              <a:noFill/>
            </a:ln>
          </p:spPr>
        </p:sp>
      </p:grpSp>
      <p:sp>
        <p:nvSpPr>
          <p:cNvPr id="48" name="Google Shape;48;p5"/>
          <p:cNvSpPr/>
          <p:nvPr/>
        </p:nvSpPr>
        <p:spPr>
          <a:xfrm rot="10800000">
            <a:off x="7565383" y="-779938"/>
            <a:ext cx="11439431" cy="11439431"/>
          </a:xfrm>
          <a:custGeom>
            <a:rect b="b" l="l" r="r" t="t"/>
            <a:pathLst>
              <a:path extrusionOk="0" h="11439431" w="11439431">
                <a:moveTo>
                  <a:pt x="0" y="0"/>
                </a:moveTo>
                <a:lnTo>
                  <a:pt x="11439431" y="0"/>
                </a:lnTo>
                <a:lnTo>
                  <a:pt x="11439431" y="11439432"/>
                </a:lnTo>
                <a:lnTo>
                  <a:pt x="0" y="11439432"/>
                </a:lnTo>
                <a:lnTo>
                  <a:pt x="0" y="0"/>
                </a:lnTo>
                <a:close/>
              </a:path>
            </a:pathLst>
          </a:custGeom>
          <a:blipFill rotWithShape="1">
            <a:blip r:embed="rId3">
              <a:alphaModFix amt="56000"/>
            </a:blip>
            <a:stretch>
              <a:fillRect b="0" l="0" r="0" t="0"/>
            </a:stretch>
          </a:blipFill>
          <a:ln>
            <a:noFill/>
          </a:ln>
        </p:spPr>
      </p:sp>
      <p:pic>
        <p:nvPicPr>
          <p:cNvPr id="49" name="Google Shape;49;p5"/>
          <p:cNvPicPr preferRelativeResize="0"/>
          <p:nvPr/>
        </p:nvPicPr>
        <p:blipFill>
          <a:blip r:embed="rId4">
            <a:alphaModFix/>
          </a:blip>
          <a:stretch>
            <a:fillRect/>
          </a:stretch>
        </p:blipFill>
        <p:spPr>
          <a:xfrm>
            <a:off x="10348142" y="1025516"/>
            <a:ext cx="7304924" cy="8588036"/>
          </a:xfrm>
          <a:prstGeom prst="rect">
            <a:avLst/>
          </a:prstGeom>
          <a:noFill/>
          <a:ln>
            <a:noFill/>
          </a:ln>
        </p:spPr>
      </p:pic>
      <p:sp>
        <p:nvSpPr>
          <p:cNvPr id="50" name="Google Shape;50;p5"/>
          <p:cNvSpPr txBox="1"/>
          <p:nvPr>
            <p:ph type="title"/>
          </p:nvPr>
        </p:nvSpPr>
        <p:spPr>
          <a:xfrm>
            <a:off x="1201450" y="2726400"/>
            <a:ext cx="10696200" cy="4834200"/>
          </a:xfrm>
          <a:prstGeom prst="rect">
            <a:avLst/>
          </a:prstGeom>
        </p:spPr>
        <p:txBody>
          <a:bodyPr anchorCtr="0" anchor="t" bIns="45700" lIns="91425" spcFirstLastPara="1" rIns="91425" wrap="square" tIns="45700">
            <a:noAutofit/>
          </a:bodyPr>
          <a:lstStyle>
            <a:lvl1pPr lvl="0" algn="l">
              <a:lnSpc>
                <a:spcPct val="80000"/>
              </a:lnSpc>
              <a:spcBef>
                <a:spcPts val="0"/>
              </a:spcBef>
              <a:spcAft>
                <a:spcPts val="0"/>
              </a:spcAft>
              <a:buSzPts val="17400"/>
              <a:buNone/>
              <a:defRPr sz="17400"/>
            </a:lvl1pPr>
            <a:lvl2pPr lvl="1">
              <a:lnSpc>
                <a:spcPct val="80000"/>
              </a:lnSpc>
              <a:spcBef>
                <a:spcPts val="0"/>
              </a:spcBef>
              <a:spcAft>
                <a:spcPts val="0"/>
              </a:spcAft>
              <a:buSzPts val="1400"/>
              <a:buNone/>
              <a:defRPr/>
            </a:lvl2pPr>
            <a:lvl3pPr lvl="2">
              <a:lnSpc>
                <a:spcPct val="80000"/>
              </a:lnSpc>
              <a:spcBef>
                <a:spcPts val="0"/>
              </a:spcBef>
              <a:spcAft>
                <a:spcPts val="0"/>
              </a:spcAft>
              <a:buSzPts val="1400"/>
              <a:buNone/>
              <a:defRPr/>
            </a:lvl3pPr>
            <a:lvl4pPr lvl="3">
              <a:lnSpc>
                <a:spcPct val="80000"/>
              </a:lnSpc>
              <a:spcBef>
                <a:spcPts val="0"/>
              </a:spcBef>
              <a:spcAft>
                <a:spcPts val="0"/>
              </a:spcAft>
              <a:buSzPts val="1400"/>
              <a:buNone/>
              <a:defRPr/>
            </a:lvl4pPr>
            <a:lvl5pPr lvl="4">
              <a:lnSpc>
                <a:spcPct val="80000"/>
              </a:lnSpc>
              <a:spcBef>
                <a:spcPts val="0"/>
              </a:spcBef>
              <a:spcAft>
                <a:spcPts val="0"/>
              </a:spcAft>
              <a:buSzPts val="1400"/>
              <a:buNone/>
              <a:defRPr/>
            </a:lvl5pPr>
            <a:lvl6pPr lvl="5">
              <a:lnSpc>
                <a:spcPct val="80000"/>
              </a:lnSpc>
              <a:spcBef>
                <a:spcPts val="0"/>
              </a:spcBef>
              <a:spcAft>
                <a:spcPts val="0"/>
              </a:spcAft>
              <a:buSzPts val="1400"/>
              <a:buNone/>
              <a:defRPr/>
            </a:lvl6pPr>
            <a:lvl7pPr lvl="6">
              <a:lnSpc>
                <a:spcPct val="80000"/>
              </a:lnSpc>
              <a:spcBef>
                <a:spcPts val="0"/>
              </a:spcBef>
              <a:spcAft>
                <a:spcPts val="0"/>
              </a:spcAft>
              <a:buSzPts val="1400"/>
              <a:buNone/>
              <a:defRPr/>
            </a:lvl7pPr>
            <a:lvl8pPr lvl="7">
              <a:lnSpc>
                <a:spcPct val="80000"/>
              </a:lnSpc>
              <a:spcBef>
                <a:spcPts val="0"/>
              </a:spcBef>
              <a:spcAft>
                <a:spcPts val="0"/>
              </a:spcAft>
              <a:buSzPts val="1400"/>
              <a:buNone/>
              <a:defRPr/>
            </a:lvl8pPr>
            <a:lvl9pPr lvl="8">
              <a:lnSpc>
                <a:spcPct val="80000"/>
              </a:lnSpc>
              <a:spcBef>
                <a:spcPts val="0"/>
              </a:spcBef>
              <a:spcAft>
                <a:spcPts val="0"/>
              </a:spcAft>
              <a:buSzPts val="1400"/>
              <a:buNone/>
              <a:defRPr/>
            </a:lvl9pPr>
          </a:lstStyle>
          <a:p/>
        </p:txBody>
      </p:sp>
      <p:sp>
        <p:nvSpPr>
          <p:cNvPr id="51" name="Google Shape;51;p5"/>
          <p:cNvSpPr txBox="1"/>
          <p:nvPr>
            <p:ph idx="1" type="body"/>
          </p:nvPr>
        </p:nvSpPr>
        <p:spPr>
          <a:xfrm>
            <a:off x="1201450" y="7290975"/>
            <a:ext cx="8323500" cy="1870200"/>
          </a:xfrm>
          <a:prstGeom prst="rect">
            <a:avLst/>
          </a:prstGeom>
        </p:spPr>
        <p:txBody>
          <a:bodyPr anchorCtr="0" anchor="t" bIns="45700" lIns="91425" spcFirstLastPara="1" rIns="91425" wrap="square" tIns="45700">
            <a:noAutofit/>
          </a:bodyPr>
          <a:lstStyle>
            <a:lvl1pPr indent="-349250" lvl="0" marL="457200" algn="l">
              <a:spcBef>
                <a:spcPts val="640"/>
              </a:spcBef>
              <a:spcAft>
                <a:spcPts val="0"/>
              </a:spcAft>
              <a:buSzPts val="1900"/>
              <a:buChar char="•"/>
              <a:defRPr sz="1900"/>
            </a:lvl1pPr>
            <a:lvl2pPr indent="-349250" lvl="1" marL="914400" algn="l">
              <a:spcBef>
                <a:spcPts val="560"/>
              </a:spcBef>
              <a:spcAft>
                <a:spcPts val="0"/>
              </a:spcAft>
              <a:buSzPts val="1900"/>
              <a:buChar char="–"/>
              <a:defRPr sz="1900"/>
            </a:lvl2pPr>
            <a:lvl3pPr indent="-349250" lvl="2" marL="1371600" algn="l">
              <a:spcBef>
                <a:spcPts val="480"/>
              </a:spcBef>
              <a:spcAft>
                <a:spcPts val="0"/>
              </a:spcAft>
              <a:buSzPts val="1900"/>
              <a:buChar char="•"/>
              <a:defRPr sz="1900"/>
            </a:lvl3pPr>
            <a:lvl4pPr indent="-349250" lvl="3" marL="1828800" algn="l">
              <a:spcBef>
                <a:spcPts val="400"/>
              </a:spcBef>
              <a:spcAft>
                <a:spcPts val="0"/>
              </a:spcAft>
              <a:buSzPts val="1900"/>
              <a:buChar char="–"/>
              <a:defRPr sz="1900"/>
            </a:lvl4pPr>
            <a:lvl5pPr indent="-349250" lvl="4" marL="2286000" algn="l">
              <a:spcBef>
                <a:spcPts val="400"/>
              </a:spcBef>
              <a:spcAft>
                <a:spcPts val="0"/>
              </a:spcAft>
              <a:buSzPts val="1900"/>
              <a:buChar char="»"/>
              <a:defRPr sz="1900"/>
            </a:lvl5pPr>
            <a:lvl6pPr indent="-349250" lvl="5" marL="2743200" algn="l">
              <a:spcBef>
                <a:spcPts val="400"/>
              </a:spcBef>
              <a:spcAft>
                <a:spcPts val="0"/>
              </a:spcAft>
              <a:buSzPts val="1900"/>
              <a:buChar char="•"/>
              <a:defRPr sz="1900"/>
            </a:lvl6pPr>
            <a:lvl7pPr indent="-349250" lvl="6" marL="3200400" algn="l">
              <a:spcBef>
                <a:spcPts val="400"/>
              </a:spcBef>
              <a:spcAft>
                <a:spcPts val="0"/>
              </a:spcAft>
              <a:buSzPts val="1900"/>
              <a:buChar char="•"/>
              <a:defRPr sz="1900"/>
            </a:lvl7pPr>
            <a:lvl8pPr indent="-349250" lvl="7" marL="3657600" algn="l">
              <a:spcBef>
                <a:spcPts val="400"/>
              </a:spcBef>
              <a:spcAft>
                <a:spcPts val="0"/>
              </a:spcAft>
              <a:buSzPts val="1900"/>
              <a:buChar char="•"/>
              <a:defRPr sz="1900"/>
            </a:lvl8pPr>
            <a:lvl9pPr indent="-349250" lvl="8" marL="4114800" algn="l">
              <a:spcBef>
                <a:spcPts val="400"/>
              </a:spcBef>
              <a:spcAft>
                <a:spcPts val="0"/>
              </a:spcAft>
              <a:buSzPts val="1900"/>
              <a:buChar char="•"/>
              <a:defRPr sz="19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4">
  <p:cSld name="CUSTOM_3">
    <p:spTree>
      <p:nvGrpSpPr>
        <p:cNvPr id="52" name="Shape 52"/>
        <p:cNvGrpSpPr/>
        <p:nvPr/>
      </p:nvGrpSpPr>
      <p:grpSpPr>
        <a:xfrm>
          <a:off x="0" y="0"/>
          <a:ext cx="0" cy="0"/>
          <a:chOff x="0" y="0"/>
          <a:chExt cx="0" cy="0"/>
        </a:xfrm>
      </p:grpSpPr>
      <p:grpSp>
        <p:nvGrpSpPr>
          <p:cNvPr id="53" name="Google Shape;53;p6"/>
          <p:cNvGrpSpPr/>
          <p:nvPr/>
        </p:nvGrpSpPr>
        <p:grpSpPr>
          <a:xfrm>
            <a:off x="0" y="0"/>
            <a:ext cx="18528564" cy="10287000"/>
            <a:chOff x="0" y="0"/>
            <a:chExt cx="24704752" cy="13716000"/>
          </a:xfrm>
        </p:grpSpPr>
        <p:sp>
          <p:nvSpPr>
            <p:cNvPr id="54" name="Google Shape;54;p6"/>
            <p:cNvSpPr/>
            <p:nvPr/>
          </p:nvSpPr>
          <p:spPr>
            <a:xfrm>
              <a:off x="0" y="0"/>
              <a:ext cx="13716000" cy="13716000"/>
            </a:xfrm>
            <a:custGeom>
              <a:rect b="b" l="l" r="r" t="t"/>
              <a:pathLst>
                <a:path extrusionOk="0" h="13716000" w="13716000">
                  <a:moveTo>
                    <a:pt x="0" y="0"/>
                  </a:moveTo>
                  <a:lnTo>
                    <a:pt x="13716000" y="0"/>
                  </a:lnTo>
                  <a:lnTo>
                    <a:pt x="13716000" y="13716000"/>
                  </a:lnTo>
                  <a:lnTo>
                    <a:pt x="0" y="13716000"/>
                  </a:lnTo>
                  <a:lnTo>
                    <a:pt x="0" y="0"/>
                  </a:lnTo>
                  <a:close/>
                </a:path>
              </a:pathLst>
            </a:custGeom>
            <a:blipFill rotWithShape="1">
              <a:blip r:embed="rId2">
                <a:alphaModFix/>
              </a:blip>
              <a:stretch>
                <a:fillRect b="0" l="0" r="0" t="0"/>
              </a:stretch>
            </a:blipFill>
            <a:ln>
              <a:noFill/>
            </a:ln>
          </p:spPr>
        </p:sp>
        <p:sp>
          <p:nvSpPr>
            <p:cNvPr id="55" name="Google Shape;55;p6"/>
            <p:cNvSpPr/>
            <p:nvPr/>
          </p:nvSpPr>
          <p:spPr>
            <a:xfrm>
              <a:off x="13716000" y="0"/>
              <a:ext cx="10988752" cy="13699308"/>
            </a:xfrm>
            <a:custGeom>
              <a:rect b="b" l="l" r="r" t="t"/>
              <a:pathLst>
                <a:path extrusionOk="0" h="13699308" w="10988752">
                  <a:moveTo>
                    <a:pt x="0" y="0"/>
                  </a:moveTo>
                  <a:lnTo>
                    <a:pt x="10988752" y="0"/>
                  </a:lnTo>
                  <a:lnTo>
                    <a:pt x="10988752" y="13699308"/>
                  </a:lnTo>
                  <a:lnTo>
                    <a:pt x="0" y="13699308"/>
                  </a:lnTo>
                  <a:lnTo>
                    <a:pt x="0" y="0"/>
                  </a:lnTo>
                  <a:close/>
                </a:path>
              </a:pathLst>
            </a:custGeom>
            <a:blipFill rotWithShape="1">
              <a:blip r:embed="rId2">
                <a:alphaModFix/>
              </a:blip>
              <a:stretch>
                <a:fillRect b="-119" l="0" r="-24819" t="0"/>
              </a:stretch>
            </a:blipFill>
            <a:ln>
              <a:noFill/>
            </a:ln>
          </p:spPr>
        </p:sp>
      </p:grpSp>
      <p:grpSp>
        <p:nvGrpSpPr>
          <p:cNvPr id="56" name="Google Shape;56;p6"/>
          <p:cNvGrpSpPr/>
          <p:nvPr/>
        </p:nvGrpSpPr>
        <p:grpSpPr>
          <a:xfrm rot="5400000">
            <a:off x="10090691" y="1965690"/>
            <a:ext cx="7076537" cy="8323322"/>
            <a:chOff x="0" y="0"/>
            <a:chExt cx="9435382" cy="11097763"/>
          </a:xfrm>
        </p:grpSpPr>
        <p:sp>
          <p:nvSpPr>
            <p:cNvPr id="57" name="Google Shape;57;p6"/>
            <p:cNvSpPr/>
            <p:nvPr/>
          </p:nvSpPr>
          <p:spPr>
            <a:xfrm>
              <a:off x="0" y="0"/>
              <a:ext cx="9435382" cy="11097763"/>
            </a:xfrm>
            <a:custGeom>
              <a:rect b="b" l="l" r="r" t="t"/>
              <a:pathLst>
                <a:path extrusionOk="0" h="11097763" w="9435382">
                  <a:moveTo>
                    <a:pt x="0" y="0"/>
                  </a:moveTo>
                  <a:lnTo>
                    <a:pt x="9435382" y="0"/>
                  </a:lnTo>
                  <a:lnTo>
                    <a:pt x="9435382" y="11097763"/>
                  </a:lnTo>
                  <a:lnTo>
                    <a:pt x="0" y="11097763"/>
                  </a:lnTo>
                  <a:lnTo>
                    <a:pt x="0" y="0"/>
                  </a:lnTo>
                  <a:close/>
                </a:path>
              </a:pathLst>
            </a:custGeom>
            <a:blipFill rotWithShape="1">
              <a:blip r:embed="rId3">
                <a:alphaModFix/>
              </a:blip>
              <a:stretch>
                <a:fillRect b="0" l="0" r="0" t="0"/>
              </a:stretch>
            </a:blipFill>
            <a:ln>
              <a:noFill/>
            </a:ln>
          </p:spPr>
        </p:sp>
        <p:grpSp>
          <p:nvGrpSpPr>
            <p:cNvPr id="58" name="Google Shape;58;p6"/>
            <p:cNvGrpSpPr/>
            <p:nvPr/>
          </p:nvGrpSpPr>
          <p:grpSpPr>
            <a:xfrm>
              <a:off x="1141107" y="1028425"/>
              <a:ext cx="7521999" cy="9300787"/>
              <a:chOff x="0" y="-57150"/>
              <a:chExt cx="1228262" cy="1518719"/>
            </a:xfrm>
          </p:grpSpPr>
          <p:sp>
            <p:nvSpPr>
              <p:cNvPr id="59" name="Google Shape;59;p6"/>
              <p:cNvSpPr/>
              <p:nvPr/>
            </p:nvSpPr>
            <p:spPr>
              <a:xfrm>
                <a:off x="0" y="0"/>
                <a:ext cx="1228262" cy="1461569"/>
              </a:xfrm>
              <a:custGeom>
                <a:rect b="b" l="l" r="r" t="t"/>
                <a:pathLst>
                  <a:path extrusionOk="0" h="1461569" w="1228262">
                    <a:moveTo>
                      <a:pt x="0" y="0"/>
                    </a:moveTo>
                    <a:lnTo>
                      <a:pt x="1228262" y="0"/>
                    </a:lnTo>
                    <a:lnTo>
                      <a:pt x="1228262" y="1461569"/>
                    </a:lnTo>
                    <a:lnTo>
                      <a:pt x="0" y="1461569"/>
                    </a:lnTo>
                    <a:close/>
                  </a:path>
                </a:pathLst>
              </a:custGeom>
              <a:solidFill>
                <a:srgbClr val="F1EAEA"/>
              </a:solidFill>
              <a:ln>
                <a:noFill/>
              </a:ln>
            </p:spPr>
          </p:sp>
          <p:sp>
            <p:nvSpPr>
              <p:cNvPr id="60" name="Google Shape;60;p6"/>
              <p:cNvSpPr txBox="1"/>
              <p:nvPr/>
            </p:nvSpPr>
            <p:spPr>
              <a:xfrm>
                <a:off x="0" y="-57150"/>
                <a:ext cx="1228200" cy="1518600"/>
              </a:xfrm>
              <a:prstGeom prst="rect">
                <a:avLst/>
              </a:prstGeom>
              <a:noFill/>
              <a:ln>
                <a:noFill/>
              </a:ln>
            </p:spPr>
            <p:txBody>
              <a:bodyPr anchorCtr="0" anchor="ctr" bIns="50800" lIns="50800" spcFirstLastPara="1" rIns="50800" wrap="square" tIns="50800">
                <a:noAutofit/>
              </a:bodyPr>
              <a:lstStyle/>
              <a:p>
                <a:pPr indent="0" lvl="0" marL="0" marR="0" rtl="0" algn="ctr">
                  <a:lnSpc>
                    <a:spcPct val="192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61" name="Google Shape;61;p6"/>
          <p:cNvGrpSpPr/>
          <p:nvPr/>
        </p:nvGrpSpPr>
        <p:grpSpPr>
          <a:xfrm>
            <a:off x="9965695" y="3323831"/>
            <a:ext cx="7065651" cy="4343506"/>
            <a:chOff x="0" y="-57150"/>
            <a:chExt cx="1860900" cy="1143961"/>
          </a:xfrm>
        </p:grpSpPr>
        <p:sp>
          <p:nvSpPr>
            <p:cNvPr id="62" name="Google Shape;62;p6"/>
            <p:cNvSpPr/>
            <p:nvPr/>
          </p:nvSpPr>
          <p:spPr>
            <a:xfrm>
              <a:off x="0" y="0"/>
              <a:ext cx="1860754" cy="1086811"/>
            </a:xfrm>
            <a:custGeom>
              <a:rect b="b" l="l" r="r" t="t"/>
              <a:pathLst>
                <a:path extrusionOk="0" h="1086811" w="1860754">
                  <a:moveTo>
                    <a:pt x="0" y="0"/>
                  </a:moveTo>
                  <a:lnTo>
                    <a:pt x="1860754" y="0"/>
                  </a:lnTo>
                  <a:lnTo>
                    <a:pt x="1860754" y="1086811"/>
                  </a:lnTo>
                  <a:lnTo>
                    <a:pt x="0" y="1086811"/>
                  </a:lnTo>
                  <a:close/>
                </a:path>
              </a:pathLst>
            </a:custGeom>
            <a:solidFill>
              <a:srgbClr val="000000">
                <a:alpha val="0"/>
              </a:srgbClr>
            </a:solidFill>
            <a:ln cap="sq" cmpd="sng" w="28575">
              <a:solidFill>
                <a:srgbClr val="000000"/>
              </a:solidFill>
              <a:prstDash val="solid"/>
              <a:miter lim="8000"/>
              <a:headEnd len="sm" w="sm" type="none"/>
              <a:tailEnd len="sm" w="sm" type="none"/>
            </a:ln>
          </p:spPr>
        </p:sp>
        <p:sp>
          <p:nvSpPr>
            <p:cNvPr id="63" name="Google Shape;63;p6"/>
            <p:cNvSpPr txBox="1"/>
            <p:nvPr/>
          </p:nvSpPr>
          <p:spPr>
            <a:xfrm>
              <a:off x="0" y="-57150"/>
              <a:ext cx="1860900" cy="1143900"/>
            </a:xfrm>
            <a:prstGeom prst="rect">
              <a:avLst/>
            </a:prstGeom>
            <a:noFill/>
            <a:ln>
              <a:noFill/>
            </a:ln>
          </p:spPr>
          <p:txBody>
            <a:bodyPr anchorCtr="0" anchor="ctr" bIns="50800" lIns="50800" spcFirstLastPara="1" rIns="50800" wrap="square" tIns="50800">
              <a:noAutofit/>
            </a:bodyPr>
            <a:lstStyle/>
            <a:p>
              <a:pPr indent="0" lvl="0" marL="0" marR="0" rtl="0" algn="ctr">
                <a:lnSpc>
                  <a:spcPct val="192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4" name="Google Shape;64;p6"/>
          <p:cNvGrpSpPr/>
          <p:nvPr/>
        </p:nvGrpSpPr>
        <p:grpSpPr>
          <a:xfrm rot="5400000">
            <a:off x="1456587" y="1965690"/>
            <a:ext cx="7076537" cy="8323322"/>
            <a:chOff x="0" y="0"/>
            <a:chExt cx="9435382" cy="11097763"/>
          </a:xfrm>
        </p:grpSpPr>
        <p:sp>
          <p:nvSpPr>
            <p:cNvPr id="65" name="Google Shape;65;p6"/>
            <p:cNvSpPr/>
            <p:nvPr/>
          </p:nvSpPr>
          <p:spPr>
            <a:xfrm>
              <a:off x="0" y="0"/>
              <a:ext cx="9435382" cy="11097763"/>
            </a:xfrm>
            <a:custGeom>
              <a:rect b="b" l="l" r="r" t="t"/>
              <a:pathLst>
                <a:path extrusionOk="0" h="11097763" w="9435382">
                  <a:moveTo>
                    <a:pt x="0" y="0"/>
                  </a:moveTo>
                  <a:lnTo>
                    <a:pt x="9435382" y="0"/>
                  </a:lnTo>
                  <a:lnTo>
                    <a:pt x="9435382" y="11097763"/>
                  </a:lnTo>
                  <a:lnTo>
                    <a:pt x="0" y="11097763"/>
                  </a:lnTo>
                  <a:lnTo>
                    <a:pt x="0" y="0"/>
                  </a:lnTo>
                  <a:close/>
                </a:path>
              </a:pathLst>
            </a:custGeom>
            <a:blipFill rotWithShape="1">
              <a:blip r:embed="rId3">
                <a:alphaModFix/>
              </a:blip>
              <a:stretch>
                <a:fillRect b="0" l="0" r="0" t="0"/>
              </a:stretch>
            </a:blipFill>
            <a:ln>
              <a:noFill/>
            </a:ln>
          </p:spPr>
        </p:sp>
        <p:grpSp>
          <p:nvGrpSpPr>
            <p:cNvPr id="66" name="Google Shape;66;p6"/>
            <p:cNvGrpSpPr/>
            <p:nvPr/>
          </p:nvGrpSpPr>
          <p:grpSpPr>
            <a:xfrm>
              <a:off x="1141107" y="1028425"/>
              <a:ext cx="7521999" cy="9300787"/>
              <a:chOff x="0" y="-57150"/>
              <a:chExt cx="1228262" cy="1518719"/>
            </a:xfrm>
          </p:grpSpPr>
          <p:sp>
            <p:nvSpPr>
              <p:cNvPr id="67" name="Google Shape;67;p6"/>
              <p:cNvSpPr/>
              <p:nvPr/>
            </p:nvSpPr>
            <p:spPr>
              <a:xfrm>
                <a:off x="0" y="0"/>
                <a:ext cx="1228262" cy="1461569"/>
              </a:xfrm>
              <a:custGeom>
                <a:rect b="b" l="l" r="r" t="t"/>
                <a:pathLst>
                  <a:path extrusionOk="0" h="1461569" w="1228262">
                    <a:moveTo>
                      <a:pt x="0" y="0"/>
                    </a:moveTo>
                    <a:lnTo>
                      <a:pt x="1228262" y="0"/>
                    </a:lnTo>
                    <a:lnTo>
                      <a:pt x="1228262" y="1461569"/>
                    </a:lnTo>
                    <a:lnTo>
                      <a:pt x="0" y="1461569"/>
                    </a:lnTo>
                    <a:close/>
                  </a:path>
                </a:pathLst>
              </a:custGeom>
              <a:solidFill>
                <a:srgbClr val="F1EAEA"/>
              </a:solidFill>
              <a:ln>
                <a:noFill/>
              </a:ln>
            </p:spPr>
          </p:sp>
          <p:sp>
            <p:nvSpPr>
              <p:cNvPr id="68" name="Google Shape;68;p6"/>
              <p:cNvSpPr txBox="1"/>
              <p:nvPr/>
            </p:nvSpPr>
            <p:spPr>
              <a:xfrm>
                <a:off x="0" y="-57150"/>
                <a:ext cx="1228200" cy="1518600"/>
              </a:xfrm>
              <a:prstGeom prst="rect">
                <a:avLst/>
              </a:prstGeom>
              <a:noFill/>
              <a:ln>
                <a:noFill/>
              </a:ln>
            </p:spPr>
            <p:txBody>
              <a:bodyPr anchorCtr="0" anchor="ctr" bIns="50800" lIns="50800" spcFirstLastPara="1" rIns="50800" wrap="square" tIns="50800">
                <a:noAutofit/>
              </a:bodyPr>
              <a:lstStyle/>
              <a:p>
                <a:pPr indent="0" lvl="0" marL="0" marR="0" rtl="0" algn="ctr">
                  <a:lnSpc>
                    <a:spcPct val="192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69" name="Google Shape;69;p6"/>
          <p:cNvGrpSpPr/>
          <p:nvPr/>
        </p:nvGrpSpPr>
        <p:grpSpPr>
          <a:xfrm>
            <a:off x="1257253" y="3323831"/>
            <a:ext cx="7065651" cy="4343506"/>
            <a:chOff x="0" y="-57150"/>
            <a:chExt cx="1860900" cy="1143961"/>
          </a:xfrm>
        </p:grpSpPr>
        <p:sp>
          <p:nvSpPr>
            <p:cNvPr id="70" name="Google Shape;70;p6"/>
            <p:cNvSpPr/>
            <p:nvPr/>
          </p:nvSpPr>
          <p:spPr>
            <a:xfrm>
              <a:off x="0" y="0"/>
              <a:ext cx="1860754" cy="1086811"/>
            </a:xfrm>
            <a:custGeom>
              <a:rect b="b" l="l" r="r" t="t"/>
              <a:pathLst>
                <a:path extrusionOk="0" h="1086811" w="1860754">
                  <a:moveTo>
                    <a:pt x="0" y="0"/>
                  </a:moveTo>
                  <a:lnTo>
                    <a:pt x="1860754" y="0"/>
                  </a:lnTo>
                  <a:lnTo>
                    <a:pt x="1860754" y="1086811"/>
                  </a:lnTo>
                  <a:lnTo>
                    <a:pt x="0" y="1086811"/>
                  </a:lnTo>
                  <a:close/>
                </a:path>
              </a:pathLst>
            </a:custGeom>
            <a:solidFill>
              <a:srgbClr val="000000">
                <a:alpha val="0"/>
              </a:srgbClr>
            </a:solidFill>
            <a:ln cap="sq" cmpd="sng" w="28575">
              <a:solidFill>
                <a:srgbClr val="000000"/>
              </a:solidFill>
              <a:prstDash val="solid"/>
              <a:miter lim="8000"/>
              <a:headEnd len="sm" w="sm" type="none"/>
              <a:tailEnd len="sm" w="sm" type="none"/>
            </a:ln>
          </p:spPr>
        </p:sp>
        <p:sp>
          <p:nvSpPr>
            <p:cNvPr id="71" name="Google Shape;71;p6"/>
            <p:cNvSpPr txBox="1"/>
            <p:nvPr/>
          </p:nvSpPr>
          <p:spPr>
            <a:xfrm>
              <a:off x="0" y="-57150"/>
              <a:ext cx="1860900" cy="1143900"/>
            </a:xfrm>
            <a:prstGeom prst="rect">
              <a:avLst/>
            </a:prstGeom>
            <a:noFill/>
            <a:ln>
              <a:noFill/>
            </a:ln>
          </p:spPr>
          <p:txBody>
            <a:bodyPr anchorCtr="0" anchor="ctr" bIns="50800" lIns="50800" spcFirstLastPara="1" rIns="50800" wrap="square" tIns="50800">
              <a:noAutofit/>
            </a:bodyPr>
            <a:lstStyle/>
            <a:p>
              <a:pPr indent="0" lvl="0" marL="0" marR="0" rtl="0" algn="ctr">
                <a:lnSpc>
                  <a:spcPct val="192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72" name="Google Shape;72;p6"/>
          <p:cNvSpPr txBox="1"/>
          <p:nvPr>
            <p:ph type="title"/>
          </p:nvPr>
        </p:nvSpPr>
        <p:spPr>
          <a:xfrm>
            <a:off x="457200" y="440907"/>
            <a:ext cx="17588400" cy="1405200"/>
          </a:xfrm>
          <a:prstGeom prst="rect">
            <a:avLst/>
          </a:prstGeom>
        </p:spPr>
        <p:txBody>
          <a:bodyPr anchorCtr="0" anchor="t" bIns="45700" lIns="91425" spcFirstLastPara="1" rIns="91425" wrap="square" tIns="45700">
            <a:noAutofit/>
          </a:bodyPr>
          <a:lstStyle>
            <a:lvl1pPr lvl="0">
              <a:spcBef>
                <a:spcPts val="0"/>
              </a:spcBef>
              <a:spcAft>
                <a:spcPts val="0"/>
              </a:spcAft>
              <a:buSzPts val="102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 name="Google Shape;73;p6"/>
          <p:cNvSpPr/>
          <p:nvPr>
            <p:ph idx="2" type="pic"/>
          </p:nvPr>
        </p:nvSpPr>
        <p:spPr>
          <a:xfrm>
            <a:off x="1270450" y="3555375"/>
            <a:ext cx="7037700" cy="4098600"/>
          </a:xfrm>
          <a:prstGeom prst="rect">
            <a:avLst/>
          </a:prstGeom>
          <a:noFill/>
          <a:ln>
            <a:noFill/>
          </a:ln>
        </p:spPr>
      </p:sp>
      <p:sp>
        <p:nvSpPr>
          <p:cNvPr id="74" name="Google Shape;74;p6"/>
          <p:cNvSpPr/>
          <p:nvPr>
            <p:ph idx="3" type="pic"/>
          </p:nvPr>
        </p:nvSpPr>
        <p:spPr>
          <a:xfrm>
            <a:off x="9979375" y="3555375"/>
            <a:ext cx="7037700" cy="4098600"/>
          </a:xfrm>
          <a:prstGeom prst="rect">
            <a:avLst/>
          </a:prstGeom>
          <a:noFill/>
          <a:ln>
            <a:noFill/>
          </a:ln>
        </p:spPr>
      </p:sp>
      <p:sp>
        <p:nvSpPr>
          <p:cNvPr id="75" name="Google Shape;75;p6"/>
          <p:cNvSpPr txBox="1"/>
          <p:nvPr>
            <p:ph idx="1" type="body"/>
          </p:nvPr>
        </p:nvSpPr>
        <p:spPr>
          <a:xfrm>
            <a:off x="1741300" y="7925675"/>
            <a:ext cx="6096000" cy="1108200"/>
          </a:xfrm>
          <a:prstGeom prst="rect">
            <a:avLst/>
          </a:prstGeom>
        </p:spPr>
        <p:txBody>
          <a:bodyPr anchorCtr="0" anchor="t" bIns="45700" lIns="91425" spcFirstLastPara="1" rIns="91425" wrap="square" tIns="45700">
            <a:noAutofit/>
          </a:bodyPr>
          <a:lstStyle>
            <a:lvl1pPr indent="-355600" lvl="0" marL="457200">
              <a:spcBef>
                <a:spcPts val="640"/>
              </a:spcBef>
              <a:spcAft>
                <a:spcPts val="0"/>
              </a:spcAft>
              <a:buSzPts val="2000"/>
              <a:buChar char="•"/>
              <a:defRPr/>
            </a:lvl1pPr>
            <a:lvl2pPr indent="-355600" lvl="1" marL="914400">
              <a:spcBef>
                <a:spcPts val="560"/>
              </a:spcBef>
              <a:spcAft>
                <a:spcPts val="0"/>
              </a:spcAft>
              <a:buSzPts val="2000"/>
              <a:buChar char="–"/>
              <a:defRPr/>
            </a:lvl2pPr>
            <a:lvl3pPr indent="-355600" lvl="2" marL="1371600">
              <a:spcBef>
                <a:spcPts val="480"/>
              </a:spcBef>
              <a:spcAft>
                <a:spcPts val="0"/>
              </a:spcAft>
              <a:buSzPts val="2000"/>
              <a:buChar char="•"/>
              <a:defRPr/>
            </a:lvl3pPr>
            <a:lvl4pPr indent="-355600" lvl="3" marL="1828800">
              <a:spcBef>
                <a:spcPts val="400"/>
              </a:spcBef>
              <a:spcAft>
                <a:spcPts val="0"/>
              </a:spcAft>
              <a:buSzPts val="2000"/>
              <a:buChar char="–"/>
              <a:defRPr/>
            </a:lvl4pPr>
            <a:lvl5pPr indent="-355600" lvl="4" marL="2286000">
              <a:spcBef>
                <a:spcPts val="400"/>
              </a:spcBef>
              <a:spcAft>
                <a:spcPts val="0"/>
              </a:spcAft>
              <a:buSzPts val="2000"/>
              <a:buChar char="»"/>
              <a:defRPr/>
            </a:lvl5pPr>
            <a:lvl6pPr indent="-355600" lvl="5" marL="2743200">
              <a:spcBef>
                <a:spcPts val="400"/>
              </a:spcBef>
              <a:spcAft>
                <a:spcPts val="0"/>
              </a:spcAft>
              <a:buSzPts val="2000"/>
              <a:buChar char="•"/>
              <a:defRPr/>
            </a:lvl6pPr>
            <a:lvl7pPr indent="-355600" lvl="6" marL="3200400">
              <a:spcBef>
                <a:spcPts val="400"/>
              </a:spcBef>
              <a:spcAft>
                <a:spcPts val="0"/>
              </a:spcAft>
              <a:buSzPts val="2000"/>
              <a:buChar char="•"/>
              <a:defRPr/>
            </a:lvl7pPr>
            <a:lvl8pPr indent="-355600" lvl="7" marL="3657600">
              <a:spcBef>
                <a:spcPts val="400"/>
              </a:spcBef>
              <a:spcAft>
                <a:spcPts val="0"/>
              </a:spcAft>
              <a:buSzPts val="2000"/>
              <a:buChar char="•"/>
              <a:defRPr/>
            </a:lvl8pPr>
            <a:lvl9pPr indent="-355600" lvl="8" marL="4114800">
              <a:spcBef>
                <a:spcPts val="400"/>
              </a:spcBef>
              <a:spcAft>
                <a:spcPts val="0"/>
              </a:spcAft>
              <a:buSzPts val="2000"/>
              <a:buChar char="•"/>
              <a:defRPr/>
            </a:lvl9pPr>
          </a:lstStyle>
          <a:p/>
        </p:txBody>
      </p:sp>
      <p:sp>
        <p:nvSpPr>
          <p:cNvPr id="76" name="Google Shape;76;p6"/>
          <p:cNvSpPr txBox="1"/>
          <p:nvPr>
            <p:ph idx="4" type="body"/>
          </p:nvPr>
        </p:nvSpPr>
        <p:spPr>
          <a:xfrm>
            <a:off x="10450225" y="7925675"/>
            <a:ext cx="6096000" cy="1108200"/>
          </a:xfrm>
          <a:prstGeom prst="rect">
            <a:avLst/>
          </a:prstGeom>
        </p:spPr>
        <p:txBody>
          <a:bodyPr anchorCtr="0" anchor="t" bIns="45700" lIns="91425" spcFirstLastPara="1" rIns="91425" wrap="square" tIns="45700">
            <a:noAutofit/>
          </a:bodyPr>
          <a:lstStyle>
            <a:lvl1pPr indent="-355600" lvl="0" marL="457200" rtl="0">
              <a:spcBef>
                <a:spcPts val="640"/>
              </a:spcBef>
              <a:spcAft>
                <a:spcPts val="0"/>
              </a:spcAft>
              <a:buSzPts val="2000"/>
              <a:buChar char="•"/>
              <a:defRPr/>
            </a:lvl1pPr>
            <a:lvl2pPr indent="-355600" lvl="1" marL="914400" rtl="0">
              <a:spcBef>
                <a:spcPts val="560"/>
              </a:spcBef>
              <a:spcAft>
                <a:spcPts val="0"/>
              </a:spcAft>
              <a:buSzPts val="2000"/>
              <a:buChar char="–"/>
              <a:defRPr/>
            </a:lvl2pPr>
            <a:lvl3pPr indent="-355600" lvl="2" marL="1371600" rtl="0">
              <a:spcBef>
                <a:spcPts val="480"/>
              </a:spcBef>
              <a:spcAft>
                <a:spcPts val="0"/>
              </a:spcAft>
              <a:buSzPts val="2000"/>
              <a:buChar char="•"/>
              <a:defRPr/>
            </a:lvl3pPr>
            <a:lvl4pPr indent="-355600" lvl="3" marL="1828800" rtl="0">
              <a:spcBef>
                <a:spcPts val="400"/>
              </a:spcBef>
              <a:spcAft>
                <a:spcPts val="0"/>
              </a:spcAft>
              <a:buSzPts val="2000"/>
              <a:buChar char="–"/>
              <a:defRPr/>
            </a:lvl4pPr>
            <a:lvl5pPr indent="-355600" lvl="4" marL="2286000" rtl="0">
              <a:spcBef>
                <a:spcPts val="400"/>
              </a:spcBef>
              <a:spcAft>
                <a:spcPts val="0"/>
              </a:spcAft>
              <a:buSzPts val="2000"/>
              <a:buChar char="»"/>
              <a:defRPr/>
            </a:lvl5pPr>
            <a:lvl6pPr indent="-355600" lvl="5" marL="2743200" rtl="0">
              <a:spcBef>
                <a:spcPts val="400"/>
              </a:spcBef>
              <a:spcAft>
                <a:spcPts val="0"/>
              </a:spcAft>
              <a:buSzPts val="2000"/>
              <a:buChar char="•"/>
              <a:defRPr/>
            </a:lvl6pPr>
            <a:lvl7pPr indent="-355600" lvl="6" marL="3200400" rtl="0">
              <a:spcBef>
                <a:spcPts val="400"/>
              </a:spcBef>
              <a:spcAft>
                <a:spcPts val="0"/>
              </a:spcAft>
              <a:buSzPts val="2000"/>
              <a:buChar char="•"/>
              <a:defRPr/>
            </a:lvl7pPr>
            <a:lvl8pPr indent="-355600" lvl="7" marL="3657600" rtl="0">
              <a:spcBef>
                <a:spcPts val="400"/>
              </a:spcBef>
              <a:spcAft>
                <a:spcPts val="0"/>
              </a:spcAft>
              <a:buSzPts val="2000"/>
              <a:buChar char="•"/>
              <a:defRPr/>
            </a:lvl8pPr>
            <a:lvl9pPr indent="-355600" lvl="8" marL="4114800" rtl="0">
              <a:spcBef>
                <a:spcPts val="400"/>
              </a:spcBef>
              <a:spcAft>
                <a:spcPts val="0"/>
              </a:spcAft>
              <a:buSzPts val="20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5">
  <p:cSld name="CUSTOM_4">
    <p:spTree>
      <p:nvGrpSpPr>
        <p:cNvPr id="77" name="Shape 77"/>
        <p:cNvGrpSpPr/>
        <p:nvPr/>
      </p:nvGrpSpPr>
      <p:grpSpPr>
        <a:xfrm>
          <a:off x="0" y="0"/>
          <a:ext cx="0" cy="0"/>
          <a:chOff x="0" y="0"/>
          <a:chExt cx="0" cy="0"/>
        </a:xfrm>
      </p:grpSpPr>
      <p:grpSp>
        <p:nvGrpSpPr>
          <p:cNvPr id="78" name="Google Shape;78;p7"/>
          <p:cNvGrpSpPr/>
          <p:nvPr/>
        </p:nvGrpSpPr>
        <p:grpSpPr>
          <a:xfrm>
            <a:off x="0" y="0"/>
            <a:ext cx="18528564" cy="10287000"/>
            <a:chOff x="0" y="0"/>
            <a:chExt cx="24704752" cy="13716000"/>
          </a:xfrm>
        </p:grpSpPr>
        <p:sp>
          <p:nvSpPr>
            <p:cNvPr id="79" name="Google Shape;79;p7"/>
            <p:cNvSpPr/>
            <p:nvPr/>
          </p:nvSpPr>
          <p:spPr>
            <a:xfrm>
              <a:off x="0" y="0"/>
              <a:ext cx="13716000" cy="13716000"/>
            </a:xfrm>
            <a:custGeom>
              <a:rect b="b" l="l" r="r" t="t"/>
              <a:pathLst>
                <a:path extrusionOk="0" h="13716000" w="13716000">
                  <a:moveTo>
                    <a:pt x="0" y="0"/>
                  </a:moveTo>
                  <a:lnTo>
                    <a:pt x="13716000" y="0"/>
                  </a:lnTo>
                  <a:lnTo>
                    <a:pt x="13716000" y="13716000"/>
                  </a:lnTo>
                  <a:lnTo>
                    <a:pt x="0" y="13716000"/>
                  </a:lnTo>
                  <a:lnTo>
                    <a:pt x="0" y="0"/>
                  </a:lnTo>
                  <a:close/>
                </a:path>
              </a:pathLst>
            </a:custGeom>
            <a:blipFill rotWithShape="1">
              <a:blip r:embed="rId2">
                <a:alphaModFix/>
              </a:blip>
              <a:stretch>
                <a:fillRect b="0" l="0" r="0" t="0"/>
              </a:stretch>
            </a:blipFill>
            <a:ln>
              <a:noFill/>
            </a:ln>
          </p:spPr>
        </p:sp>
        <p:sp>
          <p:nvSpPr>
            <p:cNvPr id="80" name="Google Shape;80;p7"/>
            <p:cNvSpPr/>
            <p:nvPr/>
          </p:nvSpPr>
          <p:spPr>
            <a:xfrm>
              <a:off x="13716000" y="0"/>
              <a:ext cx="10988752" cy="13699308"/>
            </a:xfrm>
            <a:custGeom>
              <a:rect b="b" l="l" r="r" t="t"/>
              <a:pathLst>
                <a:path extrusionOk="0" h="13699308" w="10988752">
                  <a:moveTo>
                    <a:pt x="0" y="0"/>
                  </a:moveTo>
                  <a:lnTo>
                    <a:pt x="10988752" y="0"/>
                  </a:lnTo>
                  <a:lnTo>
                    <a:pt x="10988752" y="13699308"/>
                  </a:lnTo>
                  <a:lnTo>
                    <a:pt x="0" y="13699308"/>
                  </a:lnTo>
                  <a:lnTo>
                    <a:pt x="0" y="0"/>
                  </a:lnTo>
                  <a:close/>
                </a:path>
              </a:pathLst>
            </a:custGeom>
            <a:blipFill rotWithShape="1">
              <a:blip r:embed="rId2">
                <a:alphaModFix/>
              </a:blip>
              <a:stretch>
                <a:fillRect b="-119" l="0" r="-24819" t="0"/>
              </a:stretch>
            </a:blipFill>
            <a:ln>
              <a:noFill/>
            </a:ln>
          </p:spPr>
        </p:sp>
      </p:grpSp>
      <p:grpSp>
        <p:nvGrpSpPr>
          <p:cNvPr id="81" name="Google Shape;81;p7"/>
          <p:cNvGrpSpPr/>
          <p:nvPr/>
        </p:nvGrpSpPr>
        <p:grpSpPr>
          <a:xfrm>
            <a:off x="1527978" y="3785001"/>
            <a:ext cx="4688412" cy="723503"/>
            <a:chOff x="0" y="-57150"/>
            <a:chExt cx="1234800" cy="190551"/>
          </a:xfrm>
        </p:grpSpPr>
        <p:sp>
          <p:nvSpPr>
            <p:cNvPr id="82" name="Google Shape;82;p7"/>
            <p:cNvSpPr/>
            <p:nvPr/>
          </p:nvSpPr>
          <p:spPr>
            <a:xfrm>
              <a:off x="0" y="0"/>
              <a:ext cx="1234739" cy="133401"/>
            </a:xfrm>
            <a:custGeom>
              <a:rect b="b" l="l" r="r" t="t"/>
              <a:pathLst>
                <a:path extrusionOk="0" h="133401" w="1234739">
                  <a:moveTo>
                    <a:pt x="0" y="0"/>
                  </a:moveTo>
                  <a:lnTo>
                    <a:pt x="1234739" y="0"/>
                  </a:lnTo>
                  <a:lnTo>
                    <a:pt x="1234739" y="133401"/>
                  </a:lnTo>
                  <a:lnTo>
                    <a:pt x="0" y="133401"/>
                  </a:lnTo>
                  <a:close/>
                </a:path>
              </a:pathLst>
            </a:custGeom>
            <a:solidFill>
              <a:srgbClr val="F1EAEA"/>
            </a:solidFill>
            <a:ln cap="sq" cmpd="sng" w="28575">
              <a:solidFill>
                <a:srgbClr val="000000"/>
              </a:solidFill>
              <a:prstDash val="solid"/>
              <a:miter lim="8000"/>
              <a:headEnd len="sm" w="sm" type="none"/>
              <a:tailEnd len="sm" w="sm" type="none"/>
            </a:ln>
          </p:spPr>
        </p:sp>
        <p:sp>
          <p:nvSpPr>
            <p:cNvPr id="83" name="Google Shape;83;p7"/>
            <p:cNvSpPr txBox="1"/>
            <p:nvPr/>
          </p:nvSpPr>
          <p:spPr>
            <a:xfrm>
              <a:off x="0" y="-57150"/>
              <a:ext cx="1234800" cy="190500"/>
            </a:xfrm>
            <a:prstGeom prst="rect">
              <a:avLst/>
            </a:prstGeom>
            <a:noFill/>
            <a:ln>
              <a:noFill/>
            </a:ln>
          </p:spPr>
          <p:txBody>
            <a:bodyPr anchorCtr="0" anchor="ctr" bIns="50800" lIns="50800" spcFirstLastPara="1" rIns="50800" wrap="square" tIns="50800">
              <a:noAutofit/>
            </a:bodyPr>
            <a:lstStyle/>
            <a:p>
              <a:pPr indent="0" lvl="0" marL="0" marR="0" rtl="0" algn="ctr">
                <a:lnSpc>
                  <a:spcPct val="192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4" name="Google Shape;84;p7"/>
          <p:cNvGrpSpPr/>
          <p:nvPr/>
        </p:nvGrpSpPr>
        <p:grpSpPr>
          <a:xfrm>
            <a:off x="1527978" y="7339320"/>
            <a:ext cx="4688412" cy="723503"/>
            <a:chOff x="0" y="-57150"/>
            <a:chExt cx="1234800" cy="190551"/>
          </a:xfrm>
        </p:grpSpPr>
        <p:sp>
          <p:nvSpPr>
            <p:cNvPr id="85" name="Google Shape;85;p7"/>
            <p:cNvSpPr/>
            <p:nvPr/>
          </p:nvSpPr>
          <p:spPr>
            <a:xfrm>
              <a:off x="0" y="0"/>
              <a:ext cx="1234739" cy="133401"/>
            </a:xfrm>
            <a:custGeom>
              <a:rect b="b" l="l" r="r" t="t"/>
              <a:pathLst>
                <a:path extrusionOk="0" h="133401" w="1234739">
                  <a:moveTo>
                    <a:pt x="0" y="0"/>
                  </a:moveTo>
                  <a:lnTo>
                    <a:pt x="1234739" y="0"/>
                  </a:lnTo>
                  <a:lnTo>
                    <a:pt x="1234739" y="133401"/>
                  </a:lnTo>
                  <a:lnTo>
                    <a:pt x="0" y="133401"/>
                  </a:lnTo>
                  <a:close/>
                </a:path>
              </a:pathLst>
            </a:custGeom>
            <a:solidFill>
              <a:srgbClr val="F1EAEA"/>
            </a:solidFill>
            <a:ln cap="sq" cmpd="sng" w="28575">
              <a:solidFill>
                <a:srgbClr val="000000"/>
              </a:solidFill>
              <a:prstDash val="solid"/>
              <a:miter lim="8000"/>
              <a:headEnd len="sm" w="sm" type="none"/>
              <a:tailEnd len="sm" w="sm" type="none"/>
            </a:ln>
          </p:spPr>
        </p:sp>
        <p:sp>
          <p:nvSpPr>
            <p:cNvPr id="86" name="Google Shape;86;p7"/>
            <p:cNvSpPr txBox="1"/>
            <p:nvPr/>
          </p:nvSpPr>
          <p:spPr>
            <a:xfrm>
              <a:off x="0" y="-57150"/>
              <a:ext cx="1234800" cy="190500"/>
            </a:xfrm>
            <a:prstGeom prst="rect">
              <a:avLst/>
            </a:prstGeom>
            <a:noFill/>
            <a:ln>
              <a:noFill/>
            </a:ln>
          </p:spPr>
          <p:txBody>
            <a:bodyPr anchorCtr="0" anchor="ctr" bIns="50800" lIns="50800" spcFirstLastPara="1" rIns="50800" wrap="square" tIns="50800">
              <a:noAutofit/>
            </a:bodyPr>
            <a:lstStyle/>
            <a:p>
              <a:pPr indent="0" lvl="0" marL="0" marR="0" rtl="0" algn="ctr">
                <a:lnSpc>
                  <a:spcPct val="192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7" name="Google Shape;87;p7"/>
          <p:cNvGrpSpPr/>
          <p:nvPr/>
        </p:nvGrpSpPr>
        <p:grpSpPr>
          <a:xfrm>
            <a:off x="6799925" y="3785001"/>
            <a:ext cx="4688412" cy="723503"/>
            <a:chOff x="0" y="-57150"/>
            <a:chExt cx="1234800" cy="190551"/>
          </a:xfrm>
        </p:grpSpPr>
        <p:sp>
          <p:nvSpPr>
            <p:cNvPr id="88" name="Google Shape;88;p7"/>
            <p:cNvSpPr/>
            <p:nvPr/>
          </p:nvSpPr>
          <p:spPr>
            <a:xfrm>
              <a:off x="0" y="0"/>
              <a:ext cx="1234739" cy="133401"/>
            </a:xfrm>
            <a:custGeom>
              <a:rect b="b" l="l" r="r" t="t"/>
              <a:pathLst>
                <a:path extrusionOk="0" h="133401" w="1234739">
                  <a:moveTo>
                    <a:pt x="0" y="0"/>
                  </a:moveTo>
                  <a:lnTo>
                    <a:pt x="1234739" y="0"/>
                  </a:lnTo>
                  <a:lnTo>
                    <a:pt x="1234739" y="133401"/>
                  </a:lnTo>
                  <a:lnTo>
                    <a:pt x="0" y="133401"/>
                  </a:lnTo>
                  <a:close/>
                </a:path>
              </a:pathLst>
            </a:custGeom>
            <a:solidFill>
              <a:srgbClr val="F1EAEA"/>
            </a:solidFill>
            <a:ln cap="sq" cmpd="sng" w="28575">
              <a:solidFill>
                <a:srgbClr val="000000"/>
              </a:solidFill>
              <a:prstDash val="solid"/>
              <a:miter lim="8000"/>
              <a:headEnd len="sm" w="sm" type="none"/>
              <a:tailEnd len="sm" w="sm" type="none"/>
            </a:ln>
          </p:spPr>
        </p:sp>
        <p:sp>
          <p:nvSpPr>
            <p:cNvPr id="89" name="Google Shape;89;p7"/>
            <p:cNvSpPr txBox="1"/>
            <p:nvPr/>
          </p:nvSpPr>
          <p:spPr>
            <a:xfrm>
              <a:off x="0" y="-57150"/>
              <a:ext cx="1234800" cy="190500"/>
            </a:xfrm>
            <a:prstGeom prst="rect">
              <a:avLst/>
            </a:prstGeom>
            <a:noFill/>
            <a:ln>
              <a:noFill/>
            </a:ln>
          </p:spPr>
          <p:txBody>
            <a:bodyPr anchorCtr="0" anchor="ctr" bIns="50800" lIns="50800" spcFirstLastPara="1" rIns="50800" wrap="square" tIns="50800">
              <a:noAutofit/>
            </a:bodyPr>
            <a:lstStyle/>
            <a:p>
              <a:pPr indent="0" lvl="0" marL="0" marR="0" rtl="0" algn="ctr">
                <a:lnSpc>
                  <a:spcPct val="192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0" name="Google Shape;90;p7"/>
          <p:cNvGrpSpPr/>
          <p:nvPr/>
        </p:nvGrpSpPr>
        <p:grpSpPr>
          <a:xfrm>
            <a:off x="6799925" y="7339320"/>
            <a:ext cx="4688412" cy="723503"/>
            <a:chOff x="0" y="-57150"/>
            <a:chExt cx="1234800" cy="190551"/>
          </a:xfrm>
        </p:grpSpPr>
        <p:sp>
          <p:nvSpPr>
            <p:cNvPr id="91" name="Google Shape;91;p7"/>
            <p:cNvSpPr/>
            <p:nvPr/>
          </p:nvSpPr>
          <p:spPr>
            <a:xfrm>
              <a:off x="0" y="0"/>
              <a:ext cx="1234739" cy="133401"/>
            </a:xfrm>
            <a:custGeom>
              <a:rect b="b" l="l" r="r" t="t"/>
              <a:pathLst>
                <a:path extrusionOk="0" h="133401" w="1234739">
                  <a:moveTo>
                    <a:pt x="0" y="0"/>
                  </a:moveTo>
                  <a:lnTo>
                    <a:pt x="1234739" y="0"/>
                  </a:lnTo>
                  <a:lnTo>
                    <a:pt x="1234739" y="133401"/>
                  </a:lnTo>
                  <a:lnTo>
                    <a:pt x="0" y="133401"/>
                  </a:lnTo>
                  <a:close/>
                </a:path>
              </a:pathLst>
            </a:custGeom>
            <a:solidFill>
              <a:srgbClr val="F1EAEA"/>
            </a:solidFill>
            <a:ln cap="sq" cmpd="sng" w="28575">
              <a:solidFill>
                <a:srgbClr val="000000"/>
              </a:solidFill>
              <a:prstDash val="solid"/>
              <a:miter lim="8000"/>
              <a:headEnd len="sm" w="sm" type="none"/>
              <a:tailEnd len="sm" w="sm" type="none"/>
            </a:ln>
          </p:spPr>
        </p:sp>
        <p:sp>
          <p:nvSpPr>
            <p:cNvPr id="92" name="Google Shape;92;p7"/>
            <p:cNvSpPr txBox="1"/>
            <p:nvPr/>
          </p:nvSpPr>
          <p:spPr>
            <a:xfrm>
              <a:off x="0" y="-57150"/>
              <a:ext cx="1234800" cy="190500"/>
            </a:xfrm>
            <a:prstGeom prst="rect">
              <a:avLst/>
            </a:prstGeom>
            <a:noFill/>
            <a:ln>
              <a:noFill/>
            </a:ln>
          </p:spPr>
          <p:txBody>
            <a:bodyPr anchorCtr="0" anchor="ctr" bIns="50800" lIns="50800" spcFirstLastPara="1" rIns="50800" wrap="square" tIns="50800">
              <a:noAutofit/>
            </a:bodyPr>
            <a:lstStyle/>
            <a:p>
              <a:pPr indent="0" lvl="0" marL="0" marR="0" rtl="0" algn="ctr">
                <a:lnSpc>
                  <a:spcPct val="192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3" name="Google Shape;93;p7"/>
          <p:cNvGrpSpPr/>
          <p:nvPr/>
        </p:nvGrpSpPr>
        <p:grpSpPr>
          <a:xfrm>
            <a:off x="12069701" y="3785001"/>
            <a:ext cx="4688412" cy="723503"/>
            <a:chOff x="0" y="-57150"/>
            <a:chExt cx="1234800" cy="190551"/>
          </a:xfrm>
        </p:grpSpPr>
        <p:sp>
          <p:nvSpPr>
            <p:cNvPr id="94" name="Google Shape;94;p7"/>
            <p:cNvSpPr/>
            <p:nvPr/>
          </p:nvSpPr>
          <p:spPr>
            <a:xfrm>
              <a:off x="0" y="0"/>
              <a:ext cx="1234739" cy="133401"/>
            </a:xfrm>
            <a:custGeom>
              <a:rect b="b" l="l" r="r" t="t"/>
              <a:pathLst>
                <a:path extrusionOk="0" h="133401" w="1234739">
                  <a:moveTo>
                    <a:pt x="0" y="0"/>
                  </a:moveTo>
                  <a:lnTo>
                    <a:pt x="1234739" y="0"/>
                  </a:lnTo>
                  <a:lnTo>
                    <a:pt x="1234739" y="133401"/>
                  </a:lnTo>
                  <a:lnTo>
                    <a:pt x="0" y="133401"/>
                  </a:lnTo>
                  <a:close/>
                </a:path>
              </a:pathLst>
            </a:custGeom>
            <a:solidFill>
              <a:srgbClr val="F1EAEA"/>
            </a:solidFill>
            <a:ln cap="sq" cmpd="sng" w="28575">
              <a:solidFill>
                <a:srgbClr val="000000"/>
              </a:solidFill>
              <a:prstDash val="solid"/>
              <a:miter lim="8000"/>
              <a:headEnd len="sm" w="sm" type="none"/>
              <a:tailEnd len="sm" w="sm" type="none"/>
            </a:ln>
          </p:spPr>
        </p:sp>
        <p:sp>
          <p:nvSpPr>
            <p:cNvPr id="95" name="Google Shape;95;p7"/>
            <p:cNvSpPr txBox="1"/>
            <p:nvPr/>
          </p:nvSpPr>
          <p:spPr>
            <a:xfrm>
              <a:off x="0" y="-57150"/>
              <a:ext cx="1234800" cy="190500"/>
            </a:xfrm>
            <a:prstGeom prst="rect">
              <a:avLst/>
            </a:prstGeom>
            <a:noFill/>
            <a:ln>
              <a:noFill/>
            </a:ln>
          </p:spPr>
          <p:txBody>
            <a:bodyPr anchorCtr="0" anchor="ctr" bIns="50800" lIns="50800" spcFirstLastPara="1" rIns="50800" wrap="square" tIns="50800">
              <a:noAutofit/>
            </a:bodyPr>
            <a:lstStyle/>
            <a:p>
              <a:pPr indent="0" lvl="0" marL="0" marR="0" rtl="0" algn="ctr">
                <a:lnSpc>
                  <a:spcPct val="192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6" name="Google Shape;96;p7"/>
          <p:cNvGrpSpPr/>
          <p:nvPr/>
        </p:nvGrpSpPr>
        <p:grpSpPr>
          <a:xfrm>
            <a:off x="12069701" y="7339320"/>
            <a:ext cx="4688412" cy="723503"/>
            <a:chOff x="0" y="-57150"/>
            <a:chExt cx="1234800" cy="190551"/>
          </a:xfrm>
        </p:grpSpPr>
        <p:sp>
          <p:nvSpPr>
            <p:cNvPr id="97" name="Google Shape;97;p7"/>
            <p:cNvSpPr/>
            <p:nvPr/>
          </p:nvSpPr>
          <p:spPr>
            <a:xfrm>
              <a:off x="0" y="0"/>
              <a:ext cx="1234739" cy="133401"/>
            </a:xfrm>
            <a:custGeom>
              <a:rect b="b" l="l" r="r" t="t"/>
              <a:pathLst>
                <a:path extrusionOk="0" h="133401" w="1234739">
                  <a:moveTo>
                    <a:pt x="0" y="0"/>
                  </a:moveTo>
                  <a:lnTo>
                    <a:pt x="1234739" y="0"/>
                  </a:lnTo>
                  <a:lnTo>
                    <a:pt x="1234739" y="133401"/>
                  </a:lnTo>
                  <a:lnTo>
                    <a:pt x="0" y="133401"/>
                  </a:lnTo>
                  <a:close/>
                </a:path>
              </a:pathLst>
            </a:custGeom>
            <a:solidFill>
              <a:srgbClr val="F1EAEA"/>
            </a:solidFill>
            <a:ln cap="sq" cmpd="sng" w="28575">
              <a:solidFill>
                <a:srgbClr val="000000"/>
              </a:solidFill>
              <a:prstDash val="solid"/>
              <a:miter lim="8000"/>
              <a:headEnd len="sm" w="sm" type="none"/>
              <a:tailEnd len="sm" w="sm" type="none"/>
            </a:ln>
          </p:spPr>
        </p:sp>
        <p:sp>
          <p:nvSpPr>
            <p:cNvPr id="98" name="Google Shape;98;p7"/>
            <p:cNvSpPr txBox="1"/>
            <p:nvPr/>
          </p:nvSpPr>
          <p:spPr>
            <a:xfrm>
              <a:off x="0" y="-57150"/>
              <a:ext cx="1234800" cy="190500"/>
            </a:xfrm>
            <a:prstGeom prst="rect">
              <a:avLst/>
            </a:prstGeom>
            <a:noFill/>
            <a:ln>
              <a:noFill/>
            </a:ln>
          </p:spPr>
          <p:txBody>
            <a:bodyPr anchorCtr="0" anchor="ctr" bIns="50800" lIns="50800" spcFirstLastPara="1" rIns="50800" wrap="square" tIns="50800">
              <a:noAutofit/>
            </a:bodyPr>
            <a:lstStyle/>
            <a:p>
              <a:pPr indent="0" lvl="0" marL="0" marR="0" rtl="0" algn="ctr">
                <a:lnSpc>
                  <a:spcPct val="192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99" name="Google Shape;99;p7"/>
          <p:cNvSpPr/>
          <p:nvPr/>
        </p:nvSpPr>
        <p:spPr>
          <a:xfrm>
            <a:off x="5740479" y="2737388"/>
            <a:ext cx="951296" cy="873463"/>
          </a:xfrm>
          <a:custGeom>
            <a:rect b="b" l="l" r="r" t="t"/>
            <a:pathLst>
              <a:path extrusionOk="0" h="873463" w="951296">
                <a:moveTo>
                  <a:pt x="0" y="0"/>
                </a:moveTo>
                <a:lnTo>
                  <a:pt x="951296" y="0"/>
                </a:lnTo>
                <a:lnTo>
                  <a:pt x="951296" y="873463"/>
                </a:lnTo>
                <a:lnTo>
                  <a:pt x="0" y="873463"/>
                </a:lnTo>
                <a:lnTo>
                  <a:pt x="0" y="0"/>
                </a:lnTo>
                <a:close/>
              </a:path>
            </a:pathLst>
          </a:custGeom>
          <a:blipFill rotWithShape="1">
            <a:blip r:embed="rId3">
              <a:alphaModFix/>
            </a:blip>
            <a:stretch>
              <a:fillRect b="0" l="0" r="0" t="0"/>
            </a:stretch>
          </a:blipFill>
          <a:ln>
            <a:noFill/>
          </a:ln>
        </p:spPr>
      </p:sp>
      <p:sp>
        <p:nvSpPr>
          <p:cNvPr id="100" name="Google Shape;100;p7"/>
          <p:cNvSpPr/>
          <p:nvPr/>
        </p:nvSpPr>
        <p:spPr>
          <a:xfrm>
            <a:off x="11356229" y="2737388"/>
            <a:ext cx="951296" cy="873463"/>
          </a:xfrm>
          <a:custGeom>
            <a:rect b="b" l="l" r="r" t="t"/>
            <a:pathLst>
              <a:path extrusionOk="0" h="873463" w="951296">
                <a:moveTo>
                  <a:pt x="0" y="0"/>
                </a:moveTo>
                <a:lnTo>
                  <a:pt x="951296" y="0"/>
                </a:lnTo>
                <a:lnTo>
                  <a:pt x="951296" y="873463"/>
                </a:lnTo>
                <a:lnTo>
                  <a:pt x="0" y="873463"/>
                </a:lnTo>
                <a:lnTo>
                  <a:pt x="0" y="0"/>
                </a:lnTo>
                <a:close/>
              </a:path>
            </a:pathLst>
          </a:custGeom>
          <a:blipFill rotWithShape="1">
            <a:blip r:embed="rId3">
              <a:alphaModFix/>
            </a:blip>
            <a:stretch>
              <a:fillRect b="0" l="0" r="0" t="0"/>
            </a:stretch>
          </a:blipFill>
          <a:ln>
            <a:noFill/>
          </a:ln>
        </p:spPr>
      </p:sp>
      <p:sp>
        <p:nvSpPr>
          <p:cNvPr id="101" name="Google Shape;101;p7"/>
          <p:cNvSpPr/>
          <p:nvPr/>
        </p:nvSpPr>
        <p:spPr>
          <a:xfrm flipH="1">
            <a:off x="11356229" y="6272626"/>
            <a:ext cx="951296" cy="873463"/>
          </a:xfrm>
          <a:custGeom>
            <a:rect b="b" l="l" r="r" t="t"/>
            <a:pathLst>
              <a:path extrusionOk="0" h="873463" w="951296">
                <a:moveTo>
                  <a:pt x="951296" y="0"/>
                </a:moveTo>
                <a:lnTo>
                  <a:pt x="0" y="0"/>
                </a:lnTo>
                <a:lnTo>
                  <a:pt x="0" y="873463"/>
                </a:lnTo>
                <a:lnTo>
                  <a:pt x="951296" y="873463"/>
                </a:lnTo>
                <a:lnTo>
                  <a:pt x="951296" y="0"/>
                </a:lnTo>
                <a:close/>
              </a:path>
            </a:pathLst>
          </a:custGeom>
          <a:blipFill rotWithShape="1">
            <a:blip r:embed="rId3">
              <a:alphaModFix/>
            </a:blip>
            <a:stretch>
              <a:fillRect b="0" l="0" r="0" t="0"/>
            </a:stretch>
          </a:blipFill>
          <a:ln>
            <a:noFill/>
          </a:ln>
        </p:spPr>
      </p:sp>
      <p:sp>
        <p:nvSpPr>
          <p:cNvPr id="102" name="Google Shape;102;p7"/>
          <p:cNvSpPr/>
          <p:nvPr/>
        </p:nvSpPr>
        <p:spPr>
          <a:xfrm flipH="1">
            <a:off x="5740479" y="6272626"/>
            <a:ext cx="951296" cy="873463"/>
          </a:xfrm>
          <a:custGeom>
            <a:rect b="b" l="l" r="r" t="t"/>
            <a:pathLst>
              <a:path extrusionOk="0" h="873463" w="951296">
                <a:moveTo>
                  <a:pt x="951296" y="0"/>
                </a:moveTo>
                <a:lnTo>
                  <a:pt x="0" y="0"/>
                </a:lnTo>
                <a:lnTo>
                  <a:pt x="0" y="873463"/>
                </a:lnTo>
                <a:lnTo>
                  <a:pt x="951296" y="873463"/>
                </a:lnTo>
                <a:lnTo>
                  <a:pt x="951296" y="0"/>
                </a:lnTo>
                <a:close/>
              </a:path>
            </a:pathLst>
          </a:custGeom>
          <a:blipFill rotWithShape="1">
            <a:blip r:embed="rId3">
              <a:alphaModFix/>
            </a:blip>
            <a:stretch>
              <a:fillRect b="0" l="0" r="0" t="0"/>
            </a:stretch>
          </a:blipFill>
          <a:ln>
            <a:noFill/>
          </a:ln>
        </p:spPr>
      </p:sp>
      <p:sp>
        <p:nvSpPr>
          <p:cNvPr id="103" name="Google Shape;103;p7"/>
          <p:cNvSpPr/>
          <p:nvPr/>
        </p:nvSpPr>
        <p:spPr>
          <a:xfrm rot="5400000">
            <a:off x="16354240" y="5796978"/>
            <a:ext cx="951296" cy="873463"/>
          </a:xfrm>
          <a:custGeom>
            <a:rect b="b" l="l" r="r" t="t"/>
            <a:pathLst>
              <a:path extrusionOk="0" h="873463" w="951296">
                <a:moveTo>
                  <a:pt x="0" y="0"/>
                </a:moveTo>
                <a:lnTo>
                  <a:pt x="951296" y="0"/>
                </a:lnTo>
                <a:lnTo>
                  <a:pt x="951296" y="873463"/>
                </a:lnTo>
                <a:lnTo>
                  <a:pt x="0" y="873463"/>
                </a:lnTo>
                <a:lnTo>
                  <a:pt x="0" y="0"/>
                </a:lnTo>
                <a:close/>
              </a:path>
            </a:pathLst>
          </a:custGeom>
          <a:blipFill rotWithShape="1">
            <a:blip r:embed="rId3">
              <a:alphaModFix/>
            </a:blip>
            <a:stretch>
              <a:fillRect b="0" l="0" r="0" t="0"/>
            </a:stretch>
          </a:blipFill>
          <a:ln>
            <a:noFill/>
          </a:ln>
        </p:spPr>
      </p:sp>
      <p:sp>
        <p:nvSpPr>
          <p:cNvPr id="104" name="Google Shape;104;p7"/>
          <p:cNvSpPr/>
          <p:nvPr/>
        </p:nvSpPr>
        <p:spPr>
          <a:xfrm rot="-5400000">
            <a:off x="982464" y="5796978"/>
            <a:ext cx="951296" cy="873463"/>
          </a:xfrm>
          <a:custGeom>
            <a:rect b="b" l="l" r="r" t="t"/>
            <a:pathLst>
              <a:path extrusionOk="0" h="873463" w="951296">
                <a:moveTo>
                  <a:pt x="0" y="0"/>
                </a:moveTo>
                <a:lnTo>
                  <a:pt x="951296" y="0"/>
                </a:lnTo>
                <a:lnTo>
                  <a:pt x="951296" y="873463"/>
                </a:lnTo>
                <a:lnTo>
                  <a:pt x="0" y="873463"/>
                </a:lnTo>
                <a:lnTo>
                  <a:pt x="0" y="0"/>
                </a:lnTo>
                <a:close/>
              </a:path>
            </a:pathLst>
          </a:custGeom>
          <a:blipFill rotWithShape="1">
            <a:blip r:embed="rId3">
              <a:alphaModFix/>
            </a:blip>
            <a:stretch>
              <a:fillRect b="0" l="0" r="0" t="0"/>
            </a:stretch>
          </a:blipFill>
          <a:ln>
            <a:noFill/>
          </a:ln>
        </p:spPr>
      </p:sp>
      <p:sp>
        <p:nvSpPr>
          <p:cNvPr id="105" name="Google Shape;105;p7"/>
          <p:cNvSpPr txBox="1"/>
          <p:nvPr/>
        </p:nvSpPr>
        <p:spPr>
          <a:xfrm>
            <a:off x="3176861" y="2546888"/>
            <a:ext cx="1390500" cy="1227000"/>
          </a:xfrm>
          <a:prstGeom prst="rect">
            <a:avLst/>
          </a:prstGeom>
          <a:noFill/>
          <a:ln>
            <a:noFill/>
          </a:ln>
        </p:spPr>
        <p:txBody>
          <a:bodyPr anchorCtr="0" anchor="t" bIns="0" lIns="0" spcFirstLastPara="1" rIns="0" wrap="square" tIns="0">
            <a:spAutoFit/>
          </a:bodyPr>
          <a:lstStyle/>
          <a:p>
            <a:pPr indent="0" lvl="0" marL="0" marR="0" rtl="0" algn="ctr">
              <a:lnSpc>
                <a:spcPct val="113009"/>
              </a:lnSpc>
              <a:spcBef>
                <a:spcPts val="0"/>
              </a:spcBef>
              <a:spcAft>
                <a:spcPts val="0"/>
              </a:spcAft>
              <a:buNone/>
            </a:pPr>
            <a:r>
              <a:rPr b="0" i="0" lang="en-US" sz="7971" u="none" cap="none" strike="noStrike">
                <a:solidFill>
                  <a:srgbClr val="000000"/>
                </a:solidFill>
                <a:latin typeface="Forum"/>
                <a:ea typeface="Forum"/>
                <a:cs typeface="Forum"/>
                <a:sym typeface="Forum"/>
              </a:rPr>
              <a:t>01</a:t>
            </a:r>
            <a:endParaRPr/>
          </a:p>
        </p:txBody>
      </p:sp>
      <p:sp>
        <p:nvSpPr>
          <p:cNvPr id="106" name="Google Shape;106;p7"/>
          <p:cNvSpPr txBox="1"/>
          <p:nvPr/>
        </p:nvSpPr>
        <p:spPr>
          <a:xfrm>
            <a:off x="3176861" y="6082126"/>
            <a:ext cx="1390500" cy="1227000"/>
          </a:xfrm>
          <a:prstGeom prst="rect">
            <a:avLst/>
          </a:prstGeom>
          <a:noFill/>
          <a:ln>
            <a:noFill/>
          </a:ln>
        </p:spPr>
        <p:txBody>
          <a:bodyPr anchorCtr="0" anchor="t" bIns="0" lIns="0" spcFirstLastPara="1" rIns="0" wrap="square" tIns="0">
            <a:spAutoFit/>
          </a:bodyPr>
          <a:lstStyle/>
          <a:p>
            <a:pPr indent="0" lvl="0" marL="0" marR="0" rtl="0" algn="ctr">
              <a:lnSpc>
                <a:spcPct val="113009"/>
              </a:lnSpc>
              <a:spcBef>
                <a:spcPts val="0"/>
              </a:spcBef>
              <a:spcAft>
                <a:spcPts val="0"/>
              </a:spcAft>
              <a:buNone/>
            </a:pPr>
            <a:r>
              <a:rPr b="0" i="0" lang="en-US" sz="7971" u="none" cap="none" strike="noStrike">
                <a:solidFill>
                  <a:srgbClr val="000000"/>
                </a:solidFill>
                <a:latin typeface="Forum"/>
                <a:ea typeface="Forum"/>
                <a:cs typeface="Forum"/>
                <a:sym typeface="Forum"/>
              </a:rPr>
              <a:t>06</a:t>
            </a:r>
            <a:endParaRPr/>
          </a:p>
        </p:txBody>
      </p:sp>
      <p:sp>
        <p:nvSpPr>
          <p:cNvPr id="107" name="Google Shape;107;p7"/>
          <p:cNvSpPr txBox="1"/>
          <p:nvPr/>
        </p:nvSpPr>
        <p:spPr>
          <a:xfrm>
            <a:off x="8448809" y="2546888"/>
            <a:ext cx="1390500" cy="1227000"/>
          </a:xfrm>
          <a:prstGeom prst="rect">
            <a:avLst/>
          </a:prstGeom>
          <a:noFill/>
          <a:ln>
            <a:noFill/>
          </a:ln>
        </p:spPr>
        <p:txBody>
          <a:bodyPr anchorCtr="0" anchor="t" bIns="0" lIns="0" spcFirstLastPara="1" rIns="0" wrap="square" tIns="0">
            <a:spAutoFit/>
          </a:bodyPr>
          <a:lstStyle/>
          <a:p>
            <a:pPr indent="0" lvl="0" marL="0" marR="0" rtl="0" algn="ctr">
              <a:lnSpc>
                <a:spcPct val="113009"/>
              </a:lnSpc>
              <a:spcBef>
                <a:spcPts val="0"/>
              </a:spcBef>
              <a:spcAft>
                <a:spcPts val="0"/>
              </a:spcAft>
              <a:buNone/>
            </a:pPr>
            <a:r>
              <a:rPr b="0" i="0" lang="en-US" sz="7971" u="none" cap="none" strike="noStrike">
                <a:solidFill>
                  <a:srgbClr val="000000"/>
                </a:solidFill>
                <a:latin typeface="Forum"/>
                <a:ea typeface="Forum"/>
                <a:cs typeface="Forum"/>
                <a:sym typeface="Forum"/>
              </a:rPr>
              <a:t>02</a:t>
            </a:r>
            <a:endParaRPr/>
          </a:p>
        </p:txBody>
      </p:sp>
      <p:sp>
        <p:nvSpPr>
          <p:cNvPr id="108" name="Google Shape;108;p7"/>
          <p:cNvSpPr txBox="1"/>
          <p:nvPr/>
        </p:nvSpPr>
        <p:spPr>
          <a:xfrm>
            <a:off x="8448809" y="6082126"/>
            <a:ext cx="1390500" cy="1227000"/>
          </a:xfrm>
          <a:prstGeom prst="rect">
            <a:avLst/>
          </a:prstGeom>
          <a:noFill/>
          <a:ln>
            <a:noFill/>
          </a:ln>
        </p:spPr>
        <p:txBody>
          <a:bodyPr anchorCtr="0" anchor="t" bIns="0" lIns="0" spcFirstLastPara="1" rIns="0" wrap="square" tIns="0">
            <a:spAutoFit/>
          </a:bodyPr>
          <a:lstStyle/>
          <a:p>
            <a:pPr indent="0" lvl="0" marL="0" marR="0" rtl="0" algn="ctr">
              <a:lnSpc>
                <a:spcPct val="113009"/>
              </a:lnSpc>
              <a:spcBef>
                <a:spcPts val="0"/>
              </a:spcBef>
              <a:spcAft>
                <a:spcPts val="0"/>
              </a:spcAft>
              <a:buNone/>
            </a:pPr>
            <a:r>
              <a:rPr b="0" i="0" lang="en-US" sz="7971" u="none" cap="none" strike="noStrike">
                <a:solidFill>
                  <a:srgbClr val="000000"/>
                </a:solidFill>
                <a:latin typeface="Forum"/>
                <a:ea typeface="Forum"/>
                <a:cs typeface="Forum"/>
                <a:sym typeface="Forum"/>
              </a:rPr>
              <a:t>05</a:t>
            </a:r>
            <a:endParaRPr/>
          </a:p>
        </p:txBody>
      </p:sp>
      <p:sp>
        <p:nvSpPr>
          <p:cNvPr id="109" name="Google Shape;109;p7"/>
          <p:cNvSpPr txBox="1"/>
          <p:nvPr/>
        </p:nvSpPr>
        <p:spPr>
          <a:xfrm>
            <a:off x="13718585" y="2546888"/>
            <a:ext cx="1390500" cy="1227000"/>
          </a:xfrm>
          <a:prstGeom prst="rect">
            <a:avLst/>
          </a:prstGeom>
          <a:noFill/>
          <a:ln>
            <a:noFill/>
          </a:ln>
        </p:spPr>
        <p:txBody>
          <a:bodyPr anchorCtr="0" anchor="t" bIns="0" lIns="0" spcFirstLastPara="1" rIns="0" wrap="square" tIns="0">
            <a:spAutoFit/>
          </a:bodyPr>
          <a:lstStyle/>
          <a:p>
            <a:pPr indent="0" lvl="0" marL="0" marR="0" rtl="0" algn="ctr">
              <a:lnSpc>
                <a:spcPct val="113009"/>
              </a:lnSpc>
              <a:spcBef>
                <a:spcPts val="0"/>
              </a:spcBef>
              <a:spcAft>
                <a:spcPts val="0"/>
              </a:spcAft>
              <a:buNone/>
            </a:pPr>
            <a:r>
              <a:rPr b="0" i="0" lang="en-US" sz="7971" u="none" cap="none" strike="noStrike">
                <a:solidFill>
                  <a:srgbClr val="000000"/>
                </a:solidFill>
                <a:latin typeface="Forum"/>
                <a:ea typeface="Forum"/>
                <a:cs typeface="Forum"/>
                <a:sym typeface="Forum"/>
              </a:rPr>
              <a:t>03</a:t>
            </a:r>
            <a:endParaRPr/>
          </a:p>
        </p:txBody>
      </p:sp>
      <p:sp>
        <p:nvSpPr>
          <p:cNvPr id="110" name="Google Shape;110;p7"/>
          <p:cNvSpPr txBox="1"/>
          <p:nvPr/>
        </p:nvSpPr>
        <p:spPr>
          <a:xfrm>
            <a:off x="13718585" y="6082126"/>
            <a:ext cx="1390500" cy="1227000"/>
          </a:xfrm>
          <a:prstGeom prst="rect">
            <a:avLst/>
          </a:prstGeom>
          <a:noFill/>
          <a:ln>
            <a:noFill/>
          </a:ln>
        </p:spPr>
        <p:txBody>
          <a:bodyPr anchorCtr="0" anchor="t" bIns="0" lIns="0" spcFirstLastPara="1" rIns="0" wrap="square" tIns="0">
            <a:spAutoFit/>
          </a:bodyPr>
          <a:lstStyle/>
          <a:p>
            <a:pPr indent="0" lvl="0" marL="0" marR="0" rtl="0" algn="ctr">
              <a:lnSpc>
                <a:spcPct val="113009"/>
              </a:lnSpc>
              <a:spcBef>
                <a:spcPts val="0"/>
              </a:spcBef>
              <a:spcAft>
                <a:spcPts val="0"/>
              </a:spcAft>
              <a:buNone/>
            </a:pPr>
            <a:r>
              <a:rPr b="0" i="0" lang="en-US" sz="7971" u="none" cap="none" strike="noStrike">
                <a:solidFill>
                  <a:srgbClr val="000000"/>
                </a:solidFill>
                <a:latin typeface="Forum"/>
                <a:ea typeface="Forum"/>
                <a:cs typeface="Forum"/>
                <a:sym typeface="Forum"/>
              </a:rPr>
              <a:t>04</a:t>
            </a:r>
            <a:endParaRPr/>
          </a:p>
        </p:txBody>
      </p:sp>
      <p:sp>
        <p:nvSpPr>
          <p:cNvPr id="111" name="Google Shape;111;p7"/>
          <p:cNvSpPr txBox="1"/>
          <p:nvPr>
            <p:ph type="title"/>
          </p:nvPr>
        </p:nvSpPr>
        <p:spPr>
          <a:xfrm>
            <a:off x="457200" y="596625"/>
            <a:ext cx="17588400" cy="1405200"/>
          </a:xfrm>
          <a:prstGeom prst="rect">
            <a:avLst/>
          </a:prstGeom>
        </p:spPr>
        <p:txBody>
          <a:bodyPr anchorCtr="0" anchor="t" bIns="45700" lIns="91425" spcFirstLastPara="1" rIns="91425" wrap="square" tIns="45700">
            <a:noAutofit/>
          </a:bodyPr>
          <a:lstStyle>
            <a:lvl1pPr lvl="0">
              <a:spcBef>
                <a:spcPts val="0"/>
              </a:spcBef>
              <a:spcAft>
                <a:spcPts val="0"/>
              </a:spcAft>
              <a:buSzPts val="102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2" name="Google Shape;112;p7"/>
          <p:cNvSpPr txBox="1"/>
          <p:nvPr>
            <p:ph idx="1" type="subTitle"/>
          </p:nvPr>
        </p:nvSpPr>
        <p:spPr>
          <a:xfrm>
            <a:off x="1248538" y="7582825"/>
            <a:ext cx="5247300" cy="300000"/>
          </a:xfrm>
          <a:prstGeom prst="rect">
            <a:avLst/>
          </a:prstGeom>
        </p:spPr>
        <p:txBody>
          <a:bodyPr anchorCtr="0" anchor="t" bIns="45700" lIns="91425" spcFirstLastPara="1" rIns="91425" wrap="square" tIns="45700">
            <a:noAutofit/>
          </a:bodyPr>
          <a:lstStyle>
            <a:lvl1pPr lvl="0">
              <a:spcBef>
                <a:spcPts val="640"/>
              </a:spcBef>
              <a:spcAft>
                <a:spcPts val="0"/>
              </a:spcAft>
              <a:buSzPts val="2450"/>
              <a:buNone/>
              <a:defRPr b="1" sz="2450"/>
            </a:lvl1pPr>
            <a:lvl2pPr lvl="1">
              <a:spcBef>
                <a:spcPts val="560"/>
              </a:spcBef>
              <a:spcAft>
                <a:spcPts val="0"/>
              </a:spcAft>
              <a:buSzPts val="2000"/>
              <a:buNone/>
              <a:defRPr/>
            </a:lvl2pPr>
            <a:lvl3pPr lvl="2">
              <a:spcBef>
                <a:spcPts val="480"/>
              </a:spcBef>
              <a:spcAft>
                <a:spcPts val="0"/>
              </a:spcAft>
              <a:buSzPts val="2000"/>
              <a:buNone/>
              <a:defRPr/>
            </a:lvl3pPr>
            <a:lvl4pPr lvl="3">
              <a:spcBef>
                <a:spcPts val="400"/>
              </a:spcBef>
              <a:spcAft>
                <a:spcPts val="0"/>
              </a:spcAft>
              <a:buSzPts val="2000"/>
              <a:buNone/>
              <a:defRPr/>
            </a:lvl4pPr>
            <a:lvl5pPr lvl="4">
              <a:spcBef>
                <a:spcPts val="400"/>
              </a:spcBef>
              <a:spcAft>
                <a:spcPts val="0"/>
              </a:spcAft>
              <a:buSzPts val="2000"/>
              <a:buNone/>
              <a:defRPr/>
            </a:lvl5pPr>
            <a:lvl6pPr lvl="5">
              <a:spcBef>
                <a:spcPts val="400"/>
              </a:spcBef>
              <a:spcAft>
                <a:spcPts val="0"/>
              </a:spcAft>
              <a:buSzPts val="2000"/>
              <a:buNone/>
              <a:defRPr/>
            </a:lvl6pPr>
            <a:lvl7pPr lvl="6">
              <a:spcBef>
                <a:spcPts val="400"/>
              </a:spcBef>
              <a:spcAft>
                <a:spcPts val="0"/>
              </a:spcAft>
              <a:buSzPts val="2000"/>
              <a:buNone/>
              <a:defRPr/>
            </a:lvl7pPr>
            <a:lvl8pPr lvl="7">
              <a:spcBef>
                <a:spcPts val="400"/>
              </a:spcBef>
              <a:spcAft>
                <a:spcPts val="0"/>
              </a:spcAft>
              <a:buSzPts val="2000"/>
              <a:buNone/>
              <a:defRPr/>
            </a:lvl8pPr>
            <a:lvl9pPr lvl="8">
              <a:spcBef>
                <a:spcPts val="400"/>
              </a:spcBef>
              <a:spcAft>
                <a:spcPts val="0"/>
              </a:spcAft>
              <a:buSzPts val="2000"/>
              <a:buNone/>
              <a:defRPr/>
            </a:lvl9pPr>
          </a:lstStyle>
          <a:p/>
        </p:txBody>
      </p:sp>
      <p:sp>
        <p:nvSpPr>
          <p:cNvPr id="113" name="Google Shape;113;p7"/>
          <p:cNvSpPr txBox="1"/>
          <p:nvPr>
            <p:ph idx="2" type="body"/>
          </p:nvPr>
        </p:nvSpPr>
        <p:spPr>
          <a:xfrm>
            <a:off x="1852950" y="8175969"/>
            <a:ext cx="4038300" cy="951300"/>
          </a:xfrm>
          <a:prstGeom prst="rect">
            <a:avLst/>
          </a:prstGeom>
        </p:spPr>
        <p:txBody>
          <a:bodyPr anchorCtr="0" anchor="t" bIns="45700" lIns="91425" spcFirstLastPara="1" rIns="91425" wrap="square" tIns="45700">
            <a:noAutofit/>
          </a:bodyPr>
          <a:lstStyle>
            <a:lvl1pPr indent="-355600" lvl="0" marL="457200">
              <a:spcBef>
                <a:spcPts val="640"/>
              </a:spcBef>
              <a:spcAft>
                <a:spcPts val="0"/>
              </a:spcAft>
              <a:buSzPts val="2000"/>
              <a:buChar char="•"/>
              <a:defRPr/>
            </a:lvl1pPr>
            <a:lvl2pPr indent="-355600" lvl="1" marL="914400">
              <a:spcBef>
                <a:spcPts val="560"/>
              </a:spcBef>
              <a:spcAft>
                <a:spcPts val="0"/>
              </a:spcAft>
              <a:buSzPts val="2000"/>
              <a:buChar char="–"/>
              <a:defRPr/>
            </a:lvl2pPr>
            <a:lvl3pPr indent="-355600" lvl="2" marL="1371600">
              <a:spcBef>
                <a:spcPts val="480"/>
              </a:spcBef>
              <a:spcAft>
                <a:spcPts val="0"/>
              </a:spcAft>
              <a:buSzPts val="2000"/>
              <a:buChar char="•"/>
              <a:defRPr/>
            </a:lvl3pPr>
            <a:lvl4pPr indent="-355600" lvl="3" marL="1828800">
              <a:spcBef>
                <a:spcPts val="400"/>
              </a:spcBef>
              <a:spcAft>
                <a:spcPts val="0"/>
              </a:spcAft>
              <a:buSzPts val="2000"/>
              <a:buChar char="–"/>
              <a:defRPr/>
            </a:lvl4pPr>
            <a:lvl5pPr indent="-355600" lvl="4" marL="2286000">
              <a:spcBef>
                <a:spcPts val="400"/>
              </a:spcBef>
              <a:spcAft>
                <a:spcPts val="0"/>
              </a:spcAft>
              <a:buSzPts val="2000"/>
              <a:buChar char="»"/>
              <a:defRPr/>
            </a:lvl5pPr>
            <a:lvl6pPr indent="-355600" lvl="5" marL="2743200">
              <a:spcBef>
                <a:spcPts val="400"/>
              </a:spcBef>
              <a:spcAft>
                <a:spcPts val="0"/>
              </a:spcAft>
              <a:buSzPts val="2000"/>
              <a:buChar char="•"/>
              <a:defRPr/>
            </a:lvl6pPr>
            <a:lvl7pPr indent="-355600" lvl="6" marL="3200400">
              <a:spcBef>
                <a:spcPts val="400"/>
              </a:spcBef>
              <a:spcAft>
                <a:spcPts val="0"/>
              </a:spcAft>
              <a:buSzPts val="2000"/>
              <a:buChar char="•"/>
              <a:defRPr/>
            </a:lvl7pPr>
            <a:lvl8pPr indent="-355600" lvl="7" marL="3657600">
              <a:spcBef>
                <a:spcPts val="400"/>
              </a:spcBef>
              <a:spcAft>
                <a:spcPts val="0"/>
              </a:spcAft>
              <a:buSzPts val="2000"/>
              <a:buChar char="•"/>
              <a:defRPr/>
            </a:lvl8pPr>
            <a:lvl9pPr indent="-355600" lvl="8" marL="4114800">
              <a:spcBef>
                <a:spcPts val="400"/>
              </a:spcBef>
              <a:spcAft>
                <a:spcPts val="0"/>
              </a:spcAft>
              <a:buSzPts val="2000"/>
              <a:buChar char="•"/>
              <a:defRPr/>
            </a:lvl9pPr>
          </a:lstStyle>
          <a:p/>
        </p:txBody>
      </p:sp>
      <p:sp>
        <p:nvSpPr>
          <p:cNvPr id="114" name="Google Shape;114;p7"/>
          <p:cNvSpPr txBox="1"/>
          <p:nvPr>
            <p:ph idx="3" type="subTitle"/>
          </p:nvPr>
        </p:nvSpPr>
        <p:spPr>
          <a:xfrm>
            <a:off x="6627738" y="7582825"/>
            <a:ext cx="5247300" cy="300000"/>
          </a:xfrm>
          <a:prstGeom prst="rect">
            <a:avLst/>
          </a:prstGeom>
        </p:spPr>
        <p:txBody>
          <a:bodyPr anchorCtr="0" anchor="t" bIns="45700" lIns="91425" spcFirstLastPara="1" rIns="91425" wrap="square" tIns="45700">
            <a:noAutofit/>
          </a:bodyPr>
          <a:lstStyle>
            <a:lvl1pPr lvl="0" rtl="0">
              <a:spcBef>
                <a:spcPts val="640"/>
              </a:spcBef>
              <a:spcAft>
                <a:spcPts val="0"/>
              </a:spcAft>
              <a:buSzPts val="2450"/>
              <a:buNone/>
              <a:defRPr b="1" sz="2450"/>
            </a:lvl1pPr>
            <a:lvl2pPr lvl="1" rtl="0">
              <a:spcBef>
                <a:spcPts val="560"/>
              </a:spcBef>
              <a:spcAft>
                <a:spcPts val="0"/>
              </a:spcAft>
              <a:buSzPts val="2000"/>
              <a:buNone/>
              <a:defRPr/>
            </a:lvl2pPr>
            <a:lvl3pPr lvl="2" rtl="0">
              <a:spcBef>
                <a:spcPts val="480"/>
              </a:spcBef>
              <a:spcAft>
                <a:spcPts val="0"/>
              </a:spcAft>
              <a:buSzPts val="2000"/>
              <a:buNone/>
              <a:defRPr/>
            </a:lvl3pPr>
            <a:lvl4pPr lvl="3" rtl="0">
              <a:spcBef>
                <a:spcPts val="400"/>
              </a:spcBef>
              <a:spcAft>
                <a:spcPts val="0"/>
              </a:spcAft>
              <a:buSzPts val="2000"/>
              <a:buNone/>
              <a:defRPr/>
            </a:lvl4pPr>
            <a:lvl5pPr lvl="4" rtl="0">
              <a:spcBef>
                <a:spcPts val="400"/>
              </a:spcBef>
              <a:spcAft>
                <a:spcPts val="0"/>
              </a:spcAft>
              <a:buSzPts val="2000"/>
              <a:buNone/>
              <a:defRPr/>
            </a:lvl5pPr>
            <a:lvl6pPr lvl="5" rtl="0">
              <a:spcBef>
                <a:spcPts val="400"/>
              </a:spcBef>
              <a:spcAft>
                <a:spcPts val="0"/>
              </a:spcAft>
              <a:buSzPts val="2000"/>
              <a:buNone/>
              <a:defRPr/>
            </a:lvl6pPr>
            <a:lvl7pPr lvl="6" rtl="0">
              <a:spcBef>
                <a:spcPts val="400"/>
              </a:spcBef>
              <a:spcAft>
                <a:spcPts val="0"/>
              </a:spcAft>
              <a:buSzPts val="2000"/>
              <a:buNone/>
              <a:defRPr/>
            </a:lvl7pPr>
            <a:lvl8pPr lvl="7" rtl="0">
              <a:spcBef>
                <a:spcPts val="400"/>
              </a:spcBef>
              <a:spcAft>
                <a:spcPts val="0"/>
              </a:spcAft>
              <a:buSzPts val="2000"/>
              <a:buNone/>
              <a:defRPr/>
            </a:lvl8pPr>
            <a:lvl9pPr lvl="8" rtl="0">
              <a:spcBef>
                <a:spcPts val="400"/>
              </a:spcBef>
              <a:spcAft>
                <a:spcPts val="0"/>
              </a:spcAft>
              <a:buSzPts val="2000"/>
              <a:buNone/>
              <a:defRPr/>
            </a:lvl9pPr>
          </a:lstStyle>
          <a:p/>
        </p:txBody>
      </p:sp>
      <p:sp>
        <p:nvSpPr>
          <p:cNvPr id="115" name="Google Shape;115;p7"/>
          <p:cNvSpPr txBox="1"/>
          <p:nvPr>
            <p:ph idx="4" type="body"/>
          </p:nvPr>
        </p:nvSpPr>
        <p:spPr>
          <a:xfrm>
            <a:off x="7232150" y="8175969"/>
            <a:ext cx="4038300" cy="951300"/>
          </a:xfrm>
          <a:prstGeom prst="rect">
            <a:avLst/>
          </a:prstGeom>
        </p:spPr>
        <p:txBody>
          <a:bodyPr anchorCtr="0" anchor="t" bIns="45700" lIns="91425" spcFirstLastPara="1" rIns="91425" wrap="square" tIns="45700">
            <a:noAutofit/>
          </a:bodyPr>
          <a:lstStyle>
            <a:lvl1pPr indent="-355600" lvl="0" marL="457200" rtl="0">
              <a:spcBef>
                <a:spcPts val="640"/>
              </a:spcBef>
              <a:spcAft>
                <a:spcPts val="0"/>
              </a:spcAft>
              <a:buSzPts val="2000"/>
              <a:buChar char="•"/>
              <a:defRPr/>
            </a:lvl1pPr>
            <a:lvl2pPr indent="-355600" lvl="1" marL="914400" rtl="0">
              <a:spcBef>
                <a:spcPts val="560"/>
              </a:spcBef>
              <a:spcAft>
                <a:spcPts val="0"/>
              </a:spcAft>
              <a:buSzPts val="2000"/>
              <a:buChar char="–"/>
              <a:defRPr/>
            </a:lvl2pPr>
            <a:lvl3pPr indent="-355600" lvl="2" marL="1371600" rtl="0">
              <a:spcBef>
                <a:spcPts val="480"/>
              </a:spcBef>
              <a:spcAft>
                <a:spcPts val="0"/>
              </a:spcAft>
              <a:buSzPts val="2000"/>
              <a:buChar char="•"/>
              <a:defRPr/>
            </a:lvl3pPr>
            <a:lvl4pPr indent="-355600" lvl="3" marL="1828800" rtl="0">
              <a:spcBef>
                <a:spcPts val="400"/>
              </a:spcBef>
              <a:spcAft>
                <a:spcPts val="0"/>
              </a:spcAft>
              <a:buSzPts val="2000"/>
              <a:buChar char="–"/>
              <a:defRPr/>
            </a:lvl4pPr>
            <a:lvl5pPr indent="-355600" lvl="4" marL="2286000" rtl="0">
              <a:spcBef>
                <a:spcPts val="400"/>
              </a:spcBef>
              <a:spcAft>
                <a:spcPts val="0"/>
              </a:spcAft>
              <a:buSzPts val="2000"/>
              <a:buChar char="»"/>
              <a:defRPr/>
            </a:lvl5pPr>
            <a:lvl6pPr indent="-355600" lvl="5" marL="2743200" rtl="0">
              <a:spcBef>
                <a:spcPts val="400"/>
              </a:spcBef>
              <a:spcAft>
                <a:spcPts val="0"/>
              </a:spcAft>
              <a:buSzPts val="2000"/>
              <a:buChar char="•"/>
              <a:defRPr/>
            </a:lvl6pPr>
            <a:lvl7pPr indent="-355600" lvl="6" marL="3200400" rtl="0">
              <a:spcBef>
                <a:spcPts val="400"/>
              </a:spcBef>
              <a:spcAft>
                <a:spcPts val="0"/>
              </a:spcAft>
              <a:buSzPts val="2000"/>
              <a:buChar char="•"/>
              <a:defRPr/>
            </a:lvl7pPr>
            <a:lvl8pPr indent="-355600" lvl="7" marL="3657600" rtl="0">
              <a:spcBef>
                <a:spcPts val="400"/>
              </a:spcBef>
              <a:spcAft>
                <a:spcPts val="0"/>
              </a:spcAft>
              <a:buSzPts val="2000"/>
              <a:buChar char="•"/>
              <a:defRPr/>
            </a:lvl8pPr>
            <a:lvl9pPr indent="-355600" lvl="8" marL="4114800" rtl="0">
              <a:spcBef>
                <a:spcPts val="400"/>
              </a:spcBef>
              <a:spcAft>
                <a:spcPts val="0"/>
              </a:spcAft>
              <a:buSzPts val="2000"/>
              <a:buChar char="•"/>
              <a:defRPr/>
            </a:lvl9pPr>
          </a:lstStyle>
          <a:p/>
        </p:txBody>
      </p:sp>
      <p:sp>
        <p:nvSpPr>
          <p:cNvPr id="116" name="Google Shape;116;p7"/>
          <p:cNvSpPr txBox="1"/>
          <p:nvPr>
            <p:ph idx="5" type="subTitle"/>
          </p:nvPr>
        </p:nvSpPr>
        <p:spPr>
          <a:xfrm>
            <a:off x="11792388" y="7582825"/>
            <a:ext cx="5247300" cy="300000"/>
          </a:xfrm>
          <a:prstGeom prst="rect">
            <a:avLst/>
          </a:prstGeom>
        </p:spPr>
        <p:txBody>
          <a:bodyPr anchorCtr="0" anchor="t" bIns="45700" lIns="91425" spcFirstLastPara="1" rIns="91425" wrap="square" tIns="45700">
            <a:noAutofit/>
          </a:bodyPr>
          <a:lstStyle>
            <a:lvl1pPr lvl="0" rtl="0">
              <a:spcBef>
                <a:spcPts val="640"/>
              </a:spcBef>
              <a:spcAft>
                <a:spcPts val="0"/>
              </a:spcAft>
              <a:buSzPts val="2450"/>
              <a:buNone/>
              <a:defRPr b="1" sz="2450"/>
            </a:lvl1pPr>
            <a:lvl2pPr lvl="1" rtl="0">
              <a:spcBef>
                <a:spcPts val="560"/>
              </a:spcBef>
              <a:spcAft>
                <a:spcPts val="0"/>
              </a:spcAft>
              <a:buSzPts val="2000"/>
              <a:buNone/>
              <a:defRPr/>
            </a:lvl2pPr>
            <a:lvl3pPr lvl="2" rtl="0">
              <a:spcBef>
                <a:spcPts val="480"/>
              </a:spcBef>
              <a:spcAft>
                <a:spcPts val="0"/>
              </a:spcAft>
              <a:buSzPts val="2000"/>
              <a:buNone/>
              <a:defRPr/>
            </a:lvl3pPr>
            <a:lvl4pPr lvl="3" rtl="0">
              <a:spcBef>
                <a:spcPts val="400"/>
              </a:spcBef>
              <a:spcAft>
                <a:spcPts val="0"/>
              </a:spcAft>
              <a:buSzPts val="2000"/>
              <a:buNone/>
              <a:defRPr/>
            </a:lvl4pPr>
            <a:lvl5pPr lvl="4" rtl="0">
              <a:spcBef>
                <a:spcPts val="400"/>
              </a:spcBef>
              <a:spcAft>
                <a:spcPts val="0"/>
              </a:spcAft>
              <a:buSzPts val="2000"/>
              <a:buNone/>
              <a:defRPr/>
            </a:lvl5pPr>
            <a:lvl6pPr lvl="5" rtl="0">
              <a:spcBef>
                <a:spcPts val="400"/>
              </a:spcBef>
              <a:spcAft>
                <a:spcPts val="0"/>
              </a:spcAft>
              <a:buSzPts val="2000"/>
              <a:buNone/>
              <a:defRPr/>
            </a:lvl6pPr>
            <a:lvl7pPr lvl="6" rtl="0">
              <a:spcBef>
                <a:spcPts val="400"/>
              </a:spcBef>
              <a:spcAft>
                <a:spcPts val="0"/>
              </a:spcAft>
              <a:buSzPts val="2000"/>
              <a:buNone/>
              <a:defRPr/>
            </a:lvl7pPr>
            <a:lvl8pPr lvl="7" rtl="0">
              <a:spcBef>
                <a:spcPts val="400"/>
              </a:spcBef>
              <a:spcAft>
                <a:spcPts val="0"/>
              </a:spcAft>
              <a:buSzPts val="2000"/>
              <a:buNone/>
              <a:defRPr/>
            </a:lvl8pPr>
            <a:lvl9pPr lvl="8" rtl="0">
              <a:spcBef>
                <a:spcPts val="400"/>
              </a:spcBef>
              <a:spcAft>
                <a:spcPts val="0"/>
              </a:spcAft>
              <a:buSzPts val="2000"/>
              <a:buNone/>
              <a:defRPr/>
            </a:lvl9pPr>
          </a:lstStyle>
          <a:p/>
        </p:txBody>
      </p:sp>
      <p:sp>
        <p:nvSpPr>
          <p:cNvPr id="117" name="Google Shape;117;p7"/>
          <p:cNvSpPr txBox="1"/>
          <p:nvPr>
            <p:ph idx="6" type="body"/>
          </p:nvPr>
        </p:nvSpPr>
        <p:spPr>
          <a:xfrm>
            <a:off x="12396800" y="8175969"/>
            <a:ext cx="4038300" cy="951300"/>
          </a:xfrm>
          <a:prstGeom prst="rect">
            <a:avLst/>
          </a:prstGeom>
        </p:spPr>
        <p:txBody>
          <a:bodyPr anchorCtr="0" anchor="t" bIns="45700" lIns="91425" spcFirstLastPara="1" rIns="91425" wrap="square" tIns="45700">
            <a:noAutofit/>
          </a:bodyPr>
          <a:lstStyle>
            <a:lvl1pPr indent="-355600" lvl="0" marL="457200" rtl="0">
              <a:spcBef>
                <a:spcPts val="640"/>
              </a:spcBef>
              <a:spcAft>
                <a:spcPts val="0"/>
              </a:spcAft>
              <a:buSzPts val="2000"/>
              <a:buChar char="•"/>
              <a:defRPr/>
            </a:lvl1pPr>
            <a:lvl2pPr indent="-355600" lvl="1" marL="914400" rtl="0">
              <a:spcBef>
                <a:spcPts val="560"/>
              </a:spcBef>
              <a:spcAft>
                <a:spcPts val="0"/>
              </a:spcAft>
              <a:buSzPts val="2000"/>
              <a:buChar char="–"/>
              <a:defRPr/>
            </a:lvl2pPr>
            <a:lvl3pPr indent="-355600" lvl="2" marL="1371600" rtl="0">
              <a:spcBef>
                <a:spcPts val="480"/>
              </a:spcBef>
              <a:spcAft>
                <a:spcPts val="0"/>
              </a:spcAft>
              <a:buSzPts val="2000"/>
              <a:buChar char="•"/>
              <a:defRPr/>
            </a:lvl3pPr>
            <a:lvl4pPr indent="-355600" lvl="3" marL="1828800" rtl="0">
              <a:spcBef>
                <a:spcPts val="400"/>
              </a:spcBef>
              <a:spcAft>
                <a:spcPts val="0"/>
              </a:spcAft>
              <a:buSzPts val="2000"/>
              <a:buChar char="–"/>
              <a:defRPr/>
            </a:lvl4pPr>
            <a:lvl5pPr indent="-355600" lvl="4" marL="2286000" rtl="0">
              <a:spcBef>
                <a:spcPts val="400"/>
              </a:spcBef>
              <a:spcAft>
                <a:spcPts val="0"/>
              </a:spcAft>
              <a:buSzPts val="2000"/>
              <a:buChar char="»"/>
              <a:defRPr/>
            </a:lvl5pPr>
            <a:lvl6pPr indent="-355600" lvl="5" marL="2743200" rtl="0">
              <a:spcBef>
                <a:spcPts val="400"/>
              </a:spcBef>
              <a:spcAft>
                <a:spcPts val="0"/>
              </a:spcAft>
              <a:buSzPts val="2000"/>
              <a:buChar char="•"/>
              <a:defRPr/>
            </a:lvl6pPr>
            <a:lvl7pPr indent="-355600" lvl="6" marL="3200400" rtl="0">
              <a:spcBef>
                <a:spcPts val="400"/>
              </a:spcBef>
              <a:spcAft>
                <a:spcPts val="0"/>
              </a:spcAft>
              <a:buSzPts val="2000"/>
              <a:buChar char="•"/>
              <a:defRPr/>
            </a:lvl7pPr>
            <a:lvl8pPr indent="-355600" lvl="7" marL="3657600" rtl="0">
              <a:spcBef>
                <a:spcPts val="400"/>
              </a:spcBef>
              <a:spcAft>
                <a:spcPts val="0"/>
              </a:spcAft>
              <a:buSzPts val="2000"/>
              <a:buChar char="•"/>
              <a:defRPr/>
            </a:lvl8pPr>
            <a:lvl9pPr indent="-355600" lvl="8" marL="4114800" rtl="0">
              <a:spcBef>
                <a:spcPts val="400"/>
              </a:spcBef>
              <a:spcAft>
                <a:spcPts val="0"/>
              </a:spcAft>
              <a:buSzPts val="2000"/>
              <a:buChar char="•"/>
              <a:defRPr/>
            </a:lvl9pPr>
          </a:lstStyle>
          <a:p/>
        </p:txBody>
      </p:sp>
      <p:sp>
        <p:nvSpPr>
          <p:cNvPr id="118" name="Google Shape;118;p7"/>
          <p:cNvSpPr txBox="1"/>
          <p:nvPr>
            <p:ph idx="7" type="subTitle"/>
          </p:nvPr>
        </p:nvSpPr>
        <p:spPr>
          <a:xfrm>
            <a:off x="1248538" y="4027223"/>
            <a:ext cx="5247300" cy="300000"/>
          </a:xfrm>
          <a:prstGeom prst="rect">
            <a:avLst/>
          </a:prstGeom>
        </p:spPr>
        <p:txBody>
          <a:bodyPr anchorCtr="0" anchor="t" bIns="45700" lIns="91425" spcFirstLastPara="1" rIns="91425" wrap="square" tIns="45700">
            <a:noAutofit/>
          </a:bodyPr>
          <a:lstStyle>
            <a:lvl1pPr lvl="0" rtl="0">
              <a:spcBef>
                <a:spcPts val="640"/>
              </a:spcBef>
              <a:spcAft>
                <a:spcPts val="0"/>
              </a:spcAft>
              <a:buSzPts val="2450"/>
              <a:buNone/>
              <a:defRPr b="1" sz="2450"/>
            </a:lvl1pPr>
            <a:lvl2pPr lvl="1" rtl="0">
              <a:spcBef>
                <a:spcPts val="560"/>
              </a:spcBef>
              <a:spcAft>
                <a:spcPts val="0"/>
              </a:spcAft>
              <a:buSzPts val="2000"/>
              <a:buNone/>
              <a:defRPr/>
            </a:lvl2pPr>
            <a:lvl3pPr lvl="2" rtl="0">
              <a:spcBef>
                <a:spcPts val="480"/>
              </a:spcBef>
              <a:spcAft>
                <a:spcPts val="0"/>
              </a:spcAft>
              <a:buSzPts val="2000"/>
              <a:buNone/>
              <a:defRPr/>
            </a:lvl3pPr>
            <a:lvl4pPr lvl="3" rtl="0">
              <a:spcBef>
                <a:spcPts val="400"/>
              </a:spcBef>
              <a:spcAft>
                <a:spcPts val="0"/>
              </a:spcAft>
              <a:buSzPts val="2000"/>
              <a:buNone/>
              <a:defRPr/>
            </a:lvl4pPr>
            <a:lvl5pPr lvl="4" rtl="0">
              <a:spcBef>
                <a:spcPts val="400"/>
              </a:spcBef>
              <a:spcAft>
                <a:spcPts val="0"/>
              </a:spcAft>
              <a:buSzPts val="2000"/>
              <a:buNone/>
              <a:defRPr/>
            </a:lvl5pPr>
            <a:lvl6pPr lvl="5" rtl="0">
              <a:spcBef>
                <a:spcPts val="400"/>
              </a:spcBef>
              <a:spcAft>
                <a:spcPts val="0"/>
              </a:spcAft>
              <a:buSzPts val="2000"/>
              <a:buNone/>
              <a:defRPr/>
            </a:lvl6pPr>
            <a:lvl7pPr lvl="6" rtl="0">
              <a:spcBef>
                <a:spcPts val="400"/>
              </a:spcBef>
              <a:spcAft>
                <a:spcPts val="0"/>
              </a:spcAft>
              <a:buSzPts val="2000"/>
              <a:buNone/>
              <a:defRPr/>
            </a:lvl7pPr>
            <a:lvl8pPr lvl="7" rtl="0">
              <a:spcBef>
                <a:spcPts val="400"/>
              </a:spcBef>
              <a:spcAft>
                <a:spcPts val="0"/>
              </a:spcAft>
              <a:buSzPts val="2000"/>
              <a:buNone/>
              <a:defRPr/>
            </a:lvl8pPr>
            <a:lvl9pPr lvl="8" rtl="0">
              <a:spcBef>
                <a:spcPts val="400"/>
              </a:spcBef>
              <a:spcAft>
                <a:spcPts val="0"/>
              </a:spcAft>
              <a:buSzPts val="2000"/>
              <a:buNone/>
              <a:defRPr/>
            </a:lvl9pPr>
          </a:lstStyle>
          <a:p/>
        </p:txBody>
      </p:sp>
      <p:sp>
        <p:nvSpPr>
          <p:cNvPr id="119" name="Google Shape;119;p7"/>
          <p:cNvSpPr txBox="1"/>
          <p:nvPr>
            <p:ph idx="8" type="body"/>
          </p:nvPr>
        </p:nvSpPr>
        <p:spPr>
          <a:xfrm>
            <a:off x="1852950" y="4620367"/>
            <a:ext cx="4038300" cy="951300"/>
          </a:xfrm>
          <a:prstGeom prst="rect">
            <a:avLst/>
          </a:prstGeom>
        </p:spPr>
        <p:txBody>
          <a:bodyPr anchorCtr="0" anchor="t" bIns="45700" lIns="91425" spcFirstLastPara="1" rIns="91425" wrap="square" tIns="45700">
            <a:noAutofit/>
          </a:bodyPr>
          <a:lstStyle>
            <a:lvl1pPr indent="-355600" lvl="0" marL="457200" rtl="0">
              <a:spcBef>
                <a:spcPts val="640"/>
              </a:spcBef>
              <a:spcAft>
                <a:spcPts val="0"/>
              </a:spcAft>
              <a:buSzPts val="2000"/>
              <a:buChar char="•"/>
              <a:defRPr/>
            </a:lvl1pPr>
            <a:lvl2pPr indent="-355600" lvl="1" marL="914400" rtl="0">
              <a:spcBef>
                <a:spcPts val="560"/>
              </a:spcBef>
              <a:spcAft>
                <a:spcPts val="0"/>
              </a:spcAft>
              <a:buSzPts val="2000"/>
              <a:buChar char="–"/>
              <a:defRPr/>
            </a:lvl2pPr>
            <a:lvl3pPr indent="-355600" lvl="2" marL="1371600" rtl="0">
              <a:spcBef>
                <a:spcPts val="480"/>
              </a:spcBef>
              <a:spcAft>
                <a:spcPts val="0"/>
              </a:spcAft>
              <a:buSzPts val="2000"/>
              <a:buChar char="•"/>
              <a:defRPr/>
            </a:lvl3pPr>
            <a:lvl4pPr indent="-355600" lvl="3" marL="1828800" rtl="0">
              <a:spcBef>
                <a:spcPts val="400"/>
              </a:spcBef>
              <a:spcAft>
                <a:spcPts val="0"/>
              </a:spcAft>
              <a:buSzPts val="2000"/>
              <a:buChar char="–"/>
              <a:defRPr/>
            </a:lvl4pPr>
            <a:lvl5pPr indent="-355600" lvl="4" marL="2286000" rtl="0">
              <a:spcBef>
                <a:spcPts val="400"/>
              </a:spcBef>
              <a:spcAft>
                <a:spcPts val="0"/>
              </a:spcAft>
              <a:buSzPts val="2000"/>
              <a:buChar char="»"/>
              <a:defRPr/>
            </a:lvl5pPr>
            <a:lvl6pPr indent="-355600" lvl="5" marL="2743200" rtl="0">
              <a:spcBef>
                <a:spcPts val="400"/>
              </a:spcBef>
              <a:spcAft>
                <a:spcPts val="0"/>
              </a:spcAft>
              <a:buSzPts val="2000"/>
              <a:buChar char="•"/>
              <a:defRPr/>
            </a:lvl6pPr>
            <a:lvl7pPr indent="-355600" lvl="6" marL="3200400" rtl="0">
              <a:spcBef>
                <a:spcPts val="400"/>
              </a:spcBef>
              <a:spcAft>
                <a:spcPts val="0"/>
              </a:spcAft>
              <a:buSzPts val="2000"/>
              <a:buChar char="•"/>
              <a:defRPr/>
            </a:lvl7pPr>
            <a:lvl8pPr indent="-355600" lvl="7" marL="3657600" rtl="0">
              <a:spcBef>
                <a:spcPts val="400"/>
              </a:spcBef>
              <a:spcAft>
                <a:spcPts val="0"/>
              </a:spcAft>
              <a:buSzPts val="2000"/>
              <a:buChar char="•"/>
              <a:defRPr/>
            </a:lvl8pPr>
            <a:lvl9pPr indent="-355600" lvl="8" marL="4114800" rtl="0">
              <a:spcBef>
                <a:spcPts val="400"/>
              </a:spcBef>
              <a:spcAft>
                <a:spcPts val="0"/>
              </a:spcAft>
              <a:buSzPts val="2000"/>
              <a:buChar char="•"/>
              <a:defRPr/>
            </a:lvl9pPr>
          </a:lstStyle>
          <a:p/>
        </p:txBody>
      </p:sp>
      <p:sp>
        <p:nvSpPr>
          <p:cNvPr id="120" name="Google Shape;120;p7"/>
          <p:cNvSpPr txBox="1"/>
          <p:nvPr>
            <p:ph idx="9" type="subTitle"/>
          </p:nvPr>
        </p:nvSpPr>
        <p:spPr>
          <a:xfrm>
            <a:off x="6627738" y="4027223"/>
            <a:ext cx="5247300" cy="300000"/>
          </a:xfrm>
          <a:prstGeom prst="rect">
            <a:avLst/>
          </a:prstGeom>
        </p:spPr>
        <p:txBody>
          <a:bodyPr anchorCtr="0" anchor="t" bIns="45700" lIns="91425" spcFirstLastPara="1" rIns="91425" wrap="square" tIns="45700">
            <a:noAutofit/>
          </a:bodyPr>
          <a:lstStyle>
            <a:lvl1pPr lvl="0" rtl="0">
              <a:spcBef>
                <a:spcPts val="640"/>
              </a:spcBef>
              <a:spcAft>
                <a:spcPts val="0"/>
              </a:spcAft>
              <a:buSzPts val="2450"/>
              <a:buNone/>
              <a:defRPr b="1" sz="2450"/>
            </a:lvl1pPr>
            <a:lvl2pPr lvl="1" rtl="0">
              <a:spcBef>
                <a:spcPts val="560"/>
              </a:spcBef>
              <a:spcAft>
                <a:spcPts val="0"/>
              </a:spcAft>
              <a:buSzPts val="2000"/>
              <a:buNone/>
              <a:defRPr/>
            </a:lvl2pPr>
            <a:lvl3pPr lvl="2" rtl="0">
              <a:spcBef>
                <a:spcPts val="480"/>
              </a:spcBef>
              <a:spcAft>
                <a:spcPts val="0"/>
              </a:spcAft>
              <a:buSzPts val="2000"/>
              <a:buNone/>
              <a:defRPr/>
            </a:lvl3pPr>
            <a:lvl4pPr lvl="3" rtl="0">
              <a:spcBef>
                <a:spcPts val="400"/>
              </a:spcBef>
              <a:spcAft>
                <a:spcPts val="0"/>
              </a:spcAft>
              <a:buSzPts val="2000"/>
              <a:buNone/>
              <a:defRPr/>
            </a:lvl4pPr>
            <a:lvl5pPr lvl="4" rtl="0">
              <a:spcBef>
                <a:spcPts val="400"/>
              </a:spcBef>
              <a:spcAft>
                <a:spcPts val="0"/>
              </a:spcAft>
              <a:buSzPts val="2000"/>
              <a:buNone/>
              <a:defRPr/>
            </a:lvl5pPr>
            <a:lvl6pPr lvl="5" rtl="0">
              <a:spcBef>
                <a:spcPts val="400"/>
              </a:spcBef>
              <a:spcAft>
                <a:spcPts val="0"/>
              </a:spcAft>
              <a:buSzPts val="2000"/>
              <a:buNone/>
              <a:defRPr/>
            </a:lvl6pPr>
            <a:lvl7pPr lvl="6" rtl="0">
              <a:spcBef>
                <a:spcPts val="400"/>
              </a:spcBef>
              <a:spcAft>
                <a:spcPts val="0"/>
              </a:spcAft>
              <a:buSzPts val="2000"/>
              <a:buNone/>
              <a:defRPr/>
            </a:lvl7pPr>
            <a:lvl8pPr lvl="7" rtl="0">
              <a:spcBef>
                <a:spcPts val="400"/>
              </a:spcBef>
              <a:spcAft>
                <a:spcPts val="0"/>
              </a:spcAft>
              <a:buSzPts val="2000"/>
              <a:buNone/>
              <a:defRPr/>
            </a:lvl8pPr>
            <a:lvl9pPr lvl="8" rtl="0">
              <a:spcBef>
                <a:spcPts val="400"/>
              </a:spcBef>
              <a:spcAft>
                <a:spcPts val="0"/>
              </a:spcAft>
              <a:buSzPts val="2000"/>
              <a:buNone/>
              <a:defRPr/>
            </a:lvl9pPr>
          </a:lstStyle>
          <a:p/>
        </p:txBody>
      </p:sp>
      <p:sp>
        <p:nvSpPr>
          <p:cNvPr id="121" name="Google Shape;121;p7"/>
          <p:cNvSpPr txBox="1"/>
          <p:nvPr>
            <p:ph idx="13" type="body"/>
          </p:nvPr>
        </p:nvSpPr>
        <p:spPr>
          <a:xfrm>
            <a:off x="7232150" y="4620367"/>
            <a:ext cx="4038300" cy="951300"/>
          </a:xfrm>
          <a:prstGeom prst="rect">
            <a:avLst/>
          </a:prstGeom>
        </p:spPr>
        <p:txBody>
          <a:bodyPr anchorCtr="0" anchor="t" bIns="45700" lIns="91425" spcFirstLastPara="1" rIns="91425" wrap="square" tIns="45700">
            <a:noAutofit/>
          </a:bodyPr>
          <a:lstStyle>
            <a:lvl1pPr indent="-355600" lvl="0" marL="457200" rtl="0">
              <a:spcBef>
                <a:spcPts val="640"/>
              </a:spcBef>
              <a:spcAft>
                <a:spcPts val="0"/>
              </a:spcAft>
              <a:buSzPts val="2000"/>
              <a:buChar char="•"/>
              <a:defRPr/>
            </a:lvl1pPr>
            <a:lvl2pPr indent="-355600" lvl="1" marL="914400" rtl="0">
              <a:spcBef>
                <a:spcPts val="560"/>
              </a:spcBef>
              <a:spcAft>
                <a:spcPts val="0"/>
              </a:spcAft>
              <a:buSzPts val="2000"/>
              <a:buChar char="–"/>
              <a:defRPr/>
            </a:lvl2pPr>
            <a:lvl3pPr indent="-355600" lvl="2" marL="1371600" rtl="0">
              <a:spcBef>
                <a:spcPts val="480"/>
              </a:spcBef>
              <a:spcAft>
                <a:spcPts val="0"/>
              </a:spcAft>
              <a:buSzPts val="2000"/>
              <a:buChar char="•"/>
              <a:defRPr/>
            </a:lvl3pPr>
            <a:lvl4pPr indent="-355600" lvl="3" marL="1828800" rtl="0">
              <a:spcBef>
                <a:spcPts val="400"/>
              </a:spcBef>
              <a:spcAft>
                <a:spcPts val="0"/>
              </a:spcAft>
              <a:buSzPts val="2000"/>
              <a:buChar char="–"/>
              <a:defRPr/>
            </a:lvl4pPr>
            <a:lvl5pPr indent="-355600" lvl="4" marL="2286000" rtl="0">
              <a:spcBef>
                <a:spcPts val="400"/>
              </a:spcBef>
              <a:spcAft>
                <a:spcPts val="0"/>
              </a:spcAft>
              <a:buSzPts val="2000"/>
              <a:buChar char="»"/>
              <a:defRPr/>
            </a:lvl5pPr>
            <a:lvl6pPr indent="-355600" lvl="5" marL="2743200" rtl="0">
              <a:spcBef>
                <a:spcPts val="400"/>
              </a:spcBef>
              <a:spcAft>
                <a:spcPts val="0"/>
              </a:spcAft>
              <a:buSzPts val="2000"/>
              <a:buChar char="•"/>
              <a:defRPr/>
            </a:lvl6pPr>
            <a:lvl7pPr indent="-355600" lvl="6" marL="3200400" rtl="0">
              <a:spcBef>
                <a:spcPts val="400"/>
              </a:spcBef>
              <a:spcAft>
                <a:spcPts val="0"/>
              </a:spcAft>
              <a:buSzPts val="2000"/>
              <a:buChar char="•"/>
              <a:defRPr/>
            </a:lvl7pPr>
            <a:lvl8pPr indent="-355600" lvl="7" marL="3657600" rtl="0">
              <a:spcBef>
                <a:spcPts val="400"/>
              </a:spcBef>
              <a:spcAft>
                <a:spcPts val="0"/>
              </a:spcAft>
              <a:buSzPts val="2000"/>
              <a:buChar char="•"/>
              <a:defRPr/>
            </a:lvl8pPr>
            <a:lvl9pPr indent="-355600" lvl="8" marL="4114800" rtl="0">
              <a:spcBef>
                <a:spcPts val="400"/>
              </a:spcBef>
              <a:spcAft>
                <a:spcPts val="0"/>
              </a:spcAft>
              <a:buSzPts val="2000"/>
              <a:buChar char="•"/>
              <a:defRPr/>
            </a:lvl9pPr>
          </a:lstStyle>
          <a:p/>
        </p:txBody>
      </p:sp>
      <p:sp>
        <p:nvSpPr>
          <p:cNvPr id="122" name="Google Shape;122;p7"/>
          <p:cNvSpPr txBox="1"/>
          <p:nvPr>
            <p:ph idx="14" type="subTitle"/>
          </p:nvPr>
        </p:nvSpPr>
        <p:spPr>
          <a:xfrm>
            <a:off x="11792388" y="4027223"/>
            <a:ext cx="5247300" cy="300000"/>
          </a:xfrm>
          <a:prstGeom prst="rect">
            <a:avLst/>
          </a:prstGeom>
        </p:spPr>
        <p:txBody>
          <a:bodyPr anchorCtr="0" anchor="t" bIns="45700" lIns="91425" spcFirstLastPara="1" rIns="91425" wrap="square" tIns="45700">
            <a:noAutofit/>
          </a:bodyPr>
          <a:lstStyle>
            <a:lvl1pPr lvl="0" rtl="0">
              <a:spcBef>
                <a:spcPts val="640"/>
              </a:spcBef>
              <a:spcAft>
                <a:spcPts val="0"/>
              </a:spcAft>
              <a:buSzPts val="2450"/>
              <a:buNone/>
              <a:defRPr b="1" sz="2450"/>
            </a:lvl1pPr>
            <a:lvl2pPr lvl="1" rtl="0">
              <a:spcBef>
                <a:spcPts val="560"/>
              </a:spcBef>
              <a:spcAft>
                <a:spcPts val="0"/>
              </a:spcAft>
              <a:buSzPts val="2000"/>
              <a:buNone/>
              <a:defRPr/>
            </a:lvl2pPr>
            <a:lvl3pPr lvl="2" rtl="0">
              <a:spcBef>
                <a:spcPts val="480"/>
              </a:spcBef>
              <a:spcAft>
                <a:spcPts val="0"/>
              </a:spcAft>
              <a:buSzPts val="2000"/>
              <a:buNone/>
              <a:defRPr/>
            </a:lvl3pPr>
            <a:lvl4pPr lvl="3" rtl="0">
              <a:spcBef>
                <a:spcPts val="400"/>
              </a:spcBef>
              <a:spcAft>
                <a:spcPts val="0"/>
              </a:spcAft>
              <a:buSzPts val="2000"/>
              <a:buNone/>
              <a:defRPr/>
            </a:lvl4pPr>
            <a:lvl5pPr lvl="4" rtl="0">
              <a:spcBef>
                <a:spcPts val="400"/>
              </a:spcBef>
              <a:spcAft>
                <a:spcPts val="0"/>
              </a:spcAft>
              <a:buSzPts val="2000"/>
              <a:buNone/>
              <a:defRPr/>
            </a:lvl5pPr>
            <a:lvl6pPr lvl="5" rtl="0">
              <a:spcBef>
                <a:spcPts val="400"/>
              </a:spcBef>
              <a:spcAft>
                <a:spcPts val="0"/>
              </a:spcAft>
              <a:buSzPts val="2000"/>
              <a:buNone/>
              <a:defRPr/>
            </a:lvl6pPr>
            <a:lvl7pPr lvl="6" rtl="0">
              <a:spcBef>
                <a:spcPts val="400"/>
              </a:spcBef>
              <a:spcAft>
                <a:spcPts val="0"/>
              </a:spcAft>
              <a:buSzPts val="2000"/>
              <a:buNone/>
              <a:defRPr/>
            </a:lvl7pPr>
            <a:lvl8pPr lvl="7" rtl="0">
              <a:spcBef>
                <a:spcPts val="400"/>
              </a:spcBef>
              <a:spcAft>
                <a:spcPts val="0"/>
              </a:spcAft>
              <a:buSzPts val="2000"/>
              <a:buNone/>
              <a:defRPr/>
            </a:lvl8pPr>
            <a:lvl9pPr lvl="8" rtl="0">
              <a:spcBef>
                <a:spcPts val="400"/>
              </a:spcBef>
              <a:spcAft>
                <a:spcPts val="0"/>
              </a:spcAft>
              <a:buSzPts val="2000"/>
              <a:buNone/>
              <a:defRPr/>
            </a:lvl9pPr>
          </a:lstStyle>
          <a:p/>
        </p:txBody>
      </p:sp>
      <p:sp>
        <p:nvSpPr>
          <p:cNvPr id="123" name="Google Shape;123;p7"/>
          <p:cNvSpPr txBox="1"/>
          <p:nvPr>
            <p:ph idx="15" type="body"/>
          </p:nvPr>
        </p:nvSpPr>
        <p:spPr>
          <a:xfrm>
            <a:off x="12396800" y="4620367"/>
            <a:ext cx="4038300" cy="951300"/>
          </a:xfrm>
          <a:prstGeom prst="rect">
            <a:avLst/>
          </a:prstGeom>
        </p:spPr>
        <p:txBody>
          <a:bodyPr anchorCtr="0" anchor="t" bIns="45700" lIns="91425" spcFirstLastPara="1" rIns="91425" wrap="square" tIns="45700">
            <a:noAutofit/>
          </a:bodyPr>
          <a:lstStyle>
            <a:lvl1pPr indent="-355600" lvl="0" marL="457200" rtl="0">
              <a:spcBef>
                <a:spcPts val="640"/>
              </a:spcBef>
              <a:spcAft>
                <a:spcPts val="0"/>
              </a:spcAft>
              <a:buSzPts val="2000"/>
              <a:buChar char="•"/>
              <a:defRPr/>
            </a:lvl1pPr>
            <a:lvl2pPr indent="-355600" lvl="1" marL="914400" rtl="0">
              <a:spcBef>
                <a:spcPts val="560"/>
              </a:spcBef>
              <a:spcAft>
                <a:spcPts val="0"/>
              </a:spcAft>
              <a:buSzPts val="2000"/>
              <a:buChar char="–"/>
              <a:defRPr/>
            </a:lvl2pPr>
            <a:lvl3pPr indent="-355600" lvl="2" marL="1371600" rtl="0">
              <a:spcBef>
                <a:spcPts val="480"/>
              </a:spcBef>
              <a:spcAft>
                <a:spcPts val="0"/>
              </a:spcAft>
              <a:buSzPts val="2000"/>
              <a:buChar char="•"/>
              <a:defRPr/>
            </a:lvl3pPr>
            <a:lvl4pPr indent="-355600" lvl="3" marL="1828800" rtl="0">
              <a:spcBef>
                <a:spcPts val="400"/>
              </a:spcBef>
              <a:spcAft>
                <a:spcPts val="0"/>
              </a:spcAft>
              <a:buSzPts val="2000"/>
              <a:buChar char="–"/>
              <a:defRPr/>
            </a:lvl4pPr>
            <a:lvl5pPr indent="-355600" lvl="4" marL="2286000" rtl="0">
              <a:spcBef>
                <a:spcPts val="400"/>
              </a:spcBef>
              <a:spcAft>
                <a:spcPts val="0"/>
              </a:spcAft>
              <a:buSzPts val="2000"/>
              <a:buChar char="»"/>
              <a:defRPr/>
            </a:lvl5pPr>
            <a:lvl6pPr indent="-355600" lvl="5" marL="2743200" rtl="0">
              <a:spcBef>
                <a:spcPts val="400"/>
              </a:spcBef>
              <a:spcAft>
                <a:spcPts val="0"/>
              </a:spcAft>
              <a:buSzPts val="2000"/>
              <a:buChar char="•"/>
              <a:defRPr/>
            </a:lvl6pPr>
            <a:lvl7pPr indent="-355600" lvl="6" marL="3200400" rtl="0">
              <a:spcBef>
                <a:spcPts val="400"/>
              </a:spcBef>
              <a:spcAft>
                <a:spcPts val="0"/>
              </a:spcAft>
              <a:buSzPts val="2000"/>
              <a:buChar char="•"/>
              <a:defRPr/>
            </a:lvl7pPr>
            <a:lvl8pPr indent="-355600" lvl="7" marL="3657600" rtl="0">
              <a:spcBef>
                <a:spcPts val="400"/>
              </a:spcBef>
              <a:spcAft>
                <a:spcPts val="0"/>
              </a:spcAft>
              <a:buSzPts val="2000"/>
              <a:buChar char="•"/>
              <a:defRPr/>
            </a:lvl8pPr>
            <a:lvl9pPr indent="-355600" lvl="8" marL="4114800" rtl="0">
              <a:spcBef>
                <a:spcPts val="400"/>
              </a:spcBef>
              <a:spcAft>
                <a:spcPts val="0"/>
              </a:spcAft>
              <a:buSzPts val="20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6">
  <p:cSld name="CUSTOM_5">
    <p:spTree>
      <p:nvGrpSpPr>
        <p:cNvPr id="124" name="Shape 124"/>
        <p:cNvGrpSpPr/>
        <p:nvPr/>
      </p:nvGrpSpPr>
      <p:grpSpPr>
        <a:xfrm>
          <a:off x="0" y="0"/>
          <a:ext cx="0" cy="0"/>
          <a:chOff x="0" y="0"/>
          <a:chExt cx="0" cy="0"/>
        </a:xfrm>
      </p:grpSpPr>
      <p:grpSp>
        <p:nvGrpSpPr>
          <p:cNvPr id="125" name="Google Shape;125;p8"/>
          <p:cNvGrpSpPr/>
          <p:nvPr/>
        </p:nvGrpSpPr>
        <p:grpSpPr>
          <a:xfrm>
            <a:off x="8842145" y="398681"/>
            <a:ext cx="8819761" cy="9273108"/>
            <a:chOff x="0" y="-289322"/>
            <a:chExt cx="11759681" cy="12364144"/>
          </a:xfrm>
        </p:grpSpPr>
        <p:grpSp>
          <p:nvGrpSpPr>
            <p:cNvPr id="126" name="Google Shape;126;p8"/>
            <p:cNvGrpSpPr/>
            <p:nvPr/>
          </p:nvGrpSpPr>
          <p:grpSpPr>
            <a:xfrm>
              <a:off x="0" y="-289322"/>
              <a:ext cx="11759681" cy="12364144"/>
              <a:chOff x="0" y="-57150"/>
              <a:chExt cx="2322900" cy="2442300"/>
            </a:xfrm>
          </p:grpSpPr>
          <p:sp>
            <p:nvSpPr>
              <p:cNvPr id="127" name="Google Shape;127;p8"/>
              <p:cNvSpPr/>
              <p:nvPr/>
            </p:nvSpPr>
            <p:spPr>
              <a:xfrm>
                <a:off x="0" y="0"/>
                <a:ext cx="2322762" cy="2385029"/>
              </a:xfrm>
              <a:custGeom>
                <a:rect b="b" l="l" r="r" t="t"/>
                <a:pathLst>
                  <a:path extrusionOk="0" h="2385029" w="2322762">
                    <a:moveTo>
                      <a:pt x="0" y="0"/>
                    </a:moveTo>
                    <a:lnTo>
                      <a:pt x="2322762" y="0"/>
                    </a:lnTo>
                    <a:lnTo>
                      <a:pt x="2322762" y="2385029"/>
                    </a:lnTo>
                    <a:lnTo>
                      <a:pt x="0" y="2385029"/>
                    </a:lnTo>
                    <a:close/>
                  </a:path>
                </a:pathLst>
              </a:custGeom>
              <a:solidFill>
                <a:srgbClr val="F1EAEA"/>
              </a:solidFill>
              <a:ln cap="sq" cmpd="sng" w="28575">
                <a:solidFill>
                  <a:srgbClr val="000000"/>
                </a:solidFill>
                <a:prstDash val="solid"/>
                <a:miter lim="8000"/>
                <a:headEnd len="sm" w="sm" type="none"/>
                <a:tailEnd len="sm" w="sm" type="none"/>
              </a:ln>
            </p:spPr>
          </p:sp>
          <p:sp>
            <p:nvSpPr>
              <p:cNvPr id="128" name="Google Shape;128;p8"/>
              <p:cNvSpPr txBox="1"/>
              <p:nvPr/>
            </p:nvSpPr>
            <p:spPr>
              <a:xfrm>
                <a:off x="0" y="-57150"/>
                <a:ext cx="2322900" cy="2442300"/>
              </a:xfrm>
              <a:prstGeom prst="rect">
                <a:avLst/>
              </a:prstGeom>
              <a:noFill/>
              <a:ln>
                <a:noFill/>
              </a:ln>
            </p:spPr>
            <p:txBody>
              <a:bodyPr anchorCtr="0" anchor="ctr" bIns="50800" lIns="50800" spcFirstLastPara="1" rIns="50800" wrap="square" tIns="50800">
                <a:noAutofit/>
              </a:bodyPr>
              <a:lstStyle/>
              <a:p>
                <a:pPr indent="0" lvl="0" marL="0" marR="0" rtl="0" algn="ctr">
                  <a:lnSpc>
                    <a:spcPct val="192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29" name="Google Shape;129;p8"/>
            <p:cNvGrpSpPr/>
            <p:nvPr/>
          </p:nvGrpSpPr>
          <p:grpSpPr>
            <a:xfrm>
              <a:off x="0" y="-289322"/>
              <a:ext cx="11759681" cy="840026"/>
              <a:chOff x="0" y="-57150"/>
              <a:chExt cx="2322900" cy="165931"/>
            </a:xfrm>
          </p:grpSpPr>
          <p:sp>
            <p:nvSpPr>
              <p:cNvPr id="130" name="Google Shape;130;p8"/>
              <p:cNvSpPr/>
              <p:nvPr/>
            </p:nvSpPr>
            <p:spPr>
              <a:xfrm>
                <a:off x="0" y="0"/>
                <a:ext cx="2322762" cy="108781"/>
              </a:xfrm>
              <a:custGeom>
                <a:rect b="b" l="l" r="r" t="t"/>
                <a:pathLst>
                  <a:path extrusionOk="0" h="108781" w="2322762">
                    <a:moveTo>
                      <a:pt x="0" y="0"/>
                    </a:moveTo>
                    <a:lnTo>
                      <a:pt x="2322762" y="0"/>
                    </a:lnTo>
                    <a:lnTo>
                      <a:pt x="2322762" y="108781"/>
                    </a:lnTo>
                    <a:lnTo>
                      <a:pt x="0" y="108781"/>
                    </a:lnTo>
                    <a:close/>
                  </a:path>
                </a:pathLst>
              </a:custGeom>
              <a:solidFill>
                <a:srgbClr val="000000"/>
              </a:solidFill>
              <a:ln cap="sq" cmpd="sng" w="28575">
                <a:solidFill>
                  <a:srgbClr val="000000"/>
                </a:solidFill>
                <a:prstDash val="solid"/>
                <a:miter lim="8000"/>
                <a:headEnd len="sm" w="sm" type="none"/>
                <a:tailEnd len="sm" w="sm" type="none"/>
              </a:ln>
            </p:spPr>
          </p:sp>
          <p:sp>
            <p:nvSpPr>
              <p:cNvPr id="131" name="Google Shape;131;p8"/>
              <p:cNvSpPr txBox="1"/>
              <p:nvPr/>
            </p:nvSpPr>
            <p:spPr>
              <a:xfrm>
                <a:off x="0" y="-57150"/>
                <a:ext cx="2322900" cy="165900"/>
              </a:xfrm>
              <a:prstGeom prst="rect">
                <a:avLst/>
              </a:prstGeom>
              <a:noFill/>
              <a:ln>
                <a:noFill/>
              </a:ln>
            </p:spPr>
            <p:txBody>
              <a:bodyPr anchorCtr="0" anchor="ctr" bIns="50800" lIns="50800" spcFirstLastPara="1" rIns="50800" wrap="square" tIns="50800">
                <a:noAutofit/>
              </a:bodyPr>
              <a:lstStyle/>
              <a:p>
                <a:pPr indent="0" lvl="0" marL="0" marR="0" rtl="0" algn="ctr">
                  <a:lnSpc>
                    <a:spcPct val="192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132" name="Google Shape;132;p8"/>
            <p:cNvCxnSpPr/>
            <p:nvPr/>
          </p:nvCxnSpPr>
          <p:spPr>
            <a:xfrm>
              <a:off x="0" y="1166771"/>
              <a:ext cx="11759100" cy="0"/>
            </a:xfrm>
            <a:prstGeom prst="straightConnector1">
              <a:avLst/>
            </a:prstGeom>
            <a:noFill/>
            <a:ln cap="flat" cmpd="sng" w="50800">
              <a:solidFill>
                <a:srgbClr val="000000"/>
              </a:solidFill>
              <a:prstDash val="solid"/>
              <a:round/>
              <a:headEnd len="sm" w="sm" type="none"/>
              <a:tailEnd len="sm" w="sm" type="none"/>
            </a:ln>
          </p:spPr>
        </p:cxnSp>
        <p:cxnSp>
          <p:nvCxnSpPr>
            <p:cNvPr id="133" name="Google Shape;133;p8"/>
            <p:cNvCxnSpPr/>
            <p:nvPr/>
          </p:nvCxnSpPr>
          <p:spPr>
            <a:xfrm>
              <a:off x="0" y="4580791"/>
              <a:ext cx="11759100" cy="0"/>
            </a:xfrm>
            <a:prstGeom prst="straightConnector1">
              <a:avLst/>
            </a:prstGeom>
            <a:noFill/>
            <a:ln cap="flat" cmpd="sng" w="50800">
              <a:solidFill>
                <a:srgbClr val="000000"/>
              </a:solidFill>
              <a:prstDash val="solid"/>
              <a:round/>
              <a:headEnd len="sm" w="sm" type="none"/>
              <a:tailEnd len="sm" w="sm" type="none"/>
            </a:ln>
          </p:spPr>
        </p:cxnSp>
        <p:cxnSp>
          <p:nvCxnSpPr>
            <p:cNvPr id="134" name="Google Shape;134;p8"/>
            <p:cNvCxnSpPr/>
            <p:nvPr/>
          </p:nvCxnSpPr>
          <p:spPr>
            <a:xfrm rot="10800000">
              <a:off x="2431055" y="1166832"/>
              <a:ext cx="0" cy="10242000"/>
            </a:xfrm>
            <a:prstGeom prst="straightConnector1">
              <a:avLst/>
            </a:prstGeom>
            <a:noFill/>
            <a:ln cap="flat" cmpd="sng" w="50800">
              <a:solidFill>
                <a:srgbClr val="000000"/>
              </a:solidFill>
              <a:prstDash val="solid"/>
              <a:round/>
              <a:headEnd len="sm" w="sm" type="none"/>
              <a:tailEnd len="sm" w="sm" type="none"/>
            </a:ln>
          </p:spPr>
        </p:cxnSp>
        <p:cxnSp>
          <p:nvCxnSpPr>
            <p:cNvPr id="135" name="Google Shape;135;p8"/>
            <p:cNvCxnSpPr/>
            <p:nvPr/>
          </p:nvCxnSpPr>
          <p:spPr>
            <a:xfrm>
              <a:off x="0" y="7994811"/>
              <a:ext cx="11759100" cy="0"/>
            </a:xfrm>
            <a:prstGeom prst="straightConnector1">
              <a:avLst/>
            </a:prstGeom>
            <a:noFill/>
            <a:ln cap="flat" cmpd="sng" w="50800">
              <a:solidFill>
                <a:srgbClr val="000000"/>
              </a:solidFill>
              <a:prstDash val="solid"/>
              <a:round/>
              <a:headEnd len="sm" w="sm" type="none"/>
              <a:tailEnd len="sm" w="sm" type="none"/>
            </a:ln>
          </p:spPr>
        </p:cxnSp>
        <p:cxnSp>
          <p:nvCxnSpPr>
            <p:cNvPr id="136" name="Google Shape;136;p8"/>
            <p:cNvCxnSpPr/>
            <p:nvPr/>
          </p:nvCxnSpPr>
          <p:spPr>
            <a:xfrm>
              <a:off x="0" y="11408832"/>
              <a:ext cx="11759100" cy="0"/>
            </a:xfrm>
            <a:prstGeom prst="straightConnector1">
              <a:avLst/>
            </a:prstGeom>
            <a:noFill/>
            <a:ln cap="flat" cmpd="sng" w="50800">
              <a:solidFill>
                <a:srgbClr val="000000"/>
              </a:solidFill>
              <a:prstDash val="solid"/>
              <a:round/>
              <a:headEnd len="sm" w="sm" type="none"/>
              <a:tailEnd len="sm" w="sm" type="none"/>
            </a:ln>
          </p:spPr>
        </p:cxnSp>
      </p:grpSp>
      <p:sp>
        <p:nvSpPr>
          <p:cNvPr id="137" name="Google Shape;137;p8"/>
          <p:cNvSpPr txBox="1"/>
          <p:nvPr/>
        </p:nvSpPr>
        <p:spPr>
          <a:xfrm>
            <a:off x="8974343" y="1961563"/>
            <a:ext cx="1573200" cy="1574100"/>
          </a:xfrm>
          <a:prstGeom prst="rect">
            <a:avLst/>
          </a:prstGeom>
          <a:noFill/>
          <a:ln>
            <a:noFill/>
          </a:ln>
        </p:spPr>
        <p:txBody>
          <a:bodyPr anchorCtr="0" anchor="t" bIns="0" lIns="0" spcFirstLastPara="1" rIns="0" wrap="square" tIns="0">
            <a:spAutoFit/>
          </a:bodyPr>
          <a:lstStyle/>
          <a:p>
            <a:pPr indent="0" lvl="0" marL="0" marR="0" rtl="0" algn="ctr">
              <a:lnSpc>
                <a:spcPct val="113004"/>
              </a:lnSpc>
              <a:spcBef>
                <a:spcPts val="0"/>
              </a:spcBef>
              <a:spcAft>
                <a:spcPts val="0"/>
              </a:spcAft>
              <a:buNone/>
            </a:pPr>
            <a:r>
              <a:rPr b="0" i="0" lang="en-US" sz="10227" u="none" cap="none" strike="noStrike">
                <a:solidFill>
                  <a:srgbClr val="000000"/>
                </a:solidFill>
                <a:latin typeface="Forum"/>
                <a:ea typeface="Forum"/>
                <a:cs typeface="Forum"/>
                <a:sym typeface="Forum"/>
              </a:rPr>
              <a:t>01</a:t>
            </a:r>
            <a:endParaRPr/>
          </a:p>
        </p:txBody>
      </p:sp>
      <p:sp>
        <p:nvSpPr>
          <p:cNvPr id="138" name="Google Shape;138;p8"/>
          <p:cNvSpPr txBox="1"/>
          <p:nvPr/>
        </p:nvSpPr>
        <p:spPr>
          <a:xfrm>
            <a:off x="8974343" y="7142834"/>
            <a:ext cx="1573200" cy="1574100"/>
          </a:xfrm>
          <a:prstGeom prst="rect">
            <a:avLst/>
          </a:prstGeom>
          <a:noFill/>
          <a:ln>
            <a:noFill/>
          </a:ln>
        </p:spPr>
        <p:txBody>
          <a:bodyPr anchorCtr="0" anchor="t" bIns="0" lIns="0" spcFirstLastPara="1" rIns="0" wrap="square" tIns="0">
            <a:spAutoFit/>
          </a:bodyPr>
          <a:lstStyle/>
          <a:p>
            <a:pPr indent="0" lvl="0" marL="0" marR="0" rtl="0" algn="ctr">
              <a:lnSpc>
                <a:spcPct val="113004"/>
              </a:lnSpc>
              <a:spcBef>
                <a:spcPts val="0"/>
              </a:spcBef>
              <a:spcAft>
                <a:spcPts val="0"/>
              </a:spcAft>
              <a:buNone/>
            </a:pPr>
            <a:r>
              <a:rPr b="0" i="0" lang="en-US" sz="10227" u="none" cap="none" strike="noStrike">
                <a:solidFill>
                  <a:srgbClr val="000000"/>
                </a:solidFill>
                <a:latin typeface="Forum"/>
                <a:ea typeface="Forum"/>
                <a:cs typeface="Forum"/>
                <a:sym typeface="Forum"/>
              </a:rPr>
              <a:t>03</a:t>
            </a:r>
            <a:endParaRPr/>
          </a:p>
        </p:txBody>
      </p:sp>
      <p:sp>
        <p:nvSpPr>
          <p:cNvPr id="139" name="Google Shape;139;p8"/>
          <p:cNvSpPr txBox="1"/>
          <p:nvPr/>
        </p:nvSpPr>
        <p:spPr>
          <a:xfrm>
            <a:off x="8974343" y="4552199"/>
            <a:ext cx="1573200" cy="1574100"/>
          </a:xfrm>
          <a:prstGeom prst="rect">
            <a:avLst/>
          </a:prstGeom>
          <a:noFill/>
          <a:ln>
            <a:noFill/>
          </a:ln>
        </p:spPr>
        <p:txBody>
          <a:bodyPr anchorCtr="0" anchor="t" bIns="0" lIns="0" spcFirstLastPara="1" rIns="0" wrap="square" tIns="0">
            <a:spAutoFit/>
          </a:bodyPr>
          <a:lstStyle/>
          <a:p>
            <a:pPr indent="0" lvl="0" marL="0" marR="0" rtl="0" algn="ctr">
              <a:lnSpc>
                <a:spcPct val="113004"/>
              </a:lnSpc>
              <a:spcBef>
                <a:spcPts val="0"/>
              </a:spcBef>
              <a:spcAft>
                <a:spcPts val="0"/>
              </a:spcAft>
              <a:buNone/>
            </a:pPr>
            <a:r>
              <a:rPr b="0" i="0" lang="en-US" sz="10227" u="none" cap="none" strike="noStrike">
                <a:solidFill>
                  <a:srgbClr val="000000"/>
                </a:solidFill>
                <a:latin typeface="Forum"/>
                <a:ea typeface="Forum"/>
                <a:cs typeface="Forum"/>
                <a:sym typeface="Forum"/>
              </a:rPr>
              <a:t>02</a:t>
            </a:r>
            <a:endParaRPr/>
          </a:p>
        </p:txBody>
      </p:sp>
      <p:sp>
        <p:nvSpPr>
          <p:cNvPr id="140" name="Google Shape;140;p8"/>
          <p:cNvSpPr txBox="1"/>
          <p:nvPr>
            <p:ph type="title"/>
          </p:nvPr>
        </p:nvSpPr>
        <p:spPr>
          <a:xfrm>
            <a:off x="1181100" y="2086275"/>
            <a:ext cx="7661100" cy="2937600"/>
          </a:xfrm>
          <a:prstGeom prst="rect">
            <a:avLst/>
          </a:prstGeom>
        </p:spPr>
        <p:txBody>
          <a:bodyPr anchorCtr="0" anchor="t" bIns="45700" lIns="91425" spcFirstLastPara="1" rIns="91425" wrap="square" tIns="45700">
            <a:noAutofit/>
          </a:bodyPr>
          <a:lstStyle>
            <a:lvl1pPr lvl="0" algn="l">
              <a:spcBef>
                <a:spcPts val="0"/>
              </a:spcBef>
              <a:spcAft>
                <a:spcPts val="0"/>
              </a:spcAft>
              <a:buSzPts val="102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1" name="Google Shape;141;p8"/>
          <p:cNvSpPr txBox="1"/>
          <p:nvPr>
            <p:ph idx="1" type="body"/>
          </p:nvPr>
        </p:nvSpPr>
        <p:spPr>
          <a:xfrm>
            <a:off x="1181100" y="5597900"/>
            <a:ext cx="6368700" cy="2838900"/>
          </a:xfrm>
          <a:prstGeom prst="rect">
            <a:avLst/>
          </a:prstGeom>
        </p:spPr>
        <p:txBody>
          <a:bodyPr anchorCtr="0" anchor="t" bIns="45700" lIns="91425" spcFirstLastPara="1" rIns="91425" wrap="square" tIns="45700">
            <a:noAutofit/>
          </a:bodyPr>
          <a:lstStyle>
            <a:lvl1pPr indent="-355600" lvl="0" marL="457200" algn="l">
              <a:spcBef>
                <a:spcPts val="640"/>
              </a:spcBef>
              <a:spcAft>
                <a:spcPts val="0"/>
              </a:spcAft>
              <a:buSzPts val="2000"/>
              <a:buChar char="•"/>
              <a:defRPr/>
            </a:lvl1pPr>
            <a:lvl2pPr indent="-355600" lvl="1" marL="914400" algn="l">
              <a:spcBef>
                <a:spcPts val="560"/>
              </a:spcBef>
              <a:spcAft>
                <a:spcPts val="0"/>
              </a:spcAft>
              <a:buSzPts val="2000"/>
              <a:buChar char="–"/>
              <a:defRPr/>
            </a:lvl2pPr>
            <a:lvl3pPr indent="-355600" lvl="2" marL="1371600" algn="l">
              <a:spcBef>
                <a:spcPts val="480"/>
              </a:spcBef>
              <a:spcAft>
                <a:spcPts val="0"/>
              </a:spcAft>
              <a:buSzPts val="2000"/>
              <a:buChar char="•"/>
              <a:defRPr/>
            </a:lvl3pPr>
            <a:lvl4pPr indent="-355600" lvl="3" marL="1828800" algn="l">
              <a:spcBef>
                <a:spcPts val="400"/>
              </a:spcBef>
              <a:spcAft>
                <a:spcPts val="0"/>
              </a:spcAft>
              <a:buSzPts val="2000"/>
              <a:buChar char="–"/>
              <a:defRPr/>
            </a:lvl4pPr>
            <a:lvl5pPr indent="-355600" lvl="4" marL="2286000" algn="l">
              <a:spcBef>
                <a:spcPts val="400"/>
              </a:spcBef>
              <a:spcAft>
                <a:spcPts val="0"/>
              </a:spcAft>
              <a:buSzPts val="2000"/>
              <a:buChar char="»"/>
              <a:defRPr/>
            </a:lvl5pPr>
            <a:lvl6pPr indent="-355600" lvl="5" marL="2743200" algn="l">
              <a:spcBef>
                <a:spcPts val="400"/>
              </a:spcBef>
              <a:spcAft>
                <a:spcPts val="0"/>
              </a:spcAft>
              <a:buSzPts val="2000"/>
              <a:buChar char="•"/>
              <a:defRPr/>
            </a:lvl6pPr>
            <a:lvl7pPr indent="-355600" lvl="6" marL="3200400" algn="l">
              <a:spcBef>
                <a:spcPts val="400"/>
              </a:spcBef>
              <a:spcAft>
                <a:spcPts val="0"/>
              </a:spcAft>
              <a:buSzPts val="2000"/>
              <a:buChar char="•"/>
              <a:defRPr/>
            </a:lvl7pPr>
            <a:lvl8pPr indent="-355600" lvl="7" marL="3657600" algn="l">
              <a:spcBef>
                <a:spcPts val="400"/>
              </a:spcBef>
              <a:spcAft>
                <a:spcPts val="0"/>
              </a:spcAft>
              <a:buSzPts val="2000"/>
              <a:buChar char="•"/>
              <a:defRPr/>
            </a:lvl8pPr>
            <a:lvl9pPr indent="-355600" lvl="8" marL="4114800" algn="l">
              <a:spcBef>
                <a:spcPts val="400"/>
              </a:spcBef>
              <a:spcAft>
                <a:spcPts val="0"/>
              </a:spcAft>
              <a:buSzPts val="2000"/>
              <a:buChar char="•"/>
              <a:defRPr/>
            </a:lvl9pPr>
          </a:lstStyle>
          <a:p/>
        </p:txBody>
      </p:sp>
      <p:sp>
        <p:nvSpPr>
          <p:cNvPr id="142" name="Google Shape;142;p8"/>
          <p:cNvSpPr txBox="1"/>
          <p:nvPr>
            <p:ph idx="2" type="body"/>
          </p:nvPr>
        </p:nvSpPr>
        <p:spPr>
          <a:xfrm>
            <a:off x="11221750" y="4428000"/>
            <a:ext cx="6368700" cy="1822500"/>
          </a:xfrm>
          <a:prstGeom prst="rect">
            <a:avLst/>
          </a:prstGeom>
        </p:spPr>
        <p:txBody>
          <a:bodyPr anchorCtr="0" anchor="ctr" bIns="45700" lIns="91425" spcFirstLastPara="1" rIns="91425" wrap="square" tIns="45700">
            <a:noAutofit/>
          </a:bodyPr>
          <a:lstStyle>
            <a:lvl1pPr indent="-355600" lvl="0" marL="457200" rtl="0" algn="l">
              <a:spcBef>
                <a:spcPts val="640"/>
              </a:spcBef>
              <a:spcAft>
                <a:spcPts val="0"/>
              </a:spcAft>
              <a:buSzPts val="2000"/>
              <a:buChar char="•"/>
              <a:defRPr/>
            </a:lvl1pPr>
            <a:lvl2pPr indent="-355600" lvl="1" marL="914400" rtl="0" algn="l">
              <a:spcBef>
                <a:spcPts val="560"/>
              </a:spcBef>
              <a:spcAft>
                <a:spcPts val="0"/>
              </a:spcAft>
              <a:buSzPts val="2000"/>
              <a:buChar char="–"/>
              <a:defRPr/>
            </a:lvl2pPr>
            <a:lvl3pPr indent="-355600" lvl="2" marL="1371600" rtl="0" algn="l">
              <a:spcBef>
                <a:spcPts val="480"/>
              </a:spcBef>
              <a:spcAft>
                <a:spcPts val="0"/>
              </a:spcAft>
              <a:buSzPts val="2000"/>
              <a:buChar char="•"/>
              <a:defRPr/>
            </a:lvl3pPr>
            <a:lvl4pPr indent="-355600" lvl="3" marL="1828800" rtl="0" algn="l">
              <a:spcBef>
                <a:spcPts val="400"/>
              </a:spcBef>
              <a:spcAft>
                <a:spcPts val="0"/>
              </a:spcAft>
              <a:buSzPts val="2000"/>
              <a:buChar char="–"/>
              <a:defRPr/>
            </a:lvl4pPr>
            <a:lvl5pPr indent="-355600" lvl="4" marL="2286000" rtl="0" algn="l">
              <a:spcBef>
                <a:spcPts val="400"/>
              </a:spcBef>
              <a:spcAft>
                <a:spcPts val="0"/>
              </a:spcAft>
              <a:buSzPts val="2000"/>
              <a:buChar char="»"/>
              <a:defRPr/>
            </a:lvl5pPr>
            <a:lvl6pPr indent="-355600" lvl="5" marL="2743200" rtl="0" algn="l">
              <a:spcBef>
                <a:spcPts val="400"/>
              </a:spcBef>
              <a:spcAft>
                <a:spcPts val="0"/>
              </a:spcAft>
              <a:buSzPts val="2000"/>
              <a:buChar char="•"/>
              <a:defRPr/>
            </a:lvl6pPr>
            <a:lvl7pPr indent="-355600" lvl="6" marL="3200400" rtl="0" algn="l">
              <a:spcBef>
                <a:spcPts val="400"/>
              </a:spcBef>
              <a:spcAft>
                <a:spcPts val="0"/>
              </a:spcAft>
              <a:buSzPts val="2000"/>
              <a:buChar char="•"/>
              <a:defRPr/>
            </a:lvl7pPr>
            <a:lvl8pPr indent="-355600" lvl="7" marL="3657600" rtl="0" algn="l">
              <a:spcBef>
                <a:spcPts val="400"/>
              </a:spcBef>
              <a:spcAft>
                <a:spcPts val="0"/>
              </a:spcAft>
              <a:buSzPts val="2000"/>
              <a:buChar char="•"/>
              <a:defRPr/>
            </a:lvl8pPr>
            <a:lvl9pPr indent="-355600" lvl="8" marL="4114800" rtl="0" algn="l">
              <a:spcBef>
                <a:spcPts val="400"/>
              </a:spcBef>
              <a:spcAft>
                <a:spcPts val="0"/>
              </a:spcAft>
              <a:buSzPts val="2000"/>
              <a:buChar char="•"/>
              <a:defRPr/>
            </a:lvl9pPr>
          </a:lstStyle>
          <a:p/>
        </p:txBody>
      </p:sp>
      <p:sp>
        <p:nvSpPr>
          <p:cNvPr id="143" name="Google Shape;143;p8"/>
          <p:cNvSpPr txBox="1"/>
          <p:nvPr>
            <p:ph idx="3" type="body"/>
          </p:nvPr>
        </p:nvSpPr>
        <p:spPr>
          <a:xfrm>
            <a:off x="11221750" y="7018625"/>
            <a:ext cx="6368700" cy="1822500"/>
          </a:xfrm>
          <a:prstGeom prst="rect">
            <a:avLst/>
          </a:prstGeom>
        </p:spPr>
        <p:txBody>
          <a:bodyPr anchorCtr="0" anchor="ctr" bIns="45700" lIns="91425" spcFirstLastPara="1" rIns="91425" wrap="square" tIns="45700">
            <a:noAutofit/>
          </a:bodyPr>
          <a:lstStyle>
            <a:lvl1pPr indent="-355600" lvl="0" marL="457200" rtl="0" algn="l">
              <a:spcBef>
                <a:spcPts val="640"/>
              </a:spcBef>
              <a:spcAft>
                <a:spcPts val="0"/>
              </a:spcAft>
              <a:buSzPts val="2000"/>
              <a:buChar char="•"/>
              <a:defRPr/>
            </a:lvl1pPr>
            <a:lvl2pPr indent="-355600" lvl="1" marL="914400" rtl="0" algn="l">
              <a:spcBef>
                <a:spcPts val="560"/>
              </a:spcBef>
              <a:spcAft>
                <a:spcPts val="0"/>
              </a:spcAft>
              <a:buSzPts val="2000"/>
              <a:buChar char="–"/>
              <a:defRPr/>
            </a:lvl2pPr>
            <a:lvl3pPr indent="-355600" lvl="2" marL="1371600" rtl="0" algn="l">
              <a:spcBef>
                <a:spcPts val="480"/>
              </a:spcBef>
              <a:spcAft>
                <a:spcPts val="0"/>
              </a:spcAft>
              <a:buSzPts val="2000"/>
              <a:buChar char="•"/>
              <a:defRPr/>
            </a:lvl3pPr>
            <a:lvl4pPr indent="-355600" lvl="3" marL="1828800" rtl="0" algn="l">
              <a:spcBef>
                <a:spcPts val="400"/>
              </a:spcBef>
              <a:spcAft>
                <a:spcPts val="0"/>
              </a:spcAft>
              <a:buSzPts val="2000"/>
              <a:buChar char="–"/>
              <a:defRPr/>
            </a:lvl4pPr>
            <a:lvl5pPr indent="-355600" lvl="4" marL="2286000" rtl="0" algn="l">
              <a:spcBef>
                <a:spcPts val="400"/>
              </a:spcBef>
              <a:spcAft>
                <a:spcPts val="0"/>
              </a:spcAft>
              <a:buSzPts val="2000"/>
              <a:buChar char="»"/>
              <a:defRPr/>
            </a:lvl5pPr>
            <a:lvl6pPr indent="-355600" lvl="5" marL="2743200" rtl="0" algn="l">
              <a:spcBef>
                <a:spcPts val="400"/>
              </a:spcBef>
              <a:spcAft>
                <a:spcPts val="0"/>
              </a:spcAft>
              <a:buSzPts val="2000"/>
              <a:buChar char="•"/>
              <a:defRPr/>
            </a:lvl6pPr>
            <a:lvl7pPr indent="-355600" lvl="6" marL="3200400" rtl="0" algn="l">
              <a:spcBef>
                <a:spcPts val="400"/>
              </a:spcBef>
              <a:spcAft>
                <a:spcPts val="0"/>
              </a:spcAft>
              <a:buSzPts val="2000"/>
              <a:buChar char="•"/>
              <a:defRPr/>
            </a:lvl7pPr>
            <a:lvl8pPr indent="-355600" lvl="7" marL="3657600" rtl="0" algn="l">
              <a:spcBef>
                <a:spcPts val="400"/>
              </a:spcBef>
              <a:spcAft>
                <a:spcPts val="0"/>
              </a:spcAft>
              <a:buSzPts val="2000"/>
              <a:buChar char="•"/>
              <a:defRPr/>
            </a:lvl8pPr>
            <a:lvl9pPr indent="-355600" lvl="8" marL="4114800" rtl="0" algn="l">
              <a:spcBef>
                <a:spcPts val="400"/>
              </a:spcBef>
              <a:spcAft>
                <a:spcPts val="0"/>
              </a:spcAft>
              <a:buSzPts val="2000"/>
              <a:buChar char="•"/>
              <a:defRPr/>
            </a:lvl9pPr>
          </a:lstStyle>
          <a:p/>
        </p:txBody>
      </p:sp>
      <p:sp>
        <p:nvSpPr>
          <p:cNvPr id="144" name="Google Shape;144;p8"/>
          <p:cNvSpPr txBox="1"/>
          <p:nvPr>
            <p:ph idx="4" type="body"/>
          </p:nvPr>
        </p:nvSpPr>
        <p:spPr>
          <a:xfrm>
            <a:off x="11221750" y="1837375"/>
            <a:ext cx="6368700" cy="1822500"/>
          </a:xfrm>
          <a:prstGeom prst="rect">
            <a:avLst/>
          </a:prstGeom>
        </p:spPr>
        <p:txBody>
          <a:bodyPr anchorCtr="0" anchor="ctr" bIns="45700" lIns="91425" spcFirstLastPara="1" rIns="91425" wrap="square" tIns="45700">
            <a:noAutofit/>
          </a:bodyPr>
          <a:lstStyle>
            <a:lvl1pPr indent="-355600" lvl="0" marL="457200" rtl="0" algn="l">
              <a:spcBef>
                <a:spcPts val="640"/>
              </a:spcBef>
              <a:spcAft>
                <a:spcPts val="0"/>
              </a:spcAft>
              <a:buSzPts val="2000"/>
              <a:buChar char="•"/>
              <a:defRPr/>
            </a:lvl1pPr>
            <a:lvl2pPr indent="-355600" lvl="1" marL="914400" rtl="0" algn="l">
              <a:spcBef>
                <a:spcPts val="560"/>
              </a:spcBef>
              <a:spcAft>
                <a:spcPts val="0"/>
              </a:spcAft>
              <a:buSzPts val="2000"/>
              <a:buChar char="–"/>
              <a:defRPr/>
            </a:lvl2pPr>
            <a:lvl3pPr indent="-355600" lvl="2" marL="1371600" rtl="0" algn="l">
              <a:spcBef>
                <a:spcPts val="480"/>
              </a:spcBef>
              <a:spcAft>
                <a:spcPts val="0"/>
              </a:spcAft>
              <a:buSzPts val="2000"/>
              <a:buChar char="•"/>
              <a:defRPr/>
            </a:lvl3pPr>
            <a:lvl4pPr indent="-355600" lvl="3" marL="1828800" rtl="0" algn="l">
              <a:spcBef>
                <a:spcPts val="400"/>
              </a:spcBef>
              <a:spcAft>
                <a:spcPts val="0"/>
              </a:spcAft>
              <a:buSzPts val="2000"/>
              <a:buChar char="–"/>
              <a:defRPr/>
            </a:lvl4pPr>
            <a:lvl5pPr indent="-355600" lvl="4" marL="2286000" rtl="0" algn="l">
              <a:spcBef>
                <a:spcPts val="400"/>
              </a:spcBef>
              <a:spcAft>
                <a:spcPts val="0"/>
              </a:spcAft>
              <a:buSzPts val="2000"/>
              <a:buChar char="»"/>
              <a:defRPr/>
            </a:lvl5pPr>
            <a:lvl6pPr indent="-355600" lvl="5" marL="2743200" rtl="0" algn="l">
              <a:spcBef>
                <a:spcPts val="400"/>
              </a:spcBef>
              <a:spcAft>
                <a:spcPts val="0"/>
              </a:spcAft>
              <a:buSzPts val="2000"/>
              <a:buChar char="•"/>
              <a:defRPr/>
            </a:lvl6pPr>
            <a:lvl7pPr indent="-355600" lvl="6" marL="3200400" rtl="0" algn="l">
              <a:spcBef>
                <a:spcPts val="400"/>
              </a:spcBef>
              <a:spcAft>
                <a:spcPts val="0"/>
              </a:spcAft>
              <a:buSzPts val="2000"/>
              <a:buChar char="•"/>
              <a:defRPr/>
            </a:lvl7pPr>
            <a:lvl8pPr indent="-355600" lvl="7" marL="3657600" rtl="0" algn="l">
              <a:spcBef>
                <a:spcPts val="400"/>
              </a:spcBef>
              <a:spcAft>
                <a:spcPts val="0"/>
              </a:spcAft>
              <a:buSzPts val="2000"/>
              <a:buChar char="•"/>
              <a:defRPr/>
            </a:lvl8pPr>
            <a:lvl9pPr indent="-355600" lvl="8" marL="4114800" rtl="0" algn="l">
              <a:spcBef>
                <a:spcPts val="400"/>
              </a:spcBef>
              <a:spcAft>
                <a:spcPts val="0"/>
              </a:spcAft>
              <a:buSzPts val="20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grpSp>
        <p:nvGrpSpPr>
          <p:cNvPr id="6" name="Google Shape;6;p1"/>
          <p:cNvGrpSpPr/>
          <p:nvPr/>
        </p:nvGrpSpPr>
        <p:grpSpPr>
          <a:xfrm>
            <a:off x="0" y="0"/>
            <a:ext cx="18528564" cy="10287000"/>
            <a:chOff x="0" y="0"/>
            <a:chExt cx="24704752" cy="13716000"/>
          </a:xfrm>
        </p:grpSpPr>
        <p:sp>
          <p:nvSpPr>
            <p:cNvPr id="7" name="Google Shape;7;p1"/>
            <p:cNvSpPr/>
            <p:nvPr/>
          </p:nvSpPr>
          <p:spPr>
            <a:xfrm>
              <a:off x="0" y="0"/>
              <a:ext cx="13716000" cy="13716000"/>
            </a:xfrm>
            <a:custGeom>
              <a:rect b="b" l="l" r="r" t="t"/>
              <a:pathLst>
                <a:path extrusionOk="0" h="13716000" w="13716000">
                  <a:moveTo>
                    <a:pt x="0" y="0"/>
                  </a:moveTo>
                  <a:lnTo>
                    <a:pt x="13716000" y="0"/>
                  </a:lnTo>
                  <a:lnTo>
                    <a:pt x="13716000" y="13716000"/>
                  </a:lnTo>
                  <a:lnTo>
                    <a:pt x="0" y="13716000"/>
                  </a:lnTo>
                  <a:lnTo>
                    <a:pt x="0" y="0"/>
                  </a:lnTo>
                  <a:close/>
                </a:path>
              </a:pathLst>
            </a:custGeom>
            <a:blipFill rotWithShape="1">
              <a:blip r:embed="rId1">
                <a:alphaModFix/>
              </a:blip>
              <a:stretch>
                <a:fillRect b="0" l="0" r="0" t="0"/>
              </a:stretch>
            </a:blipFill>
            <a:ln>
              <a:noFill/>
            </a:ln>
          </p:spPr>
        </p:sp>
        <p:sp>
          <p:nvSpPr>
            <p:cNvPr id="8" name="Google Shape;8;p1"/>
            <p:cNvSpPr/>
            <p:nvPr/>
          </p:nvSpPr>
          <p:spPr>
            <a:xfrm>
              <a:off x="13716000" y="0"/>
              <a:ext cx="10988752" cy="13699308"/>
            </a:xfrm>
            <a:custGeom>
              <a:rect b="b" l="l" r="r" t="t"/>
              <a:pathLst>
                <a:path extrusionOk="0" h="13699308" w="10988752">
                  <a:moveTo>
                    <a:pt x="0" y="0"/>
                  </a:moveTo>
                  <a:lnTo>
                    <a:pt x="10988752" y="0"/>
                  </a:lnTo>
                  <a:lnTo>
                    <a:pt x="10988752" y="13699308"/>
                  </a:lnTo>
                  <a:lnTo>
                    <a:pt x="0" y="13699308"/>
                  </a:lnTo>
                  <a:lnTo>
                    <a:pt x="0" y="0"/>
                  </a:lnTo>
                  <a:close/>
                </a:path>
              </a:pathLst>
            </a:custGeom>
            <a:blipFill rotWithShape="1">
              <a:blip r:embed="rId1">
                <a:alphaModFix/>
              </a:blip>
              <a:stretch>
                <a:fillRect b="-119" l="0" r="-24819" t="0"/>
              </a:stretch>
            </a:blipFill>
            <a:ln>
              <a:noFill/>
            </a:ln>
          </p:spPr>
        </p:sp>
      </p:grpSp>
      <p:sp>
        <p:nvSpPr>
          <p:cNvPr id="9" name="Google Shape;9;p1"/>
          <p:cNvSpPr txBox="1"/>
          <p:nvPr>
            <p:ph type="title"/>
          </p:nvPr>
        </p:nvSpPr>
        <p:spPr>
          <a:xfrm>
            <a:off x="457200" y="274650"/>
            <a:ext cx="17588400" cy="14052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dk1"/>
              </a:buClr>
              <a:buSzPts val="10200"/>
              <a:buFont typeface="Forum"/>
              <a:buNone/>
              <a:defRPr i="0" sz="10200" u="none" cap="none" strike="noStrike">
                <a:solidFill>
                  <a:schemeClr val="dk1"/>
                </a:solidFill>
                <a:latin typeface="Forum"/>
                <a:ea typeface="Forum"/>
                <a:cs typeface="Forum"/>
                <a:sym typeface="Forum"/>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0" name="Google Shape;10;p1"/>
          <p:cNvSpPr txBox="1"/>
          <p:nvPr>
            <p:ph idx="1" type="body"/>
          </p:nvPr>
        </p:nvSpPr>
        <p:spPr>
          <a:xfrm>
            <a:off x="5136600" y="2223625"/>
            <a:ext cx="8229600" cy="4526100"/>
          </a:xfrm>
          <a:prstGeom prst="rect">
            <a:avLst/>
          </a:prstGeom>
          <a:noFill/>
          <a:ln>
            <a:noFill/>
          </a:ln>
        </p:spPr>
        <p:txBody>
          <a:bodyPr anchorCtr="0" anchor="t" bIns="45700" lIns="91425" spcFirstLastPara="1" rIns="91425" wrap="square" tIns="45700">
            <a:noAutofit/>
          </a:bodyPr>
          <a:lstStyle>
            <a:lvl1pPr indent="-355600" lvl="0" marL="457200" marR="0" rtl="0" algn="ctr">
              <a:spcBef>
                <a:spcPts val="640"/>
              </a:spcBef>
              <a:spcAft>
                <a:spcPts val="0"/>
              </a:spcAft>
              <a:buClr>
                <a:schemeClr val="dk1"/>
              </a:buClr>
              <a:buSzPts val="2000"/>
              <a:buFont typeface="Ubuntu"/>
              <a:buChar char="•"/>
              <a:defRPr i="0" sz="2000" u="none" cap="none" strike="noStrike">
                <a:solidFill>
                  <a:schemeClr val="dk1"/>
                </a:solidFill>
                <a:latin typeface="Ubuntu"/>
                <a:ea typeface="Ubuntu"/>
                <a:cs typeface="Ubuntu"/>
                <a:sym typeface="Ubuntu"/>
              </a:defRPr>
            </a:lvl1pPr>
            <a:lvl2pPr indent="-355600" lvl="1" marL="914400" marR="0" rtl="0" algn="ctr">
              <a:spcBef>
                <a:spcPts val="560"/>
              </a:spcBef>
              <a:spcAft>
                <a:spcPts val="0"/>
              </a:spcAft>
              <a:buClr>
                <a:schemeClr val="dk1"/>
              </a:buClr>
              <a:buSzPts val="2000"/>
              <a:buFont typeface="Ubuntu"/>
              <a:buChar char="–"/>
              <a:defRPr i="0" sz="2000" u="none" cap="none" strike="noStrike">
                <a:solidFill>
                  <a:schemeClr val="dk1"/>
                </a:solidFill>
                <a:latin typeface="Ubuntu"/>
                <a:ea typeface="Ubuntu"/>
                <a:cs typeface="Ubuntu"/>
                <a:sym typeface="Ubuntu"/>
              </a:defRPr>
            </a:lvl2pPr>
            <a:lvl3pPr indent="-355600" lvl="2" marL="1371600" marR="0" rtl="0" algn="ctr">
              <a:spcBef>
                <a:spcPts val="480"/>
              </a:spcBef>
              <a:spcAft>
                <a:spcPts val="0"/>
              </a:spcAft>
              <a:buClr>
                <a:schemeClr val="dk1"/>
              </a:buClr>
              <a:buSzPts val="2000"/>
              <a:buFont typeface="Ubuntu"/>
              <a:buChar char="•"/>
              <a:defRPr i="0" sz="2000" u="none" cap="none" strike="noStrike">
                <a:solidFill>
                  <a:schemeClr val="dk1"/>
                </a:solidFill>
                <a:latin typeface="Ubuntu"/>
                <a:ea typeface="Ubuntu"/>
                <a:cs typeface="Ubuntu"/>
                <a:sym typeface="Ubuntu"/>
              </a:defRPr>
            </a:lvl3pPr>
            <a:lvl4pPr indent="-355600" lvl="3" marL="1828800" marR="0" rtl="0" algn="ctr">
              <a:spcBef>
                <a:spcPts val="400"/>
              </a:spcBef>
              <a:spcAft>
                <a:spcPts val="0"/>
              </a:spcAft>
              <a:buClr>
                <a:schemeClr val="dk1"/>
              </a:buClr>
              <a:buSzPts val="2000"/>
              <a:buFont typeface="Ubuntu"/>
              <a:buChar char="–"/>
              <a:defRPr i="0" sz="2000" u="none" cap="none" strike="noStrike">
                <a:solidFill>
                  <a:schemeClr val="dk1"/>
                </a:solidFill>
                <a:latin typeface="Ubuntu"/>
                <a:ea typeface="Ubuntu"/>
                <a:cs typeface="Ubuntu"/>
                <a:sym typeface="Ubuntu"/>
              </a:defRPr>
            </a:lvl4pPr>
            <a:lvl5pPr indent="-355600" lvl="4" marL="2286000" marR="0" rtl="0" algn="ctr">
              <a:spcBef>
                <a:spcPts val="400"/>
              </a:spcBef>
              <a:spcAft>
                <a:spcPts val="0"/>
              </a:spcAft>
              <a:buClr>
                <a:schemeClr val="dk1"/>
              </a:buClr>
              <a:buSzPts val="2000"/>
              <a:buFont typeface="Ubuntu"/>
              <a:buChar char="»"/>
              <a:defRPr i="0" sz="2000" u="none" cap="none" strike="noStrike">
                <a:solidFill>
                  <a:schemeClr val="dk1"/>
                </a:solidFill>
                <a:latin typeface="Ubuntu"/>
                <a:ea typeface="Ubuntu"/>
                <a:cs typeface="Ubuntu"/>
                <a:sym typeface="Ubuntu"/>
              </a:defRPr>
            </a:lvl5pPr>
            <a:lvl6pPr indent="-355600" lvl="5" marL="2743200" marR="0" rtl="0" algn="ctr">
              <a:spcBef>
                <a:spcPts val="400"/>
              </a:spcBef>
              <a:spcAft>
                <a:spcPts val="0"/>
              </a:spcAft>
              <a:buClr>
                <a:schemeClr val="dk1"/>
              </a:buClr>
              <a:buSzPts val="2000"/>
              <a:buFont typeface="Ubuntu"/>
              <a:buChar char="•"/>
              <a:defRPr i="0" sz="2000" u="none" cap="none" strike="noStrike">
                <a:solidFill>
                  <a:schemeClr val="dk1"/>
                </a:solidFill>
                <a:latin typeface="Ubuntu"/>
                <a:ea typeface="Ubuntu"/>
                <a:cs typeface="Ubuntu"/>
                <a:sym typeface="Ubuntu"/>
              </a:defRPr>
            </a:lvl6pPr>
            <a:lvl7pPr indent="-355600" lvl="6" marL="3200400" marR="0" rtl="0" algn="ctr">
              <a:spcBef>
                <a:spcPts val="400"/>
              </a:spcBef>
              <a:spcAft>
                <a:spcPts val="0"/>
              </a:spcAft>
              <a:buClr>
                <a:schemeClr val="dk1"/>
              </a:buClr>
              <a:buSzPts val="2000"/>
              <a:buFont typeface="Ubuntu"/>
              <a:buChar char="•"/>
              <a:defRPr i="0" sz="2000" u="none" cap="none" strike="noStrike">
                <a:solidFill>
                  <a:schemeClr val="dk1"/>
                </a:solidFill>
                <a:latin typeface="Ubuntu"/>
                <a:ea typeface="Ubuntu"/>
                <a:cs typeface="Ubuntu"/>
                <a:sym typeface="Ubuntu"/>
              </a:defRPr>
            </a:lvl7pPr>
            <a:lvl8pPr indent="-355600" lvl="7" marL="3657600" marR="0" rtl="0" algn="ctr">
              <a:spcBef>
                <a:spcPts val="400"/>
              </a:spcBef>
              <a:spcAft>
                <a:spcPts val="0"/>
              </a:spcAft>
              <a:buClr>
                <a:schemeClr val="dk1"/>
              </a:buClr>
              <a:buSzPts val="2000"/>
              <a:buFont typeface="Ubuntu"/>
              <a:buChar char="•"/>
              <a:defRPr i="0" sz="2000" u="none" cap="none" strike="noStrike">
                <a:solidFill>
                  <a:schemeClr val="dk1"/>
                </a:solidFill>
                <a:latin typeface="Ubuntu"/>
                <a:ea typeface="Ubuntu"/>
                <a:cs typeface="Ubuntu"/>
                <a:sym typeface="Ubuntu"/>
              </a:defRPr>
            </a:lvl8pPr>
            <a:lvl9pPr indent="-355600" lvl="8" marL="4114800" marR="0" rtl="0" algn="ctr">
              <a:spcBef>
                <a:spcPts val="400"/>
              </a:spcBef>
              <a:spcAft>
                <a:spcPts val="0"/>
              </a:spcAft>
              <a:buClr>
                <a:schemeClr val="dk1"/>
              </a:buClr>
              <a:buSzPts val="2000"/>
              <a:buFont typeface="Ubuntu"/>
              <a:buChar char="•"/>
              <a:defRPr i="0" sz="2000" u="none" cap="none" strike="noStrike">
                <a:solidFill>
                  <a:schemeClr val="dk1"/>
                </a:solidFill>
                <a:latin typeface="Ubuntu"/>
                <a:ea typeface="Ubuntu"/>
                <a:cs typeface="Ubuntu"/>
                <a:sym typeface="Ubuntu"/>
              </a:defRPr>
            </a:lvl9pPr>
          </a:lstStyle>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53.png"/><Relationship Id="rId5" Type="http://schemas.openxmlformats.org/officeDocument/2006/relationships/image" Target="../media/image1.png"/><Relationship Id="rId6" Type="http://schemas.openxmlformats.org/officeDocument/2006/relationships/image" Target="../media/image3.png"/><Relationship Id="rId7" Type="http://schemas.openxmlformats.org/officeDocument/2006/relationships/image" Target="../media/image6.png"/><Relationship Id="rId8"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5.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5.png"/><Relationship Id="rId4" Type="http://schemas.openxmlformats.org/officeDocument/2006/relationships/image" Target="../media/image39.jpg"/><Relationship Id="rId5" Type="http://schemas.openxmlformats.org/officeDocument/2006/relationships/image" Target="../media/image31.jpg"/><Relationship Id="rId6" Type="http://schemas.openxmlformats.org/officeDocument/2006/relationships/image" Target="../media/image2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5.png"/><Relationship Id="rId4" Type="http://schemas.openxmlformats.org/officeDocument/2006/relationships/image" Target="../media/image26.png"/><Relationship Id="rId5" Type="http://schemas.openxmlformats.org/officeDocument/2006/relationships/image" Target="../media/image37.png"/><Relationship Id="rId6" Type="http://schemas.openxmlformats.org/officeDocument/2006/relationships/image" Target="../media/image3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2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5.png"/><Relationship Id="rId4" Type="http://schemas.openxmlformats.org/officeDocument/2006/relationships/image" Target="../media/image4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5.pn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5.png"/><Relationship Id="rId4" Type="http://schemas.openxmlformats.org/officeDocument/2006/relationships/image" Target="../media/image43.png"/><Relationship Id="rId9" Type="http://schemas.openxmlformats.org/officeDocument/2006/relationships/image" Target="../media/image50.png"/><Relationship Id="rId5" Type="http://schemas.openxmlformats.org/officeDocument/2006/relationships/image" Target="../media/image35.png"/><Relationship Id="rId6" Type="http://schemas.openxmlformats.org/officeDocument/2006/relationships/image" Target="../media/image62.png"/><Relationship Id="rId7" Type="http://schemas.openxmlformats.org/officeDocument/2006/relationships/image" Target="../media/image51.png"/><Relationship Id="rId8" Type="http://schemas.openxmlformats.org/officeDocument/2006/relationships/image" Target="../media/image4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5.png"/><Relationship Id="rId4" Type="http://schemas.openxmlformats.org/officeDocument/2006/relationships/image" Target="../media/image44.png"/><Relationship Id="rId9" Type="http://schemas.openxmlformats.org/officeDocument/2006/relationships/image" Target="../media/image74.png"/><Relationship Id="rId5" Type="http://schemas.openxmlformats.org/officeDocument/2006/relationships/image" Target="../media/image42.jpg"/><Relationship Id="rId6" Type="http://schemas.openxmlformats.org/officeDocument/2006/relationships/image" Target="../media/image33.png"/><Relationship Id="rId7" Type="http://schemas.openxmlformats.org/officeDocument/2006/relationships/image" Target="../media/image38.png"/><Relationship Id="rId8" Type="http://schemas.openxmlformats.org/officeDocument/2006/relationships/image" Target="../media/image4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5.png"/><Relationship Id="rId4" Type="http://schemas.openxmlformats.org/officeDocument/2006/relationships/image" Target="../media/image73.jpg"/><Relationship Id="rId5" Type="http://schemas.openxmlformats.org/officeDocument/2006/relationships/image" Target="../media/image68.png"/><Relationship Id="rId6" Type="http://schemas.openxmlformats.org/officeDocument/2006/relationships/image" Target="../media/image54.png"/><Relationship Id="rId7" Type="http://schemas.openxmlformats.org/officeDocument/2006/relationships/image" Target="../media/image66.png"/><Relationship Id="rId8" Type="http://schemas.openxmlformats.org/officeDocument/2006/relationships/image" Target="../media/image6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0" Type="http://schemas.openxmlformats.org/officeDocument/2006/relationships/image" Target="../media/image26.png"/><Relationship Id="rId22" Type="http://schemas.openxmlformats.org/officeDocument/2006/relationships/image" Target="../media/image32.png"/><Relationship Id="rId21" Type="http://schemas.openxmlformats.org/officeDocument/2006/relationships/image" Target="../media/image37.png"/><Relationship Id="rId24" Type="http://schemas.openxmlformats.org/officeDocument/2006/relationships/image" Target="../media/image38.png"/><Relationship Id="rId23" Type="http://schemas.openxmlformats.org/officeDocument/2006/relationships/image" Target="../media/image33.png"/><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5.png"/><Relationship Id="rId4" Type="http://schemas.openxmlformats.org/officeDocument/2006/relationships/image" Target="../media/image70.png"/><Relationship Id="rId9" Type="http://schemas.openxmlformats.org/officeDocument/2006/relationships/image" Target="../media/image20.png"/><Relationship Id="rId26" Type="http://schemas.openxmlformats.org/officeDocument/2006/relationships/image" Target="../media/image74.png"/><Relationship Id="rId25" Type="http://schemas.openxmlformats.org/officeDocument/2006/relationships/image" Target="../media/image40.png"/><Relationship Id="rId28" Type="http://schemas.openxmlformats.org/officeDocument/2006/relationships/image" Target="../media/image75.png"/><Relationship Id="rId27" Type="http://schemas.openxmlformats.org/officeDocument/2006/relationships/image" Target="../media/image12.png"/><Relationship Id="rId5" Type="http://schemas.openxmlformats.org/officeDocument/2006/relationships/image" Target="../media/image4.png"/><Relationship Id="rId6" Type="http://schemas.openxmlformats.org/officeDocument/2006/relationships/image" Target="../media/image65.png"/><Relationship Id="rId29" Type="http://schemas.openxmlformats.org/officeDocument/2006/relationships/image" Target="../media/image78.png"/><Relationship Id="rId7" Type="http://schemas.openxmlformats.org/officeDocument/2006/relationships/image" Target="../media/image44.png"/><Relationship Id="rId8" Type="http://schemas.openxmlformats.org/officeDocument/2006/relationships/image" Target="../media/image17.png"/><Relationship Id="rId30" Type="http://schemas.openxmlformats.org/officeDocument/2006/relationships/image" Target="../media/image76.png"/><Relationship Id="rId11" Type="http://schemas.openxmlformats.org/officeDocument/2006/relationships/image" Target="../media/image28.png"/><Relationship Id="rId10" Type="http://schemas.openxmlformats.org/officeDocument/2006/relationships/image" Target="../media/image55.png"/><Relationship Id="rId13" Type="http://schemas.openxmlformats.org/officeDocument/2006/relationships/image" Target="../media/image72.png"/><Relationship Id="rId12" Type="http://schemas.openxmlformats.org/officeDocument/2006/relationships/image" Target="../media/image25.png"/><Relationship Id="rId15" Type="http://schemas.openxmlformats.org/officeDocument/2006/relationships/image" Target="../media/image43.png"/><Relationship Id="rId14" Type="http://schemas.openxmlformats.org/officeDocument/2006/relationships/image" Target="../media/image34.png"/><Relationship Id="rId17" Type="http://schemas.openxmlformats.org/officeDocument/2006/relationships/image" Target="../media/image69.png"/><Relationship Id="rId16" Type="http://schemas.openxmlformats.org/officeDocument/2006/relationships/image" Target="../media/image68.png"/><Relationship Id="rId19" Type="http://schemas.openxmlformats.org/officeDocument/2006/relationships/image" Target="../media/image6.png"/><Relationship Id="rId18"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5.png"/><Relationship Id="rId4" Type="http://schemas.openxmlformats.org/officeDocument/2006/relationships/image" Target="../media/image7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10.png"/><Relationship Id="rId5" Type="http://schemas.openxmlformats.org/officeDocument/2006/relationships/image" Target="../media/image16.jpg"/><Relationship Id="rId6" Type="http://schemas.openxmlformats.org/officeDocument/2006/relationships/image" Target="../media/image2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image" Target="../media/image17.png"/><Relationship Id="rId5" Type="http://schemas.openxmlformats.org/officeDocument/2006/relationships/image" Target="../media/image2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image" Target="../media/image27.jpg"/><Relationship Id="rId5" Type="http://schemas.openxmlformats.org/officeDocument/2006/relationships/image" Target="../media/image19.jpg"/><Relationship Id="rId6"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BA6A6"/>
        </a:solidFill>
      </p:bgPr>
    </p:bg>
    <p:spTree>
      <p:nvGrpSpPr>
        <p:cNvPr id="148" name="Shape 148"/>
        <p:cNvGrpSpPr/>
        <p:nvPr/>
      </p:nvGrpSpPr>
      <p:grpSpPr>
        <a:xfrm>
          <a:off x="0" y="0"/>
          <a:ext cx="0" cy="0"/>
          <a:chOff x="0" y="0"/>
          <a:chExt cx="0" cy="0"/>
        </a:xfrm>
      </p:grpSpPr>
      <p:grpSp>
        <p:nvGrpSpPr>
          <p:cNvPr id="149" name="Google Shape;149;p9"/>
          <p:cNvGrpSpPr/>
          <p:nvPr/>
        </p:nvGrpSpPr>
        <p:grpSpPr>
          <a:xfrm>
            <a:off x="0" y="0"/>
            <a:ext cx="18528564" cy="10287000"/>
            <a:chOff x="0" y="0"/>
            <a:chExt cx="24704752" cy="13716000"/>
          </a:xfrm>
        </p:grpSpPr>
        <p:sp>
          <p:nvSpPr>
            <p:cNvPr id="150" name="Google Shape;150;p9"/>
            <p:cNvSpPr/>
            <p:nvPr/>
          </p:nvSpPr>
          <p:spPr>
            <a:xfrm>
              <a:off x="0" y="0"/>
              <a:ext cx="13716000" cy="13716000"/>
            </a:xfrm>
            <a:custGeom>
              <a:rect b="b" l="l" r="r" t="t"/>
              <a:pathLst>
                <a:path extrusionOk="0" h="13716000" w="13716000">
                  <a:moveTo>
                    <a:pt x="0" y="0"/>
                  </a:moveTo>
                  <a:lnTo>
                    <a:pt x="13716000" y="0"/>
                  </a:lnTo>
                  <a:lnTo>
                    <a:pt x="13716000" y="13716000"/>
                  </a:lnTo>
                  <a:lnTo>
                    <a:pt x="0" y="13716000"/>
                  </a:lnTo>
                  <a:lnTo>
                    <a:pt x="0" y="0"/>
                  </a:lnTo>
                  <a:close/>
                </a:path>
              </a:pathLst>
            </a:custGeom>
            <a:blipFill rotWithShape="1">
              <a:blip r:embed="rId3">
                <a:alphaModFix/>
              </a:blip>
              <a:stretch>
                <a:fillRect b="0" l="0" r="0" t="0"/>
              </a:stretch>
            </a:blipFill>
            <a:ln>
              <a:noFill/>
            </a:ln>
          </p:spPr>
        </p:sp>
        <p:sp>
          <p:nvSpPr>
            <p:cNvPr id="151" name="Google Shape;151;p9"/>
            <p:cNvSpPr/>
            <p:nvPr/>
          </p:nvSpPr>
          <p:spPr>
            <a:xfrm>
              <a:off x="13716000" y="0"/>
              <a:ext cx="10988752" cy="13699308"/>
            </a:xfrm>
            <a:custGeom>
              <a:rect b="b" l="l" r="r" t="t"/>
              <a:pathLst>
                <a:path extrusionOk="0" h="13699308" w="10988752">
                  <a:moveTo>
                    <a:pt x="0" y="0"/>
                  </a:moveTo>
                  <a:lnTo>
                    <a:pt x="10988752" y="0"/>
                  </a:lnTo>
                  <a:lnTo>
                    <a:pt x="10988752" y="13699308"/>
                  </a:lnTo>
                  <a:lnTo>
                    <a:pt x="0" y="13699308"/>
                  </a:lnTo>
                  <a:lnTo>
                    <a:pt x="0" y="0"/>
                  </a:lnTo>
                  <a:close/>
                </a:path>
              </a:pathLst>
            </a:custGeom>
            <a:blipFill rotWithShape="1">
              <a:blip r:embed="rId3">
                <a:alphaModFix/>
              </a:blip>
              <a:stretch>
                <a:fillRect b="-120" l="0" r="-24817" t="0"/>
              </a:stretch>
            </a:blipFill>
            <a:ln>
              <a:noFill/>
            </a:ln>
          </p:spPr>
        </p:sp>
      </p:grpSp>
      <p:pic>
        <p:nvPicPr>
          <p:cNvPr id="152" name="Google Shape;152;p9"/>
          <p:cNvPicPr preferRelativeResize="0"/>
          <p:nvPr/>
        </p:nvPicPr>
        <p:blipFill rotWithShape="1">
          <a:blip r:embed="rId4">
            <a:alphaModFix/>
          </a:blip>
          <a:srcRect b="47470" l="0" r="23809" t="0"/>
          <a:stretch/>
        </p:blipFill>
        <p:spPr>
          <a:xfrm>
            <a:off x="14056075" y="6717346"/>
            <a:ext cx="4472499" cy="3569650"/>
          </a:xfrm>
          <a:prstGeom prst="rect">
            <a:avLst/>
          </a:prstGeom>
          <a:noFill/>
          <a:ln>
            <a:noFill/>
          </a:ln>
        </p:spPr>
      </p:pic>
      <p:sp>
        <p:nvSpPr>
          <p:cNvPr id="153" name="Google Shape;153;p9"/>
          <p:cNvSpPr/>
          <p:nvPr/>
        </p:nvSpPr>
        <p:spPr>
          <a:xfrm rot="8100000">
            <a:off x="-2411396" y="2577655"/>
            <a:ext cx="5602095" cy="3697383"/>
          </a:xfrm>
          <a:custGeom>
            <a:rect b="b" l="l" r="r" t="t"/>
            <a:pathLst>
              <a:path extrusionOk="0" h="3697383" w="5602095">
                <a:moveTo>
                  <a:pt x="0" y="0"/>
                </a:moveTo>
                <a:lnTo>
                  <a:pt x="5602096" y="0"/>
                </a:lnTo>
                <a:lnTo>
                  <a:pt x="5602096" y="3697383"/>
                </a:lnTo>
                <a:lnTo>
                  <a:pt x="0" y="3697383"/>
                </a:lnTo>
                <a:lnTo>
                  <a:pt x="0" y="0"/>
                </a:lnTo>
                <a:close/>
              </a:path>
            </a:pathLst>
          </a:custGeom>
          <a:blipFill rotWithShape="1">
            <a:blip r:embed="rId5">
              <a:alphaModFix/>
            </a:blip>
            <a:stretch>
              <a:fillRect b="0" l="0" r="0" t="0"/>
            </a:stretch>
          </a:blipFill>
          <a:ln>
            <a:noFill/>
          </a:ln>
        </p:spPr>
      </p:sp>
      <p:sp>
        <p:nvSpPr>
          <p:cNvPr id="154" name="Google Shape;154;p9"/>
          <p:cNvSpPr/>
          <p:nvPr/>
        </p:nvSpPr>
        <p:spPr>
          <a:xfrm>
            <a:off x="3677514" y="314933"/>
            <a:ext cx="4018267" cy="3484933"/>
          </a:xfrm>
          <a:custGeom>
            <a:rect b="b" l="l" r="r" t="t"/>
            <a:pathLst>
              <a:path extrusionOk="0" h="3484933" w="4018267">
                <a:moveTo>
                  <a:pt x="0" y="0"/>
                </a:moveTo>
                <a:lnTo>
                  <a:pt x="4018267" y="0"/>
                </a:lnTo>
                <a:lnTo>
                  <a:pt x="4018267" y="3484934"/>
                </a:lnTo>
                <a:lnTo>
                  <a:pt x="0" y="3484934"/>
                </a:lnTo>
                <a:lnTo>
                  <a:pt x="0" y="0"/>
                </a:lnTo>
                <a:close/>
              </a:path>
            </a:pathLst>
          </a:custGeom>
          <a:blipFill rotWithShape="1">
            <a:blip r:embed="rId6">
              <a:alphaModFix/>
            </a:blip>
            <a:stretch>
              <a:fillRect b="0" l="0" r="0" t="0"/>
            </a:stretch>
          </a:blipFill>
          <a:ln>
            <a:noFill/>
          </a:ln>
        </p:spPr>
      </p:sp>
      <p:sp>
        <p:nvSpPr>
          <p:cNvPr id="155" name="Google Shape;155;p9"/>
          <p:cNvSpPr/>
          <p:nvPr/>
        </p:nvSpPr>
        <p:spPr>
          <a:xfrm>
            <a:off x="-710272" y="7007104"/>
            <a:ext cx="4387786" cy="4502393"/>
          </a:xfrm>
          <a:custGeom>
            <a:rect b="b" l="l" r="r" t="t"/>
            <a:pathLst>
              <a:path extrusionOk="0" h="4502393" w="4387786">
                <a:moveTo>
                  <a:pt x="0" y="0"/>
                </a:moveTo>
                <a:lnTo>
                  <a:pt x="4387786" y="0"/>
                </a:lnTo>
                <a:lnTo>
                  <a:pt x="4387786" y="4502392"/>
                </a:lnTo>
                <a:lnTo>
                  <a:pt x="0" y="4502392"/>
                </a:lnTo>
                <a:lnTo>
                  <a:pt x="0" y="0"/>
                </a:lnTo>
                <a:close/>
              </a:path>
            </a:pathLst>
          </a:custGeom>
          <a:blipFill rotWithShape="1">
            <a:blip r:embed="rId7">
              <a:alphaModFix/>
            </a:blip>
            <a:stretch>
              <a:fillRect b="0" l="0" r="0" t="0"/>
            </a:stretch>
          </a:blipFill>
          <a:ln>
            <a:noFill/>
          </a:ln>
        </p:spPr>
      </p:sp>
      <p:sp>
        <p:nvSpPr>
          <p:cNvPr id="156" name="Google Shape;156;p9"/>
          <p:cNvSpPr/>
          <p:nvPr/>
        </p:nvSpPr>
        <p:spPr>
          <a:xfrm rot="8419424">
            <a:off x="12120089" y="608040"/>
            <a:ext cx="7315200" cy="3359888"/>
          </a:xfrm>
          <a:custGeom>
            <a:rect b="b" l="l" r="r" t="t"/>
            <a:pathLst>
              <a:path extrusionOk="0" h="3359888" w="7315200">
                <a:moveTo>
                  <a:pt x="0" y="0"/>
                </a:moveTo>
                <a:lnTo>
                  <a:pt x="7315200" y="0"/>
                </a:lnTo>
                <a:lnTo>
                  <a:pt x="7315200" y="3359889"/>
                </a:lnTo>
                <a:lnTo>
                  <a:pt x="0" y="3359889"/>
                </a:lnTo>
                <a:lnTo>
                  <a:pt x="0" y="0"/>
                </a:lnTo>
                <a:close/>
              </a:path>
            </a:pathLst>
          </a:custGeom>
          <a:blipFill rotWithShape="1">
            <a:blip r:embed="rId8">
              <a:alphaModFix/>
            </a:blip>
            <a:stretch>
              <a:fillRect b="0" l="0" r="0" t="0"/>
            </a:stretch>
          </a:blipFill>
          <a:ln>
            <a:noFill/>
          </a:ln>
        </p:spPr>
      </p:sp>
      <p:pic>
        <p:nvPicPr>
          <p:cNvPr id="157" name="Google Shape;157;p9"/>
          <p:cNvPicPr preferRelativeResize="0"/>
          <p:nvPr/>
        </p:nvPicPr>
        <p:blipFill>
          <a:blip r:embed="rId9">
            <a:alphaModFix/>
          </a:blip>
          <a:stretch>
            <a:fillRect/>
          </a:stretch>
        </p:blipFill>
        <p:spPr>
          <a:xfrm>
            <a:off x="0" y="0"/>
            <a:ext cx="18288000" cy="10287000"/>
          </a:xfrm>
          <a:prstGeom prst="rect">
            <a:avLst/>
          </a:prstGeom>
          <a:noFill/>
          <a:ln>
            <a:noFill/>
          </a:ln>
        </p:spPr>
      </p:pic>
      <p:sp>
        <p:nvSpPr>
          <p:cNvPr id="158" name="Google Shape;158;p9"/>
          <p:cNvSpPr txBox="1"/>
          <p:nvPr/>
        </p:nvSpPr>
        <p:spPr>
          <a:xfrm>
            <a:off x="3050855" y="3716112"/>
            <a:ext cx="12186300" cy="3995100"/>
          </a:xfrm>
          <a:prstGeom prst="rect">
            <a:avLst/>
          </a:prstGeom>
          <a:noFill/>
          <a:ln>
            <a:noFill/>
          </a:ln>
        </p:spPr>
        <p:txBody>
          <a:bodyPr anchorCtr="0" anchor="t" bIns="0" lIns="0" spcFirstLastPara="1" rIns="0" wrap="square" tIns="0">
            <a:spAutoFit/>
          </a:bodyPr>
          <a:lstStyle/>
          <a:p>
            <a:pPr indent="0" lvl="0" marL="0" marR="0" rtl="0" algn="ctr">
              <a:lnSpc>
                <a:spcPct val="90000"/>
              </a:lnSpc>
              <a:spcBef>
                <a:spcPts val="0"/>
              </a:spcBef>
              <a:spcAft>
                <a:spcPts val="0"/>
              </a:spcAft>
              <a:buNone/>
            </a:pPr>
            <a:r>
              <a:rPr b="0" i="0" lang="en-US" sz="14419" u="none" cap="none" strike="noStrike">
                <a:solidFill>
                  <a:srgbClr val="000000"/>
                </a:solidFill>
                <a:latin typeface="Forum"/>
                <a:ea typeface="Forum"/>
                <a:cs typeface="Forum"/>
                <a:sym typeface="Forum"/>
              </a:rPr>
              <a:t>Physiology of Nervous System</a:t>
            </a:r>
            <a:endParaRPr/>
          </a:p>
        </p:txBody>
      </p:sp>
      <p:sp>
        <p:nvSpPr>
          <p:cNvPr id="159" name="Google Shape;159;p9"/>
          <p:cNvSpPr txBox="1"/>
          <p:nvPr/>
        </p:nvSpPr>
        <p:spPr>
          <a:xfrm>
            <a:off x="5244483" y="8191561"/>
            <a:ext cx="7799033" cy="431820"/>
          </a:xfrm>
          <a:prstGeom prst="rect">
            <a:avLst/>
          </a:prstGeom>
          <a:noFill/>
          <a:ln>
            <a:noFill/>
          </a:ln>
        </p:spPr>
        <p:txBody>
          <a:bodyPr anchorCtr="0" anchor="t" bIns="0" lIns="0" spcFirstLastPara="1" rIns="0" wrap="square" tIns="0">
            <a:spAutoFit/>
          </a:bodyPr>
          <a:lstStyle/>
          <a:p>
            <a:pPr indent="0" lvl="0" marL="0" marR="0" rtl="0" algn="ctr">
              <a:lnSpc>
                <a:spcPct val="139991"/>
              </a:lnSpc>
              <a:spcBef>
                <a:spcPts val="0"/>
              </a:spcBef>
              <a:spcAft>
                <a:spcPts val="0"/>
              </a:spcAft>
              <a:buNone/>
            </a:pPr>
            <a:r>
              <a:rPr b="0" i="0" lang="en-US" sz="2473" u="none" cap="none" strike="noStrike">
                <a:solidFill>
                  <a:srgbClr val="000000"/>
                </a:solidFill>
                <a:latin typeface="Ubuntu"/>
                <a:ea typeface="Ubuntu"/>
                <a:cs typeface="Ubuntu"/>
                <a:sym typeface="Ubuntu"/>
              </a:rPr>
              <a:t>Write a subtitle of this presentation here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grpSp>
        <p:nvGrpSpPr>
          <p:cNvPr id="368" name="Google Shape;368;p18"/>
          <p:cNvGrpSpPr/>
          <p:nvPr/>
        </p:nvGrpSpPr>
        <p:grpSpPr>
          <a:xfrm>
            <a:off x="0" y="0"/>
            <a:ext cx="18528564" cy="10287000"/>
            <a:chOff x="0" y="0"/>
            <a:chExt cx="24704752" cy="13716000"/>
          </a:xfrm>
        </p:grpSpPr>
        <p:sp>
          <p:nvSpPr>
            <p:cNvPr id="369" name="Google Shape;369;p18"/>
            <p:cNvSpPr/>
            <p:nvPr/>
          </p:nvSpPr>
          <p:spPr>
            <a:xfrm>
              <a:off x="0" y="0"/>
              <a:ext cx="13716000" cy="13716000"/>
            </a:xfrm>
            <a:custGeom>
              <a:rect b="b" l="l" r="r" t="t"/>
              <a:pathLst>
                <a:path extrusionOk="0" h="13716000" w="13716000">
                  <a:moveTo>
                    <a:pt x="0" y="0"/>
                  </a:moveTo>
                  <a:lnTo>
                    <a:pt x="13716000" y="0"/>
                  </a:lnTo>
                  <a:lnTo>
                    <a:pt x="13716000" y="13716000"/>
                  </a:lnTo>
                  <a:lnTo>
                    <a:pt x="0" y="13716000"/>
                  </a:lnTo>
                  <a:lnTo>
                    <a:pt x="0" y="0"/>
                  </a:lnTo>
                  <a:close/>
                </a:path>
              </a:pathLst>
            </a:custGeom>
            <a:blipFill rotWithShape="1">
              <a:blip r:embed="rId3">
                <a:alphaModFix/>
              </a:blip>
              <a:stretch>
                <a:fillRect b="0" l="0" r="0" t="0"/>
              </a:stretch>
            </a:blipFill>
            <a:ln>
              <a:noFill/>
            </a:ln>
          </p:spPr>
        </p:sp>
        <p:sp>
          <p:nvSpPr>
            <p:cNvPr id="370" name="Google Shape;370;p18"/>
            <p:cNvSpPr/>
            <p:nvPr/>
          </p:nvSpPr>
          <p:spPr>
            <a:xfrm>
              <a:off x="13716000" y="0"/>
              <a:ext cx="10988752" cy="13699308"/>
            </a:xfrm>
            <a:custGeom>
              <a:rect b="b" l="l" r="r" t="t"/>
              <a:pathLst>
                <a:path extrusionOk="0" h="13699308" w="10988752">
                  <a:moveTo>
                    <a:pt x="0" y="0"/>
                  </a:moveTo>
                  <a:lnTo>
                    <a:pt x="10988752" y="0"/>
                  </a:lnTo>
                  <a:lnTo>
                    <a:pt x="10988752" y="13699308"/>
                  </a:lnTo>
                  <a:lnTo>
                    <a:pt x="0" y="13699308"/>
                  </a:lnTo>
                  <a:lnTo>
                    <a:pt x="0" y="0"/>
                  </a:lnTo>
                  <a:close/>
                </a:path>
              </a:pathLst>
            </a:custGeom>
            <a:blipFill rotWithShape="1">
              <a:blip r:embed="rId3">
                <a:alphaModFix/>
              </a:blip>
              <a:stretch>
                <a:fillRect b="-120" l="0" r="-24817" t="0"/>
              </a:stretch>
            </a:blipFill>
            <a:ln>
              <a:noFill/>
            </a:ln>
          </p:spPr>
        </p:sp>
      </p:grpSp>
      <p:sp>
        <p:nvSpPr>
          <p:cNvPr id="371" name="Google Shape;371;p18"/>
          <p:cNvSpPr txBox="1"/>
          <p:nvPr/>
        </p:nvSpPr>
        <p:spPr>
          <a:xfrm>
            <a:off x="1382983" y="970704"/>
            <a:ext cx="15522035" cy="1497058"/>
          </a:xfrm>
          <a:prstGeom prst="rect">
            <a:avLst/>
          </a:prstGeom>
          <a:noFill/>
          <a:ln>
            <a:noFill/>
          </a:ln>
        </p:spPr>
        <p:txBody>
          <a:bodyPr anchorCtr="0" anchor="t" bIns="0" lIns="0" spcFirstLastPara="1" rIns="0" wrap="square" tIns="0">
            <a:spAutoFit/>
          </a:bodyPr>
          <a:lstStyle/>
          <a:p>
            <a:pPr indent="0" lvl="0" marL="0" marR="0" rtl="0" algn="ctr">
              <a:lnSpc>
                <a:spcPct val="113004"/>
              </a:lnSpc>
              <a:spcBef>
                <a:spcPts val="0"/>
              </a:spcBef>
              <a:spcAft>
                <a:spcPts val="0"/>
              </a:spcAft>
              <a:buNone/>
            </a:pPr>
            <a:r>
              <a:rPr b="0" i="0" lang="en-US" sz="10227" u="none" cap="none" strike="noStrike">
                <a:solidFill>
                  <a:srgbClr val="000000"/>
                </a:solidFill>
                <a:latin typeface="Forum"/>
                <a:ea typeface="Forum"/>
                <a:cs typeface="Forum"/>
                <a:sym typeface="Forum"/>
              </a:rPr>
              <a:t>Synaptic Transmission</a:t>
            </a:r>
            <a:endParaRPr/>
          </a:p>
        </p:txBody>
      </p:sp>
      <p:grpSp>
        <p:nvGrpSpPr>
          <p:cNvPr id="372" name="Google Shape;372;p18"/>
          <p:cNvGrpSpPr/>
          <p:nvPr/>
        </p:nvGrpSpPr>
        <p:grpSpPr>
          <a:xfrm>
            <a:off x="1148982" y="3804433"/>
            <a:ext cx="7290824" cy="1905088"/>
            <a:chOff x="0" y="-38474"/>
            <a:chExt cx="9721099" cy="2540117"/>
          </a:xfrm>
        </p:grpSpPr>
        <p:sp>
          <p:nvSpPr>
            <p:cNvPr id="373" name="Google Shape;373;p18"/>
            <p:cNvSpPr/>
            <p:nvPr/>
          </p:nvSpPr>
          <p:spPr>
            <a:xfrm>
              <a:off x="0" y="0"/>
              <a:ext cx="9721099" cy="2501643"/>
            </a:xfrm>
            <a:custGeom>
              <a:rect b="b" l="l" r="r" t="t"/>
              <a:pathLst>
                <a:path extrusionOk="0" h="2501643" w="9721099">
                  <a:moveTo>
                    <a:pt x="0" y="0"/>
                  </a:moveTo>
                  <a:lnTo>
                    <a:pt x="9721099" y="0"/>
                  </a:lnTo>
                  <a:lnTo>
                    <a:pt x="9721099" y="2501643"/>
                  </a:lnTo>
                  <a:lnTo>
                    <a:pt x="0" y="2501643"/>
                  </a:lnTo>
                  <a:lnTo>
                    <a:pt x="0" y="0"/>
                  </a:lnTo>
                  <a:close/>
                </a:path>
              </a:pathLst>
            </a:custGeom>
            <a:blipFill rotWithShape="1">
              <a:blip r:embed="rId4">
                <a:alphaModFix/>
              </a:blip>
              <a:stretch>
                <a:fillRect b="0" l="0" r="0" t="0"/>
              </a:stretch>
            </a:blipFill>
            <a:ln>
              <a:noFill/>
            </a:ln>
          </p:spPr>
        </p:sp>
        <p:grpSp>
          <p:nvGrpSpPr>
            <p:cNvPr id="374" name="Google Shape;374;p18"/>
            <p:cNvGrpSpPr/>
            <p:nvPr/>
          </p:nvGrpSpPr>
          <p:grpSpPr>
            <a:xfrm>
              <a:off x="1974316" y="-38474"/>
              <a:ext cx="6350506" cy="2183893"/>
              <a:chOff x="0" y="-57150"/>
              <a:chExt cx="1010207" cy="347403"/>
            </a:xfrm>
          </p:grpSpPr>
          <p:sp>
            <p:nvSpPr>
              <p:cNvPr id="375" name="Google Shape;375;p18"/>
              <p:cNvSpPr/>
              <p:nvPr/>
            </p:nvSpPr>
            <p:spPr>
              <a:xfrm>
                <a:off x="0" y="0"/>
                <a:ext cx="1010207" cy="290253"/>
              </a:xfrm>
              <a:custGeom>
                <a:rect b="b" l="l" r="r" t="t"/>
                <a:pathLst>
                  <a:path extrusionOk="0" h="290253" w="1010207">
                    <a:moveTo>
                      <a:pt x="0" y="0"/>
                    </a:moveTo>
                    <a:lnTo>
                      <a:pt x="1010207" y="0"/>
                    </a:lnTo>
                    <a:lnTo>
                      <a:pt x="1010207" y="290253"/>
                    </a:lnTo>
                    <a:lnTo>
                      <a:pt x="0" y="290253"/>
                    </a:lnTo>
                    <a:close/>
                  </a:path>
                </a:pathLst>
              </a:custGeom>
              <a:solidFill>
                <a:srgbClr val="F1EAEA"/>
              </a:solidFill>
              <a:ln>
                <a:noFill/>
              </a:ln>
            </p:spPr>
          </p:sp>
          <p:sp>
            <p:nvSpPr>
              <p:cNvPr id="376" name="Google Shape;376;p18"/>
              <p:cNvSpPr txBox="1"/>
              <p:nvPr/>
            </p:nvSpPr>
            <p:spPr>
              <a:xfrm>
                <a:off x="0" y="-57150"/>
                <a:ext cx="1010207" cy="347403"/>
              </a:xfrm>
              <a:prstGeom prst="rect">
                <a:avLst/>
              </a:prstGeom>
              <a:noFill/>
              <a:ln>
                <a:noFill/>
              </a:ln>
            </p:spPr>
            <p:txBody>
              <a:bodyPr anchorCtr="0" anchor="ctr" bIns="50800" lIns="50800" spcFirstLastPara="1" rIns="50800" wrap="square" tIns="50800">
                <a:noAutofit/>
              </a:bodyPr>
              <a:lstStyle/>
              <a:p>
                <a:pPr indent="0" lvl="0" marL="0" marR="0" rtl="0" algn="ctr">
                  <a:lnSpc>
                    <a:spcPct val="192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377" name="Google Shape;377;p18"/>
          <p:cNvGrpSpPr/>
          <p:nvPr/>
        </p:nvGrpSpPr>
        <p:grpSpPr>
          <a:xfrm>
            <a:off x="9848193" y="3804433"/>
            <a:ext cx="7290824" cy="1905088"/>
            <a:chOff x="0" y="-38474"/>
            <a:chExt cx="9721099" cy="2540117"/>
          </a:xfrm>
        </p:grpSpPr>
        <p:sp>
          <p:nvSpPr>
            <p:cNvPr id="378" name="Google Shape;378;p18"/>
            <p:cNvSpPr/>
            <p:nvPr/>
          </p:nvSpPr>
          <p:spPr>
            <a:xfrm>
              <a:off x="0" y="0"/>
              <a:ext cx="9721099" cy="2501643"/>
            </a:xfrm>
            <a:custGeom>
              <a:rect b="b" l="l" r="r" t="t"/>
              <a:pathLst>
                <a:path extrusionOk="0" h="2501643" w="9721099">
                  <a:moveTo>
                    <a:pt x="0" y="0"/>
                  </a:moveTo>
                  <a:lnTo>
                    <a:pt x="9721099" y="0"/>
                  </a:lnTo>
                  <a:lnTo>
                    <a:pt x="9721099" y="2501643"/>
                  </a:lnTo>
                  <a:lnTo>
                    <a:pt x="0" y="2501643"/>
                  </a:lnTo>
                  <a:lnTo>
                    <a:pt x="0" y="0"/>
                  </a:lnTo>
                  <a:close/>
                </a:path>
              </a:pathLst>
            </a:custGeom>
            <a:blipFill rotWithShape="1">
              <a:blip r:embed="rId4">
                <a:alphaModFix/>
              </a:blip>
              <a:stretch>
                <a:fillRect b="0" l="0" r="0" t="0"/>
              </a:stretch>
            </a:blipFill>
            <a:ln>
              <a:noFill/>
            </a:ln>
          </p:spPr>
        </p:sp>
        <p:grpSp>
          <p:nvGrpSpPr>
            <p:cNvPr id="379" name="Google Shape;379;p18"/>
            <p:cNvGrpSpPr/>
            <p:nvPr/>
          </p:nvGrpSpPr>
          <p:grpSpPr>
            <a:xfrm>
              <a:off x="2249712" y="-38474"/>
              <a:ext cx="6350506" cy="2183893"/>
              <a:chOff x="0" y="-57150"/>
              <a:chExt cx="1010207" cy="347403"/>
            </a:xfrm>
          </p:grpSpPr>
          <p:sp>
            <p:nvSpPr>
              <p:cNvPr id="380" name="Google Shape;380;p18"/>
              <p:cNvSpPr/>
              <p:nvPr/>
            </p:nvSpPr>
            <p:spPr>
              <a:xfrm>
                <a:off x="0" y="0"/>
                <a:ext cx="1010207" cy="290253"/>
              </a:xfrm>
              <a:custGeom>
                <a:rect b="b" l="l" r="r" t="t"/>
                <a:pathLst>
                  <a:path extrusionOk="0" h="290253" w="1010207">
                    <a:moveTo>
                      <a:pt x="0" y="0"/>
                    </a:moveTo>
                    <a:lnTo>
                      <a:pt x="1010207" y="0"/>
                    </a:lnTo>
                    <a:lnTo>
                      <a:pt x="1010207" y="290253"/>
                    </a:lnTo>
                    <a:lnTo>
                      <a:pt x="0" y="290253"/>
                    </a:lnTo>
                    <a:close/>
                  </a:path>
                </a:pathLst>
              </a:custGeom>
              <a:solidFill>
                <a:srgbClr val="F1EAEA"/>
              </a:solidFill>
              <a:ln>
                <a:noFill/>
              </a:ln>
            </p:spPr>
          </p:sp>
          <p:sp>
            <p:nvSpPr>
              <p:cNvPr id="381" name="Google Shape;381;p18"/>
              <p:cNvSpPr txBox="1"/>
              <p:nvPr/>
            </p:nvSpPr>
            <p:spPr>
              <a:xfrm>
                <a:off x="0" y="-57150"/>
                <a:ext cx="1010207" cy="347403"/>
              </a:xfrm>
              <a:prstGeom prst="rect">
                <a:avLst/>
              </a:prstGeom>
              <a:noFill/>
              <a:ln>
                <a:noFill/>
              </a:ln>
            </p:spPr>
            <p:txBody>
              <a:bodyPr anchorCtr="0" anchor="ctr" bIns="50800" lIns="50800" spcFirstLastPara="1" rIns="50800" wrap="square" tIns="50800">
                <a:noAutofit/>
              </a:bodyPr>
              <a:lstStyle/>
              <a:p>
                <a:pPr indent="0" lvl="0" marL="0" marR="0" rtl="0" algn="ctr">
                  <a:lnSpc>
                    <a:spcPct val="192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382" name="Google Shape;382;p18"/>
          <p:cNvGrpSpPr/>
          <p:nvPr/>
        </p:nvGrpSpPr>
        <p:grpSpPr>
          <a:xfrm>
            <a:off x="1148982" y="6794036"/>
            <a:ext cx="7290824" cy="1876232"/>
            <a:chOff x="0" y="0"/>
            <a:chExt cx="9721099" cy="2501643"/>
          </a:xfrm>
        </p:grpSpPr>
        <p:sp>
          <p:nvSpPr>
            <p:cNvPr id="383" name="Google Shape;383;p18"/>
            <p:cNvSpPr/>
            <p:nvPr/>
          </p:nvSpPr>
          <p:spPr>
            <a:xfrm>
              <a:off x="0" y="0"/>
              <a:ext cx="9721099" cy="2501643"/>
            </a:xfrm>
            <a:custGeom>
              <a:rect b="b" l="l" r="r" t="t"/>
              <a:pathLst>
                <a:path extrusionOk="0" h="2501643" w="9721099">
                  <a:moveTo>
                    <a:pt x="0" y="0"/>
                  </a:moveTo>
                  <a:lnTo>
                    <a:pt x="9721099" y="0"/>
                  </a:lnTo>
                  <a:lnTo>
                    <a:pt x="9721099" y="2501643"/>
                  </a:lnTo>
                  <a:lnTo>
                    <a:pt x="0" y="2501643"/>
                  </a:lnTo>
                  <a:lnTo>
                    <a:pt x="0" y="0"/>
                  </a:lnTo>
                  <a:close/>
                </a:path>
              </a:pathLst>
            </a:custGeom>
            <a:blipFill rotWithShape="1">
              <a:blip r:embed="rId4">
                <a:alphaModFix/>
              </a:blip>
              <a:stretch>
                <a:fillRect b="0" l="0" r="0" t="0"/>
              </a:stretch>
            </a:blipFill>
            <a:ln>
              <a:noFill/>
            </a:ln>
          </p:spPr>
        </p:sp>
        <p:grpSp>
          <p:nvGrpSpPr>
            <p:cNvPr id="384" name="Google Shape;384;p18"/>
            <p:cNvGrpSpPr/>
            <p:nvPr/>
          </p:nvGrpSpPr>
          <p:grpSpPr>
            <a:xfrm>
              <a:off x="1974316" y="10816"/>
              <a:ext cx="6350506" cy="2183893"/>
              <a:chOff x="0" y="-57150"/>
              <a:chExt cx="1010207" cy="347403"/>
            </a:xfrm>
          </p:grpSpPr>
          <p:sp>
            <p:nvSpPr>
              <p:cNvPr id="385" name="Google Shape;385;p18"/>
              <p:cNvSpPr/>
              <p:nvPr/>
            </p:nvSpPr>
            <p:spPr>
              <a:xfrm>
                <a:off x="0" y="0"/>
                <a:ext cx="1010207" cy="290253"/>
              </a:xfrm>
              <a:custGeom>
                <a:rect b="b" l="l" r="r" t="t"/>
                <a:pathLst>
                  <a:path extrusionOk="0" h="290253" w="1010207">
                    <a:moveTo>
                      <a:pt x="0" y="0"/>
                    </a:moveTo>
                    <a:lnTo>
                      <a:pt x="1010207" y="0"/>
                    </a:lnTo>
                    <a:lnTo>
                      <a:pt x="1010207" y="290253"/>
                    </a:lnTo>
                    <a:lnTo>
                      <a:pt x="0" y="290253"/>
                    </a:lnTo>
                    <a:close/>
                  </a:path>
                </a:pathLst>
              </a:custGeom>
              <a:solidFill>
                <a:srgbClr val="F1EAEA"/>
              </a:solidFill>
              <a:ln>
                <a:noFill/>
              </a:ln>
            </p:spPr>
          </p:sp>
          <p:sp>
            <p:nvSpPr>
              <p:cNvPr id="386" name="Google Shape;386;p18"/>
              <p:cNvSpPr txBox="1"/>
              <p:nvPr/>
            </p:nvSpPr>
            <p:spPr>
              <a:xfrm>
                <a:off x="0" y="-57150"/>
                <a:ext cx="1010207" cy="347403"/>
              </a:xfrm>
              <a:prstGeom prst="rect">
                <a:avLst/>
              </a:prstGeom>
              <a:noFill/>
              <a:ln>
                <a:noFill/>
              </a:ln>
            </p:spPr>
            <p:txBody>
              <a:bodyPr anchorCtr="0" anchor="ctr" bIns="50800" lIns="50800" spcFirstLastPara="1" rIns="50800" wrap="square" tIns="50800">
                <a:noAutofit/>
              </a:bodyPr>
              <a:lstStyle/>
              <a:p>
                <a:pPr indent="0" lvl="0" marL="0" marR="0" rtl="0" algn="ctr">
                  <a:lnSpc>
                    <a:spcPct val="192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387" name="Google Shape;387;p18"/>
          <p:cNvGrpSpPr/>
          <p:nvPr/>
        </p:nvGrpSpPr>
        <p:grpSpPr>
          <a:xfrm>
            <a:off x="9848193" y="6794036"/>
            <a:ext cx="7290824" cy="1876232"/>
            <a:chOff x="0" y="0"/>
            <a:chExt cx="9721099" cy="2501643"/>
          </a:xfrm>
        </p:grpSpPr>
        <p:sp>
          <p:nvSpPr>
            <p:cNvPr id="388" name="Google Shape;388;p18"/>
            <p:cNvSpPr/>
            <p:nvPr/>
          </p:nvSpPr>
          <p:spPr>
            <a:xfrm>
              <a:off x="0" y="0"/>
              <a:ext cx="9721099" cy="2501643"/>
            </a:xfrm>
            <a:custGeom>
              <a:rect b="b" l="l" r="r" t="t"/>
              <a:pathLst>
                <a:path extrusionOk="0" h="2501643" w="9721099">
                  <a:moveTo>
                    <a:pt x="0" y="0"/>
                  </a:moveTo>
                  <a:lnTo>
                    <a:pt x="9721099" y="0"/>
                  </a:lnTo>
                  <a:lnTo>
                    <a:pt x="9721099" y="2501643"/>
                  </a:lnTo>
                  <a:lnTo>
                    <a:pt x="0" y="2501643"/>
                  </a:lnTo>
                  <a:lnTo>
                    <a:pt x="0" y="0"/>
                  </a:lnTo>
                  <a:close/>
                </a:path>
              </a:pathLst>
            </a:custGeom>
            <a:blipFill rotWithShape="1">
              <a:blip r:embed="rId4">
                <a:alphaModFix/>
              </a:blip>
              <a:stretch>
                <a:fillRect b="0" l="0" r="0" t="0"/>
              </a:stretch>
            </a:blipFill>
            <a:ln>
              <a:noFill/>
            </a:ln>
          </p:spPr>
        </p:sp>
        <p:grpSp>
          <p:nvGrpSpPr>
            <p:cNvPr id="389" name="Google Shape;389;p18"/>
            <p:cNvGrpSpPr/>
            <p:nvPr/>
          </p:nvGrpSpPr>
          <p:grpSpPr>
            <a:xfrm>
              <a:off x="2249712" y="10816"/>
              <a:ext cx="6350506" cy="2183893"/>
              <a:chOff x="0" y="-57150"/>
              <a:chExt cx="1010207" cy="347403"/>
            </a:xfrm>
          </p:grpSpPr>
          <p:sp>
            <p:nvSpPr>
              <p:cNvPr id="390" name="Google Shape;390;p18"/>
              <p:cNvSpPr/>
              <p:nvPr/>
            </p:nvSpPr>
            <p:spPr>
              <a:xfrm>
                <a:off x="0" y="0"/>
                <a:ext cx="1010207" cy="290253"/>
              </a:xfrm>
              <a:custGeom>
                <a:rect b="b" l="l" r="r" t="t"/>
                <a:pathLst>
                  <a:path extrusionOk="0" h="290253" w="1010207">
                    <a:moveTo>
                      <a:pt x="0" y="0"/>
                    </a:moveTo>
                    <a:lnTo>
                      <a:pt x="1010207" y="0"/>
                    </a:lnTo>
                    <a:lnTo>
                      <a:pt x="1010207" y="290253"/>
                    </a:lnTo>
                    <a:lnTo>
                      <a:pt x="0" y="290253"/>
                    </a:lnTo>
                    <a:close/>
                  </a:path>
                </a:pathLst>
              </a:custGeom>
              <a:solidFill>
                <a:srgbClr val="F1EAEA"/>
              </a:solidFill>
              <a:ln>
                <a:noFill/>
              </a:ln>
            </p:spPr>
          </p:sp>
          <p:sp>
            <p:nvSpPr>
              <p:cNvPr id="391" name="Google Shape;391;p18"/>
              <p:cNvSpPr txBox="1"/>
              <p:nvPr/>
            </p:nvSpPr>
            <p:spPr>
              <a:xfrm>
                <a:off x="0" y="-57150"/>
                <a:ext cx="1010207" cy="347403"/>
              </a:xfrm>
              <a:prstGeom prst="rect">
                <a:avLst/>
              </a:prstGeom>
              <a:noFill/>
              <a:ln>
                <a:noFill/>
              </a:ln>
            </p:spPr>
            <p:txBody>
              <a:bodyPr anchorCtr="0" anchor="ctr" bIns="50800" lIns="50800" spcFirstLastPara="1" rIns="50800" wrap="square" tIns="50800">
                <a:noAutofit/>
              </a:bodyPr>
              <a:lstStyle/>
              <a:p>
                <a:pPr indent="0" lvl="0" marL="0" marR="0" rtl="0" algn="ctr">
                  <a:lnSpc>
                    <a:spcPct val="192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392" name="Google Shape;392;p18"/>
          <p:cNvSpPr txBox="1"/>
          <p:nvPr/>
        </p:nvSpPr>
        <p:spPr>
          <a:xfrm>
            <a:off x="2910740" y="4654069"/>
            <a:ext cx="4053300" cy="6726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1900" u="none" cap="none" strike="noStrike">
                <a:solidFill>
                  <a:srgbClr val="000000"/>
                </a:solidFill>
                <a:latin typeface="Ubuntu"/>
                <a:ea typeface="Ubuntu"/>
                <a:cs typeface="Ubuntu"/>
                <a:sym typeface="Ubuntu"/>
              </a:rPr>
              <a:t>Lorem ipsum dolor sit amet, consectetur adipiscing elit.</a:t>
            </a:r>
            <a:endParaRPr/>
          </a:p>
        </p:txBody>
      </p:sp>
      <p:sp>
        <p:nvSpPr>
          <p:cNvPr id="393" name="Google Shape;393;p18"/>
          <p:cNvSpPr txBox="1"/>
          <p:nvPr/>
        </p:nvSpPr>
        <p:spPr>
          <a:xfrm>
            <a:off x="2910740" y="7614817"/>
            <a:ext cx="4053300" cy="6726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1900" u="none" cap="none" strike="noStrike">
                <a:solidFill>
                  <a:srgbClr val="000000"/>
                </a:solidFill>
                <a:latin typeface="Ubuntu"/>
                <a:ea typeface="Ubuntu"/>
                <a:cs typeface="Ubuntu"/>
                <a:sym typeface="Ubuntu"/>
              </a:rPr>
              <a:t>Lorem ipsum dolor sit amet, consectetur adipiscing elit.</a:t>
            </a:r>
            <a:endParaRPr/>
          </a:p>
        </p:txBody>
      </p:sp>
      <p:sp>
        <p:nvSpPr>
          <p:cNvPr id="394" name="Google Shape;394;p18"/>
          <p:cNvSpPr txBox="1"/>
          <p:nvPr/>
        </p:nvSpPr>
        <p:spPr>
          <a:xfrm>
            <a:off x="11597505" y="4654069"/>
            <a:ext cx="4053300" cy="6726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1900" u="none" cap="none" strike="noStrike">
                <a:solidFill>
                  <a:srgbClr val="000000"/>
                </a:solidFill>
                <a:latin typeface="Ubuntu"/>
                <a:ea typeface="Ubuntu"/>
                <a:cs typeface="Ubuntu"/>
                <a:sym typeface="Ubuntu"/>
              </a:rPr>
              <a:t>Lorem ipsum dolor sit amet, consectetur adipiscing elit.</a:t>
            </a:r>
            <a:endParaRPr/>
          </a:p>
        </p:txBody>
      </p:sp>
      <p:sp>
        <p:nvSpPr>
          <p:cNvPr id="395" name="Google Shape;395;p18"/>
          <p:cNvSpPr txBox="1"/>
          <p:nvPr/>
        </p:nvSpPr>
        <p:spPr>
          <a:xfrm>
            <a:off x="11597505" y="7614817"/>
            <a:ext cx="4053300" cy="6726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1900" u="none" cap="none" strike="noStrike">
                <a:solidFill>
                  <a:srgbClr val="000000"/>
                </a:solidFill>
                <a:latin typeface="Ubuntu"/>
                <a:ea typeface="Ubuntu"/>
                <a:cs typeface="Ubuntu"/>
                <a:sym typeface="Ubuntu"/>
              </a:rPr>
              <a:t>Lorem ipsum dolor sit amet, consectetur adipiscing elit.</a:t>
            </a:r>
            <a:endParaRPr/>
          </a:p>
        </p:txBody>
      </p:sp>
      <p:sp>
        <p:nvSpPr>
          <p:cNvPr id="396" name="Google Shape;396;p18"/>
          <p:cNvSpPr txBox="1"/>
          <p:nvPr/>
        </p:nvSpPr>
        <p:spPr>
          <a:xfrm>
            <a:off x="2910740" y="4166935"/>
            <a:ext cx="4558868" cy="399542"/>
          </a:xfrm>
          <a:prstGeom prst="rect">
            <a:avLst/>
          </a:prstGeom>
          <a:noFill/>
          <a:ln>
            <a:noFill/>
          </a:ln>
        </p:spPr>
        <p:txBody>
          <a:bodyPr anchorCtr="0" anchor="t" bIns="0" lIns="0" spcFirstLastPara="1" rIns="0" wrap="square" tIns="0">
            <a:spAutoFit/>
          </a:bodyPr>
          <a:lstStyle/>
          <a:p>
            <a:pPr indent="0" lvl="0" marL="0" marR="0" rtl="0" algn="l">
              <a:lnSpc>
                <a:spcPct val="143018"/>
              </a:lnSpc>
              <a:spcBef>
                <a:spcPts val="0"/>
              </a:spcBef>
              <a:spcAft>
                <a:spcPts val="0"/>
              </a:spcAft>
              <a:buNone/>
            </a:pPr>
            <a:r>
              <a:rPr b="1" i="0" lang="en-US" sz="2299" u="none" cap="none" strike="noStrike">
                <a:solidFill>
                  <a:srgbClr val="000000"/>
                </a:solidFill>
                <a:latin typeface="Ubuntu"/>
                <a:ea typeface="Ubuntu"/>
                <a:cs typeface="Ubuntu"/>
                <a:sym typeface="Ubuntu"/>
              </a:rPr>
              <a:t>Summarize the Main Point Here</a:t>
            </a:r>
            <a:endParaRPr/>
          </a:p>
        </p:txBody>
      </p:sp>
      <p:sp>
        <p:nvSpPr>
          <p:cNvPr id="397" name="Google Shape;397;p18"/>
          <p:cNvSpPr txBox="1"/>
          <p:nvPr/>
        </p:nvSpPr>
        <p:spPr>
          <a:xfrm>
            <a:off x="2910740" y="7127683"/>
            <a:ext cx="4558868" cy="399542"/>
          </a:xfrm>
          <a:prstGeom prst="rect">
            <a:avLst/>
          </a:prstGeom>
          <a:noFill/>
          <a:ln>
            <a:noFill/>
          </a:ln>
        </p:spPr>
        <p:txBody>
          <a:bodyPr anchorCtr="0" anchor="t" bIns="0" lIns="0" spcFirstLastPara="1" rIns="0" wrap="square" tIns="0">
            <a:spAutoFit/>
          </a:bodyPr>
          <a:lstStyle/>
          <a:p>
            <a:pPr indent="0" lvl="0" marL="0" marR="0" rtl="0" algn="l">
              <a:lnSpc>
                <a:spcPct val="143018"/>
              </a:lnSpc>
              <a:spcBef>
                <a:spcPts val="0"/>
              </a:spcBef>
              <a:spcAft>
                <a:spcPts val="0"/>
              </a:spcAft>
              <a:buNone/>
            </a:pPr>
            <a:r>
              <a:rPr b="1" i="0" lang="en-US" sz="2299" u="none" cap="none" strike="noStrike">
                <a:solidFill>
                  <a:srgbClr val="000000"/>
                </a:solidFill>
                <a:latin typeface="Ubuntu"/>
                <a:ea typeface="Ubuntu"/>
                <a:cs typeface="Ubuntu"/>
                <a:sym typeface="Ubuntu"/>
              </a:rPr>
              <a:t>Summarize the Main Point Here</a:t>
            </a:r>
            <a:endParaRPr/>
          </a:p>
        </p:txBody>
      </p:sp>
      <p:sp>
        <p:nvSpPr>
          <p:cNvPr id="398" name="Google Shape;398;p18"/>
          <p:cNvSpPr txBox="1"/>
          <p:nvPr/>
        </p:nvSpPr>
        <p:spPr>
          <a:xfrm>
            <a:off x="11597505" y="4166935"/>
            <a:ext cx="4631111" cy="399542"/>
          </a:xfrm>
          <a:prstGeom prst="rect">
            <a:avLst/>
          </a:prstGeom>
          <a:noFill/>
          <a:ln>
            <a:noFill/>
          </a:ln>
        </p:spPr>
        <p:txBody>
          <a:bodyPr anchorCtr="0" anchor="t" bIns="0" lIns="0" spcFirstLastPara="1" rIns="0" wrap="square" tIns="0">
            <a:spAutoFit/>
          </a:bodyPr>
          <a:lstStyle/>
          <a:p>
            <a:pPr indent="0" lvl="0" marL="0" marR="0" rtl="0" algn="l">
              <a:lnSpc>
                <a:spcPct val="143018"/>
              </a:lnSpc>
              <a:spcBef>
                <a:spcPts val="0"/>
              </a:spcBef>
              <a:spcAft>
                <a:spcPts val="0"/>
              </a:spcAft>
              <a:buNone/>
            </a:pPr>
            <a:r>
              <a:rPr b="1" i="0" lang="en-US" sz="2299" u="none" cap="none" strike="noStrike">
                <a:solidFill>
                  <a:srgbClr val="000000"/>
                </a:solidFill>
                <a:latin typeface="Ubuntu"/>
                <a:ea typeface="Ubuntu"/>
                <a:cs typeface="Ubuntu"/>
                <a:sym typeface="Ubuntu"/>
              </a:rPr>
              <a:t>Summarize the Main Point Here</a:t>
            </a:r>
            <a:endParaRPr/>
          </a:p>
        </p:txBody>
      </p:sp>
      <p:sp>
        <p:nvSpPr>
          <p:cNvPr id="399" name="Google Shape;399;p18"/>
          <p:cNvSpPr txBox="1"/>
          <p:nvPr/>
        </p:nvSpPr>
        <p:spPr>
          <a:xfrm>
            <a:off x="11597505" y="7127683"/>
            <a:ext cx="4438465" cy="399542"/>
          </a:xfrm>
          <a:prstGeom prst="rect">
            <a:avLst/>
          </a:prstGeom>
          <a:noFill/>
          <a:ln>
            <a:noFill/>
          </a:ln>
        </p:spPr>
        <p:txBody>
          <a:bodyPr anchorCtr="0" anchor="t" bIns="0" lIns="0" spcFirstLastPara="1" rIns="0" wrap="square" tIns="0">
            <a:spAutoFit/>
          </a:bodyPr>
          <a:lstStyle/>
          <a:p>
            <a:pPr indent="0" lvl="0" marL="0" marR="0" rtl="0" algn="l">
              <a:lnSpc>
                <a:spcPct val="143018"/>
              </a:lnSpc>
              <a:spcBef>
                <a:spcPts val="0"/>
              </a:spcBef>
              <a:spcAft>
                <a:spcPts val="0"/>
              </a:spcAft>
              <a:buNone/>
            </a:pPr>
            <a:r>
              <a:rPr b="1" i="0" lang="en-US" sz="2299" u="none" cap="none" strike="noStrike">
                <a:solidFill>
                  <a:srgbClr val="000000"/>
                </a:solidFill>
                <a:latin typeface="Ubuntu"/>
                <a:ea typeface="Ubuntu"/>
                <a:cs typeface="Ubuntu"/>
                <a:sym typeface="Ubuntu"/>
              </a:rPr>
              <a:t>Summarize the Main Point Here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grpSp>
        <p:nvGrpSpPr>
          <p:cNvPr id="404" name="Google Shape;404;p19"/>
          <p:cNvGrpSpPr/>
          <p:nvPr/>
        </p:nvGrpSpPr>
        <p:grpSpPr>
          <a:xfrm>
            <a:off x="0" y="0"/>
            <a:ext cx="18528564" cy="10287000"/>
            <a:chOff x="0" y="0"/>
            <a:chExt cx="24704752" cy="13716000"/>
          </a:xfrm>
        </p:grpSpPr>
        <p:sp>
          <p:nvSpPr>
            <p:cNvPr id="405" name="Google Shape;405;p19"/>
            <p:cNvSpPr/>
            <p:nvPr/>
          </p:nvSpPr>
          <p:spPr>
            <a:xfrm>
              <a:off x="0" y="0"/>
              <a:ext cx="13716000" cy="13716000"/>
            </a:xfrm>
            <a:custGeom>
              <a:rect b="b" l="l" r="r" t="t"/>
              <a:pathLst>
                <a:path extrusionOk="0" h="13716000" w="13716000">
                  <a:moveTo>
                    <a:pt x="0" y="0"/>
                  </a:moveTo>
                  <a:lnTo>
                    <a:pt x="13716000" y="0"/>
                  </a:lnTo>
                  <a:lnTo>
                    <a:pt x="13716000" y="13716000"/>
                  </a:lnTo>
                  <a:lnTo>
                    <a:pt x="0" y="13716000"/>
                  </a:lnTo>
                  <a:lnTo>
                    <a:pt x="0" y="0"/>
                  </a:lnTo>
                  <a:close/>
                </a:path>
              </a:pathLst>
            </a:custGeom>
            <a:blipFill rotWithShape="1">
              <a:blip r:embed="rId3">
                <a:alphaModFix/>
              </a:blip>
              <a:stretch>
                <a:fillRect b="0" l="0" r="0" t="0"/>
              </a:stretch>
            </a:blipFill>
            <a:ln>
              <a:noFill/>
            </a:ln>
          </p:spPr>
        </p:sp>
        <p:sp>
          <p:nvSpPr>
            <p:cNvPr id="406" name="Google Shape;406;p19"/>
            <p:cNvSpPr/>
            <p:nvPr/>
          </p:nvSpPr>
          <p:spPr>
            <a:xfrm>
              <a:off x="13716000" y="0"/>
              <a:ext cx="10988752" cy="13699308"/>
            </a:xfrm>
            <a:custGeom>
              <a:rect b="b" l="l" r="r" t="t"/>
              <a:pathLst>
                <a:path extrusionOk="0" h="13699308" w="10988752">
                  <a:moveTo>
                    <a:pt x="0" y="0"/>
                  </a:moveTo>
                  <a:lnTo>
                    <a:pt x="10988752" y="0"/>
                  </a:lnTo>
                  <a:lnTo>
                    <a:pt x="10988752" y="13699308"/>
                  </a:lnTo>
                  <a:lnTo>
                    <a:pt x="0" y="13699308"/>
                  </a:lnTo>
                  <a:lnTo>
                    <a:pt x="0" y="0"/>
                  </a:lnTo>
                  <a:close/>
                </a:path>
              </a:pathLst>
            </a:custGeom>
            <a:blipFill rotWithShape="1">
              <a:blip r:embed="rId3">
                <a:alphaModFix/>
              </a:blip>
              <a:stretch>
                <a:fillRect b="-120" l="0" r="-24817" t="0"/>
              </a:stretch>
            </a:blipFill>
            <a:ln>
              <a:noFill/>
            </a:ln>
          </p:spPr>
        </p:sp>
      </p:grpSp>
      <p:grpSp>
        <p:nvGrpSpPr>
          <p:cNvPr id="407" name="Google Shape;407;p19"/>
          <p:cNvGrpSpPr/>
          <p:nvPr/>
        </p:nvGrpSpPr>
        <p:grpSpPr>
          <a:xfrm>
            <a:off x="-352322" y="-425608"/>
            <a:ext cx="10626623" cy="7800173"/>
            <a:chOff x="0" y="-57150"/>
            <a:chExt cx="2798781" cy="2054367"/>
          </a:xfrm>
        </p:grpSpPr>
        <p:sp>
          <p:nvSpPr>
            <p:cNvPr id="408" name="Google Shape;408;p19"/>
            <p:cNvSpPr/>
            <p:nvPr/>
          </p:nvSpPr>
          <p:spPr>
            <a:xfrm>
              <a:off x="0" y="0"/>
              <a:ext cx="2798781" cy="1997217"/>
            </a:xfrm>
            <a:custGeom>
              <a:rect b="b" l="l" r="r" t="t"/>
              <a:pathLst>
                <a:path extrusionOk="0" h="1997217" w="2798781">
                  <a:moveTo>
                    <a:pt x="0" y="0"/>
                  </a:moveTo>
                  <a:lnTo>
                    <a:pt x="2798781" y="0"/>
                  </a:lnTo>
                  <a:lnTo>
                    <a:pt x="2798781" y="1997217"/>
                  </a:lnTo>
                  <a:lnTo>
                    <a:pt x="0" y="1997217"/>
                  </a:lnTo>
                  <a:close/>
                </a:path>
              </a:pathLst>
            </a:custGeom>
            <a:solidFill>
              <a:srgbClr val="F1EAEA"/>
            </a:solidFill>
            <a:ln cap="sq" cmpd="sng" w="28575">
              <a:solidFill>
                <a:srgbClr val="000000"/>
              </a:solidFill>
              <a:prstDash val="solid"/>
              <a:miter lim="8000"/>
              <a:headEnd len="sm" w="sm" type="none"/>
              <a:tailEnd len="sm" w="sm" type="none"/>
            </a:ln>
          </p:spPr>
        </p:sp>
        <p:sp>
          <p:nvSpPr>
            <p:cNvPr id="409" name="Google Shape;409;p19"/>
            <p:cNvSpPr txBox="1"/>
            <p:nvPr/>
          </p:nvSpPr>
          <p:spPr>
            <a:xfrm>
              <a:off x="0" y="-57150"/>
              <a:ext cx="2798781" cy="2054367"/>
            </a:xfrm>
            <a:prstGeom prst="rect">
              <a:avLst/>
            </a:prstGeom>
            <a:noFill/>
            <a:ln>
              <a:noFill/>
            </a:ln>
          </p:spPr>
          <p:txBody>
            <a:bodyPr anchorCtr="0" anchor="ctr" bIns="50800" lIns="50800" spcFirstLastPara="1" rIns="50800" wrap="square" tIns="50800">
              <a:noAutofit/>
            </a:bodyPr>
            <a:lstStyle/>
            <a:p>
              <a:pPr indent="0" lvl="0" marL="0" marR="0" rtl="0" algn="ctr">
                <a:lnSpc>
                  <a:spcPct val="192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410" name="Google Shape;410;p19"/>
          <p:cNvPicPr preferRelativeResize="0"/>
          <p:nvPr/>
        </p:nvPicPr>
        <p:blipFill rotWithShape="1">
          <a:blip r:embed="rId4">
            <a:alphaModFix/>
          </a:blip>
          <a:srcRect b="0" l="3535" r="3534" t="0"/>
          <a:stretch/>
        </p:blipFill>
        <p:spPr>
          <a:xfrm>
            <a:off x="-9525" y="0"/>
            <a:ext cx="10245569" cy="7350180"/>
          </a:xfrm>
          <a:prstGeom prst="rect">
            <a:avLst/>
          </a:prstGeom>
          <a:noFill/>
          <a:ln>
            <a:noFill/>
          </a:ln>
        </p:spPr>
      </p:pic>
      <p:grpSp>
        <p:nvGrpSpPr>
          <p:cNvPr id="411" name="Google Shape;411;p19"/>
          <p:cNvGrpSpPr/>
          <p:nvPr/>
        </p:nvGrpSpPr>
        <p:grpSpPr>
          <a:xfrm>
            <a:off x="6768909" y="1450415"/>
            <a:ext cx="5868831" cy="7624943"/>
            <a:chOff x="0" y="-57150"/>
            <a:chExt cx="1545700" cy="2008216"/>
          </a:xfrm>
        </p:grpSpPr>
        <p:sp>
          <p:nvSpPr>
            <p:cNvPr id="412" name="Google Shape;412;p19"/>
            <p:cNvSpPr/>
            <p:nvPr/>
          </p:nvSpPr>
          <p:spPr>
            <a:xfrm>
              <a:off x="0" y="0"/>
              <a:ext cx="1545700" cy="1951066"/>
            </a:xfrm>
            <a:custGeom>
              <a:rect b="b" l="l" r="r" t="t"/>
              <a:pathLst>
                <a:path extrusionOk="0" h="1951066" w="1545700">
                  <a:moveTo>
                    <a:pt x="0" y="0"/>
                  </a:moveTo>
                  <a:lnTo>
                    <a:pt x="1545700" y="0"/>
                  </a:lnTo>
                  <a:lnTo>
                    <a:pt x="1545700" y="1951066"/>
                  </a:lnTo>
                  <a:lnTo>
                    <a:pt x="0" y="1951066"/>
                  </a:lnTo>
                  <a:close/>
                </a:path>
              </a:pathLst>
            </a:custGeom>
            <a:solidFill>
              <a:srgbClr val="F1EAEA"/>
            </a:solidFill>
            <a:ln cap="sq" cmpd="sng" w="28575">
              <a:solidFill>
                <a:srgbClr val="000000"/>
              </a:solidFill>
              <a:prstDash val="solid"/>
              <a:miter lim="8000"/>
              <a:headEnd len="sm" w="sm" type="none"/>
              <a:tailEnd len="sm" w="sm" type="none"/>
            </a:ln>
          </p:spPr>
        </p:sp>
        <p:sp>
          <p:nvSpPr>
            <p:cNvPr id="413" name="Google Shape;413;p19"/>
            <p:cNvSpPr txBox="1"/>
            <p:nvPr/>
          </p:nvSpPr>
          <p:spPr>
            <a:xfrm>
              <a:off x="0" y="-57150"/>
              <a:ext cx="1545700" cy="2008216"/>
            </a:xfrm>
            <a:prstGeom prst="rect">
              <a:avLst/>
            </a:prstGeom>
            <a:noFill/>
            <a:ln>
              <a:noFill/>
            </a:ln>
          </p:spPr>
          <p:txBody>
            <a:bodyPr anchorCtr="0" anchor="ctr" bIns="50800" lIns="50800" spcFirstLastPara="1" rIns="50800" wrap="square" tIns="50800">
              <a:noAutofit/>
            </a:bodyPr>
            <a:lstStyle/>
            <a:p>
              <a:pPr indent="0" lvl="0" marL="0" marR="0" rtl="0" algn="ctr">
                <a:lnSpc>
                  <a:spcPct val="192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414" name="Google Shape;414;p19"/>
          <p:cNvPicPr preferRelativeResize="0"/>
          <p:nvPr/>
        </p:nvPicPr>
        <p:blipFill rotWithShape="1">
          <a:blip r:embed="rId5">
            <a:alphaModFix/>
          </a:blip>
          <a:srcRect b="0" l="23572" r="23573" t="0"/>
          <a:stretch/>
        </p:blipFill>
        <p:spPr>
          <a:xfrm>
            <a:off x="6796078" y="1695077"/>
            <a:ext cx="5819896" cy="7350180"/>
          </a:xfrm>
          <a:prstGeom prst="rect">
            <a:avLst/>
          </a:prstGeom>
          <a:noFill/>
          <a:ln>
            <a:noFill/>
          </a:ln>
        </p:spPr>
      </p:pic>
      <p:sp>
        <p:nvSpPr>
          <p:cNvPr id="415" name="Google Shape;415;p19"/>
          <p:cNvSpPr/>
          <p:nvPr/>
        </p:nvSpPr>
        <p:spPr>
          <a:xfrm>
            <a:off x="10274301" y="6439085"/>
            <a:ext cx="7156878" cy="1870961"/>
          </a:xfrm>
          <a:custGeom>
            <a:rect b="b" l="l" r="r" t="t"/>
            <a:pathLst>
              <a:path extrusionOk="0" h="1870961" w="7156878">
                <a:moveTo>
                  <a:pt x="0" y="0"/>
                </a:moveTo>
                <a:lnTo>
                  <a:pt x="7156879" y="0"/>
                </a:lnTo>
                <a:lnTo>
                  <a:pt x="7156879" y="1870961"/>
                </a:lnTo>
                <a:lnTo>
                  <a:pt x="0" y="1870961"/>
                </a:lnTo>
                <a:lnTo>
                  <a:pt x="0" y="0"/>
                </a:lnTo>
                <a:close/>
              </a:path>
            </a:pathLst>
          </a:custGeom>
          <a:blipFill rotWithShape="1">
            <a:blip r:embed="rId6">
              <a:alphaModFix/>
            </a:blip>
            <a:stretch>
              <a:fillRect b="0" l="0" r="0" t="0"/>
            </a:stretch>
          </a:blipFill>
          <a:ln>
            <a:noFill/>
          </a:ln>
        </p:spPr>
      </p:sp>
      <p:sp>
        <p:nvSpPr>
          <p:cNvPr id="416" name="Google Shape;416;p19"/>
          <p:cNvSpPr txBox="1"/>
          <p:nvPr/>
        </p:nvSpPr>
        <p:spPr>
          <a:xfrm>
            <a:off x="661144" y="7969747"/>
            <a:ext cx="5697600" cy="15207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1900" u="none" cap="none" strike="noStrike">
                <a:solidFill>
                  <a:srgbClr val="000000"/>
                </a:solidFill>
                <a:latin typeface="Ubuntu"/>
                <a:ea typeface="Ubuntu"/>
                <a:cs typeface="Ubuntu"/>
                <a:sym typeface="Ubuntu"/>
              </a:rPr>
              <a:t>Lorem ipsum dolor sit amet, consectetur adipiscing elit, sed do eiusmod tempor incididunt ut labore et dolore magna aliqua. Ut enim ad minim veniam, quis nostrud exercitation ullamco laboris nisi ut aliquip.</a:t>
            </a:r>
            <a:endParaRPr/>
          </a:p>
        </p:txBody>
      </p:sp>
      <p:sp>
        <p:nvSpPr>
          <p:cNvPr id="417" name="Google Shape;417;p19"/>
          <p:cNvSpPr txBox="1"/>
          <p:nvPr/>
        </p:nvSpPr>
        <p:spPr>
          <a:xfrm>
            <a:off x="11037334" y="7010653"/>
            <a:ext cx="5697600" cy="760500"/>
          </a:xfrm>
          <a:prstGeom prst="rect">
            <a:avLst/>
          </a:prstGeom>
          <a:noFill/>
          <a:ln>
            <a:noFill/>
          </a:ln>
        </p:spPr>
        <p:txBody>
          <a:bodyPr anchorCtr="0" anchor="t" bIns="0" lIns="0" spcFirstLastPara="1" rIns="0" wrap="square" tIns="0">
            <a:spAutoFit/>
          </a:bodyPr>
          <a:lstStyle/>
          <a:p>
            <a:pPr indent="0" lvl="0" marL="0" marR="0" rtl="0" algn="ctr">
              <a:lnSpc>
                <a:spcPct val="160000"/>
              </a:lnSpc>
              <a:spcBef>
                <a:spcPts val="0"/>
              </a:spcBef>
              <a:spcAft>
                <a:spcPts val="0"/>
              </a:spcAft>
              <a:buNone/>
            </a:pPr>
            <a:r>
              <a:rPr b="0" i="0" lang="en-US" sz="1900" u="none" cap="none" strike="noStrike">
                <a:solidFill>
                  <a:srgbClr val="000000"/>
                </a:solidFill>
                <a:latin typeface="Ubuntu"/>
                <a:ea typeface="Ubuntu"/>
                <a:cs typeface="Ubuntu"/>
                <a:sym typeface="Ubuntu"/>
              </a:rPr>
              <a:t>Lorem ipsum dolor sit amet, consectetur adipiscing elit, sed do eiusmod tempor incididunt ut labore et.</a:t>
            </a:r>
            <a:endParaRPr/>
          </a:p>
        </p:txBody>
      </p:sp>
      <p:sp>
        <p:nvSpPr>
          <p:cNvPr id="418" name="Google Shape;418;p19"/>
          <p:cNvSpPr txBox="1"/>
          <p:nvPr/>
        </p:nvSpPr>
        <p:spPr>
          <a:xfrm>
            <a:off x="12615974" y="1695078"/>
            <a:ext cx="4643400" cy="2518800"/>
          </a:xfrm>
          <a:prstGeom prst="rect">
            <a:avLst/>
          </a:prstGeom>
          <a:noFill/>
          <a:ln>
            <a:noFill/>
          </a:ln>
        </p:spPr>
        <p:txBody>
          <a:bodyPr anchorCtr="0" anchor="t" bIns="0" lIns="0" spcFirstLastPara="1" rIns="0" wrap="square" tIns="0">
            <a:spAutoFit/>
          </a:bodyPr>
          <a:lstStyle/>
          <a:p>
            <a:pPr indent="0" lvl="0" marL="0" marR="0" rtl="0" algn="r">
              <a:lnSpc>
                <a:spcPct val="80000"/>
              </a:lnSpc>
              <a:spcBef>
                <a:spcPts val="0"/>
              </a:spcBef>
              <a:spcAft>
                <a:spcPts val="0"/>
              </a:spcAft>
              <a:buNone/>
            </a:pPr>
            <a:r>
              <a:rPr b="0" i="0" lang="en-US" sz="10227" u="none" cap="none" strike="noStrike">
                <a:solidFill>
                  <a:srgbClr val="000000"/>
                </a:solidFill>
                <a:latin typeface="Forum"/>
                <a:ea typeface="Forum"/>
                <a:cs typeface="Forum"/>
                <a:sym typeface="Forum"/>
              </a:rPr>
              <a:t>Key</a:t>
            </a:r>
            <a:endParaRPr/>
          </a:p>
          <a:p>
            <a:pPr indent="0" lvl="0" marL="0" marR="0" rtl="0" algn="r">
              <a:lnSpc>
                <a:spcPct val="80000"/>
              </a:lnSpc>
              <a:spcBef>
                <a:spcPts val="0"/>
              </a:spcBef>
              <a:spcAft>
                <a:spcPts val="0"/>
              </a:spcAft>
              <a:buNone/>
            </a:pPr>
            <a:r>
              <a:rPr b="0" i="0" lang="en-US" sz="10227" u="none" cap="none" strike="noStrike">
                <a:solidFill>
                  <a:srgbClr val="000000"/>
                </a:solidFill>
                <a:latin typeface="Forum"/>
                <a:ea typeface="Forum"/>
                <a:cs typeface="Forum"/>
                <a:sym typeface="Forum"/>
              </a:rPr>
              <a:t>Images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grpSp>
        <p:nvGrpSpPr>
          <p:cNvPr id="423" name="Google Shape;423;p20"/>
          <p:cNvGrpSpPr/>
          <p:nvPr/>
        </p:nvGrpSpPr>
        <p:grpSpPr>
          <a:xfrm>
            <a:off x="0" y="0"/>
            <a:ext cx="18528564" cy="10287000"/>
            <a:chOff x="0" y="0"/>
            <a:chExt cx="24704752" cy="13716000"/>
          </a:xfrm>
        </p:grpSpPr>
        <p:sp>
          <p:nvSpPr>
            <p:cNvPr id="424" name="Google Shape;424;p20"/>
            <p:cNvSpPr/>
            <p:nvPr/>
          </p:nvSpPr>
          <p:spPr>
            <a:xfrm>
              <a:off x="0" y="0"/>
              <a:ext cx="13716000" cy="13716000"/>
            </a:xfrm>
            <a:custGeom>
              <a:rect b="b" l="l" r="r" t="t"/>
              <a:pathLst>
                <a:path extrusionOk="0" h="13716000" w="13716000">
                  <a:moveTo>
                    <a:pt x="0" y="0"/>
                  </a:moveTo>
                  <a:lnTo>
                    <a:pt x="13716000" y="0"/>
                  </a:lnTo>
                  <a:lnTo>
                    <a:pt x="13716000" y="13716000"/>
                  </a:lnTo>
                  <a:lnTo>
                    <a:pt x="0" y="13716000"/>
                  </a:lnTo>
                  <a:lnTo>
                    <a:pt x="0" y="0"/>
                  </a:lnTo>
                  <a:close/>
                </a:path>
              </a:pathLst>
            </a:custGeom>
            <a:blipFill rotWithShape="1">
              <a:blip r:embed="rId3">
                <a:alphaModFix/>
              </a:blip>
              <a:stretch>
                <a:fillRect b="0" l="0" r="0" t="0"/>
              </a:stretch>
            </a:blipFill>
            <a:ln>
              <a:noFill/>
            </a:ln>
          </p:spPr>
        </p:sp>
        <p:sp>
          <p:nvSpPr>
            <p:cNvPr id="425" name="Google Shape;425;p20"/>
            <p:cNvSpPr/>
            <p:nvPr/>
          </p:nvSpPr>
          <p:spPr>
            <a:xfrm>
              <a:off x="13716000" y="0"/>
              <a:ext cx="10988752" cy="13699308"/>
            </a:xfrm>
            <a:custGeom>
              <a:rect b="b" l="l" r="r" t="t"/>
              <a:pathLst>
                <a:path extrusionOk="0" h="13699308" w="10988752">
                  <a:moveTo>
                    <a:pt x="0" y="0"/>
                  </a:moveTo>
                  <a:lnTo>
                    <a:pt x="10988752" y="0"/>
                  </a:lnTo>
                  <a:lnTo>
                    <a:pt x="10988752" y="13699308"/>
                  </a:lnTo>
                  <a:lnTo>
                    <a:pt x="0" y="13699308"/>
                  </a:lnTo>
                  <a:lnTo>
                    <a:pt x="0" y="0"/>
                  </a:lnTo>
                  <a:close/>
                </a:path>
              </a:pathLst>
            </a:custGeom>
            <a:blipFill rotWithShape="1">
              <a:blip r:embed="rId3">
                <a:alphaModFix/>
              </a:blip>
              <a:stretch>
                <a:fillRect b="-120" l="0" r="-24817" t="0"/>
              </a:stretch>
            </a:blipFill>
            <a:ln>
              <a:noFill/>
            </a:ln>
          </p:spPr>
        </p:sp>
      </p:grpSp>
      <p:grpSp>
        <p:nvGrpSpPr>
          <p:cNvPr id="426" name="Google Shape;426;p20"/>
          <p:cNvGrpSpPr/>
          <p:nvPr/>
        </p:nvGrpSpPr>
        <p:grpSpPr>
          <a:xfrm>
            <a:off x="1537645" y="2751300"/>
            <a:ext cx="4334211" cy="4334211"/>
            <a:chOff x="0" y="0"/>
            <a:chExt cx="812800" cy="812800"/>
          </a:xfrm>
        </p:grpSpPr>
        <p:sp>
          <p:nvSpPr>
            <p:cNvPr id="427" name="Google Shape;427;p2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4C9C8"/>
            </a:solidFill>
            <a:ln cap="sq" cmpd="sng" w="28575">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20"/>
            <p:cNvSpPr txBox="1"/>
            <p:nvPr/>
          </p:nvSpPr>
          <p:spPr>
            <a:xfrm>
              <a:off x="76200" y="19050"/>
              <a:ext cx="660400" cy="717550"/>
            </a:xfrm>
            <a:prstGeom prst="rect">
              <a:avLst/>
            </a:prstGeom>
            <a:noFill/>
            <a:ln>
              <a:noFill/>
            </a:ln>
          </p:spPr>
          <p:txBody>
            <a:bodyPr anchorCtr="0" anchor="ctr" bIns="50800" lIns="50800" spcFirstLastPara="1" rIns="50800" wrap="square" tIns="50800">
              <a:noAutofit/>
            </a:bodyPr>
            <a:lstStyle/>
            <a:p>
              <a:pPr indent="0" lvl="0" marL="0" marR="0" rtl="0" algn="ctr">
                <a:lnSpc>
                  <a:spcPct val="192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29" name="Google Shape;429;p20"/>
          <p:cNvGrpSpPr/>
          <p:nvPr/>
        </p:nvGrpSpPr>
        <p:grpSpPr>
          <a:xfrm>
            <a:off x="7097659" y="2751300"/>
            <a:ext cx="4334211" cy="4334211"/>
            <a:chOff x="0" y="0"/>
            <a:chExt cx="812800" cy="812800"/>
          </a:xfrm>
        </p:grpSpPr>
        <p:sp>
          <p:nvSpPr>
            <p:cNvPr id="430" name="Google Shape;430;p2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4C9C8"/>
            </a:solidFill>
            <a:ln cap="sq" cmpd="sng" w="28575">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20"/>
            <p:cNvSpPr txBox="1"/>
            <p:nvPr/>
          </p:nvSpPr>
          <p:spPr>
            <a:xfrm>
              <a:off x="76200" y="19050"/>
              <a:ext cx="660400" cy="717550"/>
            </a:xfrm>
            <a:prstGeom prst="rect">
              <a:avLst/>
            </a:prstGeom>
            <a:noFill/>
            <a:ln>
              <a:noFill/>
            </a:ln>
          </p:spPr>
          <p:txBody>
            <a:bodyPr anchorCtr="0" anchor="ctr" bIns="50800" lIns="50800" spcFirstLastPara="1" rIns="50800" wrap="square" tIns="50800">
              <a:noAutofit/>
            </a:bodyPr>
            <a:lstStyle/>
            <a:p>
              <a:pPr indent="0" lvl="0" marL="0" marR="0" rtl="0" algn="ctr">
                <a:lnSpc>
                  <a:spcPct val="192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32" name="Google Shape;432;p20"/>
          <p:cNvGrpSpPr/>
          <p:nvPr/>
        </p:nvGrpSpPr>
        <p:grpSpPr>
          <a:xfrm>
            <a:off x="12416144" y="2751300"/>
            <a:ext cx="4334211" cy="4334211"/>
            <a:chOff x="0" y="0"/>
            <a:chExt cx="812800" cy="812800"/>
          </a:xfrm>
        </p:grpSpPr>
        <p:sp>
          <p:nvSpPr>
            <p:cNvPr id="433" name="Google Shape;433;p2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4C9C8"/>
            </a:solidFill>
            <a:ln cap="sq" cmpd="sng" w="28575">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20"/>
            <p:cNvSpPr txBox="1"/>
            <p:nvPr/>
          </p:nvSpPr>
          <p:spPr>
            <a:xfrm>
              <a:off x="76200" y="19050"/>
              <a:ext cx="660400" cy="717550"/>
            </a:xfrm>
            <a:prstGeom prst="rect">
              <a:avLst/>
            </a:prstGeom>
            <a:noFill/>
            <a:ln>
              <a:noFill/>
            </a:ln>
          </p:spPr>
          <p:txBody>
            <a:bodyPr anchorCtr="0" anchor="ctr" bIns="50800" lIns="50800" spcFirstLastPara="1" rIns="50800" wrap="square" tIns="50800">
              <a:noAutofit/>
            </a:bodyPr>
            <a:lstStyle/>
            <a:p>
              <a:pPr indent="0" lvl="0" marL="0" marR="0" rtl="0" algn="ctr">
                <a:lnSpc>
                  <a:spcPct val="192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35" name="Google Shape;435;p20"/>
          <p:cNvGrpSpPr/>
          <p:nvPr/>
        </p:nvGrpSpPr>
        <p:grpSpPr>
          <a:xfrm>
            <a:off x="1779174" y="2992829"/>
            <a:ext cx="3851153" cy="3851153"/>
            <a:chOff x="0" y="0"/>
            <a:chExt cx="812800" cy="812800"/>
          </a:xfrm>
        </p:grpSpPr>
        <p:sp>
          <p:nvSpPr>
            <p:cNvPr id="436" name="Google Shape;436;p2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1EAEA"/>
            </a:solidFill>
            <a:ln cap="sq" cmpd="sng" w="28575">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20"/>
            <p:cNvSpPr txBox="1"/>
            <p:nvPr/>
          </p:nvSpPr>
          <p:spPr>
            <a:xfrm>
              <a:off x="76200" y="19050"/>
              <a:ext cx="660400" cy="717550"/>
            </a:xfrm>
            <a:prstGeom prst="rect">
              <a:avLst/>
            </a:prstGeom>
            <a:noFill/>
            <a:ln>
              <a:noFill/>
            </a:ln>
          </p:spPr>
          <p:txBody>
            <a:bodyPr anchorCtr="0" anchor="ctr" bIns="50800" lIns="50800" spcFirstLastPara="1" rIns="50800" wrap="square" tIns="50800">
              <a:noAutofit/>
            </a:bodyPr>
            <a:lstStyle/>
            <a:p>
              <a:pPr indent="0" lvl="0" marL="0" marR="0" rtl="0" algn="ctr">
                <a:lnSpc>
                  <a:spcPct val="192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38" name="Google Shape;438;p20"/>
          <p:cNvGrpSpPr/>
          <p:nvPr/>
        </p:nvGrpSpPr>
        <p:grpSpPr>
          <a:xfrm>
            <a:off x="7338706" y="2992829"/>
            <a:ext cx="3851153" cy="3851153"/>
            <a:chOff x="0" y="0"/>
            <a:chExt cx="812800" cy="812800"/>
          </a:xfrm>
        </p:grpSpPr>
        <p:sp>
          <p:nvSpPr>
            <p:cNvPr id="439" name="Google Shape;439;p2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1EAEA"/>
            </a:solidFill>
            <a:ln cap="sq" cmpd="sng" w="28575">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20"/>
            <p:cNvSpPr txBox="1"/>
            <p:nvPr/>
          </p:nvSpPr>
          <p:spPr>
            <a:xfrm>
              <a:off x="76200" y="19050"/>
              <a:ext cx="660400" cy="717550"/>
            </a:xfrm>
            <a:prstGeom prst="rect">
              <a:avLst/>
            </a:prstGeom>
            <a:noFill/>
            <a:ln>
              <a:noFill/>
            </a:ln>
          </p:spPr>
          <p:txBody>
            <a:bodyPr anchorCtr="0" anchor="ctr" bIns="50800" lIns="50800" spcFirstLastPara="1" rIns="50800" wrap="square" tIns="50800">
              <a:noAutofit/>
            </a:bodyPr>
            <a:lstStyle/>
            <a:p>
              <a:pPr indent="0" lvl="0" marL="0" marR="0" rtl="0" algn="ctr">
                <a:lnSpc>
                  <a:spcPct val="192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41" name="Google Shape;441;p20"/>
          <p:cNvGrpSpPr/>
          <p:nvPr/>
        </p:nvGrpSpPr>
        <p:grpSpPr>
          <a:xfrm>
            <a:off x="12657673" y="2992829"/>
            <a:ext cx="3851153" cy="3851153"/>
            <a:chOff x="0" y="0"/>
            <a:chExt cx="812800" cy="812800"/>
          </a:xfrm>
        </p:grpSpPr>
        <p:sp>
          <p:nvSpPr>
            <p:cNvPr id="442" name="Google Shape;442;p2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1EAEA"/>
            </a:solidFill>
            <a:ln cap="sq" cmpd="sng" w="28575">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20"/>
            <p:cNvSpPr txBox="1"/>
            <p:nvPr/>
          </p:nvSpPr>
          <p:spPr>
            <a:xfrm>
              <a:off x="76200" y="19050"/>
              <a:ext cx="660400" cy="717550"/>
            </a:xfrm>
            <a:prstGeom prst="rect">
              <a:avLst/>
            </a:prstGeom>
            <a:noFill/>
            <a:ln>
              <a:noFill/>
            </a:ln>
          </p:spPr>
          <p:txBody>
            <a:bodyPr anchorCtr="0" anchor="ctr" bIns="50800" lIns="50800" spcFirstLastPara="1" rIns="50800" wrap="square" tIns="50800">
              <a:noAutofit/>
            </a:bodyPr>
            <a:lstStyle/>
            <a:p>
              <a:pPr indent="0" lvl="0" marL="0" marR="0" rtl="0" algn="ctr">
                <a:lnSpc>
                  <a:spcPct val="192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44" name="Google Shape;444;p20"/>
          <p:cNvSpPr/>
          <p:nvPr/>
        </p:nvSpPr>
        <p:spPr>
          <a:xfrm>
            <a:off x="2440910" y="3799050"/>
            <a:ext cx="2238711" cy="2238711"/>
          </a:xfrm>
          <a:custGeom>
            <a:rect b="b" l="l" r="r" t="t"/>
            <a:pathLst>
              <a:path extrusionOk="0" h="2238711" w="2238711">
                <a:moveTo>
                  <a:pt x="0" y="0"/>
                </a:moveTo>
                <a:lnTo>
                  <a:pt x="2238711" y="0"/>
                </a:lnTo>
                <a:lnTo>
                  <a:pt x="2238711" y="2238711"/>
                </a:lnTo>
                <a:lnTo>
                  <a:pt x="0" y="2238711"/>
                </a:lnTo>
                <a:lnTo>
                  <a:pt x="0" y="0"/>
                </a:lnTo>
                <a:close/>
              </a:path>
            </a:pathLst>
          </a:custGeom>
          <a:blipFill rotWithShape="1">
            <a:blip r:embed="rId4">
              <a:alphaModFix/>
            </a:blip>
            <a:stretch>
              <a:fillRect b="0" l="0" r="0" t="0"/>
            </a:stretch>
          </a:blipFill>
          <a:ln>
            <a:noFill/>
          </a:ln>
        </p:spPr>
      </p:sp>
      <p:sp>
        <p:nvSpPr>
          <p:cNvPr id="445" name="Google Shape;445;p20"/>
          <p:cNvSpPr/>
          <p:nvPr/>
        </p:nvSpPr>
        <p:spPr>
          <a:xfrm>
            <a:off x="8116392" y="3922436"/>
            <a:ext cx="2226666" cy="2076872"/>
          </a:xfrm>
          <a:custGeom>
            <a:rect b="b" l="l" r="r" t="t"/>
            <a:pathLst>
              <a:path extrusionOk="0" h="2076872" w="2226666">
                <a:moveTo>
                  <a:pt x="0" y="0"/>
                </a:moveTo>
                <a:lnTo>
                  <a:pt x="2226666" y="0"/>
                </a:lnTo>
                <a:lnTo>
                  <a:pt x="2226666" y="2076872"/>
                </a:lnTo>
                <a:lnTo>
                  <a:pt x="0" y="2076872"/>
                </a:lnTo>
                <a:lnTo>
                  <a:pt x="0" y="0"/>
                </a:lnTo>
                <a:close/>
              </a:path>
            </a:pathLst>
          </a:custGeom>
          <a:blipFill rotWithShape="1">
            <a:blip r:embed="rId5">
              <a:alphaModFix/>
            </a:blip>
            <a:stretch>
              <a:fillRect b="0" l="0" r="0" t="0"/>
            </a:stretch>
          </a:blipFill>
          <a:ln>
            <a:noFill/>
          </a:ln>
        </p:spPr>
      </p:sp>
      <p:sp>
        <p:nvSpPr>
          <p:cNvPr id="446" name="Google Shape;446;p20"/>
          <p:cNvSpPr/>
          <p:nvPr/>
        </p:nvSpPr>
        <p:spPr>
          <a:xfrm>
            <a:off x="13537773" y="3922436"/>
            <a:ext cx="1910723" cy="2076872"/>
          </a:xfrm>
          <a:custGeom>
            <a:rect b="b" l="l" r="r" t="t"/>
            <a:pathLst>
              <a:path extrusionOk="0" h="2076872" w="1910723">
                <a:moveTo>
                  <a:pt x="0" y="0"/>
                </a:moveTo>
                <a:lnTo>
                  <a:pt x="1910722" y="0"/>
                </a:lnTo>
                <a:lnTo>
                  <a:pt x="1910722" y="2076872"/>
                </a:lnTo>
                <a:lnTo>
                  <a:pt x="0" y="2076872"/>
                </a:lnTo>
                <a:lnTo>
                  <a:pt x="0" y="0"/>
                </a:lnTo>
                <a:close/>
              </a:path>
            </a:pathLst>
          </a:custGeom>
          <a:blipFill rotWithShape="1">
            <a:blip r:embed="rId6">
              <a:alphaModFix/>
            </a:blip>
            <a:stretch>
              <a:fillRect b="0" l="0" r="0" t="0"/>
            </a:stretch>
          </a:blipFill>
          <a:ln>
            <a:noFill/>
          </a:ln>
        </p:spPr>
      </p:sp>
      <p:sp>
        <p:nvSpPr>
          <p:cNvPr id="447" name="Google Shape;447;p20"/>
          <p:cNvSpPr txBox="1"/>
          <p:nvPr/>
        </p:nvSpPr>
        <p:spPr>
          <a:xfrm>
            <a:off x="1382983" y="683154"/>
            <a:ext cx="15522000" cy="1574100"/>
          </a:xfrm>
          <a:prstGeom prst="rect">
            <a:avLst/>
          </a:prstGeom>
          <a:noFill/>
          <a:ln>
            <a:noFill/>
          </a:ln>
        </p:spPr>
        <p:txBody>
          <a:bodyPr anchorCtr="0" anchor="t" bIns="0" lIns="0" spcFirstLastPara="1" rIns="0" wrap="square" tIns="0">
            <a:spAutoFit/>
          </a:bodyPr>
          <a:lstStyle/>
          <a:p>
            <a:pPr indent="0" lvl="0" marL="0" marR="0" rtl="0" algn="ctr">
              <a:lnSpc>
                <a:spcPct val="113004"/>
              </a:lnSpc>
              <a:spcBef>
                <a:spcPts val="0"/>
              </a:spcBef>
              <a:spcAft>
                <a:spcPts val="0"/>
              </a:spcAft>
              <a:buNone/>
            </a:pPr>
            <a:r>
              <a:rPr b="0" i="0" lang="en-US" sz="10227" u="none" cap="none" strike="noStrike">
                <a:solidFill>
                  <a:srgbClr val="000000"/>
                </a:solidFill>
                <a:latin typeface="Forum"/>
                <a:ea typeface="Forum"/>
                <a:cs typeface="Forum"/>
                <a:sym typeface="Forum"/>
              </a:rPr>
              <a:t>Write the Main Heading Here</a:t>
            </a:r>
            <a:endParaRPr/>
          </a:p>
        </p:txBody>
      </p:sp>
      <p:sp>
        <p:nvSpPr>
          <p:cNvPr id="448" name="Google Shape;448;p20"/>
          <p:cNvSpPr txBox="1"/>
          <p:nvPr/>
        </p:nvSpPr>
        <p:spPr>
          <a:xfrm>
            <a:off x="1201454" y="7369023"/>
            <a:ext cx="5006700" cy="19302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900" u="none" cap="none" strike="noStrike">
                <a:solidFill>
                  <a:srgbClr val="000000"/>
                </a:solidFill>
                <a:latin typeface="Ubuntu"/>
                <a:ea typeface="Ubuntu"/>
                <a:cs typeface="Ubuntu"/>
                <a:sym typeface="Ubuntu"/>
              </a:rPr>
              <a:t>Lorem ipsum dolor sit amet, consectetur adipiscing elit, sed do eiusmod tempor incididunt ut labore et dolore magna aliqua. Ut enim ad minim veniam, quis nostrud exercitation ullamco laboris nisi ut aliquip.</a:t>
            </a:r>
            <a:endParaRPr/>
          </a:p>
        </p:txBody>
      </p:sp>
      <p:sp>
        <p:nvSpPr>
          <p:cNvPr id="449" name="Google Shape;449;p20"/>
          <p:cNvSpPr txBox="1"/>
          <p:nvPr/>
        </p:nvSpPr>
        <p:spPr>
          <a:xfrm>
            <a:off x="12079954" y="7369023"/>
            <a:ext cx="5006700" cy="19302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900" u="none" cap="none" strike="noStrike">
                <a:solidFill>
                  <a:srgbClr val="000000"/>
                </a:solidFill>
                <a:latin typeface="Ubuntu"/>
                <a:ea typeface="Ubuntu"/>
                <a:cs typeface="Ubuntu"/>
                <a:sym typeface="Ubuntu"/>
              </a:rPr>
              <a:t>Lorem ipsum dolor sit amet, consectetur adipiscing elit, sed do eiusmod tempor incididunt ut labore et dolore magna aliqua. Ut enim ad minim veniam, quis nostrud exercitation ullamco laboris nisi ut aliquip.</a:t>
            </a:r>
            <a:endParaRPr/>
          </a:p>
        </p:txBody>
      </p:sp>
      <p:sp>
        <p:nvSpPr>
          <p:cNvPr id="450" name="Google Shape;450;p20"/>
          <p:cNvSpPr txBox="1"/>
          <p:nvPr/>
        </p:nvSpPr>
        <p:spPr>
          <a:xfrm>
            <a:off x="6640704" y="7369023"/>
            <a:ext cx="5006700" cy="19302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900" u="none" cap="none" strike="noStrike">
                <a:solidFill>
                  <a:srgbClr val="000000"/>
                </a:solidFill>
                <a:latin typeface="Ubuntu"/>
                <a:ea typeface="Ubuntu"/>
                <a:cs typeface="Ubuntu"/>
                <a:sym typeface="Ubuntu"/>
              </a:rPr>
              <a:t>Lorem ipsum dolor sit amet, consectetur adipiscing elit, sed do eiusmod tempor incididunt ut labore et dolore magna aliqua. Ut enim ad minim veniam, quis nostrud exercitation ullamco laboris nisi ut aliquip.</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grpSp>
        <p:nvGrpSpPr>
          <p:cNvPr id="455" name="Google Shape;455;p21"/>
          <p:cNvGrpSpPr/>
          <p:nvPr/>
        </p:nvGrpSpPr>
        <p:grpSpPr>
          <a:xfrm>
            <a:off x="0" y="0"/>
            <a:ext cx="18528564" cy="10287000"/>
            <a:chOff x="0" y="0"/>
            <a:chExt cx="24704752" cy="13716000"/>
          </a:xfrm>
        </p:grpSpPr>
        <p:sp>
          <p:nvSpPr>
            <p:cNvPr id="456" name="Google Shape;456;p21"/>
            <p:cNvSpPr/>
            <p:nvPr/>
          </p:nvSpPr>
          <p:spPr>
            <a:xfrm>
              <a:off x="0" y="0"/>
              <a:ext cx="13716000" cy="13716000"/>
            </a:xfrm>
            <a:custGeom>
              <a:rect b="b" l="l" r="r" t="t"/>
              <a:pathLst>
                <a:path extrusionOk="0" h="13716000" w="13716000">
                  <a:moveTo>
                    <a:pt x="0" y="0"/>
                  </a:moveTo>
                  <a:lnTo>
                    <a:pt x="13716000" y="0"/>
                  </a:lnTo>
                  <a:lnTo>
                    <a:pt x="13716000" y="13716000"/>
                  </a:lnTo>
                  <a:lnTo>
                    <a:pt x="0" y="13716000"/>
                  </a:lnTo>
                  <a:lnTo>
                    <a:pt x="0" y="0"/>
                  </a:lnTo>
                  <a:close/>
                </a:path>
              </a:pathLst>
            </a:custGeom>
            <a:blipFill rotWithShape="1">
              <a:blip r:embed="rId3">
                <a:alphaModFix/>
              </a:blip>
              <a:stretch>
                <a:fillRect b="0" l="0" r="0" t="0"/>
              </a:stretch>
            </a:blipFill>
            <a:ln>
              <a:noFill/>
            </a:ln>
          </p:spPr>
        </p:sp>
        <p:sp>
          <p:nvSpPr>
            <p:cNvPr id="457" name="Google Shape;457;p21"/>
            <p:cNvSpPr/>
            <p:nvPr/>
          </p:nvSpPr>
          <p:spPr>
            <a:xfrm>
              <a:off x="13716000" y="0"/>
              <a:ext cx="10988752" cy="13699308"/>
            </a:xfrm>
            <a:custGeom>
              <a:rect b="b" l="l" r="r" t="t"/>
              <a:pathLst>
                <a:path extrusionOk="0" h="13699308" w="10988752">
                  <a:moveTo>
                    <a:pt x="0" y="0"/>
                  </a:moveTo>
                  <a:lnTo>
                    <a:pt x="10988752" y="0"/>
                  </a:lnTo>
                  <a:lnTo>
                    <a:pt x="10988752" y="13699308"/>
                  </a:lnTo>
                  <a:lnTo>
                    <a:pt x="0" y="13699308"/>
                  </a:lnTo>
                  <a:lnTo>
                    <a:pt x="0" y="0"/>
                  </a:lnTo>
                  <a:close/>
                </a:path>
              </a:pathLst>
            </a:custGeom>
            <a:blipFill rotWithShape="1">
              <a:blip r:embed="rId3">
                <a:alphaModFix/>
              </a:blip>
              <a:stretch>
                <a:fillRect b="-120" l="0" r="-24817" t="0"/>
              </a:stretch>
            </a:blipFill>
            <a:ln>
              <a:noFill/>
            </a:ln>
          </p:spPr>
        </p:sp>
      </p:grpSp>
      <p:grpSp>
        <p:nvGrpSpPr>
          <p:cNvPr id="458" name="Google Shape;458;p21"/>
          <p:cNvGrpSpPr/>
          <p:nvPr/>
        </p:nvGrpSpPr>
        <p:grpSpPr>
          <a:xfrm>
            <a:off x="786102" y="2152620"/>
            <a:ext cx="16715795" cy="7564388"/>
            <a:chOff x="0" y="-57150"/>
            <a:chExt cx="4402514" cy="1992267"/>
          </a:xfrm>
        </p:grpSpPr>
        <p:sp>
          <p:nvSpPr>
            <p:cNvPr id="459" name="Google Shape;459;p21"/>
            <p:cNvSpPr/>
            <p:nvPr/>
          </p:nvSpPr>
          <p:spPr>
            <a:xfrm>
              <a:off x="0" y="0"/>
              <a:ext cx="4402514" cy="1935117"/>
            </a:xfrm>
            <a:custGeom>
              <a:rect b="b" l="l" r="r" t="t"/>
              <a:pathLst>
                <a:path extrusionOk="0" h="1935117" w="4402514">
                  <a:moveTo>
                    <a:pt x="0" y="0"/>
                  </a:moveTo>
                  <a:lnTo>
                    <a:pt x="4402514" y="0"/>
                  </a:lnTo>
                  <a:lnTo>
                    <a:pt x="4402514" y="1935117"/>
                  </a:lnTo>
                  <a:lnTo>
                    <a:pt x="0" y="1935117"/>
                  </a:lnTo>
                  <a:close/>
                </a:path>
              </a:pathLst>
            </a:custGeom>
            <a:solidFill>
              <a:srgbClr val="F1EAEA"/>
            </a:solidFill>
            <a:ln cap="sq" cmpd="sng" w="28575">
              <a:solidFill>
                <a:srgbClr val="000000"/>
              </a:solidFill>
              <a:prstDash val="solid"/>
              <a:miter lim="8000"/>
              <a:headEnd len="sm" w="sm" type="none"/>
              <a:tailEnd len="sm" w="sm" type="none"/>
            </a:ln>
          </p:spPr>
        </p:sp>
        <p:sp>
          <p:nvSpPr>
            <p:cNvPr id="460" name="Google Shape;460;p21"/>
            <p:cNvSpPr txBox="1"/>
            <p:nvPr/>
          </p:nvSpPr>
          <p:spPr>
            <a:xfrm>
              <a:off x="0" y="-57150"/>
              <a:ext cx="4402514" cy="1992267"/>
            </a:xfrm>
            <a:prstGeom prst="rect">
              <a:avLst/>
            </a:prstGeom>
            <a:noFill/>
            <a:ln>
              <a:noFill/>
            </a:ln>
          </p:spPr>
          <p:txBody>
            <a:bodyPr anchorCtr="0" anchor="ctr" bIns="50800" lIns="50800" spcFirstLastPara="1" rIns="50800" wrap="square" tIns="50800">
              <a:noAutofit/>
            </a:bodyPr>
            <a:lstStyle/>
            <a:p>
              <a:pPr indent="0" lvl="0" marL="0" marR="0" rtl="0" algn="ctr">
                <a:lnSpc>
                  <a:spcPct val="192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aphicFrame>
        <p:nvGraphicFramePr>
          <p:cNvPr id="461" name="Google Shape;461;p21"/>
          <p:cNvGraphicFramePr/>
          <p:nvPr/>
        </p:nvGraphicFramePr>
        <p:xfrm>
          <a:off x="1199948" y="2533045"/>
          <a:ext cx="3000000" cy="3000000"/>
        </p:xfrm>
        <a:graphic>
          <a:graphicData uri="http://schemas.openxmlformats.org/drawingml/2006/table">
            <a:tbl>
              <a:tblPr>
                <a:noFill/>
                <a:tableStyleId>{791D5E5F-2742-42C9-8DBA-081496E0C816}</a:tableStyleId>
              </a:tblPr>
              <a:tblGrid>
                <a:gridCol w="3972025"/>
                <a:gridCol w="3972025"/>
                <a:gridCol w="3972025"/>
                <a:gridCol w="3972025"/>
              </a:tblGrid>
              <a:tr h="722675">
                <a:tc>
                  <a:txBody>
                    <a:bodyPr/>
                    <a:lstStyle/>
                    <a:p>
                      <a:pPr indent="0" lvl="0" marL="0" marR="0" rtl="0" algn="l">
                        <a:lnSpc>
                          <a:spcPct val="140016"/>
                        </a:lnSpc>
                        <a:spcBef>
                          <a:spcPts val="0"/>
                        </a:spcBef>
                        <a:spcAft>
                          <a:spcPts val="0"/>
                        </a:spcAft>
                        <a:buNone/>
                      </a:pPr>
                      <a:r>
                        <a:rPr b="1" lang="en-US" sz="2399" u="none" cap="none" strike="noStrike">
                          <a:solidFill>
                            <a:srgbClr val="000000"/>
                          </a:solidFill>
                          <a:latin typeface="Ubuntu"/>
                          <a:ea typeface="Ubuntu"/>
                          <a:cs typeface="Ubuntu"/>
                          <a:sym typeface="Ubuntu"/>
                        </a:rPr>
                        <a:t>Neurotransmitter</a:t>
                      </a:r>
                      <a:endParaRPr sz="1100" u="none" cap="none" strike="noStrike"/>
                    </a:p>
                  </a:txBody>
                  <a:tcPr marT="38100" marB="38100" marR="38100" marL="381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l">
                        <a:lnSpc>
                          <a:spcPct val="140016"/>
                        </a:lnSpc>
                        <a:spcBef>
                          <a:spcPts val="0"/>
                        </a:spcBef>
                        <a:spcAft>
                          <a:spcPts val="0"/>
                        </a:spcAft>
                        <a:buNone/>
                      </a:pPr>
                      <a:r>
                        <a:rPr b="1" lang="en-US" sz="2399" u="none" cap="none" strike="noStrike">
                          <a:solidFill>
                            <a:srgbClr val="000000"/>
                          </a:solidFill>
                          <a:latin typeface="Ubuntu"/>
                          <a:ea typeface="Ubuntu"/>
                          <a:cs typeface="Ubuntu"/>
                          <a:sym typeface="Ubuntu"/>
                        </a:rPr>
                        <a:t>Type</a:t>
                      </a:r>
                      <a:endParaRPr sz="1100" u="none" cap="none" strike="noStrike"/>
                    </a:p>
                  </a:txBody>
                  <a:tcPr marT="38100" marB="38100" marR="38100" marL="381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l">
                        <a:lnSpc>
                          <a:spcPct val="140016"/>
                        </a:lnSpc>
                        <a:spcBef>
                          <a:spcPts val="0"/>
                        </a:spcBef>
                        <a:spcAft>
                          <a:spcPts val="0"/>
                        </a:spcAft>
                        <a:buNone/>
                      </a:pPr>
                      <a:r>
                        <a:rPr b="1" lang="en-US" sz="2399" u="none" cap="none" strike="noStrike">
                          <a:solidFill>
                            <a:srgbClr val="000000"/>
                          </a:solidFill>
                          <a:latin typeface="Ubuntu"/>
                          <a:ea typeface="Ubuntu"/>
                          <a:cs typeface="Ubuntu"/>
                          <a:sym typeface="Ubuntu"/>
                        </a:rPr>
                        <a:t>Function</a:t>
                      </a:r>
                      <a:endParaRPr sz="1100" u="none" cap="none" strike="noStrike"/>
                    </a:p>
                  </a:txBody>
                  <a:tcPr marT="38100" marB="38100" marR="38100" marL="381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l">
                        <a:lnSpc>
                          <a:spcPct val="140016"/>
                        </a:lnSpc>
                        <a:spcBef>
                          <a:spcPts val="0"/>
                        </a:spcBef>
                        <a:spcAft>
                          <a:spcPts val="0"/>
                        </a:spcAft>
                        <a:buNone/>
                      </a:pPr>
                      <a:r>
                        <a:rPr b="1" lang="en-US" sz="2399" u="none" cap="none" strike="noStrike">
                          <a:solidFill>
                            <a:srgbClr val="000000"/>
                          </a:solidFill>
                          <a:latin typeface="Ubuntu"/>
                          <a:ea typeface="Ubuntu"/>
                          <a:cs typeface="Ubuntu"/>
                          <a:sym typeface="Ubuntu"/>
                        </a:rPr>
                        <a:t>Associated Disorders</a:t>
                      </a:r>
                      <a:endParaRPr sz="1100" u="none" cap="none" strike="noStrike"/>
                    </a:p>
                  </a:txBody>
                  <a:tcPr marT="38100" marB="38100" marR="38100" marL="381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28575">
                      <a:solidFill>
                        <a:srgbClr val="000000"/>
                      </a:solidFill>
                      <a:prstDash val="solid"/>
                      <a:round/>
                      <a:headEnd len="sm" w="sm" type="none"/>
                      <a:tailEnd len="sm" w="sm" type="none"/>
                    </a:lnB>
                  </a:tcPr>
                </a:tc>
              </a:tr>
              <a:tr h="899700">
                <a:tc>
                  <a:txBody>
                    <a:bodyPr/>
                    <a:lstStyle/>
                    <a:p>
                      <a:pPr indent="0" lvl="0" marL="0" marR="0" rtl="0" algn="l">
                        <a:lnSpc>
                          <a:spcPct val="140020"/>
                        </a:lnSpc>
                        <a:spcBef>
                          <a:spcPts val="0"/>
                        </a:spcBef>
                        <a:spcAft>
                          <a:spcPts val="0"/>
                        </a:spcAft>
                        <a:buNone/>
                      </a:pPr>
                      <a:r>
                        <a:rPr lang="en-US" sz="1999" u="none" cap="none" strike="noStrike">
                          <a:solidFill>
                            <a:srgbClr val="000000"/>
                          </a:solidFill>
                          <a:latin typeface="Ubuntu"/>
                          <a:ea typeface="Ubuntu"/>
                          <a:cs typeface="Ubuntu"/>
                          <a:sym typeface="Ubuntu"/>
                        </a:rPr>
                        <a:t>Acetylcholine</a:t>
                      </a:r>
                      <a:endParaRPr sz="1100" u="none" cap="none" strike="noStrike"/>
                    </a:p>
                  </a:txBody>
                  <a:tcPr marT="38100" marB="38100" marR="38100" marL="381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dash"/>
                      <a:round/>
                      <a:headEnd len="sm" w="sm" type="none"/>
                      <a:tailEnd len="sm" w="sm" type="none"/>
                    </a:lnB>
                  </a:tcPr>
                </a:tc>
                <a:tc>
                  <a:txBody>
                    <a:bodyPr/>
                    <a:lstStyle/>
                    <a:p>
                      <a:pPr indent="0" lvl="0" marL="0" marR="0" rtl="0" algn="l">
                        <a:lnSpc>
                          <a:spcPct val="140020"/>
                        </a:lnSpc>
                        <a:spcBef>
                          <a:spcPts val="0"/>
                        </a:spcBef>
                        <a:spcAft>
                          <a:spcPts val="0"/>
                        </a:spcAft>
                        <a:buNone/>
                      </a:pPr>
                      <a:r>
                        <a:rPr lang="en-US" sz="1999" u="none" cap="none" strike="noStrike">
                          <a:solidFill>
                            <a:srgbClr val="000000"/>
                          </a:solidFill>
                          <a:latin typeface="Ubuntu"/>
                          <a:ea typeface="Ubuntu"/>
                          <a:cs typeface="Ubuntu"/>
                          <a:sym typeface="Ubuntu"/>
                        </a:rPr>
                        <a:t>Excitatory/Inhibitory</a:t>
                      </a:r>
                      <a:endParaRPr sz="1100" u="none" cap="none" strike="noStrike"/>
                    </a:p>
                  </a:txBody>
                  <a:tcPr marT="38100" marB="38100" marR="38100" marL="381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dash"/>
                      <a:round/>
                      <a:headEnd len="sm" w="sm" type="none"/>
                      <a:tailEnd len="sm" w="sm" type="none"/>
                    </a:lnB>
                  </a:tcPr>
                </a:tc>
                <a:tc>
                  <a:txBody>
                    <a:bodyPr/>
                    <a:lstStyle/>
                    <a:p>
                      <a:pPr indent="0" lvl="0" marL="0" marR="0" rtl="0" algn="l">
                        <a:lnSpc>
                          <a:spcPct val="140020"/>
                        </a:lnSpc>
                        <a:spcBef>
                          <a:spcPts val="0"/>
                        </a:spcBef>
                        <a:spcAft>
                          <a:spcPts val="0"/>
                        </a:spcAft>
                        <a:buNone/>
                      </a:pPr>
                      <a:r>
                        <a:rPr lang="en-US" sz="1999" u="none" cap="none" strike="noStrike">
                          <a:solidFill>
                            <a:srgbClr val="000000"/>
                          </a:solidFill>
                          <a:latin typeface="Ubuntu"/>
                          <a:ea typeface="Ubuntu"/>
                          <a:cs typeface="Ubuntu"/>
                          <a:sym typeface="Ubuntu"/>
                        </a:rPr>
                        <a:t>Muscle activation, memory, attention</a:t>
                      </a:r>
                      <a:endParaRPr sz="1100" u="none" cap="none" strike="noStrike"/>
                    </a:p>
                  </a:txBody>
                  <a:tcPr marT="38100" marB="38100" marR="38100" marL="381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dash"/>
                      <a:round/>
                      <a:headEnd len="sm" w="sm" type="none"/>
                      <a:tailEnd len="sm" w="sm" type="none"/>
                    </a:lnB>
                  </a:tcPr>
                </a:tc>
                <a:tc>
                  <a:txBody>
                    <a:bodyPr/>
                    <a:lstStyle/>
                    <a:p>
                      <a:pPr indent="0" lvl="0" marL="0" marR="0" rtl="0" algn="l">
                        <a:lnSpc>
                          <a:spcPct val="140020"/>
                        </a:lnSpc>
                        <a:spcBef>
                          <a:spcPts val="0"/>
                        </a:spcBef>
                        <a:spcAft>
                          <a:spcPts val="0"/>
                        </a:spcAft>
                        <a:buNone/>
                      </a:pPr>
                      <a:r>
                        <a:rPr lang="en-US" sz="1999" u="none" cap="none" strike="noStrike">
                          <a:solidFill>
                            <a:srgbClr val="000000"/>
                          </a:solidFill>
                          <a:latin typeface="Ubuntu"/>
                          <a:ea typeface="Ubuntu"/>
                          <a:cs typeface="Ubuntu"/>
                          <a:sym typeface="Ubuntu"/>
                        </a:rPr>
                        <a:t>Alzheimer's Disease</a:t>
                      </a:r>
                      <a:endParaRPr sz="1100" u="none" cap="none" strike="noStrike"/>
                    </a:p>
                  </a:txBody>
                  <a:tcPr marT="38100" marB="38100" marR="38100" marL="381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dash"/>
                      <a:round/>
                      <a:headEnd len="sm" w="sm" type="none"/>
                      <a:tailEnd len="sm" w="sm" type="none"/>
                    </a:lnB>
                  </a:tcPr>
                </a:tc>
              </a:tr>
              <a:tr h="899700">
                <a:tc>
                  <a:txBody>
                    <a:bodyPr/>
                    <a:lstStyle/>
                    <a:p>
                      <a:pPr indent="0" lvl="0" marL="0" marR="0" rtl="0" algn="l">
                        <a:lnSpc>
                          <a:spcPct val="140020"/>
                        </a:lnSpc>
                        <a:spcBef>
                          <a:spcPts val="0"/>
                        </a:spcBef>
                        <a:spcAft>
                          <a:spcPts val="0"/>
                        </a:spcAft>
                        <a:buNone/>
                      </a:pPr>
                      <a:r>
                        <a:rPr lang="en-US" sz="1999" u="none" cap="none" strike="noStrike">
                          <a:solidFill>
                            <a:srgbClr val="000000"/>
                          </a:solidFill>
                          <a:latin typeface="Ubuntu"/>
                          <a:ea typeface="Ubuntu"/>
                          <a:cs typeface="Ubuntu"/>
                          <a:sym typeface="Ubuntu"/>
                        </a:rPr>
                        <a:t>Dopamine</a:t>
                      </a:r>
                      <a:endParaRPr sz="1100" u="none" cap="none" strike="noStrike"/>
                    </a:p>
                  </a:txBody>
                  <a:tcPr marT="38100" marB="38100" marR="38100" marL="381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28575">
                      <a:solidFill>
                        <a:srgbClr val="000000"/>
                      </a:solidFill>
                      <a:prstDash val="dash"/>
                      <a:round/>
                      <a:headEnd len="sm" w="sm" type="none"/>
                      <a:tailEnd len="sm" w="sm" type="none"/>
                    </a:lnT>
                    <a:lnB cap="flat" cmpd="sng" w="28575">
                      <a:solidFill>
                        <a:srgbClr val="000000"/>
                      </a:solidFill>
                      <a:prstDash val="dash"/>
                      <a:round/>
                      <a:headEnd len="sm" w="sm" type="none"/>
                      <a:tailEnd len="sm" w="sm" type="none"/>
                    </a:lnB>
                  </a:tcPr>
                </a:tc>
                <a:tc>
                  <a:txBody>
                    <a:bodyPr/>
                    <a:lstStyle/>
                    <a:p>
                      <a:pPr indent="0" lvl="0" marL="0" marR="0" rtl="0" algn="l">
                        <a:lnSpc>
                          <a:spcPct val="140020"/>
                        </a:lnSpc>
                        <a:spcBef>
                          <a:spcPts val="0"/>
                        </a:spcBef>
                        <a:spcAft>
                          <a:spcPts val="0"/>
                        </a:spcAft>
                        <a:buNone/>
                      </a:pPr>
                      <a:r>
                        <a:rPr lang="en-US" sz="1999" u="none" cap="none" strike="noStrike">
                          <a:solidFill>
                            <a:srgbClr val="000000"/>
                          </a:solidFill>
                          <a:latin typeface="Ubuntu"/>
                          <a:ea typeface="Ubuntu"/>
                          <a:cs typeface="Ubuntu"/>
                          <a:sym typeface="Ubuntu"/>
                        </a:rPr>
                        <a:t>Excitatory/Inhibitory</a:t>
                      </a:r>
                      <a:endParaRPr sz="1100" u="none" cap="none" strike="noStrike"/>
                    </a:p>
                  </a:txBody>
                  <a:tcPr marT="38100" marB="38100" marR="38100" marL="381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28575">
                      <a:solidFill>
                        <a:srgbClr val="000000"/>
                      </a:solidFill>
                      <a:prstDash val="dash"/>
                      <a:round/>
                      <a:headEnd len="sm" w="sm" type="none"/>
                      <a:tailEnd len="sm" w="sm" type="none"/>
                    </a:lnT>
                    <a:lnB cap="flat" cmpd="sng" w="28575">
                      <a:solidFill>
                        <a:srgbClr val="000000"/>
                      </a:solidFill>
                      <a:prstDash val="dash"/>
                      <a:round/>
                      <a:headEnd len="sm" w="sm" type="none"/>
                      <a:tailEnd len="sm" w="sm" type="none"/>
                    </a:lnB>
                  </a:tcPr>
                </a:tc>
                <a:tc>
                  <a:txBody>
                    <a:bodyPr/>
                    <a:lstStyle/>
                    <a:p>
                      <a:pPr indent="0" lvl="0" marL="0" marR="0" rtl="0" algn="l">
                        <a:lnSpc>
                          <a:spcPct val="140020"/>
                        </a:lnSpc>
                        <a:spcBef>
                          <a:spcPts val="0"/>
                        </a:spcBef>
                        <a:spcAft>
                          <a:spcPts val="0"/>
                        </a:spcAft>
                        <a:buNone/>
                      </a:pPr>
                      <a:r>
                        <a:rPr lang="en-US" sz="1999" u="none" cap="none" strike="noStrike">
                          <a:solidFill>
                            <a:srgbClr val="000000"/>
                          </a:solidFill>
                          <a:latin typeface="Ubuntu"/>
                          <a:ea typeface="Ubuntu"/>
                          <a:cs typeface="Ubuntu"/>
                          <a:sym typeface="Ubuntu"/>
                        </a:rPr>
                        <a:t>Reward, motivation, motor control</a:t>
                      </a:r>
                      <a:endParaRPr sz="1100" u="none" cap="none" strike="noStrike"/>
                    </a:p>
                  </a:txBody>
                  <a:tcPr marT="38100" marB="38100" marR="38100" marL="381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28575">
                      <a:solidFill>
                        <a:srgbClr val="000000"/>
                      </a:solidFill>
                      <a:prstDash val="dash"/>
                      <a:round/>
                      <a:headEnd len="sm" w="sm" type="none"/>
                      <a:tailEnd len="sm" w="sm" type="none"/>
                    </a:lnT>
                    <a:lnB cap="flat" cmpd="sng" w="28575">
                      <a:solidFill>
                        <a:srgbClr val="000000"/>
                      </a:solidFill>
                      <a:prstDash val="dash"/>
                      <a:round/>
                      <a:headEnd len="sm" w="sm" type="none"/>
                      <a:tailEnd len="sm" w="sm" type="none"/>
                    </a:lnB>
                  </a:tcPr>
                </a:tc>
                <a:tc>
                  <a:txBody>
                    <a:bodyPr/>
                    <a:lstStyle/>
                    <a:p>
                      <a:pPr indent="0" lvl="0" marL="0" marR="0" rtl="0" algn="l">
                        <a:lnSpc>
                          <a:spcPct val="140020"/>
                        </a:lnSpc>
                        <a:spcBef>
                          <a:spcPts val="0"/>
                        </a:spcBef>
                        <a:spcAft>
                          <a:spcPts val="0"/>
                        </a:spcAft>
                        <a:buNone/>
                      </a:pPr>
                      <a:r>
                        <a:rPr lang="en-US" sz="1999" u="none" cap="none" strike="noStrike">
                          <a:solidFill>
                            <a:srgbClr val="000000"/>
                          </a:solidFill>
                          <a:latin typeface="Ubuntu"/>
                          <a:ea typeface="Ubuntu"/>
                          <a:cs typeface="Ubuntu"/>
                          <a:sym typeface="Ubuntu"/>
                        </a:rPr>
                        <a:t>Parkinson’s Disease, Schizophrenia</a:t>
                      </a:r>
                      <a:endParaRPr sz="1100" u="none" cap="none" strike="noStrike"/>
                    </a:p>
                  </a:txBody>
                  <a:tcPr marT="38100" marB="38100" marR="38100" marL="381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28575">
                      <a:solidFill>
                        <a:srgbClr val="000000"/>
                      </a:solidFill>
                      <a:prstDash val="dash"/>
                      <a:round/>
                      <a:headEnd len="sm" w="sm" type="none"/>
                      <a:tailEnd len="sm" w="sm" type="none"/>
                    </a:lnT>
                    <a:lnB cap="flat" cmpd="sng" w="28575">
                      <a:solidFill>
                        <a:srgbClr val="000000"/>
                      </a:solidFill>
                      <a:prstDash val="dash"/>
                      <a:round/>
                      <a:headEnd len="sm" w="sm" type="none"/>
                      <a:tailEnd len="sm" w="sm" type="none"/>
                    </a:lnB>
                  </a:tcPr>
                </a:tc>
              </a:tr>
              <a:tr h="899700">
                <a:tc>
                  <a:txBody>
                    <a:bodyPr/>
                    <a:lstStyle/>
                    <a:p>
                      <a:pPr indent="0" lvl="0" marL="0" marR="0" rtl="0" algn="l">
                        <a:lnSpc>
                          <a:spcPct val="140020"/>
                        </a:lnSpc>
                        <a:spcBef>
                          <a:spcPts val="0"/>
                        </a:spcBef>
                        <a:spcAft>
                          <a:spcPts val="0"/>
                        </a:spcAft>
                        <a:buNone/>
                      </a:pPr>
                      <a:r>
                        <a:rPr lang="en-US" sz="1999" u="none" cap="none" strike="noStrike">
                          <a:solidFill>
                            <a:srgbClr val="000000"/>
                          </a:solidFill>
                          <a:latin typeface="Ubuntu"/>
                          <a:ea typeface="Ubuntu"/>
                          <a:cs typeface="Ubuntu"/>
                          <a:sym typeface="Ubuntu"/>
                        </a:rPr>
                        <a:t>Serotonin</a:t>
                      </a:r>
                      <a:endParaRPr sz="1100" u="none" cap="none" strike="noStrike"/>
                    </a:p>
                  </a:txBody>
                  <a:tcPr marT="38100" marB="38100" marR="38100" marL="381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28575">
                      <a:solidFill>
                        <a:srgbClr val="000000"/>
                      </a:solidFill>
                      <a:prstDash val="dash"/>
                      <a:round/>
                      <a:headEnd len="sm" w="sm" type="none"/>
                      <a:tailEnd len="sm" w="sm" type="none"/>
                    </a:lnT>
                    <a:lnB cap="flat" cmpd="sng" w="28575">
                      <a:solidFill>
                        <a:srgbClr val="000000"/>
                      </a:solidFill>
                      <a:prstDash val="dash"/>
                      <a:round/>
                      <a:headEnd len="sm" w="sm" type="none"/>
                      <a:tailEnd len="sm" w="sm" type="none"/>
                    </a:lnB>
                  </a:tcPr>
                </a:tc>
                <a:tc>
                  <a:txBody>
                    <a:bodyPr/>
                    <a:lstStyle/>
                    <a:p>
                      <a:pPr indent="0" lvl="0" marL="0" marR="0" rtl="0" algn="l">
                        <a:lnSpc>
                          <a:spcPct val="140020"/>
                        </a:lnSpc>
                        <a:spcBef>
                          <a:spcPts val="0"/>
                        </a:spcBef>
                        <a:spcAft>
                          <a:spcPts val="0"/>
                        </a:spcAft>
                        <a:buNone/>
                      </a:pPr>
                      <a:r>
                        <a:rPr lang="en-US" sz="1999" u="none" cap="none" strike="noStrike">
                          <a:solidFill>
                            <a:srgbClr val="000000"/>
                          </a:solidFill>
                          <a:latin typeface="Ubuntu"/>
                          <a:ea typeface="Ubuntu"/>
                          <a:cs typeface="Ubuntu"/>
                          <a:sym typeface="Ubuntu"/>
                        </a:rPr>
                        <a:t>Inhibitory</a:t>
                      </a:r>
                      <a:endParaRPr sz="1100" u="none" cap="none" strike="noStrike"/>
                    </a:p>
                  </a:txBody>
                  <a:tcPr marT="38100" marB="38100" marR="38100" marL="381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28575">
                      <a:solidFill>
                        <a:srgbClr val="000000"/>
                      </a:solidFill>
                      <a:prstDash val="dash"/>
                      <a:round/>
                      <a:headEnd len="sm" w="sm" type="none"/>
                      <a:tailEnd len="sm" w="sm" type="none"/>
                    </a:lnT>
                    <a:lnB cap="flat" cmpd="sng" w="28575">
                      <a:solidFill>
                        <a:srgbClr val="000000"/>
                      </a:solidFill>
                      <a:prstDash val="dash"/>
                      <a:round/>
                      <a:headEnd len="sm" w="sm" type="none"/>
                      <a:tailEnd len="sm" w="sm" type="none"/>
                    </a:lnB>
                  </a:tcPr>
                </a:tc>
                <a:tc>
                  <a:txBody>
                    <a:bodyPr/>
                    <a:lstStyle/>
                    <a:p>
                      <a:pPr indent="0" lvl="0" marL="0" marR="0" rtl="0" algn="l">
                        <a:lnSpc>
                          <a:spcPct val="140020"/>
                        </a:lnSpc>
                        <a:spcBef>
                          <a:spcPts val="0"/>
                        </a:spcBef>
                        <a:spcAft>
                          <a:spcPts val="0"/>
                        </a:spcAft>
                        <a:buNone/>
                      </a:pPr>
                      <a:r>
                        <a:rPr lang="en-US" sz="1999" u="none" cap="none" strike="noStrike">
                          <a:solidFill>
                            <a:srgbClr val="000000"/>
                          </a:solidFill>
                          <a:latin typeface="Ubuntu"/>
                          <a:ea typeface="Ubuntu"/>
                          <a:cs typeface="Ubuntu"/>
                          <a:sym typeface="Ubuntu"/>
                        </a:rPr>
                        <a:t>Mood regulation, sleep, </a:t>
                      </a:r>
                      <a:endParaRPr sz="1100" u="none" cap="none" strike="noStrike"/>
                    </a:p>
                    <a:p>
                      <a:pPr indent="0" lvl="0" marL="0" marR="0" rtl="0" algn="l">
                        <a:lnSpc>
                          <a:spcPct val="140020"/>
                        </a:lnSpc>
                        <a:spcBef>
                          <a:spcPts val="0"/>
                        </a:spcBef>
                        <a:spcAft>
                          <a:spcPts val="0"/>
                        </a:spcAft>
                        <a:buNone/>
                      </a:pPr>
                      <a:r>
                        <a:rPr lang="en-US" sz="1999" u="none" cap="none" strike="noStrike">
                          <a:solidFill>
                            <a:srgbClr val="000000"/>
                          </a:solidFill>
                          <a:latin typeface="Ubuntu"/>
                          <a:ea typeface="Ubuntu"/>
                          <a:cs typeface="Ubuntu"/>
                          <a:sym typeface="Ubuntu"/>
                        </a:rPr>
                        <a:t>appetite</a:t>
                      </a:r>
                      <a:endParaRPr/>
                    </a:p>
                  </a:txBody>
                  <a:tcPr marT="38100" marB="38100" marR="38100" marL="381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28575">
                      <a:solidFill>
                        <a:srgbClr val="000000"/>
                      </a:solidFill>
                      <a:prstDash val="dash"/>
                      <a:round/>
                      <a:headEnd len="sm" w="sm" type="none"/>
                      <a:tailEnd len="sm" w="sm" type="none"/>
                    </a:lnT>
                    <a:lnB cap="flat" cmpd="sng" w="28575">
                      <a:solidFill>
                        <a:srgbClr val="000000"/>
                      </a:solidFill>
                      <a:prstDash val="dash"/>
                      <a:round/>
                      <a:headEnd len="sm" w="sm" type="none"/>
                      <a:tailEnd len="sm" w="sm" type="none"/>
                    </a:lnB>
                  </a:tcPr>
                </a:tc>
                <a:tc>
                  <a:txBody>
                    <a:bodyPr/>
                    <a:lstStyle/>
                    <a:p>
                      <a:pPr indent="0" lvl="0" marL="0" marR="0" rtl="0" algn="l">
                        <a:lnSpc>
                          <a:spcPct val="140020"/>
                        </a:lnSpc>
                        <a:spcBef>
                          <a:spcPts val="0"/>
                        </a:spcBef>
                        <a:spcAft>
                          <a:spcPts val="0"/>
                        </a:spcAft>
                        <a:buNone/>
                      </a:pPr>
                      <a:r>
                        <a:rPr lang="en-US" sz="1999" u="none" cap="none" strike="noStrike">
                          <a:solidFill>
                            <a:srgbClr val="000000"/>
                          </a:solidFill>
                          <a:latin typeface="Ubuntu"/>
                          <a:ea typeface="Ubuntu"/>
                          <a:cs typeface="Ubuntu"/>
                          <a:sym typeface="Ubuntu"/>
                        </a:rPr>
                        <a:t>Depression, Anxiety</a:t>
                      </a:r>
                      <a:endParaRPr sz="1100" u="none" cap="none" strike="noStrike"/>
                    </a:p>
                  </a:txBody>
                  <a:tcPr marT="38100" marB="38100" marR="38100" marL="381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28575">
                      <a:solidFill>
                        <a:srgbClr val="000000"/>
                      </a:solidFill>
                      <a:prstDash val="dash"/>
                      <a:round/>
                      <a:headEnd len="sm" w="sm" type="none"/>
                      <a:tailEnd len="sm" w="sm" type="none"/>
                    </a:lnT>
                    <a:lnB cap="flat" cmpd="sng" w="28575">
                      <a:solidFill>
                        <a:srgbClr val="000000"/>
                      </a:solidFill>
                      <a:prstDash val="dash"/>
                      <a:round/>
                      <a:headEnd len="sm" w="sm" type="none"/>
                      <a:tailEnd len="sm" w="sm" type="none"/>
                    </a:lnB>
                  </a:tcPr>
                </a:tc>
              </a:tr>
              <a:tr h="899700">
                <a:tc>
                  <a:txBody>
                    <a:bodyPr/>
                    <a:lstStyle/>
                    <a:p>
                      <a:pPr indent="0" lvl="0" marL="0" marR="0" rtl="0" algn="l">
                        <a:lnSpc>
                          <a:spcPct val="140020"/>
                        </a:lnSpc>
                        <a:spcBef>
                          <a:spcPts val="0"/>
                        </a:spcBef>
                        <a:spcAft>
                          <a:spcPts val="0"/>
                        </a:spcAft>
                        <a:buNone/>
                      </a:pPr>
                      <a:r>
                        <a:rPr lang="en-US" sz="1999" u="none" cap="none" strike="noStrike">
                          <a:solidFill>
                            <a:srgbClr val="000000"/>
                          </a:solidFill>
                          <a:latin typeface="Ubuntu"/>
                          <a:ea typeface="Ubuntu"/>
                          <a:cs typeface="Ubuntu"/>
                          <a:sym typeface="Ubuntu"/>
                        </a:rPr>
                        <a:t>GABA</a:t>
                      </a:r>
                      <a:endParaRPr sz="1100" u="none" cap="none" strike="noStrike"/>
                    </a:p>
                  </a:txBody>
                  <a:tcPr marT="38100" marB="38100" marR="38100" marL="381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28575">
                      <a:solidFill>
                        <a:srgbClr val="000000"/>
                      </a:solidFill>
                      <a:prstDash val="dash"/>
                      <a:round/>
                      <a:headEnd len="sm" w="sm" type="none"/>
                      <a:tailEnd len="sm" w="sm" type="none"/>
                    </a:lnT>
                    <a:lnB cap="flat" cmpd="sng" w="28575">
                      <a:solidFill>
                        <a:srgbClr val="000000"/>
                      </a:solidFill>
                      <a:prstDash val="dash"/>
                      <a:round/>
                      <a:headEnd len="sm" w="sm" type="none"/>
                      <a:tailEnd len="sm" w="sm" type="none"/>
                    </a:lnB>
                  </a:tcPr>
                </a:tc>
                <a:tc>
                  <a:txBody>
                    <a:bodyPr/>
                    <a:lstStyle/>
                    <a:p>
                      <a:pPr indent="0" lvl="0" marL="0" marR="0" rtl="0" algn="l">
                        <a:lnSpc>
                          <a:spcPct val="140020"/>
                        </a:lnSpc>
                        <a:spcBef>
                          <a:spcPts val="0"/>
                        </a:spcBef>
                        <a:spcAft>
                          <a:spcPts val="0"/>
                        </a:spcAft>
                        <a:buNone/>
                      </a:pPr>
                      <a:r>
                        <a:rPr lang="en-US" sz="1999" u="none" cap="none" strike="noStrike">
                          <a:solidFill>
                            <a:srgbClr val="000000"/>
                          </a:solidFill>
                          <a:latin typeface="Ubuntu"/>
                          <a:ea typeface="Ubuntu"/>
                          <a:cs typeface="Ubuntu"/>
                          <a:sym typeface="Ubuntu"/>
                        </a:rPr>
                        <a:t>Inhibitory</a:t>
                      </a:r>
                      <a:endParaRPr sz="1100" u="none" cap="none" strike="noStrike"/>
                    </a:p>
                  </a:txBody>
                  <a:tcPr marT="38100" marB="38100" marR="38100" marL="381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28575">
                      <a:solidFill>
                        <a:srgbClr val="000000"/>
                      </a:solidFill>
                      <a:prstDash val="dash"/>
                      <a:round/>
                      <a:headEnd len="sm" w="sm" type="none"/>
                      <a:tailEnd len="sm" w="sm" type="none"/>
                    </a:lnT>
                    <a:lnB cap="flat" cmpd="sng" w="28575">
                      <a:solidFill>
                        <a:srgbClr val="000000"/>
                      </a:solidFill>
                      <a:prstDash val="dash"/>
                      <a:round/>
                      <a:headEnd len="sm" w="sm" type="none"/>
                      <a:tailEnd len="sm" w="sm" type="none"/>
                    </a:lnB>
                  </a:tcPr>
                </a:tc>
                <a:tc>
                  <a:txBody>
                    <a:bodyPr/>
                    <a:lstStyle/>
                    <a:p>
                      <a:pPr indent="0" lvl="0" marL="0" marR="0" rtl="0" algn="l">
                        <a:lnSpc>
                          <a:spcPct val="140020"/>
                        </a:lnSpc>
                        <a:spcBef>
                          <a:spcPts val="0"/>
                        </a:spcBef>
                        <a:spcAft>
                          <a:spcPts val="0"/>
                        </a:spcAft>
                        <a:buNone/>
                      </a:pPr>
                      <a:r>
                        <a:rPr lang="en-US" sz="1999" u="none" cap="none" strike="noStrike">
                          <a:solidFill>
                            <a:srgbClr val="000000"/>
                          </a:solidFill>
                          <a:latin typeface="Ubuntu"/>
                          <a:ea typeface="Ubuntu"/>
                          <a:cs typeface="Ubuntu"/>
                          <a:sym typeface="Ubuntu"/>
                        </a:rPr>
                        <a:t>Reduces neuronal excitability, relaxation</a:t>
                      </a:r>
                      <a:endParaRPr sz="1100" u="none" cap="none" strike="noStrike"/>
                    </a:p>
                  </a:txBody>
                  <a:tcPr marT="38100" marB="38100" marR="38100" marL="381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28575">
                      <a:solidFill>
                        <a:srgbClr val="000000"/>
                      </a:solidFill>
                      <a:prstDash val="dash"/>
                      <a:round/>
                      <a:headEnd len="sm" w="sm" type="none"/>
                      <a:tailEnd len="sm" w="sm" type="none"/>
                    </a:lnT>
                    <a:lnB cap="flat" cmpd="sng" w="28575">
                      <a:solidFill>
                        <a:srgbClr val="000000"/>
                      </a:solidFill>
                      <a:prstDash val="dash"/>
                      <a:round/>
                      <a:headEnd len="sm" w="sm" type="none"/>
                      <a:tailEnd len="sm" w="sm" type="none"/>
                    </a:lnB>
                  </a:tcPr>
                </a:tc>
                <a:tc>
                  <a:txBody>
                    <a:bodyPr/>
                    <a:lstStyle/>
                    <a:p>
                      <a:pPr indent="0" lvl="0" marL="0" marR="0" rtl="0" algn="l">
                        <a:lnSpc>
                          <a:spcPct val="140020"/>
                        </a:lnSpc>
                        <a:spcBef>
                          <a:spcPts val="0"/>
                        </a:spcBef>
                        <a:spcAft>
                          <a:spcPts val="0"/>
                        </a:spcAft>
                        <a:buNone/>
                      </a:pPr>
                      <a:r>
                        <a:rPr lang="en-US" sz="1999" u="none" cap="none" strike="noStrike">
                          <a:solidFill>
                            <a:srgbClr val="000000"/>
                          </a:solidFill>
                          <a:latin typeface="Ubuntu"/>
                          <a:ea typeface="Ubuntu"/>
                          <a:cs typeface="Ubuntu"/>
                          <a:sym typeface="Ubuntu"/>
                        </a:rPr>
                        <a:t>Epilepsy, Anxiety Disorders</a:t>
                      </a:r>
                      <a:endParaRPr sz="1100" u="none" cap="none" strike="noStrike"/>
                    </a:p>
                  </a:txBody>
                  <a:tcPr marT="38100" marB="38100" marR="38100" marL="381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28575">
                      <a:solidFill>
                        <a:srgbClr val="000000"/>
                      </a:solidFill>
                      <a:prstDash val="dash"/>
                      <a:round/>
                      <a:headEnd len="sm" w="sm" type="none"/>
                      <a:tailEnd len="sm" w="sm" type="none"/>
                    </a:lnT>
                    <a:lnB cap="flat" cmpd="sng" w="28575">
                      <a:solidFill>
                        <a:srgbClr val="000000"/>
                      </a:solidFill>
                      <a:prstDash val="dash"/>
                      <a:round/>
                      <a:headEnd len="sm" w="sm" type="none"/>
                      <a:tailEnd len="sm" w="sm" type="none"/>
                    </a:lnB>
                  </a:tcPr>
                </a:tc>
              </a:tr>
              <a:tr h="899700">
                <a:tc>
                  <a:txBody>
                    <a:bodyPr/>
                    <a:lstStyle/>
                    <a:p>
                      <a:pPr indent="0" lvl="0" marL="0" marR="0" rtl="0" algn="l">
                        <a:lnSpc>
                          <a:spcPct val="140020"/>
                        </a:lnSpc>
                        <a:spcBef>
                          <a:spcPts val="0"/>
                        </a:spcBef>
                        <a:spcAft>
                          <a:spcPts val="0"/>
                        </a:spcAft>
                        <a:buNone/>
                      </a:pPr>
                      <a:r>
                        <a:rPr lang="en-US" sz="1999" u="none" cap="none" strike="noStrike">
                          <a:solidFill>
                            <a:srgbClr val="000000"/>
                          </a:solidFill>
                          <a:latin typeface="Ubuntu"/>
                          <a:ea typeface="Ubuntu"/>
                          <a:cs typeface="Ubuntu"/>
                          <a:sym typeface="Ubuntu"/>
                        </a:rPr>
                        <a:t>Glutamate</a:t>
                      </a:r>
                      <a:endParaRPr sz="1100" u="none" cap="none" strike="noStrike"/>
                    </a:p>
                  </a:txBody>
                  <a:tcPr marT="38100" marB="38100" marR="38100" marL="381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28575">
                      <a:solidFill>
                        <a:srgbClr val="000000"/>
                      </a:solidFill>
                      <a:prstDash val="dash"/>
                      <a:round/>
                      <a:headEnd len="sm" w="sm" type="none"/>
                      <a:tailEnd len="sm" w="sm" type="none"/>
                    </a:lnT>
                    <a:lnB cap="flat" cmpd="sng" w="28575">
                      <a:solidFill>
                        <a:srgbClr val="000000"/>
                      </a:solidFill>
                      <a:prstDash val="dash"/>
                      <a:round/>
                      <a:headEnd len="sm" w="sm" type="none"/>
                      <a:tailEnd len="sm" w="sm" type="none"/>
                    </a:lnB>
                  </a:tcPr>
                </a:tc>
                <a:tc>
                  <a:txBody>
                    <a:bodyPr/>
                    <a:lstStyle/>
                    <a:p>
                      <a:pPr indent="0" lvl="0" marL="0" marR="0" rtl="0" algn="l">
                        <a:lnSpc>
                          <a:spcPct val="140020"/>
                        </a:lnSpc>
                        <a:spcBef>
                          <a:spcPts val="0"/>
                        </a:spcBef>
                        <a:spcAft>
                          <a:spcPts val="0"/>
                        </a:spcAft>
                        <a:buNone/>
                      </a:pPr>
                      <a:r>
                        <a:rPr lang="en-US" sz="1999" u="none" cap="none" strike="noStrike">
                          <a:solidFill>
                            <a:srgbClr val="000000"/>
                          </a:solidFill>
                          <a:latin typeface="Ubuntu"/>
                          <a:ea typeface="Ubuntu"/>
                          <a:cs typeface="Ubuntu"/>
                          <a:sym typeface="Ubuntu"/>
                        </a:rPr>
                        <a:t>Excitatory</a:t>
                      </a:r>
                      <a:endParaRPr sz="1100" u="none" cap="none" strike="noStrike"/>
                    </a:p>
                  </a:txBody>
                  <a:tcPr marT="38100" marB="38100" marR="38100" marL="381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28575">
                      <a:solidFill>
                        <a:srgbClr val="000000"/>
                      </a:solidFill>
                      <a:prstDash val="dash"/>
                      <a:round/>
                      <a:headEnd len="sm" w="sm" type="none"/>
                      <a:tailEnd len="sm" w="sm" type="none"/>
                    </a:lnT>
                    <a:lnB cap="flat" cmpd="sng" w="28575">
                      <a:solidFill>
                        <a:srgbClr val="000000"/>
                      </a:solidFill>
                      <a:prstDash val="dash"/>
                      <a:round/>
                      <a:headEnd len="sm" w="sm" type="none"/>
                      <a:tailEnd len="sm" w="sm" type="none"/>
                    </a:lnB>
                  </a:tcPr>
                </a:tc>
                <a:tc>
                  <a:txBody>
                    <a:bodyPr/>
                    <a:lstStyle/>
                    <a:p>
                      <a:pPr indent="0" lvl="0" marL="0" marR="0" rtl="0" algn="l">
                        <a:lnSpc>
                          <a:spcPct val="140020"/>
                        </a:lnSpc>
                        <a:spcBef>
                          <a:spcPts val="0"/>
                        </a:spcBef>
                        <a:spcAft>
                          <a:spcPts val="0"/>
                        </a:spcAft>
                        <a:buNone/>
                      </a:pPr>
                      <a:r>
                        <a:rPr lang="en-US" sz="1999" u="none" cap="none" strike="noStrike">
                          <a:solidFill>
                            <a:srgbClr val="000000"/>
                          </a:solidFill>
                          <a:latin typeface="Ubuntu"/>
                          <a:ea typeface="Ubuntu"/>
                          <a:cs typeface="Ubuntu"/>
                          <a:sym typeface="Ubuntu"/>
                        </a:rPr>
                        <a:t>Memory, learning, neural communication</a:t>
                      </a:r>
                      <a:endParaRPr sz="1100" u="none" cap="none" strike="noStrike"/>
                    </a:p>
                  </a:txBody>
                  <a:tcPr marT="38100" marB="38100" marR="38100" marL="381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28575">
                      <a:solidFill>
                        <a:srgbClr val="000000"/>
                      </a:solidFill>
                      <a:prstDash val="dash"/>
                      <a:round/>
                      <a:headEnd len="sm" w="sm" type="none"/>
                      <a:tailEnd len="sm" w="sm" type="none"/>
                    </a:lnT>
                    <a:lnB cap="flat" cmpd="sng" w="28575">
                      <a:solidFill>
                        <a:srgbClr val="000000"/>
                      </a:solidFill>
                      <a:prstDash val="dash"/>
                      <a:round/>
                      <a:headEnd len="sm" w="sm" type="none"/>
                      <a:tailEnd len="sm" w="sm" type="none"/>
                    </a:lnB>
                  </a:tcPr>
                </a:tc>
                <a:tc>
                  <a:txBody>
                    <a:bodyPr/>
                    <a:lstStyle/>
                    <a:p>
                      <a:pPr indent="0" lvl="0" marL="0" marR="0" rtl="0" algn="l">
                        <a:lnSpc>
                          <a:spcPct val="140020"/>
                        </a:lnSpc>
                        <a:spcBef>
                          <a:spcPts val="0"/>
                        </a:spcBef>
                        <a:spcAft>
                          <a:spcPts val="0"/>
                        </a:spcAft>
                        <a:buNone/>
                      </a:pPr>
                      <a:r>
                        <a:rPr lang="en-US" sz="1999" u="none" cap="none" strike="noStrike">
                          <a:solidFill>
                            <a:srgbClr val="000000"/>
                          </a:solidFill>
                          <a:latin typeface="Ubuntu"/>
                          <a:ea typeface="Ubuntu"/>
                          <a:cs typeface="Ubuntu"/>
                          <a:sym typeface="Ubuntu"/>
                        </a:rPr>
                        <a:t>Alzheimer's Disease, Excitotoxicity</a:t>
                      </a:r>
                      <a:endParaRPr sz="1100" u="none" cap="none" strike="noStrike"/>
                    </a:p>
                  </a:txBody>
                  <a:tcPr marT="38100" marB="38100" marR="38100" marL="381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28575">
                      <a:solidFill>
                        <a:srgbClr val="000000"/>
                      </a:solidFill>
                      <a:prstDash val="dash"/>
                      <a:round/>
                      <a:headEnd len="sm" w="sm" type="none"/>
                      <a:tailEnd len="sm" w="sm" type="none"/>
                    </a:lnT>
                    <a:lnB cap="flat" cmpd="sng" w="28575">
                      <a:solidFill>
                        <a:srgbClr val="000000"/>
                      </a:solidFill>
                      <a:prstDash val="dash"/>
                      <a:round/>
                      <a:headEnd len="sm" w="sm" type="none"/>
                      <a:tailEnd len="sm" w="sm" type="none"/>
                    </a:lnB>
                  </a:tcPr>
                </a:tc>
              </a:tr>
              <a:tr h="899700">
                <a:tc>
                  <a:txBody>
                    <a:bodyPr/>
                    <a:lstStyle/>
                    <a:p>
                      <a:pPr indent="0" lvl="0" marL="0" marR="0" rtl="0" algn="l">
                        <a:lnSpc>
                          <a:spcPct val="140020"/>
                        </a:lnSpc>
                        <a:spcBef>
                          <a:spcPts val="0"/>
                        </a:spcBef>
                        <a:spcAft>
                          <a:spcPts val="0"/>
                        </a:spcAft>
                        <a:buNone/>
                      </a:pPr>
                      <a:r>
                        <a:rPr lang="en-US" sz="1999" u="none" cap="none" strike="noStrike">
                          <a:solidFill>
                            <a:srgbClr val="000000"/>
                          </a:solidFill>
                          <a:latin typeface="Ubuntu"/>
                          <a:ea typeface="Ubuntu"/>
                          <a:cs typeface="Ubuntu"/>
                          <a:sym typeface="Ubuntu"/>
                        </a:rPr>
                        <a:t>Norepinephrine</a:t>
                      </a:r>
                      <a:endParaRPr sz="1100" u="none" cap="none" strike="noStrike"/>
                    </a:p>
                  </a:txBody>
                  <a:tcPr marT="38100" marB="38100" marR="38100" marL="381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28575">
                      <a:solidFill>
                        <a:srgbClr val="000000"/>
                      </a:solidFill>
                      <a:prstDash val="dash"/>
                      <a:round/>
                      <a:headEnd len="sm" w="sm" type="none"/>
                      <a:tailEnd len="sm" w="sm" type="none"/>
                    </a:lnT>
                    <a:lnB cap="flat" cmpd="sng" w="28575">
                      <a:solidFill>
                        <a:srgbClr val="000000"/>
                      </a:solidFill>
                      <a:prstDash val="dash"/>
                      <a:round/>
                      <a:headEnd len="sm" w="sm" type="none"/>
                      <a:tailEnd len="sm" w="sm" type="none"/>
                    </a:lnB>
                  </a:tcPr>
                </a:tc>
                <a:tc>
                  <a:txBody>
                    <a:bodyPr/>
                    <a:lstStyle/>
                    <a:p>
                      <a:pPr indent="0" lvl="0" marL="0" marR="0" rtl="0" algn="l">
                        <a:lnSpc>
                          <a:spcPct val="140020"/>
                        </a:lnSpc>
                        <a:spcBef>
                          <a:spcPts val="0"/>
                        </a:spcBef>
                        <a:spcAft>
                          <a:spcPts val="0"/>
                        </a:spcAft>
                        <a:buNone/>
                      </a:pPr>
                      <a:r>
                        <a:rPr lang="en-US" sz="1999" u="none" cap="none" strike="noStrike">
                          <a:solidFill>
                            <a:srgbClr val="000000"/>
                          </a:solidFill>
                          <a:latin typeface="Ubuntu"/>
                          <a:ea typeface="Ubuntu"/>
                          <a:cs typeface="Ubuntu"/>
                          <a:sym typeface="Ubuntu"/>
                        </a:rPr>
                        <a:t>Excitatory</a:t>
                      </a:r>
                      <a:endParaRPr sz="1100" u="none" cap="none" strike="noStrike"/>
                    </a:p>
                  </a:txBody>
                  <a:tcPr marT="38100" marB="38100" marR="38100" marL="381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28575">
                      <a:solidFill>
                        <a:srgbClr val="000000"/>
                      </a:solidFill>
                      <a:prstDash val="dash"/>
                      <a:round/>
                      <a:headEnd len="sm" w="sm" type="none"/>
                      <a:tailEnd len="sm" w="sm" type="none"/>
                    </a:lnT>
                    <a:lnB cap="flat" cmpd="sng" w="28575">
                      <a:solidFill>
                        <a:srgbClr val="000000"/>
                      </a:solidFill>
                      <a:prstDash val="dash"/>
                      <a:round/>
                      <a:headEnd len="sm" w="sm" type="none"/>
                      <a:tailEnd len="sm" w="sm" type="none"/>
                    </a:lnB>
                  </a:tcPr>
                </a:tc>
                <a:tc>
                  <a:txBody>
                    <a:bodyPr/>
                    <a:lstStyle/>
                    <a:p>
                      <a:pPr indent="0" lvl="0" marL="0" marR="0" rtl="0" algn="l">
                        <a:lnSpc>
                          <a:spcPct val="140020"/>
                        </a:lnSpc>
                        <a:spcBef>
                          <a:spcPts val="0"/>
                        </a:spcBef>
                        <a:spcAft>
                          <a:spcPts val="0"/>
                        </a:spcAft>
                        <a:buNone/>
                      </a:pPr>
                      <a:r>
                        <a:rPr lang="en-US" sz="1999" u="none" cap="none" strike="noStrike">
                          <a:solidFill>
                            <a:srgbClr val="000000"/>
                          </a:solidFill>
                          <a:latin typeface="Ubuntu"/>
                          <a:ea typeface="Ubuntu"/>
                          <a:cs typeface="Ubuntu"/>
                          <a:sym typeface="Ubuntu"/>
                        </a:rPr>
                        <a:t>Attention, arousal, fight-or-</a:t>
                      </a:r>
                      <a:endParaRPr sz="1100" u="none" cap="none" strike="noStrike"/>
                    </a:p>
                    <a:p>
                      <a:pPr indent="0" lvl="0" marL="0" marR="0" rtl="0" algn="l">
                        <a:lnSpc>
                          <a:spcPct val="140020"/>
                        </a:lnSpc>
                        <a:spcBef>
                          <a:spcPts val="0"/>
                        </a:spcBef>
                        <a:spcAft>
                          <a:spcPts val="0"/>
                        </a:spcAft>
                        <a:buNone/>
                      </a:pPr>
                      <a:r>
                        <a:rPr lang="en-US" sz="1999" u="none" cap="none" strike="noStrike">
                          <a:solidFill>
                            <a:srgbClr val="000000"/>
                          </a:solidFill>
                          <a:latin typeface="Ubuntu"/>
                          <a:ea typeface="Ubuntu"/>
                          <a:cs typeface="Ubuntu"/>
                          <a:sym typeface="Ubuntu"/>
                        </a:rPr>
                        <a:t>flight response</a:t>
                      </a:r>
                      <a:endParaRPr/>
                    </a:p>
                  </a:txBody>
                  <a:tcPr marT="38100" marB="38100" marR="38100" marL="381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28575">
                      <a:solidFill>
                        <a:srgbClr val="000000"/>
                      </a:solidFill>
                      <a:prstDash val="dash"/>
                      <a:round/>
                      <a:headEnd len="sm" w="sm" type="none"/>
                      <a:tailEnd len="sm" w="sm" type="none"/>
                    </a:lnT>
                    <a:lnB cap="flat" cmpd="sng" w="28575">
                      <a:solidFill>
                        <a:srgbClr val="000000"/>
                      </a:solidFill>
                      <a:prstDash val="dash"/>
                      <a:round/>
                      <a:headEnd len="sm" w="sm" type="none"/>
                      <a:tailEnd len="sm" w="sm" type="none"/>
                    </a:lnB>
                  </a:tcPr>
                </a:tc>
                <a:tc>
                  <a:txBody>
                    <a:bodyPr/>
                    <a:lstStyle/>
                    <a:p>
                      <a:pPr indent="0" lvl="0" marL="0" marR="0" rtl="0" algn="l">
                        <a:lnSpc>
                          <a:spcPct val="140020"/>
                        </a:lnSpc>
                        <a:spcBef>
                          <a:spcPts val="0"/>
                        </a:spcBef>
                        <a:spcAft>
                          <a:spcPts val="0"/>
                        </a:spcAft>
                        <a:buNone/>
                      </a:pPr>
                      <a:r>
                        <a:rPr lang="en-US" sz="1999" u="none" cap="none" strike="noStrike">
                          <a:solidFill>
                            <a:srgbClr val="000000"/>
                          </a:solidFill>
                          <a:latin typeface="Ubuntu"/>
                          <a:ea typeface="Ubuntu"/>
                          <a:cs typeface="Ubuntu"/>
                          <a:sym typeface="Ubuntu"/>
                        </a:rPr>
                        <a:t>ADHD, Depression</a:t>
                      </a:r>
                      <a:endParaRPr sz="1100" u="none" cap="none" strike="noStrike"/>
                    </a:p>
                  </a:txBody>
                  <a:tcPr marT="38100" marB="38100" marR="38100" marL="381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28575">
                      <a:solidFill>
                        <a:srgbClr val="000000"/>
                      </a:solidFill>
                      <a:prstDash val="dash"/>
                      <a:round/>
                      <a:headEnd len="sm" w="sm" type="none"/>
                      <a:tailEnd len="sm" w="sm" type="none"/>
                    </a:lnT>
                    <a:lnB cap="flat" cmpd="sng" w="28575">
                      <a:solidFill>
                        <a:srgbClr val="000000"/>
                      </a:solidFill>
                      <a:prstDash val="dash"/>
                      <a:round/>
                      <a:headEnd len="sm" w="sm" type="none"/>
                      <a:tailEnd len="sm" w="sm" type="none"/>
                    </a:lnB>
                  </a:tcPr>
                </a:tc>
              </a:tr>
              <a:tr h="899700">
                <a:tc>
                  <a:txBody>
                    <a:bodyPr/>
                    <a:lstStyle/>
                    <a:p>
                      <a:pPr indent="0" lvl="0" marL="0" marR="0" rtl="0" algn="l">
                        <a:lnSpc>
                          <a:spcPct val="140020"/>
                        </a:lnSpc>
                        <a:spcBef>
                          <a:spcPts val="0"/>
                        </a:spcBef>
                        <a:spcAft>
                          <a:spcPts val="0"/>
                        </a:spcAft>
                        <a:buNone/>
                      </a:pPr>
                      <a:r>
                        <a:rPr lang="en-US" sz="1999" u="none" cap="none" strike="noStrike">
                          <a:solidFill>
                            <a:srgbClr val="000000"/>
                          </a:solidFill>
                          <a:latin typeface="Ubuntu"/>
                          <a:ea typeface="Ubuntu"/>
                          <a:cs typeface="Ubuntu"/>
                          <a:sym typeface="Ubuntu"/>
                        </a:rPr>
                        <a:t>Endorphins</a:t>
                      </a:r>
                      <a:endParaRPr sz="1100" u="none" cap="none" strike="noStrike"/>
                    </a:p>
                  </a:txBody>
                  <a:tcPr marT="38100" marB="38100" marR="38100" marL="381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28575">
                      <a:solidFill>
                        <a:srgbClr val="000000"/>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40020"/>
                        </a:lnSpc>
                        <a:spcBef>
                          <a:spcPts val="0"/>
                        </a:spcBef>
                        <a:spcAft>
                          <a:spcPts val="0"/>
                        </a:spcAft>
                        <a:buNone/>
                      </a:pPr>
                      <a:r>
                        <a:rPr lang="en-US" sz="1999" u="none" cap="none" strike="noStrike">
                          <a:solidFill>
                            <a:srgbClr val="000000"/>
                          </a:solidFill>
                          <a:latin typeface="Ubuntu"/>
                          <a:ea typeface="Ubuntu"/>
                          <a:cs typeface="Ubuntu"/>
                          <a:sym typeface="Ubuntu"/>
                        </a:rPr>
                        <a:t>Inhibitory</a:t>
                      </a:r>
                      <a:endParaRPr sz="1100" u="none" cap="none" strike="noStrike"/>
                    </a:p>
                  </a:txBody>
                  <a:tcPr marT="38100" marB="38100" marR="38100" marL="381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28575">
                      <a:solidFill>
                        <a:srgbClr val="000000"/>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40020"/>
                        </a:lnSpc>
                        <a:spcBef>
                          <a:spcPts val="0"/>
                        </a:spcBef>
                        <a:spcAft>
                          <a:spcPts val="0"/>
                        </a:spcAft>
                        <a:buNone/>
                      </a:pPr>
                      <a:r>
                        <a:rPr lang="en-US" sz="1999" u="none" cap="none" strike="noStrike">
                          <a:solidFill>
                            <a:srgbClr val="000000"/>
                          </a:solidFill>
                          <a:latin typeface="Ubuntu"/>
                          <a:ea typeface="Ubuntu"/>
                          <a:cs typeface="Ubuntu"/>
                          <a:sym typeface="Ubuntu"/>
                        </a:rPr>
                        <a:t>Pain relief, euphoria</a:t>
                      </a:r>
                      <a:endParaRPr sz="1100" u="none" cap="none" strike="noStrike"/>
                    </a:p>
                  </a:txBody>
                  <a:tcPr marT="38100" marB="38100" marR="38100" marL="381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28575">
                      <a:solidFill>
                        <a:srgbClr val="000000"/>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40020"/>
                        </a:lnSpc>
                        <a:spcBef>
                          <a:spcPts val="0"/>
                        </a:spcBef>
                        <a:spcAft>
                          <a:spcPts val="0"/>
                        </a:spcAft>
                        <a:buNone/>
                      </a:pPr>
                      <a:r>
                        <a:rPr lang="en-US" sz="1999" u="none" cap="none" strike="noStrike">
                          <a:solidFill>
                            <a:srgbClr val="000000"/>
                          </a:solidFill>
                          <a:latin typeface="Ubuntu"/>
                          <a:ea typeface="Ubuntu"/>
                          <a:cs typeface="Ubuntu"/>
                          <a:sym typeface="Ubuntu"/>
                        </a:rPr>
                        <a:t>Chronic Pain, Mood Disorders</a:t>
                      </a:r>
                      <a:endParaRPr sz="1100" u="none" cap="none" strike="noStrike"/>
                    </a:p>
                  </a:txBody>
                  <a:tcPr marT="38100" marB="38100" marR="38100" marL="381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28575">
                      <a:solidFill>
                        <a:srgbClr val="000000"/>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462" name="Google Shape;462;p21"/>
          <p:cNvSpPr txBox="1"/>
          <p:nvPr/>
        </p:nvSpPr>
        <p:spPr>
          <a:xfrm>
            <a:off x="1382983" y="343629"/>
            <a:ext cx="15522000" cy="1574100"/>
          </a:xfrm>
          <a:prstGeom prst="rect">
            <a:avLst/>
          </a:prstGeom>
          <a:noFill/>
          <a:ln>
            <a:noFill/>
          </a:ln>
        </p:spPr>
        <p:txBody>
          <a:bodyPr anchorCtr="0" anchor="t" bIns="0" lIns="0" spcFirstLastPara="1" rIns="0" wrap="square" tIns="0">
            <a:spAutoFit/>
          </a:bodyPr>
          <a:lstStyle/>
          <a:p>
            <a:pPr indent="0" lvl="0" marL="0" marR="0" rtl="0" algn="ctr">
              <a:lnSpc>
                <a:spcPct val="113004"/>
              </a:lnSpc>
              <a:spcBef>
                <a:spcPts val="0"/>
              </a:spcBef>
              <a:spcAft>
                <a:spcPts val="0"/>
              </a:spcAft>
              <a:buNone/>
            </a:pPr>
            <a:r>
              <a:rPr b="0" i="0" lang="en-US" sz="10227" u="none" cap="none" strike="noStrike">
                <a:solidFill>
                  <a:srgbClr val="000000"/>
                </a:solidFill>
                <a:latin typeface="Forum"/>
                <a:ea typeface="Forum"/>
                <a:cs typeface="Forum"/>
                <a:sym typeface="Forum"/>
              </a:rPr>
              <a:t>Important Table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 name="Shape 466"/>
        <p:cNvGrpSpPr/>
        <p:nvPr/>
      </p:nvGrpSpPr>
      <p:grpSpPr>
        <a:xfrm>
          <a:off x="0" y="0"/>
          <a:ext cx="0" cy="0"/>
          <a:chOff x="0" y="0"/>
          <a:chExt cx="0" cy="0"/>
        </a:xfrm>
      </p:grpSpPr>
      <p:grpSp>
        <p:nvGrpSpPr>
          <p:cNvPr id="467" name="Google Shape;467;p22"/>
          <p:cNvGrpSpPr/>
          <p:nvPr/>
        </p:nvGrpSpPr>
        <p:grpSpPr>
          <a:xfrm>
            <a:off x="0" y="0"/>
            <a:ext cx="18528564" cy="10287000"/>
            <a:chOff x="0" y="0"/>
            <a:chExt cx="24704752" cy="13716000"/>
          </a:xfrm>
        </p:grpSpPr>
        <p:sp>
          <p:nvSpPr>
            <p:cNvPr id="468" name="Google Shape;468;p22"/>
            <p:cNvSpPr/>
            <p:nvPr/>
          </p:nvSpPr>
          <p:spPr>
            <a:xfrm>
              <a:off x="0" y="0"/>
              <a:ext cx="13716000" cy="13716000"/>
            </a:xfrm>
            <a:custGeom>
              <a:rect b="b" l="l" r="r" t="t"/>
              <a:pathLst>
                <a:path extrusionOk="0" h="13716000" w="13716000">
                  <a:moveTo>
                    <a:pt x="0" y="0"/>
                  </a:moveTo>
                  <a:lnTo>
                    <a:pt x="13716000" y="0"/>
                  </a:lnTo>
                  <a:lnTo>
                    <a:pt x="13716000" y="13716000"/>
                  </a:lnTo>
                  <a:lnTo>
                    <a:pt x="0" y="13716000"/>
                  </a:lnTo>
                  <a:lnTo>
                    <a:pt x="0" y="0"/>
                  </a:lnTo>
                  <a:close/>
                </a:path>
              </a:pathLst>
            </a:custGeom>
            <a:blipFill rotWithShape="1">
              <a:blip r:embed="rId3">
                <a:alphaModFix/>
              </a:blip>
              <a:stretch>
                <a:fillRect b="0" l="0" r="0" t="0"/>
              </a:stretch>
            </a:blipFill>
            <a:ln>
              <a:noFill/>
            </a:ln>
          </p:spPr>
        </p:sp>
        <p:sp>
          <p:nvSpPr>
            <p:cNvPr id="469" name="Google Shape;469;p22"/>
            <p:cNvSpPr/>
            <p:nvPr/>
          </p:nvSpPr>
          <p:spPr>
            <a:xfrm>
              <a:off x="13716000" y="0"/>
              <a:ext cx="10988752" cy="13699308"/>
            </a:xfrm>
            <a:custGeom>
              <a:rect b="b" l="l" r="r" t="t"/>
              <a:pathLst>
                <a:path extrusionOk="0" h="13699308" w="10988752">
                  <a:moveTo>
                    <a:pt x="0" y="0"/>
                  </a:moveTo>
                  <a:lnTo>
                    <a:pt x="10988752" y="0"/>
                  </a:lnTo>
                  <a:lnTo>
                    <a:pt x="10988752" y="13699308"/>
                  </a:lnTo>
                  <a:lnTo>
                    <a:pt x="0" y="13699308"/>
                  </a:lnTo>
                  <a:lnTo>
                    <a:pt x="0" y="0"/>
                  </a:lnTo>
                  <a:close/>
                </a:path>
              </a:pathLst>
            </a:custGeom>
            <a:blipFill rotWithShape="1">
              <a:blip r:embed="rId3">
                <a:alphaModFix/>
              </a:blip>
              <a:stretch>
                <a:fillRect b="-120" l="0" r="-24817" t="0"/>
              </a:stretch>
            </a:blipFill>
            <a:ln>
              <a:noFill/>
            </a:ln>
          </p:spPr>
        </p:sp>
      </p:grpSp>
      <p:sp>
        <p:nvSpPr>
          <p:cNvPr id="470" name="Google Shape;470;p22"/>
          <p:cNvSpPr/>
          <p:nvPr/>
        </p:nvSpPr>
        <p:spPr>
          <a:xfrm rot="10800000">
            <a:off x="7565383" y="-779938"/>
            <a:ext cx="11439431" cy="11439431"/>
          </a:xfrm>
          <a:custGeom>
            <a:rect b="b" l="l" r="r" t="t"/>
            <a:pathLst>
              <a:path extrusionOk="0" h="11439431" w="11439431">
                <a:moveTo>
                  <a:pt x="0" y="0"/>
                </a:moveTo>
                <a:lnTo>
                  <a:pt x="11439431" y="0"/>
                </a:lnTo>
                <a:lnTo>
                  <a:pt x="11439431" y="11439432"/>
                </a:lnTo>
                <a:lnTo>
                  <a:pt x="0" y="11439432"/>
                </a:lnTo>
                <a:lnTo>
                  <a:pt x="0" y="0"/>
                </a:lnTo>
                <a:close/>
              </a:path>
            </a:pathLst>
          </a:custGeom>
          <a:blipFill rotWithShape="1">
            <a:blip r:embed="rId4">
              <a:alphaModFix amt="56000"/>
            </a:blip>
            <a:stretch>
              <a:fillRect b="0" l="0" r="0" t="0"/>
            </a:stretch>
          </a:blipFill>
          <a:ln>
            <a:noFill/>
          </a:ln>
        </p:spPr>
      </p:sp>
      <p:pic>
        <p:nvPicPr>
          <p:cNvPr id="471" name="Google Shape;471;p22"/>
          <p:cNvPicPr preferRelativeResize="0"/>
          <p:nvPr/>
        </p:nvPicPr>
        <p:blipFill>
          <a:blip r:embed="rId5">
            <a:alphaModFix/>
          </a:blip>
          <a:stretch>
            <a:fillRect/>
          </a:stretch>
        </p:blipFill>
        <p:spPr>
          <a:xfrm>
            <a:off x="10499887" y="1028700"/>
            <a:ext cx="6931114" cy="8478350"/>
          </a:xfrm>
          <a:prstGeom prst="rect">
            <a:avLst/>
          </a:prstGeom>
          <a:noFill/>
          <a:ln>
            <a:noFill/>
          </a:ln>
        </p:spPr>
      </p:pic>
      <p:sp>
        <p:nvSpPr>
          <p:cNvPr id="472" name="Google Shape;472;p22"/>
          <p:cNvSpPr txBox="1"/>
          <p:nvPr/>
        </p:nvSpPr>
        <p:spPr>
          <a:xfrm>
            <a:off x="1123950" y="2878511"/>
            <a:ext cx="10858800" cy="4295700"/>
          </a:xfrm>
          <a:prstGeom prst="rect">
            <a:avLst/>
          </a:prstGeom>
          <a:noFill/>
          <a:ln>
            <a:noFill/>
          </a:ln>
        </p:spPr>
        <p:txBody>
          <a:bodyPr anchorCtr="0" anchor="t" bIns="0" lIns="0" spcFirstLastPara="1" rIns="0" wrap="square" tIns="0">
            <a:spAutoFit/>
          </a:bodyPr>
          <a:lstStyle/>
          <a:p>
            <a:pPr indent="0" lvl="0" marL="0" marR="0" rtl="0" algn="l">
              <a:lnSpc>
                <a:spcPct val="80000"/>
              </a:lnSpc>
              <a:spcBef>
                <a:spcPts val="0"/>
              </a:spcBef>
              <a:spcAft>
                <a:spcPts val="0"/>
              </a:spcAft>
              <a:buNone/>
            </a:pPr>
            <a:r>
              <a:rPr b="0" i="0" lang="en-US" sz="17443" u="none" cap="none" strike="noStrike">
                <a:solidFill>
                  <a:srgbClr val="000000"/>
                </a:solidFill>
                <a:latin typeface="Forum"/>
                <a:ea typeface="Forum"/>
                <a:cs typeface="Forum"/>
                <a:sym typeface="Forum"/>
              </a:rPr>
              <a:t>Functional Pathways</a:t>
            </a:r>
            <a:endParaRPr/>
          </a:p>
        </p:txBody>
      </p:sp>
      <p:sp>
        <p:nvSpPr>
          <p:cNvPr id="473" name="Google Shape;473;p22"/>
          <p:cNvSpPr txBox="1"/>
          <p:nvPr/>
        </p:nvSpPr>
        <p:spPr>
          <a:xfrm>
            <a:off x="1201454" y="7699503"/>
            <a:ext cx="8062800" cy="1462200"/>
          </a:xfrm>
          <a:prstGeom prst="rect">
            <a:avLst/>
          </a:prstGeom>
          <a:noFill/>
          <a:ln>
            <a:noFill/>
          </a:ln>
        </p:spPr>
        <p:txBody>
          <a:bodyPr anchorCtr="0" anchor="t" bIns="0" lIns="0" spcFirstLastPara="1" rIns="0" wrap="square" tIns="0">
            <a:spAutoFit/>
          </a:bodyPr>
          <a:lstStyle/>
          <a:p>
            <a:pPr indent="0" lvl="0" marL="0" marR="0" rtl="0" algn="l">
              <a:lnSpc>
                <a:spcPct val="200000"/>
              </a:lnSpc>
              <a:spcBef>
                <a:spcPts val="0"/>
              </a:spcBef>
              <a:spcAft>
                <a:spcPts val="0"/>
              </a:spcAft>
              <a:buNone/>
            </a:pPr>
            <a:r>
              <a:rPr b="0" i="0" lang="en-US" sz="1900" u="none" cap="none" strike="noStrike">
                <a:solidFill>
                  <a:srgbClr val="000000"/>
                </a:solidFill>
                <a:latin typeface="Ubuntu"/>
                <a:ea typeface="Ubuntu"/>
                <a:cs typeface="Ubuntu"/>
                <a:sym typeface="Ubuntu"/>
              </a:rPr>
              <a:t>Lorem ipsum dolor sit amet, consectetur adipiscing elit, sed do eiusmod tempor incididunt ut labore et dolore magna aliqua. Ut enim ad minim veniam, quis nostrud exercitation ullamco laboris nisi ut aliquip.</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grpSp>
        <p:nvGrpSpPr>
          <p:cNvPr id="478" name="Google Shape;478;p23"/>
          <p:cNvGrpSpPr/>
          <p:nvPr/>
        </p:nvGrpSpPr>
        <p:grpSpPr>
          <a:xfrm>
            <a:off x="0" y="0"/>
            <a:ext cx="18528564" cy="10287000"/>
            <a:chOff x="0" y="0"/>
            <a:chExt cx="24704752" cy="13716000"/>
          </a:xfrm>
        </p:grpSpPr>
        <p:sp>
          <p:nvSpPr>
            <p:cNvPr id="479" name="Google Shape;479;p23"/>
            <p:cNvSpPr/>
            <p:nvPr/>
          </p:nvSpPr>
          <p:spPr>
            <a:xfrm>
              <a:off x="0" y="0"/>
              <a:ext cx="13716000" cy="13716000"/>
            </a:xfrm>
            <a:custGeom>
              <a:rect b="b" l="l" r="r" t="t"/>
              <a:pathLst>
                <a:path extrusionOk="0" h="13716000" w="13716000">
                  <a:moveTo>
                    <a:pt x="0" y="0"/>
                  </a:moveTo>
                  <a:lnTo>
                    <a:pt x="13716000" y="0"/>
                  </a:lnTo>
                  <a:lnTo>
                    <a:pt x="13716000" y="13716000"/>
                  </a:lnTo>
                  <a:lnTo>
                    <a:pt x="0" y="13716000"/>
                  </a:lnTo>
                  <a:lnTo>
                    <a:pt x="0" y="0"/>
                  </a:lnTo>
                  <a:close/>
                </a:path>
              </a:pathLst>
            </a:custGeom>
            <a:blipFill rotWithShape="1">
              <a:blip r:embed="rId3">
                <a:alphaModFix/>
              </a:blip>
              <a:stretch>
                <a:fillRect b="0" l="0" r="0" t="0"/>
              </a:stretch>
            </a:blipFill>
            <a:ln>
              <a:noFill/>
            </a:ln>
          </p:spPr>
        </p:sp>
        <p:sp>
          <p:nvSpPr>
            <p:cNvPr id="480" name="Google Shape;480;p23"/>
            <p:cNvSpPr/>
            <p:nvPr/>
          </p:nvSpPr>
          <p:spPr>
            <a:xfrm>
              <a:off x="13716000" y="0"/>
              <a:ext cx="10988752" cy="13699308"/>
            </a:xfrm>
            <a:custGeom>
              <a:rect b="b" l="l" r="r" t="t"/>
              <a:pathLst>
                <a:path extrusionOk="0" h="13699308" w="10988752">
                  <a:moveTo>
                    <a:pt x="0" y="0"/>
                  </a:moveTo>
                  <a:lnTo>
                    <a:pt x="10988752" y="0"/>
                  </a:lnTo>
                  <a:lnTo>
                    <a:pt x="10988752" y="13699308"/>
                  </a:lnTo>
                  <a:lnTo>
                    <a:pt x="0" y="13699308"/>
                  </a:lnTo>
                  <a:lnTo>
                    <a:pt x="0" y="0"/>
                  </a:lnTo>
                  <a:close/>
                </a:path>
              </a:pathLst>
            </a:custGeom>
            <a:blipFill rotWithShape="1">
              <a:blip r:embed="rId3">
                <a:alphaModFix/>
              </a:blip>
              <a:stretch>
                <a:fillRect b="-120" l="0" r="-24817" t="0"/>
              </a:stretch>
            </a:blipFill>
            <a:ln>
              <a:noFill/>
            </a:ln>
          </p:spPr>
        </p:sp>
      </p:grpSp>
      <p:grpSp>
        <p:nvGrpSpPr>
          <p:cNvPr id="481" name="Google Shape;481;p23"/>
          <p:cNvGrpSpPr/>
          <p:nvPr/>
        </p:nvGrpSpPr>
        <p:grpSpPr>
          <a:xfrm>
            <a:off x="-9525" y="2804202"/>
            <a:ext cx="6816963" cy="6480522"/>
            <a:chOff x="0" y="-57150"/>
            <a:chExt cx="1795414" cy="1706804"/>
          </a:xfrm>
        </p:grpSpPr>
        <p:sp>
          <p:nvSpPr>
            <p:cNvPr id="482" name="Google Shape;482;p23"/>
            <p:cNvSpPr/>
            <p:nvPr/>
          </p:nvSpPr>
          <p:spPr>
            <a:xfrm>
              <a:off x="0" y="0"/>
              <a:ext cx="1795414" cy="1649654"/>
            </a:xfrm>
            <a:custGeom>
              <a:rect b="b" l="l" r="r" t="t"/>
              <a:pathLst>
                <a:path extrusionOk="0" h="1649654" w="1795414">
                  <a:moveTo>
                    <a:pt x="0" y="0"/>
                  </a:moveTo>
                  <a:lnTo>
                    <a:pt x="1795414" y="0"/>
                  </a:lnTo>
                  <a:lnTo>
                    <a:pt x="1795414" y="1649654"/>
                  </a:lnTo>
                  <a:lnTo>
                    <a:pt x="0" y="1649654"/>
                  </a:lnTo>
                  <a:close/>
                </a:path>
              </a:pathLst>
            </a:custGeom>
            <a:solidFill>
              <a:srgbClr val="F1EAEA"/>
            </a:solidFill>
            <a:ln cap="sq" cmpd="sng" w="28575">
              <a:solidFill>
                <a:srgbClr val="000000"/>
              </a:solidFill>
              <a:prstDash val="solid"/>
              <a:miter lim="8000"/>
              <a:headEnd len="sm" w="sm" type="none"/>
              <a:tailEnd len="sm" w="sm" type="none"/>
            </a:ln>
          </p:spPr>
        </p:sp>
        <p:sp>
          <p:nvSpPr>
            <p:cNvPr id="483" name="Google Shape;483;p23"/>
            <p:cNvSpPr txBox="1"/>
            <p:nvPr/>
          </p:nvSpPr>
          <p:spPr>
            <a:xfrm>
              <a:off x="0" y="-57150"/>
              <a:ext cx="1795414" cy="1706804"/>
            </a:xfrm>
            <a:prstGeom prst="rect">
              <a:avLst/>
            </a:prstGeom>
            <a:noFill/>
            <a:ln>
              <a:noFill/>
            </a:ln>
          </p:spPr>
          <p:txBody>
            <a:bodyPr anchorCtr="0" anchor="ctr" bIns="50800" lIns="50800" spcFirstLastPara="1" rIns="50800" wrap="square" tIns="50800">
              <a:noAutofit/>
            </a:bodyPr>
            <a:lstStyle/>
            <a:p>
              <a:pPr indent="0" lvl="0" marL="0" marR="0" rtl="0" algn="ctr">
                <a:lnSpc>
                  <a:spcPct val="192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484" name="Google Shape;484;p23"/>
          <p:cNvPicPr preferRelativeResize="0"/>
          <p:nvPr/>
        </p:nvPicPr>
        <p:blipFill rotWithShape="1">
          <a:blip r:embed="rId4">
            <a:alphaModFix/>
          </a:blip>
          <a:srcRect b="237" l="13367" r="12821" t="722"/>
          <a:stretch/>
        </p:blipFill>
        <p:spPr>
          <a:xfrm flipH="1">
            <a:off x="-9524" y="3037275"/>
            <a:ext cx="6788399" cy="6232450"/>
          </a:xfrm>
          <a:prstGeom prst="rect">
            <a:avLst/>
          </a:prstGeom>
          <a:noFill/>
          <a:ln>
            <a:noFill/>
          </a:ln>
        </p:spPr>
      </p:pic>
      <p:sp>
        <p:nvSpPr>
          <p:cNvPr id="485" name="Google Shape;485;p23"/>
          <p:cNvSpPr txBox="1"/>
          <p:nvPr/>
        </p:nvSpPr>
        <p:spPr>
          <a:xfrm>
            <a:off x="1382983" y="737854"/>
            <a:ext cx="15522000" cy="1574100"/>
          </a:xfrm>
          <a:prstGeom prst="rect">
            <a:avLst/>
          </a:prstGeom>
          <a:noFill/>
          <a:ln>
            <a:noFill/>
          </a:ln>
        </p:spPr>
        <p:txBody>
          <a:bodyPr anchorCtr="0" anchor="t" bIns="0" lIns="0" spcFirstLastPara="1" rIns="0" wrap="square" tIns="0">
            <a:spAutoFit/>
          </a:bodyPr>
          <a:lstStyle/>
          <a:p>
            <a:pPr indent="0" lvl="0" marL="0" marR="0" rtl="0" algn="ctr">
              <a:lnSpc>
                <a:spcPct val="113004"/>
              </a:lnSpc>
              <a:spcBef>
                <a:spcPts val="0"/>
              </a:spcBef>
              <a:spcAft>
                <a:spcPts val="0"/>
              </a:spcAft>
              <a:buNone/>
            </a:pPr>
            <a:r>
              <a:rPr b="0" i="0" lang="en-US" sz="10227" u="none" cap="none" strike="noStrike">
                <a:solidFill>
                  <a:srgbClr val="000000"/>
                </a:solidFill>
                <a:latin typeface="Forum"/>
                <a:ea typeface="Forum"/>
                <a:cs typeface="Forum"/>
                <a:sym typeface="Forum"/>
              </a:rPr>
              <a:t>Write a main idea here</a:t>
            </a:r>
            <a:endParaRPr/>
          </a:p>
        </p:txBody>
      </p:sp>
      <p:sp>
        <p:nvSpPr>
          <p:cNvPr id="486" name="Google Shape;486;p23"/>
          <p:cNvSpPr txBox="1"/>
          <p:nvPr/>
        </p:nvSpPr>
        <p:spPr>
          <a:xfrm>
            <a:off x="8615945" y="3021200"/>
            <a:ext cx="2574300" cy="1385400"/>
          </a:xfrm>
          <a:prstGeom prst="rect">
            <a:avLst/>
          </a:prstGeom>
          <a:noFill/>
          <a:ln>
            <a:noFill/>
          </a:ln>
        </p:spPr>
        <p:txBody>
          <a:bodyPr anchorCtr="0" anchor="t" bIns="0" lIns="0" spcFirstLastPara="1" rIns="0" wrap="square" tIns="0">
            <a:spAutoFit/>
          </a:bodyPr>
          <a:lstStyle/>
          <a:p>
            <a:pPr indent="0" lvl="0" marL="0" marR="0" rtl="0" algn="ctr">
              <a:lnSpc>
                <a:spcPct val="112988"/>
              </a:lnSpc>
              <a:spcBef>
                <a:spcPts val="0"/>
              </a:spcBef>
              <a:spcAft>
                <a:spcPts val="0"/>
              </a:spcAft>
              <a:buNone/>
            </a:pPr>
            <a:r>
              <a:rPr b="0" i="0" lang="en-US" sz="9000" u="none" cap="none" strike="noStrike">
                <a:solidFill>
                  <a:srgbClr val="000000"/>
                </a:solidFill>
                <a:latin typeface="Forum"/>
                <a:ea typeface="Forum"/>
                <a:cs typeface="Forum"/>
                <a:sym typeface="Forum"/>
              </a:rPr>
              <a:t>01</a:t>
            </a:r>
            <a:endParaRPr/>
          </a:p>
        </p:txBody>
      </p:sp>
      <p:sp>
        <p:nvSpPr>
          <p:cNvPr id="487" name="Google Shape;487;p23"/>
          <p:cNvSpPr txBox="1"/>
          <p:nvPr/>
        </p:nvSpPr>
        <p:spPr>
          <a:xfrm>
            <a:off x="8465935" y="6335189"/>
            <a:ext cx="2874300" cy="1385400"/>
          </a:xfrm>
          <a:prstGeom prst="rect">
            <a:avLst/>
          </a:prstGeom>
          <a:noFill/>
          <a:ln>
            <a:noFill/>
          </a:ln>
        </p:spPr>
        <p:txBody>
          <a:bodyPr anchorCtr="0" anchor="t" bIns="0" lIns="0" spcFirstLastPara="1" rIns="0" wrap="square" tIns="0">
            <a:spAutoFit/>
          </a:bodyPr>
          <a:lstStyle/>
          <a:p>
            <a:pPr indent="0" lvl="0" marL="0" marR="0" rtl="0" algn="ctr">
              <a:lnSpc>
                <a:spcPct val="112988"/>
              </a:lnSpc>
              <a:spcBef>
                <a:spcPts val="0"/>
              </a:spcBef>
              <a:spcAft>
                <a:spcPts val="0"/>
              </a:spcAft>
              <a:buNone/>
            </a:pPr>
            <a:r>
              <a:rPr b="0" i="0" lang="en-US" sz="9000" u="none" cap="none" strike="noStrike">
                <a:solidFill>
                  <a:srgbClr val="000000"/>
                </a:solidFill>
                <a:latin typeface="Forum"/>
                <a:ea typeface="Forum"/>
                <a:cs typeface="Forum"/>
                <a:sym typeface="Forum"/>
              </a:rPr>
              <a:t>03</a:t>
            </a:r>
            <a:endParaRPr/>
          </a:p>
        </p:txBody>
      </p:sp>
      <p:sp>
        <p:nvSpPr>
          <p:cNvPr id="488" name="Google Shape;488;p23"/>
          <p:cNvSpPr txBox="1"/>
          <p:nvPr/>
        </p:nvSpPr>
        <p:spPr>
          <a:xfrm>
            <a:off x="14034804" y="3021200"/>
            <a:ext cx="2085900" cy="1385400"/>
          </a:xfrm>
          <a:prstGeom prst="rect">
            <a:avLst/>
          </a:prstGeom>
          <a:noFill/>
          <a:ln>
            <a:noFill/>
          </a:ln>
        </p:spPr>
        <p:txBody>
          <a:bodyPr anchorCtr="0" anchor="t" bIns="0" lIns="0" spcFirstLastPara="1" rIns="0" wrap="square" tIns="0">
            <a:spAutoFit/>
          </a:bodyPr>
          <a:lstStyle/>
          <a:p>
            <a:pPr indent="0" lvl="0" marL="0" marR="0" rtl="0" algn="ctr">
              <a:lnSpc>
                <a:spcPct val="112988"/>
              </a:lnSpc>
              <a:spcBef>
                <a:spcPts val="0"/>
              </a:spcBef>
              <a:spcAft>
                <a:spcPts val="0"/>
              </a:spcAft>
              <a:buNone/>
            </a:pPr>
            <a:r>
              <a:rPr b="0" i="0" lang="en-US" sz="9000" u="none" cap="none" strike="noStrike">
                <a:solidFill>
                  <a:srgbClr val="000000"/>
                </a:solidFill>
                <a:latin typeface="Forum"/>
                <a:ea typeface="Forum"/>
                <a:cs typeface="Forum"/>
                <a:sym typeface="Forum"/>
              </a:rPr>
              <a:t>02</a:t>
            </a:r>
            <a:endParaRPr/>
          </a:p>
        </p:txBody>
      </p:sp>
      <p:sp>
        <p:nvSpPr>
          <p:cNvPr id="489" name="Google Shape;489;p23"/>
          <p:cNvSpPr txBox="1"/>
          <p:nvPr/>
        </p:nvSpPr>
        <p:spPr>
          <a:xfrm>
            <a:off x="14044543" y="6335189"/>
            <a:ext cx="2066400" cy="1385400"/>
          </a:xfrm>
          <a:prstGeom prst="rect">
            <a:avLst/>
          </a:prstGeom>
          <a:noFill/>
          <a:ln>
            <a:noFill/>
          </a:ln>
        </p:spPr>
        <p:txBody>
          <a:bodyPr anchorCtr="0" anchor="t" bIns="0" lIns="0" spcFirstLastPara="1" rIns="0" wrap="square" tIns="0">
            <a:spAutoFit/>
          </a:bodyPr>
          <a:lstStyle/>
          <a:p>
            <a:pPr indent="0" lvl="0" marL="0" marR="0" rtl="0" algn="ctr">
              <a:lnSpc>
                <a:spcPct val="112988"/>
              </a:lnSpc>
              <a:spcBef>
                <a:spcPts val="0"/>
              </a:spcBef>
              <a:spcAft>
                <a:spcPts val="0"/>
              </a:spcAft>
              <a:buNone/>
            </a:pPr>
            <a:r>
              <a:rPr b="0" i="0" lang="en-US" sz="9000" u="none" cap="none" strike="noStrike">
                <a:solidFill>
                  <a:srgbClr val="000000"/>
                </a:solidFill>
                <a:latin typeface="Forum"/>
                <a:ea typeface="Forum"/>
                <a:cs typeface="Forum"/>
                <a:sym typeface="Forum"/>
              </a:rPr>
              <a:t>04</a:t>
            </a:r>
            <a:endParaRPr/>
          </a:p>
        </p:txBody>
      </p:sp>
      <p:sp>
        <p:nvSpPr>
          <p:cNvPr id="490" name="Google Shape;490;p23"/>
          <p:cNvSpPr txBox="1"/>
          <p:nvPr/>
        </p:nvSpPr>
        <p:spPr>
          <a:xfrm>
            <a:off x="7464663" y="4995330"/>
            <a:ext cx="4681200" cy="7080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000" u="none" cap="none" strike="noStrike">
                <a:solidFill>
                  <a:srgbClr val="000000"/>
                </a:solidFill>
                <a:latin typeface="Ubuntu"/>
                <a:ea typeface="Ubuntu"/>
                <a:cs typeface="Ubuntu"/>
                <a:sym typeface="Ubuntu"/>
              </a:rPr>
              <a:t>Lorem ipsum dolor sit amet, consectetur adipiscing elit, sed do eiusmod tempor.</a:t>
            </a:r>
            <a:endParaRPr/>
          </a:p>
        </p:txBody>
      </p:sp>
      <p:sp>
        <p:nvSpPr>
          <p:cNvPr id="491" name="Google Shape;491;p23"/>
          <p:cNvSpPr txBox="1"/>
          <p:nvPr/>
        </p:nvSpPr>
        <p:spPr>
          <a:xfrm>
            <a:off x="7464663" y="4344441"/>
            <a:ext cx="4681092" cy="431165"/>
          </a:xfrm>
          <a:prstGeom prst="rect">
            <a:avLst/>
          </a:prstGeom>
          <a:noFill/>
          <a:ln>
            <a:noFill/>
          </a:ln>
        </p:spPr>
        <p:txBody>
          <a:bodyPr anchorCtr="0" anchor="t" bIns="0" lIns="0" spcFirstLastPara="1" rIns="0" wrap="square" tIns="0">
            <a:spAutoFit/>
          </a:bodyPr>
          <a:lstStyle/>
          <a:p>
            <a:pPr indent="0" lvl="0" marL="0" marR="0" rtl="0" algn="ctr">
              <a:lnSpc>
                <a:spcPct val="155023"/>
              </a:lnSpc>
              <a:spcBef>
                <a:spcPts val="0"/>
              </a:spcBef>
              <a:spcAft>
                <a:spcPts val="0"/>
              </a:spcAft>
              <a:buNone/>
            </a:pPr>
            <a:r>
              <a:rPr b="1" i="0" lang="en-US" sz="2299" u="none" cap="none" strike="noStrike">
                <a:solidFill>
                  <a:srgbClr val="000000"/>
                </a:solidFill>
                <a:latin typeface="Ubuntu"/>
                <a:ea typeface="Ubuntu"/>
                <a:cs typeface="Ubuntu"/>
                <a:sym typeface="Ubuntu"/>
              </a:rPr>
              <a:t>Write a main idea here</a:t>
            </a:r>
            <a:endParaRPr/>
          </a:p>
        </p:txBody>
      </p:sp>
      <p:sp>
        <p:nvSpPr>
          <p:cNvPr id="492" name="Google Shape;492;p23"/>
          <p:cNvSpPr txBox="1"/>
          <p:nvPr/>
        </p:nvSpPr>
        <p:spPr>
          <a:xfrm>
            <a:off x="7464663" y="7662965"/>
            <a:ext cx="4681092" cy="431165"/>
          </a:xfrm>
          <a:prstGeom prst="rect">
            <a:avLst/>
          </a:prstGeom>
          <a:noFill/>
          <a:ln>
            <a:noFill/>
          </a:ln>
        </p:spPr>
        <p:txBody>
          <a:bodyPr anchorCtr="0" anchor="t" bIns="0" lIns="0" spcFirstLastPara="1" rIns="0" wrap="square" tIns="0">
            <a:spAutoFit/>
          </a:bodyPr>
          <a:lstStyle/>
          <a:p>
            <a:pPr indent="0" lvl="0" marL="0" marR="0" rtl="0" algn="ctr">
              <a:lnSpc>
                <a:spcPct val="155023"/>
              </a:lnSpc>
              <a:spcBef>
                <a:spcPts val="0"/>
              </a:spcBef>
              <a:spcAft>
                <a:spcPts val="0"/>
              </a:spcAft>
              <a:buNone/>
            </a:pPr>
            <a:r>
              <a:rPr b="1" i="0" lang="en-US" sz="2299" u="none" cap="none" strike="noStrike">
                <a:solidFill>
                  <a:srgbClr val="000000"/>
                </a:solidFill>
                <a:latin typeface="Ubuntu"/>
                <a:ea typeface="Ubuntu"/>
                <a:cs typeface="Ubuntu"/>
                <a:sym typeface="Ubuntu"/>
              </a:rPr>
              <a:t>Write a main idea here</a:t>
            </a:r>
            <a:endParaRPr/>
          </a:p>
        </p:txBody>
      </p:sp>
      <p:sp>
        <p:nvSpPr>
          <p:cNvPr id="493" name="Google Shape;493;p23"/>
          <p:cNvSpPr txBox="1"/>
          <p:nvPr/>
        </p:nvSpPr>
        <p:spPr>
          <a:xfrm>
            <a:off x="12834984" y="4344441"/>
            <a:ext cx="4681092" cy="431165"/>
          </a:xfrm>
          <a:prstGeom prst="rect">
            <a:avLst/>
          </a:prstGeom>
          <a:noFill/>
          <a:ln>
            <a:noFill/>
          </a:ln>
        </p:spPr>
        <p:txBody>
          <a:bodyPr anchorCtr="0" anchor="t" bIns="0" lIns="0" spcFirstLastPara="1" rIns="0" wrap="square" tIns="0">
            <a:spAutoFit/>
          </a:bodyPr>
          <a:lstStyle/>
          <a:p>
            <a:pPr indent="0" lvl="0" marL="0" marR="0" rtl="0" algn="ctr">
              <a:lnSpc>
                <a:spcPct val="155023"/>
              </a:lnSpc>
              <a:spcBef>
                <a:spcPts val="0"/>
              </a:spcBef>
              <a:spcAft>
                <a:spcPts val="0"/>
              </a:spcAft>
              <a:buNone/>
            </a:pPr>
            <a:r>
              <a:rPr b="1" i="0" lang="en-US" sz="2299" u="none" cap="none" strike="noStrike">
                <a:solidFill>
                  <a:srgbClr val="000000"/>
                </a:solidFill>
                <a:latin typeface="Ubuntu"/>
                <a:ea typeface="Ubuntu"/>
                <a:cs typeface="Ubuntu"/>
                <a:sym typeface="Ubuntu"/>
              </a:rPr>
              <a:t>Write a main idea here</a:t>
            </a:r>
            <a:endParaRPr/>
          </a:p>
        </p:txBody>
      </p:sp>
      <p:sp>
        <p:nvSpPr>
          <p:cNvPr id="494" name="Google Shape;494;p23"/>
          <p:cNvSpPr txBox="1"/>
          <p:nvPr/>
        </p:nvSpPr>
        <p:spPr>
          <a:xfrm>
            <a:off x="12834984" y="7662965"/>
            <a:ext cx="4681092" cy="431165"/>
          </a:xfrm>
          <a:prstGeom prst="rect">
            <a:avLst/>
          </a:prstGeom>
          <a:noFill/>
          <a:ln>
            <a:noFill/>
          </a:ln>
        </p:spPr>
        <p:txBody>
          <a:bodyPr anchorCtr="0" anchor="t" bIns="0" lIns="0" spcFirstLastPara="1" rIns="0" wrap="square" tIns="0">
            <a:spAutoFit/>
          </a:bodyPr>
          <a:lstStyle/>
          <a:p>
            <a:pPr indent="0" lvl="0" marL="0" marR="0" rtl="0" algn="ctr">
              <a:lnSpc>
                <a:spcPct val="155023"/>
              </a:lnSpc>
              <a:spcBef>
                <a:spcPts val="0"/>
              </a:spcBef>
              <a:spcAft>
                <a:spcPts val="0"/>
              </a:spcAft>
              <a:buNone/>
            </a:pPr>
            <a:r>
              <a:rPr b="1" i="0" lang="en-US" sz="2299" u="none" cap="none" strike="noStrike">
                <a:solidFill>
                  <a:srgbClr val="000000"/>
                </a:solidFill>
                <a:latin typeface="Ubuntu"/>
                <a:ea typeface="Ubuntu"/>
                <a:cs typeface="Ubuntu"/>
                <a:sym typeface="Ubuntu"/>
              </a:rPr>
              <a:t>Write a main idea here</a:t>
            </a:r>
            <a:endParaRPr/>
          </a:p>
        </p:txBody>
      </p:sp>
      <p:sp>
        <p:nvSpPr>
          <p:cNvPr id="495" name="Google Shape;495;p23"/>
          <p:cNvSpPr txBox="1"/>
          <p:nvPr/>
        </p:nvSpPr>
        <p:spPr>
          <a:xfrm>
            <a:off x="12834984" y="4995330"/>
            <a:ext cx="4681200" cy="7080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000" u="none" cap="none" strike="noStrike">
                <a:solidFill>
                  <a:srgbClr val="000000"/>
                </a:solidFill>
                <a:latin typeface="Ubuntu"/>
                <a:ea typeface="Ubuntu"/>
                <a:cs typeface="Ubuntu"/>
                <a:sym typeface="Ubuntu"/>
              </a:rPr>
              <a:t>Lorem ipsum dolor sit amet, consectetur adipiscing elit, sed do eiusmod tempor.</a:t>
            </a:r>
            <a:endParaRPr/>
          </a:p>
        </p:txBody>
      </p:sp>
      <p:sp>
        <p:nvSpPr>
          <p:cNvPr id="496" name="Google Shape;496;p23"/>
          <p:cNvSpPr txBox="1"/>
          <p:nvPr/>
        </p:nvSpPr>
        <p:spPr>
          <a:xfrm>
            <a:off x="7464663" y="8314502"/>
            <a:ext cx="4681200" cy="7080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000" u="none" cap="none" strike="noStrike">
                <a:solidFill>
                  <a:srgbClr val="000000"/>
                </a:solidFill>
                <a:latin typeface="Ubuntu"/>
                <a:ea typeface="Ubuntu"/>
                <a:cs typeface="Ubuntu"/>
                <a:sym typeface="Ubuntu"/>
              </a:rPr>
              <a:t>Lorem ipsum dolor sit amet, consectetur adipiscing elit, sed do eiusmod tempor.</a:t>
            </a:r>
            <a:endParaRPr/>
          </a:p>
        </p:txBody>
      </p:sp>
      <p:sp>
        <p:nvSpPr>
          <p:cNvPr id="497" name="Google Shape;497;p23"/>
          <p:cNvSpPr txBox="1"/>
          <p:nvPr/>
        </p:nvSpPr>
        <p:spPr>
          <a:xfrm>
            <a:off x="12834984" y="8314502"/>
            <a:ext cx="4681200" cy="7080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000" u="none" cap="none" strike="noStrike">
                <a:solidFill>
                  <a:srgbClr val="000000"/>
                </a:solidFill>
                <a:latin typeface="Ubuntu"/>
                <a:ea typeface="Ubuntu"/>
                <a:cs typeface="Ubuntu"/>
                <a:sym typeface="Ubuntu"/>
              </a:rPr>
              <a:t>Lorem ipsum dolor sit amet, consectetur adipiscing elit, sed do eiusmod tempor.</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grpSp>
        <p:nvGrpSpPr>
          <p:cNvPr id="502" name="Google Shape;502;p24"/>
          <p:cNvGrpSpPr/>
          <p:nvPr/>
        </p:nvGrpSpPr>
        <p:grpSpPr>
          <a:xfrm>
            <a:off x="0" y="0"/>
            <a:ext cx="18528564" cy="10287000"/>
            <a:chOff x="0" y="0"/>
            <a:chExt cx="24704752" cy="13716000"/>
          </a:xfrm>
        </p:grpSpPr>
        <p:sp>
          <p:nvSpPr>
            <p:cNvPr id="503" name="Google Shape;503;p24"/>
            <p:cNvSpPr/>
            <p:nvPr/>
          </p:nvSpPr>
          <p:spPr>
            <a:xfrm>
              <a:off x="0" y="0"/>
              <a:ext cx="13716000" cy="13716000"/>
            </a:xfrm>
            <a:custGeom>
              <a:rect b="b" l="l" r="r" t="t"/>
              <a:pathLst>
                <a:path extrusionOk="0" h="13716000" w="13716000">
                  <a:moveTo>
                    <a:pt x="0" y="0"/>
                  </a:moveTo>
                  <a:lnTo>
                    <a:pt x="13716000" y="0"/>
                  </a:lnTo>
                  <a:lnTo>
                    <a:pt x="13716000" y="13716000"/>
                  </a:lnTo>
                  <a:lnTo>
                    <a:pt x="0" y="13716000"/>
                  </a:lnTo>
                  <a:lnTo>
                    <a:pt x="0" y="0"/>
                  </a:lnTo>
                  <a:close/>
                </a:path>
              </a:pathLst>
            </a:custGeom>
            <a:blipFill rotWithShape="1">
              <a:blip r:embed="rId3">
                <a:alphaModFix/>
              </a:blip>
              <a:stretch>
                <a:fillRect b="0" l="0" r="0" t="0"/>
              </a:stretch>
            </a:blipFill>
            <a:ln>
              <a:noFill/>
            </a:ln>
          </p:spPr>
        </p:sp>
        <p:sp>
          <p:nvSpPr>
            <p:cNvPr id="504" name="Google Shape;504;p24"/>
            <p:cNvSpPr/>
            <p:nvPr/>
          </p:nvSpPr>
          <p:spPr>
            <a:xfrm>
              <a:off x="13716000" y="0"/>
              <a:ext cx="10988752" cy="13699308"/>
            </a:xfrm>
            <a:custGeom>
              <a:rect b="b" l="l" r="r" t="t"/>
              <a:pathLst>
                <a:path extrusionOk="0" h="13699308" w="10988752">
                  <a:moveTo>
                    <a:pt x="0" y="0"/>
                  </a:moveTo>
                  <a:lnTo>
                    <a:pt x="10988752" y="0"/>
                  </a:lnTo>
                  <a:lnTo>
                    <a:pt x="10988752" y="13699308"/>
                  </a:lnTo>
                  <a:lnTo>
                    <a:pt x="0" y="13699308"/>
                  </a:lnTo>
                  <a:lnTo>
                    <a:pt x="0" y="0"/>
                  </a:lnTo>
                  <a:close/>
                </a:path>
              </a:pathLst>
            </a:custGeom>
            <a:blipFill rotWithShape="1">
              <a:blip r:embed="rId3">
                <a:alphaModFix/>
              </a:blip>
              <a:stretch>
                <a:fillRect b="-120" l="0" r="-24817" t="0"/>
              </a:stretch>
            </a:blipFill>
            <a:ln>
              <a:noFill/>
            </a:ln>
          </p:spPr>
        </p:sp>
      </p:grpSp>
      <p:grpSp>
        <p:nvGrpSpPr>
          <p:cNvPr id="505" name="Google Shape;505;p24"/>
          <p:cNvGrpSpPr/>
          <p:nvPr/>
        </p:nvGrpSpPr>
        <p:grpSpPr>
          <a:xfrm>
            <a:off x="2649826" y="666157"/>
            <a:ext cx="12988348" cy="8821336"/>
            <a:chOff x="0" y="0"/>
            <a:chExt cx="17317797" cy="11761781"/>
          </a:xfrm>
        </p:grpSpPr>
        <p:sp>
          <p:nvSpPr>
            <p:cNvPr id="506" name="Google Shape;506;p24"/>
            <p:cNvSpPr/>
            <p:nvPr/>
          </p:nvSpPr>
          <p:spPr>
            <a:xfrm>
              <a:off x="0" y="0"/>
              <a:ext cx="17317797" cy="11761781"/>
            </a:xfrm>
            <a:custGeom>
              <a:rect b="b" l="l" r="r" t="t"/>
              <a:pathLst>
                <a:path extrusionOk="0" h="11761781" w="17317797">
                  <a:moveTo>
                    <a:pt x="0" y="0"/>
                  </a:moveTo>
                  <a:lnTo>
                    <a:pt x="17317797" y="0"/>
                  </a:lnTo>
                  <a:lnTo>
                    <a:pt x="17317797" y="11761781"/>
                  </a:lnTo>
                  <a:lnTo>
                    <a:pt x="0" y="11761781"/>
                  </a:lnTo>
                  <a:lnTo>
                    <a:pt x="0" y="0"/>
                  </a:lnTo>
                  <a:close/>
                </a:path>
              </a:pathLst>
            </a:custGeom>
            <a:blipFill rotWithShape="1">
              <a:blip r:embed="rId4">
                <a:alphaModFix/>
              </a:blip>
              <a:stretch>
                <a:fillRect b="0" l="0" r="0" t="0"/>
              </a:stretch>
            </a:blipFill>
            <a:ln>
              <a:noFill/>
            </a:ln>
          </p:spPr>
        </p:sp>
        <p:grpSp>
          <p:nvGrpSpPr>
            <p:cNvPr id="507" name="Google Shape;507;p24"/>
            <p:cNvGrpSpPr/>
            <p:nvPr/>
          </p:nvGrpSpPr>
          <p:grpSpPr>
            <a:xfrm>
              <a:off x="1489486" y="2422395"/>
              <a:ext cx="14338825" cy="7836005"/>
              <a:chOff x="0" y="-57150"/>
              <a:chExt cx="2832361" cy="1547853"/>
            </a:xfrm>
          </p:grpSpPr>
          <p:sp>
            <p:nvSpPr>
              <p:cNvPr id="508" name="Google Shape;508;p24"/>
              <p:cNvSpPr/>
              <p:nvPr/>
            </p:nvSpPr>
            <p:spPr>
              <a:xfrm>
                <a:off x="0" y="0"/>
                <a:ext cx="2832360" cy="1490703"/>
              </a:xfrm>
              <a:custGeom>
                <a:rect b="b" l="l" r="r" t="t"/>
                <a:pathLst>
                  <a:path extrusionOk="0" h="1490703" w="2832360">
                    <a:moveTo>
                      <a:pt x="0" y="0"/>
                    </a:moveTo>
                    <a:lnTo>
                      <a:pt x="2832360" y="0"/>
                    </a:lnTo>
                    <a:lnTo>
                      <a:pt x="2832360" y="1490703"/>
                    </a:lnTo>
                    <a:lnTo>
                      <a:pt x="0" y="1490703"/>
                    </a:lnTo>
                    <a:close/>
                  </a:path>
                </a:pathLst>
              </a:custGeom>
              <a:solidFill>
                <a:srgbClr val="F1F1F1"/>
              </a:solidFill>
              <a:ln>
                <a:noFill/>
              </a:ln>
            </p:spPr>
          </p:sp>
          <p:sp>
            <p:nvSpPr>
              <p:cNvPr id="509" name="Google Shape;509;p24"/>
              <p:cNvSpPr txBox="1"/>
              <p:nvPr/>
            </p:nvSpPr>
            <p:spPr>
              <a:xfrm>
                <a:off x="0" y="-57150"/>
                <a:ext cx="2832361" cy="1547853"/>
              </a:xfrm>
              <a:prstGeom prst="rect">
                <a:avLst/>
              </a:prstGeom>
              <a:noFill/>
              <a:ln>
                <a:noFill/>
              </a:ln>
            </p:spPr>
            <p:txBody>
              <a:bodyPr anchorCtr="0" anchor="ctr" bIns="50800" lIns="50800" spcFirstLastPara="1" rIns="50800" wrap="square" tIns="50800">
                <a:noAutofit/>
              </a:bodyPr>
              <a:lstStyle/>
              <a:p>
                <a:pPr indent="0" lvl="0" marL="0" marR="0" rtl="0" algn="ctr">
                  <a:lnSpc>
                    <a:spcPct val="192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510" name="Google Shape;510;p24"/>
          <p:cNvGrpSpPr/>
          <p:nvPr/>
        </p:nvGrpSpPr>
        <p:grpSpPr>
          <a:xfrm>
            <a:off x="4054583" y="3553187"/>
            <a:ext cx="10178834" cy="4692399"/>
            <a:chOff x="0" y="25400"/>
            <a:chExt cx="13571779" cy="6256532"/>
          </a:xfrm>
        </p:grpSpPr>
        <p:cxnSp>
          <p:nvCxnSpPr>
            <p:cNvPr id="511" name="Google Shape;511;p24"/>
            <p:cNvCxnSpPr/>
            <p:nvPr/>
          </p:nvCxnSpPr>
          <p:spPr>
            <a:xfrm>
              <a:off x="0" y="25400"/>
              <a:ext cx="13571779" cy="0"/>
            </a:xfrm>
            <a:prstGeom prst="straightConnector1">
              <a:avLst/>
            </a:prstGeom>
            <a:noFill/>
            <a:ln cap="flat" cmpd="sng" w="50800">
              <a:solidFill>
                <a:srgbClr val="000000"/>
              </a:solidFill>
              <a:prstDash val="solid"/>
              <a:round/>
              <a:headEnd len="sm" w="sm" type="none"/>
              <a:tailEnd len="sm" w="sm" type="none"/>
            </a:ln>
          </p:spPr>
        </p:cxnSp>
        <p:cxnSp>
          <p:nvCxnSpPr>
            <p:cNvPr id="512" name="Google Shape;512;p24"/>
            <p:cNvCxnSpPr/>
            <p:nvPr/>
          </p:nvCxnSpPr>
          <p:spPr>
            <a:xfrm>
              <a:off x="0" y="1589533"/>
              <a:ext cx="13571779" cy="0"/>
            </a:xfrm>
            <a:prstGeom prst="straightConnector1">
              <a:avLst/>
            </a:prstGeom>
            <a:noFill/>
            <a:ln cap="flat" cmpd="sng" w="50800">
              <a:solidFill>
                <a:srgbClr val="000000"/>
              </a:solidFill>
              <a:prstDash val="solid"/>
              <a:round/>
              <a:headEnd len="sm" w="sm" type="none"/>
              <a:tailEnd len="sm" w="sm" type="none"/>
            </a:ln>
          </p:spPr>
        </p:cxnSp>
        <p:cxnSp>
          <p:nvCxnSpPr>
            <p:cNvPr id="513" name="Google Shape;513;p24"/>
            <p:cNvCxnSpPr/>
            <p:nvPr/>
          </p:nvCxnSpPr>
          <p:spPr>
            <a:xfrm>
              <a:off x="0" y="3153666"/>
              <a:ext cx="13571779" cy="0"/>
            </a:xfrm>
            <a:prstGeom prst="straightConnector1">
              <a:avLst/>
            </a:prstGeom>
            <a:noFill/>
            <a:ln cap="flat" cmpd="sng" w="50800">
              <a:solidFill>
                <a:srgbClr val="000000"/>
              </a:solidFill>
              <a:prstDash val="solid"/>
              <a:round/>
              <a:headEnd len="sm" w="sm" type="none"/>
              <a:tailEnd len="sm" w="sm" type="none"/>
            </a:ln>
          </p:spPr>
        </p:cxnSp>
        <p:cxnSp>
          <p:nvCxnSpPr>
            <p:cNvPr id="514" name="Google Shape;514;p24"/>
            <p:cNvCxnSpPr/>
            <p:nvPr/>
          </p:nvCxnSpPr>
          <p:spPr>
            <a:xfrm>
              <a:off x="0" y="4717799"/>
              <a:ext cx="13571779" cy="0"/>
            </a:xfrm>
            <a:prstGeom prst="straightConnector1">
              <a:avLst/>
            </a:prstGeom>
            <a:noFill/>
            <a:ln cap="flat" cmpd="sng" w="50800">
              <a:solidFill>
                <a:srgbClr val="000000"/>
              </a:solidFill>
              <a:prstDash val="solid"/>
              <a:round/>
              <a:headEnd len="sm" w="sm" type="none"/>
              <a:tailEnd len="sm" w="sm" type="none"/>
            </a:ln>
          </p:spPr>
        </p:cxnSp>
        <p:cxnSp>
          <p:nvCxnSpPr>
            <p:cNvPr id="515" name="Google Shape;515;p24"/>
            <p:cNvCxnSpPr/>
            <p:nvPr/>
          </p:nvCxnSpPr>
          <p:spPr>
            <a:xfrm>
              <a:off x="0" y="6281932"/>
              <a:ext cx="13571779" cy="0"/>
            </a:xfrm>
            <a:prstGeom prst="straightConnector1">
              <a:avLst/>
            </a:prstGeom>
            <a:noFill/>
            <a:ln cap="flat" cmpd="sng" w="50800">
              <a:solidFill>
                <a:srgbClr val="000000"/>
              </a:solidFill>
              <a:prstDash val="solid"/>
              <a:round/>
              <a:headEnd len="sm" w="sm" type="none"/>
              <a:tailEnd len="sm" w="sm" type="none"/>
            </a:ln>
          </p:spPr>
        </p:cxnSp>
      </p:grpSp>
      <p:sp>
        <p:nvSpPr>
          <p:cNvPr id="516" name="Google Shape;516;p24"/>
          <p:cNvSpPr txBox="1"/>
          <p:nvPr/>
        </p:nvSpPr>
        <p:spPr>
          <a:xfrm>
            <a:off x="4350541" y="2445878"/>
            <a:ext cx="9586800" cy="5771700"/>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None/>
            </a:pPr>
            <a:r>
              <a:rPr b="0" i="0" lang="en-US" sz="6944" u="none" cap="none" strike="noStrike">
                <a:solidFill>
                  <a:srgbClr val="000000"/>
                </a:solidFill>
                <a:latin typeface="Forum"/>
                <a:ea typeface="Forum"/>
                <a:cs typeface="Forum"/>
                <a:sym typeface="Forum"/>
              </a:rPr>
              <a:t>Although it only makes up 2% of your body weight, your brain uses 20% of your body's energy, even when you’re resting.</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0" name="Shape 520"/>
        <p:cNvGrpSpPr/>
        <p:nvPr/>
      </p:nvGrpSpPr>
      <p:grpSpPr>
        <a:xfrm>
          <a:off x="0" y="0"/>
          <a:ext cx="0" cy="0"/>
          <a:chOff x="0" y="0"/>
          <a:chExt cx="0" cy="0"/>
        </a:xfrm>
      </p:grpSpPr>
      <p:grpSp>
        <p:nvGrpSpPr>
          <p:cNvPr id="521" name="Google Shape;521;p25"/>
          <p:cNvGrpSpPr/>
          <p:nvPr/>
        </p:nvGrpSpPr>
        <p:grpSpPr>
          <a:xfrm>
            <a:off x="0" y="0"/>
            <a:ext cx="18528564" cy="10287000"/>
            <a:chOff x="0" y="0"/>
            <a:chExt cx="24704752" cy="13716000"/>
          </a:xfrm>
        </p:grpSpPr>
        <p:sp>
          <p:nvSpPr>
            <p:cNvPr id="522" name="Google Shape;522;p25"/>
            <p:cNvSpPr/>
            <p:nvPr/>
          </p:nvSpPr>
          <p:spPr>
            <a:xfrm>
              <a:off x="0" y="0"/>
              <a:ext cx="13716000" cy="13716000"/>
            </a:xfrm>
            <a:custGeom>
              <a:rect b="b" l="l" r="r" t="t"/>
              <a:pathLst>
                <a:path extrusionOk="0" h="13716000" w="13716000">
                  <a:moveTo>
                    <a:pt x="0" y="0"/>
                  </a:moveTo>
                  <a:lnTo>
                    <a:pt x="13716000" y="0"/>
                  </a:lnTo>
                  <a:lnTo>
                    <a:pt x="13716000" y="13716000"/>
                  </a:lnTo>
                  <a:lnTo>
                    <a:pt x="0" y="13716000"/>
                  </a:lnTo>
                  <a:lnTo>
                    <a:pt x="0" y="0"/>
                  </a:lnTo>
                  <a:close/>
                </a:path>
              </a:pathLst>
            </a:custGeom>
            <a:blipFill rotWithShape="1">
              <a:blip r:embed="rId3">
                <a:alphaModFix/>
              </a:blip>
              <a:stretch>
                <a:fillRect b="0" l="0" r="0" t="0"/>
              </a:stretch>
            </a:blipFill>
            <a:ln>
              <a:noFill/>
            </a:ln>
          </p:spPr>
        </p:sp>
        <p:sp>
          <p:nvSpPr>
            <p:cNvPr id="523" name="Google Shape;523;p25"/>
            <p:cNvSpPr/>
            <p:nvPr/>
          </p:nvSpPr>
          <p:spPr>
            <a:xfrm>
              <a:off x="13716000" y="0"/>
              <a:ext cx="10988752" cy="13699308"/>
            </a:xfrm>
            <a:custGeom>
              <a:rect b="b" l="l" r="r" t="t"/>
              <a:pathLst>
                <a:path extrusionOk="0" h="13699308" w="10988752">
                  <a:moveTo>
                    <a:pt x="0" y="0"/>
                  </a:moveTo>
                  <a:lnTo>
                    <a:pt x="10988752" y="0"/>
                  </a:lnTo>
                  <a:lnTo>
                    <a:pt x="10988752" y="13699308"/>
                  </a:lnTo>
                  <a:lnTo>
                    <a:pt x="0" y="13699308"/>
                  </a:lnTo>
                  <a:lnTo>
                    <a:pt x="0" y="0"/>
                  </a:lnTo>
                  <a:close/>
                </a:path>
              </a:pathLst>
            </a:custGeom>
            <a:blipFill rotWithShape="1">
              <a:blip r:embed="rId3">
                <a:alphaModFix/>
              </a:blip>
              <a:stretch>
                <a:fillRect b="-120" l="0" r="-24817" t="0"/>
              </a:stretch>
            </a:blipFill>
            <a:ln>
              <a:noFill/>
            </a:ln>
          </p:spPr>
        </p:sp>
      </p:grpSp>
      <p:grpSp>
        <p:nvGrpSpPr>
          <p:cNvPr id="524" name="Google Shape;524;p25"/>
          <p:cNvGrpSpPr/>
          <p:nvPr/>
        </p:nvGrpSpPr>
        <p:grpSpPr>
          <a:xfrm>
            <a:off x="1117271" y="2707507"/>
            <a:ext cx="3423213" cy="3916677"/>
            <a:chOff x="0" y="0"/>
            <a:chExt cx="4564284" cy="5222236"/>
          </a:xfrm>
        </p:grpSpPr>
        <p:sp>
          <p:nvSpPr>
            <p:cNvPr id="525" name="Google Shape;525;p25"/>
            <p:cNvSpPr/>
            <p:nvPr/>
          </p:nvSpPr>
          <p:spPr>
            <a:xfrm>
              <a:off x="0" y="0"/>
              <a:ext cx="4564284" cy="5222236"/>
            </a:xfrm>
            <a:custGeom>
              <a:rect b="b" l="l" r="r" t="t"/>
              <a:pathLst>
                <a:path extrusionOk="0" h="5222236" w="4564284">
                  <a:moveTo>
                    <a:pt x="0" y="0"/>
                  </a:moveTo>
                  <a:lnTo>
                    <a:pt x="4564284" y="0"/>
                  </a:lnTo>
                  <a:lnTo>
                    <a:pt x="4564284" y="5222236"/>
                  </a:lnTo>
                  <a:lnTo>
                    <a:pt x="0" y="5222236"/>
                  </a:lnTo>
                  <a:lnTo>
                    <a:pt x="0" y="0"/>
                  </a:lnTo>
                  <a:close/>
                </a:path>
              </a:pathLst>
            </a:custGeom>
            <a:blipFill rotWithShape="1">
              <a:blip r:embed="rId4">
                <a:alphaModFix/>
              </a:blip>
              <a:stretch>
                <a:fillRect b="0" l="0" r="0" t="0"/>
              </a:stretch>
            </a:blipFill>
            <a:ln>
              <a:noFill/>
            </a:ln>
          </p:spPr>
        </p:sp>
        <p:grpSp>
          <p:nvGrpSpPr>
            <p:cNvPr id="526" name="Google Shape;526;p25"/>
            <p:cNvGrpSpPr/>
            <p:nvPr/>
          </p:nvGrpSpPr>
          <p:grpSpPr>
            <a:xfrm>
              <a:off x="444680" y="339543"/>
              <a:ext cx="3674925" cy="2561376"/>
              <a:chOff x="0" y="-57150"/>
              <a:chExt cx="654762" cy="456361"/>
            </a:xfrm>
          </p:grpSpPr>
          <p:sp>
            <p:nvSpPr>
              <p:cNvPr id="527" name="Google Shape;527;p25"/>
              <p:cNvSpPr/>
              <p:nvPr/>
            </p:nvSpPr>
            <p:spPr>
              <a:xfrm>
                <a:off x="0" y="0"/>
                <a:ext cx="654762" cy="399211"/>
              </a:xfrm>
              <a:custGeom>
                <a:rect b="b" l="l" r="r" t="t"/>
                <a:pathLst>
                  <a:path extrusionOk="0" h="399211" w="654762">
                    <a:moveTo>
                      <a:pt x="0" y="0"/>
                    </a:moveTo>
                    <a:lnTo>
                      <a:pt x="654762" y="0"/>
                    </a:lnTo>
                    <a:lnTo>
                      <a:pt x="654762" y="399211"/>
                    </a:lnTo>
                    <a:lnTo>
                      <a:pt x="0" y="399211"/>
                    </a:lnTo>
                    <a:close/>
                  </a:path>
                </a:pathLst>
              </a:custGeom>
              <a:solidFill>
                <a:srgbClr val="F1F1F1"/>
              </a:solidFill>
              <a:ln>
                <a:noFill/>
              </a:ln>
            </p:spPr>
          </p:sp>
          <p:sp>
            <p:nvSpPr>
              <p:cNvPr id="528" name="Google Shape;528;p25"/>
              <p:cNvSpPr txBox="1"/>
              <p:nvPr/>
            </p:nvSpPr>
            <p:spPr>
              <a:xfrm>
                <a:off x="0" y="-57150"/>
                <a:ext cx="654762" cy="456361"/>
              </a:xfrm>
              <a:prstGeom prst="rect">
                <a:avLst/>
              </a:prstGeom>
              <a:noFill/>
              <a:ln>
                <a:noFill/>
              </a:ln>
            </p:spPr>
            <p:txBody>
              <a:bodyPr anchorCtr="0" anchor="ctr" bIns="50800" lIns="50800" spcFirstLastPara="1" rIns="50800" wrap="square" tIns="50800">
                <a:noAutofit/>
              </a:bodyPr>
              <a:lstStyle/>
              <a:p>
                <a:pPr indent="0" lvl="0" marL="0" marR="0" rtl="0" algn="ctr">
                  <a:lnSpc>
                    <a:spcPct val="192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529" name="Google Shape;529;p25"/>
          <p:cNvGrpSpPr/>
          <p:nvPr/>
        </p:nvGrpSpPr>
        <p:grpSpPr>
          <a:xfrm>
            <a:off x="9537435" y="2707507"/>
            <a:ext cx="3423213" cy="3916677"/>
            <a:chOff x="0" y="0"/>
            <a:chExt cx="4564284" cy="5222236"/>
          </a:xfrm>
        </p:grpSpPr>
        <p:sp>
          <p:nvSpPr>
            <p:cNvPr id="530" name="Google Shape;530;p25"/>
            <p:cNvSpPr/>
            <p:nvPr/>
          </p:nvSpPr>
          <p:spPr>
            <a:xfrm>
              <a:off x="0" y="0"/>
              <a:ext cx="4564284" cy="5222236"/>
            </a:xfrm>
            <a:custGeom>
              <a:rect b="b" l="l" r="r" t="t"/>
              <a:pathLst>
                <a:path extrusionOk="0" h="5222236" w="4564284">
                  <a:moveTo>
                    <a:pt x="0" y="0"/>
                  </a:moveTo>
                  <a:lnTo>
                    <a:pt x="4564284" y="0"/>
                  </a:lnTo>
                  <a:lnTo>
                    <a:pt x="4564284" y="5222236"/>
                  </a:lnTo>
                  <a:lnTo>
                    <a:pt x="0" y="5222236"/>
                  </a:lnTo>
                  <a:lnTo>
                    <a:pt x="0" y="0"/>
                  </a:lnTo>
                  <a:close/>
                </a:path>
              </a:pathLst>
            </a:custGeom>
            <a:blipFill rotWithShape="1">
              <a:blip r:embed="rId4">
                <a:alphaModFix/>
              </a:blip>
              <a:stretch>
                <a:fillRect b="0" l="0" r="0" t="0"/>
              </a:stretch>
            </a:blipFill>
            <a:ln>
              <a:noFill/>
            </a:ln>
          </p:spPr>
        </p:sp>
        <p:grpSp>
          <p:nvGrpSpPr>
            <p:cNvPr id="531" name="Google Shape;531;p25"/>
            <p:cNvGrpSpPr/>
            <p:nvPr/>
          </p:nvGrpSpPr>
          <p:grpSpPr>
            <a:xfrm>
              <a:off x="444680" y="339543"/>
              <a:ext cx="3674925" cy="2561376"/>
              <a:chOff x="0" y="-57150"/>
              <a:chExt cx="654762" cy="456361"/>
            </a:xfrm>
          </p:grpSpPr>
          <p:sp>
            <p:nvSpPr>
              <p:cNvPr id="532" name="Google Shape;532;p25"/>
              <p:cNvSpPr/>
              <p:nvPr/>
            </p:nvSpPr>
            <p:spPr>
              <a:xfrm>
                <a:off x="0" y="0"/>
                <a:ext cx="654762" cy="399211"/>
              </a:xfrm>
              <a:custGeom>
                <a:rect b="b" l="l" r="r" t="t"/>
                <a:pathLst>
                  <a:path extrusionOk="0" h="399211" w="654762">
                    <a:moveTo>
                      <a:pt x="0" y="0"/>
                    </a:moveTo>
                    <a:lnTo>
                      <a:pt x="654762" y="0"/>
                    </a:lnTo>
                    <a:lnTo>
                      <a:pt x="654762" y="399211"/>
                    </a:lnTo>
                    <a:lnTo>
                      <a:pt x="0" y="399211"/>
                    </a:lnTo>
                    <a:close/>
                  </a:path>
                </a:pathLst>
              </a:custGeom>
              <a:solidFill>
                <a:srgbClr val="F1F1F1"/>
              </a:solidFill>
              <a:ln>
                <a:noFill/>
              </a:ln>
            </p:spPr>
          </p:sp>
          <p:sp>
            <p:nvSpPr>
              <p:cNvPr id="533" name="Google Shape;533;p25"/>
              <p:cNvSpPr txBox="1"/>
              <p:nvPr/>
            </p:nvSpPr>
            <p:spPr>
              <a:xfrm>
                <a:off x="0" y="-57150"/>
                <a:ext cx="654762" cy="456361"/>
              </a:xfrm>
              <a:prstGeom prst="rect">
                <a:avLst/>
              </a:prstGeom>
              <a:noFill/>
              <a:ln>
                <a:noFill/>
              </a:ln>
            </p:spPr>
            <p:txBody>
              <a:bodyPr anchorCtr="0" anchor="ctr" bIns="50800" lIns="50800" spcFirstLastPara="1" rIns="50800" wrap="square" tIns="50800">
                <a:noAutofit/>
              </a:bodyPr>
              <a:lstStyle/>
              <a:p>
                <a:pPr indent="0" lvl="0" marL="0" marR="0" rtl="0" algn="ctr">
                  <a:lnSpc>
                    <a:spcPct val="192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534" name="Google Shape;534;p25"/>
          <p:cNvGrpSpPr/>
          <p:nvPr/>
        </p:nvGrpSpPr>
        <p:grpSpPr>
          <a:xfrm rot="10800000">
            <a:off x="5327353" y="5465417"/>
            <a:ext cx="3423213" cy="3916677"/>
            <a:chOff x="0" y="0"/>
            <a:chExt cx="4564284" cy="5222236"/>
          </a:xfrm>
        </p:grpSpPr>
        <p:sp>
          <p:nvSpPr>
            <p:cNvPr id="535" name="Google Shape;535;p25"/>
            <p:cNvSpPr/>
            <p:nvPr/>
          </p:nvSpPr>
          <p:spPr>
            <a:xfrm>
              <a:off x="0" y="0"/>
              <a:ext cx="4564284" cy="5222236"/>
            </a:xfrm>
            <a:custGeom>
              <a:rect b="b" l="l" r="r" t="t"/>
              <a:pathLst>
                <a:path extrusionOk="0" h="5222236" w="4564284">
                  <a:moveTo>
                    <a:pt x="0" y="0"/>
                  </a:moveTo>
                  <a:lnTo>
                    <a:pt x="4564284" y="0"/>
                  </a:lnTo>
                  <a:lnTo>
                    <a:pt x="4564284" y="5222236"/>
                  </a:lnTo>
                  <a:lnTo>
                    <a:pt x="0" y="5222236"/>
                  </a:lnTo>
                  <a:lnTo>
                    <a:pt x="0" y="0"/>
                  </a:lnTo>
                  <a:close/>
                </a:path>
              </a:pathLst>
            </a:custGeom>
            <a:blipFill rotWithShape="1">
              <a:blip r:embed="rId5">
                <a:alphaModFix/>
              </a:blip>
              <a:stretch>
                <a:fillRect b="0" l="0" r="0" t="0"/>
              </a:stretch>
            </a:blipFill>
            <a:ln>
              <a:noFill/>
            </a:ln>
          </p:spPr>
        </p:sp>
        <p:grpSp>
          <p:nvGrpSpPr>
            <p:cNvPr id="536" name="Google Shape;536;p25"/>
            <p:cNvGrpSpPr/>
            <p:nvPr/>
          </p:nvGrpSpPr>
          <p:grpSpPr>
            <a:xfrm>
              <a:off x="444680" y="339543"/>
              <a:ext cx="3674925" cy="2561376"/>
              <a:chOff x="0" y="-57150"/>
              <a:chExt cx="654762" cy="456361"/>
            </a:xfrm>
          </p:grpSpPr>
          <p:sp>
            <p:nvSpPr>
              <p:cNvPr id="537" name="Google Shape;537;p25"/>
              <p:cNvSpPr/>
              <p:nvPr/>
            </p:nvSpPr>
            <p:spPr>
              <a:xfrm>
                <a:off x="0" y="0"/>
                <a:ext cx="654762" cy="399211"/>
              </a:xfrm>
              <a:custGeom>
                <a:rect b="b" l="l" r="r" t="t"/>
                <a:pathLst>
                  <a:path extrusionOk="0" h="399211" w="654762">
                    <a:moveTo>
                      <a:pt x="0" y="0"/>
                    </a:moveTo>
                    <a:lnTo>
                      <a:pt x="654762" y="0"/>
                    </a:lnTo>
                    <a:lnTo>
                      <a:pt x="654762" y="399211"/>
                    </a:lnTo>
                    <a:lnTo>
                      <a:pt x="0" y="399211"/>
                    </a:lnTo>
                    <a:close/>
                  </a:path>
                </a:pathLst>
              </a:custGeom>
              <a:solidFill>
                <a:srgbClr val="F1F1F1"/>
              </a:solidFill>
              <a:ln>
                <a:noFill/>
              </a:ln>
            </p:spPr>
          </p:sp>
          <p:sp>
            <p:nvSpPr>
              <p:cNvPr id="538" name="Google Shape;538;p25"/>
              <p:cNvSpPr txBox="1"/>
              <p:nvPr/>
            </p:nvSpPr>
            <p:spPr>
              <a:xfrm>
                <a:off x="0" y="-57150"/>
                <a:ext cx="654762" cy="456361"/>
              </a:xfrm>
              <a:prstGeom prst="rect">
                <a:avLst/>
              </a:prstGeom>
              <a:noFill/>
              <a:ln>
                <a:noFill/>
              </a:ln>
            </p:spPr>
            <p:txBody>
              <a:bodyPr anchorCtr="0" anchor="ctr" bIns="50800" lIns="50800" spcFirstLastPara="1" rIns="50800" wrap="square" tIns="50800">
                <a:noAutofit/>
              </a:bodyPr>
              <a:lstStyle/>
              <a:p>
                <a:pPr indent="0" lvl="0" marL="0" marR="0" rtl="0" algn="ctr">
                  <a:lnSpc>
                    <a:spcPct val="192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539" name="Google Shape;539;p25"/>
          <p:cNvGrpSpPr/>
          <p:nvPr/>
        </p:nvGrpSpPr>
        <p:grpSpPr>
          <a:xfrm rot="10800000">
            <a:off x="13747517" y="5465417"/>
            <a:ext cx="3423213" cy="3916677"/>
            <a:chOff x="0" y="0"/>
            <a:chExt cx="4564284" cy="5222236"/>
          </a:xfrm>
        </p:grpSpPr>
        <p:sp>
          <p:nvSpPr>
            <p:cNvPr id="540" name="Google Shape;540;p25"/>
            <p:cNvSpPr/>
            <p:nvPr/>
          </p:nvSpPr>
          <p:spPr>
            <a:xfrm>
              <a:off x="0" y="0"/>
              <a:ext cx="4564284" cy="5222236"/>
            </a:xfrm>
            <a:custGeom>
              <a:rect b="b" l="l" r="r" t="t"/>
              <a:pathLst>
                <a:path extrusionOk="0" h="5222236" w="4564284">
                  <a:moveTo>
                    <a:pt x="0" y="0"/>
                  </a:moveTo>
                  <a:lnTo>
                    <a:pt x="4564284" y="0"/>
                  </a:lnTo>
                  <a:lnTo>
                    <a:pt x="4564284" y="5222236"/>
                  </a:lnTo>
                  <a:lnTo>
                    <a:pt x="0" y="5222236"/>
                  </a:lnTo>
                  <a:lnTo>
                    <a:pt x="0" y="0"/>
                  </a:lnTo>
                  <a:close/>
                </a:path>
              </a:pathLst>
            </a:custGeom>
            <a:blipFill rotWithShape="1">
              <a:blip r:embed="rId5">
                <a:alphaModFix/>
              </a:blip>
              <a:stretch>
                <a:fillRect b="0" l="0" r="0" t="0"/>
              </a:stretch>
            </a:blipFill>
            <a:ln>
              <a:noFill/>
            </a:ln>
          </p:spPr>
        </p:sp>
        <p:grpSp>
          <p:nvGrpSpPr>
            <p:cNvPr id="541" name="Google Shape;541;p25"/>
            <p:cNvGrpSpPr/>
            <p:nvPr/>
          </p:nvGrpSpPr>
          <p:grpSpPr>
            <a:xfrm>
              <a:off x="444680" y="339543"/>
              <a:ext cx="3674925" cy="2561376"/>
              <a:chOff x="0" y="-57150"/>
              <a:chExt cx="654762" cy="456361"/>
            </a:xfrm>
          </p:grpSpPr>
          <p:sp>
            <p:nvSpPr>
              <p:cNvPr id="542" name="Google Shape;542;p25"/>
              <p:cNvSpPr/>
              <p:nvPr/>
            </p:nvSpPr>
            <p:spPr>
              <a:xfrm>
                <a:off x="0" y="0"/>
                <a:ext cx="654762" cy="399211"/>
              </a:xfrm>
              <a:custGeom>
                <a:rect b="b" l="l" r="r" t="t"/>
                <a:pathLst>
                  <a:path extrusionOk="0" h="399211" w="654762">
                    <a:moveTo>
                      <a:pt x="0" y="0"/>
                    </a:moveTo>
                    <a:lnTo>
                      <a:pt x="654762" y="0"/>
                    </a:lnTo>
                    <a:lnTo>
                      <a:pt x="654762" y="399211"/>
                    </a:lnTo>
                    <a:lnTo>
                      <a:pt x="0" y="399211"/>
                    </a:lnTo>
                    <a:close/>
                  </a:path>
                </a:pathLst>
              </a:custGeom>
              <a:solidFill>
                <a:srgbClr val="F1F1F1"/>
              </a:solidFill>
              <a:ln>
                <a:noFill/>
              </a:ln>
            </p:spPr>
          </p:sp>
          <p:sp>
            <p:nvSpPr>
              <p:cNvPr id="543" name="Google Shape;543;p25"/>
              <p:cNvSpPr txBox="1"/>
              <p:nvPr/>
            </p:nvSpPr>
            <p:spPr>
              <a:xfrm>
                <a:off x="0" y="-57150"/>
                <a:ext cx="654762" cy="456361"/>
              </a:xfrm>
              <a:prstGeom prst="rect">
                <a:avLst/>
              </a:prstGeom>
              <a:noFill/>
              <a:ln>
                <a:noFill/>
              </a:ln>
            </p:spPr>
            <p:txBody>
              <a:bodyPr anchorCtr="0" anchor="ctr" bIns="50800" lIns="50800" spcFirstLastPara="1" rIns="50800" wrap="square" tIns="50800">
                <a:noAutofit/>
              </a:bodyPr>
              <a:lstStyle/>
              <a:p>
                <a:pPr indent="0" lvl="0" marL="0" marR="0" rtl="0" algn="ctr">
                  <a:lnSpc>
                    <a:spcPct val="192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544" name="Google Shape;544;p25"/>
          <p:cNvGrpSpPr/>
          <p:nvPr/>
        </p:nvGrpSpPr>
        <p:grpSpPr>
          <a:xfrm>
            <a:off x="1521274" y="7141362"/>
            <a:ext cx="2615207" cy="2615207"/>
            <a:chOff x="0" y="0"/>
            <a:chExt cx="812800" cy="812800"/>
          </a:xfrm>
        </p:grpSpPr>
        <p:sp>
          <p:nvSpPr>
            <p:cNvPr id="545" name="Google Shape;545;p2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25"/>
            <p:cNvSpPr txBox="1"/>
            <p:nvPr/>
          </p:nvSpPr>
          <p:spPr>
            <a:xfrm>
              <a:off x="76200" y="19050"/>
              <a:ext cx="660400" cy="717550"/>
            </a:xfrm>
            <a:prstGeom prst="rect">
              <a:avLst/>
            </a:prstGeom>
            <a:noFill/>
            <a:ln>
              <a:noFill/>
            </a:ln>
          </p:spPr>
          <p:txBody>
            <a:bodyPr anchorCtr="0" anchor="ctr" bIns="50800" lIns="50800" spcFirstLastPara="1" rIns="50800" wrap="square" tIns="50800">
              <a:noAutofit/>
            </a:bodyPr>
            <a:lstStyle/>
            <a:p>
              <a:pPr indent="0" lvl="0" marL="0" marR="0" rtl="0" algn="ctr">
                <a:lnSpc>
                  <a:spcPct val="192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47" name="Google Shape;547;p25"/>
          <p:cNvGrpSpPr/>
          <p:nvPr/>
        </p:nvGrpSpPr>
        <p:grpSpPr>
          <a:xfrm>
            <a:off x="5731460" y="2432392"/>
            <a:ext cx="2614999" cy="2614999"/>
            <a:chOff x="0" y="0"/>
            <a:chExt cx="812800" cy="812800"/>
          </a:xfrm>
        </p:grpSpPr>
        <p:sp>
          <p:nvSpPr>
            <p:cNvPr id="548" name="Google Shape;548;p2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25"/>
            <p:cNvSpPr txBox="1"/>
            <p:nvPr/>
          </p:nvSpPr>
          <p:spPr>
            <a:xfrm>
              <a:off x="76200" y="19050"/>
              <a:ext cx="660400" cy="717550"/>
            </a:xfrm>
            <a:prstGeom prst="rect">
              <a:avLst/>
            </a:prstGeom>
            <a:noFill/>
            <a:ln>
              <a:noFill/>
            </a:ln>
          </p:spPr>
          <p:txBody>
            <a:bodyPr anchorCtr="0" anchor="ctr" bIns="50800" lIns="50800" spcFirstLastPara="1" rIns="50800" wrap="square" tIns="50800">
              <a:noAutofit/>
            </a:bodyPr>
            <a:lstStyle/>
            <a:p>
              <a:pPr indent="0" lvl="0" marL="0" marR="0" rtl="0" algn="ctr">
                <a:lnSpc>
                  <a:spcPct val="192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50" name="Google Shape;550;p25"/>
          <p:cNvGrpSpPr/>
          <p:nvPr/>
        </p:nvGrpSpPr>
        <p:grpSpPr>
          <a:xfrm>
            <a:off x="14134370" y="2415139"/>
            <a:ext cx="2649505" cy="2649505"/>
            <a:chOff x="0" y="0"/>
            <a:chExt cx="812800" cy="812800"/>
          </a:xfrm>
        </p:grpSpPr>
        <p:sp>
          <p:nvSpPr>
            <p:cNvPr id="551" name="Google Shape;551;p2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25"/>
            <p:cNvSpPr txBox="1"/>
            <p:nvPr/>
          </p:nvSpPr>
          <p:spPr>
            <a:xfrm>
              <a:off x="76200" y="19050"/>
              <a:ext cx="660400" cy="717550"/>
            </a:xfrm>
            <a:prstGeom prst="rect">
              <a:avLst/>
            </a:prstGeom>
            <a:noFill/>
            <a:ln>
              <a:noFill/>
            </a:ln>
          </p:spPr>
          <p:txBody>
            <a:bodyPr anchorCtr="0" anchor="ctr" bIns="50800" lIns="50800" spcFirstLastPara="1" rIns="50800" wrap="square" tIns="50800">
              <a:noAutofit/>
            </a:bodyPr>
            <a:lstStyle/>
            <a:p>
              <a:pPr indent="0" lvl="0" marL="0" marR="0" rtl="0" algn="ctr">
                <a:lnSpc>
                  <a:spcPct val="192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53" name="Google Shape;553;p25"/>
          <p:cNvGrpSpPr/>
          <p:nvPr/>
        </p:nvGrpSpPr>
        <p:grpSpPr>
          <a:xfrm>
            <a:off x="9940259" y="7156049"/>
            <a:ext cx="2617565" cy="2617565"/>
            <a:chOff x="0" y="0"/>
            <a:chExt cx="812800" cy="812800"/>
          </a:xfrm>
        </p:grpSpPr>
        <p:sp>
          <p:nvSpPr>
            <p:cNvPr id="554" name="Google Shape;554;p2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25"/>
            <p:cNvSpPr txBox="1"/>
            <p:nvPr/>
          </p:nvSpPr>
          <p:spPr>
            <a:xfrm>
              <a:off x="76200" y="19050"/>
              <a:ext cx="660400" cy="717550"/>
            </a:xfrm>
            <a:prstGeom prst="rect">
              <a:avLst/>
            </a:prstGeom>
            <a:noFill/>
            <a:ln>
              <a:noFill/>
            </a:ln>
          </p:spPr>
          <p:txBody>
            <a:bodyPr anchorCtr="0" anchor="ctr" bIns="50800" lIns="50800" spcFirstLastPara="1" rIns="50800" wrap="square" tIns="50800">
              <a:noAutofit/>
            </a:bodyPr>
            <a:lstStyle/>
            <a:p>
              <a:pPr indent="0" lvl="0" marL="0" marR="0" rtl="0" algn="ctr">
                <a:lnSpc>
                  <a:spcPct val="192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56" name="Google Shape;556;p25"/>
          <p:cNvSpPr txBox="1"/>
          <p:nvPr/>
        </p:nvSpPr>
        <p:spPr>
          <a:xfrm>
            <a:off x="1382983" y="408230"/>
            <a:ext cx="15522000" cy="1574100"/>
          </a:xfrm>
          <a:prstGeom prst="rect">
            <a:avLst/>
          </a:prstGeom>
          <a:noFill/>
          <a:ln>
            <a:noFill/>
          </a:ln>
        </p:spPr>
        <p:txBody>
          <a:bodyPr anchorCtr="0" anchor="t" bIns="0" lIns="0" spcFirstLastPara="1" rIns="0" wrap="square" tIns="0">
            <a:spAutoFit/>
          </a:bodyPr>
          <a:lstStyle/>
          <a:p>
            <a:pPr indent="0" lvl="0" marL="0" marR="0" rtl="0" algn="ctr">
              <a:lnSpc>
                <a:spcPct val="113004"/>
              </a:lnSpc>
              <a:spcBef>
                <a:spcPts val="0"/>
              </a:spcBef>
              <a:spcAft>
                <a:spcPts val="0"/>
              </a:spcAft>
              <a:buNone/>
            </a:pPr>
            <a:r>
              <a:rPr b="0" i="0" lang="en-US" sz="10227" u="none" cap="none" strike="noStrike">
                <a:solidFill>
                  <a:srgbClr val="000000"/>
                </a:solidFill>
                <a:latin typeface="Forum"/>
                <a:ea typeface="Forum"/>
                <a:cs typeface="Forum"/>
                <a:sym typeface="Forum"/>
              </a:rPr>
              <a:t>Write a main idea here</a:t>
            </a:r>
            <a:endParaRPr/>
          </a:p>
        </p:txBody>
      </p:sp>
      <p:sp>
        <p:nvSpPr>
          <p:cNvPr id="557" name="Google Shape;557;p25"/>
          <p:cNvSpPr txBox="1"/>
          <p:nvPr/>
        </p:nvSpPr>
        <p:spPr>
          <a:xfrm>
            <a:off x="1529728" y="3458325"/>
            <a:ext cx="2649505" cy="1063498"/>
          </a:xfrm>
          <a:prstGeom prst="rect">
            <a:avLst/>
          </a:prstGeom>
          <a:noFill/>
          <a:ln>
            <a:noFill/>
          </a:ln>
        </p:spPr>
        <p:txBody>
          <a:bodyPr anchorCtr="0" anchor="t" bIns="0" lIns="0" spcFirstLastPara="1" rIns="0" wrap="square" tIns="0">
            <a:spAutoFit/>
          </a:bodyPr>
          <a:lstStyle/>
          <a:p>
            <a:pPr indent="0" lvl="0" marL="0" marR="0" rtl="0" algn="ctr">
              <a:lnSpc>
                <a:spcPct val="149000"/>
              </a:lnSpc>
              <a:spcBef>
                <a:spcPts val="0"/>
              </a:spcBef>
              <a:spcAft>
                <a:spcPts val="0"/>
              </a:spcAft>
              <a:buNone/>
            </a:pPr>
            <a:r>
              <a:rPr b="0" i="0" lang="en-US" sz="1900" u="none" cap="none" strike="noStrike">
                <a:solidFill>
                  <a:srgbClr val="000000"/>
                </a:solidFill>
                <a:latin typeface="Ubuntu"/>
                <a:ea typeface="Ubuntu"/>
                <a:cs typeface="Ubuntu"/>
                <a:sym typeface="Ubuntu"/>
              </a:rPr>
              <a:t>Lorem ipsum dolor sit amet, consectetur adipiscing elit.</a:t>
            </a:r>
            <a:endParaRPr/>
          </a:p>
        </p:txBody>
      </p:sp>
      <p:sp>
        <p:nvSpPr>
          <p:cNvPr id="558" name="Google Shape;558;p25"/>
          <p:cNvSpPr txBox="1"/>
          <p:nvPr/>
        </p:nvSpPr>
        <p:spPr>
          <a:xfrm>
            <a:off x="5714206" y="7470664"/>
            <a:ext cx="2649600" cy="1164000"/>
          </a:xfrm>
          <a:prstGeom prst="rect">
            <a:avLst/>
          </a:prstGeom>
          <a:noFill/>
          <a:ln>
            <a:noFill/>
          </a:ln>
        </p:spPr>
        <p:txBody>
          <a:bodyPr anchorCtr="0" anchor="t" bIns="0" lIns="0" spcFirstLastPara="1" rIns="0" wrap="square" tIns="0">
            <a:spAutoFit/>
          </a:bodyPr>
          <a:lstStyle/>
          <a:p>
            <a:pPr indent="0" lvl="0" marL="0" marR="0" rtl="0" algn="ctr">
              <a:lnSpc>
                <a:spcPct val="149000"/>
              </a:lnSpc>
              <a:spcBef>
                <a:spcPts val="0"/>
              </a:spcBef>
              <a:spcAft>
                <a:spcPts val="0"/>
              </a:spcAft>
              <a:buNone/>
            </a:pPr>
            <a:r>
              <a:rPr b="0" i="0" lang="en-US" sz="1900" u="none" cap="none" strike="noStrike">
                <a:solidFill>
                  <a:srgbClr val="000000"/>
                </a:solidFill>
                <a:latin typeface="Ubuntu"/>
                <a:ea typeface="Ubuntu"/>
                <a:cs typeface="Ubuntu"/>
                <a:sym typeface="Ubuntu"/>
              </a:rPr>
              <a:t>Lorem ipsum dolor sit amet, consectetur adipiscing elit.</a:t>
            </a:r>
            <a:endParaRPr/>
          </a:p>
        </p:txBody>
      </p:sp>
      <p:sp>
        <p:nvSpPr>
          <p:cNvPr id="559" name="Google Shape;559;p25"/>
          <p:cNvSpPr txBox="1"/>
          <p:nvPr/>
        </p:nvSpPr>
        <p:spPr>
          <a:xfrm>
            <a:off x="14134370" y="7470664"/>
            <a:ext cx="2649600" cy="1164000"/>
          </a:xfrm>
          <a:prstGeom prst="rect">
            <a:avLst/>
          </a:prstGeom>
          <a:noFill/>
          <a:ln>
            <a:noFill/>
          </a:ln>
        </p:spPr>
        <p:txBody>
          <a:bodyPr anchorCtr="0" anchor="t" bIns="0" lIns="0" spcFirstLastPara="1" rIns="0" wrap="square" tIns="0">
            <a:spAutoFit/>
          </a:bodyPr>
          <a:lstStyle/>
          <a:p>
            <a:pPr indent="0" lvl="0" marL="0" marR="0" rtl="0" algn="ctr">
              <a:lnSpc>
                <a:spcPct val="149000"/>
              </a:lnSpc>
              <a:spcBef>
                <a:spcPts val="0"/>
              </a:spcBef>
              <a:spcAft>
                <a:spcPts val="0"/>
              </a:spcAft>
              <a:buNone/>
            </a:pPr>
            <a:r>
              <a:rPr b="0" i="0" lang="en-US" sz="1900" u="none" cap="none" strike="noStrike">
                <a:solidFill>
                  <a:srgbClr val="000000"/>
                </a:solidFill>
                <a:latin typeface="Ubuntu"/>
                <a:ea typeface="Ubuntu"/>
                <a:cs typeface="Ubuntu"/>
                <a:sym typeface="Ubuntu"/>
              </a:rPr>
              <a:t>Lorem ipsum dolor sit amet, consectetur adipiscing elit.</a:t>
            </a:r>
            <a:endParaRPr/>
          </a:p>
        </p:txBody>
      </p:sp>
      <p:sp>
        <p:nvSpPr>
          <p:cNvPr id="560" name="Google Shape;560;p25"/>
          <p:cNvSpPr txBox="1"/>
          <p:nvPr/>
        </p:nvSpPr>
        <p:spPr>
          <a:xfrm>
            <a:off x="9924288" y="3458325"/>
            <a:ext cx="2649505" cy="1063498"/>
          </a:xfrm>
          <a:prstGeom prst="rect">
            <a:avLst/>
          </a:prstGeom>
          <a:noFill/>
          <a:ln>
            <a:noFill/>
          </a:ln>
        </p:spPr>
        <p:txBody>
          <a:bodyPr anchorCtr="0" anchor="t" bIns="0" lIns="0" spcFirstLastPara="1" rIns="0" wrap="square" tIns="0">
            <a:spAutoFit/>
          </a:bodyPr>
          <a:lstStyle/>
          <a:p>
            <a:pPr indent="0" lvl="0" marL="0" marR="0" rtl="0" algn="ctr">
              <a:lnSpc>
                <a:spcPct val="149000"/>
              </a:lnSpc>
              <a:spcBef>
                <a:spcPts val="0"/>
              </a:spcBef>
              <a:spcAft>
                <a:spcPts val="0"/>
              </a:spcAft>
              <a:buNone/>
            </a:pPr>
            <a:r>
              <a:rPr b="0" i="0" lang="en-US" sz="1900" u="none" cap="none" strike="noStrike">
                <a:solidFill>
                  <a:srgbClr val="000000"/>
                </a:solidFill>
                <a:latin typeface="Ubuntu"/>
                <a:ea typeface="Ubuntu"/>
                <a:cs typeface="Ubuntu"/>
                <a:sym typeface="Ubuntu"/>
              </a:rPr>
              <a:t>Lorem ipsum dolor sit amet, consectetur adipiscing elit.</a:t>
            </a:r>
            <a:endParaRPr/>
          </a:p>
        </p:txBody>
      </p:sp>
      <p:pic>
        <p:nvPicPr>
          <p:cNvPr id="561" name="Google Shape;561;p25"/>
          <p:cNvPicPr preferRelativeResize="0"/>
          <p:nvPr/>
        </p:nvPicPr>
        <p:blipFill>
          <a:blip r:embed="rId6">
            <a:alphaModFix/>
          </a:blip>
          <a:stretch>
            <a:fillRect/>
          </a:stretch>
        </p:blipFill>
        <p:spPr>
          <a:xfrm>
            <a:off x="1538338" y="7158437"/>
            <a:ext cx="2580900" cy="2580900"/>
          </a:xfrm>
          <a:prstGeom prst="ellipse">
            <a:avLst/>
          </a:prstGeom>
          <a:noFill/>
          <a:ln>
            <a:noFill/>
          </a:ln>
        </p:spPr>
      </p:pic>
      <p:pic>
        <p:nvPicPr>
          <p:cNvPr id="562" name="Google Shape;562;p25"/>
          <p:cNvPicPr preferRelativeResize="0"/>
          <p:nvPr/>
        </p:nvPicPr>
        <p:blipFill>
          <a:blip r:embed="rId7">
            <a:alphaModFix/>
          </a:blip>
          <a:stretch>
            <a:fillRect/>
          </a:stretch>
        </p:blipFill>
        <p:spPr>
          <a:xfrm>
            <a:off x="9952234" y="7174400"/>
            <a:ext cx="2593633" cy="2580900"/>
          </a:xfrm>
          <a:prstGeom prst="rect">
            <a:avLst/>
          </a:prstGeom>
          <a:noFill/>
          <a:ln>
            <a:noFill/>
          </a:ln>
        </p:spPr>
      </p:pic>
      <p:pic>
        <p:nvPicPr>
          <p:cNvPr id="563" name="Google Shape;563;p25"/>
          <p:cNvPicPr preferRelativeResize="0"/>
          <p:nvPr/>
        </p:nvPicPr>
        <p:blipFill>
          <a:blip r:embed="rId8">
            <a:alphaModFix/>
          </a:blip>
          <a:stretch>
            <a:fillRect/>
          </a:stretch>
        </p:blipFill>
        <p:spPr>
          <a:xfrm>
            <a:off x="5748500" y="2455701"/>
            <a:ext cx="2580900" cy="2568300"/>
          </a:xfrm>
          <a:prstGeom prst="ellipse">
            <a:avLst/>
          </a:prstGeom>
          <a:noFill/>
          <a:ln>
            <a:noFill/>
          </a:ln>
        </p:spPr>
      </p:pic>
      <p:pic>
        <p:nvPicPr>
          <p:cNvPr id="564" name="Google Shape;564;p25"/>
          <p:cNvPicPr preferRelativeResize="0"/>
          <p:nvPr/>
        </p:nvPicPr>
        <p:blipFill>
          <a:blip r:embed="rId9">
            <a:alphaModFix/>
          </a:blip>
          <a:stretch>
            <a:fillRect/>
          </a:stretch>
        </p:blipFill>
        <p:spPr>
          <a:xfrm>
            <a:off x="14151525" y="2426023"/>
            <a:ext cx="2615100" cy="2627700"/>
          </a:xfrm>
          <a:prstGeom prst="ellipse">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8" name="Shape 568"/>
        <p:cNvGrpSpPr/>
        <p:nvPr/>
      </p:nvGrpSpPr>
      <p:grpSpPr>
        <a:xfrm>
          <a:off x="0" y="0"/>
          <a:ext cx="0" cy="0"/>
          <a:chOff x="0" y="0"/>
          <a:chExt cx="0" cy="0"/>
        </a:xfrm>
      </p:grpSpPr>
      <p:grpSp>
        <p:nvGrpSpPr>
          <p:cNvPr id="569" name="Google Shape;569;p26"/>
          <p:cNvGrpSpPr/>
          <p:nvPr/>
        </p:nvGrpSpPr>
        <p:grpSpPr>
          <a:xfrm>
            <a:off x="0" y="0"/>
            <a:ext cx="18528564" cy="10287000"/>
            <a:chOff x="0" y="0"/>
            <a:chExt cx="24704752" cy="13716000"/>
          </a:xfrm>
        </p:grpSpPr>
        <p:sp>
          <p:nvSpPr>
            <p:cNvPr id="570" name="Google Shape;570;p26"/>
            <p:cNvSpPr/>
            <p:nvPr/>
          </p:nvSpPr>
          <p:spPr>
            <a:xfrm>
              <a:off x="0" y="0"/>
              <a:ext cx="13716000" cy="13716000"/>
            </a:xfrm>
            <a:custGeom>
              <a:rect b="b" l="l" r="r" t="t"/>
              <a:pathLst>
                <a:path extrusionOk="0" h="13716000" w="13716000">
                  <a:moveTo>
                    <a:pt x="0" y="0"/>
                  </a:moveTo>
                  <a:lnTo>
                    <a:pt x="13716000" y="0"/>
                  </a:lnTo>
                  <a:lnTo>
                    <a:pt x="13716000" y="13716000"/>
                  </a:lnTo>
                  <a:lnTo>
                    <a:pt x="0" y="13716000"/>
                  </a:lnTo>
                  <a:lnTo>
                    <a:pt x="0" y="0"/>
                  </a:lnTo>
                  <a:close/>
                </a:path>
              </a:pathLst>
            </a:custGeom>
            <a:blipFill rotWithShape="1">
              <a:blip r:embed="rId3">
                <a:alphaModFix/>
              </a:blip>
              <a:stretch>
                <a:fillRect b="0" l="0" r="0" t="0"/>
              </a:stretch>
            </a:blipFill>
            <a:ln>
              <a:noFill/>
            </a:ln>
          </p:spPr>
        </p:sp>
        <p:sp>
          <p:nvSpPr>
            <p:cNvPr id="571" name="Google Shape;571;p26"/>
            <p:cNvSpPr/>
            <p:nvPr/>
          </p:nvSpPr>
          <p:spPr>
            <a:xfrm>
              <a:off x="13716000" y="0"/>
              <a:ext cx="10988752" cy="13699308"/>
            </a:xfrm>
            <a:custGeom>
              <a:rect b="b" l="l" r="r" t="t"/>
              <a:pathLst>
                <a:path extrusionOk="0" h="13699308" w="10988752">
                  <a:moveTo>
                    <a:pt x="0" y="0"/>
                  </a:moveTo>
                  <a:lnTo>
                    <a:pt x="10988752" y="0"/>
                  </a:lnTo>
                  <a:lnTo>
                    <a:pt x="10988752" y="13699308"/>
                  </a:lnTo>
                  <a:lnTo>
                    <a:pt x="0" y="13699308"/>
                  </a:lnTo>
                  <a:lnTo>
                    <a:pt x="0" y="0"/>
                  </a:lnTo>
                  <a:close/>
                </a:path>
              </a:pathLst>
            </a:custGeom>
            <a:blipFill rotWithShape="1">
              <a:blip r:embed="rId3">
                <a:alphaModFix/>
              </a:blip>
              <a:stretch>
                <a:fillRect b="-120" l="0" r="-24817" t="0"/>
              </a:stretch>
            </a:blipFill>
            <a:ln>
              <a:noFill/>
            </a:ln>
          </p:spPr>
        </p:sp>
      </p:grpSp>
      <p:sp>
        <p:nvSpPr>
          <p:cNvPr id="572" name="Google Shape;572;p26"/>
          <p:cNvSpPr/>
          <p:nvPr/>
        </p:nvSpPr>
        <p:spPr>
          <a:xfrm>
            <a:off x="5007645" y="2548654"/>
            <a:ext cx="8272711" cy="9730246"/>
          </a:xfrm>
          <a:custGeom>
            <a:rect b="b" l="l" r="r" t="t"/>
            <a:pathLst>
              <a:path extrusionOk="0" h="9730246" w="8272711">
                <a:moveTo>
                  <a:pt x="0" y="0"/>
                </a:moveTo>
                <a:lnTo>
                  <a:pt x="8272710" y="0"/>
                </a:lnTo>
                <a:lnTo>
                  <a:pt x="8272710" y="9730245"/>
                </a:lnTo>
                <a:lnTo>
                  <a:pt x="0" y="9730245"/>
                </a:lnTo>
                <a:lnTo>
                  <a:pt x="0" y="0"/>
                </a:lnTo>
                <a:close/>
              </a:path>
            </a:pathLst>
          </a:custGeom>
          <a:blipFill rotWithShape="1">
            <a:blip r:embed="rId4">
              <a:alphaModFix/>
            </a:blip>
            <a:stretch>
              <a:fillRect b="0" l="0" r="0" t="0"/>
            </a:stretch>
          </a:blipFill>
          <a:ln>
            <a:noFill/>
          </a:ln>
        </p:spPr>
      </p:sp>
      <p:grpSp>
        <p:nvGrpSpPr>
          <p:cNvPr id="573" name="Google Shape;573;p26"/>
          <p:cNvGrpSpPr/>
          <p:nvPr/>
        </p:nvGrpSpPr>
        <p:grpSpPr>
          <a:xfrm>
            <a:off x="5972668" y="3545320"/>
            <a:ext cx="6685631" cy="4856597"/>
            <a:chOff x="0" y="-57150"/>
            <a:chExt cx="1760825" cy="1279104"/>
          </a:xfrm>
        </p:grpSpPr>
        <p:sp>
          <p:nvSpPr>
            <p:cNvPr id="574" name="Google Shape;574;p26"/>
            <p:cNvSpPr/>
            <p:nvPr/>
          </p:nvSpPr>
          <p:spPr>
            <a:xfrm>
              <a:off x="0" y="0"/>
              <a:ext cx="1760825" cy="1221954"/>
            </a:xfrm>
            <a:custGeom>
              <a:rect b="b" l="l" r="r" t="t"/>
              <a:pathLst>
                <a:path extrusionOk="0" h="1221954" w="1760825">
                  <a:moveTo>
                    <a:pt x="0" y="0"/>
                  </a:moveTo>
                  <a:lnTo>
                    <a:pt x="1760825" y="0"/>
                  </a:lnTo>
                  <a:lnTo>
                    <a:pt x="1760825" y="1221954"/>
                  </a:lnTo>
                  <a:lnTo>
                    <a:pt x="0" y="1221954"/>
                  </a:lnTo>
                  <a:close/>
                </a:path>
              </a:pathLst>
            </a:custGeom>
            <a:solidFill>
              <a:srgbClr val="F1EAEA"/>
            </a:solidFill>
            <a:ln cap="sq" cmpd="sng" w="28575">
              <a:solidFill>
                <a:srgbClr val="000000"/>
              </a:solidFill>
              <a:prstDash val="solid"/>
              <a:miter lim="8000"/>
              <a:headEnd len="sm" w="sm" type="none"/>
              <a:tailEnd len="sm" w="sm" type="none"/>
            </a:ln>
          </p:spPr>
        </p:sp>
        <p:sp>
          <p:nvSpPr>
            <p:cNvPr id="575" name="Google Shape;575;p26"/>
            <p:cNvSpPr txBox="1"/>
            <p:nvPr/>
          </p:nvSpPr>
          <p:spPr>
            <a:xfrm>
              <a:off x="0" y="-57150"/>
              <a:ext cx="1760825" cy="1279104"/>
            </a:xfrm>
            <a:prstGeom prst="rect">
              <a:avLst/>
            </a:prstGeom>
            <a:noFill/>
            <a:ln>
              <a:noFill/>
            </a:ln>
          </p:spPr>
          <p:txBody>
            <a:bodyPr anchorCtr="0" anchor="ctr" bIns="50800" lIns="50800" spcFirstLastPara="1" rIns="50800" wrap="square" tIns="50800">
              <a:noAutofit/>
            </a:bodyPr>
            <a:lstStyle/>
            <a:p>
              <a:pPr indent="0" lvl="0" marL="0" marR="0" rtl="0" algn="ctr">
                <a:lnSpc>
                  <a:spcPct val="192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576" name="Google Shape;576;p26"/>
          <p:cNvPicPr preferRelativeResize="0"/>
          <p:nvPr/>
        </p:nvPicPr>
        <p:blipFill rotWithShape="1">
          <a:blip r:embed="rId5">
            <a:alphaModFix/>
          </a:blip>
          <a:srcRect b="0" l="1757" r="1757" t="0"/>
          <a:stretch/>
        </p:blipFill>
        <p:spPr>
          <a:xfrm>
            <a:off x="5998371" y="3790157"/>
            <a:ext cx="6634224" cy="4583916"/>
          </a:xfrm>
          <a:prstGeom prst="rect">
            <a:avLst/>
          </a:prstGeom>
          <a:noFill/>
          <a:ln>
            <a:noFill/>
          </a:ln>
        </p:spPr>
      </p:pic>
      <p:grpSp>
        <p:nvGrpSpPr>
          <p:cNvPr id="577" name="Google Shape;577;p26"/>
          <p:cNvGrpSpPr/>
          <p:nvPr/>
        </p:nvGrpSpPr>
        <p:grpSpPr>
          <a:xfrm>
            <a:off x="1629483" y="2914614"/>
            <a:ext cx="1991584" cy="1991584"/>
            <a:chOff x="0" y="0"/>
            <a:chExt cx="812800" cy="812800"/>
          </a:xfrm>
        </p:grpSpPr>
        <p:sp>
          <p:nvSpPr>
            <p:cNvPr id="578" name="Google Shape;578;p2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4C9C8"/>
            </a:solidFill>
            <a:ln cap="sq" cmpd="sng" w="28575">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26"/>
            <p:cNvSpPr txBox="1"/>
            <p:nvPr/>
          </p:nvSpPr>
          <p:spPr>
            <a:xfrm>
              <a:off x="76200" y="19050"/>
              <a:ext cx="660400" cy="717550"/>
            </a:xfrm>
            <a:prstGeom prst="rect">
              <a:avLst/>
            </a:prstGeom>
            <a:noFill/>
            <a:ln>
              <a:noFill/>
            </a:ln>
          </p:spPr>
          <p:txBody>
            <a:bodyPr anchorCtr="0" anchor="ctr" bIns="50800" lIns="50800" spcFirstLastPara="1" rIns="50800" wrap="square" tIns="50800">
              <a:noAutofit/>
            </a:bodyPr>
            <a:lstStyle/>
            <a:p>
              <a:pPr indent="0" lvl="0" marL="0" marR="0" rtl="0" algn="ctr">
                <a:lnSpc>
                  <a:spcPct val="192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80" name="Google Shape;580;p26"/>
          <p:cNvGrpSpPr/>
          <p:nvPr/>
        </p:nvGrpSpPr>
        <p:grpSpPr>
          <a:xfrm>
            <a:off x="1629483" y="6269582"/>
            <a:ext cx="1991584" cy="1991584"/>
            <a:chOff x="0" y="0"/>
            <a:chExt cx="812800" cy="812800"/>
          </a:xfrm>
        </p:grpSpPr>
        <p:sp>
          <p:nvSpPr>
            <p:cNvPr id="581" name="Google Shape;581;p2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2DDDF"/>
            </a:solidFill>
            <a:ln cap="sq" cmpd="sng" w="28575">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26"/>
            <p:cNvSpPr txBox="1"/>
            <p:nvPr/>
          </p:nvSpPr>
          <p:spPr>
            <a:xfrm>
              <a:off x="76200" y="19050"/>
              <a:ext cx="660400" cy="717550"/>
            </a:xfrm>
            <a:prstGeom prst="rect">
              <a:avLst/>
            </a:prstGeom>
            <a:noFill/>
            <a:ln>
              <a:noFill/>
            </a:ln>
          </p:spPr>
          <p:txBody>
            <a:bodyPr anchorCtr="0" anchor="ctr" bIns="50800" lIns="50800" spcFirstLastPara="1" rIns="50800" wrap="square" tIns="50800">
              <a:noAutofit/>
            </a:bodyPr>
            <a:lstStyle/>
            <a:p>
              <a:pPr indent="0" lvl="0" marL="0" marR="0" rtl="0" algn="ctr">
                <a:lnSpc>
                  <a:spcPct val="192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83" name="Google Shape;583;p26"/>
          <p:cNvGrpSpPr/>
          <p:nvPr/>
        </p:nvGrpSpPr>
        <p:grpSpPr>
          <a:xfrm>
            <a:off x="14666933" y="2914614"/>
            <a:ext cx="1991584" cy="1991584"/>
            <a:chOff x="0" y="0"/>
            <a:chExt cx="812800" cy="812800"/>
          </a:xfrm>
        </p:grpSpPr>
        <p:sp>
          <p:nvSpPr>
            <p:cNvPr id="584" name="Google Shape;584;p2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2DDDF"/>
            </a:solidFill>
            <a:ln cap="sq" cmpd="sng" w="28575">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26"/>
            <p:cNvSpPr txBox="1"/>
            <p:nvPr/>
          </p:nvSpPr>
          <p:spPr>
            <a:xfrm>
              <a:off x="76200" y="19050"/>
              <a:ext cx="660400" cy="717550"/>
            </a:xfrm>
            <a:prstGeom prst="rect">
              <a:avLst/>
            </a:prstGeom>
            <a:noFill/>
            <a:ln>
              <a:noFill/>
            </a:ln>
          </p:spPr>
          <p:txBody>
            <a:bodyPr anchorCtr="0" anchor="ctr" bIns="50800" lIns="50800" spcFirstLastPara="1" rIns="50800" wrap="square" tIns="50800">
              <a:noAutofit/>
            </a:bodyPr>
            <a:lstStyle/>
            <a:p>
              <a:pPr indent="0" lvl="0" marL="0" marR="0" rtl="0" algn="ctr">
                <a:lnSpc>
                  <a:spcPct val="192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86" name="Google Shape;586;p26"/>
          <p:cNvGrpSpPr/>
          <p:nvPr/>
        </p:nvGrpSpPr>
        <p:grpSpPr>
          <a:xfrm>
            <a:off x="14666933" y="6269582"/>
            <a:ext cx="1991584" cy="1991584"/>
            <a:chOff x="0" y="0"/>
            <a:chExt cx="812800" cy="812800"/>
          </a:xfrm>
        </p:grpSpPr>
        <p:sp>
          <p:nvSpPr>
            <p:cNvPr id="587" name="Google Shape;587;p2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4C9C8"/>
            </a:solidFill>
            <a:ln cap="sq" cmpd="sng" w="28575">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26"/>
            <p:cNvSpPr txBox="1"/>
            <p:nvPr/>
          </p:nvSpPr>
          <p:spPr>
            <a:xfrm>
              <a:off x="76200" y="19050"/>
              <a:ext cx="660400" cy="717550"/>
            </a:xfrm>
            <a:prstGeom prst="rect">
              <a:avLst/>
            </a:prstGeom>
            <a:noFill/>
            <a:ln>
              <a:noFill/>
            </a:ln>
          </p:spPr>
          <p:txBody>
            <a:bodyPr anchorCtr="0" anchor="ctr" bIns="50800" lIns="50800" spcFirstLastPara="1" rIns="50800" wrap="square" tIns="50800">
              <a:noAutofit/>
            </a:bodyPr>
            <a:lstStyle/>
            <a:p>
              <a:pPr indent="0" lvl="0" marL="0" marR="0" rtl="0" algn="ctr">
                <a:lnSpc>
                  <a:spcPct val="192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89" name="Google Shape;589;p26"/>
          <p:cNvSpPr/>
          <p:nvPr/>
        </p:nvSpPr>
        <p:spPr>
          <a:xfrm>
            <a:off x="2054703" y="3293057"/>
            <a:ext cx="1103046" cy="1196598"/>
          </a:xfrm>
          <a:custGeom>
            <a:rect b="b" l="l" r="r" t="t"/>
            <a:pathLst>
              <a:path extrusionOk="0" h="1196598" w="1103046">
                <a:moveTo>
                  <a:pt x="0" y="0"/>
                </a:moveTo>
                <a:lnTo>
                  <a:pt x="1103045" y="0"/>
                </a:lnTo>
                <a:lnTo>
                  <a:pt x="1103045" y="1196598"/>
                </a:lnTo>
                <a:lnTo>
                  <a:pt x="0" y="1196598"/>
                </a:lnTo>
                <a:lnTo>
                  <a:pt x="0" y="0"/>
                </a:lnTo>
                <a:close/>
              </a:path>
            </a:pathLst>
          </a:custGeom>
          <a:blipFill rotWithShape="1">
            <a:blip r:embed="rId6">
              <a:alphaModFix/>
            </a:blip>
            <a:stretch>
              <a:fillRect b="0" l="0" r="0" t="0"/>
            </a:stretch>
          </a:blipFill>
          <a:ln>
            <a:noFill/>
          </a:ln>
        </p:spPr>
      </p:sp>
      <p:sp>
        <p:nvSpPr>
          <p:cNvPr id="590" name="Google Shape;590;p26"/>
          <p:cNvSpPr/>
          <p:nvPr/>
        </p:nvSpPr>
        <p:spPr>
          <a:xfrm>
            <a:off x="15086460" y="6681681"/>
            <a:ext cx="1152528" cy="1167386"/>
          </a:xfrm>
          <a:custGeom>
            <a:rect b="b" l="l" r="r" t="t"/>
            <a:pathLst>
              <a:path extrusionOk="0" h="1167386" w="1152528">
                <a:moveTo>
                  <a:pt x="0" y="0"/>
                </a:moveTo>
                <a:lnTo>
                  <a:pt x="1152529" y="0"/>
                </a:lnTo>
                <a:lnTo>
                  <a:pt x="1152529" y="1167387"/>
                </a:lnTo>
                <a:lnTo>
                  <a:pt x="0" y="1167387"/>
                </a:lnTo>
                <a:lnTo>
                  <a:pt x="0" y="0"/>
                </a:lnTo>
                <a:close/>
              </a:path>
            </a:pathLst>
          </a:custGeom>
          <a:blipFill rotWithShape="1">
            <a:blip r:embed="rId7">
              <a:alphaModFix/>
            </a:blip>
            <a:stretch>
              <a:fillRect b="0" l="0" r="0" t="0"/>
            </a:stretch>
          </a:blipFill>
          <a:ln>
            <a:noFill/>
          </a:ln>
        </p:spPr>
      </p:sp>
      <p:sp>
        <p:nvSpPr>
          <p:cNvPr id="591" name="Google Shape;591;p26"/>
          <p:cNvSpPr/>
          <p:nvPr/>
        </p:nvSpPr>
        <p:spPr>
          <a:xfrm>
            <a:off x="15248267" y="3293057"/>
            <a:ext cx="828916" cy="1196598"/>
          </a:xfrm>
          <a:custGeom>
            <a:rect b="b" l="l" r="r" t="t"/>
            <a:pathLst>
              <a:path extrusionOk="0" h="1196598" w="828916">
                <a:moveTo>
                  <a:pt x="0" y="0"/>
                </a:moveTo>
                <a:lnTo>
                  <a:pt x="828916" y="0"/>
                </a:lnTo>
                <a:lnTo>
                  <a:pt x="828916" y="1196598"/>
                </a:lnTo>
                <a:lnTo>
                  <a:pt x="0" y="1196598"/>
                </a:lnTo>
                <a:lnTo>
                  <a:pt x="0" y="0"/>
                </a:lnTo>
                <a:close/>
              </a:path>
            </a:pathLst>
          </a:custGeom>
          <a:blipFill rotWithShape="1">
            <a:blip r:embed="rId8">
              <a:alphaModFix/>
            </a:blip>
            <a:stretch>
              <a:fillRect b="0" l="0" r="0" t="0"/>
            </a:stretch>
          </a:blipFill>
          <a:ln>
            <a:noFill/>
          </a:ln>
        </p:spPr>
      </p:sp>
      <p:sp>
        <p:nvSpPr>
          <p:cNvPr id="592" name="Google Shape;592;p26"/>
          <p:cNvSpPr/>
          <p:nvPr/>
        </p:nvSpPr>
        <p:spPr>
          <a:xfrm>
            <a:off x="2054703" y="6759916"/>
            <a:ext cx="1103046" cy="1072963"/>
          </a:xfrm>
          <a:custGeom>
            <a:rect b="b" l="l" r="r" t="t"/>
            <a:pathLst>
              <a:path extrusionOk="0" h="1072963" w="1103046">
                <a:moveTo>
                  <a:pt x="0" y="0"/>
                </a:moveTo>
                <a:lnTo>
                  <a:pt x="1103045" y="0"/>
                </a:lnTo>
                <a:lnTo>
                  <a:pt x="1103045" y="1072962"/>
                </a:lnTo>
                <a:lnTo>
                  <a:pt x="0" y="1072962"/>
                </a:lnTo>
                <a:lnTo>
                  <a:pt x="0" y="0"/>
                </a:lnTo>
                <a:close/>
              </a:path>
            </a:pathLst>
          </a:custGeom>
          <a:blipFill rotWithShape="1">
            <a:blip r:embed="rId9">
              <a:alphaModFix/>
            </a:blip>
            <a:stretch>
              <a:fillRect b="0" l="0" r="0" t="0"/>
            </a:stretch>
          </a:blipFill>
          <a:ln>
            <a:noFill/>
          </a:ln>
        </p:spPr>
      </p:sp>
      <p:sp>
        <p:nvSpPr>
          <p:cNvPr id="593" name="Google Shape;593;p26"/>
          <p:cNvSpPr txBox="1"/>
          <p:nvPr/>
        </p:nvSpPr>
        <p:spPr>
          <a:xfrm>
            <a:off x="1382983" y="588653"/>
            <a:ext cx="15522035" cy="1497058"/>
          </a:xfrm>
          <a:prstGeom prst="rect">
            <a:avLst/>
          </a:prstGeom>
          <a:noFill/>
          <a:ln>
            <a:noFill/>
          </a:ln>
        </p:spPr>
        <p:txBody>
          <a:bodyPr anchorCtr="0" anchor="t" bIns="0" lIns="0" spcFirstLastPara="1" rIns="0" wrap="square" tIns="0">
            <a:spAutoFit/>
          </a:bodyPr>
          <a:lstStyle/>
          <a:p>
            <a:pPr indent="0" lvl="0" marL="0" marR="0" rtl="0" algn="ctr">
              <a:lnSpc>
                <a:spcPct val="113004"/>
              </a:lnSpc>
              <a:spcBef>
                <a:spcPts val="0"/>
              </a:spcBef>
              <a:spcAft>
                <a:spcPts val="0"/>
              </a:spcAft>
              <a:buNone/>
            </a:pPr>
            <a:r>
              <a:rPr b="0" i="0" lang="en-US" sz="10227" u="none" cap="none" strike="noStrike">
                <a:solidFill>
                  <a:srgbClr val="000000"/>
                </a:solidFill>
                <a:latin typeface="Forum"/>
                <a:ea typeface="Forum"/>
                <a:cs typeface="Forum"/>
                <a:sym typeface="Forum"/>
              </a:rPr>
              <a:t>Write a main idea here</a:t>
            </a:r>
            <a:endParaRPr/>
          </a:p>
        </p:txBody>
      </p:sp>
      <p:sp>
        <p:nvSpPr>
          <p:cNvPr id="594" name="Google Shape;594;p26"/>
          <p:cNvSpPr txBox="1"/>
          <p:nvPr/>
        </p:nvSpPr>
        <p:spPr>
          <a:xfrm>
            <a:off x="1028700" y="5086350"/>
            <a:ext cx="3193151" cy="7112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000" u="none" cap="none" strike="noStrike">
                <a:solidFill>
                  <a:srgbClr val="000000"/>
                </a:solidFill>
                <a:latin typeface="Ubuntu"/>
                <a:ea typeface="Ubuntu"/>
                <a:cs typeface="Ubuntu"/>
                <a:sym typeface="Ubuntu"/>
              </a:rPr>
              <a:t>Write a subtitle of this presentation here</a:t>
            </a:r>
            <a:endParaRPr/>
          </a:p>
        </p:txBody>
      </p:sp>
      <p:sp>
        <p:nvSpPr>
          <p:cNvPr id="595" name="Google Shape;595;p26"/>
          <p:cNvSpPr txBox="1"/>
          <p:nvPr/>
        </p:nvSpPr>
        <p:spPr>
          <a:xfrm>
            <a:off x="1028700" y="8442142"/>
            <a:ext cx="3193151" cy="7112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000" u="none" cap="none" strike="noStrike">
                <a:solidFill>
                  <a:srgbClr val="000000"/>
                </a:solidFill>
                <a:latin typeface="Ubuntu"/>
                <a:ea typeface="Ubuntu"/>
                <a:cs typeface="Ubuntu"/>
                <a:sym typeface="Ubuntu"/>
              </a:rPr>
              <a:t>Write a subtitle of this presentation here</a:t>
            </a:r>
            <a:endParaRPr/>
          </a:p>
        </p:txBody>
      </p:sp>
      <p:sp>
        <p:nvSpPr>
          <p:cNvPr id="596" name="Google Shape;596;p26"/>
          <p:cNvSpPr txBox="1"/>
          <p:nvPr/>
        </p:nvSpPr>
        <p:spPr>
          <a:xfrm>
            <a:off x="14066149" y="5133481"/>
            <a:ext cx="3193151" cy="7112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000" u="none" cap="none" strike="noStrike">
                <a:solidFill>
                  <a:srgbClr val="000000"/>
                </a:solidFill>
                <a:latin typeface="Ubuntu"/>
                <a:ea typeface="Ubuntu"/>
                <a:cs typeface="Ubuntu"/>
                <a:sym typeface="Ubuntu"/>
              </a:rPr>
              <a:t>Write a subtitle of this presentation here</a:t>
            </a:r>
            <a:endParaRPr/>
          </a:p>
        </p:txBody>
      </p:sp>
      <p:sp>
        <p:nvSpPr>
          <p:cNvPr id="597" name="Google Shape;597;p26"/>
          <p:cNvSpPr txBox="1"/>
          <p:nvPr/>
        </p:nvSpPr>
        <p:spPr>
          <a:xfrm>
            <a:off x="14066149" y="8489273"/>
            <a:ext cx="3193151" cy="7112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000" u="none" cap="none" strike="noStrike">
                <a:solidFill>
                  <a:srgbClr val="000000"/>
                </a:solidFill>
                <a:latin typeface="Ubuntu"/>
                <a:ea typeface="Ubuntu"/>
                <a:cs typeface="Ubuntu"/>
                <a:sym typeface="Ubuntu"/>
              </a:rPr>
              <a:t>Write a subtitle of this presentation here</a:t>
            </a:r>
            <a:endParaRPr/>
          </a:p>
        </p:txBody>
      </p:sp>
      <p:sp>
        <p:nvSpPr>
          <p:cNvPr id="598" name="Google Shape;598;p26"/>
          <p:cNvSpPr txBox="1"/>
          <p:nvPr/>
        </p:nvSpPr>
        <p:spPr>
          <a:xfrm>
            <a:off x="5655404" y="9111778"/>
            <a:ext cx="6977100" cy="292500"/>
          </a:xfrm>
          <a:prstGeom prst="rect">
            <a:avLst/>
          </a:prstGeom>
          <a:noFill/>
          <a:ln>
            <a:noFill/>
          </a:ln>
        </p:spPr>
        <p:txBody>
          <a:bodyPr anchorCtr="0" anchor="t" bIns="0" lIns="0" spcFirstLastPara="1" rIns="0" wrap="square" tIns="0">
            <a:spAutoFit/>
          </a:bodyPr>
          <a:lstStyle/>
          <a:p>
            <a:pPr indent="0" lvl="0" marL="0" marR="0" rtl="0" algn="ctr">
              <a:lnSpc>
                <a:spcPct val="149000"/>
              </a:lnSpc>
              <a:spcBef>
                <a:spcPts val="0"/>
              </a:spcBef>
              <a:spcAft>
                <a:spcPts val="0"/>
              </a:spcAft>
              <a:buNone/>
            </a:pPr>
            <a:r>
              <a:rPr b="0" i="0" lang="en-US" sz="1900" u="none" cap="none" strike="noStrike">
                <a:solidFill>
                  <a:srgbClr val="000000"/>
                </a:solidFill>
                <a:latin typeface="Ubuntu"/>
                <a:ea typeface="Ubuntu"/>
                <a:cs typeface="Ubuntu"/>
                <a:sym typeface="Ubuntu"/>
              </a:rPr>
              <a:t>Lorem ipsum dolor sit amet, consectetur adipiscing elit</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2" name="Shape 602"/>
        <p:cNvGrpSpPr/>
        <p:nvPr/>
      </p:nvGrpSpPr>
      <p:grpSpPr>
        <a:xfrm>
          <a:off x="0" y="0"/>
          <a:ext cx="0" cy="0"/>
          <a:chOff x="0" y="0"/>
          <a:chExt cx="0" cy="0"/>
        </a:xfrm>
      </p:grpSpPr>
      <p:grpSp>
        <p:nvGrpSpPr>
          <p:cNvPr id="603" name="Google Shape;603;p27"/>
          <p:cNvGrpSpPr/>
          <p:nvPr/>
        </p:nvGrpSpPr>
        <p:grpSpPr>
          <a:xfrm>
            <a:off x="0" y="0"/>
            <a:ext cx="18528564" cy="10287000"/>
            <a:chOff x="0" y="0"/>
            <a:chExt cx="24704752" cy="13716000"/>
          </a:xfrm>
        </p:grpSpPr>
        <p:sp>
          <p:nvSpPr>
            <p:cNvPr id="604" name="Google Shape;604;p27"/>
            <p:cNvSpPr/>
            <p:nvPr/>
          </p:nvSpPr>
          <p:spPr>
            <a:xfrm>
              <a:off x="0" y="0"/>
              <a:ext cx="13716000" cy="13716000"/>
            </a:xfrm>
            <a:custGeom>
              <a:rect b="b" l="l" r="r" t="t"/>
              <a:pathLst>
                <a:path extrusionOk="0" h="13716000" w="13716000">
                  <a:moveTo>
                    <a:pt x="0" y="0"/>
                  </a:moveTo>
                  <a:lnTo>
                    <a:pt x="13716000" y="0"/>
                  </a:lnTo>
                  <a:lnTo>
                    <a:pt x="13716000" y="13716000"/>
                  </a:lnTo>
                  <a:lnTo>
                    <a:pt x="0" y="13716000"/>
                  </a:lnTo>
                  <a:lnTo>
                    <a:pt x="0" y="0"/>
                  </a:lnTo>
                  <a:close/>
                </a:path>
              </a:pathLst>
            </a:custGeom>
            <a:blipFill rotWithShape="1">
              <a:blip r:embed="rId3">
                <a:alphaModFix/>
              </a:blip>
              <a:stretch>
                <a:fillRect b="0" l="0" r="0" t="0"/>
              </a:stretch>
            </a:blipFill>
            <a:ln>
              <a:noFill/>
            </a:ln>
          </p:spPr>
        </p:sp>
        <p:sp>
          <p:nvSpPr>
            <p:cNvPr id="605" name="Google Shape;605;p27"/>
            <p:cNvSpPr/>
            <p:nvPr/>
          </p:nvSpPr>
          <p:spPr>
            <a:xfrm>
              <a:off x="13716000" y="0"/>
              <a:ext cx="10988752" cy="13699308"/>
            </a:xfrm>
            <a:custGeom>
              <a:rect b="b" l="l" r="r" t="t"/>
              <a:pathLst>
                <a:path extrusionOk="0" h="13699308" w="10988752">
                  <a:moveTo>
                    <a:pt x="0" y="0"/>
                  </a:moveTo>
                  <a:lnTo>
                    <a:pt x="10988752" y="0"/>
                  </a:lnTo>
                  <a:lnTo>
                    <a:pt x="10988752" y="13699308"/>
                  </a:lnTo>
                  <a:lnTo>
                    <a:pt x="0" y="13699308"/>
                  </a:lnTo>
                  <a:lnTo>
                    <a:pt x="0" y="0"/>
                  </a:lnTo>
                  <a:close/>
                </a:path>
              </a:pathLst>
            </a:custGeom>
            <a:blipFill rotWithShape="1">
              <a:blip r:embed="rId3">
                <a:alphaModFix/>
              </a:blip>
              <a:stretch>
                <a:fillRect b="-120" l="0" r="-24817" t="0"/>
              </a:stretch>
            </a:blipFill>
            <a:ln>
              <a:noFill/>
            </a:ln>
          </p:spPr>
        </p:sp>
      </p:grpSp>
      <p:pic>
        <p:nvPicPr>
          <p:cNvPr id="606" name="Google Shape;606;p27"/>
          <p:cNvPicPr preferRelativeResize="0"/>
          <p:nvPr/>
        </p:nvPicPr>
        <p:blipFill rotWithShape="1">
          <a:blip r:embed="rId4">
            <a:alphaModFix/>
          </a:blip>
          <a:srcRect b="15848" l="0" r="0" t="32760"/>
          <a:stretch/>
        </p:blipFill>
        <p:spPr>
          <a:xfrm>
            <a:off x="0" y="0"/>
            <a:ext cx="18528575" cy="6265524"/>
          </a:xfrm>
          <a:prstGeom prst="rect">
            <a:avLst/>
          </a:prstGeom>
          <a:noFill/>
          <a:ln>
            <a:noFill/>
          </a:ln>
        </p:spPr>
      </p:pic>
      <p:sp>
        <p:nvSpPr>
          <p:cNvPr id="607" name="Google Shape;607;p27"/>
          <p:cNvSpPr/>
          <p:nvPr/>
        </p:nvSpPr>
        <p:spPr>
          <a:xfrm>
            <a:off x="1426896" y="704645"/>
            <a:ext cx="6803839" cy="7638392"/>
          </a:xfrm>
          <a:custGeom>
            <a:rect b="b" l="l" r="r" t="t"/>
            <a:pathLst>
              <a:path extrusionOk="0" h="7638392" w="6803839">
                <a:moveTo>
                  <a:pt x="0" y="0"/>
                </a:moveTo>
                <a:lnTo>
                  <a:pt x="6803839" y="0"/>
                </a:lnTo>
                <a:lnTo>
                  <a:pt x="6803839" y="7638391"/>
                </a:lnTo>
                <a:lnTo>
                  <a:pt x="0" y="7638391"/>
                </a:lnTo>
                <a:lnTo>
                  <a:pt x="0" y="0"/>
                </a:lnTo>
                <a:close/>
              </a:path>
            </a:pathLst>
          </a:custGeom>
          <a:blipFill rotWithShape="1">
            <a:blip r:embed="rId5">
              <a:alphaModFix/>
            </a:blip>
            <a:stretch>
              <a:fillRect b="0" l="0" r="0" t="0"/>
            </a:stretch>
          </a:blipFill>
          <a:ln>
            <a:noFill/>
          </a:ln>
        </p:spPr>
      </p:sp>
      <p:sp>
        <p:nvSpPr>
          <p:cNvPr id="608" name="Google Shape;608;p27"/>
          <p:cNvSpPr/>
          <p:nvPr/>
        </p:nvSpPr>
        <p:spPr>
          <a:xfrm>
            <a:off x="10312415" y="7930447"/>
            <a:ext cx="656622" cy="656622"/>
          </a:xfrm>
          <a:custGeom>
            <a:rect b="b" l="l" r="r" t="t"/>
            <a:pathLst>
              <a:path extrusionOk="0" h="656622" w="656622">
                <a:moveTo>
                  <a:pt x="0" y="0"/>
                </a:moveTo>
                <a:lnTo>
                  <a:pt x="656622" y="0"/>
                </a:lnTo>
                <a:lnTo>
                  <a:pt x="656622" y="656623"/>
                </a:lnTo>
                <a:lnTo>
                  <a:pt x="0" y="656623"/>
                </a:lnTo>
                <a:lnTo>
                  <a:pt x="0" y="0"/>
                </a:lnTo>
                <a:close/>
              </a:path>
            </a:pathLst>
          </a:custGeom>
          <a:blipFill rotWithShape="1">
            <a:blip r:embed="rId6">
              <a:alphaModFix/>
            </a:blip>
            <a:stretch>
              <a:fillRect b="0" l="0" r="0" t="0"/>
            </a:stretch>
          </a:blipFill>
          <a:ln>
            <a:noFill/>
          </a:ln>
        </p:spPr>
      </p:sp>
      <p:grpSp>
        <p:nvGrpSpPr>
          <p:cNvPr id="609" name="Google Shape;609;p27"/>
          <p:cNvGrpSpPr/>
          <p:nvPr/>
        </p:nvGrpSpPr>
        <p:grpSpPr>
          <a:xfrm>
            <a:off x="10312415" y="6907841"/>
            <a:ext cx="656622" cy="679706"/>
            <a:chOff x="0" y="-28575"/>
            <a:chExt cx="812800" cy="841375"/>
          </a:xfrm>
        </p:grpSpPr>
        <p:sp>
          <p:nvSpPr>
            <p:cNvPr id="610" name="Google Shape;610;p2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77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27"/>
            <p:cNvSpPr txBox="1"/>
            <p:nvPr/>
          </p:nvSpPr>
          <p:spPr>
            <a:xfrm>
              <a:off x="76200" y="-28575"/>
              <a:ext cx="660400" cy="765175"/>
            </a:xfrm>
            <a:prstGeom prst="rect">
              <a:avLst/>
            </a:prstGeom>
            <a:noFill/>
            <a:ln>
              <a:noFill/>
            </a:ln>
          </p:spPr>
          <p:txBody>
            <a:bodyPr anchorCtr="0" anchor="ctr" bIns="50800" lIns="50800" spcFirstLastPara="1" rIns="50800" wrap="square" tIns="50800">
              <a:noAutofit/>
            </a:bodyPr>
            <a:lstStyle/>
            <a:p>
              <a:pPr indent="0" lvl="0" marL="0" marR="0" rtl="0" algn="ctr">
                <a:lnSpc>
                  <a:spcPct val="1752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12" name="Google Shape;612;p27"/>
          <p:cNvGrpSpPr/>
          <p:nvPr/>
        </p:nvGrpSpPr>
        <p:grpSpPr>
          <a:xfrm>
            <a:off x="10312415" y="8929989"/>
            <a:ext cx="656622" cy="656622"/>
            <a:chOff x="0" y="0"/>
            <a:chExt cx="812800" cy="812800"/>
          </a:xfrm>
        </p:grpSpPr>
        <p:sp>
          <p:nvSpPr>
            <p:cNvPr id="613" name="Google Shape;613;p2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77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27"/>
            <p:cNvSpPr txBox="1"/>
            <p:nvPr/>
          </p:nvSpPr>
          <p:spPr>
            <a:xfrm>
              <a:off x="76200" y="19050"/>
              <a:ext cx="660400" cy="717550"/>
            </a:xfrm>
            <a:prstGeom prst="rect">
              <a:avLst/>
            </a:prstGeom>
            <a:noFill/>
            <a:ln>
              <a:noFill/>
            </a:ln>
          </p:spPr>
          <p:txBody>
            <a:bodyPr anchorCtr="0" anchor="ctr" bIns="50800" lIns="50800" spcFirstLastPara="1" rIns="50800" wrap="square" tIns="50800">
              <a:noAutofit/>
            </a:bodyPr>
            <a:lstStyle/>
            <a:p>
              <a:pPr indent="0" lvl="0" marL="0" marR="0" rtl="0" algn="ctr">
                <a:lnSpc>
                  <a:spcPct val="192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15" name="Google Shape;615;p27"/>
          <p:cNvSpPr/>
          <p:nvPr/>
        </p:nvSpPr>
        <p:spPr>
          <a:xfrm>
            <a:off x="10403037" y="7098014"/>
            <a:ext cx="475379" cy="341494"/>
          </a:xfrm>
          <a:custGeom>
            <a:rect b="b" l="l" r="r" t="t"/>
            <a:pathLst>
              <a:path extrusionOk="0" h="341494" w="475379">
                <a:moveTo>
                  <a:pt x="0" y="0"/>
                </a:moveTo>
                <a:lnTo>
                  <a:pt x="475379" y="0"/>
                </a:lnTo>
                <a:lnTo>
                  <a:pt x="475379" y="341494"/>
                </a:lnTo>
                <a:lnTo>
                  <a:pt x="0" y="341494"/>
                </a:lnTo>
                <a:lnTo>
                  <a:pt x="0" y="0"/>
                </a:lnTo>
                <a:close/>
              </a:path>
            </a:pathLst>
          </a:custGeom>
          <a:blipFill rotWithShape="1">
            <a:blip r:embed="rId7">
              <a:alphaModFix/>
            </a:blip>
            <a:stretch>
              <a:fillRect b="0" l="-10035" r="0" t="-30616"/>
            </a:stretch>
          </a:blipFill>
          <a:ln>
            <a:noFill/>
          </a:ln>
        </p:spPr>
      </p:sp>
      <p:sp>
        <p:nvSpPr>
          <p:cNvPr id="616" name="Google Shape;616;p27"/>
          <p:cNvSpPr/>
          <p:nvPr/>
        </p:nvSpPr>
        <p:spPr>
          <a:xfrm>
            <a:off x="10429536" y="8994858"/>
            <a:ext cx="422381" cy="496388"/>
          </a:xfrm>
          <a:custGeom>
            <a:rect b="b" l="l" r="r" t="t"/>
            <a:pathLst>
              <a:path extrusionOk="0" h="496388" w="422381">
                <a:moveTo>
                  <a:pt x="0" y="0"/>
                </a:moveTo>
                <a:lnTo>
                  <a:pt x="422381" y="0"/>
                </a:lnTo>
                <a:lnTo>
                  <a:pt x="422381" y="496388"/>
                </a:lnTo>
                <a:lnTo>
                  <a:pt x="0" y="496388"/>
                </a:lnTo>
                <a:lnTo>
                  <a:pt x="0" y="0"/>
                </a:lnTo>
                <a:close/>
              </a:path>
            </a:pathLst>
          </a:custGeom>
          <a:blipFill rotWithShape="1">
            <a:blip r:embed="rId8">
              <a:alphaModFix/>
            </a:blip>
            <a:stretch>
              <a:fillRect b="0" l="0" r="0" t="0"/>
            </a:stretch>
          </a:blipFill>
          <a:ln>
            <a:noFill/>
          </a:ln>
        </p:spPr>
      </p:sp>
      <p:sp>
        <p:nvSpPr>
          <p:cNvPr id="617" name="Google Shape;617;p27"/>
          <p:cNvSpPr txBox="1"/>
          <p:nvPr/>
        </p:nvSpPr>
        <p:spPr>
          <a:xfrm>
            <a:off x="1985356" y="3088090"/>
            <a:ext cx="5686800" cy="3291300"/>
          </a:xfrm>
          <a:prstGeom prst="rect">
            <a:avLst/>
          </a:prstGeom>
          <a:noFill/>
          <a:ln>
            <a:noFill/>
          </a:ln>
        </p:spPr>
        <p:txBody>
          <a:bodyPr anchorCtr="0" anchor="t" bIns="0" lIns="0" spcFirstLastPara="1" rIns="0" wrap="square" tIns="0">
            <a:spAutoFit/>
          </a:bodyPr>
          <a:lstStyle/>
          <a:p>
            <a:pPr indent="0" lvl="0" marL="0" marR="0" rtl="0" algn="ctr">
              <a:lnSpc>
                <a:spcPct val="70000"/>
              </a:lnSpc>
              <a:spcBef>
                <a:spcPts val="0"/>
              </a:spcBef>
              <a:spcAft>
                <a:spcPts val="0"/>
              </a:spcAft>
              <a:buNone/>
            </a:pPr>
            <a:r>
              <a:rPr b="0" i="0" lang="en-US" sz="15273" u="none" cap="none" strike="noStrike">
                <a:solidFill>
                  <a:srgbClr val="000000"/>
                </a:solidFill>
                <a:latin typeface="Forum"/>
                <a:ea typeface="Forum"/>
                <a:cs typeface="Forum"/>
                <a:sym typeface="Forum"/>
              </a:rPr>
              <a:t>Thank</a:t>
            </a:r>
            <a:endParaRPr/>
          </a:p>
          <a:p>
            <a:pPr indent="0" lvl="0" marL="0" marR="0" rtl="0" algn="ctr">
              <a:lnSpc>
                <a:spcPct val="70000"/>
              </a:lnSpc>
              <a:spcBef>
                <a:spcPts val="0"/>
              </a:spcBef>
              <a:spcAft>
                <a:spcPts val="0"/>
              </a:spcAft>
              <a:buNone/>
            </a:pPr>
            <a:r>
              <a:rPr b="0" i="0" lang="en-US" sz="15273" u="none" cap="none" strike="noStrike">
                <a:solidFill>
                  <a:srgbClr val="000000"/>
                </a:solidFill>
                <a:latin typeface="Forum"/>
                <a:ea typeface="Forum"/>
                <a:cs typeface="Forum"/>
                <a:sym typeface="Forum"/>
              </a:rPr>
              <a:t>You</a:t>
            </a:r>
            <a:endParaRPr/>
          </a:p>
        </p:txBody>
      </p:sp>
      <p:sp>
        <p:nvSpPr>
          <p:cNvPr id="618" name="Google Shape;618;p27"/>
          <p:cNvSpPr txBox="1"/>
          <p:nvPr/>
        </p:nvSpPr>
        <p:spPr>
          <a:xfrm>
            <a:off x="1258390" y="8536686"/>
            <a:ext cx="7140850" cy="989964"/>
          </a:xfrm>
          <a:prstGeom prst="rect">
            <a:avLst/>
          </a:prstGeom>
          <a:noFill/>
          <a:ln>
            <a:noFill/>
          </a:ln>
        </p:spPr>
        <p:txBody>
          <a:bodyPr anchorCtr="0" anchor="t" bIns="0" lIns="0" spcFirstLastPara="1" rIns="0" wrap="square" tIns="0">
            <a:spAutoFit/>
          </a:bodyPr>
          <a:lstStyle/>
          <a:p>
            <a:pPr indent="0" lvl="0" marL="0" marR="0" rtl="0" algn="ctr">
              <a:lnSpc>
                <a:spcPct val="215000"/>
              </a:lnSpc>
              <a:spcBef>
                <a:spcPts val="0"/>
              </a:spcBef>
              <a:spcAft>
                <a:spcPts val="0"/>
              </a:spcAft>
              <a:buNone/>
            </a:pPr>
            <a:r>
              <a:rPr b="0" i="0" lang="en-US" sz="1900" u="none" cap="none" strike="noStrike">
                <a:solidFill>
                  <a:srgbClr val="000000"/>
                </a:solidFill>
                <a:latin typeface="Ubuntu"/>
                <a:ea typeface="Ubuntu"/>
                <a:cs typeface="Ubuntu"/>
                <a:sym typeface="Ubuntu"/>
              </a:rPr>
              <a:t>Lorem ipsum dolor sit amet, consectetur adipiscing elit, sed do eiusmod tempor incididunt ut labore et dolore magna aliqua.</a:t>
            </a:r>
            <a:endParaRPr/>
          </a:p>
        </p:txBody>
      </p:sp>
      <p:sp>
        <p:nvSpPr>
          <p:cNvPr id="619" name="Google Shape;619;p27"/>
          <p:cNvSpPr txBox="1"/>
          <p:nvPr/>
        </p:nvSpPr>
        <p:spPr>
          <a:xfrm>
            <a:off x="11236386" y="7039263"/>
            <a:ext cx="5629200" cy="23850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2499" u="none" cap="none" strike="noStrike">
                <a:solidFill>
                  <a:srgbClr val="000000"/>
                </a:solidFill>
                <a:latin typeface="Ubuntu"/>
                <a:ea typeface="Ubuntu"/>
                <a:cs typeface="Ubuntu"/>
                <a:sym typeface="Ubuntu"/>
              </a:rPr>
              <a:t>teachername@school.edu</a:t>
            </a:r>
            <a:endParaRPr/>
          </a:p>
          <a:p>
            <a:pPr indent="0" lvl="0" marL="0" marR="0" rtl="0" algn="l">
              <a:lnSpc>
                <a:spcPct val="130000"/>
              </a:lnSpc>
              <a:spcBef>
                <a:spcPts val="0"/>
              </a:spcBef>
              <a:spcAft>
                <a:spcPts val="0"/>
              </a:spcAft>
              <a:buNone/>
            </a:pPr>
            <a:r>
              <a:t/>
            </a:r>
            <a:endParaRPr b="0" i="0" sz="2499" u="none" cap="none" strike="noStrike">
              <a:solidFill>
                <a:srgbClr val="000000"/>
              </a:solidFill>
              <a:latin typeface="Ubuntu"/>
              <a:ea typeface="Ubuntu"/>
              <a:cs typeface="Ubuntu"/>
              <a:sym typeface="Ubuntu"/>
            </a:endParaRPr>
          </a:p>
          <a:p>
            <a:pPr indent="0" lvl="0" marL="0" marR="0" rtl="0" algn="l">
              <a:lnSpc>
                <a:spcPct val="130000"/>
              </a:lnSpc>
              <a:spcBef>
                <a:spcPts val="0"/>
              </a:spcBef>
              <a:spcAft>
                <a:spcPts val="0"/>
              </a:spcAft>
              <a:buNone/>
            </a:pPr>
            <a:r>
              <a:rPr b="0" i="0" lang="en-US" sz="2499" u="none" cap="none" strike="noStrike">
                <a:solidFill>
                  <a:srgbClr val="000000"/>
                </a:solidFill>
                <a:latin typeface="Ubuntu"/>
                <a:ea typeface="Ubuntu"/>
                <a:cs typeface="Ubuntu"/>
                <a:sym typeface="Ubuntu"/>
              </a:rPr>
              <a:t>(123) 456-7890</a:t>
            </a:r>
            <a:endParaRPr/>
          </a:p>
          <a:p>
            <a:pPr indent="0" lvl="0" marL="0" marR="0" rtl="0" algn="l">
              <a:lnSpc>
                <a:spcPct val="130000"/>
              </a:lnSpc>
              <a:spcBef>
                <a:spcPts val="0"/>
              </a:spcBef>
              <a:spcAft>
                <a:spcPts val="0"/>
              </a:spcAft>
              <a:buNone/>
            </a:pPr>
            <a:r>
              <a:t/>
            </a:r>
            <a:endParaRPr b="0" i="0" sz="2499" u="none" cap="none" strike="noStrike">
              <a:solidFill>
                <a:srgbClr val="000000"/>
              </a:solidFill>
              <a:latin typeface="Ubuntu"/>
              <a:ea typeface="Ubuntu"/>
              <a:cs typeface="Ubuntu"/>
              <a:sym typeface="Ubuntu"/>
            </a:endParaRPr>
          </a:p>
          <a:p>
            <a:pPr indent="0" lvl="0" marL="0" marR="0" rtl="0" algn="l">
              <a:lnSpc>
                <a:spcPct val="130000"/>
              </a:lnSpc>
              <a:spcBef>
                <a:spcPts val="0"/>
              </a:spcBef>
              <a:spcAft>
                <a:spcPts val="0"/>
              </a:spcAft>
              <a:buNone/>
            </a:pPr>
            <a:r>
              <a:rPr b="0" i="0" lang="en-US" sz="2499" u="none" cap="none" strike="noStrike">
                <a:solidFill>
                  <a:srgbClr val="000000"/>
                </a:solidFill>
                <a:latin typeface="Ubuntu"/>
                <a:ea typeface="Ubuntu"/>
                <a:cs typeface="Ubuntu"/>
                <a:sym typeface="Ubuntu"/>
              </a:rPr>
              <a:t>Mondays and Wednesdays, 3 PM - 4 PM</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grpSp>
        <p:nvGrpSpPr>
          <p:cNvPr id="164" name="Google Shape;164;p10"/>
          <p:cNvGrpSpPr/>
          <p:nvPr/>
        </p:nvGrpSpPr>
        <p:grpSpPr>
          <a:xfrm>
            <a:off x="0" y="0"/>
            <a:ext cx="18528564" cy="10287000"/>
            <a:chOff x="0" y="0"/>
            <a:chExt cx="24704752" cy="13716000"/>
          </a:xfrm>
        </p:grpSpPr>
        <p:sp>
          <p:nvSpPr>
            <p:cNvPr id="165" name="Google Shape;165;p10"/>
            <p:cNvSpPr/>
            <p:nvPr/>
          </p:nvSpPr>
          <p:spPr>
            <a:xfrm>
              <a:off x="0" y="0"/>
              <a:ext cx="13716000" cy="13716000"/>
            </a:xfrm>
            <a:custGeom>
              <a:rect b="b" l="l" r="r" t="t"/>
              <a:pathLst>
                <a:path extrusionOk="0" h="13716000" w="13716000">
                  <a:moveTo>
                    <a:pt x="0" y="0"/>
                  </a:moveTo>
                  <a:lnTo>
                    <a:pt x="13716000" y="0"/>
                  </a:lnTo>
                  <a:lnTo>
                    <a:pt x="13716000" y="13716000"/>
                  </a:lnTo>
                  <a:lnTo>
                    <a:pt x="0" y="13716000"/>
                  </a:lnTo>
                  <a:lnTo>
                    <a:pt x="0" y="0"/>
                  </a:lnTo>
                  <a:close/>
                </a:path>
              </a:pathLst>
            </a:custGeom>
            <a:blipFill rotWithShape="1">
              <a:blip r:embed="rId3">
                <a:alphaModFix/>
              </a:blip>
              <a:stretch>
                <a:fillRect b="0" l="0" r="0" t="0"/>
              </a:stretch>
            </a:blipFill>
            <a:ln>
              <a:noFill/>
            </a:ln>
          </p:spPr>
        </p:sp>
        <p:sp>
          <p:nvSpPr>
            <p:cNvPr id="166" name="Google Shape;166;p10"/>
            <p:cNvSpPr/>
            <p:nvPr/>
          </p:nvSpPr>
          <p:spPr>
            <a:xfrm>
              <a:off x="13716000" y="0"/>
              <a:ext cx="10988752" cy="13699308"/>
            </a:xfrm>
            <a:custGeom>
              <a:rect b="b" l="l" r="r" t="t"/>
              <a:pathLst>
                <a:path extrusionOk="0" h="13699308" w="10988752">
                  <a:moveTo>
                    <a:pt x="0" y="0"/>
                  </a:moveTo>
                  <a:lnTo>
                    <a:pt x="10988752" y="0"/>
                  </a:lnTo>
                  <a:lnTo>
                    <a:pt x="10988752" y="13699308"/>
                  </a:lnTo>
                  <a:lnTo>
                    <a:pt x="0" y="13699308"/>
                  </a:lnTo>
                  <a:lnTo>
                    <a:pt x="0" y="0"/>
                  </a:lnTo>
                  <a:close/>
                </a:path>
              </a:pathLst>
            </a:custGeom>
            <a:blipFill rotWithShape="1">
              <a:blip r:embed="rId3">
                <a:alphaModFix/>
              </a:blip>
              <a:stretch>
                <a:fillRect b="-120" l="0" r="-24817" t="0"/>
              </a:stretch>
            </a:blipFill>
            <a:ln>
              <a:noFill/>
            </a:ln>
          </p:spPr>
        </p:sp>
      </p:grpSp>
      <p:grpSp>
        <p:nvGrpSpPr>
          <p:cNvPr id="167" name="Google Shape;167;p10"/>
          <p:cNvGrpSpPr/>
          <p:nvPr/>
        </p:nvGrpSpPr>
        <p:grpSpPr>
          <a:xfrm>
            <a:off x="525595" y="3330658"/>
            <a:ext cx="5521970" cy="5147754"/>
            <a:chOff x="0" y="0"/>
            <a:chExt cx="7362627" cy="6863672"/>
          </a:xfrm>
        </p:grpSpPr>
        <p:sp>
          <p:nvSpPr>
            <p:cNvPr id="168" name="Google Shape;168;p10"/>
            <p:cNvSpPr/>
            <p:nvPr/>
          </p:nvSpPr>
          <p:spPr>
            <a:xfrm>
              <a:off x="0" y="0"/>
              <a:ext cx="7362627" cy="6863672"/>
            </a:xfrm>
            <a:custGeom>
              <a:rect b="b" l="l" r="r" t="t"/>
              <a:pathLst>
                <a:path extrusionOk="0" h="6863672" w="7362627">
                  <a:moveTo>
                    <a:pt x="0" y="0"/>
                  </a:moveTo>
                  <a:lnTo>
                    <a:pt x="7362627" y="0"/>
                  </a:lnTo>
                  <a:lnTo>
                    <a:pt x="7362627" y="6863672"/>
                  </a:lnTo>
                  <a:lnTo>
                    <a:pt x="0" y="6863672"/>
                  </a:lnTo>
                  <a:lnTo>
                    <a:pt x="0" y="0"/>
                  </a:lnTo>
                  <a:close/>
                </a:path>
              </a:pathLst>
            </a:custGeom>
            <a:blipFill rotWithShape="1">
              <a:blip r:embed="rId4">
                <a:alphaModFix/>
              </a:blip>
              <a:stretch>
                <a:fillRect b="0" l="0" r="0" t="0"/>
              </a:stretch>
            </a:blipFill>
            <a:ln>
              <a:noFill/>
            </a:ln>
          </p:spPr>
        </p:sp>
        <p:grpSp>
          <p:nvGrpSpPr>
            <p:cNvPr id="169" name="Google Shape;169;p10"/>
            <p:cNvGrpSpPr/>
            <p:nvPr/>
          </p:nvGrpSpPr>
          <p:grpSpPr>
            <a:xfrm>
              <a:off x="1126544" y="1720946"/>
              <a:ext cx="5109539" cy="4114800"/>
              <a:chOff x="0" y="0"/>
              <a:chExt cx="1009292" cy="812800"/>
            </a:xfrm>
          </p:grpSpPr>
          <p:sp>
            <p:nvSpPr>
              <p:cNvPr id="170" name="Google Shape;170;p10"/>
              <p:cNvSpPr/>
              <p:nvPr/>
            </p:nvSpPr>
            <p:spPr>
              <a:xfrm>
                <a:off x="0" y="0"/>
                <a:ext cx="1009292" cy="812800"/>
              </a:xfrm>
              <a:custGeom>
                <a:rect b="b" l="l" r="r" t="t"/>
                <a:pathLst>
                  <a:path extrusionOk="0" h="812800" w="1009292">
                    <a:moveTo>
                      <a:pt x="504646" y="0"/>
                    </a:moveTo>
                    <a:cubicBezTo>
                      <a:pt x="225938" y="0"/>
                      <a:pt x="0" y="181951"/>
                      <a:pt x="0" y="406400"/>
                    </a:cubicBezTo>
                    <a:cubicBezTo>
                      <a:pt x="0" y="630849"/>
                      <a:pt x="225938" y="812800"/>
                      <a:pt x="504646" y="812800"/>
                    </a:cubicBezTo>
                    <a:cubicBezTo>
                      <a:pt x="783354" y="812800"/>
                      <a:pt x="1009292" y="630849"/>
                      <a:pt x="1009292" y="406400"/>
                    </a:cubicBezTo>
                    <a:cubicBezTo>
                      <a:pt x="1009292" y="181951"/>
                      <a:pt x="783354" y="0"/>
                      <a:pt x="504646" y="0"/>
                    </a:cubicBezTo>
                    <a:close/>
                  </a:path>
                </a:pathLst>
              </a:custGeom>
              <a:solidFill>
                <a:srgbClr val="F1EA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0"/>
              <p:cNvSpPr txBox="1"/>
              <p:nvPr/>
            </p:nvSpPr>
            <p:spPr>
              <a:xfrm>
                <a:off x="94621" y="19050"/>
                <a:ext cx="820050" cy="717550"/>
              </a:xfrm>
              <a:prstGeom prst="rect">
                <a:avLst/>
              </a:prstGeom>
              <a:noFill/>
              <a:ln>
                <a:noFill/>
              </a:ln>
            </p:spPr>
            <p:txBody>
              <a:bodyPr anchorCtr="0" anchor="ctr" bIns="50800" lIns="50800" spcFirstLastPara="1" rIns="50800" wrap="square" tIns="50800">
                <a:noAutofit/>
              </a:bodyPr>
              <a:lstStyle/>
              <a:p>
                <a:pPr indent="0" lvl="0" marL="0" marR="0" rtl="0" algn="ctr">
                  <a:lnSpc>
                    <a:spcPct val="192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172" name="Google Shape;172;p10"/>
          <p:cNvGrpSpPr/>
          <p:nvPr/>
        </p:nvGrpSpPr>
        <p:grpSpPr>
          <a:xfrm>
            <a:off x="12240434" y="3330658"/>
            <a:ext cx="5521970" cy="5147754"/>
            <a:chOff x="0" y="0"/>
            <a:chExt cx="7362627" cy="6863672"/>
          </a:xfrm>
        </p:grpSpPr>
        <p:sp>
          <p:nvSpPr>
            <p:cNvPr id="173" name="Google Shape;173;p10"/>
            <p:cNvSpPr/>
            <p:nvPr/>
          </p:nvSpPr>
          <p:spPr>
            <a:xfrm>
              <a:off x="0" y="0"/>
              <a:ext cx="7362627" cy="6863672"/>
            </a:xfrm>
            <a:custGeom>
              <a:rect b="b" l="l" r="r" t="t"/>
              <a:pathLst>
                <a:path extrusionOk="0" h="6863672" w="7362627">
                  <a:moveTo>
                    <a:pt x="0" y="0"/>
                  </a:moveTo>
                  <a:lnTo>
                    <a:pt x="7362627" y="0"/>
                  </a:lnTo>
                  <a:lnTo>
                    <a:pt x="7362627" y="6863672"/>
                  </a:lnTo>
                  <a:lnTo>
                    <a:pt x="0" y="6863672"/>
                  </a:lnTo>
                  <a:lnTo>
                    <a:pt x="0" y="0"/>
                  </a:lnTo>
                  <a:close/>
                </a:path>
              </a:pathLst>
            </a:custGeom>
            <a:blipFill rotWithShape="1">
              <a:blip r:embed="rId4">
                <a:alphaModFix/>
              </a:blip>
              <a:stretch>
                <a:fillRect b="0" l="0" r="0" t="0"/>
              </a:stretch>
            </a:blipFill>
            <a:ln>
              <a:noFill/>
            </a:ln>
          </p:spPr>
        </p:sp>
        <p:grpSp>
          <p:nvGrpSpPr>
            <p:cNvPr id="174" name="Google Shape;174;p10"/>
            <p:cNvGrpSpPr/>
            <p:nvPr/>
          </p:nvGrpSpPr>
          <p:grpSpPr>
            <a:xfrm>
              <a:off x="1126544" y="1720946"/>
              <a:ext cx="5109539" cy="4114800"/>
              <a:chOff x="0" y="0"/>
              <a:chExt cx="1009292" cy="812800"/>
            </a:xfrm>
          </p:grpSpPr>
          <p:sp>
            <p:nvSpPr>
              <p:cNvPr id="175" name="Google Shape;175;p10"/>
              <p:cNvSpPr/>
              <p:nvPr/>
            </p:nvSpPr>
            <p:spPr>
              <a:xfrm>
                <a:off x="0" y="0"/>
                <a:ext cx="1009292" cy="812800"/>
              </a:xfrm>
              <a:custGeom>
                <a:rect b="b" l="l" r="r" t="t"/>
                <a:pathLst>
                  <a:path extrusionOk="0" h="812800" w="1009292">
                    <a:moveTo>
                      <a:pt x="504646" y="0"/>
                    </a:moveTo>
                    <a:cubicBezTo>
                      <a:pt x="225938" y="0"/>
                      <a:pt x="0" y="181951"/>
                      <a:pt x="0" y="406400"/>
                    </a:cubicBezTo>
                    <a:cubicBezTo>
                      <a:pt x="0" y="630849"/>
                      <a:pt x="225938" y="812800"/>
                      <a:pt x="504646" y="812800"/>
                    </a:cubicBezTo>
                    <a:cubicBezTo>
                      <a:pt x="783354" y="812800"/>
                      <a:pt x="1009292" y="630849"/>
                      <a:pt x="1009292" y="406400"/>
                    </a:cubicBezTo>
                    <a:cubicBezTo>
                      <a:pt x="1009292" y="181951"/>
                      <a:pt x="783354" y="0"/>
                      <a:pt x="504646" y="0"/>
                    </a:cubicBezTo>
                    <a:close/>
                  </a:path>
                </a:pathLst>
              </a:custGeom>
              <a:solidFill>
                <a:srgbClr val="F1EA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0"/>
              <p:cNvSpPr txBox="1"/>
              <p:nvPr/>
            </p:nvSpPr>
            <p:spPr>
              <a:xfrm>
                <a:off x="94621" y="19050"/>
                <a:ext cx="820050" cy="717550"/>
              </a:xfrm>
              <a:prstGeom prst="rect">
                <a:avLst/>
              </a:prstGeom>
              <a:noFill/>
              <a:ln>
                <a:noFill/>
              </a:ln>
            </p:spPr>
            <p:txBody>
              <a:bodyPr anchorCtr="0" anchor="ctr" bIns="50800" lIns="50800" spcFirstLastPara="1" rIns="50800" wrap="square" tIns="50800">
                <a:noAutofit/>
              </a:bodyPr>
              <a:lstStyle/>
              <a:p>
                <a:pPr indent="0" lvl="0" marL="0" marR="0" rtl="0" algn="ctr">
                  <a:lnSpc>
                    <a:spcPct val="192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177" name="Google Shape;177;p10"/>
          <p:cNvGrpSpPr/>
          <p:nvPr/>
        </p:nvGrpSpPr>
        <p:grpSpPr>
          <a:xfrm>
            <a:off x="6383015" y="3330658"/>
            <a:ext cx="5521970" cy="5147754"/>
            <a:chOff x="0" y="0"/>
            <a:chExt cx="7362627" cy="6863672"/>
          </a:xfrm>
        </p:grpSpPr>
        <p:sp>
          <p:nvSpPr>
            <p:cNvPr id="178" name="Google Shape;178;p10"/>
            <p:cNvSpPr/>
            <p:nvPr/>
          </p:nvSpPr>
          <p:spPr>
            <a:xfrm>
              <a:off x="0" y="0"/>
              <a:ext cx="7362627" cy="6863672"/>
            </a:xfrm>
            <a:custGeom>
              <a:rect b="b" l="l" r="r" t="t"/>
              <a:pathLst>
                <a:path extrusionOk="0" h="6863672" w="7362627">
                  <a:moveTo>
                    <a:pt x="0" y="0"/>
                  </a:moveTo>
                  <a:lnTo>
                    <a:pt x="7362627" y="0"/>
                  </a:lnTo>
                  <a:lnTo>
                    <a:pt x="7362627" y="6863672"/>
                  </a:lnTo>
                  <a:lnTo>
                    <a:pt x="0" y="6863672"/>
                  </a:lnTo>
                  <a:lnTo>
                    <a:pt x="0" y="0"/>
                  </a:lnTo>
                  <a:close/>
                </a:path>
              </a:pathLst>
            </a:custGeom>
            <a:blipFill rotWithShape="1">
              <a:blip r:embed="rId4">
                <a:alphaModFix/>
              </a:blip>
              <a:stretch>
                <a:fillRect b="0" l="0" r="0" t="0"/>
              </a:stretch>
            </a:blipFill>
            <a:ln>
              <a:noFill/>
            </a:ln>
          </p:spPr>
        </p:sp>
        <p:grpSp>
          <p:nvGrpSpPr>
            <p:cNvPr id="179" name="Google Shape;179;p10"/>
            <p:cNvGrpSpPr/>
            <p:nvPr/>
          </p:nvGrpSpPr>
          <p:grpSpPr>
            <a:xfrm>
              <a:off x="1126544" y="1720946"/>
              <a:ext cx="5109539" cy="4114800"/>
              <a:chOff x="0" y="0"/>
              <a:chExt cx="1009292" cy="812800"/>
            </a:xfrm>
          </p:grpSpPr>
          <p:sp>
            <p:nvSpPr>
              <p:cNvPr id="180" name="Google Shape;180;p10"/>
              <p:cNvSpPr/>
              <p:nvPr/>
            </p:nvSpPr>
            <p:spPr>
              <a:xfrm>
                <a:off x="0" y="0"/>
                <a:ext cx="1009292" cy="812800"/>
              </a:xfrm>
              <a:custGeom>
                <a:rect b="b" l="l" r="r" t="t"/>
                <a:pathLst>
                  <a:path extrusionOk="0" h="812800" w="1009292">
                    <a:moveTo>
                      <a:pt x="504646" y="0"/>
                    </a:moveTo>
                    <a:cubicBezTo>
                      <a:pt x="225938" y="0"/>
                      <a:pt x="0" y="181951"/>
                      <a:pt x="0" y="406400"/>
                    </a:cubicBezTo>
                    <a:cubicBezTo>
                      <a:pt x="0" y="630849"/>
                      <a:pt x="225938" y="812800"/>
                      <a:pt x="504646" y="812800"/>
                    </a:cubicBezTo>
                    <a:cubicBezTo>
                      <a:pt x="783354" y="812800"/>
                      <a:pt x="1009292" y="630849"/>
                      <a:pt x="1009292" y="406400"/>
                    </a:cubicBezTo>
                    <a:cubicBezTo>
                      <a:pt x="1009292" y="181951"/>
                      <a:pt x="783354" y="0"/>
                      <a:pt x="504646" y="0"/>
                    </a:cubicBezTo>
                    <a:close/>
                  </a:path>
                </a:pathLst>
              </a:custGeom>
              <a:solidFill>
                <a:srgbClr val="F1EA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0"/>
              <p:cNvSpPr txBox="1"/>
              <p:nvPr/>
            </p:nvSpPr>
            <p:spPr>
              <a:xfrm>
                <a:off x="94621" y="19050"/>
                <a:ext cx="820050" cy="717550"/>
              </a:xfrm>
              <a:prstGeom prst="rect">
                <a:avLst/>
              </a:prstGeom>
              <a:noFill/>
              <a:ln>
                <a:noFill/>
              </a:ln>
            </p:spPr>
            <p:txBody>
              <a:bodyPr anchorCtr="0" anchor="ctr" bIns="50800" lIns="50800" spcFirstLastPara="1" rIns="50800" wrap="square" tIns="50800">
                <a:noAutofit/>
              </a:bodyPr>
              <a:lstStyle/>
              <a:p>
                <a:pPr indent="0" lvl="0" marL="0" marR="0" rtl="0" algn="ctr">
                  <a:lnSpc>
                    <a:spcPct val="192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182" name="Google Shape;182;p10"/>
          <p:cNvSpPr txBox="1"/>
          <p:nvPr/>
        </p:nvSpPr>
        <p:spPr>
          <a:xfrm>
            <a:off x="3286580" y="799631"/>
            <a:ext cx="11714839" cy="1839205"/>
          </a:xfrm>
          <a:prstGeom prst="rect">
            <a:avLst/>
          </a:prstGeom>
          <a:noFill/>
          <a:ln>
            <a:noFill/>
          </a:ln>
        </p:spPr>
        <p:txBody>
          <a:bodyPr anchorCtr="0" anchor="t" bIns="0" lIns="0" spcFirstLastPara="1" rIns="0" wrap="square" tIns="0">
            <a:spAutoFit/>
          </a:bodyPr>
          <a:lstStyle/>
          <a:p>
            <a:pPr indent="0" lvl="0" marL="0" marR="0" rtl="0" algn="ctr">
              <a:lnSpc>
                <a:spcPct val="112997"/>
              </a:lnSpc>
              <a:spcBef>
                <a:spcPts val="0"/>
              </a:spcBef>
              <a:spcAft>
                <a:spcPts val="0"/>
              </a:spcAft>
              <a:buNone/>
            </a:pPr>
            <a:r>
              <a:rPr b="0" i="0" lang="en-US" sz="12479" u="none" cap="none" strike="noStrike">
                <a:solidFill>
                  <a:srgbClr val="000000"/>
                </a:solidFill>
                <a:latin typeface="Forum"/>
                <a:ea typeface="Forum"/>
                <a:cs typeface="Forum"/>
                <a:sym typeface="Forum"/>
              </a:rPr>
              <a:t>Table of Contents</a:t>
            </a:r>
            <a:endParaRPr/>
          </a:p>
        </p:txBody>
      </p:sp>
      <p:sp>
        <p:nvSpPr>
          <p:cNvPr id="183" name="Google Shape;183;p10"/>
          <p:cNvSpPr txBox="1"/>
          <p:nvPr/>
        </p:nvSpPr>
        <p:spPr>
          <a:xfrm>
            <a:off x="8325115" y="4755108"/>
            <a:ext cx="1637769" cy="1482433"/>
          </a:xfrm>
          <a:prstGeom prst="rect">
            <a:avLst/>
          </a:prstGeom>
          <a:noFill/>
          <a:ln>
            <a:noFill/>
          </a:ln>
        </p:spPr>
        <p:txBody>
          <a:bodyPr anchorCtr="0" anchor="t" bIns="0" lIns="0" spcFirstLastPara="1" rIns="0" wrap="square" tIns="0">
            <a:spAutoFit/>
          </a:bodyPr>
          <a:lstStyle/>
          <a:p>
            <a:pPr indent="0" lvl="0" marL="0" marR="0" rtl="0" algn="ctr">
              <a:lnSpc>
                <a:spcPct val="112999"/>
              </a:lnSpc>
              <a:spcBef>
                <a:spcPts val="0"/>
              </a:spcBef>
              <a:spcAft>
                <a:spcPts val="0"/>
              </a:spcAft>
              <a:buNone/>
            </a:pPr>
            <a:r>
              <a:rPr b="0" i="0" lang="en-US" sz="10131" u="none" cap="none" strike="noStrike">
                <a:solidFill>
                  <a:srgbClr val="000000"/>
                </a:solidFill>
                <a:latin typeface="Forum"/>
                <a:ea typeface="Forum"/>
                <a:cs typeface="Forum"/>
                <a:sym typeface="Forum"/>
              </a:rPr>
              <a:t>02</a:t>
            </a:r>
            <a:endParaRPr/>
          </a:p>
        </p:txBody>
      </p:sp>
      <p:sp>
        <p:nvSpPr>
          <p:cNvPr id="184" name="Google Shape;184;p10"/>
          <p:cNvSpPr txBox="1"/>
          <p:nvPr/>
        </p:nvSpPr>
        <p:spPr>
          <a:xfrm>
            <a:off x="2722054" y="4755108"/>
            <a:ext cx="1127311" cy="1482433"/>
          </a:xfrm>
          <a:prstGeom prst="rect">
            <a:avLst/>
          </a:prstGeom>
          <a:noFill/>
          <a:ln>
            <a:noFill/>
          </a:ln>
        </p:spPr>
        <p:txBody>
          <a:bodyPr anchorCtr="0" anchor="t" bIns="0" lIns="0" spcFirstLastPara="1" rIns="0" wrap="square" tIns="0">
            <a:spAutoFit/>
          </a:bodyPr>
          <a:lstStyle/>
          <a:p>
            <a:pPr indent="0" lvl="0" marL="0" marR="0" rtl="0" algn="ctr">
              <a:lnSpc>
                <a:spcPct val="112999"/>
              </a:lnSpc>
              <a:spcBef>
                <a:spcPts val="0"/>
              </a:spcBef>
              <a:spcAft>
                <a:spcPts val="0"/>
              </a:spcAft>
              <a:buNone/>
            </a:pPr>
            <a:r>
              <a:rPr b="0" i="0" lang="en-US" sz="10131" u="none" cap="none" strike="noStrike">
                <a:solidFill>
                  <a:srgbClr val="000000"/>
                </a:solidFill>
                <a:latin typeface="Forum"/>
                <a:ea typeface="Forum"/>
                <a:cs typeface="Forum"/>
                <a:sym typeface="Forum"/>
              </a:rPr>
              <a:t>01</a:t>
            </a:r>
            <a:endParaRPr/>
          </a:p>
        </p:txBody>
      </p:sp>
      <p:sp>
        <p:nvSpPr>
          <p:cNvPr id="185" name="Google Shape;185;p10"/>
          <p:cNvSpPr txBox="1"/>
          <p:nvPr/>
        </p:nvSpPr>
        <p:spPr>
          <a:xfrm>
            <a:off x="14241434" y="4755108"/>
            <a:ext cx="1519971" cy="1482433"/>
          </a:xfrm>
          <a:prstGeom prst="rect">
            <a:avLst/>
          </a:prstGeom>
          <a:noFill/>
          <a:ln>
            <a:noFill/>
          </a:ln>
        </p:spPr>
        <p:txBody>
          <a:bodyPr anchorCtr="0" anchor="t" bIns="0" lIns="0" spcFirstLastPara="1" rIns="0" wrap="square" tIns="0">
            <a:spAutoFit/>
          </a:bodyPr>
          <a:lstStyle/>
          <a:p>
            <a:pPr indent="0" lvl="0" marL="0" marR="0" rtl="0" algn="ctr">
              <a:lnSpc>
                <a:spcPct val="112999"/>
              </a:lnSpc>
              <a:spcBef>
                <a:spcPts val="0"/>
              </a:spcBef>
              <a:spcAft>
                <a:spcPts val="0"/>
              </a:spcAft>
              <a:buNone/>
            </a:pPr>
            <a:r>
              <a:rPr b="0" i="0" lang="en-US" sz="10131" u="none" cap="none" strike="noStrike">
                <a:solidFill>
                  <a:srgbClr val="000000"/>
                </a:solidFill>
                <a:latin typeface="Forum"/>
                <a:ea typeface="Forum"/>
                <a:cs typeface="Forum"/>
                <a:sym typeface="Forum"/>
              </a:rPr>
              <a:t>03</a:t>
            </a:r>
            <a:endParaRPr/>
          </a:p>
        </p:txBody>
      </p:sp>
      <p:sp>
        <p:nvSpPr>
          <p:cNvPr id="186" name="Google Shape;186;p10"/>
          <p:cNvSpPr txBox="1"/>
          <p:nvPr/>
        </p:nvSpPr>
        <p:spPr>
          <a:xfrm>
            <a:off x="7885939" y="6237542"/>
            <a:ext cx="2516100" cy="9477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799" u="none" cap="none" strike="noStrike">
                <a:solidFill>
                  <a:srgbClr val="000000"/>
                </a:solidFill>
                <a:latin typeface="Ubuntu"/>
                <a:ea typeface="Ubuntu"/>
                <a:cs typeface="Ubuntu"/>
                <a:sym typeface="Ubuntu"/>
              </a:rPr>
              <a:t>Neuron Physiology</a:t>
            </a:r>
            <a:endParaRPr/>
          </a:p>
        </p:txBody>
      </p:sp>
      <p:sp>
        <p:nvSpPr>
          <p:cNvPr id="187" name="Google Shape;187;p10"/>
          <p:cNvSpPr txBox="1"/>
          <p:nvPr/>
        </p:nvSpPr>
        <p:spPr>
          <a:xfrm>
            <a:off x="2150016" y="6237542"/>
            <a:ext cx="2273100" cy="9477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799" u="none" cap="none" strike="noStrike">
                <a:solidFill>
                  <a:srgbClr val="000000"/>
                </a:solidFill>
                <a:latin typeface="Ubuntu"/>
                <a:ea typeface="Ubuntu"/>
                <a:cs typeface="Ubuntu"/>
                <a:sym typeface="Ubuntu"/>
              </a:rPr>
              <a:t>Nervous System</a:t>
            </a:r>
            <a:endParaRPr/>
          </a:p>
        </p:txBody>
      </p:sp>
      <p:sp>
        <p:nvSpPr>
          <p:cNvPr id="188" name="Google Shape;188;p10"/>
          <p:cNvSpPr txBox="1"/>
          <p:nvPr/>
        </p:nvSpPr>
        <p:spPr>
          <a:xfrm>
            <a:off x="13682611" y="6237542"/>
            <a:ext cx="2637600" cy="9477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799" u="none" cap="none" strike="noStrike">
                <a:solidFill>
                  <a:srgbClr val="000000"/>
                </a:solidFill>
                <a:latin typeface="Ubuntu"/>
                <a:ea typeface="Ubuntu"/>
                <a:cs typeface="Ubuntu"/>
                <a:sym typeface="Ubuntu"/>
              </a:rPr>
              <a:t>Functional Pathways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3" name="Shape 623"/>
        <p:cNvGrpSpPr/>
        <p:nvPr/>
      </p:nvGrpSpPr>
      <p:grpSpPr>
        <a:xfrm>
          <a:off x="0" y="0"/>
          <a:ext cx="0" cy="0"/>
          <a:chOff x="0" y="0"/>
          <a:chExt cx="0" cy="0"/>
        </a:xfrm>
      </p:grpSpPr>
      <p:grpSp>
        <p:nvGrpSpPr>
          <p:cNvPr id="624" name="Google Shape;624;p28"/>
          <p:cNvGrpSpPr/>
          <p:nvPr/>
        </p:nvGrpSpPr>
        <p:grpSpPr>
          <a:xfrm>
            <a:off x="0" y="0"/>
            <a:ext cx="18528564" cy="10287000"/>
            <a:chOff x="0" y="0"/>
            <a:chExt cx="24704752" cy="13716000"/>
          </a:xfrm>
        </p:grpSpPr>
        <p:sp>
          <p:nvSpPr>
            <p:cNvPr id="625" name="Google Shape;625;p28"/>
            <p:cNvSpPr/>
            <p:nvPr/>
          </p:nvSpPr>
          <p:spPr>
            <a:xfrm>
              <a:off x="0" y="0"/>
              <a:ext cx="13716000" cy="13716000"/>
            </a:xfrm>
            <a:custGeom>
              <a:rect b="b" l="l" r="r" t="t"/>
              <a:pathLst>
                <a:path extrusionOk="0" h="13716000" w="13716000">
                  <a:moveTo>
                    <a:pt x="0" y="0"/>
                  </a:moveTo>
                  <a:lnTo>
                    <a:pt x="13716000" y="0"/>
                  </a:lnTo>
                  <a:lnTo>
                    <a:pt x="13716000" y="13716000"/>
                  </a:lnTo>
                  <a:lnTo>
                    <a:pt x="0" y="13716000"/>
                  </a:lnTo>
                  <a:lnTo>
                    <a:pt x="0" y="0"/>
                  </a:lnTo>
                  <a:close/>
                </a:path>
              </a:pathLst>
            </a:custGeom>
            <a:blipFill rotWithShape="1">
              <a:blip r:embed="rId3">
                <a:alphaModFix/>
              </a:blip>
              <a:stretch>
                <a:fillRect b="0" l="0" r="0" t="0"/>
              </a:stretch>
            </a:blipFill>
            <a:ln>
              <a:noFill/>
            </a:ln>
          </p:spPr>
        </p:sp>
        <p:sp>
          <p:nvSpPr>
            <p:cNvPr id="626" name="Google Shape;626;p28"/>
            <p:cNvSpPr/>
            <p:nvPr/>
          </p:nvSpPr>
          <p:spPr>
            <a:xfrm>
              <a:off x="13716000" y="0"/>
              <a:ext cx="10988752" cy="13699308"/>
            </a:xfrm>
            <a:custGeom>
              <a:rect b="b" l="l" r="r" t="t"/>
              <a:pathLst>
                <a:path extrusionOk="0" h="13699308" w="10988752">
                  <a:moveTo>
                    <a:pt x="0" y="0"/>
                  </a:moveTo>
                  <a:lnTo>
                    <a:pt x="10988752" y="0"/>
                  </a:lnTo>
                  <a:lnTo>
                    <a:pt x="10988752" y="13699308"/>
                  </a:lnTo>
                  <a:lnTo>
                    <a:pt x="0" y="13699308"/>
                  </a:lnTo>
                  <a:lnTo>
                    <a:pt x="0" y="0"/>
                  </a:lnTo>
                  <a:close/>
                </a:path>
              </a:pathLst>
            </a:custGeom>
            <a:blipFill rotWithShape="1">
              <a:blip r:embed="rId3">
                <a:alphaModFix/>
              </a:blip>
              <a:stretch>
                <a:fillRect b="-120" l="0" r="-24817" t="0"/>
              </a:stretch>
            </a:blipFill>
            <a:ln>
              <a:noFill/>
            </a:ln>
          </p:spPr>
        </p:sp>
      </p:grpSp>
      <p:sp>
        <p:nvSpPr>
          <p:cNvPr id="627" name="Google Shape;627;p28"/>
          <p:cNvSpPr txBox="1"/>
          <p:nvPr/>
        </p:nvSpPr>
        <p:spPr>
          <a:xfrm>
            <a:off x="4359950" y="396069"/>
            <a:ext cx="9568200" cy="1581600"/>
          </a:xfrm>
          <a:prstGeom prst="rect">
            <a:avLst/>
          </a:prstGeom>
          <a:noFill/>
          <a:ln>
            <a:noFill/>
          </a:ln>
        </p:spPr>
        <p:txBody>
          <a:bodyPr anchorCtr="0" anchor="t" bIns="0" lIns="0" spcFirstLastPara="1" rIns="0" wrap="square" tIns="0">
            <a:spAutoFit/>
          </a:bodyPr>
          <a:lstStyle/>
          <a:p>
            <a:pPr indent="0" lvl="0" marL="0" marR="0" rtl="0" algn="ctr">
              <a:lnSpc>
                <a:spcPct val="140005"/>
              </a:lnSpc>
              <a:spcBef>
                <a:spcPts val="0"/>
              </a:spcBef>
              <a:spcAft>
                <a:spcPts val="0"/>
              </a:spcAft>
              <a:buNone/>
            </a:pPr>
            <a:r>
              <a:rPr b="0" i="0" lang="en-US" sz="10276" u="none" cap="none" strike="noStrike">
                <a:solidFill>
                  <a:srgbClr val="000000"/>
                </a:solidFill>
                <a:latin typeface="Forum"/>
                <a:ea typeface="Forum"/>
                <a:cs typeface="Forum"/>
                <a:sym typeface="Forum"/>
              </a:rPr>
              <a:t>RESOURCE PAGE</a:t>
            </a:r>
            <a:endParaRPr/>
          </a:p>
        </p:txBody>
      </p:sp>
      <p:sp>
        <p:nvSpPr>
          <p:cNvPr id="628" name="Google Shape;628;p28"/>
          <p:cNvSpPr txBox="1"/>
          <p:nvPr/>
        </p:nvSpPr>
        <p:spPr>
          <a:xfrm>
            <a:off x="3231043" y="1929249"/>
            <a:ext cx="11825915" cy="462788"/>
          </a:xfrm>
          <a:prstGeom prst="rect">
            <a:avLst/>
          </a:prstGeom>
          <a:noFill/>
          <a:ln>
            <a:noFill/>
          </a:ln>
        </p:spPr>
        <p:txBody>
          <a:bodyPr anchorCtr="0" anchor="t" bIns="0" lIns="0" spcFirstLastPara="1" rIns="0" wrap="square" tIns="0">
            <a:spAutoFit/>
          </a:bodyPr>
          <a:lstStyle/>
          <a:p>
            <a:pPr indent="0" lvl="0" marL="0" marR="0" rtl="0" algn="ctr">
              <a:lnSpc>
                <a:spcPct val="167029"/>
              </a:lnSpc>
              <a:spcBef>
                <a:spcPts val="0"/>
              </a:spcBef>
              <a:spcAft>
                <a:spcPts val="0"/>
              </a:spcAft>
              <a:buNone/>
            </a:pPr>
            <a:r>
              <a:rPr b="0" i="0" lang="en-US" sz="2299" u="none" cap="none" strike="noStrike">
                <a:solidFill>
                  <a:srgbClr val="000000"/>
                </a:solidFill>
                <a:latin typeface="Ubuntu"/>
                <a:ea typeface="Ubuntu"/>
                <a:cs typeface="Ubuntu"/>
                <a:sym typeface="Ubuntu"/>
              </a:rPr>
              <a:t>This presentation template uses the following free fonts:</a:t>
            </a:r>
            <a:endParaRPr/>
          </a:p>
        </p:txBody>
      </p:sp>
      <p:sp>
        <p:nvSpPr>
          <p:cNvPr id="629" name="Google Shape;629;p28"/>
          <p:cNvSpPr txBox="1"/>
          <p:nvPr/>
        </p:nvSpPr>
        <p:spPr>
          <a:xfrm>
            <a:off x="1208786" y="6676833"/>
            <a:ext cx="2435184" cy="814914"/>
          </a:xfrm>
          <a:prstGeom prst="rect">
            <a:avLst/>
          </a:prstGeom>
          <a:noFill/>
          <a:ln>
            <a:noFill/>
          </a:ln>
        </p:spPr>
        <p:txBody>
          <a:bodyPr anchorCtr="0" anchor="t" bIns="0" lIns="0" spcFirstLastPara="1" rIns="0" wrap="square" tIns="0">
            <a:spAutoFit/>
          </a:bodyPr>
          <a:lstStyle/>
          <a:p>
            <a:pPr indent="0" lvl="0" marL="0" marR="0" rtl="0" algn="l">
              <a:lnSpc>
                <a:spcPct val="167036"/>
              </a:lnSpc>
              <a:spcBef>
                <a:spcPts val="0"/>
              </a:spcBef>
              <a:spcAft>
                <a:spcPts val="0"/>
              </a:spcAft>
              <a:buNone/>
            </a:pPr>
            <a:r>
              <a:rPr b="1" i="0" lang="en-US" sz="4059" u="none" cap="none" strike="noStrike">
                <a:solidFill>
                  <a:srgbClr val="000000"/>
                </a:solidFill>
                <a:latin typeface="Ubuntu"/>
                <a:ea typeface="Ubuntu"/>
                <a:cs typeface="Ubuntu"/>
                <a:sym typeface="Ubuntu"/>
              </a:rPr>
              <a:t>COLORS</a:t>
            </a:r>
            <a:endParaRPr/>
          </a:p>
        </p:txBody>
      </p:sp>
      <p:sp>
        <p:nvSpPr>
          <p:cNvPr id="630" name="Google Shape;630;p28"/>
          <p:cNvSpPr txBox="1"/>
          <p:nvPr/>
        </p:nvSpPr>
        <p:spPr>
          <a:xfrm>
            <a:off x="1208786" y="5550851"/>
            <a:ext cx="4870368" cy="430657"/>
          </a:xfrm>
          <a:prstGeom prst="rect">
            <a:avLst/>
          </a:prstGeom>
          <a:noFill/>
          <a:ln>
            <a:noFill/>
          </a:ln>
        </p:spPr>
        <p:txBody>
          <a:bodyPr anchorCtr="0" anchor="t" bIns="0" lIns="0" spcFirstLastPara="1" rIns="0" wrap="square" tIns="0">
            <a:spAutoFit/>
          </a:bodyPr>
          <a:lstStyle/>
          <a:p>
            <a:pPr indent="0" lvl="0" marL="0" marR="0" rtl="0" algn="l">
              <a:lnSpc>
                <a:spcPct val="167030"/>
              </a:lnSpc>
              <a:spcBef>
                <a:spcPts val="0"/>
              </a:spcBef>
              <a:spcAft>
                <a:spcPts val="0"/>
              </a:spcAft>
              <a:buNone/>
            </a:pPr>
            <a:r>
              <a:rPr b="1" i="0" lang="en-US" sz="2199" u="none" cap="none" strike="noStrike">
                <a:solidFill>
                  <a:srgbClr val="000000"/>
                </a:solidFill>
                <a:latin typeface="Ubuntu"/>
                <a:ea typeface="Ubuntu"/>
                <a:cs typeface="Ubuntu"/>
                <a:sym typeface="Ubuntu"/>
              </a:rPr>
              <a:t>You can find these fonts online too.</a:t>
            </a:r>
            <a:endParaRPr/>
          </a:p>
        </p:txBody>
      </p:sp>
      <p:sp>
        <p:nvSpPr>
          <p:cNvPr id="631" name="Google Shape;631;p28"/>
          <p:cNvSpPr txBox="1"/>
          <p:nvPr/>
        </p:nvSpPr>
        <p:spPr>
          <a:xfrm>
            <a:off x="1208786" y="2759563"/>
            <a:ext cx="3143299" cy="430657"/>
          </a:xfrm>
          <a:prstGeom prst="rect">
            <a:avLst/>
          </a:prstGeom>
          <a:noFill/>
          <a:ln>
            <a:noFill/>
          </a:ln>
        </p:spPr>
        <p:txBody>
          <a:bodyPr anchorCtr="0" anchor="t" bIns="0" lIns="0" spcFirstLastPara="1" rIns="0" wrap="square" tIns="0">
            <a:spAutoFit/>
          </a:bodyPr>
          <a:lstStyle/>
          <a:p>
            <a:pPr indent="0" lvl="0" marL="0" marR="0" rtl="0" algn="l">
              <a:lnSpc>
                <a:spcPct val="167030"/>
              </a:lnSpc>
              <a:spcBef>
                <a:spcPts val="0"/>
              </a:spcBef>
              <a:spcAft>
                <a:spcPts val="0"/>
              </a:spcAft>
              <a:buNone/>
            </a:pPr>
            <a:r>
              <a:rPr b="1" i="0" lang="en-US" sz="2199" u="none" cap="none" strike="noStrike">
                <a:solidFill>
                  <a:srgbClr val="000000"/>
                </a:solidFill>
                <a:latin typeface="Ubuntu"/>
                <a:ea typeface="Ubuntu"/>
                <a:cs typeface="Ubuntu"/>
                <a:sym typeface="Ubuntu"/>
              </a:rPr>
              <a:t>Titles :</a:t>
            </a:r>
            <a:endParaRPr/>
          </a:p>
        </p:txBody>
      </p:sp>
      <p:sp>
        <p:nvSpPr>
          <p:cNvPr id="632" name="Google Shape;632;p28"/>
          <p:cNvSpPr txBox="1"/>
          <p:nvPr/>
        </p:nvSpPr>
        <p:spPr>
          <a:xfrm>
            <a:off x="1208786" y="3645056"/>
            <a:ext cx="3143299" cy="430657"/>
          </a:xfrm>
          <a:prstGeom prst="rect">
            <a:avLst/>
          </a:prstGeom>
          <a:noFill/>
          <a:ln>
            <a:noFill/>
          </a:ln>
        </p:spPr>
        <p:txBody>
          <a:bodyPr anchorCtr="0" anchor="t" bIns="0" lIns="0" spcFirstLastPara="1" rIns="0" wrap="square" tIns="0">
            <a:spAutoFit/>
          </a:bodyPr>
          <a:lstStyle/>
          <a:p>
            <a:pPr indent="0" lvl="1" marL="0" marR="0" rtl="0" algn="l">
              <a:lnSpc>
                <a:spcPct val="167030"/>
              </a:lnSpc>
              <a:spcBef>
                <a:spcPts val="0"/>
              </a:spcBef>
              <a:spcAft>
                <a:spcPts val="0"/>
              </a:spcAft>
              <a:buNone/>
            </a:pPr>
            <a:r>
              <a:rPr b="1" i="0" lang="en-US" sz="2199" u="none" cap="none" strike="noStrike">
                <a:solidFill>
                  <a:srgbClr val="000000"/>
                </a:solidFill>
                <a:latin typeface="Ubuntu"/>
                <a:ea typeface="Ubuntu"/>
                <a:cs typeface="Ubuntu"/>
                <a:sym typeface="Ubuntu"/>
              </a:rPr>
              <a:t>Headers :</a:t>
            </a:r>
            <a:endParaRPr/>
          </a:p>
        </p:txBody>
      </p:sp>
      <p:sp>
        <p:nvSpPr>
          <p:cNvPr id="633" name="Google Shape;633;p28"/>
          <p:cNvSpPr txBox="1"/>
          <p:nvPr/>
        </p:nvSpPr>
        <p:spPr>
          <a:xfrm>
            <a:off x="1208786" y="4476904"/>
            <a:ext cx="3143299" cy="430657"/>
          </a:xfrm>
          <a:prstGeom prst="rect">
            <a:avLst/>
          </a:prstGeom>
          <a:noFill/>
          <a:ln>
            <a:noFill/>
          </a:ln>
        </p:spPr>
        <p:txBody>
          <a:bodyPr anchorCtr="0" anchor="t" bIns="0" lIns="0" spcFirstLastPara="1" rIns="0" wrap="square" tIns="0">
            <a:spAutoFit/>
          </a:bodyPr>
          <a:lstStyle/>
          <a:p>
            <a:pPr indent="0" lvl="1" marL="0" marR="0" rtl="0" algn="l">
              <a:lnSpc>
                <a:spcPct val="167030"/>
              </a:lnSpc>
              <a:spcBef>
                <a:spcPts val="0"/>
              </a:spcBef>
              <a:spcAft>
                <a:spcPts val="0"/>
              </a:spcAft>
              <a:buNone/>
            </a:pPr>
            <a:r>
              <a:rPr b="1" i="0" lang="en-US" sz="2199" u="none" cap="none" strike="noStrike">
                <a:solidFill>
                  <a:srgbClr val="000000"/>
                </a:solidFill>
                <a:latin typeface="Ubuntu"/>
                <a:ea typeface="Ubuntu"/>
                <a:cs typeface="Ubuntu"/>
                <a:sym typeface="Ubuntu"/>
              </a:rPr>
              <a:t>Body Copy :</a:t>
            </a:r>
            <a:endParaRPr/>
          </a:p>
        </p:txBody>
      </p:sp>
      <p:sp>
        <p:nvSpPr>
          <p:cNvPr id="634" name="Google Shape;634;p28"/>
          <p:cNvSpPr txBox="1"/>
          <p:nvPr/>
        </p:nvSpPr>
        <p:spPr>
          <a:xfrm>
            <a:off x="1208786" y="3145715"/>
            <a:ext cx="3143299" cy="430657"/>
          </a:xfrm>
          <a:prstGeom prst="rect">
            <a:avLst/>
          </a:prstGeom>
          <a:noFill/>
          <a:ln>
            <a:noFill/>
          </a:ln>
        </p:spPr>
        <p:txBody>
          <a:bodyPr anchorCtr="0" anchor="t" bIns="0" lIns="0" spcFirstLastPara="1" rIns="0" wrap="square" tIns="0">
            <a:spAutoFit/>
          </a:bodyPr>
          <a:lstStyle/>
          <a:p>
            <a:pPr indent="0" lvl="1" marL="0" marR="0" rtl="0" algn="l">
              <a:lnSpc>
                <a:spcPct val="167030"/>
              </a:lnSpc>
              <a:spcBef>
                <a:spcPts val="0"/>
              </a:spcBef>
              <a:spcAft>
                <a:spcPts val="0"/>
              </a:spcAft>
              <a:buNone/>
            </a:pPr>
            <a:r>
              <a:rPr b="0" i="0" lang="en-US" sz="2199" u="none" cap="none" strike="noStrike">
                <a:solidFill>
                  <a:srgbClr val="000000"/>
                </a:solidFill>
                <a:latin typeface="Ubuntu"/>
                <a:ea typeface="Ubuntu"/>
                <a:cs typeface="Ubuntu"/>
                <a:sym typeface="Ubuntu"/>
              </a:rPr>
              <a:t>Forum</a:t>
            </a:r>
            <a:endParaRPr/>
          </a:p>
        </p:txBody>
      </p:sp>
      <p:sp>
        <p:nvSpPr>
          <p:cNvPr id="635" name="Google Shape;635;p28"/>
          <p:cNvSpPr txBox="1"/>
          <p:nvPr/>
        </p:nvSpPr>
        <p:spPr>
          <a:xfrm>
            <a:off x="1208786" y="4012158"/>
            <a:ext cx="3805306" cy="430657"/>
          </a:xfrm>
          <a:prstGeom prst="rect">
            <a:avLst/>
          </a:prstGeom>
          <a:noFill/>
          <a:ln>
            <a:noFill/>
          </a:ln>
        </p:spPr>
        <p:txBody>
          <a:bodyPr anchorCtr="0" anchor="t" bIns="0" lIns="0" spcFirstLastPara="1" rIns="0" wrap="square" tIns="0">
            <a:spAutoFit/>
          </a:bodyPr>
          <a:lstStyle/>
          <a:p>
            <a:pPr indent="0" lvl="1" marL="0" marR="0" rtl="0" algn="l">
              <a:lnSpc>
                <a:spcPct val="167030"/>
              </a:lnSpc>
              <a:spcBef>
                <a:spcPts val="0"/>
              </a:spcBef>
              <a:spcAft>
                <a:spcPts val="0"/>
              </a:spcAft>
              <a:buNone/>
            </a:pPr>
            <a:r>
              <a:rPr b="0" i="0" lang="en-US" sz="2199" u="none" cap="none" strike="noStrike">
                <a:solidFill>
                  <a:srgbClr val="000000"/>
                </a:solidFill>
                <a:latin typeface="Ubuntu"/>
                <a:ea typeface="Ubuntu"/>
                <a:cs typeface="Ubuntu"/>
                <a:sym typeface="Ubuntu"/>
              </a:rPr>
              <a:t>Ubuntu</a:t>
            </a:r>
            <a:endParaRPr/>
          </a:p>
        </p:txBody>
      </p:sp>
      <p:sp>
        <p:nvSpPr>
          <p:cNvPr id="636" name="Google Shape;636;p28"/>
          <p:cNvSpPr txBox="1"/>
          <p:nvPr/>
        </p:nvSpPr>
        <p:spPr>
          <a:xfrm>
            <a:off x="1208786" y="4863057"/>
            <a:ext cx="4293101" cy="430657"/>
          </a:xfrm>
          <a:prstGeom prst="rect">
            <a:avLst/>
          </a:prstGeom>
          <a:noFill/>
          <a:ln>
            <a:noFill/>
          </a:ln>
        </p:spPr>
        <p:txBody>
          <a:bodyPr anchorCtr="0" anchor="t" bIns="0" lIns="0" spcFirstLastPara="1" rIns="0" wrap="square" tIns="0">
            <a:spAutoFit/>
          </a:bodyPr>
          <a:lstStyle/>
          <a:p>
            <a:pPr indent="0" lvl="1" marL="0" marR="0" rtl="0" algn="l">
              <a:lnSpc>
                <a:spcPct val="167030"/>
              </a:lnSpc>
              <a:spcBef>
                <a:spcPts val="0"/>
              </a:spcBef>
              <a:spcAft>
                <a:spcPts val="0"/>
              </a:spcAft>
              <a:buNone/>
            </a:pPr>
            <a:r>
              <a:rPr b="0" i="0" lang="en-US" sz="2199" u="none" cap="none" strike="noStrike">
                <a:solidFill>
                  <a:srgbClr val="000000"/>
                </a:solidFill>
                <a:latin typeface="Ubuntu"/>
                <a:ea typeface="Ubuntu"/>
                <a:cs typeface="Ubuntu"/>
                <a:sym typeface="Ubuntu"/>
              </a:rPr>
              <a:t>Ubuntu</a:t>
            </a:r>
            <a:endParaRPr/>
          </a:p>
        </p:txBody>
      </p:sp>
      <p:grpSp>
        <p:nvGrpSpPr>
          <p:cNvPr id="637" name="Google Shape;637;p28"/>
          <p:cNvGrpSpPr/>
          <p:nvPr/>
        </p:nvGrpSpPr>
        <p:grpSpPr>
          <a:xfrm>
            <a:off x="1328669" y="8034027"/>
            <a:ext cx="715003" cy="715003"/>
            <a:chOff x="0" y="0"/>
            <a:chExt cx="812800" cy="812800"/>
          </a:xfrm>
        </p:grpSpPr>
        <p:sp>
          <p:nvSpPr>
            <p:cNvPr id="638" name="Google Shape;638;p2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lnTo>
                    <a:pt x="406400" y="0"/>
                  </a:lnTo>
                  <a:close/>
                </a:path>
              </a:pathLst>
            </a:custGeom>
            <a:solidFill>
              <a:srgbClr val="E4C9C8"/>
            </a:solidFill>
            <a:ln cap="rnd"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28"/>
            <p:cNvSpPr txBox="1"/>
            <p:nvPr/>
          </p:nvSpPr>
          <p:spPr>
            <a:xfrm>
              <a:off x="76200" y="152400"/>
              <a:ext cx="660400" cy="584200"/>
            </a:xfrm>
            <a:prstGeom prst="rect">
              <a:avLst/>
            </a:prstGeom>
            <a:noFill/>
            <a:ln>
              <a:noFill/>
            </a:ln>
          </p:spPr>
          <p:txBody>
            <a:bodyPr anchorCtr="0" anchor="ctr" bIns="40025" lIns="40025" spcFirstLastPara="1" rIns="40025" wrap="square" tIns="40025">
              <a:noAutofit/>
            </a:bodyPr>
            <a:lstStyle/>
            <a:p>
              <a:pPr indent="0" lvl="0" marL="0" marR="0" rtl="0" algn="ctr">
                <a:lnSpc>
                  <a:spcPct val="46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40" name="Google Shape;640;p28"/>
          <p:cNvGrpSpPr/>
          <p:nvPr/>
        </p:nvGrpSpPr>
        <p:grpSpPr>
          <a:xfrm>
            <a:off x="2907792" y="8034027"/>
            <a:ext cx="715003" cy="715003"/>
            <a:chOff x="0" y="0"/>
            <a:chExt cx="812800" cy="812800"/>
          </a:xfrm>
        </p:grpSpPr>
        <p:sp>
          <p:nvSpPr>
            <p:cNvPr id="641" name="Google Shape;641;p2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lnTo>
                    <a:pt x="406400" y="0"/>
                  </a:lnTo>
                  <a:close/>
                </a:path>
              </a:pathLst>
            </a:custGeom>
            <a:solidFill>
              <a:srgbClr val="ADCECF"/>
            </a:solidFill>
            <a:ln cap="rnd"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28"/>
            <p:cNvSpPr txBox="1"/>
            <p:nvPr/>
          </p:nvSpPr>
          <p:spPr>
            <a:xfrm>
              <a:off x="76200" y="152400"/>
              <a:ext cx="660400" cy="584200"/>
            </a:xfrm>
            <a:prstGeom prst="rect">
              <a:avLst/>
            </a:prstGeom>
            <a:noFill/>
            <a:ln>
              <a:noFill/>
            </a:ln>
          </p:spPr>
          <p:txBody>
            <a:bodyPr anchorCtr="0" anchor="ctr" bIns="40025" lIns="40025" spcFirstLastPara="1" rIns="40025" wrap="square" tIns="40025">
              <a:noAutofit/>
            </a:bodyPr>
            <a:lstStyle/>
            <a:p>
              <a:pPr indent="0" lvl="0" marL="0" marR="0" rtl="0" algn="ctr">
                <a:lnSpc>
                  <a:spcPct val="46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43" name="Google Shape;643;p28"/>
          <p:cNvGrpSpPr/>
          <p:nvPr/>
        </p:nvGrpSpPr>
        <p:grpSpPr>
          <a:xfrm>
            <a:off x="4486916" y="8034027"/>
            <a:ext cx="715003" cy="715003"/>
            <a:chOff x="0" y="0"/>
            <a:chExt cx="812800" cy="812800"/>
          </a:xfrm>
        </p:grpSpPr>
        <p:sp>
          <p:nvSpPr>
            <p:cNvPr id="644" name="Google Shape;644;p2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lnTo>
                    <a:pt x="406400" y="0"/>
                  </a:lnTo>
                  <a:close/>
                </a:path>
              </a:pathLst>
            </a:custGeom>
            <a:solidFill>
              <a:srgbClr val="CFA6A4"/>
            </a:solidFill>
            <a:ln cap="rnd"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28"/>
            <p:cNvSpPr txBox="1"/>
            <p:nvPr/>
          </p:nvSpPr>
          <p:spPr>
            <a:xfrm>
              <a:off x="76200" y="152400"/>
              <a:ext cx="660400" cy="584200"/>
            </a:xfrm>
            <a:prstGeom prst="rect">
              <a:avLst/>
            </a:prstGeom>
            <a:noFill/>
            <a:ln>
              <a:noFill/>
            </a:ln>
          </p:spPr>
          <p:txBody>
            <a:bodyPr anchorCtr="0" anchor="ctr" bIns="40025" lIns="40025" spcFirstLastPara="1" rIns="40025" wrap="square" tIns="40025">
              <a:noAutofit/>
            </a:bodyPr>
            <a:lstStyle/>
            <a:p>
              <a:pPr indent="0" lvl="0" marL="0" marR="0" rtl="0" algn="ctr">
                <a:lnSpc>
                  <a:spcPct val="46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46" name="Google Shape;646;p28"/>
          <p:cNvSpPr txBox="1"/>
          <p:nvPr/>
        </p:nvSpPr>
        <p:spPr>
          <a:xfrm>
            <a:off x="1028700" y="8853805"/>
            <a:ext cx="1314941" cy="404495"/>
          </a:xfrm>
          <a:prstGeom prst="rect">
            <a:avLst/>
          </a:prstGeom>
          <a:noFill/>
          <a:ln>
            <a:noFill/>
          </a:ln>
        </p:spPr>
        <p:txBody>
          <a:bodyPr anchorCtr="0" anchor="t" bIns="0" lIns="0" spcFirstLastPara="1" rIns="0" wrap="square" tIns="0">
            <a:spAutoFit/>
          </a:bodyPr>
          <a:lstStyle/>
          <a:p>
            <a:pPr indent="0" lvl="1" marL="0" marR="0" rtl="0" algn="ctr">
              <a:lnSpc>
                <a:spcPct val="167000"/>
              </a:lnSpc>
              <a:spcBef>
                <a:spcPts val="0"/>
              </a:spcBef>
              <a:spcAft>
                <a:spcPts val="0"/>
              </a:spcAft>
              <a:buNone/>
            </a:pPr>
            <a:r>
              <a:rPr b="0" i="0" lang="en-US" sz="2000" u="none" cap="none" strike="noStrike">
                <a:solidFill>
                  <a:srgbClr val="000000"/>
                </a:solidFill>
                <a:latin typeface="Ubuntu"/>
                <a:ea typeface="Ubuntu"/>
                <a:cs typeface="Ubuntu"/>
                <a:sym typeface="Ubuntu"/>
              </a:rPr>
              <a:t>#E4C9C8</a:t>
            </a:r>
            <a:endParaRPr/>
          </a:p>
        </p:txBody>
      </p:sp>
      <p:sp>
        <p:nvSpPr>
          <p:cNvPr id="647" name="Google Shape;647;p28"/>
          <p:cNvSpPr txBox="1"/>
          <p:nvPr/>
        </p:nvSpPr>
        <p:spPr>
          <a:xfrm>
            <a:off x="2607824" y="8853805"/>
            <a:ext cx="1314941" cy="404495"/>
          </a:xfrm>
          <a:prstGeom prst="rect">
            <a:avLst/>
          </a:prstGeom>
          <a:noFill/>
          <a:ln>
            <a:noFill/>
          </a:ln>
        </p:spPr>
        <p:txBody>
          <a:bodyPr anchorCtr="0" anchor="t" bIns="0" lIns="0" spcFirstLastPara="1" rIns="0" wrap="square" tIns="0">
            <a:spAutoFit/>
          </a:bodyPr>
          <a:lstStyle/>
          <a:p>
            <a:pPr indent="0" lvl="1" marL="0" marR="0" rtl="0" algn="ctr">
              <a:lnSpc>
                <a:spcPct val="167000"/>
              </a:lnSpc>
              <a:spcBef>
                <a:spcPts val="0"/>
              </a:spcBef>
              <a:spcAft>
                <a:spcPts val="0"/>
              </a:spcAft>
              <a:buNone/>
            </a:pPr>
            <a:r>
              <a:rPr b="0" i="0" lang="en-US" sz="2000" u="none" cap="none" strike="noStrike">
                <a:solidFill>
                  <a:srgbClr val="000000"/>
                </a:solidFill>
                <a:latin typeface="Ubuntu"/>
                <a:ea typeface="Ubuntu"/>
                <a:cs typeface="Ubuntu"/>
                <a:sym typeface="Ubuntu"/>
              </a:rPr>
              <a:t>#ADCECF</a:t>
            </a:r>
            <a:endParaRPr/>
          </a:p>
        </p:txBody>
      </p:sp>
      <p:sp>
        <p:nvSpPr>
          <p:cNvPr id="648" name="Google Shape;648;p28"/>
          <p:cNvSpPr txBox="1"/>
          <p:nvPr/>
        </p:nvSpPr>
        <p:spPr>
          <a:xfrm>
            <a:off x="4186947" y="8853805"/>
            <a:ext cx="1314941" cy="404495"/>
          </a:xfrm>
          <a:prstGeom prst="rect">
            <a:avLst/>
          </a:prstGeom>
          <a:noFill/>
          <a:ln>
            <a:noFill/>
          </a:ln>
        </p:spPr>
        <p:txBody>
          <a:bodyPr anchorCtr="0" anchor="t" bIns="0" lIns="0" spcFirstLastPara="1" rIns="0" wrap="square" tIns="0">
            <a:spAutoFit/>
          </a:bodyPr>
          <a:lstStyle/>
          <a:p>
            <a:pPr indent="0" lvl="1" marL="0" marR="0" rtl="0" algn="ctr">
              <a:lnSpc>
                <a:spcPct val="167000"/>
              </a:lnSpc>
              <a:spcBef>
                <a:spcPts val="0"/>
              </a:spcBef>
              <a:spcAft>
                <a:spcPts val="0"/>
              </a:spcAft>
              <a:buNone/>
            </a:pPr>
            <a:r>
              <a:rPr b="0" i="0" lang="en-US" sz="2000" u="none" cap="none" strike="noStrike">
                <a:solidFill>
                  <a:srgbClr val="000000"/>
                </a:solidFill>
                <a:latin typeface="Ubuntu"/>
                <a:ea typeface="Ubuntu"/>
                <a:cs typeface="Ubuntu"/>
                <a:sym typeface="Ubuntu"/>
              </a:rPr>
              <a:t>#CFA6A4</a:t>
            </a:r>
            <a:endParaRPr/>
          </a:p>
        </p:txBody>
      </p:sp>
      <p:sp>
        <p:nvSpPr>
          <p:cNvPr id="649" name="Google Shape;649;p28"/>
          <p:cNvSpPr/>
          <p:nvPr/>
        </p:nvSpPr>
        <p:spPr>
          <a:xfrm>
            <a:off x="10442403" y="2864338"/>
            <a:ext cx="1312114" cy="1609597"/>
          </a:xfrm>
          <a:custGeom>
            <a:rect b="b" l="l" r="r" t="t"/>
            <a:pathLst>
              <a:path extrusionOk="0" h="1609597" w="1312114">
                <a:moveTo>
                  <a:pt x="0" y="0"/>
                </a:moveTo>
                <a:lnTo>
                  <a:pt x="1312114" y="0"/>
                </a:lnTo>
                <a:lnTo>
                  <a:pt x="1312114" y="1609597"/>
                </a:lnTo>
                <a:lnTo>
                  <a:pt x="0" y="1609597"/>
                </a:lnTo>
                <a:lnTo>
                  <a:pt x="0" y="0"/>
                </a:lnTo>
                <a:close/>
              </a:path>
            </a:pathLst>
          </a:custGeom>
          <a:blipFill rotWithShape="1">
            <a:blip r:embed="rId4">
              <a:alphaModFix/>
            </a:blip>
            <a:stretch>
              <a:fillRect b="0" l="0" r="0" t="0"/>
            </a:stretch>
          </a:blipFill>
          <a:ln>
            <a:noFill/>
          </a:ln>
        </p:spPr>
      </p:sp>
      <p:sp>
        <p:nvSpPr>
          <p:cNvPr id="650" name="Google Shape;650;p28"/>
          <p:cNvSpPr/>
          <p:nvPr/>
        </p:nvSpPr>
        <p:spPr>
          <a:xfrm>
            <a:off x="12228105" y="2930621"/>
            <a:ext cx="1584403" cy="1477030"/>
          </a:xfrm>
          <a:custGeom>
            <a:rect b="b" l="l" r="r" t="t"/>
            <a:pathLst>
              <a:path extrusionOk="0" h="1477030" w="1584403">
                <a:moveTo>
                  <a:pt x="0" y="0"/>
                </a:moveTo>
                <a:lnTo>
                  <a:pt x="1584403" y="0"/>
                </a:lnTo>
                <a:lnTo>
                  <a:pt x="1584403" y="1477030"/>
                </a:lnTo>
                <a:lnTo>
                  <a:pt x="0" y="1477030"/>
                </a:lnTo>
                <a:lnTo>
                  <a:pt x="0" y="0"/>
                </a:lnTo>
                <a:close/>
              </a:path>
            </a:pathLst>
          </a:custGeom>
          <a:blipFill rotWithShape="1">
            <a:blip r:embed="rId5">
              <a:alphaModFix/>
            </a:blip>
            <a:stretch>
              <a:fillRect b="0" l="0" r="0" t="0"/>
            </a:stretch>
          </a:blipFill>
          <a:ln>
            <a:noFill/>
          </a:ln>
        </p:spPr>
      </p:sp>
      <p:sp>
        <p:nvSpPr>
          <p:cNvPr id="651" name="Google Shape;651;p28"/>
          <p:cNvSpPr/>
          <p:nvPr/>
        </p:nvSpPr>
        <p:spPr>
          <a:xfrm>
            <a:off x="8168370" y="6402821"/>
            <a:ext cx="1482468" cy="1742216"/>
          </a:xfrm>
          <a:custGeom>
            <a:rect b="b" l="l" r="r" t="t"/>
            <a:pathLst>
              <a:path extrusionOk="0" h="1742216" w="1482468">
                <a:moveTo>
                  <a:pt x="0" y="0"/>
                </a:moveTo>
                <a:lnTo>
                  <a:pt x="1482467" y="0"/>
                </a:lnTo>
                <a:lnTo>
                  <a:pt x="1482467" y="1742216"/>
                </a:lnTo>
                <a:lnTo>
                  <a:pt x="0" y="1742216"/>
                </a:lnTo>
                <a:lnTo>
                  <a:pt x="0" y="0"/>
                </a:lnTo>
                <a:close/>
              </a:path>
            </a:pathLst>
          </a:custGeom>
          <a:blipFill rotWithShape="1">
            <a:blip r:embed="rId6">
              <a:alphaModFix/>
            </a:blip>
            <a:stretch>
              <a:fillRect b="0" l="0" r="0" t="0"/>
            </a:stretch>
          </a:blipFill>
          <a:ln>
            <a:noFill/>
          </a:ln>
        </p:spPr>
      </p:sp>
      <p:sp>
        <p:nvSpPr>
          <p:cNvPr id="652" name="Google Shape;652;p28"/>
          <p:cNvSpPr/>
          <p:nvPr/>
        </p:nvSpPr>
        <p:spPr>
          <a:xfrm>
            <a:off x="8603168" y="2866009"/>
            <a:ext cx="1365647" cy="1606254"/>
          </a:xfrm>
          <a:custGeom>
            <a:rect b="b" l="l" r="r" t="t"/>
            <a:pathLst>
              <a:path extrusionOk="0" h="1606254" w="1365647">
                <a:moveTo>
                  <a:pt x="0" y="0"/>
                </a:moveTo>
                <a:lnTo>
                  <a:pt x="1365647" y="0"/>
                </a:lnTo>
                <a:lnTo>
                  <a:pt x="1365647" y="1606254"/>
                </a:lnTo>
                <a:lnTo>
                  <a:pt x="0" y="1606254"/>
                </a:lnTo>
                <a:lnTo>
                  <a:pt x="0" y="0"/>
                </a:lnTo>
                <a:close/>
              </a:path>
            </a:pathLst>
          </a:custGeom>
          <a:blipFill rotWithShape="1">
            <a:blip r:embed="rId7">
              <a:alphaModFix/>
            </a:blip>
            <a:stretch>
              <a:fillRect b="0" l="0" r="0" t="0"/>
            </a:stretch>
          </a:blipFill>
          <a:ln>
            <a:noFill/>
          </a:ln>
        </p:spPr>
      </p:sp>
      <p:sp>
        <p:nvSpPr>
          <p:cNvPr id="653" name="Google Shape;653;p28"/>
          <p:cNvSpPr/>
          <p:nvPr/>
        </p:nvSpPr>
        <p:spPr>
          <a:xfrm>
            <a:off x="14229421" y="5110591"/>
            <a:ext cx="1633579" cy="621457"/>
          </a:xfrm>
          <a:custGeom>
            <a:rect b="b" l="l" r="r" t="t"/>
            <a:pathLst>
              <a:path extrusionOk="0" h="621457" w="1633579">
                <a:moveTo>
                  <a:pt x="0" y="0"/>
                </a:moveTo>
                <a:lnTo>
                  <a:pt x="1633578" y="0"/>
                </a:lnTo>
                <a:lnTo>
                  <a:pt x="1633578" y="621457"/>
                </a:lnTo>
                <a:lnTo>
                  <a:pt x="0" y="621457"/>
                </a:lnTo>
                <a:lnTo>
                  <a:pt x="0" y="0"/>
                </a:lnTo>
                <a:close/>
              </a:path>
            </a:pathLst>
          </a:custGeom>
          <a:blipFill rotWithShape="1">
            <a:blip r:embed="rId8">
              <a:alphaModFix/>
            </a:blip>
            <a:stretch>
              <a:fillRect b="0" l="0" r="0" t="0"/>
            </a:stretch>
          </a:blipFill>
          <a:ln>
            <a:noFill/>
          </a:ln>
        </p:spPr>
      </p:sp>
      <p:sp>
        <p:nvSpPr>
          <p:cNvPr id="654" name="Google Shape;654;p28"/>
          <p:cNvSpPr/>
          <p:nvPr/>
        </p:nvSpPr>
        <p:spPr>
          <a:xfrm>
            <a:off x="16096559" y="3054751"/>
            <a:ext cx="1518964" cy="1228770"/>
          </a:xfrm>
          <a:custGeom>
            <a:rect b="b" l="l" r="r" t="t"/>
            <a:pathLst>
              <a:path extrusionOk="0" h="1228770" w="1518964">
                <a:moveTo>
                  <a:pt x="0" y="0"/>
                </a:moveTo>
                <a:lnTo>
                  <a:pt x="1518964" y="0"/>
                </a:lnTo>
                <a:lnTo>
                  <a:pt x="1518964" y="1228770"/>
                </a:lnTo>
                <a:lnTo>
                  <a:pt x="0" y="1228770"/>
                </a:lnTo>
                <a:lnTo>
                  <a:pt x="0" y="0"/>
                </a:lnTo>
                <a:close/>
              </a:path>
            </a:pathLst>
          </a:custGeom>
          <a:blipFill rotWithShape="1">
            <a:blip r:embed="rId9">
              <a:alphaModFix/>
            </a:blip>
            <a:stretch>
              <a:fillRect b="0" l="0" r="0" t="0"/>
            </a:stretch>
          </a:blipFill>
          <a:ln>
            <a:noFill/>
          </a:ln>
        </p:spPr>
      </p:sp>
      <p:sp>
        <p:nvSpPr>
          <p:cNvPr id="655" name="Google Shape;655;p28"/>
          <p:cNvSpPr/>
          <p:nvPr/>
        </p:nvSpPr>
        <p:spPr>
          <a:xfrm>
            <a:off x="6689202" y="6402821"/>
            <a:ext cx="1260731" cy="1742216"/>
          </a:xfrm>
          <a:custGeom>
            <a:rect b="b" l="l" r="r" t="t"/>
            <a:pathLst>
              <a:path extrusionOk="0" h="1742216" w="1260731">
                <a:moveTo>
                  <a:pt x="0" y="0"/>
                </a:moveTo>
                <a:lnTo>
                  <a:pt x="1260731" y="0"/>
                </a:lnTo>
                <a:lnTo>
                  <a:pt x="1260731" y="1742216"/>
                </a:lnTo>
                <a:lnTo>
                  <a:pt x="0" y="1742216"/>
                </a:lnTo>
                <a:lnTo>
                  <a:pt x="0" y="0"/>
                </a:lnTo>
                <a:close/>
              </a:path>
            </a:pathLst>
          </a:custGeom>
          <a:blipFill rotWithShape="1">
            <a:blip r:embed="rId10">
              <a:alphaModFix/>
            </a:blip>
            <a:stretch>
              <a:fillRect b="0" l="0" r="0" t="0"/>
            </a:stretch>
          </a:blipFill>
          <a:ln>
            <a:noFill/>
          </a:ln>
        </p:spPr>
      </p:sp>
      <p:sp>
        <p:nvSpPr>
          <p:cNvPr id="656" name="Google Shape;656;p28"/>
          <p:cNvSpPr/>
          <p:nvPr/>
        </p:nvSpPr>
        <p:spPr>
          <a:xfrm>
            <a:off x="11771486" y="5188073"/>
            <a:ext cx="1812737" cy="466493"/>
          </a:xfrm>
          <a:custGeom>
            <a:rect b="b" l="l" r="r" t="t"/>
            <a:pathLst>
              <a:path extrusionOk="0" h="466493" w="1812737">
                <a:moveTo>
                  <a:pt x="0" y="0"/>
                </a:moveTo>
                <a:lnTo>
                  <a:pt x="1812737" y="0"/>
                </a:lnTo>
                <a:lnTo>
                  <a:pt x="1812737" y="466493"/>
                </a:lnTo>
                <a:lnTo>
                  <a:pt x="0" y="466493"/>
                </a:lnTo>
                <a:lnTo>
                  <a:pt x="0" y="0"/>
                </a:lnTo>
                <a:close/>
              </a:path>
            </a:pathLst>
          </a:custGeom>
          <a:blipFill rotWithShape="1">
            <a:blip r:embed="rId11">
              <a:alphaModFix/>
            </a:blip>
            <a:stretch>
              <a:fillRect b="0" l="0" r="0" t="0"/>
            </a:stretch>
          </a:blipFill>
          <a:ln>
            <a:noFill/>
          </a:ln>
        </p:spPr>
      </p:sp>
      <p:sp>
        <p:nvSpPr>
          <p:cNvPr id="657" name="Google Shape;657;p28"/>
          <p:cNvSpPr/>
          <p:nvPr/>
        </p:nvSpPr>
        <p:spPr>
          <a:xfrm>
            <a:off x="9178386" y="5166708"/>
            <a:ext cx="1947902" cy="509223"/>
          </a:xfrm>
          <a:custGeom>
            <a:rect b="b" l="l" r="r" t="t"/>
            <a:pathLst>
              <a:path extrusionOk="0" h="509223" w="1947902">
                <a:moveTo>
                  <a:pt x="0" y="0"/>
                </a:moveTo>
                <a:lnTo>
                  <a:pt x="1947902" y="0"/>
                </a:lnTo>
                <a:lnTo>
                  <a:pt x="1947902" y="509223"/>
                </a:lnTo>
                <a:lnTo>
                  <a:pt x="0" y="509223"/>
                </a:lnTo>
                <a:lnTo>
                  <a:pt x="0" y="0"/>
                </a:lnTo>
                <a:close/>
              </a:path>
            </a:pathLst>
          </a:custGeom>
          <a:blipFill rotWithShape="1">
            <a:blip r:embed="rId12">
              <a:alphaModFix/>
            </a:blip>
            <a:stretch>
              <a:fillRect b="0" l="0" r="0" t="0"/>
            </a:stretch>
          </a:blipFill>
          <a:ln>
            <a:noFill/>
          </a:ln>
        </p:spPr>
      </p:sp>
      <p:sp>
        <p:nvSpPr>
          <p:cNvPr id="658" name="Google Shape;658;p28"/>
          <p:cNvSpPr/>
          <p:nvPr/>
        </p:nvSpPr>
        <p:spPr>
          <a:xfrm>
            <a:off x="16508197" y="4744620"/>
            <a:ext cx="1107326" cy="1353398"/>
          </a:xfrm>
          <a:custGeom>
            <a:rect b="b" l="l" r="r" t="t"/>
            <a:pathLst>
              <a:path extrusionOk="0" h="1353398" w="1107326">
                <a:moveTo>
                  <a:pt x="0" y="0"/>
                </a:moveTo>
                <a:lnTo>
                  <a:pt x="1107326" y="0"/>
                </a:lnTo>
                <a:lnTo>
                  <a:pt x="1107326" y="1353398"/>
                </a:lnTo>
                <a:lnTo>
                  <a:pt x="0" y="1353398"/>
                </a:lnTo>
                <a:lnTo>
                  <a:pt x="0" y="0"/>
                </a:lnTo>
                <a:close/>
              </a:path>
            </a:pathLst>
          </a:custGeom>
          <a:blipFill rotWithShape="1">
            <a:blip r:embed="rId13">
              <a:alphaModFix/>
            </a:blip>
            <a:stretch>
              <a:fillRect b="0" l="0" r="0" t="0"/>
            </a:stretch>
          </a:blipFill>
          <a:ln>
            <a:noFill/>
          </a:ln>
        </p:spPr>
      </p:sp>
      <p:sp>
        <p:nvSpPr>
          <p:cNvPr id="659" name="Google Shape;659;p28"/>
          <p:cNvSpPr/>
          <p:nvPr/>
        </p:nvSpPr>
        <p:spPr>
          <a:xfrm>
            <a:off x="6824859" y="4841194"/>
            <a:ext cx="1708329" cy="1160251"/>
          </a:xfrm>
          <a:custGeom>
            <a:rect b="b" l="l" r="r" t="t"/>
            <a:pathLst>
              <a:path extrusionOk="0" h="1160251" w="1708329">
                <a:moveTo>
                  <a:pt x="0" y="0"/>
                </a:moveTo>
                <a:lnTo>
                  <a:pt x="1708329" y="0"/>
                </a:lnTo>
                <a:lnTo>
                  <a:pt x="1708329" y="1160251"/>
                </a:lnTo>
                <a:lnTo>
                  <a:pt x="0" y="1160251"/>
                </a:lnTo>
                <a:lnTo>
                  <a:pt x="0" y="0"/>
                </a:lnTo>
                <a:close/>
              </a:path>
            </a:pathLst>
          </a:custGeom>
          <a:blipFill rotWithShape="1">
            <a:blip r:embed="rId14">
              <a:alphaModFix/>
            </a:blip>
            <a:stretch>
              <a:fillRect b="0" l="0" r="0" t="0"/>
            </a:stretch>
          </a:blipFill>
          <a:ln>
            <a:noFill/>
          </a:ln>
        </p:spPr>
      </p:sp>
      <p:sp>
        <p:nvSpPr>
          <p:cNvPr id="660" name="Google Shape;660;p28"/>
          <p:cNvSpPr/>
          <p:nvPr/>
        </p:nvSpPr>
        <p:spPr>
          <a:xfrm>
            <a:off x="6878762" y="2953573"/>
            <a:ext cx="1250818" cy="1431126"/>
          </a:xfrm>
          <a:custGeom>
            <a:rect b="b" l="l" r="r" t="t"/>
            <a:pathLst>
              <a:path extrusionOk="0" h="1431126" w="1250818">
                <a:moveTo>
                  <a:pt x="0" y="0"/>
                </a:moveTo>
                <a:lnTo>
                  <a:pt x="1250818" y="0"/>
                </a:lnTo>
                <a:lnTo>
                  <a:pt x="1250818" y="1431126"/>
                </a:lnTo>
                <a:lnTo>
                  <a:pt x="0" y="1431126"/>
                </a:lnTo>
                <a:lnTo>
                  <a:pt x="0" y="0"/>
                </a:lnTo>
                <a:close/>
              </a:path>
            </a:pathLst>
          </a:custGeom>
          <a:blipFill rotWithShape="1">
            <a:blip r:embed="rId15">
              <a:alphaModFix/>
            </a:blip>
            <a:stretch>
              <a:fillRect b="0" l="0" r="0" t="0"/>
            </a:stretch>
          </a:blipFill>
          <a:ln>
            <a:noFill/>
          </a:ln>
        </p:spPr>
      </p:sp>
      <p:sp>
        <p:nvSpPr>
          <p:cNvPr id="661" name="Google Shape;661;p28"/>
          <p:cNvSpPr/>
          <p:nvPr/>
        </p:nvSpPr>
        <p:spPr>
          <a:xfrm>
            <a:off x="14286096" y="2918709"/>
            <a:ext cx="1336875" cy="1500855"/>
          </a:xfrm>
          <a:custGeom>
            <a:rect b="b" l="l" r="r" t="t"/>
            <a:pathLst>
              <a:path extrusionOk="0" h="1500855" w="1336875">
                <a:moveTo>
                  <a:pt x="0" y="0"/>
                </a:moveTo>
                <a:lnTo>
                  <a:pt x="1336875" y="0"/>
                </a:lnTo>
                <a:lnTo>
                  <a:pt x="1336875" y="1500855"/>
                </a:lnTo>
                <a:lnTo>
                  <a:pt x="0" y="1500855"/>
                </a:lnTo>
                <a:lnTo>
                  <a:pt x="0" y="0"/>
                </a:lnTo>
                <a:close/>
              </a:path>
            </a:pathLst>
          </a:custGeom>
          <a:blipFill rotWithShape="1">
            <a:blip r:embed="rId16">
              <a:alphaModFix/>
            </a:blip>
            <a:stretch>
              <a:fillRect b="0" l="0" r="0" t="0"/>
            </a:stretch>
          </a:blipFill>
          <a:ln>
            <a:noFill/>
          </a:ln>
        </p:spPr>
      </p:sp>
      <p:sp>
        <p:nvSpPr>
          <p:cNvPr id="662" name="Google Shape;662;p28"/>
          <p:cNvSpPr/>
          <p:nvPr/>
        </p:nvSpPr>
        <p:spPr>
          <a:xfrm>
            <a:off x="11614843" y="6683473"/>
            <a:ext cx="1019879" cy="1180913"/>
          </a:xfrm>
          <a:custGeom>
            <a:rect b="b" l="l" r="r" t="t"/>
            <a:pathLst>
              <a:path extrusionOk="0" h="1180913" w="1019879">
                <a:moveTo>
                  <a:pt x="0" y="0"/>
                </a:moveTo>
                <a:lnTo>
                  <a:pt x="1019880" y="0"/>
                </a:lnTo>
                <a:lnTo>
                  <a:pt x="1019880" y="1180913"/>
                </a:lnTo>
                <a:lnTo>
                  <a:pt x="0" y="1180913"/>
                </a:lnTo>
                <a:lnTo>
                  <a:pt x="0" y="0"/>
                </a:lnTo>
                <a:close/>
              </a:path>
            </a:pathLst>
          </a:custGeom>
          <a:blipFill rotWithShape="1">
            <a:blip r:embed="rId17">
              <a:alphaModFix/>
            </a:blip>
            <a:stretch>
              <a:fillRect b="0" l="0" r="0" t="0"/>
            </a:stretch>
          </a:blipFill>
          <a:ln>
            <a:noFill/>
          </a:ln>
        </p:spPr>
      </p:sp>
      <p:sp>
        <p:nvSpPr>
          <p:cNvPr id="663" name="Google Shape;663;p28"/>
          <p:cNvSpPr/>
          <p:nvPr/>
        </p:nvSpPr>
        <p:spPr>
          <a:xfrm>
            <a:off x="9869274" y="6611709"/>
            <a:ext cx="1527133" cy="1324441"/>
          </a:xfrm>
          <a:custGeom>
            <a:rect b="b" l="l" r="r" t="t"/>
            <a:pathLst>
              <a:path extrusionOk="0" h="1324441" w="1527133">
                <a:moveTo>
                  <a:pt x="0" y="0"/>
                </a:moveTo>
                <a:lnTo>
                  <a:pt x="1527133" y="0"/>
                </a:lnTo>
                <a:lnTo>
                  <a:pt x="1527133" y="1324441"/>
                </a:lnTo>
                <a:lnTo>
                  <a:pt x="0" y="1324441"/>
                </a:lnTo>
                <a:lnTo>
                  <a:pt x="0" y="0"/>
                </a:lnTo>
                <a:close/>
              </a:path>
            </a:pathLst>
          </a:custGeom>
          <a:blipFill rotWithShape="1">
            <a:blip r:embed="rId18">
              <a:alphaModFix/>
            </a:blip>
            <a:stretch>
              <a:fillRect b="0" l="0" r="0" t="0"/>
            </a:stretch>
          </a:blipFill>
          <a:ln>
            <a:noFill/>
          </a:ln>
        </p:spPr>
      </p:sp>
      <p:sp>
        <p:nvSpPr>
          <p:cNvPr id="664" name="Google Shape;664;p28"/>
          <p:cNvSpPr/>
          <p:nvPr/>
        </p:nvSpPr>
        <p:spPr>
          <a:xfrm>
            <a:off x="12853159" y="6715275"/>
            <a:ext cx="1088868" cy="1117308"/>
          </a:xfrm>
          <a:custGeom>
            <a:rect b="b" l="l" r="r" t="t"/>
            <a:pathLst>
              <a:path extrusionOk="0" h="1117308" w="1088868">
                <a:moveTo>
                  <a:pt x="0" y="0"/>
                </a:moveTo>
                <a:lnTo>
                  <a:pt x="1088868" y="0"/>
                </a:lnTo>
                <a:lnTo>
                  <a:pt x="1088868" y="1117309"/>
                </a:lnTo>
                <a:lnTo>
                  <a:pt x="0" y="1117309"/>
                </a:lnTo>
                <a:lnTo>
                  <a:pt x="0" y="0"/>
                </a:lnTo>
                <a:close/>
              </a:path>
            </a:pathLst>
          </a:custGeom>
          <a:blipFill rotWithShape="1">
            <a:blip r:embed="rId19">
              <a:alphaModFix/>
            </a:blip>
            <a:stretch>
              <a:fillRect b="0" l="0" r="0" t="0"/>
            </a:stretch>
          </a:blipFill>
          <a:ln>
            <a:noFill/>
          </a:ln>
        </p:spPr>
      </p:sp>
      <p:sp>
        <p:nvSpPr>
          <p:cNvPr id="665" name="Google Shape;665;p28"/>
          <p:cNvSpPr/>
          <p:nvPr/>
        </p:nvSpPr>
        <p:spPr>
          <a:xfrm>
            <a:off x="15424499" y="6748302"/>
            <a:ext cx="1051256" cy="1051256"/>
          </a:xfrm>
          <a:custGeom>
            <a:rect b="b" l="l" r="r" t="t"/>
            <a:pathLst>
              <a:path extrusionOk="0" h="1051256" w="1051256">
                <a:moveTo>
                  <a:pt x="0" y="0"/>
                </a:moveTo>
                <a:lnTo>
                  <a:pt x="1051256" y="0"/>
                </a:lnTo>
                <a:lnTo>
                  <a:pt x="1051256" y="1051255"/>
                </a:lnTo>
                <a:lnTo>
                  <a:pt x="0" y="1051255"/>
                </a:lnTo>
                <a:lnTo>
                  <a:pt x="0" y="0"/>
                </a:lnTo>
                <a:close/>
              </a:path>
            </a:pathLst>
          </a:custGeom>
          <a:blipFill rotWithShape="1">
            <a:blip r:embed="rId20">
              <a:alphaModFix/>
            </a:blip>
            <a:stretch>
              <a:fillRect b="0" l="0" r="0" t="0"/>
            </a:stretch>
          </a:blipFill>
          <a:ln>
            <a:noFill/>
          </a:ln>
        </p:spPr>
      </p:sp>
      <p:sp>
        <p:nvSpPr>
          <p:cNvPr id="666" name="Google Shape;666;p28"/>
          <p:cNvSpPr/>
          <p:nvPr/>
        </p:nvSpPr>
        <p:spPr>
          <a:xfrm>
            <a:off x="14160463" y="6786300"/>
            <a:ext cx="1045599" cy="975259"/>
          </a:xfrm>
          <a:custGeom>
            <a:rect b="b" l="l" r="r" t="t"/>
            <a:pathLst>
              <a:path extrusionOk="0" h="975259" w="1045599">
                <a:moveTo>
                  <a:pt x="0" y="0"/>
                </a:moveTo>
                <a:lnTo>
                  <a:pt x="1045600" y="0"/>
                </a:lnTo>
                <a:lnTo>
                  <a:pt x="1045600" y="975259"/>
                </a:lnTo>
                <a:lnTo>
                  <a:pt x="0" y="975259"/>
                </a:lnTo>
                <a:lnTo>
                  <a:pt x="0" y="0"/>
                </a:lnTo>
                <a:close/>
              </a:path>
            </a:pathLst>
          </a:custGeom>
          <a:blipFill rotWithShape="1">
            <a:blip r:embed="rId21">
              <a:alphaModFix/>
            </a:blip>
            <a:stretch>
              <a:fillRect b="0" l="0" r="0" t="0"/>
            </a:stretch>
          </a:blipFill>
          <a:ln>
            <a:noFill/>
          </a:ln>
        </p:spPr>
      </p:sp>
      <p:sp>
        <p:nvSpPr>
          <p:cNvPr id="667" name="Google Shape;667;p28"/>
          <p:cNvSpPr/>
          <p:nvPr/>
        </p:nvSpPr>
        <p:spPr>
          <a:xfrm>
            <a:off x="16694191" y="6734886"/>
            <a:ext cx="991839" cy="1078086"/>
          </a:xfrm>
          <a:custGeom>
            <a:rect b="b" l="l" r="r" t="t"/>
            <a:pathLst>
              <a:path extrusionOk="0" h="1078086" w="991839">
                <a:moveTo>
                  <a:pt x="0" y="0"/>
                </a:moveTo>
                <a:lnTo>
                  <a:pt x="991839" y="0"/>
                </a:lnTo>
                <a:lnTo>
                  <a:pt x="991839" y="1078086"/>
                </a:lnTo>
                <a:lnTo>
                  <a:pt x="0" y="1078086"/>
                </a:lnTo>
                <a:lnTo>
                  <a:pt x="0" y="0"/>
                </a:lnTo>
                <a:close/>
              </a:path>
            </a:pathLst>
          </a:custGeom>
          <a:blipFill rotWithShape="1">
            <a:blip r:embed="rId22">
              <a:alphaModFix/>
            </a:blip>
            <a:stretch>
              <a:fillRect b="0" l="0" r="0" t="0"/>
            </a:stretch>
          </a:blipFill>
          <a:ln>
            <a:noFill/>
          </a:ln>
        </p:spPr>
      </p:sp>
      <p:sp>
        <p:nvSpPr>
          <p:cNvPr id="668" name="Google Shape;668;p28"/>
          <p:cNvSpPr/>
          <p:nvPr/>
        </p:nvSpPr>
        <p:spPr>
          <a:xfrm>
            <a:off x="6689202" y="8576880"/>
            <a:ext cx="798918" cy="866676"/>
          </a:xfrm>
          <a:custGeom>
            <a:rect b="b" l="l" r="r" t="t"/>
            <a:pathLst>
              <a:path extrusionOk="0" h="866676" w="798918">
                <a:moveTo>
                  <a:pt x="0" y="0"/>
                </a:moveTo>
                <a:lnTo>
                  <a:pt x="798918" y="0"/>
                </a:lnTo>
                <a:lnTo>
                  <a:pt x="798918" y="866676"/>
                </a:lnTo>
                <a:lnTo>
                  <a:pt x="0" y="866676"/>
                </a:lnTo>
                <a:lnTo>
                  <a:pt x="0" y="0"/>
                </a:lnTo>
                <a:close/>
              </a:path>
            </a:pathLst>
          </a:custGeom>
          <a:blipFill rotWithShape="1">
            <a:blip r:embed="rId23">
              <a:alphaModFix/>
            </a:blip>
            <a:stretch>
              <a:fillRect b="0" l="0" r="0" t="0"/>
            </a:stretch>
          </a:blipFill>
          <a:ln>
            <a:noFill/>
          </a:ln>
        </p:spPr>
      </p:sp>
      <p:sp>
        <p:nvSpPr>
          <p:cNvPr id="669" name="Google Shape;669;p28"/>
          <p:cNvSpPr/>
          <p:nvPr/>
        </p:nvSpPr>
        <p:spPr>
          <a:xfrm>
            <a:off x="10845769" y="8526392"/>
            <a:ext cx="955338" cy="967654"/>
          </a:xfrm>
          <a:custGeom>
            <a:rect b="b" l="l" r="r" t="t"/>
            <a:pathLst>
              <a:path extrusionOk="0" h="967654" w="955338">
                <a:moveTo>
                  <a:pt x="0" y="0"/>
                </a:moveTo>
                <a:lnTo>
                  <a:pt x="955338" y="0"/>
                </a:lnTo>
                <a:lnTo>
                  <a:pt x="955338" y="967653"/>
                </a:lnTo>
                <a:lnTo>
                  <a:pt x="0" y="967653"/>
                </a:lnTo>
                <a:lnTo>
                  <a:pt x="0" y="0"/>
                </a:lnTo>
                <a:close/>
              </a:path>
            </a:pathLst>
          </a:custGeom>
          <a:blipFill rotWithShape="1">
            <a:blip r:embed="rId24">
              <a:alphaModFix/>
            </a:blip>
            <a:stretch>
              <a:fillRect b="0" l="0" r="0" t="0"/>
            </a:stretch>
          </a:blipFill>
          <a:ln>
            <a:noFill/>
          </a:ln>
        </p:spPr>
      </p:sp>
      <p:sp>
        <p:nvSpPr>
          <p:cNvPr id="670" name="Google Shape;670;p28"/>
          <p:cNvSpPr/>
          <p:nvPr/>
        </p:nvSpPr>
        <p:spPr>
          <a:xfrm>
            <a:off x="9573264" y="8514285"/>
            <a:ext cx="687094" cy="991867"/>
          </a:xfrm>
          <a:custGeom>
            <a:rect b="b" l="l" r="r" t="t"/>
            <a:pathLst>
              <a:path extrusionOk="0" h="991867" w="687094">
                <a:moveTo>
                  <a:pt x="0" y="0"/>
                </a:moveTo>
                <a:lnTo>
                  <a:pt x="687094" y="0"/>
                </a:lnTo>
                <a:lnTo>
                  <a:pt x="687094" y="991867"/>
                </a:lnTo>
                <a:lnTo>
                  <a:pt x="0" y="991867"/>
                </a:lnTo>
                <a:lnTo>
                  <a:pt x="0" y="0"/>
                </a:lnTo>
                <a:close/>
              </a:path>
            </a:pathLst>
          </a:custGeom>
          <a:blipFill rotWithShape="1">
            <a:blip r:embed="rId25">
              <a:alphaModFix/>
            </a:blip>
            <a:stretch>
              <a:fillRect b="0" l="0" r="0" t="0"/>
            </a:stretch>
          </a:blipFill>
          <a:ln>
            <a:noFill/>
          </a:ln>
        </p:spPr>
      </p:sp>
      <p:sp>
        <p:nvSpPr>
          <p:cNvPr id="671" name="Google Shape;671;p28"/>
          <p:cNvSpPr/>
          <p:nvPr/>
        </p:nvSpPr>
        <p:spPr>
          <a:xfrm>
            <a:off x="8073531" y="8565526"/>
            <a:ext cx="914321" cy="889385"/>
          </a:xfrm>
          <a:custGeom>
            <a:rect b="b" l="l" r="r" t="t"/>
            <a:pathLst>
              <a:path extrusionOk="0" h="889385" w="914321">
                <a:moveTo>
                  <a:pt x="0" y="0"/>
                </a:moveTo>
                <a:lnTo>
                  <a:pt x="914322" y="0"/>
                </a:lnTo>
                <a:lnTo>
                  <a:pt x="914322" y="889385"/>
                </a:lnTo>
                <a:lnTo>
                  <a:pt x="0" y="889385"/>
                </a:lnTo>
                <a:lnTo>
                  <a:pt x="0" y="0"/>
                </a:lnTo>
                <a:close/>
              </a:path>
            </a:pathLst>
          </a:custGeom>
          <a:blipFill rotWithShape="1">
            <a:blip r:embed="rId26">
              <a:alphaModFix/>
            </a:blip>
            <a:stretch>
              <a:fillRect b="0" l="0" r="0" t="0"/>
            </a:stretch>
          </a:blipFill>
          <a:ln>
            <a:noFill/>
          </a:ln>
        </p:spPr>
      </p:sp>
      <p:sp>
        <p:nvSpPr>
          <p:cNvPr id="672" name="Google Shape;672;p28"/>
          <p:cNvSpPr/>
          <p:nvPr/>
        </p:nvSpPr>
        <p:spPr>
          <a:xfrm>
            <a:off x="12386518" y="8573487"/>
            <a:ext cx="951296" cy="873463"/>
          </a:xfrm>
          <a:custGeom>
            <a:rect b="b" l="l" r="r" t="t"/>
            <a:pathLst>
              <a:path extrusionOk="0" h="873463" w="951296">
                <a:moveTo>
                  <a:pt x="0" y="0"/>
                </a:moveTo>
                <a:lnTo>
                  <a:pt x="951296" y="0"/>
                </a:lnTo>
                <a:lnTo>
                  <a:pt x="951296" y="873463"/>
                </a:lnTo>
                <a:lnTo>
                  <a:pt x="0" y="873463"/>
                </a:lnTo>
                <a:lnTo>
                  <a:pt x="0" y="0"/>
                </a:lnTo>
                <a:close/>
              </a:path>
            </a:pathLst>
          </a:custGeom>
          <a:blipFill rotWithShape="1">
            <a:blip r:embed="rId27">
              <a:alphaModFix/>
            </a:blip>
            <a:stretch>
              <a:fillRect b="0" l="0" r="0" t="0"/>
            </a:stretch>
          </a:blipFill>
          <a:ln>
            <a:noFill/>
          </a:ln>
        </p:spPr>
      </p:sp>
      <p:sp>
        <p:nvSpPr>
          <p:cNvPr id="673" name="Google Shape;673;p28"/>
          <p:cNvSpPr/>
          <p:nvPr/>
        </p:nvSpPr>
        <p:spPr>
          <a:xfrm>
            <a:off x="13923226" y="8602501"/>
            <a:ext cx="815435" cy="815435"/>
          </a:xfrm>
          <a:custGeom>
            <a:rect b="b" l="l" r="r" t="t"/>
            <a:pathLst>
              <a:path extrusionOk="0" h="815435" w="815435">
                <a:moveTo>
                  <a:pt x="0" y="0"/>
                </a:moveTo>
                <a:lnTo>
                  <a:pt x="815435" y="0"/>
                </a:lnTo>
                <a:lnTo>
                  <a:pt x="815435" y="815435"/>
                </a:lnTo>
                <a:lnTo>
                  <a:pt x="0" y="815435"/>
                </a:lnTo>
                <a:lnTo>
                  <a:pt x="0" y="0"/>
                </a:lnTo>
                <a:close/>
              </a:path>
            </a:pathLst>
          </a:custGeom>
          <a:blipFill rotWithShape="1">
            <a:blip r:embed="rId28">
              <a:alphaModFix/>
            </a:blip>
            <a:stretch>
              <a:fillRect b="0" l="0" r="0" t="0"/>
            </a:stretch>
          </a:blipFill>
          <a:ln>
            <a:noFill/>
          </a:ln>
        </p:spPr>
      </p:sp>
      <p:sp>
        <p:nvSpPr>
          <p:cNvPr id="674" name="Google Shape;674;p28"/>
          <p:cNvSpPr/>
          <p:nvPr/>
        </p:nvSpPr>
        <p:spPr>
          <a:xfrm>
            <a:off x="15324072" y="8686131"/>
            <a:ext cx="902296" cy="648175"/>
          </a:xfrm>
          <a:custGeom>
            <a:rect b="b" l="l" r="r" t="t"/>
            <a:pathLst>
              <a:path extrusionOk="0" h="648175" w="902296">
                <a:moveTo>
                  <a:pt x="0" y="0"/>
                </a:moveTo>
                <a:lnTo>
                  <a:pt x="902296" y="0"/>
                </a:lnTo>
                <a:lnTo>
                  <a:pt x="902296" y="648175"/>
                </a:lnTo>
                <a:lnTo>
                  <a:pt x="0" y="648175"/>
                </a:lnTo>
                <a:lnTo>
                  <a:pt x="0" y="0"/>
                </a:lnTo>
                <a:close/>
              </a:path>
            </a:pathLst>
          </a:custGeom>
          <a:blipFill rotWithShape="1">
            <a:blip r:embed="rId29">
              <a:alphaModFix/>
            </a:blip>
            <a:stretch>
              <a:fillRect b="0" l="-10035" r="0" t="-30616"/>
            </a:stretch>
          </a:blipFill>
          <a:ln>
            <a:noFill/>
          </a:ln>
        </p:spPr>
      </p:sp>
      <p:sp>
        <p:nvSpPr>
          <p:cNvPr id="675" name="Google Shape;675;p28"/>
          <p:cNvSpPr/>
          <p:nvPr/>
        </p:nvSpPr>
        <p:spPr>
          <a:xfrm>
            <a:off x="16811779" y="8559157"/>
            <a:ext cx="767624" cy="902123"/>
          </a:xfrm>
          <a:custGeom>
            <a:rect b="b" l="l" r="r" t="t"/>
            <a:pathLst>
              <a:path extrusionOk="0" h="902123" w="767624">
                <a:moveTo>
                  <a:pt x="0" y="0"/>
                </a:moveTo>
                <a:lnTo>
                  <a:pt x="767624" y="0"/>
                </a:lnTo>
                <a:lnTo>
                  <a:pt x="767624" y="902123"/>
                </a:lnTo>
                <a:lnTo>
                  <a:pt x="0" y="902123"/>
                </a:lnTo>
                <a:lnTo>
                  <a:pt x="0" y="0"/>
                </a:lnTo>
                <a:close/>
              </a:path>
            </a:pathLst>
          </a:custGeom>
          <a:blipFill rotWithShape="1">
            <a:blip r:embed="rId30">
              <a:alphaModFix/>
            </a:blip>
            <a:stretch>
              <a:fillRect b="0" l="0" r="0" t="0"/>
            </a:stretch>
          </a:blipFill>
          <a:ln>
            <a:noFill/>
          </a:ln>
        </p:spPr>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9" name="Shape 679"/>
        <p:cNvGrpSpPr/>
        <p:nvPr/>
      </p:nvGrpSpPr>
      <p:grpSpPr>
        <a:xfrm>
          <a:off x="0" y="0"/>
          <a:ext cx="0" cy="0"/>
          <a:chOff x="0" y="0"/>
          <a:chExt cx="0" cy="0"/>
        </a:xfrm>
      </p:grpSpPr>
      <p:grpSp>
        <p:nvGrpSpPr>
          <p:cNvPr id="680" name="Google Shape;680;p29"/>
          <p:cNvGrpSpPr/>
          <p:nvPr/>
        </p:nvGrpSpPr>
        <p:grpSpPr>
          <a:xfrm>
            <a:off x="0" y="0"/>
            <a:ext cx="18528564" cy="10287000"/>
            <a:chOff x="0" y="0"/>
            <a:chExt cx="24704752" cy="13716000"/>
          </a:xfrm>
        </p:grpSpPr>
        <p:sp>
          <p:nvSpPr>
            <p:cNvPr id="681" name="Google Shape;681;p29"/>
            <p:cNvSpPr/>
            <p:nvPr/>
          </p:nvSpPr>
          <p:spPr>
            <a:xfrm>
              <a:off x="0" y="0"/>
              <a:ext cx="13716000" cy="13716000"/>
            </a:xfrm>
            <a:custGeom>
              <a:rect b="b" l="l" r="r" t="t"/>
              <a:pathLst>
                <a:path extrusionOk="0" h="13716000" w="13716000">
                  <a:moveTo>
                    <a:pt x="0" y="0"/>
                  </a:moveTo>
                  <a:lnTo>
                    <a:pt x="13716000" y="0"/>
                  </a:lnTo>
                  <a:lnTo>
                    <a:pt x="13716000" y="13716000"/>
                  </a:lnTo>
                  <a:lnTo>
                    <a:pt x="0" y="13716000"/>
                  </a:lnTo>
                  <a:lnTo>
                    <a:pt x="0" y="0"/>
                  </a:lnTo>
                  <a:close/>
                </a:path>
              </a:pathLst>
            </a:custGeom>
            <a:blipFill rotWithShape="1">
              <a:blip r:embed="rId3">
                <a:alphaModFix/>
              </a:blip>
              <a:stretch>
                <a:fillRect b="0" l="0" r="0" t="0"/>
              </a:stretch>
            </a:blipFill>
            <a:ln>
              <a:noFill/>
            </a:ln>
          </p:spPr>
        </p:sp>
        <p:sp>
          <p:nvSpPr>
            <p:cNvPr id="682" name="Google Shape;682;p29"/>
            <p:cNvSpPr/>
            <p:nvPr/>
          </p:nvSpPr>
          <p:spPr>
            <a:xfrm>
              <a:off x="13716000" y="0"/>
              <a:ext cx="10988752" cy="13699308"/>
            </a:xfrm>
            <a:custGeom>
              <a:rect b="b" l="l" r="r" t="t"/>
              <a:pathLst>
                <a:path extrusionOk="0" h="13699308" w="10988752">
                  <a:moveTo>
                    <a:pt x="0" y="0"/>
                  </a:moveTo>
                  <a:lnTo>
                    <a:pt x="10988752" y="0"/>
                  </a:lnTo>
                  <a:lnTo>
                    <a:pt x="10988752" y="13699308"/>
                  </a:lnTo>
                  <a:lnTo>
                    <a:pt x="0" y="13699308"/>
                  </a:lnTo>
                  <a:lnTo>
                    <a:pt x="0" y="0"/>
                  </a:lnTo>
                  <a:close/>
                </a:path>
              </a:pathLst>
            </a:custGeom>
            <a:blipFill rotWithShape="1">
              <a:blip r:embed="rId3">
                <a:alphaModFix/>
              </a:blip>
              <a:stretch>
                <a:fillRect b="-120" l="0" r="-24817" t="0"/>
              </a:stretch>
            </a:blipFill>
            <a:ln>
              <a:noFill/>
            </a:ln>
          </p:spPr>
        </p:sp>
      </p:grpSp>
      <p:sp>
        <p:nvSpPr>
          <p:cNvPr id="683" name="Google Shape;683;p29"/>
          <p:cNvSpPr txBox="1"/>
          <p:nvPr/>
        </p:nvSpPr>
        <p:spPr>
          <a:xfrm>
            <a:off x="5394893" y="434796"/>
            <a:ext cx="7498214" cy="2380870"/>
          </a:xfrm>
          <a:prstGeom prst="rect">
            <a:avLst/>
          </a:prstGeom>
          <a:noFill/>
          <a:ln>
            <a:noFill/>
          </a:ln>
        </p:spPr>
        <p:txBody>
          <a:bodyPr anchorCtr="0" anchor="t" bIns="0" lIns="0" spcFirstLastPara="1" rIns="0" wrap="square" tIns="0">
            <a:spAutoFit/>
          </a:bodyPr>
          <a:lstStyle/>
          <a:p>
            <a:pPr indent="0" lvl="0" marL="0" marR="0" rtl="0" algn="ctr">
              <a:lnSpc>
                <a:spcPct val="140002"/>
              </a:lnSpc>
              <a:spcBef>
                <a:spcPts val="0"/>
              </a:spcBef>
              <a:spcAft>
                <a:spcPts val="0"/>
              </a:spcAft>
              <a:buNone/>
            </a:pPr>
            <a:r>
              <a:rPr b="0" i="0" lang="en-US" sz="13859" u="none" cap="none" strike="noStrike">
                <a:solidFill>
                  <a:srgbClr val="000000"/>
                </a:solidFill>
                <a:latin typeface="Forum"/>
                <a:ea typeface="Forum"/>
                <a:cs typeface="Forum"/>
                <a:sym typeface="Forum"/>
              </a:rPr>
              <a:t>CREDITS</a:t>
            </a:r>
            <a:endParaRPr/>
          </a:p>
        </p:txBody>
      </p:sp>
      <p:sp>
        <p:nvSpPr>
          <p:cNvPr id="684" name="Google Shape;684;p29"/>
          <p:cNvSpPr txBox="1"/>
          <p:nvPr/>
        </p:nvSpPr>
        <p:spPr>
          <a:xfrm>
            <a:off x="5856289" y="7562413"/>
            <a:ext cx="6575421" cy="876616"/>
          </a:xfrm>
          <a:prstGeom prst="rect">
            <a:avLst/>
          </a:prstGeom>
          <a:noFill/>
          <a:ln>
            <a:noFill/>
          </a:ln>
        </p:spPr>
        <p:txBody>
          <a:bodyPr anchorCtr="0" anchor="t" bIns="0" lIns="0" spcFirstLastPara="1" rIns="0" wrap="square" tIns="0">
            <a:spAutoFit/>
          </a:bodyPr>
          <a:lstStyle/>
          <a:p>
            <a:pPr indent="0" lvl="0" marL="0" marR="0" rtl="0" algn="ctr">
              <a:lnSpc>
                <a:spcPct val="112994"/>
              </a:lnSpc>
              <a:spcBef>
                <a:spcPts val="0"/>
              </a:spcBef>
              <a:spcAft>
                <a:spcPts val="0"/>
              </a:spcAft>
              <a:buNone/>
            </a:pPr>
            <a:r>
              <a:rPr b="0" i="0" lang="en-US" sz="5964" u="none" cap="none" strike="noStrike">
                <a:solidFill>
                  <a:srgbClr val="000000"/>
                </a:solidFill>
                <a:latin typeface="Forum"/>
                <a:ea typeface="Forum"/>
                <a:cs typeface="Forum"/>
                <a:sym typeface="Forum"/>
              </a:rPr>
              <a:t>PEXELS &amp; PIXABAY</a:t>
            </a:r>
            <a:endParaRPr/>
          </a:p>
        </p:txBody>
      </p:sp>
      <p:sp>
        <p:nvSpPr>
          <p:cNvPr id="685" name="Google Shape;685;p29"/>
          <p:cNvSpPr txBox="1"/>
          <p:nvPr/>
        </p:nvSpPr>
        <p:spPr>
          <a:xfrm>
            <a:off x="6094486" y="8705729"/>
            <a:ext cx="6099028" cy="498476"/>
          </a:xfrm>
          <a:prstGeom prst="rect">
            <a:avLst/>
          </a:prstGeom>
          <a:noFill/>
          <a:ln>
            <a:noFill/>
          </a:ln>
        </p:spPr>
        <p:txBody>
          <a:bodyPr anchorCtr="0" anchor="t" bIns="0" lIns="0" spcFirstLastPara="1" rIns="0" wrap="square" tIns="0">
            <a:spAutoFit/>
          </a:bodyPr>
          <a:lstStyle/>
          <a:p>
            <a:pPr indent="0" lvl="1" marL="0" marR="0" rtl="0" algn="ctr">
              <a:lnSpc>
                <a:spcPct val="167026"/>
              </a:lnSpc>
              <a:spcBef>
                <a:spcPts val="0"/>
              </a:spcBef>
              <a:spcAft>
                <a:spcPts val="0"/>
              </a:spcAft>
              <a:buNone/>
            </a:pPr>
            <a:r>
              <a:rPr b="0" i="0" lang="en-US" sz="2499" u="none" cap="none" strike="noStrike">
                <a:solidFill>
                  <a:srgbClr val="000000"/>
                </a:solidFill>
                <a:latin typeface="Ubuntu"/>
                <a:ea typeface="Ubuntu"/>
                <a:cs typeface="Ubuntu"/>
                <a:sym typeface="Ubuntu"/>
              </a:rPr>
              <a:t>for the photos</a:t>
            </a:r>
            <a:endParaRPr/>
          </a:p>
        </p:txBody>
      </p:sp>
      <p:sp>
        <p:nvSpPr>
          <p:cNvPr id="686" name="Google Shape;686;p29"/>
          <p:cNvSpPr txBox="1"/>
          <p:nvPr/>
        </p:nvSpPr>
        <p:spPr>
          <a:xfrm>
            <a:off x="5856289" y="6271522"/>
            <a:ext cx="6575421" cy="498476"/>
          </a:xfrm>
          <a:prstGeom prst="rect">
            <a:avLst/>
          </a:prstGeom>
          <a:noFill/>
          <a:ln>
            <a:noFill/>
          </a:ln>
        </p:spPr>
        <p:txBody>
          <a:bodyPr anchorCtr="0" anchor="t" bIns="0" lIns="0" spcFirstLastPara="1" rIns="0" wrap="square" tIns="0">
            <a:spAutoFit/>
          </a:bodyPr>
          <a:lstStyle/>
          <a:p>
            <a:pPr indent="0" lvl="1" marL="0" marR="0" rtl="0" algn="ctr">
              <a:lnSpc>
                <a:spcPct val="167026"/>
              </a:lnSpc>
              <a:spcBef>
                <a:spcPts val="0"/>
              </a:spcBef>
              <a:spcAft>
                <a:spcPts val="0"/>
              </a:spcAft>
              <a:buNone/>
            </a:pPr>
            <a:r>
              <a:rPr b="0" i="0" lang="en-US" sz="2499" u="none" cap="none" strike="noStrike">
                <a:solidFill>
                  <a:srgbClr val="000000"/>
                </a:solidFill>
                <a:latin typeface="Ubuntu"/>
                <a:ea typeface="Ubuntu"/>
                <a:cs typeface="Ubuntu"/>
                <a:sym typeface="Ubuntu"/>
              </a:rPr>
              <a:t>for the presentation template</a:t>
            </a:r>
            <a:endParaRPr/>
          </a:p>
        </p:txBody>
      </p:sp>
      <p:sp>
        <p:nvSpPr>
          <p:cNvPr id="687" name="Google Shape;687;p29"/>
          <p:cNvSpPr txBox="1"/>
          <p:nvPr/>
        </p:nvSpPr>
        <p:spPr>
          <a:xfrm>
            <a:off x="5856289" y="2937920"/>
            <a:ext cx="6575421" cy="1047427"/>
          </a:xfrm>
          <a:prstGeom prst="rect">
            <a:avLst/>
          </a:prstGeom>
          <a:noFill/>
          <a:ln>
            <a:noFill/>
          </a:ln>
        </p:spPr>
        <p:txBody>
          <a:bodyPr anchorCtr="0" anchor="t" bIns="0" lIns="0" spcFirstLastPara="1" rIns="0" wrap="square" tIns="0">
            <a:spAutoFit/>
          </a:bodyPr>
          <a:lstStyle/>
          <a:p>
            <a:pPr indent="0" lvl="0" marL="0" marR="0" rtl="0" algn="ctr">
              <a:lnSpc>
                <a:spcPct val="167005"/>
              </a:lnSpc>
              <a:spcBef>
                <a:spcPts val="0"/>
              </a:spcBef>
              <a:spcAft>
                <a:spcPts val="0"/>
              </a:spcAft>
              <a:buNone/>
            </a:pPr>
            <a:r>
              <a:rPr b="0" i="0" lang="en-US" sz="2558" u="none" cap="none" strike="noStrike">
                <a:solidFill>
                  <a:srgbClr val="000000"/>
                </a:solidFill>
                <a:latin typeface="Ubuntu"/>
                <a:ea typeface="Ubuntu"/>
                <a:cs typeface="Ubuntu"/>
                <a:sym typeface="Ubuntu"/>
              </a:rPr>
              <a:t>This presentation template is free for</a:t>
            </a:r>
            <a:endParaRPr/>
          </a:p>
          <a:p>
            <a:pPr indent="0" lvl="1" marL="0" marR="0" rtl="0" algn="ctr">
              <a:lnSpc>
                <a:spcPct val="167005"/>
              </a:lnSpc>
              <a:spcBef>
                <a:spcPts val="0"/>
              </a:spcBef>
              <a:spcAft>
                <a:spcPts val="0"/>
              </a:spcAft>
              <a:buNone/>
            </a:pPr>
            <a:r>
              <a:rPr b="0" i="0" lang="en-US" sz="2558" u="none" cap="none" strike="noStrike">
                <a:solidFill>
                  <a:srgbClr val="000000"/>
                </a:solidFill>
                <a:latin typeface="Ubuntu"/>
                <a:ea typeface="Ubuntu"/>
                <a:cs typeface="Ubuntu"/>
                <a:sym typeface="Ubuntu"/>
              </a:rPr>
              <a:t>everyone to use thanks to the following:</a:t>
            </a:r>
            <a:endParaRPr/>
          </a:p>
        </p:txBody>
      </p:sp>
      <p:pic>
        <p:nvPicPr>
          <p:cNvPr id="688" name="Google Shape;688;p29"/>
          <p:cNvPicPr preferRelativeResize="0"/>
          <p:nvPr/>
        </p:nvPicPr>
        <p:blipFill>
          <a:blip r:embed="rId4">
            <a:alphaModFix/>
          </a:blip>
          <a:stretch>
            <a:fillRect/>
          </a:stretch>
        </p:blipFill>
        <p:spPr>
          <a:xfrm>
            <a:off x="6428500" y="4693225"/>
            <a:ext cx="5430999" cy="13577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grpSp>
        <p:nvGrpSpPr>
          <p:cNvPr id="193" name="Google Shape;193;p11"/>
          <p:cNvGrpSpPr/>
          <p:nvPr/>
        </p:nvGrpSpPr>
        <p:grpSpPr>
          <a:xfrm>
            <a:off x="0" y="0"/>
            <a:ext cx="18528564" cy="10287000"/>
            <a:chOff x="0" y="0"/>
            <a:chExt cx="24704752" cy="13716000"/>
          </a:xfrm>
        </p:grpSpPr>
        <p:sp>
          <p:nvSpPr>
            <p:cNvPr id="194" name="Google Shape;194;p11"/>
            <p:cNvSpPr/>
            <p:nvPr/>
          </p:nvSpPr>
          <p:spPr>
            <a:xfrm>
              <a:off x="0" y="0"/>
              <a:ext cx="13716000" cy="13716000"/>
            </a:xfrm>
            <a:custGeom>
              <a:rect b="b" l="l" r="r" t="t"/>
              <a:pathLst>
                <a:path extrusionOk="0" h="13716000" w="13716000">
                  <a:moveTo>
                    <a:pt x="0" y="0"/>
                  </a:moveTo>
                  <a:lnTo>
                    <a:pt x="13716000" y="0"/>
                  </a:lnTo>
                  <a:lnTo>
                    <a:pt x="13716000" y="13716000"/>
                  </a:lnTo>
                  <a:lnTo>
                    <a:pt x="0" y="13716000"/>
                  </a:lnTo>
                  <a:lnTo>
                    <a:pt x="0" y="0"/>
                  </a:lnTo>
                  <a:close/>
                </a:path>
              </a:pathLst>
            </a:custGeom>
            <a:blipFill rotWithShape="1">
              <a:blip r:embed="rId3">
                <a:alphaModFix/>
              </a:blip>
              <a:stretch>
                <a:fillRect b="0" l="0" r="0" t="0"/>
              </a:stretch>
            </a:blipFill>
            <a:ln>
              <a:noFill/>
            </a:ln>
          </p:spPr>
        </p:sp>
        <p:sp>
          <p:nvSpPr>
            <p:cNvPr id="195" name="Google Shape;195;p11"/>
            <p:cNvSpPr/>
            <p:nvPr/>
          </p:nvSpPr>
          <p:spPr>
            <a:xfrm>
              <a:off x="13716000" y="0"/>
              <a:ext cx="10988752" cy="13699308"/>
            </a:xfrm>
            <a:custGeom>
              <a:rect b="b" l="l" r="r" t="t"/>
              <a:pathLst>
                <a:path extrusionOk="0" h="13699308" w="10988752">
                  <a:moveTo>
                    <a:pt x="0" y="0"/>
                  </a:moveTo>
                  <a:lnTo>
                    <a:pt x="10988752" y="0"/>
                  </a:lnTo>
                  <a:lnTo>
                    <a:pt x="10988752" y="13699308"/>
                  </a:lnTo>
                  <a:lnTo>
                    <a:pt x="0" y="13699308"/>
                  </a:lnTo>
                  <a:lnTo>
                    <a:pt x="0" y="0"/>
                  </a:lnTo>
                  <a:close/>
                </a:path>
              </a:pathLst>
            </a:custGeom>
            <a:blipFill rotWithShape="1">
              <a:blip r:embed="rId3">
                <a:alphaModFix/>
              </a:blip>
              <a:stretch>
                <a:fillRect b="-120" l="0" r="-24817" t="0"/>
              </a:stretch>
            </a:blipFill>
            <a:ln>
              <a:noFill/>
            </a:ln>
          </p:spPr>
        </p:sp>
      </p:grpSp>
      <p:sp>
        <p:nvSpPr>
          <p:cNvPr id="196" name="Google Shape;196;p11"/>
          <p:cNvSpPr/>
          <p:nvPr/>
        </p:nvSpPr>
        <p:spPr>
          <a:xfrm rot="10800000">
            <a:off x="7565383" y="-779938"/>
            <a:ext cx="11439431" cy="11439431"/>
          </a:xfrm>
          <a:custGeom>
            <a:rect b="b" l="l" r="r" t="t"/>
            <a:pathLst>
              <a:path extrusionOk="0" h="11439431" w="11439431">
                <a:moveTo>
                  <a:pt x="0" y="0"/>
                </a:moveTo>
                <a:lnTo>
                  <a:pt x="11439431" y="0"/>
                </a:lnTo>
                <a:lnTo>
                  <a:pt x="11439431" y="11439432"/>
                </a:lnTo>
                <a:lnTo>
                  <a:pt x="0" y="11439432"/>
                </a:lnTo>
                <a:lnTo>
                  <a:pt x="0" y="0"/>
                </a:lnTo>
                <a:close/>
              </a:path>
            </a:pathLst>
          </a:custGeom>
          <a:blipFill rotWithShape="1">
            <a:blip r:embed="rId4">
              <a:alphaModFix amt="56000"/>
            </a:blip>
            <a:stretch>
              <a:fillRect b="0" l="0" r="0" t="0"/>
            </a:stretch>
          </a:blipFill>
          <a:ln>
            <a:noFill/>
          </a:ln>
        </p:spPr>
      </p:sp>
      <p:pic>
        <p:nvPicPr>
          <p:cNvPr id="197" name="Google Shape;197;p11"/>
          <p:cNvPicPr preferRelativeResize="0"/>
          <p:nvPr/>
        </p:nvPicPr>
        <p:blipFill>
          <a:blip r:embed="rId5">
            <a:alphaModFix/>
          </a:blip>
          <a:stretch>
            <a:fillRect/>
          </a:stretch>
        </p:blipFill>
        <p:spPr>
          <a:xfrm>
            <a:off x="10348142" y="1025516"/>
            <a:ext cx="7304924" cy="8588036"/>
          </a:xfrm>
          <a:prstGeom prst="rect">
            <a:avLst/>
          </a:prstGeom>
          <a:noFill/>
          <a:ln>
            <a:noFill/>
          </a:ln>
        </p:spPr>
      </p:pic>
      <p:sp>
        <p:nvSpPr>
          <p:cNvPr id="198" name="Google Shape;198;p11"/>
          <p:cNvSpPr txBox="1"/>
          <p:nvPr/>
        </p:nvSpPr>
        <p:spPr>
          <a:xfrm>
            <a:off x="1123950" y="2878511"/>
            <a:ext cx="10858800" cy="4295700"/>
          </a:xfrm>
          <a:prstGeom prst="rect">
            <a:avLst/>
          </a:prstGeom>
          <a:noFill/>
          <a:ln>
            <a:noFill/>
          </a:ln>
        </p:spPr>
        <p:txBody>
          <a:bodyPr anchorCtr="0" anchor="t" bIns="0" lIns="0" spcFirstLastPara="1" rIns="0" wrap="square" tIns="0">
            <a:spAutoFit/>
          </a:bodyPr>
          <a:lstStyle/>
          <a:p>
            <a:pPr indent="0" lvl="0" marL="0" marR="0" rtl="0" algn="l">
              <a:lnSpc>
                <a:spcPct val="80000"/>
              </a:lnSpc>
              <a:spcBef>
                <a:spcPts val="0"/>
              </a:spcBef>
              <a:spcAft>
                <a:spcPts val="0"/>
              </a:spcAft>
              <a:buNone/>
            </a:pPr>
            <a:r>
              <a:rPr b="0" i="0" lang="en-US" sz="17443" u="none" cap="none" strike="noStrike">
                <a:solidFill>
                  <a:srgbClr val="000000"/>
                </a:solidFill>
                <a:latin typeface="Forum"/>
                <a:ea typeface="Forum"/>
                <a:cs typeface="Forum"/>
                <a:sym typeface="Forum"/>
              </a:rPr>
              <a:t>Nervous System</a:t>
            </a:r>
            <a:endParaRPr/>
          </a:p>
        </p:txBody>
      </p:sp>
      <p:sp>
        <p:nvSpPr>
          <p:cNvPr id="199" name="Google Shape;199;p11"/>
          <p:cNvSpPr txBox="1"/>
          <p:nvPr/>
        </p:nvSpPr>
        <p:spPr>
          <a:xfrm>
            <a:off x="1201454" y="7699503"/>
            <a:ext cx="8062800" cy="1462200"/>
          </a:xfrm>
          <a:prstGeom prst="rect">
            <a:avLst/>
          </a:prstGeom>
          <a:noFill/>
          <a:ln>
            <a:noFill/>
          </a:ln>
        </p:spPr>
        <p:txBody>
          <a:bodyPr anchorCtr="0" anchor="t" bIns="0" lIns="0" spcFirstLastPara="1" rIns="0" wrap="square" tIns="0">
            <a:spAutoFit/>
          </a:bodyPr>
          <a:lstStyle/>
          <a:p>
            <a:pPr indent="0" lvl="0" marL="0" marR="0" rtl="0" algn="l">
              <a:lnSpc>
                <a:spcPct val="200000"/>
              </a:lnSpc>
              <a:spcBef>
                <a:spcPts val="0"/>
              </a:spcBef>
              <a:spcAft>
                <a:spcPts val="0"/>
              </a:spcAft>
              <a:buNone/>
            </a:pPr>
            <a:r>
              <a:rPr b="0" i="0" lang="en-US" sz="1900" u="none" cap="none" strike="noStrike">
                <a:solidFill>
                  <a:srgbClr val="000000"/>
                </a:solidFill>
                <a:latin typeface="Ubuntu"/>
                <a:ea typeface="Ubuntu"/>
                <a:cs typeface="Ubuntu"/>
                <a:sym typeface="Ubuntu"/>
              </a:rPr>
              <a:t>Lorem ipsum dolor sit amet, consectetur adipiscing elit, sed do eiusmod tempor incididunt ut labore et dolore magna aliqua. Ut enim ad minim veniam, quis nostrud exercitation ullamco laboris nisi ut aliquip.</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grpSp>
        <p:nvGrpSpPr>
          <p:cNvPr id="204" name="Google Shape;204;p12"/>
          <p:cNvGrpSpPr/>
          <p:nvPr/>
        </p:nvGrpSpPr>
        <p:grpSpPr>
          <a:xfrm>
            <a:off x="0" y="0"/>
            <a:ext cx="18528564" cy="10287000"/>
            <a:chOff x="0" y="0"/>
            <a:chExt cx="24704752" cy="13716000"/>
          </a:xfrm>
        </p:grpSpPr>
        <p:sp>
          <p:nvSpPr>
            <p:cNvPr id="205" name="Google Shape;205;p12"/>
            <p:cNvSpPr/>
            <p:nvPr/>
          </p:nvSpPr>
          <p:spPr>
            <a:xfrm>
              <a:off x="0" y="0"/>
              <a:ext cx="13716000" cy="13716000"/>
            </a:xfrm>
            <a:custGeom>
              <a:rect b="b" l="l" r="r" t="t"/>
              <a:pathLst>
                <a:path extrusionOk="0" h="13716000" w="13716000">
                  <a:moveTo>
                    <a:pt x="0" y="0"/>
                  </a:moveTo>
                  <a:lnTo>
                    <a:pt x="13716000" y="0"/>
                  </a:lnTo>
                  <a:lnTo>
                    <a:pt x="13716000" y="13716000"/>
                  </a:lnTo>
                  <a:lnTo>
                    <a:pt x="0" y="13716000"/>
                  </a:lnTo>
                  <a:lnTo>
                    <a:pt x="0" y="0"/>
                  </a:lnTo>
                  <a:close/>
                </a:path>
              </a:pathLst>
            </a:custGeom>
            <a:blipFill rotWithShape="1">
              <a:blip r:embed="rId3">
                <a:alphaModFix/>
              </a:blip>
              <a:stretch>
                <a:fillRect b="0" l="0" r="0" t="0"/>
              </a:stretch>
            </a:blipFill>
            <a:ln>
              <a:noFill/>
            </a:ln>
          </p:spPr>
        </p:sp>
        <p:sp>
          <p:nvSpPr>
            <p:cNvPr id="206" name="Google Shape;206;p12"/>
            <p:cNvSpPr/>
            <p:nvPr/>
          </p:nvSpPr>
          <p:spPr>
            <a:xfrm>
              <a:off x="13716000" y="0"/>
              <a:ext cx="10988752" cy="13699308"/>
            </a:xfrm>
            <a:custGeom>
              <a:rect b="b" l="l" r="r" t="t"/>
              <a:pathLst>
                <a:path extrusionOk="0" h="13699308" w="10988752">
                  <a:moveTo>
                    <a:pt x="0" y="0"/>
                  </a:moveTo>
                  <a:lnTo>
                    <a:pt x="10988752" y="0"/>
                  </a:lnTo>
                  <a:lnTo>
                    <a:pt x="10988752" y="13699308"/>
                  </a:lnTo>
                  <a:lnTo>
                    <a:pt x="0" y="13699308"/>
                  </a:lnTo>
                  <a:lnTo>
                    <a:pt x="0" y="0"/>
                  </a:lnTo>
                  <a:close/>
                </a:path>
              </a:pathLst>
            </a:custGeom>
            <a:blipFill rotWithShape="1">
              <a:blip r:embed="rId3">
                <a:alphaModFix/>
              </a:blip>
              <a:stretch>
                <a:fillRect b="-120" l="0" r="-24817" t="0"/>
              </a:stretch>
            </a:blipFill>
            <a:ln>
              <a:noFill/>
            </a:ln>
          </p:spPr>
        </p:sp>
      </p:grpSp>
      <p:grpSp>
        <p:nvGrpSpPr>
          <p:cNvPr id="207" name="Google Shape;207;p12"/>
          <p:cNvGrpSpPr/>
          <p:nvPr/>
        </p:nvGrpSpPr>
        <p:grpSpPr>
          <a:xfrm rot="5400000">
            <a:off x="10090691" y="1965690"/>
            <a:ext cx="7076536" cy="8323322"/>
            <a:chOff x="0" y="0"/>
            <a:chExt cx="9435382" cy="11097763"/>
          </a:xfrm>
        </p:grpSpPr>
        <p:sp>
          <p:nvSpPr>
            <p:cNvPr id="208" name="Google Shape;208;p12"/>
            <p:cNvSpPr/>
            <p:nvPr/>
          </p:nvSpPr>
          <p:spPr>
            <a:xfrm>
              <a:off x="0" y="0"/>
              <a:ext cx="9435382" cy="11097763"/>
            </a:xfrm>
            <a:custGeom>
              <a:rect b="b" l="l" r="r" t="t"/>
              <a:pathLst>
                <a:path extrusionOk="0" h="11097763" w="9435382">
                  <a:moveTo>
                    <a:pt x="0" y="0"/>
                  </a:moveTo>
                  <a:lnTo>
                    <a:pt x="9435382" y="0"/>
                  </a:lnTo>
                  <a:lnTo>
                    <a:pt x="9435382" y="11097763"/>
                  </a:lnTo>
                  <a:lnTo>
                    <a:pt x="0" y="11097763"/>
                  </a:lnTo>
                  <a:lnTo>
                    <a:pt x="0" y="0"/>
                  </a:lnTo>
                  <a:close/>
                </a:path>
              </a:pathLst>
            </a:custGeom>
            <a:blipFill rotWithShape="1">
              <a:blip r:embed="rId4">
                <a:alphaModFix/>
              </a:blip>
              <a:stretch>
                <a:fillRect b="0" l="0" r="0" t="0"/>
              </a:stretch>
            </a:blipFill>
            <a:ln>
              <a:noFill/>
            </a:ln>
          </p:spPr>
        </p:sp>
        <p:grpSp>
          <p:nvGrpSpPr>
            <p:cNvPr id="209" name="Google Shape;209;p12"/>
            <p:cNvGrpSpPr/>
            <p:nvPr/>
          </p:nvGrpSpPr>
          <p:grpSpPr>
            <a:xfrm>
              <a:off x="1141107" y="1028424"/>
              <a:ext cx="7522021" cy="9300814"/>
              <a:chOff x="0" y="-57150"/>
              <a:chExt cx="1228262" cy="1518719"/>
            </a:xfrm>
          </p:grpSpPr>
          <p:sp>
            <p:nvSpPr>
              <p:cNvPr id="210" name="Google Shape;210;p12"/>
              <p:cNvSpPr/>
              <p:nvPr/>
            </p:nvSpPr>
            <p:spPr>
              <a:xfrm>
                <a:off x="0" y="0"/>
                <a:ext cx="1228262" cy="1461569"/>
              </a:xfrm>
              <a:custGeom>
                <a:rect b="b" l="l" r="r" t="t"/>
                <a:pathLst>
                  <a:path extrusionOk="0" h="1461569" w="1228262">
                    <a:moveTo>
                      <a:pt x="0" y="0"/>
                    </a:moveTo>
                    <a:lnTo>
                      <a:pt x="1228262" y="0"/>
                    </a:lnTo>
                    <a:lnTo>
                      <a:pt x="1228262" y="1461569"/>
                    </a:lnTo>
                    <a:lnTo>
                      <a:pt x="0" y="1461569"/>
                    </a:lnTo>
                    <a:close/>
                  </a:path>
                </a:pathLst>
              </a:custGeom>
              <a:solidFill>
                <a:srgbClr val="F1EAEA"/>
              </a:solidFill>
              <a:ln>
                <a:noFill/>
              </a:ln>
            </p:spPr>
          </p:sp>
          <p:sp>
            <p:nvSpPr>
              <p:cNvPr id="211" name="Google Shape;211;p12"/>
              <p:cNvSpPr txBox="1"/>
              <p:nvPr/>
            </p:nvSpPr>
            <p:spPr>
              <a:xfrm>
                <a:off x="0" y="-57150"/>
                <a:ext cx="1228262" cy="1518719"/>
              </a:xfrm>
              <a:prstGeom prst="rect">
                <a:avLst/>
              </a:prstGeom>
              <a:noFill/>
              <a:ln>
                <a:noFill/>
              </a:ln>
            </p:spPr>
            <p:txBody>
              <a:bodyPr anchorCtr="0" anchor="ctr" bIns="50800" lIns="50800" spcFirstLastPara="1" rIns="50800" wrap="square" tIns="50800">
                <a:noAutofit/>
              </a:bodyPr>
              <a:lstStyle/>
              <a:p>
                <a:pPr indent="0" lvl="0" marL="0" marR="0" rtl="0" algn="ctr">
                  <a:lnSpc>
                    <a:spcPct val="192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212" name="Google Shape;212;p12"/>
          <p:cNvGrpSpPr/>
          <p:nvPr/>
        </p:nvGrpSpPr>
        <p:grpSpPr>
          <a:xfrm>
            <a:off x="9965695" y="3323833"/>
            <a:ext cx="7065052" cy="4343477"/>
            <a:chOff x="0" y="-57150"/>
            <a:chExt cx="1860754" cy="1143961"/>
          </a:xfrm>
        </p:grpSpPr>
        <p:sp>
          <p:nvSpPr>
            <p:cNvPr id="213" name="Google Shape;213;p12"/>
            <p:cNvSpPr/>
            <p:nvPr/>
          </p:nvSpPr>
          <p:spPr>
            <a:xfrm>
              <a:off x="0" y="0"/>
              <a:ext cx="1860754" cy="1086811"/>
            </a:xfrm>
            <a:custGeom>
              <a:rect b="b" l="l" r="r" t="t"/>
              <a:pathLst>
                <a:path extrusionOk="0" h="1086811" w="1860754">
                  <a:moveTo>
                    <a:pt x="0" y="0"/>
                  </a:moveTo>
                  <a:lnTo>
                    <a:pt x="1860754" y="0"/>
                  </a:lnTo>
                  <a:lnTo>
                    <a:pt x="1860754" y="1086811"/>
                  </a:lnTo>
                  <a:lnTo>
                    <a:pt x="0" y="1086811"/>
                  </a:lnTo>
                  <a:close/>
                </a:path>
              </a:pathLst>
            </a:custGeom>
            <a:solidFill>
              <a:srgbClr val="000000">
                <a:alpha val="0"/>
              </a:srgbClr>
            </a:solidFill>
            <a:ln cap="sq" cmpd="sng" w="28575">
              <a:solidFill>
                <a:srgbClr val="000000"/>
              </a:solidFill>
              <a:prstDash val="solid"/>
              <a:miter lim="8000"/>
              <a:headEnd len="sm" w="sm" type="none"/>
              <a:tailEnd len="sm" w="sm" type="none"/>
            </a:ln>
          </p:spPr>
        </p:sp>
        <p:sp>
          <p:nvSpPr>
            <p:cNvPr id="214" name="Google Shape;214;p12"/>
            <p:cNvSpPr txBox="1"/>
            <p:nvPr/>
          </p:nvSpPr>
          <p:spPr>
            <a:xfrm>
              <a:off x="0" y="-57150"/>
              <a:ext cx="1860754" cy="1143961"/>
            </a:xfrm>
            <a:prstGeom prst="rect">
              <a:avLst/>
            </a:prstGeom>
            <a:noFill/>
            <a:ln>
              <a:noFill/>
            </a:ln>
          </p:spPr>
          <p:txBody>
            <a:bodyPr anchorCtr="0" anchor="ctr" bIns="50800" lIns="50800" spcFirstLastPara="1" rIns="50800" wrap="square" tIns="50800">
              <a:noAutofit/>
            </a:bodyPr>
            <a:lstStyle/>
            <a:p>
              <a:pPr indent="0" lvl="0" marL="0" marR="0" rtl="0" algn="ctr">
                <a:lnSpc>
                  <a:spcPct val="192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215" name="Google Shape;215;p12"/>
          <p:cNvPicPr preferRelativeResize="0"/>
          <p:nvPr/>
        </p:nvPicPr>
        <p:blipFill rotWithShape="1">
          <a:blip r:embed="rId5">
            <a:alphaModFix/>
          </a:blip>
          <a:srcRect b="7503" l="0" r="0" t="7504"/>
          <a:stretch/>
        </p:blipFill>
        <p:spPr>
          <a:xfrm>
            <a:off x="9996175" y="3569399"/>
            <a:ext cx="7004092" cy="4069336"/>
          </a:xfrm>
          <a:prstGeom prst="rect">
            <a:avLst/>
          </a:prstGeom>
          <a:noFill/>
          <a:ln>
            <a:noFill/>
          </a:ln>
        </p:spPr>
      </p:pic>
      <p:grpSp>
        <p:nvGrpSpPr>
          <p:cNvPr id="216" name="Google Shape;216;p12"/>
          <p:cNvGrpSpPr/>
          <p:nvPr/>
        </p:nvGrpSpPr>
        <p:grpSpPr>
          <a:xfrm rot="5400000">
            <a:off x="1456587" y="1965690"/>
            <a:ext cx="7076536" cy="8323322"/>
            <a:chOff x="0" y="0"/>
            <a:chExt cx="9435382" cy="11097763"/>
          </a:xfrm>
        </p:grpSpPr>
        <p:sp>
          <p:nvSpPr>
            <p:cNvPr id="217" name="Google Shape;217;p12"/>
            <p:cNvSpPr/>
            <p:nvPr/>
          </p:nvSpPr>
          <p:spPr>
            <a:xfrm>
              <a:off x="0" y="0"/>
              <a:ext cx="9435382" cy="11097763"/>
            </a:xfrm>
            <a:custGeom>
              <a:rect b="b" l="l" r="r" t="t"/>
              <a:pathLst>
                <a:path extrusionOk="0" h="11097763" w="9435382">
                  <a:moveTo>
                    <a:pt x="0" y="0"/>
                  </a:moveTo>
                  <a:lnTo>
                    <a:pt x="9435382" y="0"/>
                  </a:lnTo>
                  <a:lnTo>
                    <a:pt x="9435382" y="11097763"/>
                  </a:lnTo>
                  <a:lnTo>
                    <a:pt x="0" y="11097763"/>
                  </a:lnTo>
                  <a:lnTo>
                    <a:pt x="0" y="0"/>
                  </a:lnTo>
                  <a:close/>
                </a:path>
              </a:pathLst>
            </a:custGeom>
            <a:blipFill rotWithShape="1">
              <a:blip r:embed="rId4">
                <a:alphaModFix/>
              </a:blip>
              <a:stretch>
                <a:fillRect b="0" l="0" r="0" t="0"/>
              </a:stretch>
            </a:blipFill>
            <a:ln>
              <a:noFill/>
            </a:ln>
          </p:spPr>
        </p:sp>
        <p:grpSp>
          <p:nvGrpSpPr>
            <p:cNvPr id="218" name="Google Shape;218;p12"/>
            <p:cNvGrpSpPr/>
            <p:nvPr/>
          </p:nvGrpSpPr>
          <p:grpSpPr>
            <a:xfrm>
              <a:off x="1141107" y="1028424"/>
              <a:ext cx="7522021" cy="9300814"/>
              <a:chOff x="0" y="-57150"/>
              <a:chExt cx="1228262" cy="1518719"/>
            </a:xfrm>
          </p:grpSpPr>
          <p:sp>
            <p:nvSpPr>
              <p:cNvPr id="219" name="Google Shape;219;p12"/>
              <p:cNvSpPr/>
              <p:nvPr/>
            </p:nvSpPr>
            <p:spPr>
              <a:xfrm>
                <a:off x="0" y="0"/>
                <a:ext cx="1228262" cy="1461569"/>
              </a:xfrm>
              <a:custGeom>
                <a:rect b="b" l="l" r="r" t="t"/>
                <a:pathLst>
                  <a:path extrusionOk="0" h="1461569" w="1228262">
                    <a:moveTo>
                      <a:pt x="0" y="0"/>
                    </a:moveTo>
                    <a:lnTo>
                      <a:pt x="1228262" y="0"/>
                    </a:lnTo>
                    <a:lnTo>
                      <a:pt x="1228262" y="1461569"/>
                    </a:lnTo>
                    <a:lnTo>
                      <a:pt x="0" y="1461569"/>
                    </a:lnTo>
                    <a:close/>
                  </a:path>
                </a:pathLst>
              </a:custGeom>
              <a:solidFill>
                <a:srgbClr val="F1EAEA"/>
              </a:solidFill>
              <a:ln>
                <a:noFill/>
              </a:ln>
            </p:spPr>
          </p:sp>
          <p:sp>
            <p:nvSpPr>
              <p:cNvPr id="220" name="Google Shape;220;p12"/>
              <p:cNvSpPr txBox="1"/>
              <p:nvPr/>
            </p:nvSpPr>
            <p:spPr>
              <a:xfrm>
                <a:off x="0" y="-57150"/>
                <a:ext cx="1228262" cy="1518719"/>
              </a:xfrm>
              <a:prstGeom prst="rect">
                <a:avLst/>
              </a:prstGeom>
              <a:noFill/>
              <a:ln>
                <a:noFill/>
              </a:ln>
            </p:spPr>
            <p:txBody>
              <a:bodyPr anchorCtr="0" anchor="ctr" bIns="50800" lIns="50800" spcFirstLastPara="1" rIns="50800" wrap="square" tIns="50800">
                <a:noAutofit/>
              </a:bodyPr>
              <a:lstStyle/>
              <a:p>
                <a:pPr indent="0" lvl="0" marL="0" marR="0" rtl="0" algn="ctr">
                  <a:lnSpc>
                    <a:spcPct val="192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221" name="Google Shape;221;p12"/>
          <p:cNvGrpSpPr/>
          <p:nvPr/>
        </p:nvGrpSpPr>
        <p:grpSpPr>
          <a:xfrm>
            <a:off x="1257253" y="3323833"/>
            <a:ext cx="7065052" cy="4343477"/>
            <a:chOff x="0" y="-57150"/>
            <a:chExt cx="1860754" cy="1143961"/>
          </a:xfrm>
        </p:grpSpPr>
        <p:sp>
          <p:nvSpPr>
            <p:cNvPr id="222" name="Google Shape;222;p12"/>
            <p:cNvSpPr/>
            <p:nvPr/>
          </p:nvSpPr>
          <p:spPr>
            <a:xfrm>
              <a:off x="0" y="0"/>
              <a:ext cx="1860754" cy="1086811"/>
            </a:xfrm>
            <a:custGeom>
              <a:rect b="b" l="l" r="r" t="t"/>
              <a:pathLst>
                <a:path extrusionOk="0" h="1086811" w="1860754">
                  <a:moveTo>
                    <a:pt x="0" y="0"/>
                  </a:moveTo>
                  <a:lnTo>
                    <a:pt x="1860754" y="0"/>
                  </a:lnTo>
                  <a:lnTo>
                    <a:pt x="1860754" y="1086811"/>
                  </a:lnTo>
                  <a:lnTo>
                    <a:pt x="0" y="1086811"/>
                  </a:lnTo>
                  <a:close/>
                </a:path>
              </a:pathLst>
            </a:custGeom>
            <a:solidFill>
              <a:srgbClr val="000000">
                <a:alpha val="0"/>
              </a:srgbClr>
            </a:solidFill>
            <a:ln cap="sq" cmpd="sng" w="28575">
              <a:solidFill>
                <a:srgbClr val="000000"/>
              </a:solidFill>
              <a:prstDash val="solid"/>
              <a:miter lim="8000"/>
              <a:headEnd len="sm" w="sm" type="none"/>
              <a:tailEnd len="sm" w="sm" type="none"/>
            </a:ln>
          </p:spPr>
        </p:sp>
        <p:sp>
          <p:nvSpPr>
            <p:cNvPr id="223" name="Google Shape;223;p12"/>
            <p:cNvSpPr txBox="1"/>
            <p:nvPr/>
          </p:nvSpPr>
          <p:spPr>
            <a:xfrm>
              <a:off x="0" y="-57150"/>
              <a:ext cx="1860754" cy="1143961"/>
            </a:xfrm>
            <a:prstGeom prst="rect">
              <a:avLst/>
            </a:prstGeom>
            <a:noFill/>
            <a:ln>
              <a:noFill/>
            </a:ln>
          </p:spPr>
          <p:txBody>
            <a:bodyPr anchorCtr="0" anchor="ctr" bIns="50800" lIns="50800" spcFirstLastPara="1" rIns="50800" wrap="square" tIns="50800">
              <a:noAutofit/>
            </a:bodyPr>
            <a:lstStyle/>
            <a:p>
              <a:pPr indent="0" lvl="0" marL="0" marR="0" rtl="0" algn="ctr">
                <a:lnSpc>
                  <a:spcPct val="192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224" name="Google Shape;224;p12"/>
          <p:cNvPicPr preferRelativeResize="0"/>
          <p:nvPr/>
        </p:nvPicPr>
        <p:blipFill rotWithShape="1">
          <a:blip r:embed="rId6">
            <a:alphaModFix/>
          </a:blip>
          <a:srcRect b="7503" l="0" r="0" t="7504"/>
          <a:stretch/>
        </p:blipFill>
        <p:spPr>
          <a:xfrm>
            <a:off x="1287733" y="3569399"/>
            <a:ext cx="7004092" cy="4069336"/>
          </a:xfrm>
          <a:prstGeom prst="rect">
            <a:avLst/>
          </a:prstGeom>
          <a:noFill/>
          <a:ln>
            <a:noFill/>
          </a:ln>
        </p:spPr>
      </p:pic>
      <p:sp>
        <p:nvSpPr>
          <p:cNvPr id="225" name="Google Shape;225;p12"/>
          <p:cNvSpPr txBox="1"/>
          <p:nvPr/>
        </p:nvSpPr>
        <p:spPr>
          <a:xfrm>
            <a:off x="1382983" y="454679"/>
            <a:ext cx="15522000" cy="1574100"/>
          </a:xfrm>
          <a:prstGeom prst="rect">
            <a:avLst/>
          </a:prstGeom>
          <a:noFill/>
          <a:ln>
            <a:noFill/>
          </a:ln>
        </p:spPr>
        <p:txBody>
          <a:bodyPr anchorCtr="0" anchor="t" bIns="0" lIns="0" spcFirstLastPara="1" rIns="0" wrap="square" tIns="0">
            <a:spAutoFit/>
          </a:bodyPr>
          <a:lstStyle/>
          <a:p>
            <a:pPr indent="0" lvl="0" marL="0" marR="0" rtl="0" algn="ctr">
              <a:lnSpc>
                <a:spcPct val="113004"/>
              </a:lnSpc>
              <a:spcBef>
                <a:spcPts val="0"/>
              </a:spcBef>
              <a:spcAft>
                <a:spcPts val="0"/>
              </a:spcAft>
              <a:buNone/>
            </a:pPr>
            <a:r>
              <a:rPr b="0" i="0" lang="en-US" sz="10227" u="none" cap="none" strike="noStrike">
                <a:solidFill>
                  <a:srgbClr val="000000"/>
                </a:solidFill>
                <a:latin typeface="Forum"/>
                <a:ea typeface="Forum"/>
                <a:cs typeface="Forum"/>
                <a:sym typeface="Forum"/>
              </a:rPr>
              <a:t>Introduction Slide</a:t>
            </a:r>
            <a:endParaRPr/>
          </a:p>
        </p:txBody>
      </p:sp>
      <p:sp>
        <p:nvSpPr>
          <p:cNvPr id="226" name="Google Shape;226;p12"/>
          <p:cNvSpPr txBox="1"/>
          <p:nvPr/>
        </p:nvSpPr>
        <p:spPr>
          <a:xfrm>
            <a:off x="2017774" y="7925678"/>
            <a:ext cx="5544000" cy="11082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000" u="none" cap="none" strike="noStrike">
                <a:solidFill>
                  <a:srgbClr val="000000"/>
                </a:solidFill>
                <a:latin typeface="Ubuntu"/>
                <a:ea typeface="Ubuntu"/>
                <a:cs typeface="Ubuntu"/>
                <a:sym typeface="Ubuntu"/>
              </a:rPr>
              <a:t>Lorem ipsum dolor sit amet, consectetur adipiscing elit, sed do eiusmod tempor incididunt ut labore et dolore magna aliqua.</a:t>
            </a:r>
            <a:endParaRPr/>
          </a:p>
        </p:txBody>
      </p:sp>
      <p:sp>
        <p:nvSpPr>
          <p:cNvPr id="227" name="Google Shape;227;p12"/>
          <p:cNvSpPr txBox="1"/>
          <p:nvPr/>
        </p:nvSpPr>
        <p:spPr>
          <a:xfrm>
            <a:off x="10726216" y="7925678"/>
            <a:ext cx="5544000" cy="11082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000" u="none" cap="none" strike="noStrike">
                <a:solidFill>
                  <a:srgbClr val="000000"/>
                </a:solidFill>
                <a:latin typeface="Ubuntu"/>
                <a:ea typeface="Ubuntu"/>
                <a:cs typeface="Ubuntu"/>
                <a:sym typeface="Ubuntu"/>
              </a:rPr>
              <a:t>Lorem ipsum dolor sit amet, consectetur adipiscing elit, sed do eiusmod tempor incididunt ut labore et dolore magna aliqua.</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grpSp>
        <p:nvGrpSpPr>
          <p:cNvPr id="232" name="Google Shape;232;p13"/>
          <p:cNvGrpSpPr/>
          <p:nvPr/>
        </p:nvGrpSpPr>
        <p:grpSpPr>
          <a:xfrm>
            <a:off x="0" y="0"/>
            <a:ext cx="18528564" cy="10287000"/>
            <a:chOff x="0" y="0"/>
            <a:chExt cx="24704752" cy="13716000"/>
          </a:xfrm>
        </p:grpSpPr>
        <p:sp>
          <p:nvSpPr>
            <p:cNvPr id="233" name="Google Shape;233;p13"/>
            <p:cNvSpPr/>
            <p:nvPr/>
          </p:nvSpPr>
          <p:spPr>
            <a:xfrm>
              <a:off x="0" y="0"/>
              <a:ext cx="13716000" cy="13716000"/>
            </a:xfrm>
            <a:custGeom>
              <a:rect b="b" l="l" r="r" t="t"/>
              <a:pathLst>
                <a:path extrusionOk="0" h="13716000" w="13716000">
                  <a:moveTo>
                    <a:pt x="0" y="0"/>
                  </a:moveTo>
                  <a:lnTo>
                    <a:pt x="13716000" y="0"/>
                  </a:lnTo>
                  <a:lnTo>
                    <a:pt x="13716000" y="13716000"/>
                  </a:lnTo>
                  <a:lnTo>
                    <a:pt x="0" y="13716000"/>
                  </a:lnTo>
                  <a:lnTo>
                    <a:pt x="0" y="0"/>
                  </a:lnTo>
                  <a:close/>
                </a:path>
              </a:pathLst>
            </a:custGeom>
            <a:blipFill rotWithShape="1">
              <a:blip r:embed="rId3">
                <a:alphaModFix/>
              </a:blip>
              <a:stretch>
                <a:fillRect b="0" l="0" r="0" t="0"/>
              </a:stretch>
            </a:blipFill>
            <a:ln>
              <a:noFill/>
            </a:ln>
          </p:spPr>
        </p:sp>
        <p:sp>
          <p:nvSpPr>
            <p:cNvPr id="234" name="Google Shape;234;p13"/>
            <p:cNvSpPr/>
            <p:nvPr/>
          </p:nvSpPr>
          <p:spPr>
            <a:xfrm>
              <a:off x="13716000" y="0"/>
              <a:ext cx="10988752" cy="13699308"/>
            </a:xfrm>
            <a:custGeom>
              <a:rect b="b" l="l" r="r" t="t"/>
              <a:pathLst>
                <a:path extrusionOk="0" h="13699308" w="10988752">
                  <a:moveTo>
                    <a:pt x="0" y="0"/>
                  </a:moveTo>
                  <a:lnTo>
                    <a:pt x="10988752" y="0"/>
                  </a:lnTo>
                  <a:lnTo>
                    <a:pt x="10988752" y="13699308"/>
                  </a:lnTo>
                  <a:lnTo>
                    <a:pt x="0" y="13699308"/>
                  </a:lnTo>
                  <a:lnTo>
                    <a:pt x="0" y="0"/>
                  </a:lnTo>
                  <a:close/>
                </a:path>
              </a:pathLst>
            </a:custGeom>
            <a:blipFill rotWithShape="1">
              <a:blip r:embed="rId3">
                <a:alphaModFix/>
              </a:blip>
              <a:stretch>
                <a:fillRect b="-120" l="0" r="-24817" t="0"/>
              </a:stretch>
            </a:blipFill>
            <a:ln>
              <a:noFill/>
            </a:ln>
          </p:spPr>
        </p:sp>
      </p:grpSp>
      <p:grpSp>
        <p:nvGrpSpPr>
          <p:cNvPr id="235" name="Google Shape;235;p13"/>
          <p:cNvGrpSpPr/>
          <p:nvPr/>
        </p:nvGrpSpPr>
        <p:grpSpPr>
          <a:xfrm>
            <a:off x="1527978" y="3785003"/>
            <a:ext cx="4688149" cy="723497"/>
            <a:chOff x="0" y="-57150"/>
            <a:chExt cx="1234739" cy="190551"/>
          </a:xfrm>
        </p:grpSpPr>
        <p:sp>
          <p:nvSpPr>
            <p:cNvPr id="236" name="Google Shape;236;p13"/>
            <p:cNvSpPr/>
            <p:nvPr/>
          </p:nvSpPr>
          <p:spPr>
            <a:xfrm>
              <a:off x="0" y="0"/>
              <a:ext cx="1234739" cy="133401"/>
            </a:xfrm>
            <a:custGeom>
              <a:rect b="b" l="l" r="r" t="t"/>
              <a:pathLst>
                <a:path extrusionOk="0" h="133401" w="1234739">
                  <a:moveTo>
                    <a:pt x="0" y="0"/>
                  </a:moveTo>
                  <a:lnTo>
                    <a:pt x="1234739" y="0"/>
                  </a:lnTo>
                  <a:lnTo>
                    <a:pt x="1234739" y="133401"/>
                  </a:lnTo>
                  <a:lnTo>
                    <a:pt x="0" y="133401"/>
                  </a:lnTo>
                  <a:close/>
                </a:path>
              </a:pathLst>
            </a:custGeom>
            <a:solidFill>
              <a:srgbClr val="F1EAEA"/>
            </a:solidFill>
            <a:ln cap="sq" cmpd="sng" w="28575">
              <a:solidFill>
                <a:srgbClr val="000000"/>
              </a:solidFill>
              <a:prstDash val="solid"/>
              <a:miter lim="8000"/>
              <a:headEnd len="sm" w="sm" type="none"/>
              <a:tailEnd len="sm" w="sm" type="none"/>
            </a:ln>
          </p:spPr>
        </p:sp>
        <p:sp>
          <p:nvSpPr>
            <p:cNvPr id="237" name="Google Shape;237;p13"/>
            <p:cNvSpPr txBox="1"/>
            <p:nvPr/>
          </p:nvSpPr>
          <p:spPr>
            <a:xfrm>
              <a:off x="0" y="-57150"/>
              <a:ext cx="1234739" cy="190551"/>
            </a:xfrm>
            <a:prstGeom prst="rect">
              <a:avLst/>
            </a:prstGeom>
            <a:noFill/>
            <a:ln>
              <a:noFill/>
            </a:ln>
          </p:spPr>
          <p:txBody>
            <a:bodyPr anchorCtr="0" anchor="ctr" bIns="50800" lIns="50800" spcFirstLastPara="1" rIns="50800" wrap="square" tIns="50800">
              <a:noAutofit/>
            </a:bodyPr>
            <a:lstStyle/>
            <a:p>
              <a:pPr indent="0" lvl="0" marL="0" marR="0" rtl="0" algn="ctr">
                <a:lnSpc>
                  <a:spcPct val="192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38" name="Google Shape;238;p13"/>
          <p:cNvGrpSpPr/>
          <p:nvPr/>
        </p:nvGrpSpPr>
        <p:grpSpPr>
          <a:xfrm>
            <a:off x="1527978" y="7339322"/>
            <a:ext cx="4688149" cy="723497"/>
            <a:chOff x="0" y="-57150"/>
            <a:chExt cx="1234739" cy="190551"/>
          </a:xfrm>
        </p:grpSpPr>
        <p:sp>
          <p:nvSpPr>
            <p:cNvPr id="239" name="Google Shape;239;p13"/>
            <p:cNvSpPr/>
            <p:nvPr/>
          </p:nvSpPr>
          <p:spPr>
            <a:xfrm>
              <a:off x="0" y="0"/>
              <a:ext cx="1234739" cy="133401"/>
            </a:xfrm>
            <a:custGeom>
              <a:rect b="b" l="l" r="r" t="t"/>
              <a:pathLst>
                <a:path extrusionOk="0" h="133401" w="1234739">
                  <a:moveTo>
                    <a:pt x="0" y="0"/>
                  </a:moveTo>
                  <a:lnTo>
                    <a:pt x="1234739" y="0"/>
                  </a:lnTo>
                  <a:lnTo>
                    <a:pt x="1234739" y="133401"/>
                  </a:lnTo>
                  <a:lnTo>
                    <a:pt x="0" y="133401"/>
                  </a:lnTo>
                  <a:close/>
                </a:path>
              </a:pathLst>
            </a:custGeom>
            <a:solidFill>
              <a:srgbClr val="F1EAEA"/>
            </a:solidFill>
            <a:ln cap="sq" cmpd="sng" w="28575">
              <a:solidFill>
                <a:srgbClr val="000000"/>
              </a:solidFill>
              <a:prstDash val="solid"/>
              <a:miter lim="8000"/>
              <a:headEnd len="sm" w="sm" type="none"/>
              <a:tailEnd len="sm" w="sm" type="none"/>
            </a:ln>
          </p:spPr>
        </p:sp>
        <p:sp>
          <p:nvSpPr>
            <p:cNvPr id="240" name="Google Shape;240;p13"/>
            <p:cNvSpPr txBox="1"/>
            <p:nvPr/>
          </p:nvSpPr>
          <p:spPr>
            <a:xfrm>
              <a:off x="0" y="-57150"/>
              <a:ext cx="1234739" cy="190551"/>
            </a:xfrm>
            <a:prstGeom prst="rect">
              <a:avLst/>
            </a:prstGeom>
            <a:noFill/>
            <a:ln>
              <a:noFill/>
            </a:ln>
          </p:spPr>
          <p:txBody>
            <a:bodyPr anchorCtr="0" anchor="ctr" bIns="50800" lIns="50800" spcFirstLastPara="1" rIns="50800" wrap="square" tIns="50800">
              <a:noAutofit/>
            </a:bodyPr>
            <a:lstStyle/>
            <a:p>
              <a:pPr indent="0" lvl="0" marL="0" marR="0" rtl="0" algn="ctr">
                <a:lnSpc>
                  <a:spcPct val="192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41" name="Google Shape;241;p13"/>
          <p:cNvGrpSpPr/>
          <p:nvPr/>
        </p:nvGrpSpPr>
        <p:grpSpPr>
          <a:xfrm>
            <a:off x="6799925" y="3785003"/>
            <a:ext cx="4688149" cy="723497"/>
            <a:chOff x="0" y="-57150"/>
            <a:chExt cx="1234739" cy="190551"/>
          </a:xfrm>
        </p:grpSpPr>
        <p:sp>
          <p:nvSpPr>
            <p:cNvPr id="242" name="Google Shape;242;p13"/>
            <p:cNvSpPr/>
            <p:nvPr/>
          </p:nvSpPr>
          <p:spPr>
            <a:xfrm>
              <a:off x="0" y="0"/>
              <a:ext cx="1234739" cy="133401"/>
            </a:xfrm>
            <a:custGeom>
              <a:rect b="b" l="l" r="r" t="t"/>
              <a:pathLst>
                <a:path extrusionOk="0" h="133401" w="1234739">
                  <a:moveTo>
                    <a:pt x="0" y="0"/>
                  </a:moveTo>
                  <a:lnTo>
                    <a:pt x="1234739" y="0"/>
                  </a:lnTo>
                  <a:lnTo>
                    <a:pt x="1234739" y="133401"/>
                  </a:lnTo>
                  <a:lnTo>
                    <a:pt x="0" y="133401"/>
                  </a:lnTo>
                  <a:close/>
                </a:path>
              </a:pathLst>
            </a:custGeom>
            <a:solidFill>
              <a:srgbClr val="F1EAEA"/>
            </a:solidFill>
            <a:ln cap="sq" cmpd="sng" w="28575">
              <a:solidFill>
                <a:srgbClr val="000000"/>
              </a:solidFill>
              <a:prstDash val="solid"/>
              <a:miter lim="8000"/>
              <a:headEnd len="sm" w="sm" type="none"/>
              <a:tailEnd len="sm" w="sm" type="none"/>
            </a:ln>
          </p:spPr>
        </p:sp>
        <p:sp>
          <p:nvSpPr>
            <p:cNvPr id="243" name="Google Shape;243;p13"/>
            <p:cNvSpPr txBox="1"/>
            <p:nvPr/>
          </p:nvSpPr>
          <p:spPr>
            <a:xfrm>
              <a:off x="0" y="-57150"/>
              <a:ext cx="1234739" cy="190551"/>
            </a:xfrm>
            <a:prstGeom prst="rect">
              <a:avLst/>
            </a:prstGeom>
            <a:noFill/>
            <a:ln>
              <a:noFill/>
            </a:ln>
          </p:spPr>
          <p:txBody>
            <a:bodyPr anchorCtr="0" anchor="ctr" bIns="50800" lIns="50800" spcFirstLastPara="1" rIns="50800" wrap="square" tIns="50800">
              <a:noAutofit/>
            </a:bodyPr>
            <a:lstStyle/>
            <a:p>
              <a:pPr indent="0" lvl="0" marL="0" marR="0" rtl="0" algn="ctr">
                <a:lnSpc>
                  <a:spcPct val="192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44" name="Google Shape;244;p13"/>
          <p:cNvGrpSpPr/>
          <p:nvPr/>
        </p:nvGrpSpPr>
        <p:grpSpPr>
          <a:xfrm>
            <a:off x="6799925" y="7339322"/>
            <a:ext cx="4688149" cy="723497"/>
            <a:chOff x="0" y="-57150"/>
            <a:chExt cx="1234739" cy="190551"/>
          </a:xfrm>
        </p:grpSpPr>
        <p:sp>
          <p:nvSpPr>
            <p:cNvPr id="245" name="Google Shape;245;p13"/>
            <p:cNvSpPr/>
            <p:nvPr/>
          </p:nvSpPr>
          <p:spPr>
            <a:xfrm>
              <a:off x="0" y="0"/>
              <a:ext cx="1234739" cy="133401"/>
            </a:xfrm>
            <a:custGeom>
              <a:rect b="b" l="l" r="r" t="t"/>
              <a:pathLst>
                <a:path extrusionOk="0" h="133401" w="1234739">
                  <a:moveTo>
                    <a:pt x="0" y="0"/>
                  </a:moveTo>
                  <a:lnTo>
                    <a:pt x="1234739" y="0"/>
                  </a:lnTo>
                  <a:lnTo>
                    <a:pt x="1234739" y="133401"/>
                  </a:lnTo>
                  <a:lnTo>
                    <a:pt x="0" y="133401"/>
                  </a:lnTo>
                  <a:close/>
                </a:path>
              </a:pathLst>
            </a:custGeom>
            <a:solidFill>
              <a:srgbClr val="F1EAEA"/>
            </a:solidFill>
            <a:ln cap="sq" cmpd="sng" w="28575">
              <a:solidFill>
                <a:srgbClr val="000000"/>
              </a:solidFill>
              <a:prstDash val="solid"/>
              <a:miter lim="8000"/>
              <a:headEnd len="sm" w="sm" type="none"/>
              <a:tailEnd len="sm" w="sm" type="none"/>
            </a:ln>
          </p:spPr>
        </p:sp>
        <p:sp>
          <p:nvSpPr>
            <p:cNvPr id="246" name="Google Shape;246;p13"/>
            <p:cNvSpPr txBox="1"/>
            <p:nvPr/>
          </p:nvSpPr>
          <p:spPr>
            <a:xfrm>
              <a:off x="0" y="-57150"/>
              <a:ext cx="1234739" cy="190551"/>
            </a:xfrm>
            <a:prstGeom prst="rect">
              <a:avLst/>
            </a:prstGeom>
            <a:noFill/>
            <a:ln>
              <a:noFill/>
            </a:ln>
          </p:spPr>
          <p:txBody>
            <a:bodyPr anchorCtr="0" anchor="ctr" bIns="50800" lIns="50800" spcFirstLastPara="1" rIns="50800" wrap="square" tIns="50800">
              <a:noAutofit/>
            </a:bodyPr>
            <a:lstStyle/>
            <a:p>
              <a:pPr indent="0" lvl="0" marL="0" marR="0" rtl="0" algn="ctr">
                <a:lnSpc>
                  <a:spcPct val="192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47" name="Google Shape;247;p13"/>
          <p:cNvGrpSpPr/>
          <p:nvPr/>
        </p:nvGrpSpPr>
        <p:grpSpPr>
          <a:xfrm>
            <a:off x="12069701" y="3785003"/>
            <a:ext cx="4688149" cy="723497"/>
            <a:chOff x="0" y="-57150"/>
            <a:chExt cx="1234739" cy="190551"/>
          </a:xfrm>
        </p:grpSpPr>
        <p:sp>
          <p:nvSpPr>
            <p:cNvPr id="248" name="Google Shape;248;p13"/>
            <p:cNvSpPr/>
            <p:nvPr/>
          </p:nvSpPr>
          <p:spPr>
            <a:xfrm>
              <a:off x="0" y="0"/>
              <a:ext cx="1234739" cy="133401"/>
            </a:xfrm>
            <a:custGeom>
              <a:rect b="b" l="l" r="r" t="t"/>
              <a:pathLst>
                <a:path extrusionOk="0" h="133401" w="1234739">
                  <a:moveTo>
                    <a:pt x="0" y="0"/>
                  </a:moveTo>
                  <a:lnTo>
                    <a:pt x="1234739" y="0"/>
                  </a:lnTo>
                  <a:lnTo>
                    <a:pt x="1234739" y="133401"/>
                  </a:lnTo>
                  <a:lnTo>
                    <a:pt x="0" y="133401"/>
                  </a:lnTo>
                  <a:close/>
                </a:path>
              </a:pathLst>
            </a:custGeom>
            <a:solidFill>
              <a:srgbClr val="F1EAEA"/>
            </a:solidFill>
            <a:ln cap="sq" cmpd="sng" w="28575">
              <a:solidFill>
                <a:srgbClr val="000000"/>
              </a:solidFill>
              <a:prstDash val="solid"/>
              <a:miter lim="8000"/>
              <a:headEnd len="sm" w="sm" type="none"/>
              <a:tailEnd len="sm" w="sm" type="none"/>
            </a:ln>
          </p:spPr>
        </p:sp>
        <p:sp>
          <p:nvSpPr>
            <p:cNvPr id="249" name="Google Shape;249;p13"/>
            <p:cNvSpPr txBox="1"/>
            <p:nvPr/>
          </p:nvSpPr>
          <p:spPr>
            <a:xfrm>
              <a:off x="0" y="-57150"/>
              <a:ext cx="1234739" cy="190551"/>
            </a:xfrm>
            <a:prstGeom prst="rect">
              <a:avLst/>
            </a:prstGeom>
            <a:noFill/>
            <a:ln>
              <a:noFill/>
            </a:ln>
          </p:spPr>
          <p:txBody>
            <a:bodyPr anchorCtr="0" anchor="ctr" bIns="50800" lIns="50800" spcFirstLastPara="1" rIns="50800" wrap="square" tIns="50800">
              <a:noAutofit/>
            </a:bodyPr>
            <a:lstStyle/>
            <a:p>
              <a:pPr indent="0" lvl="0" marL="0" marR="0" rtl="0" algn="ctr">
                <a:lnSpc>
                  <a:spcPct val="192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50" name="Google Shape;250;p13"/>
          <p:cNvGrpSpPr/>
          <p:nvPr/>
        </p:nvGrpSpPr>
        <p:grpSpPr>
          <a:xfrm>
            <a:off x="12069701" y="7339322"/>
            <a:ext cx="4688149" cy="723497"/>
            <a:chOff x="0" y="-57150"/>
            <a:chExt cx="1234739" cy="190551"/>
          </a:xfrm>
        </p:grpSpPr>
        <p:sp>
          <p:nvSpPr>
            <p:cNvPr id="251" name="Google Shape;251;p13"/>
            <p:cNvSpPr/>
            <p:nvPr/>
          </p:nvSpPr>
          <p:spPr>
            <a:xfrm>
              <a:off x="0" y="0"/>
              <a:ext cx="1234739" cy="133401"/>
            </a:xfrm>
            <a:custGeom>
              <a:rect b="b" l="l" r="r" t="t"/>
              <a:pathLst>
                <a:path extrusionOk="0" h="133401" w="1234739">
                  <a:moveTo>
                    <a:pt x="0" y="0"/>
                  </a:moveTo>
                  <a:lnTo>
                    <a:pt x="1234739" y="0"/>
                  </a:lnTo>
                  <a:lnTo>
                    <a:pt x="1234739" y="133401"/>
                  </a:lnTo>
                  <a:lnTo>
                    <a:pt x="0" y="133401"/>
                  </a:lnTo>
                  <a:close/>
                </a:path>
              </a:pathLst>
            </a:custGeom>
            <a:solidFill>
              <a:srgbClr val="F1EAEA"/>
            </a:solidFill>
            <a:ln cap="sq" cmpd="sng" w="28575">
              <a:solidFill>
                <a:srgbClr val="000000"/>
              </a:solidFill>
              <a:prstDash val="solid"/>
              <a:miter lim="8000"/>
              <a:headEnd len="sm" w="sm" type="none"/>
              <a:tailEnd len="sm" w="sm" type="none"/>
            </a:ln>
          </p:spPr>
        </p:sp>
        <p:sp>
          <p:nvSpPr>
            <p:cNvPr id="252" name="Google Shape;252;p13"/>
            <p:cNvSpPr txBox="1"/>
            <p:nvPr/>
          </p:nvSpPr>
          <p:spPr>
            <a:xfrm>
              <a:off x="0" y="-57150"/>
              <a:ext cx="1234739" cy="190551"/>
            </a:xfrm>
            <a:prstGeom prst="rect">
              <a:avLst/>
            </a:prstGeom>
            <a:noFill/>
            <a:ln>
              <a:noFill/>
            </a:ln>
          </p:spPr>
          <p:txBody>
            <a:bodyPr anchorCtr="0" anchor="ctr" bIns="50800" lIns="50800" spcFirstLastPara="1" rIns="50800" wrap="square" tIns="50800">
              <a:noAutofit/>
            </a:bodyPr>
            <a:lstStyle/>
            <a:p>
              <a:pPr indent="0" lvl="0" marL="0" marR="0" rtl="0" algn="ctr">
                <a:lnSpc>
                  <a:spcPct val="192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53" name="Google Shape;253;p13"/>
          <p:cNvSpPr/>
          <p:nvPr/>
        </p:nvSpPr>
        <p:spPr>
          <a:xfrm>
            <a:off x="5740479" y="2737388"/>
            <a:ext cx="951296" cy="873463"/>
          </a:xfrm>
          <a:custGeom>
            <a:rect b="b" l="l" r="r" t="t"/>
            <a:pathLst>
              <a:path extrusionOk="0" h="873463" w="951296">
                <a:moveTo>
                  <a:pt x="0" y="0"/>
                </a:moveTo>
                <a:lnTo>
                  <a:pt x="951296" y="0"/>
                </a:lnTo>
                <a:lnTo>
                  <a:pt x="951296" y="873463"/>
                </a:lnTo>
                <a:lnTo>
                  <a:pt x="0" y="873463"/>
                </a:lnTo>
                <a:lnTo>
                  <a:pt x="0" y="0"/>
                </a:lnTo>
                <a:close/>
              </a:path>
            </a:pathLst>
          </a:custGeom>
          <a:blipFill rotWithShape="1">
            <a:blip r:embed="rId4">
              <a:alphaModFix/>
            </a:blip>
            <a:stretch>
              <a:fillRect b="0" l="0" r="0" t="0"/>
            </a:stretch>
          </a:blipFill>
          <a:ln>
            <a:noFill/>
          </a:ln>
        </p:spPr>
      </p:sp>
      <p:sp>
        <p:nvSpPr>
          <p:cNvPr id="254" name="Google Shape;254;p13"/>
          <p:cNvSpPr/>
          <p:nvPr/>
        </p:nvSpPr>
        <p:spPr>
          <a:xfrm>
            <a:off x="11356229" y="2737388"/>
            <a:ext cx="951296" cy="873463"/>
          </a:xfrm>
          <a:custGeom>
            <a:rect b="b" l="l" r="r" t="t"/>
            <a:pathLst>
              <a:path extrusionOk="0" h="873463" w="951296">
                <a:moveTo>
                  <a:pt x="0" y="0"/>
                </a:moveTo>
                <a:lnTo>
                  <a:pt x="951296" y="0"/>
                </a:lnTo>
                <a:lnTo>
                  <a:pt x="951296" y="873463"/>
                </a:lnTo>
                <a:lnTo>
                  <a:pt x="0" y="873463"/>
                </a:lnTo>
                <a:lnTo>
                  <a:pt x="0" y="0"/>
                </a:lnTo>
                <a:close/>
              </a:path>
            </a:pathLst>
          </a:custGeom>
          <a:blipFill rotWithShape="1">
            <a:blip r:embed="rId4">
              <a:alphaModFix/>
            </a:blip>
            <a:stretch>
              <a:fillRect b="0" l="0" r="0" t="0"/>
            </a:stretch>
          </a:blipFill>
          <a:ln>
            <a:noFill/>
          </a:ln>
        </p:spPr>
      </p:sp>
      <p:sp>
        <p:nvSpPr>
          <p:cNvPr id="255" name="Google Shape;255;p13"/>
          <p:cNvSpPr/>
          <p:nvPr/>
        </p:nvSpPr>
        <p:spPr>
          <a:xfrm flipH="1">
            <a:off x="11356229" y="6272626"/>
            <a:ext cx="951296" cy="873463"/>
          </a:xfrm>
          <a:custGeom>
            <a:rect b="b" l="l" r="r" t="t"/>
            <a:pathLst>
              <a:path extrusionOk="0" h="873463" w="951296">
                <a:moveTo>
                  <a:pt x="951296" y="0"/>
                </a:moveTo>
                <a:lnTo>
                  <a:pt x="0" y="0"/>
                </a:lnTo>
                <a:lnTo>
                  <a:pt x="0" y="873463"/>
                </a:lnTo>
                <a:lnTo>
                  <a:pt x="951296" y="873463"/>
                </a:lnTo>
                <a:lnTo>
                  <a:pt x="951296" y="0"/>
                </a:lnTo>
                <a:close/>
              </a:path>
            </a:pathLst>
          </a:custGeom>
          <a:blipFill rotWithShape="1">
            <a:blip r:embed="rId4">
              <a:alphaModFix/>
            </a:blip>
            <a:stretch>
              <a:fillRect b="0" l="0" r="0" t="0"/>
            </a:stretch>
          </a:blipFill>
          <a:ln>
            <a:noFill/>
          </a:ln>
        </p:spPr>
      </p:sp>
      <p:sp>
        <p:nvSpPr>
          <p:cNvPr id="256" name="Google Shape;256;p13"/>
          <p:cNvSpPr/>
          <p:nvPr/>
        </p:nvSpPr>
        <p:spPr>
          <a:xfrm flipH="1">
            <a:off x="5740479" y="6272626"/>
            <a:ext cx="951296" cy="873463"/>
          </a:xfrm>
          <a:custGeom>
            <a:rect b="b" l="l" r="r" t="t"/>
            <a:pathLst>
              <a:path extrusionOk="0" h="873463" w="951296">
                <a:moveTo>
                  <a:pt x="951296" y="0"/>
                </a:moveTo>
                <a:lnTo>
                  <a:pt x="0" y="0"/>
                </a:lnTo>
                <a:lnTo>
                  <a:pt x="0" y="873463"/>
                </a:lnTo>
                <a:lnTo>
                  <a:pt x="951296" y="873463"/>
                </a:lnTo>
                <a:lnTo>
                  <a:pt x="951296" y="0"/>
                </a:lnTo>
                <a:close/>
              </a:path>
            </a:pathLst>
          </a:custGeom>
          <a:blipFill rotWithShape="1">
            <a:blip r:embed="rId4">
              <a:alphaModFix/>
            </a:blip>
            <a:stretch>
              <a:fillRect b="0" l="0" r="0" t="0"/>
            </a:stretch>
          </a:blipFill>
          <a:ln>
            <a:noFill/>
          </a:ln>
        </p:spPr>
      </p:sp>
      <p:sp>
        <p:nvSpPr>
          <p:cNvPr id="257" name="Google Shape;257;p13"/>
          <p:cNvSpPr/>
          <p:nvPr/>
        </p:nvSpPr>
        <p:spPr>
          <a:xfrm rot="5400000">
            <a:off x="16354240" y="5796978"/>
            <a:ext cx="951296" cy="873463"/>
          </a:xfrm>
          <a:custGeom>
            <a:rect b="b" l="l" r="r" t="t"/>
            <a:pathLst>
              <a:path extrusionOk="0" h="873463" w="951296">
                <a:moveTo>
                  <a:pt x="0" y="0"/>
                </a:moveTo>
                <a:lnTo>
                  <a:pt x="951296" y="0"/>
                </a:lnTo>
                <a:lnTo>
                  <a:pt x="951296" y="873463"/>
                </a:lnTo>
                <a:lnTo>
                  <a:pt x="0" y="873463"/>
                </a:lnTo>
                <a:lnTo>
                  <a:pt x="0" y="0"/>
                </a:lnTo>
                <a:close/>
              </a:path>
            </a:pathLst>
          </a:custGeom>
          <a:blipFill rotWithShape="1">
            <a:blip r:embed="rId4">
              <a:alphaModFix/>
            </a:blip>
            <a:stretch>
              <a:fillRect b="0" l="0" r="0" t="0"/>
            </a:stretch>
          </a:blipFill>
          <a:ln>
            <a:noFill/>
          </a:ln>
        </p:spPr>
      </p:sp>
      <p:sp>
        <p:nvSpPr>
          <p:cNvPr id="258" name="Google Shape;258;p13"/>
          <p:cNvSpPr/>
          <p:nvPr/>
        </p:nvSpPr>
        <p:spPr>
          <a:xfrm rot="-5400000">
            <a:off x="982464" y="5796978"/>
            <a:ext cx="951296" cy="873463"/>
          </a:xfrm>
          <a:custGeom>
            <a:rect b="b" l="l" r="r" t="t"/>
            <a:pathLst>
              <a:path extrusionOk="0" h="873463" w="951296">
                <a:moveTo>
                  <a:pt x="0" y="0"/>
                </a:moveTo>
                <a:lnTo>
                  <a:pt x="951296" y="0"/>
                </a:lnTo>
                <a:lnTo>
                  <a:pt x="951296" y="873463"/>
                </a:lnTo>
                <a:lnTo>
                  <a:pt x="0" y="873463"/>
                </a:lnTo>
                <a:lnTo>
                  <a:pt x="0" y="0"/>
                </a:lnTo>
                <a:close/>
              </a:path>
            </a:pathLst>
          </a:custGeom>
          <a:blipFill rotWithShape="1">
            <a:blip r:embed="rId4">
              <a:alphaModFix/>
            </a:blip>
            <a:stretch>
              <a:fillRect b="0" l="0" r="0" t="0"/>
            </a:stretch>
          </a:blipFill>
          <a:ln>
            <a:noFill/>
          </a:ln>
        </p:spPr>
      </p:sp>
      <p:sp>
        <p:nvSpPr>
          <p:cNvPr id="259" name="Google Shape;259;p13"/>
          <p:cNvSpPr txBox="1"/>
          <p:nvPr/>
        </p:nvSpPr>
        <p:spPr>
          <a:xfrm>
            <a:off x="1382983" y="578679"/>
            <a:ext cx="15522000" cy="1574100"/>
          </a:xfrm>
          <a:prstGeom prst="rect">
            <a:avLst/>
          </a:prstGeom>
          <a:noFill/>
          <a:ln>
            <a:noFill/>
          </a:ln>
        </p:spPr>
        <p:txBody>
          <a:bodyPr anchorCtr="0" anchor="t" bIns="0" lIns="0" spcFirstLastPara="1" rIns="0" wrap="square" tIns="0">
            <a:spAutoFit/>
          </a:bodyPr>
          <a:lstStyle/>
          <a:p>
            <a:pPr indent="0" lvl="0" marL="0" marR="0" rtl="0" algn="ctr">
              <a:lnSpc>
                <a:spcPct val="113004"/>
              </a:lnSpc>
              <a:spcBef>
                <a:spcPts val="0"/>
              </a:spcBef>
              <a:spcAft>
                <a:spcPts val="0"/>
              </a:spcAft>
              <a:buNone/>
            </a:pPr>
            <a:r>
              <a:rPr b="0" i="0" lang="en-US" sz="10227" u="none" cap="none" strike="noStrike">
                <a:solidFill>
                  <a:srgbClr val="000000"/>
                </a:solidFill>
                <a:latin typeface="Forum"/>
                <a:ea typeface="Forum"/>
                <a:cs typeface="Forum"/>
                <a:sym typeface="Forum"/>
              </a:rPr>
              <a:t>Neuronal Communication</a:t>
            </a:r>
            <a:endParaRPr/>
          </a:p>
        </p:txBody>
      </p:sp>
      <p:sp>
        <p:nvSpPr>
          <p:cNvPr id="260" name="Google Shape;260;p13"/>
          <p:cNvSpPr txBox="1"/>
          <p:nvPr/>
        </p:nvSpPr>
        <p:spPr>
          <a:xfrm>
            <a:off x="3176861" y="2546888"/>
            <a:ext cx="1390500" cy="1227000"/>
          </a:xfrm>
          <a:prstGeom prst="rect">
            <a:avLst/>
          </a:prstGeom>
          <a:noFill/>
          <a:ln>
            <a:noFill/>
          </a:ln>
        </p:spPr>
        <p:txBody>
          <a:bodyPr anchorCtr="0" anchor="t" bIns="0" lIns="0" spcFirstLastPara="1" rIns="0" wrap="square" tIns="0">
            <a:spAutoFit/>
          </a:bodyPr>
          <a:lstStyle/>
          <a:p>
            <a:pPr indent="0" lvl="0" marL="0" marR="0" rtl="0" algn="ctr">
              <a:lnSpc>
                <a:spcPct val="113009"/>
              </a:lnSpc>
              <a:spcBef>
                <a:spcPts val="0"/>
              </a:spcBef>
              <a:spcAft>
                <a:spcPts val="0"/>
              </a:spcAft>
              <a:buNone/>
            </a:pPr>
            <a:r>
              <a:rPr b="0" i="0" lang="en-US" sz="7971" u="none" cap="none" strike="noStrike">
                <a:solidFill>
                  <a:srgbClr val="000000"/>
                </a:solidFill>
                <a:latin typeface="Forum"/>
                <a:ea typeface="Forum"/>
                <a:cs typeface="Forum"/>
                <a:sym typeface="Forum"/>
              </a:rPr>
              <a:t>01</a:t>
            </a:r>
            <a:endParaRPr/>
          </a:p>
        </p:txBody>
      </p:sp>
      <p:sp>
        <p:nvSpPr>
          <p:cNvPr id="261" name="Google Shape;261;p13"/>
          <p:cNvSpPr txBox="1"/>
          <p:nvPr/>
        </p:nvSpPr>
        <p:spPr>
          <a:xfrm>
            <a:off x="3176861" y="6082126"/>
            <a:ext cx="1390500" cy="1227000"/>
          </a:xfrm>
          <a:prstGeom prst="rect">
            <a:avLst/>
          </a:prstGeom>
          <a:noFill/>
          <a:ln>
            <a:noFill/>
          </a:ln>
        </p:spPr>
        <p:txBody>
          <a:bodyPr anchorCtr="0" anchor="t" bIns="0" lIns="0" spcFirstLastPara="1" rIns="0" wrap="square" tIns="0">
            <a:spAutoFit/>
          </a:bodyPr>
          <a:lstStyle/>
          <a:p>
            <a:pPr indent="0" lvl="0" marL="0" marR="0" rtl="0" algn="ctr">
              <a:lnSpc>
                <a:spcPct val="113009"/>
              </a:lnSpc>
              <a:spcBef>
                <a:spcPts val="0"/>
              </a:spcBef>
              <a:spcAft>
                <a:spcPts val="0"/>
              </a:spcAft>
              <a:buNone/>
            </a:pPr>
            <a:r>
              <a:rPr b="0" i="0" lang="en-US" sz="7971" u="none" cap="none" strike="noStrike">
                <a:solidFill>
                  <a:srgbClr val="000000"/>
                </a:solidFill>
                <a:latin typeface="Forum"/>
                <a:ea typeface="Forum"/>
                <a:cs typeface="Forum"/>
                <a:sym typeface="Forum"/>
              </a:rPr>
              <a:t>06</a:t>
            </a:r>
            <a:endParaRPr/>
          </a:p>
        </p:txBody>
      </p:sp>
      <p:sp>
        <p:nvSpPr>
          <p:cNvPr id="262" name="Google Shape;262;p13"/>
          <p:cNvSpPr txBox="1"/>
          <p:nvPr/>
        </p:nvSpPr>
        <p:spPr>
          <a:xfrm>
            <a:off x="8448809" y="2546888"/>
            <a:ext cx="1390500" cy="1227000"/>
          </a:xfrm>
          <a:prstGeom prst="rect">
            <a:avLst/>
          </a:prstGeom>
          <a:noFill/>
          <a:ln>
            <a:noFill/>
          </a:ln>
        </p:spPr>
        <p:txBody>
          <a:bodyPr anchorCtr="0" anchor="t" bIns="0" lIns="0" spcFirstLastPara="1" rIns="0" wrap="square" tIns="0">
            <a:spAutoFit/>
          </a:bodyPr>
          <a:lstStyle/>
          <a:p>
            <a:pPr indent="0" lvl="0" marL="0" marR="0" rtl="0" algn="ctr">
              <a:lnSpc>
                <a:spcPct val="113009"/>
              </a:lnSpc>
              <a:spcBef>
                <a:spcPts val="0"/>
              </a:spcBef>
              <a:spcAft>
                <a:spcPts val="0"/>
              </a:spcAft>
              <a:buNone/>
            </a:pPr>
            <a:r>
              <a:rPr b="0" i="0" lang="en-US" sz="7971" u="none" cap="none" strike="noStrike">
                <a:solidFill>
                  <a:srgbClr val="000000"/>
                </a:solidFill>
                <a:latin typeface="Forum"/>
                <a:ea typeface="Forum"/>
                <a:cs typeface="Forum"/>
                <a:sym typeface="Forum"/>
              </a:rPr>
              <a:t>02</a:t>
            </a:r>
            <a:endParaRPr/>
          </a:p>
        </p:txBody>
      </p:sp>
      <p:sp>
        <p:nvSpPr>
          <p:cNvPr id="263" name="Google Shape;263;p13"/>
          <p:cNvSpPr txBox="1"/>
          <p:nvPr/>
        </p:nvSpPr>
        <p:spPr>
          <a:xfrm>
            <a:off x="8448809" y="6082126"/>
            <a:ext cx="1390500" cy="1227000"/>
          </a:xfrm>
          <a:prstGeom prst="rect">
            <a:avLst/>
          </a:prstGeom>
          <a:noFill/>
          <a:ln>
            <a:noFill/>
          </a:ln>
        </p:spPr>
        <p:txBody>
          <a:bodyPr anchorCtr="0" anchor="t" bIns="0" lIns="0" spcFirstLastPara="1" rIns="0" wrap="square" tIns="0">
            <a:spAutoFit/>
          </a:bodyPr>
          <a:lstStyle/>
          <a:p>
            <a:pPr indent="0" lvl="0" marL="0" marR="0" rtl="0" algn="ctr">
              <a:lnSpc>
                <a:spcPct val="113009"/>
              </a:lnSpc>
              <a:spcBef>
                <a:spcPts val="0"/>
              </a:spcBef>
              <a:spcAft>
                <a:spcPts val="0"/>
              </a:spcAft>
              <a:buNone/>
            </a:pPr>
            <a:r>
              <a:rPr b="0" i="0" lang="en-US" sz="7971" u="none" cap="none" strike="noStrike">
                <a:solidFill>
                  <a:srgbClr val="000000"/>
                </a:solidFill>
                <a:latin typeface="Forum"/>
                <a:ea typeface="Forum"/>
                <a:cs typeface="Forum"/>
                <a:sym typeface="Forum"/>
              </a:rPr>
              <a:t>05</a:t>
            </a:r>
            <a:endParaRPr/>
          </a:p>
        </p:txBody>
      </p:sp>
      <p:sp>
        <p:nvSpPr>
          <p:cNvPr id="264" name="Google Shape;264;p13"/>
          <p:cNvSpPr txBox="1"/>
          <p:nvPr/>
        </p:nvSpPr>
        <p:spPr>
          <a:xfrm>
            <a:off x="13718585" y="2546888"/>
            <a:ext cx="1390500" cy="1227000"/>
          </a:xfrm>
          <a:prstGeom prst="rect">
            <a:avLst/>
          </a:prstGeom>
          <a:noFill/>
          <a:ln>
            <a:noFill/>
          </a:ln>
        </p:spPr>
        <p:txBody>
          <a:bodyPr anchorCtr="0" anchor="t" bIns="0" lIns="0" spcFirstLastPara="1" rIns="0" wrap="square" tIns="0">
            <a:spAutoFit/>
          </a:bodyPr>
          <a:lstStyle/>
          <a:p>
            <a:pPr indent="0" lvl="0" marL="0" marR="0" rtl="0" algn="ctr">
              <a:lnSpc>
                <a:spcPct val="113009"/>
              </a:lnSpc>
              <a:spcBef>
                <a:spcPts val="0"/>
              </a:spcBef>
              <a:spcAft>
                <a:spcPts val="0"/>
              </a:spcAft>
              <a:buNone/>
            </a:pPr>
            <a:r>
              <a:rPr b="0" i="0" lang="en-US" sz="7971" u="none" cap="none" strike="noStrike">
                <a:solidFill>
                  <a:srgbClr val="000000"/>
                </a:solidFill>
                <a:latin typeface="Forum"/>
                <a:ea typeface="Forum"/>
                <a:cs typeface="Forum"/>
                <a:sym typeface="Forum"/>
              </a:rPr>
              <a:t>03</a:t>
            </a:r>
            <a:endParaRPr/>
          </a:p>
        </p:txBody>
      </p:sp>
      <p:sp>
        <p:nvSpPr>
          <p:cNvPr id="265" name="Google Shape;265;p13"/>
          <p:cNvSpPr txBox="1"/>
          <p:nvPr/>
        </p:nvSpPr>
        <p:spPr>
          <a:xfrm>
            <a:off x="13718585" y="6082126"/>
            <a:ext cx="1390500" cy="1227000"/>
          </a:xfrm>
          <a:prstGeom prst="rect">
            <a:avLst/>
          </a:prstGeom>
          <a:noFill/>
          <a:ln>
            <a:noFill/>
          </a:ln>
        </p:spPr>
        <p:txBody>
          <a:bodyPr anchorCtr="0" anchor="t" bIns="0" lIns="0" spcFirstLastPara="1" rIns="0" wrap="square" tIns="0">
            <a:spAutoFit/>
          </a:bodyPr>
          <a:lstStyle/>
          <a:p>
            <a:pPr indent="0" lvl="0" marL="0" marR="0" rtl="0" algn="ctr">
              <a:lnSpc>
                <a:spcPct val="113009"/>
              </a:lnSpc>
              <a:spcBef>
                <a:spcPts val="0"/>
              </a:spcBef>
              <a:spcAft>
                <a:spcPts val="0"/>
              </a:spcAft>
              <a:buNone/>
            </a:pPr>
            <a:r>
              <a:rPr b="0" i="0" lang="en-US" sz="7971" u="none" cap="none" strike="noStrike">
                <a:solidFill>
                  <a:srgbClr val="000000"/>
                </a:solidFill>
                <a:latin typeface="Forum"/>
                <a:ea typeface="Forum"/>
                <a:cs typeface="Forum"/>
                <a:sym typeface="Forum"/>
              </a:rPr>
              <a:t>04</a:t>
            </a:r>
            <a:endParaRPr/>
          </a:p>
        </p:txBody>
      </p:sp>
      <p:sp>
        <p:nvSpPr>
          <p:cNvPr id="266" name="Google Shape;266;p13"/>
          <p:cNvSpPr txBox="1"/>
          <p:nvPr/>
        </p:nvSpPr>
        <p:spPr>
          <a:xfrm>
            <a:off x="1765802" y="4058612"/>
            <a:ext cx="4212600" cy="380700"/>
          </a:xfrm>
          <a:prstGeom prst="rect">
            <a:avLst/>
          </a:prstGeom>
          <a:noFill/>
          <a:ln>
            <a:noFill/>
          </a:ln>
        </p:spPr>
        <p:txBody>
          <a:bodyPr anchorCtr="0" anchor="t" bIns="0" lIns="0" spcFirstLastPara="1" rIns="0" wrap="square" tIns="0">
            <a:spAutoFit/>
          </a:bodyPr>
          <a:lstStyle/>
          <a:p>
            <a:pPr indent="0" lvl="0" marL="0" marR="0" rtl="0" algn="ctr">
              <a:lnSpc>
                <a:spcPct val="139991"/>
              </a:lnSpc>
              <a:spcBef>
                <a:spcPts val="0"/>
              </a:spcBef>
              <a:spcAft>
                <a:spcPts val="0"/>
              </a:spcAft>
              <a:buNone/>
            </a:pPr>
            <a:r>
              <a:rPr b="1" i="0" lang="en-US" sz="2473" u="none" cap="none" strike="noStrike">
                <a:solidFill>
                  <a:srgbClr val="000000"/>
                </a:solidFill>
                <a:latin typeface="Ubuntu"/>
                <a:ea typeface="Ubuntu"/>
                <a:cs typeface="Ubuntu"/>
                <a:sym typeface="Ubuntu"/>
              </a:rPr>
              <a:t>Neuron A Receives Signal</a:t>
            </a:r>
            <a:endParaRPr/>
          </a:p>
        </p:txBody>
      </p:sp>
      <p:sp>
        <p:nvSpPr>
          <p:cNvPr id="267" name="Google Shape;267;p13"/>
          <p:cNvSpPr txBox="1"/>
          <p:nvPr/>
        </p:nvSpPr>
        <p:spPr>
          <a:xfrm>
            <a:off x="1765802" y="7618665"/>
            <a:ext cx="4212600" cy="380700"/>
          </a:xfrm>
          <a:prstGeom prst="rect">
            <a:avLst/>
          </a:prstGeom>
          <a:noFill/>
          <a:ln>
            <a:noFill/>
          </a:ln>
        </p:spPr>
        <p:txBody>
          <a:bodyPr anchorCtr="0" anchor="t" bIns="0" lIns="0" spcFirstLastPara="1" rIns="0" wrap="square" tIns="0">
            <a:spAutoFit/>
          </a:bodyPr>
          <a:lstStyle/>
          <a:p>
            <a:pPr indent="0" lvl="0" marL="0" marR="0" rtl="0" algn="ctr">
              <a:lnSpc>
                <a:spcPct val="139991"/>
              </a:lnSpc>
              <a:spcBef>
                <a:spcPts val="0"/>
              </a:spcBef>
              <a:spcAft>
                <a:spcPts val="0"/>
              </a:spcAft>
              <a:buNone/>
            </a:pPr>
            <a:r>
              <a:rPr b="1" i="0" lang="en-US" sz="2473" u="none" cap="none" strike="noStrike">
                <a:solidFill>
                  <a:srgbClr val="000000"/>
                </a:solidFill>
                <a:latin typeface="Ubuntu"/>
                <a:ea typeface="Ubuntu"/>
                <a:cs typeface="Ubuntu"/>
                <a:sym typeface="Ubuntu"/>
              </a:rPr>
              <a:t>Signal Sent to Neuron C</a:t>
            </a:r>
            <a:endParaRPr/>
          </a:p>
        </p:txBody>
      </p:sp>
      <p:sp>
        <p:nvSpPr>
          <p:cNvPr id="268" name="Google Shape;268;p13"/>
          <p:cNvSpPr txBox="1"/>
          <p:nvPr/>
        </p:nvSpPr>
        <p:spPr>
          <a:xfrm>
            <a:off x="7037750" y="4058612"/>
            <a:ext cx="4212600" cy="380700"/>
          </a:xfrm>
          <a:prstGeom prst="rect">
            <a:avLst/>
          </a:prstGeom>
          <a:noFill/>
          <a:ln>
            <a:noFill/>
          </a:ln>
        </p:spPr>
        <p:txBody>
          <a:bodyPr anchorCtr="0" anchor="t" bIns="0" lIns="0" spcFirstLastPara="1" rIns="0" wrap="square" tIns="0">
            <a:spAutoFit/>
          </a:bodyPr>
          <a:lstStyle/>
          <a:p>
            <a:pPr indent="0" lvl="0" marL="0" marR="0" rtl="0" algn="ctr">
              <a:lnSpc>
                <a:spcPct val="139991"/>
              </a:lnSpc>
              <a:spcBef>
                <a:spcPts val="0"/>
              </a:spcBef>
              <a:spcAft>
                <a:spcPts val="0"/>
              </a:spcAft>
              <a:buNone/>
            </a:pPr>
            <a:r>
              <a:rPr b="1" i="0" lang="en-US" sz="2473" u="none" cap="none" strike="noStrike">
                <a:solidFill>
                  <a:srgbClr val="000000"/>
                </a:solidFill>
                <a:latin typeface="Ubuntu"/>
                <a:ea typeface="Ubuntu"/>
                <a:cs typeface="Ubuntu"/>
                <a:sym typeface="Ubuntu"/>
              </a:rPr>
              <a:t>Action Potential Generated</a:t>
            </a:r>
            <a:endParaRPr/>
          </a:p>
        </p:txBody>
      </p:sp>
      <p:sp>
        <p:nvSpPr>
          <p:cNvPr id="269" name="Google Shape;269;p13"/>
          <p:cNvSpPr txBox="1"/>
          <p:nvPr/>
        </p:nvSpPr>
        <p:spPr>
          <a:xfrm>
            <a:off x="7037750" y="7618665"/>
            <a:ext cx="4212600" cy="380700"/>
          </a:xfrm>
          <a:prstGeom prst="rect">
            <a:avLst/>
          </a:prstGeom>
          <a:noFill/>
          <a:ln>
            <a:noFill/>
          </a:ln>
        </p:spPr>
        <p:txBody>
          <a:bodyPr anchorCtr="0" anchor="t" bIns="0" lIns="0" spcFirstLastPara="1" rIns="0" wrap="square" tIns="0">
            <a:spAutoFit/>
          </a:bodyPr>
          <a:lstStyle/>
          <a:p>
            <a:pPr indent="0" lvl="0" marL="0" marR="0" rtl="0" algn="ctr">
              <a:lnSpc>
                <a:spcPct val="139991"/>
              </a:lnSpc>
              <a:spcBef>
                <a:spcPts val="0"/>
              </a:spcBef>
              <a:spcAft>
                <a:spcPts val="0"/>
              </a:spcAft>
              <a:buNone/>
            </a:pPr>
            <a:r>
              <a:rPr b="1" i="0" lang="en-US" sz="2473" u="none" cap="none" strike="noStrike">
                <a:solidFill>
                  <a:srgbClr val="000000"/>
                </a:solidFill>
                <a:latin typeface="Ubuntu"/>
                <a:ea typeface="Ubuntu"/>
                <a:cs typeface="Ubuntu"/>
                <a:sym typeface="Ubuntu"/>
              </a:rPr>
              <a:t>Neuron B Receives Signal</a:t>
            </a:r>
            <a:endParaRPr/>
          </a:p>
        </p:txBody>
      </p:sp>
      <p:sp>
        <p:nvSpPr>
          <p:cNvPr id="270" name="Google Shape;270;p13"/>
          <p:cNvSpPr txBox="1"/>
          <p:nvPr/>
        </p:nvSpPr>
        <p:spPr>
          <a:xfrm>
            <a:off x="12307525" y="4058612"/>
            <a:ext cx="4212600" cy="380700"/>
          </a:xfrm>
          <a:prstGeom prst="rect">
            <a:avLst/>
          </a:prstGeom>
          <a:noFill/>
          <a:ln>
            <a:noFill/>
          </a:ln>
        </p:spPr>
        <p:txBody>
          <a:bodyPr anchorCtr="0" anchor="t" bIns="0" lIns="0" spcFirstLastPara="1" rIns="0" wrap="square" tIns="0">
            <a:spAutoFit/>
          </a:bodyPr>
          <a:lstStyle/>
          <a:p>
            <a:pPr indent="0" lvl="0" marL="0" marR="0" rtl="0" algn="ctr">
              <a:lnSpc>
                <a:spcPct val="139991"/>
              </a:lnSpc>
              <a:spcBef>
                <a:spcPts val="0"/>
              </a:spcBef>
              <a:spcAft>
                <a:spcPts val="0"/>
              </a:spcAft>
              <a:buNone/>
            </a:pPr>
            <a:r>
              <a:rPr b="1" i="0" lang="en-US" sz="2473" u="none" cap="none" strike="noStrike">
                <a:solidFill>
                  <a:srgbClr val="000000"/>
                </a:solidFill>
                <a:latin typeface="Ubuntu"/>
                <a:ea typeface="Ubuntu"/>
                <a:cs typeface="Ubuntu"/>
                <a:sym typeface="Ubuntu"/>
              </a:rPr>
              <a:t>Signal Travels Down Axon</a:t>
            </a:r>
            <a:endParaRPr/>
          </a:p>
        </p:txBody>
      </p:sp>
      <p:sp>
        <p:nvSpPr>
          <p:cNvPr id="271" name="Google Shape;271;p13"/>
          <p:cNvSpPr txBox="1"/>
          <p:nvPr/>
        </p:nvSpPr>
        <p:spPr>
          <a:xfrm>
            <a:off x="12307525" y="7618665"/>
            <a:ext cx="4212600" cy="380700"/>
          </a:xfrm>
          <a:prstGeom prst="rect">
            <a:avLst/>
          </a:prstGeom>
          <a:noFill/>
          <a:ln>
            <a:noFill/>
          </a:ln>
        </p:spPr>
        <p:txBody>
          <a:bodyPr anchorCtr="0" anchor="t" bIns="0" lIns="0" spcFirstLastPara="1" rIns="0" wrap="square" tIns="0">
            <a:spAutoFit/>
          </a:bodyPr>
          <a:lstStyle/>
          <a:p>
            <a:pPr indent="0" lvl="0" marL="0" marR="0" rtl="0" algn="ctr">
              <a:lnSpc>
                <a:spcPct val="139991"/>
              </a:lnSpc>
              <a:spcBef>
                <a:spcPts val="0"/>
              </a:spcBef>
              <a:spcAft>
                <a:spcPts val="0"/>
              </a:spcAft>
              <a:buNone/>
            </a:pPr>
            <a:r>
              <a:rPr b="1" i="0" lang="en-US" sz="2473" u="none" cap="none" strike="noStrike">
                <a:solidFill>
                  <a:srgbClr val="000000"/>
                </a:solidFill>
                <a:latin typeface="Ubuntu"/>
                <a:ea typeface="Ubuntu"/>
                <a:cs typeface="Ubuntu"/>
                <a:sym typeface="Ubuntu"/>
              </a:rPr>
              <a:t>Synapse Transmits Signal</a:t>
            </a:r>
            <a:endParaRPr/>
          </a:p>
        </p:txBody>
      </p:sp>
      <p:sp>
        <p:nvSpPr>
          <p:cNvPr id="272" name="Google Shape;272;p13"/>
          <p:cNvSpPr txBox="1"/>
          <p:nvPr/>
        </p:nvSpPr>
        <p:spPr>
          <a:xfrm>
            <a:off x="1969972" y="4682650"/>
            <a:ext cx="3804300" cy="7080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000" u="none" cap="none" strike="noStrike">
                <a:solidFill>
                  <a:srgbClr val="000000"/>
                </a:solidFill>
                <a:latin typeface="Ubuntu"/>
                <a:ea typeface="Ubuntu"/>
                <a:cs typeface="Ubuntu"/>
                <a:sym typeface="Ubuntu"/>
              </a:rPr>
              <a:t>Lorem ipsum dolor sit amet, consectetur adipiscing elit.</a:t>
            </a:r>
            <a:endParaRPr/>
          </a:p>
        </p:txBody>
      </p:sp>
      <p:sp>
        <p:nvSpPr>
          <p:cNvPr id="273" name="Google Shape;273;p13"/>
          <p:cNvSpPr txBox="1"/>
          <p:nvPr/>
        </p:nvSpPr>
        <p:spPr>
          <a:xfrm>
            <a:off x="1969972" y="8238056"/>
            <a:ext cx="3804300" cy="7080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000" u="none" cap="none" strike="noStrike">
                <a:solidFill>
                  <a:srgbClr val="000000"/>
                </a:solidFill>
                <a:latin typeface="Ubuntu"/>
                <a:ea typeface="Ubuntu"/>
                <a:cs typeface="Ubuntu"/>
                <a:sym typeface="Ubuntu"/>
              </a:rPr>
              <a:t>Lorem ipsum dolor sit amet, consectetur adipiscing elit.</a:t>
            </a:r>
            <a:endParaRPr/>
          </a:p>
        </p:txBody>
      </p:sp>
      <p:sp>
        <p:nvSpPr>
          <p:cNvPr id="274" name="Google Shape;274;p13"/>
          <p:cNvSpPr txBox="1"/>
          <p:nvPr/>
        </p:nvSpPr>
        <p:spPr>
          <a:xfrm>
            <a:off x="7362202" y="4682650"/>
            <a:ext cx="3804300" cy="7080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000" u="none" cap="none" strike="noStrike">
                <a:solidFill>
                  <a:srgbClr val="000000"/>
                </a:solidFill>
                <a:latin typeface="Ubuntu"/>
                <a:ea typeface="Ubuntu"/>
                <a:cs typeface="Ubuntu"/>
                <a:sym typeface="Ubuntu"/>
              </a:rPr>
              <a:t>Lorem ipsum dolor sit amet, consectetur adipiscing elit.</a:t>
            </a:r>
            <a:endParaRPr/>
          </a:p>
        </p:txBody>
      </p:sp>
      <p:sp>
        <p:nvSpPr>
          <p:cNvPr id="275" name="Google Shape;275;p13"/>
          <p:cNvSpPr txBox="1"/>
          <p:nvPr/>
        </p:nvSpPr>
        <p:spPr>
          <a:xfrm>
            <a:off x="7362202" y="8238056"/>
            <a:ext cx="3804300" cy="7080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000" u="none" cap="none" strike="noStrike">
                <a:solidFill>
                  <a:srgbClr val="000000"/>
                </a:solidFill>
                <a:latin typeface="Ubuntu"/>
                <a:ea typeface="Ubuntu"/>
                <a:cs typeface="Ubuntu"/>
                <a:sym typeface="Ubuntu"/>
              </a:rPr>
              <a:t>Lorem ipsum dolor sit amet, consectetur adipiscing elit.</a:t>
            </a:r>
            <a:endParaRPr/>
          </a:p>
        </p:txBody>
      </p:sp>
      <p:sp>
        <p:nvSpPr>
          <p:cNvPr id="276" name="Google Shape;276;p13"/>
          <p:cNvSpPr txBox="1"/>
          <p:nvPr/>
        </p:nvSpPr>
        <p:spPr>
          <a:xfrm>
            <a:off x="12511696" y="4682650"/>
            <a:ext cx="3804300" cy="7080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000" u="none" cap="none" strike="noStrike">
                <a:solidFill>
                  <a:srgbClr val="000000"/>
                </a:solidFill>
                <a:latin typeface="Ubuntu"/>
                <a:ea typeface="Ubuntu"/>
                <a:cs typeface="Ubuntu"/>
                <a:sym typeface="Ubuntu"/>
              </a:rPr>
              <a:t>Lorem ipsum dolor sit amet, consectetur adipiscing elit.</a:t>
            </a:r>
            <a:endParaRPr/>
          </a:p>
        </p:txBody>
      </p:sp>
      <p:sp>
        <p:nvSpPr>
          <p:cNvPr id="277" name="Google Shape;277;p13"/>
          <p:cNvSpPr txBox="1"/>
          <p:nvPr/>
        </p:nvSpPr>
        <p:spPr>
          <a:xfrm>
            <a:off x="12511696" y="8238056"/>
            <a:ext cx="3804300" cy="7080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000" u="none" cap="none" strike="noStrike">
                <a:solidFill>
                  <a:srgbClr val="000000"/>
                </a:solidFill>
                <a:latin typeface="Ubuntu"/>
                <a:ea typeface="Ubuntu"/>
                <a:cs typeface="Ubuntu"/>
                <a:sym typeface="Ubuntu"/>
              </a:rPr>
              <a:t>Lorem ipsum dolor sit amet, consectetur adipiscing elit.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grpSp>
        <p:nvGrpSpPr>
          <p:cNvPr id="282" name="Google Shape;282;p14"/>
          <p:cNvGrpSpPr/>
          <p:nvPr/>
        </p:nvGrpSpPr>
        <p:grpSpPr>
          <a:xfrm>
            <a:off x="0" y="0"/>
            <a:ext cx="18528564" cy="10287000"/>
            <a:chOff x="0" y="0"/>
            <a:chExt cx="24704752" cy="13716000"/>
          </a:xfrm>
        </p:grpSpPr>
        <p:sp>
          <p:nvSpPr>
            <p:cNvPr id="283" name="Google Shape;283;p14"/>
            <p:cNvSpPr/>
            <p:nvPr/>
          </p:nvSpPr>
          <p:spPr>
            <a:xfrm>
              <a:off x="0" y="0"/>
              <a:ext cx="13716000" cy="13716000"/>
            </a:xfrm>
            <a:custGeom>
              <a:rect b="b" l="l" r="r" t="t"/>
              <a:pathLst>
                <a:path extrusionOk="0" h="13716000" w="13716000">
                  <a:moveTo>
                    <a:pt x="0" y="0"/>
                  </a:moveTo>
                  <a:lnTo>
                    <a:pt x="13716000" y="0"/>
                  </a:lnTo>
                  <a:lnTo>
                    <a:pt x="13716000" y="13716000"/>
                  </a:lnTo>
                  <a:lnTo>
                    <a:pt x="0" y="13716000"/>
                  </a:lnTo>
                  <a:lnTo>
                    <a:pt x="0" y="0"/>
                  </a:lnTo>
                  <a:close/>
                </a:path>
              </a:pathLst>
            </a:custGeom>
            <a:blipFill rotWithShape="1">
              <a:blip r:embed="rId3">
                <a:alphaModFix/>
              </a:blip>
              <a:stretch>
                <a:fillRect b="0" l="0" r="0" t="0"/>
              </a:stretch>
            </a:blipFill>
            <a:ln>
              <a:noFill/>
            </a:ln>
          </p:spPr>
        </p:sp>
        <p:sp>
          <p:nvSpPr>
            <p:cNvPr id="284" name="Google Shape;284;p14"/>
            <p:cNvSpPr/>
            <p:nvPr/>
          </p:nvSpPr>
          <p:spPr>
            <a:xfrm>
              <a:off x="13716000" y="0"/>
              <a:ext cx="10988752" cy="13699308"/>
            </a:xfrm>
            <a:custGeom>
              <a:rect b="b" l="l" r="r" t="t"/>
              <a:pathLst>
                <a:path extrusionOk="0" h="13699308" w="10988752">
                  <a:moveTo>
                    <a:pt x="0" y="0"/>
                  </a:moveTo>
                  <a:lnTo>
                    <a:pt x="10988752" y="0"/>
                  </a:lnTo>
                  <a:lnTo>
                    <a:pt x="10988752" y="13699308"/>
                  </a:lnTo>
                  <a:lnTo>
                    <a:pt x="0" y="13699308"/>
                  </a:lnTo>
                  <a:lnTo>
                    <a:pt x="0" y="0"/>
                  </a:lnTo>
                  <a:close/>
                </a:path>
              </a:pathLst>
            </a:custGeom>
            <a:blipFill rotWithShape="1">
              <a:blip r:embed="rId3">
                <a:alphaModFix/>
              </a:blip>
              <a:stretch>
                <a:fillRect b="-120" l="0" r="-24817" t="0"/>
              </a:stretch>
            </a:blipFill>
            <a:ln>
              <a:noFill/>
            </a:ln>
          </p:spPr>
        </p:sp>
      </p:grpSp>
      <p:grpSp>
        <p:nvGrpSpPr>
          <p:cNvPr id="285" name="Google Shape;285;p14"/>
          <p:cNvGrpSpPr/>
          <p:nvPr/>
        </p:nvGrpSpPr>
        <p:grpSpPr>
          <a:xfrm>
            <a:off x="8842145" y="398681"/>
            <a:ext cx="8819238" cy="9272647"/>
            <a:chOff x="0" y="-289322"/>
            <a:chExt cx="11758984" cy="12363530"/>
          </a:xfrm>
        </p:grpSpPr>
        <p:grpSp>
          <p:nvGrpSpPr>
            <p:cNvPr id="286" name="Google Shape;286;p14"/>
            <p:cNvGrpSpPr/>
            <p:nvPr/>
          </p:nvGrpSpPr>
          <p:grpSpPr>
            <a:xfrm>
              <a:off x="0" y="-289322"/>
              <a:ext cx="11758984" cy="12363530"/>
              <a:chOff x="0" y="-57150"/>
              <a:chExt cx="2322762" cy="2442179"/>
            </a:xfrm>
          </p:grpSpPr>
          <p:sp>
            <p:nvSpPr>
              <p:cNvPr id="287" name="Google Shape;287;p14"/>
              <p:cNvSpPr/>
              <p:nvPr/>
            </p:nvSpPr>
            <p:spPr>
              <a:xfrm>
                <a:off x="0" y="0"/>
                <a:ext cx="2322762" cy="2385029"/>
              </a:xfrm>
              <a:custGeom>
                <a:rect b="b" l="l" r="r" t="t"/>
                <a:pathLst>
                  <a:path extrusionOk="0" h="2385029" w="2322762">
                    <a:moveTo>
                      <a:pt x="0" y="0"/>
                    </a:moveTo>
                    <a:lnTo>
                      <a:pt x="2322762" y="0"/>
                    </a:lnTo>
                    <a:lnTo>
                      <a:pt x="2322762" y="2385029"/>
                    </a:lnTo>
                    <a:lnTo>
                      <a:pt x="0" y="2385029"/>
                    </a:lnTo>
                    <a:close/>
                  </a:path>
                </a:pathLst>
              </a:custGeom>
              <a:solidFill>
                <a:srgbClr val="F1EAEA"/>
              </a:solidFill>
              <a:ln cap="sq" cmpd="sng" w="28575">
                <a:solidFill>
                  <a:srgbClr val="000000"/>
                </a:solidFill>
                <a:prstDash val="solid"/>
                <a:miter lim="8000"/>
                <a:headEnd len="sm" w="sm" type="none"/>
                <a:tailEnd len="sm" w="sm" type="none"/>
              </a:ln>
            </p:spPr>
          </p:sp>
          <p:sp>
            <p:nvSpPr>
              <p:cNvPr id="288" name="Google Shape;288;p14"/>
              <p:cNvSpPr txBox="1"/>
              <p:nvPr/>
            </p:nvSpPr>
            <p:spPr>
              <a:xfrm>
                <a:off x="0" y="-57150"/>
                <a:ext cx="2322762" cy="2442179"/>
              </a:xfrm>
              <a:prstGeom prst="rect">
                <a:avLst/>
              </a:prstGeom>
              <a:noFill/>
              <a:ln>
                <a:noFill/>
              </a:ln>
            </p:spPr>
            <p:txBody>
              <a:bodyPr anchorCtr="0" anchor="ctr" bIns="50800" lIns="50800" spcFirstLastPara="1" rIns="50800" wrap="square" tIns="50800">
                <a:noAutofit/>
              </a:bodyPr>
              <a:lstStyle/>
              <a:p>
                <a:pPr indent="0" lvl="0" marL="0" marR="0" rtl="0" algn="ctr">
                  <a:lnSpc>
                    <a:spcPct val="192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89" name="Google Shape;289;p14"/>
            <p:cNvGrpSpPr/>
            <p:nvPr/>
          </p:nvGrpSpPr>
          <p:grpSpPr>
            <a:xfrm>
              <a:off x="0" y="-289322"/>
              <a:ext cx="11758984" cy="840026"/>
              <a:chOff x="0" y="-57150"/>
              <a:chExt cx="2322762" cy="165931"/>
            </a:xfrm>
          </p:grpSpPr>
          <p:sp>
            <p:nvSpPr>
              <p:cNvPr id="290" name="Google Shape;290;p14"/>
              <p:cNvSpPr/>
              <p:nvPr/>
            </p:nvSpPr>
            <p:spPr>
              <a:xfrm>
                <a:off x="0" y="0"/>
                <a:ext cx="2322762" cy="108781"/>
              </a:xfrm>
              <a:custGeom>
                <a:rect b="b" l="l" r="r" t="t"/>
                <a:pathLst>
                  <a:path extrusionOk="0" h="108781" w="2322762">
                    <a:moveTo>
                      <a:pt x="0" y="0"/>
                    </a:moveTo>
                    <a:lnTo>
                      <a:pt x="2322762" y="0"/>
                    </a:lnTo>
                    <a:lnTo>
                      <a:pt x="2322762" y="108781"/>
                    </a:lnTo>
                    <a:lnTo>
                      <a:pt x="0" y="108781"/>
                    </a:lnTo>
                    <a:close/>
                  </a:path>
                </a:pathLst>
              </a:custGeom>
              <a:solidFill>
                <a:srgbClr val="000000"/>
              </a:solidFill>
              <a:ln cap="sq" cmpd="sng" w="28575">
                <a:solidFill>
                  <a:srgbClr val="000000"/>
                </a:solidFill>
                <a:prstDash val="solid"/>
                <a:miter lim="8000"/>
                <a:headEnd len="sm" w="sm" type="none"/>
                <a:tailEnd len="sm" w="sm" type="none"/>
              </a:ln>
            </p:spPr>
          </p:sp>
          <p:sp>
            <p:nvSpPr>
              <p:cNvPr id="291" name="Google Shape;291;p14"/>
              <p:cNvSpPr txBox="1"/>
              <p:nvPr/>
            </p:nvSpPr>
            <p:spPr>
              <a:xfrm>
                <a:off x="0" y="-57150"/>
                <a:ext cx="2322762" cy="165931"/>
              </a:xfrm>
              <a:prstGeom prst="rect">
                <a:avLst/>
              </a:prstGeom>
              <a:noFill/>
              <a:ln>
                <a:noFill/>
              </a:ln>
            </p:spPr>
            <p:txBody>
              <a:bodyPr anchorCtr="0" anchor="ctr" bIns="50800" lIns="50800" spcFirstLastPara="1" rIns="50800" wrap="square" tIns="50800">
                <a:noAutofit/>
              </a:bodyPr>
              <a:lstStyle/>
              <a:p>
                <a:pPr indent="0" lvl="0" marL="0" marR="0" rtl="0" algn="ctr">
                  <a:lnSpc>
                    <a:spcPct val="192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292" name="Google Shape;292;p14"/>
            <p:cNvCxnSpPr/>
            <p:nvPr/>
          </p:nvCxnSpPr>
          <p:spPr>
            <a:xfrm>
              <a:off x="0" y="1166771"/>
              <a:ext cx="11758984" cy="0"/>
            </a:xfrm>
            <a:prstGeom prst="straightConnector1">
              <a:avLst/>
            </a:prstGeom>
            <a:noFill/>
            <a:ln cap="flat" cmpd="sng" w="50800">
              <a:solidFill>
                <a:srgbClr val="000000"/>
              </a:solidFill>
              <a:prstDash val="solid"/>
              <a:round/>
              <a:headEnd len="sm" w="sm" type="none"/>
              <a:tailEnd len="sm" w="sm" type="none"/>
            </a:ln>
          </p:spPr>
        </p:cxnSp>
        <p:cxnSp>
          <p:nvCxnSpPr>
            <p:cNvPr id="293" name="Google Shape;293;p14"/>
            <p:cNvCxnSpPr/>
            <p:nvPr/>
          </p:nvCxnSpPr>
          <p:spPr>
            <a:xfrm>
              <a:off x="0" y="4580791"/>
              <a:ext cx="11758984" cy="0"/>
            </a:xfrm>
            <a:prstGeom prst="straightConnector1">
              <a:avLst/>
            </a:prstGeom>
            <a:noFill/>
            <a:ln cap="flat" cmpd="sng" w="50800">
              <a:solidFill>
                <a:srgbClr val="000000"/>
              </a:solidFill>
              <a:prstDash val="solid"/>
              <a:round/>
              <a:headEnd len="sm" w="sm" type="none"/>
              <a:tailEnd len="sm" w="sm" type="none"/>
            </a:ln>
          </p:spPr>
        </p:cxnSp>
        <p:cxnSp>
          <p:nvCxnSpPr>
            <p:cNvPr id="294" name="Google Shape;294;p14"/>
            <p:cNvCxnSpPr/>
            <p:nvPr/>
          </p:nvCxnSpPr>
          <p:spPr>
            <a:xfrm rot="10800000">
              <a:off x="2431055" y="1166771"/>
              <a:ext cx="0" cy="10242061"/>
            </a:xfrm>
            <a:prstGeom prst="straightConnector1">
              <a:avLst/>
            </a:prstGeom>
            <a:noFill/>
            <a:ln cap="flat" cmpd="sng" w="50800">
              <a:solidFill>
                <a:srgbClr val="000000"/>
              </a:solidFill>
              <a:prstDash val="solid"/>
              <a:round/>
              <a:headEnd len="sm" w="sm" type="none"/>
              <a:tailEnd len="sm" w="sm" type="none"/>
            </a:ln>
          </p:spPr>
        </p:cxnSp>
        <p:cxnSp>
          <p:nvCxnSpPr>
            <p:cNvPr id="295" name="Google Shape;295;p14"/>
            <p:cNvCxnSpPr/>
            <p:nvPr/>
          </p:nvCxnSpPr>
          <p:spPr>
            <a:xfrm>
              <a:off x="0" y="7994811"/>
              <a:ext cx="11758984" cy="0"/>
            </a:xfrm>
            <a:prstGeom prst="straightConnector1">
              <a:avLst/>
            </a:prstGeom>
            <a:noFill/>
            <a:ln cap="flat" cmpd="sng" w="50800">
              <a:solidFill>
                <a:srgbClr val="000000"/>
              </a:solidFill>
              <a:prstDash val="solid"/>
              <a:round/>
              <a:headEnd len="sm" w="sm" type="none"/>
              <a:tailEnd len="sm" w="sm" type="none"/>
            </a:ln>
          </p:spPr>
        </p:cxnSp>
        <p:cxnSp>
          <p:nvCxnSpPr>
            <p:cNvPr id="296" name="Google Shape;296;p14"/>
            <p:cNvCxnSpPr/>
            <p:nvPr/>
          </p:nvCxnSpPr>
          <p:spPr>
            <a:xfrm>
              <a:off x="0" y="11408832"/>
              <a:ext cx="11758984" cy="0"/>
            </a:xfrm>
            <a:prstGeom prst="straightConnector1">
              <a:avLst/>
            </a:prstGeom>
            <a:noFill/>
            <a:ln cap="flat" cmpd="sng" w="50800">
              <a:solidFill>
                <a:srgbClr val="000000"/>
              </a:solidFill>
              <a:prstDash val="solid"/>
              <a:round/>
              <a:headEnd len="sm" w="sm" type="none"/>
              <a:tailEnd len="sm" w="sm" type="none"/>
            </a:ln>
          </p:spPr>
        </p:cxnSp>
      </p:grpSp>
      <p:sp>
        <p:nvSpPr>
          <p:cNvPr id="297" name="Google Shape;297;p14"/>
          <p:cNvSpPr txBox="1"/>
          <p:nvPr/>
        </p:nvSpPr>
        <p:spPr>
          <a:xfrm>
            <a:off x="1181108" y="2575685"/>
            <a:ext cx="7119000" cy="2518800"/>
          </a:xfrm>
          <a:prstGeom prst="rect">
            <a:avLst/>
          </a:prstGeom>
          <a:noFill/>
          <a:ln>
            <a:noFill/>
          </a:ln>
        </p:spPr>
        <p:txBody>
          <a:bodyPr anchorCtr="0" anchor="t" bIns="0" lIns="0" spcFirstLastPara="1" rIns="0" wrap="square" tIns="0">
            <a:spAutoFit/>
          </a:bodyPr>
          <a:lstStyle/>
          <a:p>
            <a:pPr indent="0" lvl="0" marL="0" marR="0" rtl="0" algn="l">
              <a:lnSpc>
                <a:spcPct val="80000"/>
              </a:lnSpc>
              <a:spcBef>
                <a:spcPts val="0"/>
              </a:spcBef>
              <a:spcAft>
                <a:spcPts val="0"/>
              </a:spcAft>
              <a:buNone/>
            </a:pPr>
            <a:r>
              <a:rPr b="0" i="0" lang="en-US" sz="10227" u="none" cap="none" strike="noStrike">
                <a:solidFill>
                  <a:srgbClr val="000000"/>
                </a:solidFill>
                <a:latin typeface="Forum"/>
                <a:ea typeface="Forum"/>
                <a:cs typeface="Forum"/>
                <a:sym typeface="Forum"/>
              </a:rPr>
              <a:t>Write a main idea here</a:t>
            </a:r>
            <a:endParaRPr/>
          </a:p>
        </p:txBody>
      </p:sp>
      <p:sp>
        <p:nvSpPr>
          <p:cNvPr id="298" name="Google Shape;298;p14"/>
          <p:cNvSpPr txBox="1"/>
          <p:nvPr/>
        </p:nvSpPr>
        <p:spPr>
          <a:xfrm>
            <a:off x="1181108" y="5554127"/>
            <a:ext cx="5675100" cy="227820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2000" u="none" cap="none" strike="noStrike">
                <a:solidFill>
                  <a:srgbClr val="000000"/>
                </a:solidFill>
                <a:latin typeface="Ubuntu"/>
                <a:ea typeface="Ubuntu"/>
                <a:cs typeface="Ubuntu"/>
                <a:sym typeface="Ubuntu"/>
              </a:rPr>
              <a:t>Lorem ipsum dolor sit amet, consectetur adipiscing elit, sed do eiusmod tempor incididunt ut labore et dolore magna aliqua. Ut enim ad minim veniam, quis nostrud exercitation ullamco laboris nisi ut aliquip ex ea commodo consequat.</a:t>
            </a:r>
            <a:endParaRPr/>
          </a:p>
        </p:txBody>
      </p:sp>
      <p:sp>
        <p:nvSpPr>
          <p:cNvPr id="299" name="Google Shape;299;p14"/>
          <p:cNvSpPr txBox="1"/>
          <p:nvPr/>
        </p:nvSpPr>
        <p:spPr>
          <a:xfrm>
            <a:off x="11221752" y="2010266"/>
            <a:ext cx="5926800" cy="15207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1900" u="none" cap="none" strike="noStrike">
                <a:solidFill>
                  <a:srgbClr val="000000"/>
                </a:solidFill>
                <a:latin typeface="Ubuntu"/>
                <a:ea typeface="Ubuntu"/>
                <a:cs typeface="Ubuntu"/>
                <a:sym typeface="Ubuntu"/>
              </a:rPr>
              <a:t>Lorem ipsum dolor sit amet, consectetur adipiscing elit, sed do eiusmod tempor incididunt ut labore et dolore magna aliqua. Ut enim ad minim veniam, quis nostrud exercitation ullamco laboris nisi ut aliquip.</a:t>
            </a:r>
            <a:endParaRPr/>
          </a:p>
        </p:txBody>
      </p:sp>
      <p:sp>
        <p:nvSpPr>
          <p:cNvPr id="300" name="Google Shape;300;p14"/>
          <p:cNvSpPr txBox="1"/>
          <p:nvPr/>
        </p:nvSpPr>
        <p:spPr>
          <a:xfrm>
            <a:off x="11221752" y="4578124"/>
            <a:ext cx="5926800" cy="15207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1900" u="none" cap="none" strike="noStrike">
                <a:solidFill>
                  <a:srgbClr val="000000"/>
                </a:solidFill>
                <a:latin typeface="Ubuntu"/>
                <a:ea typeface="Ubuntu"/>
                <a:cs typeface="Ubuntu"/>
                <a:sym typeface="Ubuntu"/>
              </a:rPr>
              <a:t>Lorem ipsum dolor sit amet, consectetur adipiscing elit, sed do eiusmod tempor incididunt ut labore et dolore magna aliqua. Ut enim ad minim veniam, quis nostrud exercitation ullamco laboris nisi ut aliquip.</a:t>
            </a:r>
            <a:endParaRPr/>
          </a:p>
        </p:txBody>
      </p:sp>
      <p:sp>
        <p:nvSpPr>
          <p:cNvPr id="301" name="Google Shape;301;p14"/>
          <p:cNvSpPr txBox="1"/>
          <p:nvPr/>
        </p:nvSpPr>
        <p:spPr>
          <a:xfrm>
            <a:off x="11221752" y="7002181"/>
            <a:ext cx="5926800" cy="15207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1900" u="none" cap="none" strike="noStrike">
                <a:solidFill>
                  <a:srgbClr val="000000"/>
                </a:solidFill>
                <a:latin typeface="Ubuntu"/>
                <a:ea typeface="Ubuntu"/>
                <a:cs typeface="Ubuntu"/>
                <a:sym typeface="Ubuntu"/>
              </a:rPr>
              <a:t>Lorem ipsum dolor sit amet, consectetur adipiscing elit, sed do eiusmod tempor incididunt ut labore et dolore magna aliqua. Ut enim ad minim veniam, quis nostrud exercitation ullamco laboris nisi ut aliquip.</a:t>
            </a:r>
            <a:endParaRPr/>
          </a:p>
        </p:txBody>
      </p:sp>
      <p:sp>
        <p:nvSpPr>
          <p:cNvPr id="302" name="Google Shape;302;p14"/>
          <p:cNvSpPr txBox="1"/>
          <p:nvPr/>
        </p:nvSpPr>
        <p:spPr>
          <a:xfrm>
            <a:off x="8974343" y="1961563"/>
            <a:ext cx="1573200" cy="1574100"/>
          </a:xfrm>
          <a:prstGeom prst="rect">
            <a:avLst/>
          </a:prstGeom>
          <a:noFill/>
          <a:ln>
            <a:noFill/>
          </a:ln>
        </p:spPr>
        <p:txBody>
          <a:bodyPr anchorCtr="0" anchor="t" bIns="0" lIns="0" spcFirstLastPara="1" rIns="0" wrap="square" tIns="0">
            <a:spAutoFit/>
          </a:bodyPr>
          <a:lstStyle/>
          <a:p>
            <a:pPr indent="0" lvl="0" marL="0" marR="0" rtl="0" algn="ctr">
              <a:lnSpc>
                <a:spcPct val="113004"/>
              </a:lnSpc>
              <a:spcBef>
                <a:spcPts val="0"/>
              </a:spcBef>
              <a:spcAft>
                <a:spcPts val="0"/>
              </a:spcAft>
              <a:buNone/>
            </a:pPr>
            <a:r>
              <a:rPr b="0" i="0" lang="en-US" sz="10227" u="none" cap="none" strike="noStrike">
                <a:solidFill>
                  <a:srgbClr val="000000"/>
                </a:solidFill>
                <a:latin typeface="Forum"/>
                <a:ea typeface="Forum"/>
                <a:cs typeface="Forum"/>
                <a:sym typeface="Forum"/>
              </a:rPr>
              <a:t>01</a:t>
            </a:r>
            <a:endParaRPr/>
          </a:p>
        </p:txBody>
      </p:sp>
      <p:sp>
        <p:nvSpPr>
          <p:cNvPr id="303" name="Google Shape;303;p14"/>
          <p:cNvSpPr txBox="1"/>
          <p:nvPr/>
        </p:nvSpPr>
        <p:spPr>
          <a:xfrm>
            <a:off x="8974343" y="7142834"/>
            <a:ext cx="1573200" cy="1574100"/>
          </a:xfrm>
          <a:prstGeom prst="rect">
            <a:avLst/>
          </a:prstGeom>
          <a:noFill/>
          <a:ln>
            <a:noFill/>
          </a:ln>
        </p:spPr>
        <p:txBody>
          <a:bodyPr anchorCtr="0" anchor="t" bIns="0" lIns="0" spcFirstLastPara="1" rIns="0" wrap="square" tIns="0">
            <a:spAutoFit/>
          </a:bodyPr>
          <a:lstStyle/>
          <a:p>
            <a:pPr indent="0" lvl="0" marL="0" marR="0" rtl="0" algn="ctr">
              <a:lnSpc>
                <a:spcPct val="113004"/>
              </a:lnSpc>
              <a:spcBef>
                <a:spcPts val="0"/>
              </a:spcBef>
              <a:spcAft>
                <a:spcPts val="0"/>
              </a:spcAft>
              <a:buNone/>
            </a:pPr>
            <a:r>
              <a:rPr b="0" i="0" lang="en-US" sz="10227" u="none" cap="none" strike="noStrike">
                <a:solidFill>
                  <a:srgbClr val="000000"/>
                </a:solidFill>
                <a:latin typeface="Forum"/>
                <a:ea typeface="Forum"/>
                <a:cs typeface="Forum"/>
                <a:sym typeface="Forum"/>
              </a:rPr>
              <a:t>03</a:t>
            </a:r>
            <a:endParaRPr/>
          </a:p>
        </p:txBody>
      </p:sp>
      <p:sp>
        <p:nvSpPr>
          <p:cNvPr id="304" name="Google Shape;304;p14"/>
          <p:cNvSpPr txBox="1"/>
          <p:nvPr/>
        </p:nvSpPr>
        <p:spPr>
          <a:xfrm>
            <a:off x="8974343" y="4552199"/>
            <a:ext cx="1573200" cy="1574100"/>
          </a:xfrm>
          <a:prstGeom prst="rect">
            <a:avLst/>
          </a:prstGeom>
          <a:noFill/>
          <a:ln>
            <a:noFill/>
          </a:ln>
        </p:spPr>
        <p:txBody>
          <a:bodyPr anchorCtr="0" anchor="t" bIns="0" lIns="0" spcFirstLastPara="1" rIns="0" wrap="square" tIns="0">
            <a:spAutoFit/>
          </a:bodyPr>
          <a:lstStyle/>
          <a:p>
            <a:pPr indent="0" lvl="0" marL="0" marR="0" rtl="0" algn="ctr">
              <a:lnSpc>
                <a:spcPct val="113004"/>
              </a:lnSpc>
              <a:spcBef>
                <a:spcPts val="0"/>
              </a:spcBef>
              <a:spcAft>
                <a:spcPts val="0"/>
              </a:spcAft>
              <a:buNone/>
            </a:pPr>
            <a:r>
              <a:rPr b="0" i="0" lang="en-US" sz="10227" u="none" cap="none" strike="noStrike">
                <a:solidFill>
                  <a:srgbClr val="000000"/>
                </a:solidFill>
                <a:latin typeface="Forum"/>
                <a:ea typeface="Forum"/>
                <a:cs typeface="Forum"/>
                <a:sym typeface="Forum"/>
              </a:rPr>
              <a:t>02</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grpSp>
        <p:nvGrpSpPr>
          <p:cNvPr id="309" name="Google Shape;309;p15"/>
          <p:cNvGrpSpPr/>
          <p:nvPr/>
        </p:nvGrpSpPr>
        <p:grpSpPr>
          <a:xfrm>
            <a:off x="0" y="0"/>
            <a:ext cx="18528564" cy="10287000"/>
            <a:chOff x="0" y="0"/>
            <a:chExt cx="24704752" cy="13716000"/>
          </a:xfrm>
        </p:grpSpPr>
        <p:sp>
          <p:nvSpPr>
            <p:cNvPr id="310" name="Google Shape;310;p15"/>
            <p:cNvSpPr/>
            <p:nvPr/>
          </p:nvSpPr>
          <p:spPr>
            <a:xfrm>
              <a:off x="0" y="0"/>
              <a:ext cx="13716000" cy="13716000"/>
            </a:xfrm>
            <a:custGeom>
              <a:rect b="b" l="l" r="r" t="t"/>
              <a:pathLst>
                <a:path extrusionOk="0" h="13716000" w="13716000">
                  <a:moveTo>
                    <a:pt x="0" y="0"/>
                  </a:moveTo>
                  <a:lnTo>
                    <a:pt x="13716000" y="0"/>
                  </a:lnTo>
                  <a:lnTo>
                    <a:pt x="13716000" y="13716000"/>
                  </a:lnTo>
                  <a:lnTo>
                    <a:pt x="0" y="13716000"/>
                  </a:lnTo>
                  <a:lnTo>
                    <a:pt x="0" y="0"/>
                  </a:lnTo>
                  <a:close/>
                </a:path>
              </a:pathLst>
            </a:custGeom>
            <a:blipFill rotWithShape="1">
              <a:blip r:embed="rId3">
                <a:alphaModFix/>
              </a:blip>
              <a:stretch>
                <a:fillRect b="0" l="0" r="0" t="0"/>
              </a:stretch>
            </a:blipFill>
            <a:ln>
              <a:noFill/>
            </a:ln>
          </p:spPr>
        </p:sp>
        <p:sp>
          <p:nvSpPr>
            <p:cNvPr id="311" name="Google Shape;311;p15"/>
            <p:cNvSpPr/>
            <p:nvPr/>
          </p:nvSpPr>
          <p:spPr>
            <a:xfrm>
              <a:off x="13716000" y="0"/>
              <a:ext cx="10988752" cy="13699308"/>
            </a:xfrm>
            <a:custGeom>
              <a:rect b="b" l="l" r="r" t="t"/>
              <a:pathLst>
                <a:path extrusionOk="0" h="13699308" w="10988752">
                  <a:moveTo>
                    <a:pt x="0" y="0"/>
                  </a:moveTo>
                  <a:lnTo>
                    <a:pt x="10988752" y="0"/>
                  </a:lnTo>
                  <a:lnTo>
                    <a:pt x="10988752" y="13699308"/>
                  </a:lnTo>
                  <a:lnTo>
                    <a:pt x="0" y="13699308"/>
                  </a:lnTo>
                  <a:lnTo>
                    <a:pt x="0" y="0"/>
                  </a:lnTo>
                  <a:close/>
                </a:path>
              </a:pathLst>
            </a:custGeom>
            <a:blipFill rotWithShape="1">
              <a:blip r:embed="rId3">
                <a:alphaModFix/>
              </a:blip>
              <a:stretch>
                <a:fillRect b="-120" l="0" r="-24817" t="0"/>
              </a:stretch>
            </a:blipFill>
            <a:ln>
              <a:noFill/>
            </a:ln>
          </p:spPr>
        </p:sp>
      </p:grpSp>
      <p:sp>
        <p:nvSpPr>
          <p:cNvPr id="312" name="Google Shape;312;p15"/>
          <p:cNvSpPr/>
          <p:nvPr/>
        </p:nvSpPr>
        <p:spPr>
          <a:xfrm>
            <a:off x="11228084" y="1062707"/>
            <a:ext cx="6328709" cy="2407610"/>
          </a:xfrm>
          <a:custGeom>
            <a:rect b="b" l="l" r="r" t="t"/>
            <a:pathLst>
              <a:path extrusionOk="0" h="2407610" w="6328709">
                <a:moveTo>
                  <a:pt x="0" y="0"/>
                </a:moveTo>
                <a:lnTo>
                  <a:pt x="6328709" y="0"/>
                </a:lnTo>
                <a:lnTo>
                  <a:pt x="6328709" y="2407610"/>
                </a:lnTo>
                <a:lnTo>
                  <a:pt x="0" y="2407610"/>
                </a:lnTo>
                <a:lnTo>
                  <a:pt x="0" y="0"/>
                </a:lnTo>
                <a:close/>
              </a:path>
            </a:pathLst>
          </a:custGeom>
          <a:blipFill rotWithShape="1">
            <a:blip r:embed="rId4">
              <a:alphaModFix/>
            </a:blip>
            <a:stretch>
              <a:fillRect b="0" l="0" r="0" t="0"/>
            </a:stretch>
          </a:blipFill>
          <a:ln>
            <a:noFill/>
          </a:ln>
        </p:spPr>
      </p:sp>
      <p:sp>
        <p:nvSpPr>
          <p:cNvPr id="313" name="Google Shape;313;p15"/>
          <p:cNvSpPr/>
          <p:nvPr/>
        </p:nvSpPr>
        <p:spPr>
          <a:xfrm>
            <a:off x="11228084" y="4000204"/>
            <a:ext cx="6328709" cy="2407610"/>
          </a:xfrm>
          <a:custGeom>
            <a:rect b="b" l="l" r="r" t="t"/>
            <a:pathLst>
              <a:path extrusionOk="0" h="2407610" w="6328709">
                <a:moveTo>
                  <a:pt x="0" y="0"/>
                </a:moveTo>
                <a:lnTo>
                  <a:pt x="6328709" y="0"/>
                </a:lnTo>
                <a:lnTo>
                  <a:pt x="6328709" y="2407610"/>
                </a:lnTo>
                <a:lnTo>
                  <a:pt x="0" y="2407610"/>
                </a:lnTo>
                <a:lnTo>
                  <a:pt x="0" y="0"/>
                </a:lnTo>
                <a:close/>
              </a:path>
            </a:pathLst>
          </a:custGeom>
          <a:blipFill rotWithShape="1">
            <a:blip r:embed="rId4">
              <a:alphaModFix/>
            </a:blip>
            <a:stretch>
              <a:fillRect b="0" l="0" r="0" t="0"/>
            </a:stretch>
          </a:blipFill>
          <a:ln>
            <a:noFill/>
          </a:ln>
        </p:spPr>
      </p:sp>
      <p:sp>
        <p:nvSpPr>
          <p:cNvPr id="314" name="Google Shape;314;p15"/>
          <p:cNvSpPr/>
          <p:nvPr/>
        </p:nvSpPr>
        <p:spPr>
          <a:xfrm>
            <a:off x="11228084" y="6937701"/>
            <a:ext cx="6328709" cy="2407610"/>
          </a:xfrm>
          <a:custGeom>
            <a:rect b="b" l="l" r="r" t="t"/>
            <a:pathLst>
              <a:path extrusionOk="0" h="2407610" w="6328709">
                <a:moveTo>
                  <a:pt x="0" y="0"/>
                </a:moveTo>
                <a:lnTo>
                  <a:pt x="6328709" y="0"/>
                </a:lnTo>
                <a:lnTo>
                  <a:pt x="6328709" y="2407610"/>
                </a:lnTo>
                <a:lnTo>
                  <a:pt x="0" y="2407610"/>
                </a:lnTo>
                <a:lnTo>
                  <a:pt x="0" y="0"/>
                </a:lnTo>
                <a:close/>
              </a:path>
            </a:pathLst>
          </a:custGeom>
          <a:blipFill rotWithShape="1">
            <a:blip r:embed="rId4">
              <a:alphaModFix/>
            </a:blip>
            <a:stretch>
              <a:fillRect b="0" l="0" r="0" t="0"/>
            </a:stretch>
          </a:blipFill>
          <a:ln>
            <a:noFill/>
          </a:ln>
        </p:spPr>
      </p:sp>
      <p:sp>
        <p:nvSpPr>
          <p:cNvPr id="315" name="Google Shape;315;p15"/>
          <p:cNvSpPr txBox="1"/>
          <p:nvPr/>
        </p:nvSpPr>
        <p:spPr>
          <a:xfrm>
            <a:off x="1028700" y="802721"/>
            <a:ext cx="9680355" cy="1500623"/>
          </a:xfrm>
          <a:prstGeom prst="rect">
            <a:avLst/>
          </a:prstGeom>
          <a:noFill/>
          <a:ln>
            <a:noFill/>
          </a:ln>
        </p:spPr>
        <p:txBody>
          <a:bodyPr anchorCtr="0" anchor="t" bIns="0" lIns="0" spcFirstLastPara="1" rIns="0" wrap="square" tIns="0">
            <a:spAutoFit/>
          </a:bodyPr>
          <a:lstStyle/>
          <a:p>
            <a:pPr indent="0" lvl="0" marL="0" marR="0" rtl="0" algn="l">
              <a:lnSpc>
                <a:spcPct val="113004"/>
              </a:lnSpc>
              <a:spcBef>
                <a:spcPts val="0"/>
              </a:spcBef>
              <a:spcAft>
                <a:spcPts val="0"/>
              </a:spcAft>
              <a:buNone/>
            </a:pPr>
            <a:r>
              <a:rPr b="0" i="0" lang="en-US" sz="10227" u="none" cap="none" strike="noStrike">
                <a:solidFill>
                  <a:srgbClr val="000000"/>
                </a:solidFill>
                <a:latin typeface="Forum"/>
                <a:ea typeface="Forum"/>
                <a:cs typeface="Forum"/>
                <a:sym typeface="Forum"/>
              </a:rPr>
              <a:t>Important Chart</a:t>
            </a:r>
            <a:endParaRPr/>
          </a:p>
        </p:txBody>
      </p:sp>
      <p:pic>
        <p:nvPicPr>
          <p:cNvPr id="316" name="Google Shape;316;p15"/>
          <p:cNvPicPr preferRelativeResize="0"/>
          <p:nvPr/>
        </p:nvPicPr>
        <p:blipFill rotWithShape="1">
          <a:blip r:embed="rId5">
            <a:alphaModFix/>
          </a:blip>
          <a:srcRect b="0" l="0" r="0" t="0"/>
          <a:stretch/>
        </p:blipFill>
        <p:spPr>
          <a:xfrm>
            <a:off x="129556" y="1929896"/>
            <a:ext cx="10789734" cy="8096821"/>
          </a:xfrm>
          <a:prstGeom prst="rect">
            <a:avLst/>
          </a:prstGeom>
          <a:noFill/>
          <a:ln>
            <a:noFill/>
          </a:ln>
        </p:spPr>
      </p:pic>
      <p:sp>
        <p:nvSpPr>
          <p:cNvPr id="317" name="Google Shape;317;p15"/>
          <p:cNvSpPr txBox="1"/>
          <p:nvPr/>
        </p:nvSpPr>
        <p:spPr>
          <a:xfrm>
            <a:off x="12839353" y="2166541"/>
            <a:ext cx="4053300" cy="7020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1900" u="none" cap="none" strike="noStrike">
                <a:solidFill>
                  <a:srgbClr val="000000"/>
                </a:solidFill>
                <a:latin typeface="Ubuntu"/>
                <a:ea typeface="Ubuntu"/>
                <a:cs typeface="Ubuntu"/>
                <a:sym typeface="Ubuntu"/>
              </a:rPr>
              <a:t>Lorem ipsum dolor sit amet, consectetur adipiscing elit.</a:t>
            </a:r>
            <a:endParaRPr/>
          </a:p>
        </p:txBody>
      </p:sp>
      <p:sp>
        <p:nvSpPr>
          <p:cNvPr id="318" name="Google Shape;318;p15"/>
          <p:cNvSpPr txBox="1"/>
          <p:nvPr/>
        </p:nvSpPr>
        <p:spPr>
          <a:xfrm>
            <a:off x="12839353" y="5099598"/>
            <a:ext cx="4053300" cy="7020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1900" u="none" cap="none" strike="noStrike">
                <a:solidFill>
                  <a:srgbClr val="000000"/>
                </a:solidFill>
                <a:latin typeface="Ubuntu"/>
                <a:ea typeface="Ubuntu"/>
                <a:cs typeface="Ubuntu"/>
                <a:sym typeface="Ubuntu"/>
              </a:rPr>
              <a:t>Lorem ipsum dolor sit amet, consectetur adipiscing elit.</a:t>
            </a:r>
            <a:endParaRPr/>
          </a:p>
        </p:txBody>
      </p:sp>
      <p:sp>
        <p:nvSpPr>
          <p:cNvPr id="319" name="Google Shape;319;p15"/>
          <p:cNvSpPr txBox="1"/>
          <p:nvPr/>
        </p:nvSpPr>
        <p:spPr>
          <a:xfrm>
            <a:off x="12839353" y="8029791"/>
            <a:ext cx="4053300" cy="7020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1900" u="none" cap="none" strike="noStrike">
                <a:solidFill>
                  <a:srgbClr val="000000"/>
                </a:solidFill>
                <a:latin typeface="Ubuntu"/>
                <a:ea typeface="Ubuntu"/>
                <a:cs typeface="Ubuntu"/>
                <a:sym typeface="Ubuntu"/>
              </a:rPr>
              <a:t>Lorem ipsum dolor sit amet, consectetur adipiscing elit.</a:t>
            </a:r>
            <a:endParaRPr/>
          </a:p>
        </p:txBody>
      </p:sp>
      <p:sp>
        <p:nvSpPr>
          <p:cNvPr id="320" name="Google Shape;320;p15"/>
          <p:cNvSpPr txBox="1"/>
          <p:nvPr/>
        </p:nvSpPr>
        <p:spPr>
          <a:xfrm>
            <a:off x="12839353" y="1695506"/>
            <a:ext cx="4053173" cy="399542"/>
          </a:xfrm>
          <a:prstGeom prst="rect">
            <a:avLst/>
          </a:prstGeom>
          <a:noFill/>
          <a:ln>
            <a:noFill/>
          </a:ln>
        </p:spPr>
        <p:txBody>
          <a:bodyPr anchorCtr="0" anchor="t" bIns="0" lIns="0" spcFirstLastPara="1" rIns="0" wrap="square" tIns="0">
            <a:spAutoFit/>
          </a:bodyPr>
          <a:lstStyle/>
          <a:p>
            <a:pPr indent="0" lvl="0" marL="0" marR="0" rtl="0" algn="l">
              <a:lnSpc>
                <a:spcPct val="143018"/>
              </a:lnSpc>
              <a:spcBef>
                <a:spcPts val="0"/>
              </a:spcBef>
              <a:spcAft>
                <a:spcPts val="0"/>
              </a:spcAft>
              <a:buNone/>
            </a:pPr>
            <a:r>
              <a:rPr b="1" i="0" lang="en-US" sz="2299" u="none" cap="none" strike="noStrike">
                <a:solidFill>
                  <a:srgbClr val="000000"/>
                </a:solidFill>
                <a:latin typeface="Ubuntu"/>
                <a:ea typeface="Ubuntu"/>
                <a:cs typeface="Ubuntu"/>
                <a:sym typeface="Ubuntu"/>
              </a:rPr>
              <a:t>Write a main idea here</a:t>
            </a:r>
            <a:endParaRPr/>
          </a:p>
        </p:txBody>
      </p:sp>
      <p:sp>
        <p:nvSpPr>
          <p:cNvPr id="321" name="Google Shape;321;p15"/>
          <p:cNvSpPr txBox="1"/>
          <p:nvPr/>
        </p:nvSpPr>
        <p:spPr>
          <a:xfrm>
            <a:off x="12839353" y="4630146"/>
            <a:ext cx="4053173" cy="399542"/>
          </a:xfrm>
          <a:prstGeom prst="rect">
            <a:avLst/>
          </a:prstGeom>
          <a:noFill/>
          <a:ln>
            <a:noFill/>
          </a:ln>
        </p:spPr>
        <p:txBody>
          <a:bodyPr anchorCtr="0" anchor="t" bIns="0" lIns="0" spcFirstLastPara="1" rIns="0" wrap="square" tIns="0">
            <a:spAutoFit/>
          </a:bodyPr>
          <a:lstStyle/>
          <a:p>
            <a:pPr indent="0" lvl="0" marL="0" marR="0" rtl="0" algn="l">
              <a:lnSpc>
                <a:spcPct val="143018"/>
              </a:lnSpc>
              <a:spcBef>
                <a:spcPts val="0"/>
              </a:spcBef>
              <a:spcAft>
                <a:spcPts val="0"/>
              </a:spcAft>
              <a:buNone/>
            </a:pPr>
            <a:r>
              <a:rPr b="1" i="0" lang="en-US" sz="2299" u="none" cap="none" strike="noStrike">
                <a:solidFill>
                  <a:srgbClr val="000000"/>
                </a:solidFill>
                <a:latin typeface="Ubuntu"/>
                <a:ea typeface="Ubuntu"/>
                <a:cs typeface="Ubuntu"/>
                <a:sym typeface="Ubuntu"/>
              </a:rPr>
              <a:t>Write a main idea here</a:t>
            </a:r>
            <a:endParaRPr/>
          </a:p>
        </p:txBody>
      </p:sp>
      <p:sp>
        <p:nvSpPr>
          <p:cNvPr id="322" name="Google Shape;322;p15"/>
          <p:cNvSpPr txBox="1"/>
          <p:nvPr/>
        </p:nvSpPr>
        <p:spPr>
          <a:xfrm>
            <a:off x="12839353" y="7560339"/>
            <a:ext cx="4053173" cy="399542"/>
          </a:xfrm>
          <a:prstGeom prst="rect">
            <a:avLst/>
          </a:prstGeom>
          <a:noFill/>
          <a:ln>
            <a:noFill/>
          </a:ln>
        </p:spPr>
        <p:txBody>
          <a:bodyPr anchorCtr="0" anchor="t" bIns="0" lIns="0" spcFirstLastPara="1" rIns="0" wrap="square" tIns="0">
            <a:spAutoFit/>
          </a:bodyPr>
          <a:lstStyle/>
          <a:p>
            <a:pPr indent="0" lvl="0" marL="0" marR="0" rtl="0" algn="l">
              <a:lnSpc>
                <a:spcPct val="143018"/>
              </a:lnSpc>
              <a:spcBef>
                <a:spcPts val="0"/>
              </a:spcBef>
              <a:spcAft>
                <a:spcPts val="0"/>
              </a:spcAft>
              <a:buNone/>
            </a:pPr>
            <a:r>
              <a:rPr b="1" i="0" lang="en-US" sz="2299" u="none" cap="none" strike="noStrike">
                <a:solidFill>
                  <a:srgbClr val="000000"/>
                </a:solidFill>
                <a:latin typeface="Ubuntu"/>
                <a:ea typeface="Ubuntu"/>
                <a:cs typeface="Ubuntu"/>
                <a:sym typeface="Ubuntu"/>
              </a:rPr>
              <a:t>Write a main idea here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grpSp>
        <p:nvGrpSpPr>
          <p:cNvPr id="327" name="Google Shape;327;p16"/>
          <p:cNvGrpSpPr/>
          <p:nvPr/>
        </p:nvGrpSpPr>
        <p:grpSpPr>
          <a:xfrm>
            <a:off x="0" y="0"/>
            <a:ext cx="18528564" cy="10287000"/>
            <a:chOff x="0" y="0"/>
            <a:chExt cx="24704752" cy="13716000"/>
          </a:xfrm>
        </p:grpSpPr>
        <p:sp>
          <p:nvSpPr>
            <p:cNvPr id="328" name="Google Shape;328;p16"/>
            <p:cNvSpPr/>
            <p:nvPr/>
          </p:nvSpPr>
          <p:spPr>
            <a:xfrm>
              <a:off x="0" y="0"/>
              <a:ext cx="13716000" cy="13716000"/>
            </a:xfrm>
            <a:custGeom>
              <a:rect b="b" l="l" r="r" t="t"/>
              <a:pathLst>
                <a:path extrusionOk="0" h="13716000" w="13716000">
                  <a:moveTo>
                    <a:pt x="0" y="0"/>
                  </a:moveTo>
                  <a:lnTo>
                    <a:pt x="13716000" y="0"/>
                  </a:lnTo>
                  <a:lnTo>
                    <a:pt x="13716000" y="13716000"/>
                  </a:lnTo>
                  <a:lnTo>
                    <a:pt x="0" y="13716000"/>
                  </a:lnTo>
                  <a:lnTo>
                    <a:pt x="0" y="0"/>
                  </a:lnTo>
                  <a:close/>
                </a:path>
              </a:pathLst>
            </a:custGeom>
            <a:blipFill rotWithShape="1">
              <a:blip r:embed="rId3">
                <a:alphaModFix/>
              </a:blip>
              <a:stretch>
                <a:fillRect b="0" l="0" r="0" t="0"/>
              </a:stretch>
            </a:blipFill>
            <a:ln>
              <a:noFill/>
            </a:ln>
          </p:spPr>
        </p:sp>
        <p:sp>
          <p:nvSpPr>
            <p:cNvPr id="329" name="Google Shape;329;p16"/>
            <p:cNvSpPr/>
            <p:nvPr/>
          </p:nvSpPr>
          <p:spPr>
            <a:xfrm>
              <a:off x="13716000" y="0"/>
              <a:ext cx="10988752" cy="13699308"/>
            </a:xfrm>
            <a:custGeom>
              <a:rect b="b" l="l" r="r" t="t"/>
              <a:pathLst>
                <a:path extrusionOk="0" h="13699308" w="10988752">
                  <a:moveTo>
                    <a:pt x="0" y="0"/>
                  </a:moveTo>
                  <a:lnTo>
                    <a:pt x="10988752" y="0"/>
                  </a:lnTo>
                  <a:lnTo>
                    <a:pt x="10988752" y="13699308"/>
                  </a:lnTo>
                  <a:lnTo>
                    <a:pt x="0" y="13699308"/>
                  </a:lnTo>
                  <a:lnTo>
                    <a:pt x="0" y="0"/>
                  </a:lnTo>
                  <a:close/>
                </a:path>
              </a:pathLst>
            </a:custGeom>
            <a:blipFill rotWithShape="1">
              <a:blip r:embed="rId3">
                <a:alphaModFix/>
              </a:blip>
              <a:stretch>
                <a:fillRect b="-120" l="0" r="-24817" t="0"/>
              </a:stretch>
            </a:blipFill>
            <a:ln>
              <a:noFill/>
            </a:ln>
          </p:spPr>
        </p:sp>
      </p:grpSp>
      <p:grpSp>
        <p:nvGrpSpPr>
          <p:cNvPr id="330" name="Google Shape;330;p16"/>
          <p:cNvGrpSpPr/>
          <p:nvPr/>
        </p:nvGrpSpPr>
        <p:grpSpPr>
          <a:xfrm rot="-5400000">
            <a:off x="159047" y="3130993"/>
            <a:ext cx="6950407" cy="5645084"/>
            <a:chOff x="0" y="-57150"/>
            <a:chExt cx="1830560" cy="1486771"/>
          </a:xfrm>
        </p:grpSpPr>
        <p:sp>
          <p:nvSpPr>
            <p:cNvPr id="331" name="Google Shape;331;p16"/>
            <p:cNvSpPr/>
            <p:nvPr/>
          </p:nvSpPr>
          <p:spPr>
            <a:xfrm>
              <a:off x="0" y="0"/>
              <a:ext cx="1830560" cy="1429621"/>
            </a:xfrm>
            <a:custGeom>
              <a:rect b="b" l="l" r="r" t="t"/>
              <a:pathLst>
                <a:path extrusionOk="0" h="1429621" w="1830560">
                  <a:moveTo>
                    <a:pt x="0" y="0"/>
                  </a:moveTo>
                  <a:lnTo>
                    <a:pt x="1830560" y="0"/>
                  </a:lnTo>
                  <a:lnTo>
                    <a:pt x="1830560" y="1429621"/>
                  </a:lnTo>
                  <a:lnTo>
                    <a:pt x="0" y="1429621"/>
                  </a:lnTo>
                  <a:close/>
                </a:path>
              </a:pathLst>
            </a:custGeom>
            <a:solidFill>
              <a:srgbClr val="000000">
                <a:alpha val="0"/>
              </a:srgbClr>
            </a:solidFill>
            <a:ln cap="sq" cmpd="sng" w="28575">
              <a:solidFill>
                <a:srgbClr val="000000"/>
              </a:solidFill>
              <a:prstDash val="solid"/>
              <a:miter lim="8000"/>
              <a:headEnd len="sm" w="sm" type="none"/>
              <a:tailEnd len="sm" w="sm" type="none"/>
            </a:ln>
          </p:spPr>
        </p:sp>
        <p:sp>
          <p:nvSpPr>
            <p:cNvPr id="332" name="Google Shape;332;p16"/>
            <p:cNvSpPr txBox="1"/>
            <p:nvPr/>
          </p:nvSpPr>
          <p:spPr>
            <a:xfrm>
              <a:off x="0" y="-57150"/>
              <a:ext cx="1830560" cy="1486771"/>
            </a:xfrm>
            <a:prstGeom prst="rect">
              <a:avLst/>
            </a:prstGeom>
            <a:noFill/>
            <a:ln>
              <a:noFill/>
            </a:ln>
          </p:spPr>
          <p:txBody>
            <a:bodyPr anchorCtr="0" anchor="ctr" bIns="50800" lIns="50800" spcFirstLastPara="1" rIns="50800" wrap="square" tIns="50800">
              <a:noAutofit/>
            </a:bodyPr>
            <a:lstStyle/>
            <a:p>
              <a:pPr indent="0" lvl="0" marL="0" marR="0" rtl="0" algn="ctr">
                <a:lnSpc>
                  <a:spcPct val="192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33" name="Google Shape;333;p16"/>
          <p:cNvGrpSpPr/>
          <p:nvPr/>
        </p:nvGrpSpPr>
        <p:grpSpPr>
          <a:xfrm rot="-5400000">
            <a:off x="10850416" y="-1074921"/>
            <a:ext cx="2712387" cy="9818892"/>
            <a:chOff x="0" y="-57150"/>
            <a:chExt cx="714374" cy="2586046"/>
          </a:xfrm>
        </p:grpSpPr>
        <p:sp>
          <p:nvSpPr>
            <p:cNvPr id="334" name="Google Shape;334;p16"/>
            <p:cNvSpPr/>
            <p:nvPr/>
          </p:nvSpPr>
          <p:spPr>
            <a:xfrm>
              <a:off x="0" y="0"/>
              <a:ext cx="714373" cy="2528896"/>
            </a:xfrm>
            <a:custGeom>
              <a:rect b="b" l="l" r="r" t="t"/>
              <a:pathLst>
                <a:path extrusionOk="0" h="2528896" w="714373">
                  <a:moveTo>
                    <a:pt x="0" y="0"/>
                  </a:moveTo>
                  <a:lnTo>
                    <a:pt x="714373" y="0"/>
                  </a:lnTo>
                  <a:lnTo>
                    <a:pt x="714373" y="2528896"/>
                  </a:lnTo>
                  <a:lnTo>
                    <a:pt x="0" y="2528896"/>
                  </a:lnTo>
                  <a:close/>
                </a:path>
              </a:pathLst>
            </a:custGeom>
            <a:solidFill>
              <a:srgbClr val="000000">
                <a:alpha val="0"/>
              </a:srgbClr>
            </a:solidFill>
            <a:ln cap="sq" cmpd="sng" w="28575">
              <a:solidFill>
                <a:srgbClr val="000000"/>
              </a:solidFill>
              <a:prstDash val="solid"/>
              <a:miter lim="8000"/>
              <a:headEnd len="sm" w="sm" type="none"/>
              <a:tailEnd len="sm" w="sm" type="none"/>
            </a:ln>
          </p:spPr>
        </p:sp>
        <p:sp>
          <p:nvSpPr>
            <p:cNvPr id="335" name="Google Shape;335;p16"/>
            <p:cNvSpPr txBox="1"/>
            <p:nvPr/>
          </p:nvSpPr>
          <p:spPr>
            <a:xfrm>
              <a:off x="0" y="-57150"/>
              <a:ext cx="714374" cy="2586046"/>
            </a:xfrm>
            <a:prstGeom prst="rect">
              <a:avLst/>
            </a:prstGeom>
            <a:noFill/>
            <a:ln>
              <a:noFill/>
            </a:ln>
          </p:spPr>
          <p:txBody>
            <a:bodyPr anchorCtr="0" anchor="ctr" bIns="50800" lIns="50800" spcFirstLastPara="1" rIns="50800" wrap="square" tIns="50800">
              <a:noAutofit/>
            </a:bodyPr>
            <a:lstStyle/>
            <a:p>
              <a:pPr indent="0" lvl="0" marL="0" marR="0" rtl="0" algn="ctr">
                <a:lnSpc>
                  <a:spcPct val="192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336" name="Google Shape;336;p16"/>
          <p:cNvPicPr preferRelativeResize="0"/>
          <p:nvPr/>
        </p:nvPicPr>
        <p:blipFill rotWithShape="1">
          <a:blip r:embed="rId4">
            <a:alphaModFix/>
          </a:blip>
          <a:srcRect b="0" l="23353" r="23353" t="0"/>
          <a:stretch/>
        </p:blipFill>
        <p:spPr>
          <a:xfrm>
            <a:off x="1056163" y="2504891"/>
            <a:ext cx="5373168" cy="6892331"/>
          </a:xfrm>
          <a:prstGeom prst="rect">
            <a:avLst/>
          </a:prstGeom>
          <a:noFill/>
          <a:ln>
            <a:noFill/>
          </a:ln>
        </p:spPr>
      </p:pic>
      <p:pic>
        <p:nvPicPr>
          <p:cNvPr id="337" name="Google Shape;337;p16"/>
          <p:cNvPicPr preferRelativeResize="0"/>
          <p:nvPr/>
        </p:nvPicPr>
        <p:blipFill rotWithShape="1">
          <a:blip r:embed="rId5">
            <a:alphaModFix/>
          </a:blip>
          <a:srcRect b="36087" l="0" r="0" t="36087"/>
          <a:stretch/>
        </p:blipFill>
        <p:spPr>
          <a:xfrm>
            <a:off x="7539875" y="2504891"/>
            <a:ext cx="9550462" cy="2657334"/>
          </a:xfrm>
          <a:prstGeom prst="rect">
            <a:avLst/>
          </a:prstGeom>
          <a:noFill/>
          <a:ln>
            <a:noFill/>
          </a:ln>
        </p:spPr>
      </p:pic>
      <p:grpSp>
        <p:nvGrpSpPr>
          <p:cNvPr id="338" name="Google Shape;338;p16"/>
          <p:cNvGrpSpPr/>
          <p:nvPr/>
        </p:nvGrpSpPr>
        <p:grpSpPr>
          <a:xfrm>
            <a:off x="7272680" y="5574328"/>
            <a:ext cx="4719783" cy="3818082"/>
            <a:chOff x="0" y="0"/>
            <a:chExt cx="6293044" cy="5090776"/>
          </a:xfrm>
        </p:grpSpPr>
        <p:sp>
          <p:nvSpPr>
            <p:cNvPr id="339" name="Google Shape;339;p16"/>
            <p:cNvSpPr/>
            <p:nvPr/>
          </p:nvSpPr>
          <p:spPr>
            <a:xfrm>
              <a:off x="0" y="0"/>
              <a:ext cx="6293044" cy="5090776"/>
            </a:xfrm>
            <a:custGeom>
              <a:rect b="b" l="l" r="r" t="t"/>
              <a:pathLst>
                <a:path extrusionOk="0" h="5090776" w="6293044">
                  <a:moveTo>
                    <a:pt x="0" y="0"/>
                  </a:moveTo>
                  <a:lnTo>
                    <a:pt x="6293044" y="0"/>
                  </a:lnTo>
                  <a:lnTo>
                    <a:pt x="6293044" y="5090776"/>
                  </a:lnTo>
                  <a:lnTo>
                    <a:pt x="0" y="5090776"/>
                  </a:lnTo>
                  <a:lnTo>
                    <a:pt x="0" y="0"/>
                  </a:lnTo>
                  <a:close/>
                </a:path>
              </a:pathLst>
            </a:custGeom>
            <a:blipFill rotWithShape="1">
              <a:blip r:embed="rId6">
                <a:alphaModFix/>
              </a:blip>
              <a:stretch>
                <a:fillRect b="0" l="0" r="0" t="0"/>
              </a:stretch>
            </a:blipFill>
            <a:ln>
              <a:noFill/>
            </a:ln>
          </p:spPr>
        </p:sp>
        <p:grpSp>
          <p:nvGrpSpPr>
            <p:cNvPr id="340" name="Google Shape;340;p16"/>
            <p:cNvGrpSpPr/>
            <p:nvPr/>
          </p:nvGrpSpPr>
          <p:grpSpPr>
            <a:xfrm>
              <a:off x="780201" y="922201"/>
              <a:ext cx="4732643" cy="3632352"/>
              <a:chOff x="0" y="-57150"/>
              <a:chExt cx="1088940" cy="835772"/>
            </a:xfrm>
          </p:grpSpPr>
          <p:sp>
            <p:nvSpPr>
              <p:cNvPr id="341" name="Google Shape;341;p16"/>
              <p:cNvSpPr/>
              <p:nvPr/>
            </p:nvSpPr>
            <p:spPr>
              <a:xfrm>
                <a:off x="0" y="0"/>
                <a:ext cx="1088940" cy="778622"/>
              </a:xfrm>
              <a:custGeom>
                <a:rect b="b" l="l" r="r" t="t"/>
                <a:pathLst>
                  <a:path extrusionOk="0" h="778622" w="1088940">
                    <a:moveTo>
                      <a:pt x="0" y="0"/>
                    </a:moveTo>
                    <a:lnTo>
                      <a:pt x="1088940" y="0"/>
                    </a:lnTo>
                    <a:lnTo>
                      <a:pt x="1088940" y="778622"/>
                    </a:lnTo>
                    <a:lnTo>
                      <a:pt x="0" y="778622"/>
                    </a:lnTo>
                    <a:close/>
                  </a:path>
                </a:pathLst>
              </a:custGeom>
              <a:solidFill>
                <a:srgbClr val="F1F1F1"/>
              </a:solidFill>
              <a:ln>
                <a:noFill/>
              </a:ln>
            </p:spPr>
          </p:sp>
          <p:sp>
            <p:nvSpPr>
              <p:cNvPr id="342" name="Google Shape;342;p16"/>
              <p:cNvSpPr txBox="1"/>
              <p:nvPr/>
            </p:nvSpPr>
            <p:spPr>
              <a:xfrm>
                <a:off x="0" y="-57150"/>
                <a:ext cx="1088940" cy="835772"/>
              </a:xfrm>
              <a:prstGeom prst="rect">
                <a:avLst/>
              </a:prstGeom>
              <a:noFill/>
              <a:ln>
                <a:noFill/>
              </a:ln>
            </p:spPr>
            <p:txBody>
              <a:bodyPr anchorCtr="0" anchor="ctr" bIns="50800" lIns="50800" spcFirstLastPara="1" rIns="50800" wrap="square" tIns="50800">
                <a:noAutofit/>
              </a:bodyPr>
              <a:lstStyle/>
              <a:p>
                <a:pPr indent="0" lvl="0" marL="0" marR="0" rtl="0" algn="ctr">
                  <a:lnSpc>
                    <a:spcPct val="192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343" name="Google Shape;343;p16"/>
          <p:cNvGrpSpPr/>
          <p:nvPr/>
        </p:nvGrpSpPr>
        <p:grpSpPr>
          <a:xfrm>
            <a:off x="12679253" y="5574328"/>
            <a:ext cx="4719783" cy="3818082"/>
            <a:chOff x="0" y="0"/>
            <a:chExt cx="6293044" cy="5090776"/>
          </a:xfrm>
        </p:grpSpPr>
        <p:sp>
          <p:nvSpPr>
            <p:cNvPr id="344" name="Google Shape;344;p16"/>
            <p:cNvSpPr/>
            <p:nvPr/>
          </p:nvSpPr>
          <p:spPr>
            <a:xfrm>
              <a:off x="0" y="0"/>
              <a:ext cx="6293044" cy="5090776"/>
            </a:xfrm>
            <a:custGeom>
              <a:rect b="b" l="l" r="r" t="t"/>
              <a:pathLst>
                <a:path extrusionOk="0" h="5090776" w="6293044">
                  <a:moveTo>
                    <a:pt x="0" y="0"/>
                  </a:moveTo>
                  <a:lnTo>
                    <a:pt x="6293044" y="0"/>
                  </a:lnTo>
                  <a:lnTo>
                    <a:pt x="6293044" y="5090776"/>
                  </a:lnTo>
                  <a:lnTo>
                    <a:pt x="0" y="5090776"/>
                  </a:lnTo>
                  <a:lnTo>
                    <a:pt x="0" y="0"/>
                  </a:lnTo>
                  <a:close/>
                </a:path>
              </a:pathLst>
            </a:custGeom>
            <a:blipFill rotWithShape="1">
              <a:blip r:embed="rId6">
                <a:alphaModFix/>
              </a:blip>
              <a:stretch>
                <a:fillRect b="0" l="0" r="0" t="0"/>
              </a:stretch>
            </a:blipFill>
            <a:ln>
              <a:noFill/>
            </a:ln>
          </p:spPr>
        </p:sp>
        <p:grpSp>
          <p:nvGrpSpPr>
            <p:cNvPr id="345" name="Google Shape;345;p16"/>
            <p:cNvGrpSpPr/>
            <p:nvPr/>
          </p:nvGrpSpPr>
          <p:grpSpPr>
            <a:xfrm>
              <a:off x="780201" y="922201"/>
              <a:ext cx="4732643" cy="3632352"/>
              <a:chOff x="0" y="-57150"/>
              <a:chExt cx="1088940" cy="835772"/>
            </a:xfrm>
          </p:grpSpPr>
          <p:sp>
            <p:nvSpPr>
              <p:cNvPr id="346" name="Google Shape;346;p16"/>
              <p:cNvSpPr/>
              <p:nvPr/>
            </p:nvSpPr>
            <p:spPr>
              <a:xfrm>
                <a:off x="0" y="0"/>
                <a:ext cx="1088940" cy="778622"/>
              </a:xfrm>
              <a:custGeom>
                <a:rect b="b" l="l" r="r" t="t"/>
                <a:pathLst>
                  <a:path extrusionOk="0" h="778622" w="1088940">
                    <a:moveTo>
                      <a:pt x="0" y="0"/>
                    </a:moveTo>
                    <a:lnTo>
                      <a:pt x="1088940" y="0"/>
                    </a:lnTo>
                    <a:lnTo>
                      <a:pt x="1088940" y="778622"/>
                    </a:lnTo>
                    <a:lnTo>
                      <a:pt x="0" y="778622"/>
                    </a:lnTo>
                    <a:close/>
                  </a:path>
                </a:pathLst>
              </a:custGeom>
              <a:solidFill>
                <a:srgbClr val="F1F1F1"/>
              </a:solidFill>
              <a:ln>
                <a:noFill/>
              </a:ln>
            </p:spPr>
          </p:sp>
          <p:sp>
            <p:nvSpPr>
              <p:cNvPr id="347" name="Google Shape;347;p16"/>
              <p:cNvSpPr txBox="1"/>
              <p:nvPr/>
            </p:nvSpPr>
            <p:spPr>
              <a:xfrm>
                <a:off x="0" y="-57150"/>
                <a:ext cx="1088940" cy="835772"/>
              </a:xfrm>
              <a:prstGeom prst="rect">
                <a:avLst/>
              </a:prstGeom>
              <a:noFill/>
              <a:ln>
                <a:noFill/>
              </a:ln>
            </p:spPr>
            <p:txBody>
              <a:bodyPr anchorCtr="0" anchor="ctr" bIns="50800" lIns="50800" spcFirstLastPara="1" rIns="50800" wrap="square" tIns="50800">
                <a:noAutofit/>
              </a:bodyPr>
              <a:lstStyle/>
              <a:p>
                <a:pPr indent="0" lvl="0" marL="0" marR="0" rtl="0" algn="ctr">
                  <a:lnSpc>
                    <a:spcPct val="192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348" name="Google Shape;348;p16"/>
          <p:cNvSpPr txBox="1"/>
          <p:nvPr/>
        </p:nvSpPr>
        <p:spPr>
          <a:xfrm>
            <a:off x="7903244" y="7397644"/>
            <a:ext cx="3458700" cy="11082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000" u="none" cap="none" strike="noStrike">
                <a:solidFill>
                  <a:srgbClr val="000000"/>
                </a:solidFill>
                <a:latin typeface="Ubuntu"/>
                <a:ea typeface="Ubuntu"/>
                <a:cs typeface="Ubuntu"/>
                <a:sym typeface="Ubuntu"/>
              </a:rPr>
              <a:t>Lorem ipsum dolor sit amet, consectetur adipiscing elit sed do eiusmod tempor.</a:t>
            </a:r>
            <a:endParaRPr/>
          </a:p>
        </p:txBody>
      </p:sp>
      <p:sp>
        <p:nvSpPr>
          <p:cNvPr id="349" name="Google Shape;349;p16"/>
          <p:cNvSpPr txBox="1"/>
          <p:nvPr/>
        </p:nvSpPr>
        <p:spPr>
          <a:xfrm>
            <a:off x="13309818" y="7397644"/>
            <a:ext cx="3458700" cy="11082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000" u="none" cap="none" strike="noStrike">
                <a:solidFill>
                  <a:srgbClr val="000000"/>
                </a:solidFill>
                <a:latin typeface="Ubuntu"/>
                <a:ea typeface="Ubuntu"/>
                <a:cs typeface="Ubuntu"/>
                <a:sym typeface="Ubuntu"/>
              </a:rPr>
              <a:t>Lorem ipsum dolor sit amet, consectetur adipiscing elit sed do eiusmod tempor.</a:t>
            </a:r>
            <a:endParaRPr/>
          </a:p>
        </p:txBody>
      </p:sp>
      <p:sp>
        <p:nvSpPr>
          <p:cNvPr id="350" name="Google Shape;350;p16"/>
          <p:cNvSpPr txBox="1"/>
          <p:nvPr/>
        </p:nvSpPr>
        <p:spPr>
          <a:xfrm>
            <a:off x="7749064" y="6840654"/>
            <a:ext cx="3767015" cy="432481"/>
          </a:xfrm>
          <a:prstGeom prst="rect">
            <a:avLst/>
          </a:prstGeom>
          <a:noFill/>
          <a:ln>
            <a:noFill/>
          </a:ln>
        </p:spPr>
        <p:txBody>
          <a:bodyPr anchorCtr="0" anchor="t" bIns="0" lIns="0" spcFirstLastPara="1" rIns="0" wrap="square" tIns="0">
            <a:spAutoFit/>
          </a:bodyPr>
          <a:lstStyle/>
          <a:p>
            <a:pPr indent="0" lvl="0" marL="0" marR="0" rtl="0" algn="ctr">
              <a:lnSpc>
                <a:spcPct val="139991"/>
              </a:lnSpc>
              <a:spcBef>
                <a:spcPts val="0"/>
              </a:spcBef>
              <a:spcAft>
                <a:spcPts val="0"/>
              </a:spcAft>
              <a:buNone/>
            </a:pPr>
            <a:r>
              <a:rPr b="1" i="0" lang="en-US" sz="2473" u="none" cap="none" strike="noStrike">
                <a:solidFill>
                  <a:srgbClr val="000000"/>
                </a:solidFill>
                <a:latin typeface="Ubuntu"/>
                <a:ea typeface="Ubuntu"/>
                <a:cs typeface="Ubuntu"/>
                <a:sym typeface="Ubuntu"/>
              </a:rPr>
              <a:t>Write a main idea here</a:t>
            </a:r>
            <a:endParaRPr/>
          </a:p>
        </p:txBody>
      </p:sp>
      <p:sp>
        <p:nvSpPr>
          <p:cNvPr id="351" name="Google Shape;351;p16"/>
          <p:cNvSpPr txBox="1"/>
          <p:nvPr/>
        </p:nvSpPr>
        <p:spPr>
          <a:xfrm>
            <a:off x="13155637" y="6840654"/>
            <a:ext cx="3767015" cy="432481"/>
          </a:xfrm>
          <a:prstGeom prst="rect">
            <a:avLst/>
          </a:prstGeom>
          <a:noFill/>
          <a:ln>
            <a:noFill/>
          </a:ln>
        </p:spPr>
        <p:txBody>
          <a:bodyPr anchorCtr="0" anchor="t" bIns="0" lIns="0" spcFirstLastPara="1" rIns="0" wrap="square" tIns="0">
            <a:spAutoFit/>
          </a:bodyPr>
          <a:lstStyle/>
          <a:p>
            <a:pPr indent="0" lvl="0" marL="0" marR="0" rtl="0" algn="ctr">
              <a:lnSpc>
                <a:spcPct val="139991"/>
              </a:lnSpc>
              <a:spcBef>
                <a:spcPts val="0"/>
              </a:spcBef>
              <a:spcAft>
                <a:spcPts val="0"/>
              </a:spcAft>
              <a:buNone/>
            </a:pPr>
            <a:r>
              <a:rPr b="1" i="0" lang="en-US" sz="2473" u="none" cap="none" strike="noStrike">
                <a:solidFill>
                  <a:srgbClr val="000000"/>
                </a:solidFill>
                <a:latin typeface="Ubuntu"/>
                <a:ea typeface="Ubuntu"/>
                <a:cs typeface="Ubuntu"/>
                <a:sym typeface="Ubuntu"/>
              </a:rPr>
              <a:t>Write a main idea here</a:t>
            </a:r>
            <a:endParaRPr/>
          </a:p>
        </p:txBody>
      </p:sp>
      <p:sp>
        <p:nvSpPr>
          <p:cNvPr id="352" name="Google Shape;352;p16"/>
          <p:cNvSpPr txBox="1"/>
          <p:nvPr/>
        </p:nvSpPr>
        <p:spPr>
          <a:xfrm>
            <a:off x="1382983" y="443598"/>
            <a:ext cx="15522035" cy="1497058"/>
          </a:xfrm>
          <a:prstGeom prst="rect">
            <a:avLst/>
          </a:prstGeom>
          <a:noFill/>
          <a:ln>
            <a:noFill/>
          </a:ln>
        </p:spPr>
        <p:txBody>
          <a:bodyPr anchorCtr="0" anchor="t" bIns="0" lIns="0" spcFirstLastPara="1" rIns="0" wrap="square" tIns="0">
            <a:spAutoFit/>
          </a:bodyPr>
          <a:lstStyle/>
          <a:p>
            <a:pPr indent="0" lvl="0" marL="0" marR="0" rtl="0" algn="ctr">
              <a:lnSpc>
                <a:spcPct val="113004"/>
              </a:lnSpc>
              <a:spcBef>
                <a:spcPts val="0"/>
              </a:spcBef>
              <a:spcAft>
                <a:spcPts val="0"/>
              </a:spcAft>
              <a:buNone/>
            </a:pPr>
            <a:r>
              <a:rPr b="0" i="0" lang="en-US" sz="10227" u="none" cap="none" strike="noStrike">
                <a:solidFill>
                  <a:srgbClr val="000000"/>
                </a:solidFill>
                <a:latin typeface="Forum"/>
                <a:ea typeface="Forum"/>
                <a:cs typeface="Forum"/>
                <a:sym typeface="Forum"/>
              </a:rPr>
              <a:t>Types of Neurons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grpSp>
        <p:nvGrpSpPr>
          <p:cNvPr id="357" name="Google Shape;357;p17"/>
          <p:cNvGrpSpPr/>
          <p:nvPr/>
        </p:nvGrpSpPr>
        <p:grpSpPr>
          <a:xfrm>
            <a:off x="0" y="0"/>
            <a:ext cx="18528564" cy="10287000"/>
            <a:chOff x="0" y="0"/>
            <a:chExt cx="24704752" cy="13716000"/>
          </a:xfrm>
        </p:grpSpPr>
        <p:sp>
          <p:nvSpPr>
            <p:cNvPr id="358" name="Google Shape;358;p17"/>
            <p:cNvSpPr/>
            <p:nvPr/>
          </p:nvSpPr>
          <p:spPr>
            <a:xfrm>
              <a:off x="0" y="0"/>
              <a:ext cx="13716000" cy="13716000"/>
            </a:xfrm>
            <a:custGeom>
              <a:rect b="b" l="l" r="r" t="t"/>
              <a:pathLst>
                <a:path extrusionOk="0" h="13716000" w="13716000">
                  <a:moveTo>
                    <a:pt x="0" y="0"/>
                  </a:moveTo>
                  <a:lnTo>
                    <a:pt x="13716000" y="0"/>
                  </a:lnTo>
                  <a:lnTo>
                    <a:pt x="13716000" y="13716000"/>
                  </a:lnTo>
                  <a:lnTo>
                    <a:pt x="0" y="13716000"/>
                  </a:lnTo>
                  <a:lnTo>
                    <a:pt x="0" y="0"/>
                  </a:lnTo>
                  <a:close/>
                </a:path>
              </a:pathLst>
            </a:custGeom>
            <a:blipFill rotWithShape="1">
              <a:blip r:embed="rId3">
                <a:alphaModFix/>
              </a:blip>
              <a:stretch>
                <a:fillRect b="0" l="0" r="0" t="0"/>
              </a:stretch>
            </a:blipFill>
            <a:ln>
              <a:noFill/>
            </a:ln>
          </p:spPr>
        </p:sp>
        <p:sp>
          <p:nvSpPr>
            <p:cNvPr id="359" name="Google Shape;359;p17"/>
            <p:cNvSpPr/>
            <p:nvPr/>
          </p:nvSpPr>
          <p:spPr>
            <a:xfrm>
              <a:off x="13716000" y="0"/>
              <a:ext cx="10988752" cy="13699308"/>
            </a:xfrm>
            <a:custGeom>
              <a:rect b="b" l="l" r="r" t="t"/>
              <a:pathLst>
                <a:path extrusionOk="0" h="13699308" w="10988752">
                  <a:moveTo>
                    <a:pt x="0" y="0"/>
                  </a:moveTo>
                  <a:lnTo>
                    <a:pt x="10988752" y="0"/>
                  </a:lnTo>
                  <a:lnTo>
                    <a:pt x="10988752" y="13699308"/>
                  </a:lnTo>
                  <a:lnTo>
                    <a:pt x="0" y="13699308"/>
                  </a:lnTo>
                  <a:lnTo>
                    <a:pt x="0" y="0"/>
                  </a:lnTo>
                  <a:close/>
                </a:path>
              </a:pathLst>
            </a:custGeom>
            <a:blipFill rotWithShape="1">
              <a:blip r:embed="rId3">
                <a:alphaModFix/>
              </a:blip>
              <a:stretch>
                <a:fillRect b="-120" l="0" r="-24817" t="0"/>
              </a:stretch>
            </a:blipFill>
            <a:ln>
              <a:noFill/>
            </a:ln>
          </p:spPr>
        </p:sp>
      </p:grpSp>
      <p:sp>
        <p:nvSpPr>
          <p:cNvPr id="360" name="Google Shape;360;p17"/>
          <p:cNvSpPr/>
          <p:nvPr/>
        </p:nvSpPr>
        <p:spPr>
          <a:xfrm rot="10800000">
            <a:off x="7565383" y="-779938"/>
            <a:ext cx="11439431" cy="11439431"/>
          </a:xfrm>
          <a:custGeom>
            <a:rect b="b" l="l" r="r" t="t"/>
            <a:pathLst>
              <a:path extrusionOk="0" h="11439431" w="11439431">
                <a:moveTo>
                  <a:pt x="0" y="0"/>
                </a:moveTo>
                <a:lnTo>
                  <a:pt x="11439431" y="0"/>
                </a:lnTo>
                <a:lnTo>
                  <a:pt x="11439431" y="11439432"/>
                </a:lnTo>
                <a:lnTo>
                  <a:pt x="0" y="11439432"/>
                </a:lnTo>
                <a:lnTo>
                  <a:pt x="0" y="0"/>
                </a:lnTo>
                <a:close/>
              </a:path>
            </a:pathLst>
          </a:custGeom>
          <a:blipFill rotWithShape="1">
            <a:blip r:embed="rId4">
              <a:alphaModFix amt="56000"/>
            </a:blip>
            <a:stretch>
              <a:fillRect b="0" l="0" r="0" t="0"/>
            </a:stretch>
          </a:blipFill>
          <a:ln>
            <a:noFill/>
          </a:ln>
        </p:spPr>
      </p:sp>
      <p:pic>
        <p:nvPicPr>
          <p:cNvPr id="361" name="Google Shape;361;p17"/>
          <p:cNvPicPr preferRelativeResize="0"/>
          <p:nvPr/>
        </p:nvPicPr>
        <p:blipFill>
          <a:blip r:embed="rId5">
            <a:alphaModFix/>
          </a:blip>
          <a:stretch>
            <a:fillRect/>
          </a:stretch>
        </p:blipFill>
        <p:spPr>
          <a:xfrm>
            <a:off x="11421075" y="1221325"/>
            <a:ext cx="6046674" cy="8354463"/>
          </a:xfrm>
          <a:prstGeom prst="rect">
            <a:avLst/>
          </a:prstGeom>
          <a:noFill/>
          <a:ln>
            <a:noFill/>
          </a:ln>
        </p:spPr>
      </p:pic>
      <p:sp>
        <p:nvSpPr>
          <p:cNvPr id="362" name="Google Shape;362;p17"/>
          <p:cNvSpPr txBox="1"/>
          <p:nvPr/>
        </p:nvSpPr>
        <p:spPr>
          <a:xfrm>
            <a:off x="1123950" y="2878511"/>
            <a:ext cx="10858800" cy="4295700"/>
          </a:xfrm>
          <a:prstGeom prst="rect">
            <a:avLst/>
          </a:prstGeom>
          <a:noFill/>
          <a:ln>
            <a:noFill/>
          </a:ln>
        </p:spPr>
        <p:txBody>
          <a:bodyPr anchorCtr="0" anchor="t" bIns="0" lIns="0" spcFirstLastPara="1" rIns="0" wrap="square" tIns="0">
            <a:spAutoFit/>
          </a:bodyPr>
          <a:lstStyle/>
          <a:p>
            <a:pPr indent="0" lvl="0" marL="0" marR="0" rtl="0" algn="l">
              <a:lnSpc>
                <a:spcPct val="80000"/>
              </a:lnSpc>
              <a:spcBef>
                <a:spcPts val="0"/>
              </a:spcBef>
              <a:spcAft>
                <a:spcPts val="0"/>
              </a:spcAft>
              <a:buNone/>
            </a:pPr>
            <a:r>
              <a:rPr b="0" i="0" lang="en-US" sz="17443" u="none" cap="none" strike="noStrike">
                <a:solidFill>
                  <a:srgbClr val="000000"/>
                </a:solidFill>
                <a:latin typeface="Forum"/>
                <a:ea typeface="Forum"/>
                <a:cs typeface="Forum"/>
                <a:sym typeface="Forum"/>
              </a:rPr>
              <a:t>Neuron Physiology</a:t>
            </a:r>
            <a:endParaRPr/>
          </a:p>
        </p:txBody>
      </p:sp>
      <p:sp>
        <p:nvSpPr>
          <p:cNvPr id="363" name="Google Shape;363;p17"/>
          <p:cNvSpPr txBox="1"/>
          <p:nvPr/>
        </p:nvSpPr>
        <p:spPr>
          <a:xfrm>
            <a:off x="1201454" y="7699503"/>
            <a:ext cx="8062800" cy="1462200"/>
          </a:xfrm>
          <a:prstGeom prst="rect">
            <a:avLst/>
          </a:prstGeom>
          <a:noFill/>
          <a:ln>
            <a:noFill/>
          </a:ln>
        </p:spPr>
        <p:txBody>
          <a:bodyPr anchorCtr="0" anchor="t" bIns="0" lIns="0" spcFirstLastPara="1" rIns="0" wrap="square" tIns="0">
            <a:spAutoFit/>
          </a:bodyPr>
          <a:lstStyle/>
          <a:p>
            <a:pPr indent="0" lvl="0" marL="0" marR="0" rtl="0" algn="l">
              <a:lnSpc>
                <a:spcPct val="200000"/>
              </a:lnSpc>
              <a:spcBef>
                <a:spcPts val="0"/>
              </a:spcBef>
              <a:spcAft>
                <a:spcPts val="0"/>
              </a:spcAft>
              <a:buNone/>
            </a:pPr>
            <a:r>
              <a:rPr b="0" i="0" lang="en-US" sz="1900" u="none" cap="none" strike="noStrike">
                <a:solidFill>
                  <a:srgbClr val="000000"/>
                </a:solidFill>
                <a:latin typeface="Ubuntu"/>
                <a:ea typeface="Ubuntu"/>
                <a:cs typeface="Ubuntu"/>
                <a:sym typeface="Ubuntu"/>
              </a:rPr>
              <a:t>Lorem ipsum dolor sit amet, consectetur adipiscing elit, sed do eiusmod tempor incididunt ut labore et dolore magna aliqua. Ut enim ad minim veniam, quis nostrud exercitation ullamco laboris nisi ut aliquip.</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