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Fredoka"/>
      <p:regular r:id="rId25"/>
      <p:bold r:id="rId26"/>
    </p:embeddedFont>
    <p:embeddedFont>
      <p:font typeface="DM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redoka-bold.fntdata"/><Relationship Id="rId25" Type="http://schemas.openxmlformats.org/officeDocument/2006/relationships/font" Target="fonts/Fredoka-regular.fntdata"/><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0" y="0"/>
            <a:ext cx="3792488" cy="10287226"/>
            <a:chOff x="0" y="0"/>
            <a:chExt cx="998838" cy="2709375"/>
          </a:xfrm>
        </p:grpSpPr>
        <p:sp>
          <p:nvSpPr>
            <p:cNvPr id="17" name="Google Shape;17;p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18" name="Google Shape;18;p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3623452" y="0"/>
            <a:ext cx="3792488" cy="10287226"/>
            <a:chOff x="0" y="0"/>
            <a:chExt cx="998838" cy="2709375"/>
          </a:xfrm>
        </p:grpSpPr>
        <p:sp>
          <p:nvSpPr>
            <p:cNvPr id="20" name="Google Shape;20;p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21" name="Google Shape;21;p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7246405" y="0"/>
            <a:ext cx="3792488" cy="10287226"/>
            <a:chOff x="0" y="0"/>
            <a:chExt cx="998838" cy="2709375"/>
          </a:xfrm>
        </p:grpSpPr>
        <p:sp>
          <p:nvSpPr>
            <p:cNvPr id="23" name="Google Shape;23;p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24" name="Google Shape;24;p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0869857" y="0"/>
            <a:ext cx="3792488" cy="10287226"/>
            <a:chOff x="0" y="0"/>
            <a:chExt cx="998838" cy="2709375"/>
          </a:xfrm>
        </p:grpSpPr>
        <p:sp>
          <p:nvSpPr>
            <p:cNvPr id="26" name="Google Shape;26;p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27" name="Google Shape;27;p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14495538" y="0"/>
            <a:ext cx="3792488" cy="10287226"/>
            <a:chOff x="0" y="0"/>
            <a:chExt cx="998838" cy="2709375"/>
          </a:xfrm>
        </p:grpSpPr>
        <p:sp>
          <p:nvSpPr>
            <p:cNvPr id="29" name="Google Shape;29;p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30" name="Google Shape;30;p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1028700" y="1028700"/>
            <a:ext cx="16230707" cy="8230066"/>
            <a:chOff x="0" y="0"/>
            <a:chExt cx="4274726" cy="2167575"/>
          </a:xfrm>
        </p:grpSpPr>
        <p:sp>
          <p:nvSpPr>
            <p:cNvPr id="32" name="Google Shape;32;p3"/>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33" name="Google Shape;33;p3"/>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3"/>
          <p:cNvSpPr txBox="1"/>
          <p:nvPr>
            <p:ph idx="1" type="body"/>
          </p:nvPr>
        </p:nvSpPr>
        <p:spPr>
          <a:xfrm>
            <a:off x="10225900" y="6416413"/>
            <a:ext cx="5834700" cy="609600"/>
          </a:xfrm>
          <a:prstGeom prst="rect">
            <a:avLst/>
          </a:prstGeom>
        </p:spPr>
        <p:txBody>
          <a:bodyPr anchorCtr="0" anchor="t" bIns="0" lIns="0" spcFirstLastPara="1" rIns="0" wrap="square" tIns="0">
            <a:noAutofit/>
          </a:bodyPr>
          <a:lstStyle>
            <a:lvl1pPr indent="-495300" lvl="0" marL="457200" rtl="0" algn="ctr">
              <a:spcBef>
                <a:spcPts val="640"/>
              </a:spcBef>
              <a:spcAft>
                <a:spcPts val="0"/>
              </a:spcAft>
              <a:buSzPts val="4200"/>
              <a:buChar char="•"/>
              <a:defRPr sz="4200"/>
            </a:lvl1pPr>
            <a:lvl2pPr indent="-495300" lvl="1" marL="914400" rtl="0" algn="ctr">
              <a:spcBef>
                <a:spcPts val="560"/>
              </a:spcBef>
              <a:spcAft>
                <a:spcPts val="0"/>
              </a:spcAft>
              <a:buSzPts val="4200"/>
              <a:buChar char="–"/>
              <a:defRPr/>
            </a:lvl2pPr>
            <a:lvl3pPr indent="-495300" lvl="2" marL="1371600" rtl="0" algn="ctr">
              <a:spcBef>
                <a:spcPts val="480"/>
              </a:spcBef>
              <a:spcAft>
                <a:spcPts val="0"/>
              </a:spcAft>
              <a:buSzPts val="4200"/>
              <a:buFont typeface="Fredoka"/>
              <a:buChar char="•"/>
              <a:defRPr b="1" sz="4200">
                <a:latin typeface="Fredoka"/>
                <a:ea typeface="Fredoka"/>
                <a:cs typeface="Fredoka"/>
                <a:sym typeface="Fredoka"/>
              </a:defRPr>
            </a:lvl3pPr>
            <a:lvl4pPr indent="-495300" lvl="3" marL="1828800" rtl="0" algn="ctr">
              <a:spcBef>
                <a:spcPts val="400"/>
              </a:spcBef>
              <a:spcAft>
                <a:spcPts val="0"/>
              </a:spcAft>
              <a:buSzPts val="4200"/>
              <a:buChar char="–"/>
              <a:defRPr b="1" sz="4200"/>
            </a:lvl4pPr>
            <a:lvl5pPr indent="-495300" lvl="4" marL="2286000" rtl="0" algn="ctr">
              <a:spcBef>
                <a:spcPts val="400"/>
              </a:spcBef>
              <a:spcAft>
                <a:spcPts val="0"/>
              </a:spcAft>
              <a:buSzPts val="4200"/>
              <a:buChar char="»"/>
              <a:defRPr b="1" sz="4200"/>
            </a:lvl5pPr>
            <a:lvl6pPr indent="-495300" lvl="5" marL="2743200" rtl="0" algn="ctr">
              <a:spcBef>
                <a:spcPts val="400"/>
              </a:spcBef>
              <a:spcAft>
                <a:spcPts val="0"/>
              </a:spcAft>
              <a:buSzPts val="4200"/>
              <a:buChar char="•"/>
              <a:defRPr b="1" sz="4200"/>
            </a:lvl6pPr>
            <a:lvl7pPr indent="-495300" lvl="6" marL="3200400" rtl="0" algn="ctr">
              <a:spcBef>
                <a:spcPts val="400"/>
              </a:spcBef>
              <a:spcAft>
                <a:spcPts val="0"/>
              </a:spcAft>
              <a:buSzPts val="4200"/>
              <a:buChar char="•"/>
              <a:defRPr b="1" sz="4200"/>
            </a:lvl7pPr>
            <a:lvl8pPr indent="-495300" lvl="7" marL="3657600" rtl="0" algn="ctr">
              <a:spcBef>
                <a:spcPts val="400"/>
              </a:spcBef>
              <a:spcAft>
                <a:spcPts val="0"/>
              </a:spcAft>
              <a:buSzPts val="4200"/>
              <a:buChar char="•"/>
              <a:defRPr b="1" sz="4200"/>
            </a:lvl8pPr>
            <a:lvl9pPr indent="-495300" lvl="8" marL="4114800" rtl="0" algn="ctr">
              <a:spcBef>
                <a:spcPts val="400"/>
              </a:spcBef>
              <a:spcAft>
                <a:spcPts val="0"/>
              </a:spcAft>
              <a:buSzPts val="4200"/>
              <a:buChar char="•"/>
              <a:defRPr b="1" sz="4200"/>
            </a:lvl9pPr>
          </a:lstStyle>
          <a:p/>
        </p:txBody>
      </p:sp>
      <p:sp>
        <p:nvSpPr>
          <p:cNvPr id="35" name="Google Shape;35;p3"/>
          <p:cNvSpPr txBox="1"/>
          <p:nvPr>
            <p:ph idx="2" type="body"/>
          </p:nvPr>
        </p:nvSpPr>
        <p:spPr>
          <a:xfrm>
            <a:off x="10200150" y="7008488"/>
            <a:ext cx="5834700" cy="2946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SzPts val="1800"/>
              <a:buFont typeface="DM Sans"/>
              <a:buChar char="•"/>
              <a:defRPr sz="1800">
                <a:latin typeface="DM Sans"/>
                <a:ea typeface="DM Sans"/>
                <a:cs typeface="DM Sans"/>
                <a:sym typeface="DM Sans"/>
              </a:defRPr>
            </a:lvl1pPr>
            <a:lvl2pPr indent="-342900" lvl="1" marL="914400" rtl="0" algn="ctr">
              <a:spcBef>
                <a:spcPts val="560"/>
              </a:spcBef>
              <a:spcAft>
                <a:spcPts val="0"/>
              </a:spcAft>
              <a:buSzPts val="1800"/>
              <a:buFont typeface="DM Sans"/>
              <a:buChar char="–"/>
              <a:defRPr sz="1800">
                <a:latin typeface="DM Sans"/>
                <a:ea typeface="DM Sans"/>
                <a:cs typeface="DM Sans"/>
                <a:sym typeface="DM Sans"/>
              </a:defRPr>
            </a:lvl2pPr>
            <a:lvl3pPr indent="-342900" lvl="2" marL="1371600" rtl="0" algn="ctr">
              <a:spcBef>
                <a:spcPts val="480"/>
              </a:spcBef>
              <a:spcAft>
                <a:spcPts val="0"/>
              </a:spcAft>
              <a:buSzPts val="1800"/>
              <a:buChar char="•"/>
              <a:defRPr/>
            </a:lvl3pPr>
            <a:lvl4pPr indent="-342900" lvl="3" marL="1828800" rtl="0" algn="ctr">
              <a:spcBef>
                <a:spcPts val="400"/>
              </a:spcBef>
              <a:spcAft>
                <a:spcPts val="0"/>
              </a:spcAft>
              <a:buSzPts val="1800"/>
              <a:buFont typeface="DM Sans"/>
              <a:buChar char="–"/>
              <a:defRPr sz="1800">
                <a:latin typeface="DM Sans"/>
                <a:ea typeface="DM Sans"/>
                <a:cs typeface="DM Sans"/>
                <a:sym typeface="DM Sans"/>
              </a:defRPr>
            </a:lvl4pPr>
            <a:lvl5pPr indent="-342900" lvl="4" marL="2286000" rtl="0" algn="ctr">
              <a:spcBef>
                <a:spcPts val="400"/>
              </a:spcBef>
              <a:spcAft>
                <a:spcPts val="0"/>
              </a:spcAft>
              <a:buSzPts val="1800"/>
              <a:buFont typeface="DM Sans"/>
              <a:buChar char="»"/>
              <a:defRPr sz="1800">
                <a:latin typeface="DM Sans"/>
                <a:ea typeface="DM Sans"/>
                <a:cs typeface="DM Sans"/>
                <a:sym typeface="DM Sans"/>
              </a:defRPr>
            </a:lvl5pPr>
            <a:lvl6pPr indent="-342900" lvl="5" marL="2743200" rtl="0" algn="ctr">
              <a:spcBef>
                <a:spcPts val="400"/>
              </a:spcBef>
              <a:spcAft>
                <a:spcPts val="0"/>
              </a:spcAft>
              <a:buSzPts val="1800"/>
              <a:buFont typeface="DM Sans"/>
              <a:buChar char="•"/>
              <a:defRPr sz="1800">
                <a:latin typeface="DM Sans"/>
                <a:ea typeface="DM Sans"/>
                <a:cs typeface="DM Sans"/>
                <a:sym typeface="DM Sans"/>
              </a:defRPr>
            </a:lvl6pPr>
            <a:lvl7pPr indent="-342900" lvl="6" marL="3200400" rtl="0" algn="ctr">
              <a:spcBef>
                <a:spcPts val="400"/>
              </a:spcBef>
              <a:spcAft>
                <a:spcPts val="0"/>
              </a:spcAft>
              <a:buSzPts val="1800"/>
              <a:buFont typeface="DM Sans"/>
              <a:buChar char="•"/>
              <a:defRPr sz="1800">
                <a:latin typeface="DM Sans"/>
                <a:ea typeface="DM Sans"/>
                <a:cs typeface="DM Sans"/>
                <a:sym typeface="DM Sans"/>
              </a:defRPr>
            </a:lvl7pPr>
            <a:lvl8pPr indent="-342900" lvl="7" marL="3657600" rtl="0" algn="ctr">
              <a:spcBef>
                <a:spcPts val="400"/>
              </a:spcBef>
              <a:spcAft>
                <a:spcPts val="0"/>
              </a:spcAft>
              <a:buSzPts val="1800"/>
              <a:buFont typeface="DM Sans"/>
              <a:buChar char="•"/>
              <a:defRPr sz="1800">
                <a:latin typeface="DM Sans"/>
                <a:ea typeface="DM Sans"/>
                <a:cs typeface="DM Sans"/>
                <a:sym typeface="DM Sans"/>
              </a:defRPr>
            </a:lvl8pPr>
            <a:lvl9pPr indent="-342900" lvl="8" marL="4114800" rtl="0" algn="ctr">
              <a:spcBef>
                <a:spcPts val="400"/>
              </a:spcBef>
              <a:spcAft>
                <a:spcPts val="0"/>
              </a:spcAft>
              <a:buSzPts val="1800"/>
              <a:buFont typeface="DM Sans"/>
              <a:buChar char="•"/>
              <a:defRPr sz="1800">
                <a:latin typeface="DM Sans"/>
                <a:ea typeface="DM Sans"/>
                <a:cs typeface="DM Sans"/>
                <a:sym typeface="DM Sans"/>
              </a:defRPr>
            </a:lvl9pPr>
          </a:lstStyle>
          <a:p/>
        </p:txBody>
      </p:sp>
      <p:sp>
        <p:nvSpPr>
          <p:cNvPr id="36" name="Google Shape;36;p3"/>
          <p:cNvSpPr txBox="1"/>
          <p:nvPr>
            <p:ph idx="3" type="body"/>
          </p:nvPr>
        </p:nvSpPr>
        <p:spPr>
          <a:xfrm>
            <a:off x="10225900" y="4324875"/>
            <a:ext cx="5834700" cy="609600"/>
          </a:xfrm>
          <a:prstGeom prst="rect">
            <a:avLst/>
          </a:prstGeom>
        </p:spPr>
        <p:txBody>
          <a:bodyPr anchorCtr="0" anchor="t" bIns="0" lIns="0" spcFirstLastPara="1" rIns="0" wrap="square" tIns="0">
            <a:noAutofit/>
          </a:bodyPr>
          <a:lstStyle>
            <a:lvl1pPr indent="-495300" lvl="0" marL="457200" rtl="0" algn="ctr">
              <a:spcBef>
                <a:spcPts val="640"/>
              </a:spcBef>
              <a:spcAft>
                <a:spcPts val="0"/>
              </a:spcAft>
              <a:buSzPts val="4200"/>
              <a:buChar char="•"/>
              <a:defRPr sz="4200"/>
            </a:lvl1pPr>
            <a:lvl2pPr indent="-495300" lvl="1" marL="914400" rtl="0" algn="ctr">
              <a:spcBef>
                <a:spcPts val="560"/>
              </a:spcBef>
              <a:spcAft>
                <a:spcPts val="0"/>
              </a:spcAft>
              <a:buSzPts val="4200"/>
              <a:buChar char="–"/>
              <a:defRPr/>
            </a:lvl2pPr>
            <a:lvl3pPr indent="-495300" lvl="2" marL="1371600" rtl="0" algn="ctr">
              <a:spcBef>
                <a:spcPts val="480"/>
              </a:spcBef>
              <a:spcAft>
                <a:spcPts val="0"/>
              </a:spcAft>
              <a:buSzPts val="4200"/>
              <a:buFont typeface="Fredoka"/>
              <a:buChar char="•"/>
              <a:defRPr b="1" sz="4200">
                <a:latin typeface="Fredoka"/>
                <a:ea typeface="Fredoka"/>
                <a:cs typeface="Fredoka"/>
                <a:sym typeface="Fredoka"/>
              </a:defRPr>
            </a:lvl3pPr>
            <a:lvl4pPr indent="-495300" lvl="3" marL="1828800" rtl="0" algn="ctr">
              <a:spcBef>
                <a:spcPts val="400"/>
              </a:spcBef>
              <a:spcAft>
                <a:spcPts val="0"/>
              </a:spcAft>
              <a:buSzPts val="4200"/>
              <a:buChar char="–"/>
              <a:defRPr b="1" sz="4200"/>
            </a:lvl4pPr>
            <a:lvl5pPr indent="-495300" lvl="4" marL="2286000" rtl="0" algn="ctr">
              <a:spcBef>
                <a:spcPts val="400"/>
              </a:spcBef>
              <a:spcAft>
                <a:spcPts val="0"/>
              </a:spcAft>
              <a:buSzPts val="4200"/>
              <a:buChar char="»"/>
              <a:defRPr b="1" sz="4200"/>
            </a:lvl5pPr>
            <a:lvl6pPr indent="-495300" lvl="5" marL="2743200" rtl="0" algn="ctr">
              <a:spcBef>
                <a:spcPts val="400"/>
              </a:spcBef>
              <a:spcAft>
                <a:spcPts val="0"/>
              </a:spcAft>
              <a:buSzPts val="4200"/>
              <a:buChar char="•"/>
              <a:defRPr b="1" sz="4200"/>
            </a:lvl6pPr>
            <a:lvl7pPr indent="-495300" lvl="6" marL="3200400" rtl="0" algn="ctr">
              <a:spcBef>
                <a:spcPts val="400"/>
              </a:spcBef>
              <a:spcAft>
                <a:spcPts val="0"/>
              </a:spcAft>
              <a:buSzPts val="4200"/>
              <a:buChar char="•"/>
              <a:defRPr b="1" sz="4200"/>
            </a:lvl7pPr>
            <a:lvl8pPr indent="-495300" lvl="7" marL="3657600" rtl="0" algn="ctr">
              <a:spcBef>
                <a:spcPts val="400"/>
              </a:spcBef>
              <a:spcAft>
                <a:spcPts val="0"/>
              </a:spcAft>
              <a:buSzPts val="4200"/>
              <a:buChar char="•"/>
              <a:defRPr b="1" sz="4200"/>
            </a:lvl8pPr>
            <a:lvl9pPr indent="-495300" lvl="8" marL="4114800" rtl="0" algn="ctr">
              <a:spcBef>
                <a:spcPts val="400"/>
              </a:spcBef>
              <a:spcAft>
                <a:spcPts val="0"/>
              </a:spcAft>
              <a:buSzPts val="4200"/>
              <a:buChar char="•"/>
              <a:defRPr b="1" sz="4200"/>
            </a:lvl9pPr>
          </a:lstStyle>
          <a:p/>
        </p:txBody>
      </p:sp>
      <p:sp>
        <p:nvSpPr>
          <p:cNvPr id="37" name="Google Shape;37;p3"/>
          <p:cNvSpPr txBox="1"/>
          <p:nvPr>
            <p:ph idx="4" type="body"/>
          </p:nvPr>
        </p:nvSpPr>
        <p:spPr>
          <a:xfrm>
            <a:off x="10200150" y="4916950"/>
            <a:ext cx="5834700" cy="2946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SzPts val="1800"/>
              <a:buFont typeface="DM Sans"/>
              <a:buChar char="•"/>
              <a:defRPr sz="1800">
                <a:latin typeface="DM Sans"/>
                <a:ea typeface="DM Sans"/>
                <a:cs typeface="DM Sans"/>
                <a:sym typeface="DM Sans"/>
              </a:defRPr>
            </a:lvl1pPr>
            <a:lvl2pPr indent="-342900" lvl="1" marL="914400" rtl="0" algn="ctr">
              <a:spcBef>
                <a:spcPts val="560"/>
              </a:spcBef>
              <a:spcAft>
                <a:spcPts val="0"/>
              </a:spcAft>
              <a:buSzPts val="1800"/>
              <a:buFont typeface="DM Sans"/>
              <a:buChar char="–"/>
              <a:defRPr sz="1800">
                <a:latin typeface="DM Sans"/>
                <a:ea typeface="DM Sans"/>
                <a:cs typeface="DM Sans"/>
                <a:sym typeface="DM Sans"/>
              </a:defRPr>
            </a:lvl2pPr>
            <a:lvl3pPr indent="-342900" lvl="2" marL="1371600" rtl="0" algn="ctr">
              <a:spcBef>
                <a:spcPts val="480"/>
              </a:spcBef>
              <a:spcAft>
                <a:spcPts val="0"/>
              </a:spcAft>
              <a:buSzPts val="1800"/>
              <a:buChar char="•"/>
              <a:defRPr/>
            </a:lvl3pPr>
            <a:lvl4pPr indent="-342900" lvl="3" marL="1828800" rtl="0" algn="ctr">
              <a:spcBef>
                <a:spcPts val="400"/>
              </a:spcBef>
              <a:spcAft>
                <a:spcPts val="0"/>
              </a:spcAft>
              <a:buSzPts val="1800"/>
              <a:buFont typeface="DM Sans"/>
              <a:buChar char="–"/>
              <a:defRPr sz="1800">
                <a:latin typeface="DM Sans"/>
                <a:ea typeface="DM Sans"/>
                <a:cs typeface="DM Sans"/>
                <a:sym typeface="DM Sans"/>
              </a:defRPr>
            </a:lvl4pPr>
            <a:lvl5pPr indent="-342900" lvl="4" marL="2286000" rtl="0" algn="ctr">
              <a:spcBef>
                <a:spcPts val="400"/>
              </a:spcBef>
              <a:spcAft>
                <a:spcPts val="0"/>
              </a:spcAft>
              <a:buSzPts val="1800"/>
              <a:buFont typeface="DM Sans"/>
              <a:buChar char="»"/>
              <a:defRPr sz="1800">
                <a:latin typeface="DM Sans"/>
                <a:ea typeface="DM Sans"/>
                <a:cs typeface="DM Sans"/>
                <a:sym typeface="DM Sans"/>
              </a:defRPr>
            </a:lvl5pPr>
            <a:lvl6pPr indent="-342900" lvl="5" marL="2743200" rtl="0" algn="ctr">
              <a:spcBef>
                <a:spcPts val="400"/>
              </a:spcBef>
              <a:spcAft>
                <a:spcPts val="0"/>
              </a:spcAft>
              <a:buSzPts val="1800"/>
              <a:buFont typeface="DM Sans"/>
              <a:buChar char="•"/>
              <a:defRPr sz="1800">
                <a:latin typeface="DM Sans"/>
                <a:ea typeface="DM Sans"/>
                <a:cs typeface="DM Sans"/>
                <a:sym typeface="DM Sans"/>
              </a:defRPr>
            </a:lvl6pPr>
            <a:lvl7pPr indent="-342900" lvl="6" marL="3200400" rtl="0" algn="ctr">
              <a:spcBef>
                <a:spcPts val="400"/>
              </a:spcBef>
              <a:spcAft>
                <a:spcPts val="0"/>
              </a:spcAft>
              <a:buSzPts val="1800"/>
              <a:buFont typeface="DM Sans"/>
              <a:buChar char="•"/>
              <a:defRPr sz="1800">
                <a:latin typeface="DM Sans"/>
                <a:ea typeface="DM Sans"/>
                <a:cs typeface="DM Sans"/>
                <a:sym typeface="DM Sans"/>
              </a:defRPr>
            </a:lvl7pPr>
            <a:lvl8pPr indent="-342900" lvl="7" marL="3657600" rtl="0" algn="ctr">
              <a:spcBef>
                <a:spcPts val="400"/>
              </a:spcBef>
              <a:spcAft>
                <a:spcPts val="0"/>
              </a:spcAft>
              <a:buSzPts val="1800"/>
              <a:buFont typeface="DM Sans"/>
              <a:buChar char="•"/>
              <a:defRPr sz="1800">
                <a:latin typeface="DM Sans"/>
                <a:ea typeface="DM Sans"/>
                <a:cs typeface="DM Sans"/>
                <a:sym typeface="DM Sans"/>
              </a:defRPr>
            </a:lvl8pPr>
            <a:lvl9pPr indent="-342900" lvl="8" marL="4114800" rtl="0" algn="ctr">
              <a:spcBef>
                <a:spcPts val="400"/>
              </a:spcBef>
              <a:spcAft>
                <a:spcPts val="0"/>
              </a:spcAft>
              <a:buSzPts val="1800"/>
              <a:buFont typeface="DM Sans"/>
              <a:buChar char="•"/>
              <a:defRPr sz="1800">
                <a:latin typeface="DM Sans"/>
                <a:ea typeface="DM Sans"/>
                <a:cs typeface="DM Sans"/>
                <a:sym typeface="DM Sans"/>
              </a:defRPr>
            </a:lvl9pPr>
          </a:lstStyle>
          <a:p/>
        </p:txBody>
      </p:sp>
      <p:sp>
        <p:nvSpPr>
          <p:cNvPr id="38" name="Google Shape;38;p3"/>
          <p:cNvSpPr txBox="1"/>
          <p:nvPr>
            <p:ph idx="5" type="body"/>
          </p:nvPr>
        </p:nvSpPr>
        <p:spPr>
          <a:xfrm>
            <a:off x="2265400" y="6416413"/>
            <a:ext cx="5834700" cy="609600"/>
          </a:xfrm>
          <a:prstGeom prst="rect">
            <a:avLst/>
          </a:prstGeom>
        </p:spPr>
        <p:txBody>
          <a:bodyPr anchorCtr="0" anchor="t" bIns="0" lIns="0" spcFirstLastPara="1" rIns="0" wrap="square" tIns="0">
            <a:noAutofit/>
          </a:bodyPr>
          <a:lstStyle>
            <a:lvl1pPr indent="-495300" lvl="0" marL="457200" rtl="0" algn="ctr">
              <a:spcBef>
                <a:spcPts val="640"/>
              </a:spcBef>
              <a:spcAft>
                <a:spcPts val="0"/>
              </a:spcAft>
              <a:buSzPts val="4200"/>
              <a:buChar char="•"/>
              <a:defRPr sz="4200"/>
            </a:lvl1pPr>
            <a:lvl2pPr indent="-495300" lvl="1" marL="914400" rtl="0" algn="ctr">
              <a:spcBef>
                <a:spcPts val="560"/>
              </a:spcBef>
              <a:spcAft>
                <a:spcPts val="0"/>
              </a:spcAft>
              <a:buSzPts val="4200"/>
              <a:buChar char="–"/>
              <a:defRPr/>
            </a:lvl2pPr>
            <a:lvl3pPr indent="-495300" lvl="2" marL="1371600" rtl="0" algn="ctr">
              <a:spcBef>
                <a:spcPts val="480"/>
              </a:spcBef>
              <a:spcAft>
                <a:spcPts val="0"/>
              </a:spcAft>
              <a:buSzPts val="4200"/>
              <a:buFont typeface="Fredoka"/>
              <a:buChar char="•"/>
              <a:defRPr b="1" sz="4200">
                <a:latin typeface="Fredoka"/>
                <a:ea typeface="Fredoka"/>
                <a:cs typeface="Fredoka"/>
                <a:sym typeface="Fredoka"/>
              </a:defRPr>
            </a:lvl3pPr>
            <a:lvl4pPr indent="-495300" lvl="3" marL="1828800" rtl="0" algn="ctr">
              <a:spcBef>
                <a:spcPts val="400"/>
              </a:spcBef>
              <a:spcAft>
                <a:spcPts val="0"/>
              </a:spcAft>
              <a:buSzPts val="4200"/>
              <a:buChar char="–"/>
              <a:defRPr b="1" sz="4200"/>
            </a:lvl4pPr>
            <a:lvl5pPr indent="-495300" lvl="4" marL="2286000" rtl="0" algn="ctr">
              <a:spcBef>
                <a:spcPts val="400"/>
              </a:spcBef>
              <a:spcAft>
                <a:spcPts val="0"/>
              </a:spcAft>
              <a:buSzPts val="4200"/>
              <a:buChar char="»"/>
              <a:defRPr b="1" sz="4200"/>
            </a:lvl5pPr>
            <a:lvl6pPr indent="-495300" lvl="5" marL="2743200" rtl="0" algn="ctr">
              <a:spcBef>
                <a:spcPts val="400"/>
              </a:spcBef>
              <a:spcAft>
                <a:spcPts val="0"/>
              </a:spcAft>
              <a:buSzPts val="4200"/>
              <a:buChar char="•"/>
              <a:defRPr b="1" sz="4200"/>
            </a:lvl6pPr>
            <a:lvl7pPr indent="-495300" lvl="6" marL="3200400" rtl="0" algn="ctr">
              <a:spcBef>
                <a:spcPts val="400"/>
              </a:spcBef>
              <a:spcAft>
                <a:spcPts val="0"/>
              </a:spcAft>
              <a:buSzPts val="4200"/>
              <a:buChar char="•"/>
              <a:defRPr b="1" sz="4200"/>
            </a:lvl7pPr>
            <a:lvl8pPr indent="-495300" lvl="7" marL="3657600" rtl="0" algn="ctr">
              <a:spcBef>
                <a:spcPts val="400"/>
              </a:spcBef>
              <a:spcAft>
                <a:spcPts val="0"/>
              </a:spcAft>
              <a:buSzPts val="4200"/>
              <a:buChar char="•"/>
              <a:defRPr b="1" sz="4200"/>
            </a:lvl8pPr>
            <a:lvl9pPr indent="-495300" lvl="8" marL="4114800" rtl="0" algn="ctr">
              <a:spcBef>
                <a:spcPts val="400"/>
              </a:spcBef>
              <a:spcAft>
                <a:spcPts val="0"/>
              </a:spcAft>
              <a:buSzPts val="4200"/>
              <a:buChar char="•"/>
              <a:defRPr b="1" sz="4200"/>
            </a:lvl9pPr>
          </a:lstStyle>
          <a:p/>
        </p:txBody>
      </p:sp>
      <p:sp>
        <p:nvSpPr>
          <p:cNvPr id="39" name="Google Shape;39;p3"/>
          <p:cNvSpPr txBox="1"/>
          <p:nvPr>
            <p:ph idx="6" type="body"/>
          </p:nvPr>
        </p:nvSpPr>
        <p:spPr>
          <a:xfrm>
            <a:off x="2239650" y="7008488"/>
            <a:ext cx="5834700" cy="294600"/>
          </a:xfrm>
          <a:prstGeom prst="rect">
            <a:avLst/>
          </a:prstGeom>
        </p:spPr>
        <p:txBody>
          <a:bodyPr anchorCtr="0" anchor="t" bIns="0" lIns="0" spcFirstLastPara="1" rIns="0" wrap="square" tIns="0">
            <a:noAutofit/>
          </a:bodyPr>
          <a:lstStyle>
            <a:lvl1pPr indent="-342900" lvl="0" marL="457200" rtl="0" algn="ctr">
              <a:spcBef>
                <a:spcPts val="640"/>
              </a:spcBef>
              <a:spcAft>
                <a:spcPts val="0"/>
              </a:spcAft>
              <a:buSzPts val="1800"/>
              <a:buFont typeface="DM Sans"/>
              <a:buChar char="•"/>
              <a:defRPr sz="1800">
                <a:latin typeface="DM Sans"/>
                <a:ea typeface="DM Sans"/>
                <a:cs typeface="DM Sans"/>
                <a:sym typeface="DM Sans"/>
              </a:defRPr>
            </a:lvl1pPr>
            <a:lvl2pPr indent="-342900" lvl="1" marL="914400" rtl="0" algn="ctr">
              <a:spcBef>
                <a:spcPts val="560"/>
              </a:spcBef>
              <a:spcAft>
                <a:spcPts val="0"/>
              </a:spcAft>
              <a:buSzPts val="1800"/>
              <a:buFont typeface="DM Sans"/>
              <a:buChar char="–"/>
              <a:defRPr sz="1800">
                <a:latin typeface="DM Sans"/>
                <a:ea typeface="DM Sans"/>
                <a:cs typeface="DM Sans"/>
                <a:sym typeface="DM Sans"/>
              </a:defRPr>
            </a:lvl2pPr>
            <a:lvl3pPr indent="-342900" lvl="2" marL="1371600" rtl="0" algn="ctr">
              <a:spcBef>
                <a:spcPts val="480"/>
              </a:spcBef>
              <a:spcAft>
                <a:spcPts val="0"/>
              </a:spcAft>
              <a:buSzPts val="1800"/>
              <a:buChar char="•"/>
              <a:defRPr/>
            </a:lvl3pPr>
            <a:lvl4pPr indent="-342900" lvl="3" marL="1828800" rtl="0" algn="ctr">
              <a:spcBef>
                <a:spcPts val="400"/>
              </a:spcBef>
              <a:spcAft>
                <a:spcPts val="0"/>
              </a:spcAft>
              <a:buSzPts val="1800"/>
              <a:buFont typeface="DM Sans"/>
              <a:buChar char="–"/>
              <a:defRPr sz="1800">
                <a:latin typeface="DM Sans"/>
                <a:ea typeface="DM Sans"/>
                <a:cs typeface="DM Sans"/>
                <a:sym typeface="DM Sans"/>
              </a:defRPr>
            </a:lvl4pPr>
            <a:lvl5pPr indent="-342900" lvl="4" marL="2286000" rtl="0" algn="ctr">
              <a:spcBef>
                <a:spcPts val="400"/>
              </a:spcBef>
              <a:spcAft>
                <a:spcPts val="0"/>
              </a:spcAft>
              <a:buSzPts val="1800"/>
              <a:buFont typeface="DM Sans"/>
              <a:buChar char="»"/>
              <a:defRPr sz="1800">
                <a:latin typeface="DM Sans"/>
                <a:ea typeface="DM Sans"/>
                <a:cs typeface="DM Sans"/>
                <a:sym typeface="DM Sans"/>
              </a:defRPr>
            </a:lvl5pPr>
            <a:lvl6pPr indent="-342900" lvl="5" marL="2743200" rtl="0" algn="ctr">
              <a:spcBef>
                <a:spcPts val="400"/>
              </a:spcBef>
              <a:spcAft>
                <a:spcPts val="0"/>
              </a:spcAft>
              <a:buSzPts val="1800"/>
              <a:buFont typeface="DM Sans"/>
              <a:buChar char="•"/>
              <a:defRPr sz="1800">
                <a:latin typeface="DM Sans"/>
                <a:ea typeface="DM Sans"/>
                <a:cs typeface="DM Sans"/>
                <a:sym typeface="DM Sans"/>
              </a:defRPr>
            </a:lvl6pPr>
            <a:lvl7pPr indent="-342900" lvl="6" marL="3200400" rtl="0" algn="ctr">
              <a:spcBef>
                <a:spcPts val="400"/>
              </a:spcBef>
              <a:spcAft>
                <a:spcPts val="0"/>
              </a:spcAft>
              <a:buSzPts val="1800"/>
              <a:buFont typeface="DM Sans"/>
              <a:buChar char="•"/>
              <a:defRPr sz="1800">
                <a:latin typeface="DM Sans"/>
                <a:ea typeface="DM Sans"/>
                <a:cs typeface="DM Sans"/>
                <a:sym typeface="DM Sans"/>
              </a:defRPr>
            </a:lvl7pPr>
            <a:lvl8pPr indent="-342900" lvl="7" marL="3657600" rtl="0" algn="ctr">
              <a:spcBef>
                <a:spcPts val="400"/>
              </a:spcBef>
              <a:spcAft>
                <a:spcPts val="0"/>
              </a:spcAft>
              <a:buSzPts val="1800"/>
              <a:buFont typeface="DM Sans"/>
              <a:buChar char="•"/>
              <a:defRPr sz="1800">
                <a:latin typeface="DM Sans"/>
                <a:ea typeface="DM Sans"/>
                <a:cs typeface="DM Sans"/>
                <a:sym typeface="DM Sans"/>
              </a:defRPr>
            </a:lvl8pPr>
            <a:lvl9pPr indent="-342900" lvl="8" marL="4114800" rtl="0" algn="ctr">
              <a:spcBef>
                <a:spcPts val="400"/>
              </a:spcBef>
              <a:spcAft>
                <a:spcPts val="0"/>
              </a:spcAft>
              <a:buSzPts val="1800"/>
              <a:buFont typeface="DM Sans"/>
              <a:buChar char="•"/>
              <a:defRPr sz="1800">
                <a:latin typeface="DM Sans"/>
                <a:ea typeface="DM Sans"/>
                <a:cs typeface="DM Sans"/>
                <a:sym typeface="DM Sans"/>
              </a:defRPr>
            </a:lvl9pPr>
          </a:lstStyle>
          <a:p/>
        </p:txBody>
      </p:sp>
      <p:sp>
        <p:nvSpPr>
          <p:cNvPr id="40" name="Google Shape;40;p3"/>
          <p:cNvSpPr txBox="1"/>
          <p:nvPr>
            <p:ph idx="7" type="body"/>
          </p:nvPr>
        </p:nvSpPr>
        <p:spPr>
          <a:xfrm>
            <a:off x="2265400" y="4324875"/>
            <a:ext cx="5834700" cy="609600"/>
          </a:xfrm>
          <a:prstGeom prst="rect">
            <a:avLst/>
          </a:prstGeom>
        </p:spPr>
        <p:txBody>
          <a:bodyPr anchorCtr="0" anchor="t" bIns="0" lIns="0" spcFirstLastPara="1" rIns="0" wrap="square" tIns="0">
            <a:noAutofit/>
          </a:bodyPr>
          <a:lstStyle>
            <a:lvl1pPr indent="-495300" lvl="0" marL="457200" algn="ctr">
              <a:spcBef>
                <a:spcPts val="640"/>
              </a:spcBef>
              <a:spcAft>
                <a:spcPts val="0"/>
              </a:spcAft>
              <a:buSzPts val="4200"/>
              <a:buChar char="•"/>
              <a:defRPr sz="4200"/>
            </a:lvl1pPr>
            <a:lvl2pPr indent="-495300" lvl="1" marL="914400" algn="ctr">
              <a:spcBef>
                <a:spcPts val="560"/>
              </a:spcBef>
              <a:spcAft>
                <a:spcPts val="0"/>
              </a:spcAft>
              <a:buSzPts val="4200"/>
              <a:buChar char="–"/>
              <a:defRPr/>
            </a:lvl2pPr>
            <a:lvl3pPr indent="-495300" lvl="2" marL="1371600" algn="ctr">
              <a:spcBef>
                <a:spcPts val="480"/>
              </a:spcBef>
              <a:spcAft>
                <a:spcPts val="0"/>
              </a:spcAft>
              <a:buSzPts val="4200"/>
              <a:buFont typeface="Fredoka"/>
              <a:buChar char="•"/>
              <a:defRPr b="1" sz="4200">
                <a:latin typeface="Fredoka"/>
                <a:ea typeface="Fredoka"/>
                <a:cs typeface="Fredoka"/>
                <a:sym typeface="Fredoka"/>
              </a:defRPr>
            </a:lvl3pPr>
            <a:lvl4pPr indent="-495300" lvl="3" marL="1828800" algn="ctr">
              <a:spcBef>
                <a:spcPts val="400"/>
              </a:spcBef>
              <a:spcAft>
                <a:spcPts val="0"/>
              </a:spcAft>
              <a:buSzPts val="4200"/>
              <a:buChar char="–"/>
              <a:defRPr b="1" sz="4200"/>
            </a:lvl4pPr>
            <a:lvl5pPr indent="-495300" lvl="4" marL="2286000" algn="ctr">
              <a:spcBef>
                <a:spcPts val="400"/>
              </a:spcBef>
              <a:spcAft>
                <a:spcPts val="0"/>
              </a:spcAft>
              <a:buSzPts val="4200"/>
              <a:buChar char="»"/>
              <a:defRPr b="1" sz="4200"/>
            </a:lvl5pPr>
            <a:lvl6pPr indent="-495300" lvl="5" marL="2743200" algn="ctr">
              <a:spcBef>
                <a:spcPts val="400"/>
              </a:spcBef>
              <a:spcAft>
                <a:spcPts val="0"/>
              </a:spcAft>
              <a:buSzPts val="4200"/>
              <a:buChar char="•"/>
              <a:defRPr b="1" sz="4200"/>
            </a:lvl6pPr>
            <a:lvl7pPr indent="-495300" lvl="6" marL="3200400" algn="ctr">
              <a:spcBef>
                <a:spcPts val="400"/>
              </a:spcBef>
              <a:spcAft>
                <a:spcPts val="0"/>
              </a:spcAft>
              <a:buSzPts val="4200"/>
              <a:buChar char="•"/>
              <a:defRPr b="1" sz="4200"/>
            </a:lvl7pPr>
            <a:lvl8pPr indent="-495300" lvl="7" marL="3657600" algn="ctr">
              <a:spcBef>
                <a:spcPts val="400"/>
              </a:spcBef>
              <a:spcAft>
                <a:spcPts val="0"/>
              </a:spcAft>
              <a:buSzPts val="4200"/>
              <a:buChar char="•"/>
              <a:defRPr b="1" sz="4200"/>
            </a:lvl8pPr>
            <a:lvl9pPr indent="-495300" lvl="8" marL="4114800" algn="ctr">
              <a:spcBef>
                <a:spcPts val="400"/>
              </a:spcBef>
              <a:spcAft>
                <a:spcPts val="0"/>
              </a:spcAft>
              <a:buSzPts val="4200"/>
              <a:buChar char="•"/>
              <a:defRPr b="1" sz="4200"/>
            </a:lvl9pPr>
          </a:lstStyle>
          <a:p/>
        </p:txBody>
      </p:sp>
      <p:sp>
        <p:nvSpPr>
          <p:cNvPr id="41" name="Google Shape;41;p3"/>
          <p:cNvSpPr txBox="1"/>
          <p:nvPr>
            <p:ph idx="8" type="body"/>
          </p:nvPr>
        </p:nvSpPr>
        <p:spPr>
          <a:xfrm>
            <a:off x="2239650" y="4916950"/>
            <a:ext cx="5834700" cy="294600"/>
          </a:xfrm>
          <a:prstGeom prst="rect">
            <a:avLst/>
          </a:prstGeom>
        </p:spPr>
        <p:txBody>
          <a:bodyPr anchorCtr="0" anchor="t" bIns="0" lIns="0" spcFirstLastPara="1" rIns="0" wrap="square" tIns="0">
            <a:noAutofit/>
          </a:bodyPr>
          <a:lstStyle>
            <a:lvl1pPr indent="-342900" lvl="0" marL="457200" algn="ctr">
              <a:spcBef>
                <a:spcPts val="640"/>
              </a:spcBef>
              <a:spcAft>
                <a:spcPts val="0"/>
              </a:spcAft>
              <a:buSzPts val="1800"/>
              <a:buFont typeface="DM Sans"/>
              <a:buChar char="•"/>
              <a:defRPr sz="1800">
                <a:latin typeface="DM Sans"/>
                <a:ea typeface="DM Sans"/>
                <a:cs typeface="DM Sans"/>
                <a:sym typeface="DM Sans"/>
              </a:defRPr>
            </a:lvl1pPr>
            <a:lvl2pPr indent="-342900" lvl="1" marL="914400" algn="ctr">
              <a:spcBef>
                <a:spcPts val="560"/>
              </a:spcBef>
              <a:spcAft>
                <a:spcPts val="0"/>
              </a:spcAft>
              <a:buSzPts val="1800"/>
              <a:buFont typeface="DM Sans"/>
              <a:buChar char="–"/>
              <a:defRPr sz="1800">
                <a:latin typeface="DM Sans"/>
                <a:ea typeface="DM Sans"/>
                <a:cs typeface="DM Sans"/>
                <a:sym typeface="DM Sans"/>
              </a:defRPr>
            </a:lvl2pPr>
            <a:lvl3pPr indent="-342900" lvl="2" marL="1371600" algn="ctr">
              <a:spcBef>
                <a:spcPts val="480"/>
              </a:spcBef>
              <a:spcAft>
                <a:spcPts val="0"/>
              </a:spcAft>
              <a:buSzPts val="1800"/>
              <a:buChar char="•"/>
              <a:defRPr/>
            </a:lvl3pPr>
            <a:lvl4pPr indent="-342900" lvl="3" marL="1828800" algn="ctr">
              <a:spcBef>
                <a:spcPts val="400"/>
              </a:spcBef>
              <a:spcAft>
                <a:spcPts val="0"/>
              </a:spcAft>
              <a:buSzPts val="1800"/>
              <a:buFont typeface="DM Sans"/>
              <a:buChar char="–"/>
              <a:defRPr sz="1800">
                <a:latin typeface="DM Sans"/>
                <a:ea typeface="DM Sans"/>
                <a:cs typeface="DM Sans"/>
                <a:sym typeface="DM Sans"/>
              </a:defRPr>
            </a:lvl4pPr>
            <a:lvl5pPr indent="-342900" lvl="4" marL="2286000" algn="ctr">
              <a:spcBef>
                <a:spcPts val="400"/>
              </a:spcBef>
              <a:spcAft>
                <a:spcPts val="0"/>
              </a:spcAft>
              <a:buSzPts val="1800"/>
              <a:buFont typeface="DM Sans"/>
              <a:buChar char="»"/>
              <a:defRPr sz="1800">
                <a:latin typeface="DM Sans"/>
                <a:ea typeface="DM Sans"/>
                <a:cs typeface="DM Sans"/>
                <a:sym typeface="DM Sans"/>
              </a:defRPr>
            </a:lvl5pPr>
            <a:lvl6pPr indent="-342900" lvl="5" marL="2743200" algn="ctr">
              <a:spcBef>
                <a:spcPts val="400"/>
              </a:spcBef>
              <a:spcAft>
                <a:spcPts val="0"/>
              </a:spcAft>
              <a:buSzPts val="1800"/>
              <a:buFont typeface="DM Sans"/>
              <a:buChar char="•"/>
              <a:defRPr sz="1800">
                <a:latin typeface="DM Sans"/>
                <a:ea typeface="DM Sans"/>
                <a:cs typeface="DM Sans"/>
                <a:sym typeface="DM Sans"/>
              </a:defRPr>
            </a:lvl6pPr>
            <a:lvl7pPr indent="-342900" lvl="6" marL="3200400" algn="ctr">
              <a:spcBef>
                <a:spcPts val="400"/>
              </a:spcBef>
              <a:spcAft>
                <a:spcPts val="0"/>
              </a:spcAft>
              <a:buSzPts val="1800"/>
              <a:buFont typeface="DM Sans"/>
              <a:buChar char="•"/>
              <a:defRPr sz="1800">
                <a:latin typeface="DM Sans"/>
                <a:ea typeface="DM Sans"/>
                <a:cs typeface="DM Sans"/>
                <a:sym typeface="DM Sans"/>
              </a:defRPr>
            </a:lvl7pPr>
            <a:lvl8pPr indent="-342900" lvl="7" marL="3657600" algn="ctr">
              <a:spcBef>
                <a:spcPts val="400"/>
              </a:spcBef>
              <a:spcAft>
                <a:spcPts val="0"/>
              </a:spcAft>
              <a:buSzPts val="1800"/>
              <a:buFont typeface="DM Sans"/>
              <a:buChar char="•"/>
              <a:defRPr sz="1800">
                <a:latin typeface="DM Sans"/>
                <a:ea typeface="DM Sans"/>
                <a:cs typeface="DM Sans"/>
                <a:sym typeface="DM Sans"/>
              </a:defRPr>
            </a:lvl8pPr>
            <a:lvl9pPr indent="-342900" lvl="8" marL="4114800" algn="ctr">
              <a:spcBef>
                <a:spcPts val="400"/>
              </a:spcBef>
              <a:spcAft>
                <a:spcPts val="0"/>
              </a:spcAft>
              <a:buSzPts val="1800"/>
              <a:buFont typeface="DM Sans"/>
              <a:buChar char="•"/>
              <a:defRPr sz="1800">
                <a:latin typeface="DM Sans"/>
                <a:ea typeface="DM Sans"/>
                <a:cs typeface="DM Sans"/>
                <a:sym typeface="DM Sans"/>
              </a:defRPr>
            </a:lvl9pPr>
          </a:lstStyle>
          <a:p/>
        </p:txBody>
      </p:sp>
      <p:sp>
        <p:nvSpPr>
          <p:cNvPr id="42" name="Google Shape;42;p3"/>
          <p:cNvSpPr txBox="1"/>
          <p:nvPr>
            <p:ph idx="9" type="subTitle"/>
          </p:nvPr>
        </p:nvSpPr>
        <p:spPr>
          <a:xfrm>
            <a:off x="1535550" y="2316897"/>
            <a:ext cx="15214200" cy="8886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42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spTree>
      <p:nvGrpSpPr>
        <p:cNvPr id="43" name="Shape 43"/>
        <p:cNvGrpSpPr/>
        <p:nvPr/>
      </p:nvGrpSpPr>
      <p:grpSpPr>
        <a:xfrm>
          <a:off x="0" y="0"/>
          <a:ext cx="0" cy="0"/>
          <a:chOff x="0" y="0"/>
          <a:chExt cx="0" cy="0"/>
        </a:xfrm>
      </p:grpSpPr>
      <p:grpSp>
        <p:nvGrpSpPr>
          <p:cNvPr id="44" name="Google Shape;44;p4"/>
          <p:cNvGrpSpPr/>
          <p:nvPr/>
        </p:nvGrpSpPr>
        <p:grpSpPr>
          <a:xfrm>
            <a:off x="0" y="0"/>
            <a:ext cx="3792488" cy="10287226"/>
            <a:chOff x="0" y="0"/>
            <a:chExt cx="998838" cy="2709375"/>
          </a:xfrm>
        </p:grpSpPr>
        <p:sp>
          <p:nvSpPr>
            <p:cNvPr id="45" name="Google Shape;45;p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46" name="Google Shape;46;p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a:off x="3623452" y="0"/>
            <a:ext cx="3792488" cy="10287226"/>
            <a:chOff x="0" y="0"/>
            <a:chExt cx="998838" cy="2709375"/>
          </a:xfrm>
        </p:grpSpPr>
        <p:sp>
          <p:nvSpPr>
            <p:cNvPr id="48" name="Google Shape;48;p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49" name="Google Shape;49;p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4"/>
          <p:cNvGrpSpPr/>
          <p:nvPr/>
        </p:nvGrpSpPr>
        <p:grpSpPr>
          <a:xfrm>
            <a:off x="7246405" y="0"/>
            <a:ext cx="3792488" cy="10287226"/>
            <a:chOff x="0" y="0"/>
            <a:chExt cx="998838" cy="2709375"/>
          </a:xfrm>
        </p:grpSpPr>
        <p:sp>
          <p:nvSpPr>
            <p:cNvPr id="51" name="Google Shape;51;p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52" name="Google Shape;52;p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4"/>
          <p:cNvGrpSpPr/>
          <p:nvPr/>
        </p:nvGrpSpPr>
        <p:grpSpPr>
          <a:xfrm>
            <a:off x="10869857" y="0"/>
            <a:ext cx="3792488" cy="10287226"/>
            <a:chOff x="0" y="0"/>
            <a:chExt cx="998838" cy="2709375"/>
          </a:xfrm>
        </p:grpSpPr>
        <p:sp>
          <p:nvSpPr>
            <p:cNvPr id="54" name="Google Shape;54;p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55" name="Google Shape;55;p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4"/>
          <p:cNvGrpSpPr/>
          <p:nvPr/>
        </p:nvGrpSpPr>
        <p:grpSpPr>
          <a:xfrm>
            <a:off x="14495538" y="0"/>
            <a:ext cx="3792488" cy="10287226"/>
            <a:chOff x="0" y="0"/>
            <a:chExt cx="998838" cy="2709375"/>
          </a:xfrm>
        </p:grpSpPr>
        <p:sp>
          <p:nvSpPr>
            <p:cNvPr id="57" name="Google Shape;57;p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58" name="Google Shape;58;p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4"/>
          <p:cNvGrpSpPr/>
          <p:nvPr/>
        </p:nvGrpSpPr>
        <p:grpSpPr>
          <a:xfrm>
            <a:off x="1028700" y="1028700"/>
            <a:ext cx="16230707" cy="8230066"/>
            <a:chOff x="0" y="0"/>
            <a:chExt cx="4274726" cy="2167575"/>
          </a:xfrm>
        </p:grpSpPr>
        <p:sp>
          <p:nvSpPr>
            <p:cNvPr id="60" name="Google Shape;60;p4"/>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61" name="Google Shape;61;p4"/>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4"/>
          <p:cNvSpPr txBox="1"/>
          <p:nvPr>
            <p:ph type="title"/>
          </p:nvPr>
        </p:nvSpPr>
        <p:spPr>
          <a:xfrm>
            <a:off x="1498250" y="3354425"/>
            <a:ext cx="15291600" cy="1982100"/>
          </a:xfrm>
          <a:prstGeom prst="rect">
            <a:avLst/>
          </a:prstGeom>
        </p:spPr>
        <p:txBody>
          <a:bodyPr anchorCtr="0" anchor="t" bIns="0" lIns="0" spcFirstLastPara="1" rIns="0" wrap="square" tIns="0">
            <a:noAutofit/>
          </a:bodyPr>
          <a:lstStyle>
            <a:lvl1pPr lvl="0">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63" name="Shape 63"/>
        <p:cNvGrpSpPr/>
        <p:nvPr/>
      </p:nvGrpSpPr>
      <p:grpSpPr>
        <a:xfrm>
          <a:off x="0" y="0"/>
          <a:ext cx="0" cy="0"/>
          <a:chOff x="0" y="0"/>
          <a:chExt cx="0" cy="0"/>
        </a:xfrm>
      </p:grpSpPr>
      <p:grpSp>
        <p:nvGrpSpPr>
          <p:cNvPr id="64" name="Google Shape;64;p5"/>
          <p:cNvGrpSpPr/>
          <p:nvPr/>
        </p:nvGrpSpPr>
        <p:grpSpPr>
          <a:xfrm>
            <a:off x="0" y="0"/>
            <a:ext cx="3792488" cy="10287226"/>
            <a:chOff x="0" y="0"/>
            <a:chExt cx="998838" cy="2709375"/>
          </a:xfrm>
        </p:grpSpPr>
        <p:sp>
          <p:nvSpPr>
            <p:cNvPr id="65" name="Google Shape;65;p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66" name="Google Shape;66;p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5"/>
          <p:cNvGrpSpPr/>
          <p:nvPr/>
        </p:nvGrpSpPr>
        <p:grpSpPr>
          <a:xfrm>
            <a:off x="3623452" y="0"/>
            <a:ext cx="3792488" cy="10287226"/>
            <a:chOff x="0" y="0"/>
            <a:chExt cx="998838" cy="2709375"/>
          </a:xfrm>
        </p:grpSpPr>
        <p:sp>
          <p:nvSpPr>
            <p:cNvPr id="68" name="Google Shape;68;p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69" name="Google Shape;69;p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5"/>
          <p:cNvGrpSpPr/>
          <p:nvPr/>
        </p:nvGrpSpPr>
        <p:grpSpPr>
          <a:xfrm>
            <a:off x="7246405" y="0"/>
            <a:ext cx="3792488" cy="10287226"/>
            <a:chOff x="0" y="0"/>
            <a:chExt cx="998838" cy="2709375"/>
          </a:xfrm>
        </p:grpSpPr>
        <p:sp>
          <p:nvSpPr>
            <p:cNvPr id="71" name="Google Shape;71;p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72" name="Google Shape;72;p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5"/>
          <p:cNvGrpSpPr/>
          <p:nvPr/>
        </p:nvGrpSpPr>
        <p:grpSpPr>
          <a:xfrm>
            <a:off x="10869857" y="0"/>
            <a:ext cx="3792488" cy="10287226"/>
            <a:chOff x="0" y="0"/>
            <a:chExt cx="998838" cy="2709375"/>
          </a:xfrm>
        </p:grpSpPr>
        <p:sp>
          <p:nvSpPr>
            <p:cNvPr id="74" name="Google Shape;74;p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75" name="Google Shape;75;p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5"/>
          <p:cNvGrpSpPr/>
          <p:nvPr/>
        </p:nvGrpSpPr>
        <p:grpSpPr>
          <a:xfrm>
            <a:off x="14495538" y="0"/>
            <a:ext cx="3792488" cy="10287226"/>
            <a:chOff x="0" y="0"/>
            <a:chExt cx="998838" cy="2709375"/>
          </a:xfrm>
        </p:grpSpPr>
        <p:sp>
          <p:nvSpPr>
            <p:cNvPr id="77" name="Google Shape;77;p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78" name="Google Shape;78;p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5"/>
          <p:cNvGrpSpPr/>
          <p:nvPr/>
        </p:nvGrpSpPr>
        <p:grpSpPr>
          <a:xfrm>
            <a:off x="1028700" y="1028700"/>
            <a:ext cx="16230707" cy="8230066"/>
            <a:chOff x="0" y="0"/>
            <a:chExt cx="4274726" cy="2167575"/>
          </a:xfrm>
        </p:grpSpPr>
        <p:sp>
          <p:nvSpPr>
            <p:cNvPr id="80" name="Google Shape;80;p5"/>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81" name="Google Shape;81;p5"/>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5"/>
          <p:cNvSpPr txBox="1"/>
          <p:nvPr>
            <p:ph idx="1" type="body"/>
          </p:nvPr>
        </p:nvSpPr>
        <p:spPr>
          <a:xfrm>
            <a:off x="8701225" y="2651550"/>
            <a:ext cx="8163600" cy="1802100"/>
          </a:xfrm>
          <a:prstGeom prst="rect">
            <a:avLst/>
          </a:prstGeom>
        </p:spPr>
        <p:txBody>
          <a:bodyPr anchorCtr="0" anchor="t" bIns="0" lIns="0" spcFirstLastPara="1" rIns="0" wrap="square" tIns="0">
            <a:noAutofit/>
          </a:bodyPr>
          <a:lstStyle>
            <a:lvl1pPr indent="-736600" lvl="0" marL="457200">
              <a:spcBef>
                <a:spcPts val="640"/>
              </a:spcBef>
              <a:spcAft>
                <a:spcPts val="0"/>
              </a:spcAft>
              <a:buSzPts val="8000"/>
              <a:buChar char="•"/>
              <a:defRPr/>
            </a:lvl1pPr>
            <a:lvl2pPr indent="-736600" lvl="1" marL="914400">
              <a:spcBef>
                <a:spcPts val="560"/>
              </a:spcBef>
              <a:spcAft>
                <a:spcPts val="0"/>
              </a:spcAft>
              <a:buSzPts val="8000"/>
              <a:buChar char="–"/>
              <a:defRPr sz="8000"/>
            </a:lvl2pPr>
            <a:lvl3pPr indent="-736600" lvl="2" marL="1371600">
              <a:spcBef>
                <a:spcPts val="480"/>
              </a:spcBef>
              <a:spcAft>
                <a:spcPts val="0"/>
              </a:spcAft>
              <a:buSzPts val="8000"/>
              <a:buFont typeface="Fredoka"/>
              <a:buChar char="•"/>
              <a:defRPr b="1" sz="8000">
                <a:latin typeface="Fredoka"/>
                <a:ea typeface="Fredoka"/>
                <a:cs typeface="Fredoka"/>
                <a:sym typeface="Fredoka"/>
              </a:defRPr>
            </a:lvl3pPr>
            <a:lvl4pPr indent="-736600" lvl="3" marL="1828800">
              <a:spcBef>
                <a:spcPts val="400"/>
              </a:spcBef>
              <a:spcAft>
                <a:spcPts val="0"/>
              </a:spcAft>
              <a:buSzPts val="8000"/>
              <a:buChar char="–"/>
              <a:defRPr b="1" sz="8000"/>
            </a:lvl4pPr>
            <a:lvl5pPr indent="-736600" lvl="4" marL="2286000">
              <a:spcBef>
                <a:spcPts val="400"/>
              </a:spcBef>
              <a:spcAft>
                <a:spcPts val="0"/>
              </a:spcAft>
              <a:buSzPts val="8000"/>
              <a:buChar char="»"/>
              <a:defRPr b="1" sz="8000"/>
            </a:lvl5pPr>
            <a:lvl6pPr indent="-736600" lvl="5" marL="2743200">
              <a:spcBef>
                <a:spcPts val="400"/>
              </a:spcBef>
              <a:spcAft>
                <a:spcPts val="0"/>
              </a:spcAft>
              <a:buSzPts val="8000"/>
              <a:buChar char="•"/>
              <a:defRPr b="1" sz="8000"/>
            </a:lvl6pPr>
            <a:lvl7pPr indent="-736600" lvl="6" marL="3200400">
              <a:spcBef>
                <a:spcPts val="400"/>
              </a:spcBef>
              <a:spcAft>
                <a:spcPts val="0"/>
              </a:spcAft>
              <a:buSzPts val="8000"/>
              <a:buChar char="•"/>
              <a:defRPr b="1" sz="8000"/>
            </a:lvl7pPr>
            <a:lvl8pPr indent="-736600" lvl="7" marL="3657600">
              <a:spcBef>
                <a:spcPts val="400"/>
              </a:spcBef>
              <a:spcAft>
                <a:spcPts val="0"/>
              </a:spcAft>
              <a:buSzPts val="8000"/>
              <a:buChar char="•"/>
              <a:defRPr b="1" sz="8000"/>
            </a:lvl8pPr>
            <a:lvl9pPr indent="-736600" lvl="8" marL="4114800">
              <a:spcBef>
                <a:spcPts val="400"/>
              </a:spcBef>
              <a:spcAft>
                <a:spcPts val="0"/>
              </a:spcAft>
              <a:buSzPts val="8000"/>
              <a:buChar char="•"/>
              <a:defRPr b="1" sz="8000"/>
            </a:lvl9pPr>
          </a:lstStyle>
          <a:p/>
        </p:txBody>
      </p:sp>
      <p:sp>
        <p:nvSpPr>
          <p:cNvPr id="83" name="Google Shape;83;p5"/>
          <p:cNvSpPr txBox="1"/>
          <p:nvPr>
            <p:ph idx="2" type="body"/>
          </p:nvPr>
        </p:nvSpPr>
        <p:spPr>
          <a:xfrm>
            <a:off x="8675475" y="4658500"/>
            <a:ext cx="8163600" cy="33123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DM Sans"/>
              <a:buChar char="•"/>
              <a:defRPr sz="1800">
                <a:latin typeface="DM Sans"/>
                <a:ea typeface="DM Sans"/>
                <a:cs typeface="DM Sans"/>
                <a:sym typeface="DM Sans"/>
              </a:defRPr>
            </a:lvl1pPr>
            <a:lvl2pPr indent="-342900" lvl="1" marL="914400">
              <a:spcBef>
                <a:spcPts val="560"/>
              </a:spcBef>
              <a:spcAft>
                <a:spcPts val="0"/>
              </a:spcAft>
              <a:buSzPts val="1800"/>
              <a:buFont typeface="DM Sans"/>
              <a:buChar char="–"/>
              <a:defRPr sz="1800">
                <a:latin typeface="DM Sans"/>
                <a:ea typeface="DM Sans"/>
                <a:cs typeface="DM Sans"/>
                <a:sym typeface="DM Sans"/>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DM Sans"/>
              <a:buChar char="–"/>
              <a:defRPr sz="1800">
                <a:latin typeface="DM Sans"/>
                <a:ea typeface="DM Sans"/>
                <a:cs typeface="DM Sans"/>
                <a:sym typeface="DM Sans"/>
              </a:defRPr>
            </a:lvl4pPr>
            <a:lvl5pPr indent="-342900" lvl="4" marL="2286000">
              <a:spcBef>
                <a:spcPts val="400"/>
              </a:spcBef>
              <a:spcAft>
                <a:spcPts val="0"/>
              </a:spcAft>
              <a:buSzPts val="1800"/>
              <a:buFont typeface="DM Sans"/>
              <a:buChar char="»"/>
              <a:defRPr sz="1800">
                <a:latin typeface="DM Sans"/>
                <a:ea typeface="DM Sans"/>
                <a:cs typeface="DM Sans"/>
                <a:sym typeface="DM Sans"/>
              </a:defRPr>
            </a:lvl5pPr>
            <a:lvl6pPr indent="-342900" lvl="5" marL="2743200">
              <a:spcBef>
                <a:spcPts val="400"/>
              </a:spcBef>
              <a:spcAft>
                <a:spcPts val="0"/>
              </a:spcAft>
              <a:buSzPts val="1800"/>
              <a:buFont typeface="DM Sans"/>
              <a:buChar char="•"/>
              <a:defRPr sz="1800">
                <a:latin typeface="DM Sans"/>
                <a:ea typeface="DM Sans"/>
                <a:cs typeface="DM Sans"/>
                <a:sym typeface="DM Sans"/>
              </a:defRPr>
            </a:lvl6pPr>
            <a:lvl7pPr indent="-342900" lvl="6" marL="3200400">
              <a:spcBef>
                <a:spcPts val="400"/>
              </a:spcBef>
              <a:spcAft>
                <a:spcPts val="0"/>
              </a:spcAft>
              <a:buSzPts val="1800"/>
              <a:buFont typeface="DM Sans"/>
              <a:buChar char="•"/>
              <a:defRPr sz="1800">
                <a:latin typeface="DM Sans"/>
                <a:ea typeface="DM Sans"/>
                <a:cs typeface="DM Sans"/>
                <a:sym typeface="DM Sans"/>
              </a:defRPr>
            </a:lvl7pPr>
            <a:lvl8pPr indent="-342900" lvl="7" marL="3657600">
              <a:spcBef>
                <a:spcPts val="400"/>
              </a:spcBef>
              <a:spcAft>
                <a:spcPts val="0"/>
              </a:spcAft>
              <a:buSzPts val="1800"/>
              <a:buFont typeface="DM Sans"/>
              <a:buChar char="•"/>
              <a:defRPr sz="1800">
                <a:latin typeface="DM Sans"/>
                <a:ea typeface="DM Sans"/>
                <a:cs typeface="DM Sans"/>
                <a:sym typeface="DM Sans"/>
              </a:defRPr>
            </a:lvl8pPr>
            <a:lvl9pPr indent="-342900" lvl="8" marL="4114800">
              <a:spcBef>
                <a:spcPts val="400"/>
              </a:spcBef>
              <a:spcAft>
                <a:spcPts val="0"/>
              </a:spcAft>
              <a:buSzPts val="1800"/>
              <a:buFont typeface="DM Sans"/>
              <a:buChar char="•"/>
              <a:defRPr sz="1800">
                <a:latin typeface="DM Sans"/>
                <a:ea typeface="DM Sans"/>
                <a:cs typeface="DM Sans"/>
                <a:sym typeface="DM Sans"/>
              </a:defRPr>
            </a:lvl9pPr>
          </a:lstStyle>
          <a:p/>
        </p:txBody>
      </p:sp>
      <p:pic>
        <p:nvPicPr>
          <p:cNvPr id="84" name="Google Shape;84;p5"/>
          <p:cNvPicPr preferRelativeResize="0"/>
          <p:nvPr/>
        </p:nvPicPr>
        <p:blipFill>
          <a:blip r:embed="rId2">
            <a:alphaModFix/>
          </a:blip>
          <a:stretch>
            <a:fillRect/>
          </a:stretch>
        </p:blipFill>
        <p:spPr>
          <a:xfrm>
            <a:off x="1028698" y="533633"/>
            <a:ext cx="5818425" cy="86514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85" name="Shape 85"/>
        <p:cNvGrpSpPr/>
        <p:nvPr/>
      </p:nvGrpSpPr>
      <p:grpSpPr>
        <a:xfrm>
          <a:off x="0" y="0"/>
          <a:ext cx="0" cy="0"/>
          <a:chOff x="0" y="0"/>
          <a:chExt cx="0" cy="0"/>
        </a:xfrm>
      </p:grpSpPr>
      <p:grpSp>
        <p:nvGrpSpPr>
          <p:cNvPr id="86" name="Google Shape;86;p6"/>
          <p:cNvGrpSpPr/>
          <p:nvPr/>
        </p:nvGrpSpPr>
        <p:grpSpPr>
          <a:xfrm>
            <a:off x="0" y="0"/>
            <a:ext cx="3792488" cy="10287226"/>
            <a:chOff x="0" y="0"/>
            <a:chExt cx="998838" cy="2709375"/>
          </a:xfrm>
        </p:grpSpPr>
        <p:sp>
          <p:nvSpPr>
            <p:cNvPr id="87" name="Google Shape;87;p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88" name="Google Shape;88;p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6"/>
          <p:cNvGrpSpPr/>
          <p:nvPr/>
        </p:nvGrpSpPr>
        <p:grpSpPr>
          <a:xfrm>
            <a:off x="3623452" y="0"/>
            <a:ext cx="3792488" cy="10287226"/>
            <a:chOff x="0" y="0"/>
            <a:chExt cx="998838" cy="2709375"/>
          </a:xfrm>
        </p:grpSpPr>
        <p:sp>
          <p:nvSpPr>
            <p:cNvPr id="90" name="Google Shape;90;p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91" name="Google Shape;91;p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6"/>
          <p:cNvGrpSpPr/>
          <p:nvPr/>
        </p:nvGrpSpPr>
        <p:grpSpPr>
          <a:xfrm>
            <a:off x="7246405" y="0"/>
            <a:ext cx="3792488" cy="10287226"/>
            <a:chOff x="0" y="0"/>
            <a:chExt cx="998838" cy="2709375"/>
          </a:xfrm>
        </p:grpSpPr>
        <p:sp>
          <p:nvSpPr>
            <p:cNvPr id="93" name="Google Shape;93;p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94" name="Google Shape;94;p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6"/>
          <p:cNvGrpSpPr/>
          <p:nvPr/>
        </p:nvGrpSpPr>
        <p:grpSpPr>
          <a:xfrm>
            <a:off x="10869857" y="0"/>
            <a:ext cx="3792488" cy="10287226"/>
            <a:chOff x="0" y="0"/>
            <a:chExt cx="998838" cy="2709375"/>
          </a:xfrm>
        </p:grpSpPr>
        <p:sp>
          <p:nvSpPr>
            <p:cNvPr id="96" name="Google Shape;96;p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97" name="Google Shape;97;p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6"/>
          <p:cNvGrpSpPr/>
          <p:nvPr/>
        </p:nvGrpSpPr>
        <p:grpSpPr>
          <a:xfrm>
            <a:off x="14495538" y="0"/>
            <a:ext cx="3792488" cy="10287226"/>
            <a:chOff x="0" y="0"/>
            <a:chExt cx="998838" cy="2709375"/>
          </a:xfrm>
        </p:grpSpPr>
        <p:sp>
          <p:nvSpPr>
            <p:cNvPr id="99" name="Google Shape;99;p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100" name="Google Shape;100;p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6"/>
          <p:cNvGrpSpPr/>
          <p:nvPr/>
        </p:nvGrpSpPr>
        <p:grpSpPr>
          <a:xfrm>
            <a:off x="1028700" y="1028700"/>
            <a:ext cx="16230707" cy="8230066"/>
            <a:chOff x="0" y="0"/>
            <a:chExt cx="4274726" cy="2167575"/>
          </a:xfrm>
        </p:grpSpPr>
        <p:sp>
          <p:nvSpPr>
            <p:cNvPr id="102" name="Google Shape;102;p6"/>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103" name="Google Shape;103;p6"/>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6"/>
          <p:cNvSpPr/>
          <p:nvPr>
            <p:ph idx="2" type="pic"/>
          </p:nvPr>
        </p:nvSpPr>
        <p:spPr>
          <a:xfrm>
            <a:off x="1518850" y="1647575"/>
            <a:ext cx="4632000" cy="6954600"/>
          </a:xfrm>
          <a:prstGeom prst="rect">
            <a:avLst/>
          </a:prstGeom>
          <a:noFill/>
          <a:ln>
            <a:noFill/>
          </a:ln>
        </p:spPr>
      </p:sp>
      <p:sp>
        <p:nvSpPr>
          <p:cNvPr id="105" name="Google Shape;105;p6"/>
          <p:cNvSpPr/>
          <p:nvPr>
            <p:ph idx="3" type="pic"/>
          </p:nvPr>
        </p:nvSpPr>
        <p:spPr>
          <a:xfrm>
            <a:off x="12182475" y="1666438"/>
            <a:ext cx="4632000" cy="6954600"/>
          </a:xfrm>
          <a:prstGeom prst="rect">
            <a:avLst/>
          </a:prstGeom>
          <a:noFill/>
          <a:ln>
            <a:noFill/>
          </a:ln>
        </p:spPr>
      </p:sp>
      <p:sp>
        <p:nvSpPr>
          <p:cNvPr id="106" name="Google Shape;106;p6"/>
          <p:cNvSpPr/>
          <p:nvPr>
            <p:ph idx="4" type="pic"/>
          </p:nvPr>
        </p:nvSpPr>
        <p:spPr>
          <a:xfrm>
            <a:off x="6514050" y="1667288"/>
            <a:ext cx="5262900" cy="2422200"/>
          </a:xfrm>
          <a:prstGeom prst="rect">
            <a:avLst/>
          </a:prstGeom>
          <a:noFill/>
          <a:ln>
            <a:noFill/>
          </a:ln>
        </p:spPr>
      </p:sp>
      <p:sp>
        <p:nvSpPr>
          <p:cNvPr id="107" name="Google Shape;107;p6"/>
          <p:cNvSpPr/>
          <p:nvPr>
            <p:ph idx="5" type="pic"/>
          </p:nvPr>
        </p:nvSpPr>
        <p:spPr>
          <a:xfrm>
            <a:off x="6535213" y="6197500"/>
            <a:ext cx="5262900" cy="2422200"/>
          </a:xfrm>
          <a:prstGeom prst="rect">
            <a:avLst/>
          </a:prstGeom>
          <a:noFill/>
          <a:ln>
            <a:noFill/>
          </a:ln>
        </p:spPr>
      </p:sp>
      <p:sp>
        <p:nvSpPr>
          <p:cNvPr id="108" name="Google Shape;108;p6"/>
          <p:cNvSpPr txBox="1"/>
          <p:nvPr>
            <p:ph idx="1" type="subTitle"/>
          </p:nvPr>
        </p:nvSpPr>
        <p:spPr>
          <a:xfrm>
            <a:off x="6511125" y="4470700"/>
            <a:ext cx="5263200" cy="888600"/>
          </a:xfrm>
          <a:prstGeom prst="rect">
            <a:avLst/>
          </a:prstGeom>
        </p:spPr>
        <p:txBody>
          <a:bodyPr anchorCtr="0" anchor="t" bIns="0" lIns="0" spcFirstLastPara="1" rIns="0" wrap="square" tIns="0">
            <a:noAutofit/>
          </a:bodyPr>
          <a:lstStyle>
            <a:lvl1pPr lvl="0" rtl="0" algn="ctr">
              <a:spcBef>
                <a:spcPts val="640"/>
              </a:spcBef>
              <a:spcAft>
                <a:spcPts val="0"/>
              </a:spcAft>
              <a:buSzPts val="8000"/>
              <a:buNone/>
              <a:defRPr/>
            </a:lvl1pPr>
            <a:lvl2pPr lvl="1" rtl="0" algn="ctr">
              <a:spcBef>
                <a:spcPts val="560"/>
              </a:spcBef>
              <a:spcAft>
                <a:spcPts val="0"/>
              </a:spcAft>
              <a:buSzPts val="4200"/>
              <a:buNone/>
              <a:defRPr/>
            </a:lvl2pPr>
            <a:lvl3pPr lvl="2" rtl="0" algn="ctr">
              <a:spcBef>
                <a:spcPts val="480"/>
              </a:spcBef>
              <a:spcAft>
                <a:spcPts val="0"/>
              </a:spcAft>
              <a:buSzPts val="18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400"/>
              <a:buFont typeface="Fredoka"/>
              <a:buNone/>
              <a:defRPr b="1" i="0" sz="14400" u="none" cap="none" strike="noStrike">
                <a:latin typeface="Fredoka"/>
                <a:ea typeface="Fredoka"/>
                <a:cs typeface="Fredoka"/>
                <a:sym typeface="Fredok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736600" lvl="0" marL="457200" marR="0" rtl="0" algn="l">
              <a:spcBef>
                <a:spcPts val="640"/>
              </a:spcBef>
              <a:spcAft>
                <a:spcPts val="0"/>
              </a:spcAft>
              <a:buClr>
                <a:schemeClr val="dk1"/>
              </a:buClr>
              <a:buSzPts val="8000"/>
              <a:buFont typeface="Fredoka"/>
              <a:buChar char="•"/>
              <a:defRPr b="1" i="0" sz="8000" u="none" cap="none" strike="noStrike">
                <a:solidFill>
                  <a:schemeClr val="dk1"/>
                </a:solidFill>
                <a:latin typeface="Fredoka"/>
                <a:ea typeface="Fredoka"/>
                <a:cs typeface="Fredoka"/>
                <a:sym typeface="Fredoka"/>
              </a:defRPr>
            </a:lvl1pPr>
            <a:lvl2pPr indent="-495300" lvl="1" marL="914400" marR="0" rtl="0" algn="l">
              <a:spcBef>
                <a:spcPts val="560"/>
              </a:spcBef>
              <a:spcAft>
                <a:spcPts val="0"/>
              </a:spcAft>
              <a:buClr>
                <a:schemeClr val="dk1"/>
              </a:buClr>
              <a:buSzPts val="4200"/>
              <a:buFont typeface="Fredoka"/>
              <a:buChar char="–"/>
              <a:defRPr b="1" i="0" sz="4200" u="none" cap="none" strike="noStrike">
                <a:solidFill>
                  <a:schemeClr val="dk1"/>
                </a:solidFill>
                <a:latin typeface="Fredoka"/>
                <a:ea typeface="Fredoka"/>
                <a:cs typeface="Fredoka"/>
                <a:sym typeface="Fredoka"/>
              </a:defRPr>
            </a:lvl2pPr>
            <a:lvl3pPr indent="-342900" lvl="2" marL="1371600" marR="0" rtl="0" algn="l">
              <a:spcBef>
                <a:spcPts val="480"/>
              </a:spcBef>
              <a:spcAft>
                <a:spcPts val="0"/>
              </a:spcAft>
              <a:buClr>
                <a:schemeClr val="dk1"/>
              </a:buClr>
              <a:buSzPts val="1800"/>
              <a:buFont typeface="DM Sans"/>
              <a:buChar char="•"/>
              <a:defRPr i="0" sz="18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4pPr>
            <a:lvl5pPr indent="-355600" lvl="4" marL="22860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5pPr>
            <a:lvl6pPr indent="-355600" lvl="5" marL="27432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6pPr>
            <a:lvl7pPr indent="-355600" lvl="6" marL="32004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7pPr>
            <a:lvl8pPr indent="-355600" lvl="7" marL="36576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8pPr>
            <a:lvl9pPr indent="-355600" lvl="8" marL="4114800" marR="0" rtl="0" algn="l">
              <a:spcBef>
                <a:spcPts val="400"/>
              </a:spcBef>
              <a:spcAft>
                <a:spcPts val="0"/>
              </a:spcAft>
              <a:buClr>
                <a:schemeClr val="dk1"/>
              </a:buClr>
              <a:buSzPts val="2000"/>
              <a:buFont typeface="Fredoka"/>
              <a:buChar char="•"/>
              <a:defRPr i="0" sz="2000" u="none" cap="none" strike="noStrike">
                <a:solidFill>
                  <a:schemeClr val="dk1"/>
                </a:solidFill>
                <a:latin typeface="Fredoka"/>
                <a:ea typeface="Fredoka"/>
                <a:cs typeface="Fredoka"/>
                <a:sym typeface="Fredok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40.png"/><Relationship Id="rId5"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40" Type="http://schemas.openxmlformats.org/officeDocument/2006/relationships/image" Target="../media/image60.png"/><Relationship Id="rId20" Type="http://schemas.openxmlformats.org/officeDocument/2006/relationships/image" Target="../media/image36.png"/><Relationship Id="rId41" Type="http://schemas.openxmlformats.org/officeDocument/2006/relationships/image" Target="../media/image68.png"/><Relationship Id="rId22" Type="http://schemas.openxmlformats.org/officeDocument/2006/relationships/image" Target="../media/image42.png"/><Relationship Id="rId21" Type="http://schemas.openxmlformats.org/officeDocument/2006/relationships/image" Target="../media/image54.png"/><Relationship Id="rId24" Type="http://schemas.openxmlformats.org/officeDocument/2006/relationships/image" Target="../media/image59.png"/><Relationship Id="rId23"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7.png"/><Relationship Id="rId26" Type="http://schemas.openxmlformats.org/officeDocument/2006/relationships/image" Target="../media/image47.png"/><Relationship Id="rId25" Type="http://schemas.openxmlformats.org/officeDocument/2006/relationships/image" Target="../media/image55.png"/><Relationship Id="rId28" Type="http://schemas.openxmlformats.org/officeDocument/2006/relationships/image" Target="../media/image48.png"/><Relationship Id="rId27" Type="http://schemas.openxmlformats.org/officeDocument/2006/relationships/image" Target="../media/image56.png"/><Relationship Id="rId5" Type="http://schemas.openxmlformats.org/officeDocument/2006/relationships/image" Target="../media/image22.png"/><Relationship Id="rId6" Type="http://schemas.openxmlformats.org/officeDocument/2006/relationships/image" Target="../media/image39.png"/><Relationship Id="rId29" Type="http://schemas.openxmlformats.org/officeDocument/2006/relationships/image" Target="../media/image44.png"/><Relationship Id="rId7" Type="http://schemas.openxmlformats.org/officeDocument/2006/relationships/image" Target="../media/image20.png"/><Relationship Id="rId8" Type="http://schemas.openxmlformats.org/officeDocument/2006/relationships/image" Target="../media/image21.png"/><Relationship Id="rId31" Type="http://schemas.openxmlformats.org/officeDocument/2006/relationships/image" Target="../media/image41.png"/><Relationship Id="rId30" Type="http://schemas.openxmlformats.org/officeDocument/2006/relationships/image" Target="../media/image49.png"/><Relationship Id="rId11" Type="http://schemas.openxmlformats.org/officeDocument/2006/relationships/image" Target="../media/image58.png"/><Relationship Id="rId33" Type="http://schemas.openxmlformats.org/officeDocument/2006/relationships/image" Target="../media/image66.png"/><Relationship Id="rId10" Type="http://schemas.openxmlformats.org/officeDocument/2006/relationships/image" Target="../media/image57.png"/><Relationship Id="rId32" Type="http://schemas.openxmlformats.org/officeDocument/2006/relationships/image" Target="../media/image45.png"/><Relationship Id="rId13" Type="http://schemas.openxmlformats.org/officeDocument/2006/relationships/image" Target="../media/image26.png"/><Relationship Id="rId35" Type="http://schemas.openxmlformats.org/officeDocument/2006/relationships/image" Target="../media/image64.png"/><Relationship Id="rId12" Type="http://schemas.openxmlformats.org/officeDocument/2006/relationships/image" Target="../media/image35.png"/><Relationship Id="rId34" Type="http://schemas.openxmlformats.org/officeDocument/2006/relationships/image" Target="../media/image63.png"/><Relationship Id="rId15" Type="http://schemas.openxmlformats.org/officeDocument/2006/relationships/image" Target="../media/image24.png"/><Relationship Id="rId37" Type="http://schemas.openxmlformats.org/officeDocument/2006/relationships/image" Target="../media/image65.png"/><Relationship Id="rId14" Type="http://schemas.openxmlformats.org/officeDocument/2006/relationships/image" Target="../media/image32.png"/><Relationship Id="rId36" Type="http://schemas.openxmlformats.org/officeDocument/2006/relationships/image" Target="../media/image53.png"/><Relationship Id="rId17" Type="http://schemas.openxmlformats.org/officeDocument/2006/relationships/image" Target="../media/image34.png"/><Relationship Id="rId39" Type="http://schemas.openxmlformats.org/officeDocument/2006/relationships/image" Target="../media/image61.png"/><Relationship Id="rId16" Type="http://schemas.openxmlformats.org/officeDocument/2006/relationships/image" Target="../media/image38.png"/><Relationship Id="rId38" Type="http://schemas.openxmlformats.org/officeDocument/2006/relationships/image" Target="../media/image62.png"/><Relationship Id="rId19" Type="http://schemas.openxmlformats.org/officeDocument/2006/relationships/image" Target="../media/image31.png"/><Relationship Id="rId1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7"/>
          <p:cNvGrpSpPr/>
          <p:nvPr/>
        </p:nvGrpSpPr>
        <p:grpSpPr>
          <a:xfrm>
            <a:off x="0" y="0"/>
            <a:ext cx="3792462" cy="10287000"/>
            <a:chOff x="0" y="0"/>
            <a:chExt cx="998838" cy="2709333"/>
          </a:xfrm>
        </p:grpSpPr>
        <p:sp>
          <p:nvSpPr>
            <p:cNvPr id="114" name="Google Shape;114;p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115" name="Google Shape;115;p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a:off x="3623452" y="0"/>
            <a:ext cx="3792462" cy="10287000"/>
            <a:chOff x="0" y="0"/>
            <a:chExt cx="998838" cy="2709333"/>
          </a:xfrm>
        </p:grpSpPr>
        <p:sp>
          <p:nvSpPr>
            <p:cNvPr id="117" name="Google Shape;117;p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118" name="Google Shape;118;p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7"/>
          <p:cNvGrpSpPr/>
          <p:nvPr/>
        </p:nvGrpSpPr>
        <p:grpSpPr>
          <a:xfrm>
            <a:off x="7246405" y="0"/>
            <a:ext cx="3792462" cy="10287000"/>
            <a:chOff x="0" y="0"/>
            <a:chExt cx="998838" cy="2709333"/>
          </a:xfrm>
        </p:grpSpPr>
        <p:sp>
          <p:nvSpPr>
            <p:cNvPr id="120" name="Google Shape;120;p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121" name="Google Shape;121;p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7"/>
          <p:cNvGrpSpPr/>
          <p:nvPr/>
        </p:nvGrpSpPr>
        <p:grpSpPr>
          <a:xfrm>
            <a:off x="10869857" y="0"/>
            <a:ext cx="3792462" cy="10287000"/>
            <a:chOff x="0" y="0"/>
            <a:chExt cx="998838" cy="2709333"/>
          </a:xfrm>
        </p:grpSpPr>
        <p:sp>
          <p:nvSpPr>
            <p:cNvPr id="123" name="Google Shape;123;p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124" name="Google Shape;124;p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7"/>
          <p:cNvGrpSpPr/>
          <p:nvPr/>
        </p:nvGrpSpPr>
        <p:grpSpPr>
          <a:xfrm>
            <a:off x="14495538" y="0"/>
            <a:ext cx="3792462" cy="10287000"/>
            <a:chOff x="0" y="0"/>
            <a:chExt cx="998838" cy="2709333"/>
          </a:xfrm>
        </p:grpSpPr>
        <p:sp>
          <p:nvSpPr>
            <p:cNvPr id="126" name="Google Shape;126;p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127" name="Google Shape;127;p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7"/>
          <p:cNvGrpSpPr/>
          <p:nvPr/>
        </p:nvGrpSpPr>
        <p:grpSpPr>
          <a:xfrm>
            <a:off x="1028700" y="1028700"/>
            <a:ext cx="16230600" cy="8229600"/>
            <a:chOff x="0" y="0"/>
            <a:chExt cx="4274726" cy="2167467"/>
          </a:xfrm>
        </p:grpSpPr>
        <p:sp>
          <p:nvSpPr>
            <p:cNvPr id="129" name="Google Shape;129;p7"/>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130" name="Google Shape;130;p7"/>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1" name="Google Shape;131;p7"/>
          <p:cNvPicPr preferRelativeResize="0"/>
          <p:nvPr/>
        </p:nvPicPr>
        <p:blipFill>
          <a:blip r:embed="rId3">
            <a:alphaModFix/>
          </a:blip>
          <a:stretch>
            <a:fillRect/>
          </a:stretch>
        </p:blipFill>
        <p:spPr>
          <a:xfrm>
            <a:off x="14093500" y="693089"/>
            <a:ext cx="5480300" cy="9171866"/>
          </a:xfrm>
          <a:prstGeom prst="rect">
            <a:avLst/>
          </a:prstGeom>
          <a:noFill/>
          <a:ln>
            <a:noFill/>
          </a:ln>
        </p:spPr>
      </p:pic>
      <p:pic>
        <p:nvPicPr>
          <p:cNvPr id="132" name="Google Shape;132;p7"/>
          <p:cNvPicPr preferRelativeResize="0"/>
          <p:nvPr/>
        </p:nvPicPr>
        <p:blipFill>
          <a:blip r:embed="rId4">
            <a:alphaModFix/>
          </a:blip>
          <a:stretch>
            <a:fillRect/>
          </a:stretch>
        </p:blipFill>
        <p:spPr>
          <a:xfrm>
            <a:off x="13665050" y="1276523"/>
            <a:ext cx="3111075" cy="8266522"/>
          </a:xfrm>
          <a:prstGeom prst="rect">
            <a:avLst/>
          </a:prstGeom>
          <a:noFill/>
          <a:ln>
            <a:noFill/>
          </a:ln>
        </p:spPr>
      </p:pic>
      <p:sp>
        <p:nvSpPr>
          <p:cNvPr id="133" name="Google Shape;133;p7"/>
          <p:cNvSpPr txBox="1"/>
          <p:nvPr/>
        </p:nvSpPr>
        <p:spPr>
          <a:xfrm>
            <a:off x="3778562" y="3659427"/>
            <a:ext cx="107310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Fredoka"/>
                <a:ea typeface="Fredoka"/>
                <a:cs typeface="Fredoka"/>
                <a:sym typeface="Fredoka"/>
              </a:rPr>
              <a:t>Pre-School Graduation</a:t>
            </a:r>
            <a:endParaRPr b="1"/>
          </a:p>
        </p:txBody>
      </p:sp>
      <p:sp>
        <p:nvSpPr>
          <p:cNvPr id="134" name="Google Shape;134;p7"/>
          <p:cNvSpPr txBox="1"/>
          <p:nvPr/>
        </p:nvSpPr>
        <p:spPr>
          <a:xfrm>
            <a:off x="3778562" y="3081259"/>
            <a:ext cx="10731000" cy="498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70D6FF"/>
                </a:solidFill>
                <a:latin typeface="Fredoka"/>
                <a:ea typeface="Fredoka"/>
                <a:cs typeface="Fredoka"/>
                <a:sym typeface="Fredoka"/>
              </a:rPr>
              <a:t>A Newsletter</a:t>
            </a:r>
            <a:endParaRPr b="1"/>
          </a:p>
        </p:txBody>
      </p:sp>
      <p:pic>
        <p:nvPicPr>
          <p:cNvPr id="135" name="Google Shape;135;p7"/>
          <p:cNvPicPr preferRelativeResize="0"/>
          <p:nvPr/>
        </p:nvPicPr>
        <p:blipFill>
          <a:blip r:embed="rId5">
            <a:alphaModFix/>
          </a:blip>
          <a:stretch>
            <a:fillRect/>
          </a:stretch>
        </p:blipFill>
        <p:spPr>
          <a:xfrm>
            <a:off x="-3055974" y="1546775"/>
            <a:ext cx="8000439" cy="7987550"/>
          </a:xfrm>
          <a:prstGeom prst="rect">
            <a:avLst/>
          </a:prstGeom>
          <a:noFill/>
          <a:ln>
            <a:noFill/>
          </a:ln>
        </p:spPr>
      </p:pic>
      <p:pic>
        <p:nvPicPr>
          <p:cNvPr id="136" name="Google Shape;136;p7"/>
          <p:cNvPicPr preferRelativeResize="0"/>
          <p:nvPr/>
        </p:nvPicPr>
        <p:blipFill>
          <a:blip r:embed="rId6">
            <a:alphaModFix/>
          </a:blip>
          <a:stretch>
            <a:fillRect/>
          </a:stretch>
        </p:blipFill>
        <p:spPr>
          <a:xfrm>
            <a:off x="-77050" y="1854941"/>
            <a:ext cx="4660401" cy="7784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pSp>
        <p:nvGrpSpPr>
          <p:cNvPr id="383" name="Google Shape;383;p16"/>
          <p:cNvGrpSpPr/>
          <p:nvPr/>
        </p:nvGrpSpPr>
        <p:grpSpPr>
          <a:xfrm>
            <a:off x="0" y="0"/>
            <a:ext cx="3792462" cy="10287000"/>
            <a:chOff x="0" y="0"/>
            <a:chExt cx="998838" cy="2709333"/>
          </a:xfrm>
        </p:grpSpPr>
        <p:sp>
          <p:nvSpPr>
            <p:cNvPr id="384" name="Google Shape;384;p1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385" name="Google Shape;385;p16"/>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16"/>
          <p:cNvGrpSpPr/>
          <p:nvPr/>
        </p:nvGrpSpPr>
        <p:grpSpPr>
          <a:xfrm>
            <a:off x="3623452" y="0"/>
            <a:ext cx="3792462" cy="10287000"/>
            <a:chOff x="0" y="0"/>
            <a:chExt cx="998838" cy="2709333"/>
          </a:xfrm>
        </p:grpSpPr>
        <p:sp>
          <p:nvSpPr>
            <p:cNvPr id="387" name="Google Shape;387;p1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388" name="Google Shape;388;p16"/>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16"/>
          <p:cNvGrpSpPr/>
          <p:nvPr/>
        </p:nvGrpSpPr>
        <p:grpSpPr>
          <a:xfrm>
            <a:off x="7246405" y="0"/>
            <a:ext cx="3792462" cy="10287000"/>
            <a:chOff x="0" y="0"/>
            <a:chExt cx="998838" cy="2709333"/>
          </a:xfrm>
        </p:grpSpPr>
        <p:sp>
          <p:nvSpPr>
            <p:cNvPr id="390" name="Google Shape;390;p1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391" name="Google Shape;391;p16"/>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6"/>
          <p:cNvGrpSpPr/>
          <p:nvPr/>
        </p:nvGrpSpPr>
        <p:grpSpPr>
          <a:xfrm>
            <a:off x="10869857" y="0"/>
            <a:ext cx="3792462" cy="10287000"/>
            <a:chOff x="0" y="0"/>
            <a:chExt cx="998838" cy="2709333"/>
          </a:xfrm>
        </p:grpSpPr>
        <p:sp>
          <p:nvSpPr>
            <p:cNvPr id="393" name="Google Shape;393;p1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394" name="Google Shape;394;p16"/>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6"/>
          <p:cNvGrpSpPr/>
          <p:nvPr/>
        </p:nvGrpSpPr>
        <p:grpSpPr>
          <a:xfrm>
            <a:off x="14495538" y="0"/>
            <a:ext cx="3792462" cy="10287000"/>
            <a:chOff x="0" y="0"/>
            <a:chExt cx="998838" cy="2709333"/>
          </a:xfrm>
        </p:grpSpPr>
        <p:sp>
          <p:nvSpPr>
            <p:cNvPr id="396" name="Google Shape;396;p1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397" name="Google Shape;397;p16"/>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6"/>
          <p:cNvGrpSpPr/>
          <p:nvPr/>
        </p:nvGrpSpPr>
        <p:grpSpPr>
          <a:xfrm>
            <a:off x="1028700" y="1028700"/>
            <a:ext cx="16230600" cy="8229600"/>
            <a:chOff x="0" y="0"/>
            <a:chExt cx="4274726" cy="2167467"/>
          </a:xfrm>
        </p:grpSpPr>
        <p:sp>
          <p:nvSpPr>
            <p:cNvPr id="399" name="Google Shape;399;p16"/>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400" name="Google Shape;400;p16"/>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1" name="Google Shape;401;p16"/>
          <p:cNvCxnSpPr/>
          <p:nvPr/>
        </p:nvCxnSpPr>
        <p:spPr>
          <a:xfrm rot="10800000">
            <a:off x="1028700" y="5534480"/>
            <a:ext cx="16230600" cy="0"/>
          </a:xfrm>
          <a:prstGeom prst="straightConnector1">
            <a:avLst/>
          </a:prstGeom>
          <a:noFill/>
          <a:ln cap="flat" cmpd="sng" w="57150">
            <a:solidFill>
              <a:srgbClr val="000000"/>
            </a:solidFill>
            <a:prstDash val="solid"/>
            <a:round/>
            <a:headEnd len="sm" w="sm" type="none"/>
            <a:tailEnd len="sm" w="sm" type="none"/>
          </a:ln>
        </p:spPr>
      </p:cxnSp>
      <p:grpSp>
        <p:nvGrpSpPr>
          <p:cNvPr id="402" name="Google Shape;402;p16"/>
          <p:cNvGrpSpPr/>
          <p:nvPr/>
        </p:nvGrpSpPr>
        <p:grpSpPr>
          <a:xfrm rot="-5400000">
            <a:off x="3062133" y="5396574"/>
            <a:ext cx="275812" cy="275812"/>
            <a:chOff x="0" y="0"/>
            <a:chExt cx="812800" cy="812800"/>
          </a:xfrm>
        </p:grpSpPr>
        <p:sp>
          <p:nvSpPr>
            <p:cNvPr id="403" name="Google Shape;4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16"/>
          <p:cNvGrpSpPr/>
          <p:nvPr/>
        </p:nvGrpSpPr>
        <p:grpSpPr>
          <a:xfrm rot="-5400000">
            <a:off x="7024774" y="5396574"/>
            <a:ext cx="275812" cy="275812"/>
            <a:chOff x="0" y="0"/>
            <a:chExt cx="812800" cy="812800"/>
          </a:xfrm>
        </p:grpSpPr>
        <p:sp>
          <p:nvSpPr>
            <p:cNvPr id="406" name="Google Shape;4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16"/>
          <p:cNvPicPr preferRelativeResize="0"/>
          <p:nvPr/>
        </p:nvPicPr>
        <p:blipFill>
          <a:blip r:embed="rId3">
            <a:alphaModFix/>
          </a:blip>
          <a:stretch>
            <a:fillRect/>
          </a:stretch>
        </p:blipFill>
        <p:spPr>
          <a:xfrm>
            <a:off x="13938352" y="5975238"/>
            <a:ext cx="2313596" cy="2299825"/>
          </a:xfrm>
          <a:prstGeom prst="rect">
            <a:avLst/>
          </a:prstGeom>
          <a:noFill/>
          <a:ln>
            <a:noFill/>
          </a:ln>
        </p:spPr>
      </p:pic>
      <p:grpSp>
        <p:nvGrpSpPr>
          <p:cNvPr id="409" name="Google Shape;409;p16"/>
          <p:cNvGrpSpPr/>
          <p:nvPr/>
        </p:nvGrpSpPr>
        <p:grpSpPr>
          <a:xfrm rot="-5400000">
            <a:off x="10987414" y="5396574"/>
            <a:ext cx="275812" cy="275812"/>
            <a:chOff x="0" y="0"/>
            <a:chExt cx="812800" cy="812800"/>
          </a:xfrm>
        </p:grpSpPr>
        <p:sp>
          <p:nvSpPr>
            <p:cNvPr id="410" name="Google Shape;4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6"/>
          <p:cNvGrpSpPr/>
          <p:nvPr/>
        </p:nvGrpSpPr>
        <p:grpSpPr>
          <a:xfrm rot="-5400000">
            <a:off x="14950054" y="5396574"/>
            <a:ext cx="275812" cy="275812"/>
            <a:chOff x="0" y="0"/>
            <a:chExt cx="812800" cy="812800"/>
          </a:xfrm>
        </p:grpSpPr>
        <p:sp>
          <p:nvSpPr>
            <p:cNvPr id="413" name="Google Shape;4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5" name="Google Shape;415;p16"/>
          <p:cNvPicPr preferRelativeResize="0"/>
          <p:nvPr/>
        </p:nvPicPr>
        <p:blipFill>
          <a:blip r:embed="rId4">
            <a:alphaModFix/>
          </a:blip>
          <a:stretch>
            <a:fillRect/>
          </a:stretch>
        </p:blipFill>
        <p:spPr>
          <a:xfrm>
            <a:off x="1806800" y="2781000"/>
            <a:ext cx="2753475" cy="2753475"/>
          </a:xfrm>
          <a:prstGeom prst="rect">
            <a:avLst/>
          </a:prstGeom>
          <a:noFill/>
          <a:ln>
            <a:noFill/>
          </a:ln>
        </p:spPr>
      </p:pic>
      <p:pic>
        <p:nvPicPr>
          <p:cNvPr id="416" name="Google Shape;416;p16"/>
          <p:cNvPicPr preferRelativeResize="0"/>
          <p:nvPr/>
        </p:nvPicPr>
        <p:blipFill>
          <a:blip r:embed="rId5">
            <a:alphaModFix/>
          </a:blip>
          <a:stretch>
            <a:fillRect/>
          </a:stretch>
        </p:blipFill>
        <p:spPr>
          <a:xfrm>
            <a:off x="9869747" y="3096776"/>
            <a:ext cx="2550090" cy="2299825"/>
          </a:xfrm>
          <a:prstGeom prst="rect">
            <a:avLst/>
          </a:prstGeom>
          <a:noFill/>
          <a:ln>
            <a:noFill/>
          </a:ln>
        </p:spPr>
      </p:pic>
      <p:pic>
        <p:nvPicPr>
          <p:cNvPr id="417" name="Google Shape;417;p16"/>
          <p:cNvPicPr preferRelativeResize="0"/>
          <p:nvPr/>
        </p:nvPicPr>
        <p:blipFill>
          <a:blip r:embed="rId6">
            <a:alphaModFix/>
          </a:blip>
          <a:stretch>
            <a:fillRect/>
          </a:stretch>
        </p:blipFill>
        <p:spPr>
          <a:xfrm>
            <a:off x="6152063" y="5996225"/>
            <a:ext cx="2122125" cy="2122125"/>
          </a:xfrm>
          <a:prstGeom prst="rect">
            <a:avLst/>
          </a:prstGeom>
          <a:noFill/>
          <a:ln>
            <a:noFill/>
          </a:ln>
        </p:spPr>
      </p:pic>
      <p:sp>
        <p:nvSpPr>
          <p:cNvPr id="418" name="Google Shape;418;p16"/>
          <p:cNvSpPr txBox="1"/>
          <p:nvPr/>
        </p:nvSpPr>
        <p:spPr>
          <a:xfrm>
            <a:off x="1528468" y="1933847"/>
            <a:ext cx="15231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Timeline</a:t>
            </a:r>
            <a:endParaRPr b="1"/>
          </a:p>
        </p:txBody>
      </p:sp>
      <p:grpSp>
        <p:nvGrpSpPr>
          <p:cNvPr id="419" name="Google Shape;419;p16"/>
          <p:cNvGrpSpPr/>
          <p:nvPr/>
        </p:nvGrpSpPr>
        <p:grpSpPr>
          <a:xfrm>
            <a:off x="1609751" y="6220567"/>
            <a:ext cx="3180600" cy="1092994"/>
            <a:chOff x="0" y="66675"/>
            <a:chExt cx="4240800" cy="1457325"/>
          </a:xfrm>
        </p:grpSpPr>
        <p:sp>
          <p:nvSpPr>
            <p:cNvPr id="420" name="Google Shape;420;p16"/>
            <p:cNvSpPr txBox="1"/>
            <p:nvPr/>
          </p:nvSpPr>
          <p:spPr>
            <a:xfrm>
              <a:off x="0" y="66675"/>
              <a:ext cx="42408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Main Point</a:t>
              </a:r>
              <a:endParaRPr b="1"/>
            </a:p>
          </p:txBody>
        </p:sp>
        <p:sp>
          <p:nvSpPr>
            <p:cNvPr id="421" name="Google Shape;421;p16"/>
            <p:cNvSpPr txBox="1"/>
            <p:nvPr/>
          </p:nvSpPr>
          <p:spPr>
            <a:xfrm>
              <a:off x="0" y="882015"/>
              <a:ext cx="4240769" cy="6419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422" name="Google Shape;422;p16"/>
          <p:cNvGrpSpPr/>
          <p:nvPr/>
        </p:nvGrpSpPr>
        <p:grpSpPr>
          <a:xfrm>
            <a:off x="5648041" y="4087926"/>
            <a:ext cx="3029278" cy="1092994"/>
            <a:chOff x="0" y="66675"/>
            <a:chExt cx="4039038" cy="1457325"/>
          </a:xfrm>
        </p:grpSpPr>
        <p:sp>
          <p:nvSpPr>
            <p:cNvPr id="423" name="Google Shape;423;p16"/>
            <p:cNvSpPr txBox="1"/>
            <p:nvPr/>
          </p:nvSpPr>
          <p:spPr>
            <a:xfrm>
              <a:off x="0" y="66675"/>
              <a:ext cx="40389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Main Point</a:t>
              </a:r>
              <a:endParaRPr b="1"/>
            </a:p>
          </p:txBody>
        </p:sp>
        <p:sp>
          <p:nvSpPr>
            <p:cNvPr id="424" name="Google Shape;424;p16"/>
            <p:cNvSpPr txBox="1"/>
            <p:nvPr/>
          </p:nvSpPr>
          <p:spPr>
            <a:xfrm>
              <a:off x="0" y="882015"/>
              <a:ext cx="4039038" cy="6419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425" name="Google Shape;425;p16"/>
          <p:cNvGrpSpPr/>
          <p:nvPr/>
        </p:nvGrpSpPr>
        <p:grpSpPr>
          <a:xfrm>
            <a:off x="9635897" y="6220567"/>
            <a:ext cx="2978845" cy="1092994"/>
            <a:chOff x="0" y="66675"/>
            <a:chExt cx="3971794" cy="1457325"/>
          </a:xfrm>
        </p:grpSpPr>
        <p:sp>
          <p:nvSpPr>
            <p:cNvPr id="426" name="Google Shape;426;p16"/>
            <p:cNvSpPr txBox="1"/>
            <p:nvPr/>
          </p:nvSpPr>
          <p:spPr>
            <a:xfrm>
              <a:off x="0" y="66675"/>
              <a:ext cx="39717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Main Point</a:t>
              </a:r>
              <a:endParaRPr b="1"/>
            </a:p>
          </p:txBody>
        </p:sp>
        <p:sp>
          <p:nvSpPr>
            <p:cNvPr id="427" name="Google Shape;427;p16"/>
            <p:cNvSpPr txBox="1"/>
            <p:nvPr/>
          </p:nvSpPr>
          <p:spPr>
            <a:xfrm>
              <a:off x="0" y="882015"/>
              <a:ext cx="3971794" cy="6419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grpSp>
        <p:nvGrpSpPr>
          <p:cNvPr id="428" name="Google Shape;428;p16"/>
          <p:cNvGrpSpPr/>
          <p:nvPr/>
        </p:nvGrpSpPr>
        <p:grpSpPr>
          <a:xfrm>
            <a:off x="13548105" y="4087926"/>
            <a:ext cx="3079800" cy="1092994"/>
            <a:chOff x="0" y="66675"/>
            <a:chExt cx="4106400" cy="1457325"/>
          </a:xfrm>
        </p:grpSpPr>
        <p:sp>
          <p:nvSpPr>
            <p:cNvPr id="429" name="Google Shape;429;p16"/>
            <p:cNvSpPr txBox="1"/>
            <p:nvPr/>
          </p:nvSpPr>
          <p:spPr>
            <a:xfrm>
              <a:off x="0" y="66675"/>
              <a:ext cx="4106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Main Point</a:t>
              </a:r>
              <a:endParaRPr b="1"/>
            </a:p>
          </p:txBody>
        </p:sp>
        <p:sp>
          <p:nvSpPr>
            <p:cNvPr id="430" name="Google Shape;430;p16"/>
            <p:cNvSpPr txBox="1"/>
            <p:nvPr/>
          </p:nvSpPr>
          <p:spPr>
            <a:xfrm>
              <a:off x="0" y="882015"/>
              <a:ext cx="4106281" cy="6419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Elaborate on what you want to discuss.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17"/>
          <p:cNvGrpSpPr/>
          <p:nvPr/>
        </p:nvGrpSpPr>
        <p:grpSpPr>
          <a:xfrm>
            <a:off x="0" y="0"/>
            <a:ext cx="3792462" cy="10287000"/>
            <a:chOff x="0" y="0"/>
            <a:chExt cx="998838" cy="2709333"/>
          </a:xfrm>
        </p:grpSpPr>
        <p:sp>
          <p:nvSpPr>
            <p:cNvPr id="436" name="Google Shape;436;p1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437" name="Google Shape;437;p1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7"/>
          <p:cNvGrpSpPr/>
          <p:nvPr/>
        </p:nvGrpSpPr>
        <p:grpSpPr>
          <a:xfrm>
            <a:off x="3623452" y="0"/>
            <a:ext cx="3792462" cy="10287000"/>
            <a:chOff x="0" y="0"/>
            <a:chExt cx="998838" cy="2709333"/>
          </a:xfrm>
        </p:grpSpPr>
        <p:sp>
          <p:nvSpPr>
            <p:cNvPr id="439" name="Google Shape;439;p1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440" name="Google Shape;440;p1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7"/>
          <p:cNvGrpSpPr/>
          <p:nvPr/>
        </p:nvGrpSpPr>
        <p:grpSpPr>
          <a:xfrm>
            <a:off x="7246405" y="0"/>
            <a:ext cx="3792462" cy="10287000"/>
            <a:chOff x="0" y="0"/>
            <a:chExt cx="998838" cy="2709333"/>
          </a:xfrm>
        </p:grpSpPr>
        <p:sp>
          <p:nvSpPr>
            <p:cNvPr id="442" name="Google Shape;442;p1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443" name="Google Shape;443;p1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7"/>
          <p:cNvGrpSpPr/>
          <p:nvPr/>
        </p:nvGrpSpPr>
        <p:grpSpPr>
          <a:xfrm>
            <a:off x="10869857" y="0"/>
            <a:ext cx="3792462" cy="10287000"/>
            <a:chOff x="0" y="0"/>
            <a:chExt cx="998838" cy="2709333"/>
          </a:xfrm>
        </p:grpSpPr>
        <p:sp>
          <p:nvSpPr>
            <p:cNvPr id="445" name="Google Shape;445;p1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446" name="Google Shape;446;p1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7"/>
          <p:cNvGrpSpPr/>
          <p:nvPr/>
        </p:nvGrpSpPr>
        <p:grpSpPr>
          <a:xfrm>
            <a:off x="14495538" y="0"/>
            <a:ext cx="3792462" cy="10287000"/>
            <a:chOff x="0" y="0"/>
            <a:chExt cx="998838" cy="2709333"/>
          </a:xfrm>
        </p:grpSpPr>
        <p:sp>
          <p:nvSpPr>
            <p:cNvPr id="448" name="Google Shape;448;p17"/>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449" name="Google Shape;449;p17"/>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17"/>
          <p:cNvGrpSpPr/>
          <p:nvPr/>
        </p:nvGrpSpPr>
        <p:grpSpPr>
          <a:xfrm>
            <a:off x="1028700" y="1028700"/>
            <a:ext cx="16230600" cy="8229600"/>
            <a:chOff x="0" y="0"/>
            <a:chExt cx="4274726" cy="2167467"/>
          </a:xfrm>
        </p:grpSpPr>
        <p:sp>
          <p:nvSpPr>
            <p:cNvPr id="451" name="Google Shape;451;p17"/>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452" name="Google Shape;452;p17"/>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3" name="Google Shape;453;p17"/>
          <p:cNvPicPr preferRelativeResize="0"/>
          <p:nvPr/>
        </p:nvPicPr>
        <p:blipFill>
          <a:blip r:embed="rId3">
            <a:alphaModFix/>
          </a:blip>
          <a:stretch>
            <a:fillRect/>
          </a:stretch>
        </p:blipFill>
        <p:spPr>
          <a:xfrm>
            <a:off x="1476401" y="1665225"/>
            <a:ext cx="4632126" cy="6954526"/>
          </a:xfrm>
          <a:prstGeom prst="rect">
            <a:avLst/>
          </a:prstGeom>
          <a:noFill/>
          <a:ln>
            <a:noFill/>
          </a:ln>
        </p:spPr>
      </p:pic>
      <p:pic>
        <p:nvPicPr>
          <p:cNvPr id="454" name="Google Shape;454;p17"/>
          <p:cNvPicPr preferRelativeResize="0"/>
          <p:nvPr/>
        </p:nvPicPr>
        <p:blipFill>
          <a:blip r:embed="rId4">
            <a:alphaModFix/>
          </a:blip>
          <a:stretch>
            <a:fillRect/>
          </a:stretch>
        </p:blipFill>
        <p:spPr>
          <a:xfrm>
            <a:off x="6513975" y="1667250"/>
            <a:ext cx="5263051" cy="2422272"/>
          </a:xfrm>
          <a:prstGeom prst="rect">
            <a:avLst/>
          </a:prstGeom>
          <a:noFill/>
          <a:ln>
            <a:noFill/>
          </a:ln>
        </p:spPr>
      </p:pic>
      <p:pic>
        <p:nvPicPr>
          <p:cNvPr id="455" name="Google Shape;455;p17"/>
          <p:cNvPicPr preferRelativeResize="0"/>
          <p:nvPr/>
        </p:nvPicPr>
        <p:blipFill>
          <a:blip r:embed="rId5">
            <a:alphaModFix/>
          </a:blip>
          <a:stretch>
            <a:fillRect/>
          </a:stretch>
        </p:blipFill>
        <p:spPr>
          <a:xfrm>
            <a:off x="6513975" y="6197475"/>
            <a:ext cx="5263059" cy="2422275"/>
          </a:xfrm>
          <a:prstGeom prst="rect">
            <a:avLst/>
          </a:prstGeom>
          <a:noFill/>
          <a:ln>
            <a:noFill/>
          </a:ln>
        </p:spPr>
      </p:pic>
      <p:pic>
        <p:nvPicPr>
          <p:cNvPr id="456" name="Google Shape;456;p17"/>
          <p:cNvPicPr preferRelativeResize="0"/>
          <p:nvPr/>
        </p:nvPicPr>
        <p:blipFill>
          <a:blip r:embed="rId6">
            <a:alphaModFix/>
          </a:blip>
          <a:stretch>
            <a:fillRect/>
          </a:stretch>
        </p:blipFill>
        <p:spPr>
          <a:xfrm>
            <a:off x="12182474" y="1665225"/>
            <a:ext cx="4632126" cy="6954526"/>
          </a:xfrm>
          <a:prstGeom prst="rect">
            <a:avLst/>
          </a:prstGeom>
          <a:noFill/>
          <a:ln>
            <a:noFill/>
          </a:ln>
        </p:spPr>
      </p:pic>
      <p:sp>
        <p:nvSpPr>
          <p:cNvPr id="457" name="Google Shape;457;p17"/>
          <p:cNvSpPr txBox="1"/>
          <p:nvPr/>
        </p:nvSpPr>
        <p:spPr>
          <a:xfrm>
            <a:off x="7115175" y="4650912"/>
            <a:ext cx="40578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Gallery</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18"/>
          <p:cNvGrpSpPr/>
          <p:nvPr/>
        </p:nvGrpSpPr>
        <p:grpSpPr>
          <a:xfrm>
            <a:off x="0" y="0"/>
            <a:ext cx="3792462" cy="10287000"/>
            <a:chOff x="0" y="0"/>
            <a:chExt cx="998838" cy="2709333"/>
          </a:xfrm>
        </p:grpSpPr>
        <p:sp>
          <p:nvSpPr>
            <p:cNvPr id="463" name="Google Shape;463;p1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464" name="Google Shape;464;p1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8"/>
          <p:cNvGrpSpPr/>
          <p:nvPr/>
        </p:nvGrpSpPr>
        <p:grpSpPr>
          <a:xfrm>
            <a:off x="3623452" y="0"/>
            <a:ext cx="3792462" cy="10287000"/>
            <a:chOff x="0" y="0"/>
            <a:chExt cx="998838" cy="2709333"/>
          </a:xfrm>
        </p:grpSpPr>
        <p:sp>
          <p:nvSpPr>
            <p:cNvPr id="466" name="Google Shape;466;p1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467" name="Google Shape;467;p1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8"/>
          <p:cNvGrpSpPr/>
          <p:nvPr/>
        </p:nvGrpSpPr>
        <p:grpSpPr>
          <a:xfrm>
            <a:off x="7246405" y="0"/>
            <a:ext cx="3792462" cy="10287000"/>
            <a:chOff x="0" y="0"/>
            <a:chExt cx="998838" cy="2709333"/>
          </a:xfrm>
        </p:grpSpPr>
        <p:sp>
          <p:nvSpPr>
            <p:cNvPr id="469" name="Google Shape;469;p1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470" name="Google Shape;470;p1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8"/>
          <p:cNvGrpSpPr/>
          <p:nvPr/>
        </p:nvGrpSpPr>
        <p:grpSpPr>
          <a:xfrm>
            <a:off x="10869857" y="0"/>
            <a:ext cx="3792462" cy="10287000"/>
            <a:chOff x="0" y="0"/>
            <a:chExt cx="998838" cy="2709333"/>
          </a:xfrm>
        </p:grpSpPr>
        <p:sp>
          <p:nvSpPr>
            <p:cNvPr id="472" name="Google Shape;472;p1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473" name="Google Shape;473;p1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8"/>
          <p:cNvGrpSpPr/>
          <p:nvPr/>
        </p:nvGrpSpPr>
        <p:grpSpPr>
          <a:xfrm>
            <a:off x="14495538" y="0"/>
            <a:ext cx="3792462" cy="10287000"/>
            <a:chOff x="0" y="0"/>
            <a:chExt cx="998838" cy="2709333"/>
          </a:xfrm>
        </p:grpSpPr>
        <p:sp>
          <p:nvSpPr>
            <p:cNvPr id="475" name="Google Shape;475;p1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476" name="Google Shape;476;p1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8"/>
          <p:cNvGrpSpPr/>
          <p:nvPr/>
        </p:nvGrpSpPr>
        <p:grpSpPr>
          <a:xfrm>
            <a:off x="1028700" y="1028700"/>
            <a:ext cx="16230600" cy="8229600"/>
            <a:chOff x="0" y="0"/>
            <a:chExt cx="4274726" cy="2167467"/>
          </a:xfrm>
        </p:grpSpPr>
        <p:sp>
          <p:nvSpPr>
            <p:cNvPr id="478" name="Google Shape;478;p18"/>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479" name="Google Shape;479;p18"/>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18"/>
          <p:cNvSpPr txBox="1"/>
          <p:nvPr/>
        </p:nvSpPr>
        <p:spPr>
          <a:xfrm>
            <a:off x="1506157" y="4353434"/>
            <a:ext cx="152757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Fredoka"/>
                <a:ea typeface="Fredoka"/>
                <a:cs typeface="Fredoka"/>
                <a:sym typeface="Fredoka"/>
              </a:rPr>
              <a:t>Our Events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p19"/>
          <p:cNvGrpSpPr/>
          <p:nvPr/>
        </p:nvGrpSpPr>
        <p:grpSpPr>
          <a:xfrm>
            <a:off x="0" y="0"/>
            <a:ext cx="3792462" cy="10287000"/>
            <a:chOff x="0" y="0"/>
            <a:chExt cx="998838" cy="2709333"/>
          </a:xfrm>
        </p:grpSpPr>
        <p:sp>
          <p:nvSpPr>
            <p:cNvPr id="486" name="Google Shape;486;p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487" name="Google Shape;487;p1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19"/>
          <p:cNvGrpSpPr/>
          <p:nvPr/>
        </p:nvGrpSpPr>
        <p:grpSpPr>
          <a:xfrm>
            <a:off x="3623452" y="0"/>
            <a:ext cx="3792462" cy="10287000"/>
            <a:chOff x="0" y="0"/>
            <a:chExt cx="998838" cy="2709333"/>
          </a:xfrm>
        </p:grpSpPr>
        <p:sp>
          <p:nvSpPr>
            <p:cNvPr id="489" name="Google Shape;489;p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490" name="Google Shape;490;p1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19"/>
          <p:cNvGrpSpPr/>
          <p:nvPr/>
        </p:nvGrpSpPr>
        <p:grpSpPr>
          <a:xfrm>
            <a:off x="7246405" y="0"/>
            <a:ext cx="3792462" cy="10287000"/>
            <a:chOff x="0" y="0"/>
            <a:chExt cx="998838" cy="2709333"/>
          </a:xfrm>
        </p:grpSpPr>
        <p:sp>
          <p:nvSpPr>
            <p:cNvPr id="492" name="Google Shape;492;p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493" name="Google Shape;493;p1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19"/>
          <p:cNvGrpSpPr/>
          <p:nvPr/>
        </p:nvGrpSpPr>
        <p:grpSpPr>
          <a:xfrm>
            <a:off x="10869857" y="0"/>
            <a:ext cx="3792462" cy="10287000"/>
            <a:chOff x="0" y="0"/>
            <a:chExt cx="998838" cy="2709333"/>
          </a:xfrm>
        </p:grpSpPr>
        <p:sp>
          <p:nvSpPr>
            <p:cNvPr id="495" name="Google Shape;495;p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496" name="Google Shape;496;p1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9"/>
          <p:cNvGrpSpPr/>
          <p:nvPr/>
        </p:nvGrpSpPr>
        <p:grpSpPr>
          <a:xfrm>
            <a:off x="14495538" y="0"/>
            <a:ext cx="3792462" cy="10287000"/>
            <a:chOff x="0" y="0"/>
            <a:chExt cx="998838" cy="2709333"/>
          </a:xfrm>
        </p:grpSpPr>
        <p:sp>
          <p:nvSpPr>
            <p:cNvPr id="498" name="Google Shape;498;p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499" name="Google Shape;499;p1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9"/>
          <p:cNvGrpSpPr/>
          <p:nvPr/>
        </p:nvGrpSpPr>
        <p:grpSpPr>
          <a:xfrm>
            <a:off x="1028700" y="1028700"/>
            <a:ext cx="16230600" cy="8229600"/>
            <a:chOff x="0" y="0"/>
            <a:chExt cx="4274726" cy="2167467"/>
          </a:xfrm>
        </p:grpSpPr>
        <p:sp>
          <p:nvSpPr>
            <p:cNvPr id="501" name="Google Shape;501;p19"/>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502" name="Google Shape;502;p19"/>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3" name="Google Shape;503;p19"/>
          <p:cNvPicPr preferRelativeResize="0"/>
          <p:nvPr/>
        </p:nvPicPr>
        <p:blipFill>
          <a:blip r:embed="rId3">
            <a:alphaModFix/>
          </a:blip>
          <a:stretch>
            <a:fillRect/>
          </a:stretch>
        </p:blipFill>
        <p:spPr>
          <a:xfrm>
            <a:off x="1200650" y="3116033"/>
            <a:ext cx="4319024" cy="4306358"/>
          </a:xfrm>
          <a:prstGeom prst="rect">
            <a:avLst/>
          </a:prstGeom>
          <a:noFill/>
          <a:ln>
            <a:noFill/>
          </a:ln>
        </p:spPr>
      </p:pic>
      <p:pic>
        <p:nvPicPr>
          <p:cNvPr id="504" name="Google Shape;504;p19"/>
          <p:cNvPicPr preferRelativeResize="0"/>
          <p:nvPr/>
        </p:nvPicPr>
        <p:blipFill>
          <a:blip r:embed="rId4">
            <a:alphaModFix/>
          </a:blip>
          <a:stretch>
            <a:fillRect/>
          </a:stretch>
        </p:blipFill>
        <p:spPr>
          <a:xfrm>
            <a:off x="6853988" y="2869557"/>
            <a:ext cx="4577800" cy="4577800"/>
          </a:xfrm>
          <a:prstGeom prst="rect">
            <a:avLst/>
          </a:prstGeom>
          <a:noFill/>
          <a:ln>
            <a:noFill/>
          </a:ln>
        </p:spPr>
      </p:pic>
      <p:pic>
        <p:nvPicPr>
          <p:cNvPr id="505" name="Google Shape;505;p19"/>
          <p:cNvPicPr preferRelativeResize="0"/>
          <p:nvPr/>
        </p:nvPicPr>
        <p:blipFill>
          <a:blip r:embed="rId5">
            <a:alphaModFix/>
          </a:blip>
          <a:stretch>
            <a:fillRect/>
          </a:stretch>
        </p:blipFill>
        <p:spPr>
          <a:xfrm>
            <a:off x="12373400" y="2860916"/>
            <a:ext cx="4577850" cy="4565169"/>
          </a:xfrm>
          <a:prstGeom prst="rect">
            <a:avLst/>
          </a:prstGeom>
          <a:noFill/>
          <a:ln>
            <a:noFill/>
          </a:ln>
        </p:spPr>
      </p:pic>
      <p:sp>
        <p:nvSpPr>
          <p:cNvPr id="506" name="Google Shape;506;p19"/>
          <p:cNvSpPr txBox="1"/>
          <p:nvPr/>
        </p:nvSpPr>
        <p:spPr>
          <a:xfrm>
            <a:off x="1528468" y="1867394"/>
            <a:ext cx="15231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Our Events</a:t>
            </a:r>
            <a:endParaRPr b="1"/>
          </a:p>
        </p:txBody>
      </p:sp>
      <p:grpSp>
        <p:nvGrpSpPr>
          <p:cNvPr id="507" name="Google Shape;507;p19"/>
          <p:cNvGrpSpPr/>
          <p:nvPr/>
        </p:nvGrpSpPr>
        <p:grpSpPr>
          <a:xfrm>
            <a:off x="1370523" y="7478743"/>
            <a:ext cx="4149225" cy="924674"/>
            <a:chOff x="0" y="66675"/>
            <a:chExt cx="5532300" cy="1232898"/>
          </a:xfrm>
        </p:grpSpPr>
        <p:sp>
          <p:nvSpPr>
            <p:cNvPr id="508" name="Google Shape;508;p19"/>
            <p:cNvSpPr txBox="1"/>
            <p:nvPr/>
          </p:nvSpPr>
          <p:spPr>
            <a:xfrm>
              <a:off x="0" y="66675"/>
              <a:ext cx="55323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Event 1</a:t>
              </a:r>
              <a:endParaRPr b="1"/>
            </a:p>
          </p:txBody>
        </p:sp>
        <p:sp>
          <p:nvSpPr>
            <p:cNvPr id="509" name="Google Shape;509;p19"/>
            <p:cNvSpPr txBox="1"/>
            <p:nvPr/>
          </p:nvSpPr>
          <p:spPr>
            <a:xfrm>
              <a:off x="0" y="962388"/>
              <a:ext cx="5532213"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elaborate here.</a:t>
              </a:r>
              <a:endParaRPr/>
            </a:p>
          </p:txBody>
        </p:sp>
      </p:grpSp>
      <p:grpSp>
        <p:nvGrpSpPr>
          <p:cNvPr id="510" name="Google Shape;510;p19"/>
          <p:cNvGrpSpPr/>
          <p:nvPr/>
        </p:nvGrpSpPr>
        <p:grpSpPr>
          <a:xfrm>
            <a:off x="6855098" y="7478743"/>
            <a:ext cx="4577851" cy="924674"/>
            <a:chOff x="0" y="66675"/>
            <a:chExt cx="6103800" cy="1232898"/>
          </a:xfrm>
        </p:grpSpPr>
        <p:sp>
          <p:nvSpPr>
            <p:cNvPr id="511" name="Google Shape;511;p19"/>
            <p:cNvSpPr txBox="1"/>
            <p:nvPr/>
          </p:nvSpPr>
          <p:spPr>
            <a:xfrm>
              <a:off x="0" y="66675"/>
              <a:ext cx="61038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Event 2</a:t>
              </a:r>
              <a:endParaRPr b="1"/>
            </a:p>
          </p:txBody>
        </p:sp>
        <p:sp>
          <p:nvSpPr>
            <p:cNvPr id="512" name="Google Shape;512;p19"/>
            <p:cNvSpPr txBox="1"/>
            <p:nvPr/>
          </p:nvSpPr>
          <p:spPr>
            <a:xfrm>
              <a:off x="0" y="962388"/>
              <a:ext cx="6103738"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elaborate here.</a:t>
              </a:r>
              <a:endParaRPr/>
            </a:p>
          </p:txBody>
        </p:sp>
      </p:grpSp>
      <p:grpSp>
        <p:nvGrpSpPr>
          <p:cNvPr id="513" name="Google Shape;513;p19"/>
          <p:cNvGrpSpPr/>
          <p:nvPr/>
        </p:nvGrpSpPr>
        <p:grpSpPr>
          <a:xfrm>
            <a:off x="12766088" y="7478743"/>
            <a:ext cx="4161150" cy="924674"/>
            <a:chOff x="0" y="66675"/>
            <a:chExt cx="5548200" cy="1232898"/>
          </a:xfrm>
        </p:grpSpPr>
        <p:sp>
          <p:nvSpPr>
            <p:cNvPr id="514" name="Google Shape;514;p19"/>
            <p:cNvSpPr txBox="1"/>
            <p:nvPr/>
          </p:nvSpPr>
          <p:spPr>
            <a:xfrm>
              <a:off x="0" y="66675"/>
              <a:ext cx="55482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Event 3</a:t>
              </a:r>
              <a:endParaRPr b="1"/>
            </a:p>
          </p:txBody>
        </p:sp>
        <p:sp>
          <p:nvSpPr>
            <p:cNvPr id="515" name="Google Shape;515;p19"/>
            <p:cNvSpPr txBox="1"/>
            <p:nvPr/>
          </p:nvSpPr>
          <p:spPr>
            <a:xfrm>
              <a:off x="0" y="962388"/>
              <a:ext cx="5548052"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elaborate here.</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grpSp>
        <p:nvGrpSpPr>
          <p:cNvPr id="520" name="Google Shape;520;p20"/>
          <p:cNvGrpSpPr/>
          <p:nvPr/>
        </p:nvGrpSpPr>
        <p:grpSpPr>
          <a:xfrm>
            <a:off x="0" y="0"/>
            <a:ext cx="3792462" cy="10287000"/>
            <a:chOff x="0" y="0"/>
            <a:chExt cx="998838" cy="2709333"/>
          </a:xfrm>
        </p:grpSpPr>
        <p:sp>
          <p:nvSpPr>
            <p:cNvPr id="521" name="Google Shape;521;p2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522" name="Google Shape;522;p2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0"/>
          <p:cNvGrpSpPr/>
          <p:nvPr/>
        </p:nvGrpSpPr>
        <p:grpSpPr>
          <a:xfrm>
            <a:off x="3623452" y="0"/>
            <a:ext cx="3792462" cy="10287000"/>
            <a:chOff x="0" y="0"/>
            <a:chExt cx="998838" cy="2709333"/>
          </a:xfrm>
        </p:grpSpPr>
        <p:sp>
          <p:nvSpPr>
            <p:cNvPr id="524" name="Google Shape;524;p2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525" name="Google Shape;525;p2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20"/>
          <p:cNvGrpSpPr/>
          <p:nvPr/>
        </p:nvGrpSpPr>
        <p:grpSpPr>
          <a:xfrm>
            <a:off x="7246405" y="0"/>
            <a:ext cx="3792462" cy="10287000"/>
            <a:chOff x="0" y="0"/>
            <a:chExt cx="998838" cy="2709333"/>
          </a:xfrm>
        </p:grpSpPr>
        <p:sp>
          <p:nvSpPr>
            <p:cNvPr id="527" name="Google Shape;527;p2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528" name="Google Shape;528;p2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20"/>
          <p:cNvGrpSpPr/>
          <p:nvPr/>
        </p:nvGrpSpPr>
        <p:grpSpPr>
          <a:xfrm>
            <a:off x="10869857" y="0"/>
            <a:ext cx="3792462" cy="10287000"/>
            <a:chOff x="0" y="0"/>
            <a:chExt cx="998838" cy="2709333"/>
          </a:xfrm>
        </p:grpSpPr>
        <p:sp>
          <p:nvSpPr>
            <p:cNvPr id="530" name="Google Shape;530;p2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531" name="Google Shape;531;p2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20"/>
          <p:cNvGrpSpPr/>
          <p:nvPr/>
        </p:nvGrpSpPr>
        <p:grpSpPr>
          <a:xfrm>
            <a:off x="14495538" y="0"/>
            <a:ext cx="3792462" cy="10287000"/>
            <a:chOff x="0" y="0"/>
            <a:chExt cx="998838" cy="2709333"/>
          </a:xfrm>
        </p:grpSpPr>
        <p:sp>
          <p:nvSpPr>
            <p:cNvPr id="533" name="Google Shape;533;p2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534" name="Google Shape;534;p2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0"/>
          <p:cNvGrpSpPr/>
          <p:nvPr/>
        </p:nvGrpSpPr>
        <p:grpSpPr>
          <a:xfrm>
            <a:off x="1028700" y="1028700"/>
            <a:ext cx="16230600" cy="8229600"/>
            <a:chOff x="0" y="0"/>
            <a:chExt cx="4274726" cy="2167467"/>
          </a:xfrm>
        </p:grpSpPr>
        <p:sp>
          <p:nvSpPr>
            <p:cNvPr id="536" name="Google Shape;536;p20"/>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537" name="Google Shape;537;p20"/>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20"/>
          <p:cNvSpPr txBox="1"/>
          <p:nvPr/>
        </p:nvSpPr>
        <p:spPr>
          <a:xfrm>
            <a:off x="8708438" y="4654793"/>
            <a:ext cx="8115300" cy="3241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Fredoka"/>
                <a:ea typeface="Fredoka"/>
                <a:cs typeface="Fredoka"/>
                <a:sym typeface="Fredoka"/>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Fredoka"/>
              <a:ea typeface="Fredoka"/>
              <a:cs typeface="Fredoka"/>
              <a:sym typeface="Fredoka"/>
            </a:endParaRPr>
          </a:p>
          <a:p>
            <a:pPr indent="0" lvl="0" marL="0" marR="0" rtl="0" algn="l">
              <a:lnSpc>
                <a:spcPct val="90000"/>
              </a:lnSpc>
              <a:spcBef>
                <a:spcPts val="0"/>
              </a:spcBef>
              <a:spcAft>
                <a:spcPts val="0"/>
              </a:spcAft>
              <a:buNone/>
            </a:pPr>
            <a:r>
              <a:rPr b="0" i="0" lang="en-US" sz="1800" u="none" cap="none" strike="noStrike">
                <a:solidFill>
                  <a:srgbClr val="000000"/>
                </a:solidFill>
                <a:latin typeface="Fredoka"/>
                <a:ea typeface="Fredoka"/>
                <a:cs typeface="Fredoka"/>
                <a:sym typeface="Fredoka"/>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a:t>
            </a:r>
            <a:r>
              <a:rPr lang="en-US" sz="1800">
                <a:latin typeface="Fredoka"/>
                <a:ea typeface="Fredoka"/>
                <a:cs typeface="Fredoka"/>
                <a:sym typeface="Fredoka"/>
              </a:rPr>
              <a:t>.</a:t>
            </a:r>
            <a:endParaRPr/>
          </a:p>
        </p:txBody>
      </p:sp>
      <p:sp>
        <p:nvSpPr>
          <p:cNvPr id="539" name="Google Shape;539;p20"/>
          <p:cNvSpPr txBox="1"/>
          <p:nvPr/>
        </p:nvSpPr>
        <p:spPr>
          <a:xfrm>
            <a:off x="8708438" y="2709937"/>
            <a:ext cx="8115300" cy="1723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000000"/>
                </a:solidFill>
                <a:latin typeface="Fredoka"/>
                <a:ea typeface="Fredoka"/>
                <a:cs typeface="Fredoka"/>
                <a:sym typeface="Fredoka"/>
              </a:rPr>
              <a:t>Getting of Diploma</a:t>
            </a:r>
            <a:endParaRPr b="1"/>
          </a:p>
        </p:txBody>
      </p:sp>
      <p:pic>
        <p:nvPicPr>
          <p:cNvPr id="540" name="Google Shape;540;p20"/>
          <p:cNvPicPr preferRelativeResize="0"/>
          <p:nvPr/>
        </p:nvPicPr>
        <p:blipFill>
          <a:blip r:embed="rId3">
            <a:alphaModFix/>
          </a:blip>
          <a:stretch>
            <a:fillRect/>
          </a:stretch>
        </p:blipFill>
        <p:spPr>
          <a:xfrm>
            <a:off x="18414" y="789275"/>
            <a:ext cx="8708451" cy="8708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21"/>
          <p:cNvGrpSpPr/>
          <p:nvPr/>
        </p:nvGrpSpPr>
        <p:grpSpPr>
          <a:xfrm>
            <a:off x="0" y="0"/>
            <a:ext cx="3792462" cy="10287000"/>
            <a:chOff x="0" y="0"/>
            <a:chExt cx="998838" cy="2709333"/>
          </a:xfrm>
        </p:grpSpPr>
        <p:sp>
          <p:nvSpPr>
            <p:cNvPr id="546" name="Google Shape;546;p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547" name="Google Shape;547;p2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21"/>
          <p:cNvGrpSpPr/>
          <p:nvPr/>
        </p:nvGrpSpPr>
        <p:grpSpPr>
          <a:xfrm>
            <a:off x="3623452" y="0"/>
            <a:ext cx="3792462" cy="10287000"/>
            <a:chOff x="0" y="0"/>
            <a:chExt cx="998838" cy="2709333"/>
          </a:xfrm>
        </p:grpSpPr>
        <p:sp>
          <p:nvSpPr>
            <p:cNvPr id="549" name="Google Shape;549;p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550" name="Google Shape;550;p2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1"/>
          <p:cNvGrpSpPr/>
          <p:nvPr/>
        </p:nvGrpSpPr>
        <p:grpSpPr>
          <a:xfrm>
            <a:off x="7246405" y="0"/>
            <a:ext cx="3792462" cy="10287000"/>
            <a:chOff x="0" y="0"/>
            <a:chExt cx="998838" cy="2709333"/>
          </a:xfrm>
        </p:grpSpPr>
        <p:sp>
          <p:nvSpPr>
            <p:cNvPr id="552" name="Google Shape;552;p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553" name="Google Shape;553;p2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1"/>
          <p:cNvGrpSpPr/>
          <p:nvPr/>
        </p:nvGrpSpPr>
        <p:grpSpPr>
          <a:xfrm>
            <a:off x="10869857" y="0"/>
            <a:ext cx="3792462" cy="10287000"/>
            <a:chOff x="0" y="0"/>
            <a:chExt cx="998838" cy="2709333"/>
          </a:xfrm>
        </p:grpSpPr>
        <p:sp>
          <p:nvSpPr>
            <p:cNvPr id="555" name="Google Shape;555;p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556" name="Google Shape;556;p2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21"/>
          <p:cNvGrpSpPr/>
          <p:nvPr/>
        </p:nvGrpSpPr>
        <p:grpSpPr>
          <a:xfrm>
            <a:off x="14495538" y="0"/>
            <a:ext cx="3792462" cy="10287000"/>
            <a:chOff x="0" y="0"/>
            <a:chExt cx="998838" cy="2709333"/>
          </a:xfrm>
        </p:grpSpPr>
        <p:sp>
          <p:nvSpPr>
            <p:cNvPr id="558" name="Google Shape;558;p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559" name="Google Shape;559;p2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1"/>
          <p:cNvGrpSpPr/>
          <p:nvPr/>
        </p:nvGrpSpPr>
        <p:grpSpPr>
          <a:xfrm>
            <a:off x="1028700" y="1028700"/>
            <a:ext cx="16230600" cy="8229600"/>
            <a:chOff x="0" y="0"/>
            <a:chExt cx="4274726" cy="2167467"/>
          </a:xfrm>
        </p:grpSpPr>
        <p:sp>
          <p:nvSpPr>
            <p:cNvPr id="561" name="Google Shape;561;p21"/>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562" name="Google Shape;562;p21"/>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3" name="Google Shape;563;p21"/>
          <p:cNvPicPr preferRelativeResize="0"/>
          <p:nvPr/>
        </p:nvPicPr>
        <p:blipFill>
          <a:blip r:embed="rId3">
            <a:alphaModFix/>
          </a:blip>
          <a:stretch>
            <a:fillRect/>
          </a:stretch>
        </p:blipFill>
        <p:spPr>
          <a:xfrm>
            <a:off x="1103675" y="1112850"/>
            <a:ext cx="16077952" cy="8061299"/>
          </a:xfrm>
          <a:prstGeom prst="rect">
            <a:avLst/>
          </a:prstGeom>
          <a:noFill/>
          <a:ln>
            <a:noFill/>
          </a:ln>
        </p:spPr>
      </p:pic>
      <p:sp>
        <p:nvSpPr>
          <p:cNvPr id="564" name="Google Shape;564;p21"/>
          <p:cNvSpPr txBox="1"/>
          <p:nvPr/>
        </p:nvSpPr>
        <p:spPr>
          <a:xfrm>
            <a:off x="1516198" y="1436739"/>
            <a:ext cx="15255600" cy="7878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None/>
            </a:pPr>
            <a:r>
              <a:rPr b="1" i="0" lang="en-US" sz="6399" u="none" cap="none" strike="noStrike">
                <a:solidFill>
                  <a:srgbClr val="000000"/>
                </a:solidFill>
                <a:latin typeface="Fredoka"/>
                <a:ea typeface="Fredoka"/>
                <a:cs typeface="Fredoka"/>
                <a:sym typeface="Fredoka"/>
              </a:rPr>
              <a:t>A picture is worth a thousand words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grpSp>
        <p:nvGrpSpPr>
          <p:cNvPr id="569" name="Google Shape;569;p22"/>
          <p:cNvGrpSpPr/>
          <p:nvPr/>
        </p:nvGrpSpPr>
        <p:grpSpPr>
          <a:xfrm>
            <a:off x="0" y="0"/>
            <a:ext cx="3792462" cy="10287000"/>
            <a:chOff x="0" y="0"/>
            <a:chExt cx="998838" cy="2709333"/>
          </a:xfrm>
        </p:grpSpPr>
        <p:sp>
          <p:nvSpPr>
            <p:cNvPr id="570" name="Google Shape;570;p2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571" name="Google Shape;571;p2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2"/>
          <p:cNvGrpSpPr/>
          <p:nvPr/>
        </p:nvGrpSpPr>
        <p:grpSpPr>
          <a:xfrm>
            <a:off x="3623452" y="0"/>
            <a:ext cx="3792462" cy="10287000"/>
            <a:chOff x="0" y="0"/>
            <a:chExt cx="998838" cy="2709333"/>
          </a:xfrm>
        </p:grpSpPr>
        <p:sp>
          <p:nvSpPr>
            <p:cNvPr id="573" name="Google Shape;573;p2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574" name="Google Shape;574;p2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2"/>
          <p:cNvGrpSpPr/>
          <p:nvPr/>
        </p:nvGrpSpPr>
        <p:grpSpPr>
          <a:xfrm>
            <a:off x="7246405" y="0"/>
            <a:ext cx="3792462" cy="10287000"/>
            <a:chOff x="0" y="0"/>
            <a:chExt cx="998838" cy="2709333"/>
          </a:xfrm>
        </p:grpSpPr>
        <p:sp>
          <p:nvSpPr>
            <p:cNvPr id="576" name="Google Shape;576;p2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577" name="Google Shape;577;p2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2"/>
          <p:cNvGrpSpPr/>
          <p:nvPr/>
        </p:nvGrpSpPr>
        <p:grpSpPr>
          <a:xfrm>
            <a:off x="10869857" y="0"/>
            <a:ext cx="3792462" cy="10287000"/>
            <a:chOff x="0" y="0"/>
            <a:chExt cx="998838" cy="2709333"/>
          </a:xfrm>
        </p:grpSpPr>
        <p:sp>
          <p:nvSpPr>
            <p:cNvPr id="579" name="Google Shape;579;p2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580" name="Google Shape;580;p2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2"/>
          <p:cNvGrpSpPr/>
          <p:nvPr/>
        </p:nvGrpSpPr>
        <p:grpSpPr>
          <a:xfrm>
            <a:off x="14495538" y="0"/>
            <a:ext cx="3792462" cy="10287000"/>
            <a:chOff x="0" y="0"/>
            <a:chExt cx="998838" cy="2709333"/>
          </a:xfrm>
        </p:grpSpPr>
        <p:sp>
          <p:nvSpPr>
            <p:cNvPr id="582" name="Google Shape;582;p2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583" name="Google Shape;583;p2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2"/>
          <p:cNvGrpSpPr/>
          <p:nvPr/>
        </p:nvGrpSpPr>
        <p:grpSpPr>
          <a:xfrm>
            <a:off x="1028700" y="1028700"/>
            <a:ext cx="16230600" cy="8229600"/>
            <a:chOff x="0" y="0"/>
            <a:chExt cx="4274726" cy="2167467"/>
          </a:xfrm>
        </p:grpSpPr>
        <p:sp>
          <p:nvSpPr>
            <p:cNvPr id="585" name="Google Shape;585;p22"/>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586" name="Google Shape;586;p22"/>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7" name="Google Shape;587;p22"/>
          <p:cNvSpPr txBox="1"/>
          <p:nvPr/>
        </p:nvSpPr>
        <p:spPr>
          <a:xfrm>
            <a:off x="8249696" y="2921239"/>
            <a:ext cx="1788600" cy="1769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16421" u="none" cap="none" strike="noStrike">
                <a:solidFill>
                  <a:srgbClr val="000000"/>
                </a:solidFill>
                <a:latin typeface="Fredoka"/>
                <a:ea typeface="Fredoka"/>
                <a:cs typeface="Fredoka"/>
                <a:sym typeface="Fredoka"/>
              </a:rPr>
              <a:t>“</a:t>
            </a:r>
            <a:endParaRPr b="1"/>
          </a:p>
        </p:txBody>
      </p:sp>
      <p:sp>
        <p:nvSpPr>
          <p:cNvPr id="588" name="Google Shape;588;p22"/>
          <p:cNvSpPr txBox="1"/>
          <p:nvPr/>
        </p:nvSpPr>
        <p:spPr>
          <a:xfrm>
            <a:off x="4854503" y="3847162"/>
            <a:ext cx="8579100" cy="258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8000" u="none" cap="none" strike="noStrike">
                <a:solidFill>
                  <a:srgbClr val="000000"/>
                </a:solidFill>
                <a:latin typeface="Fredoka"/>
                <a:ea typeface="Fredoka"/>
                <a:cs typeface="Fredoka"/>
                <a:sym typeface="Fredoka"/>
              </a:rPr>
              <a:t>Write an original statement or inspiring quote</a:t>
            </a:r>
            <a:endParaRPr b="1"/>
          </a:p>
        </p:txBody>
      </p:sp>
      <p:sp>
        <p:nvSpPr>
          <p:cNvPr id="589" name="Google Shape;589;p22"/>
          <p:cNvSpPr txBox="1"/>
          <p:nvPr/>
        </p:nvSpPr>
        <p:spPr>
          <a:xfrm>
            <a:off x="2741618" y="6815198"/>
            <a:ext cx="12804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 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grpSp>
        <p:nvGrpSpPr>
          <p:cNvPr id="594" name="Google Shape;594;p23"/>
          <p:cNvGrpSpPr/>
          <p:nvPr/>
        </p:nvGrpSpPr>
        <p:grpSpPr>
          <a:xfrm>
            <a:off x="0" y="0"/>
            <a:ext cx="3792462" cy="10287000"/>
            <a:chOff x="0" y="0"/>
            <a:chExt cx="998838" cy="2709333"/>
          </a:xfrm>
        </p:grpSpPr>
        <p:sp>
          <p:nvSpPr>
            <p:cNvPr id="595" name="Google Shape;595;p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596" name="Google Shape;596;p2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23"/>
          <p:cNvGrpSpPr/>
          <p:nvPr/>
        </p:nvGrpSpPr>
        <p:grpSpPr>
          <a:xfrm>
            <a:off x="3623452" y="0"/>
            <a:ext cx="3792462" cy="10287000"/>
            <a:chOff x="0" y="0"/>
            <a:chExt cx="998838" cy="2709333"/>
          </a:xfrm>
        </p:grpSpPr>
        <p:sp>
          <p:nvSpPr>
            <p:cNvPr id="598" name="Google Shape;598;p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599" name="Google Shape;599;p2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23"/>
          <p:cNvGrpSpPr/>
          <p:nvPr/>
        </p:nvGrpSpPr>
        <p:grpSpPr>
          <a:xfrm>
            <a:off x="7246405" y="0"/>
            <a:ext cx="3792462" cy="10287000"/>
            <a:chOff x="0" y="0"/>
            <a:chExt cx="998838" cy="2709333"/>
          </a:xfrm>
        </p:grpSpPr>
        <p:sp>
          <p:nvSpPr>
            <p:cNvPr id="601" name="Google Shape;601;p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602" name="Google Shape;602;p2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3"/>
          <p:cNvGrpSpPr/>
          <p:nvPr/>
        </p:nvGrpSpPr>
        <p:grpSpPr>
          <a:xfrm>
            <a:off x="10869857" y="0"/>
            <a:ext cx="3792462" cy="10287000"/>
            <a:chOff x="0" y="0"/>
            <a:chExt cx="998838" cy="2709333"/>
          </a:xfrm>
        </p:grpSpPr>
        <p:sp>
          <p:nvSpPr>
            <p:cNvPr id="604" name="Google Shape;604;p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605" name="Google Shape;605;p2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23"/>
          <p:cNvGrpSpPr/>
          <p:nvPr/>
        </p:nvGrpSpPr>
        <p:grpSpPr>
          <a:xfrm>
            <a:off x="14495538" y="0"/>
            <a:ext cx="3792462" cy="10287000"/>
            <a:chOff x="0" y="0"/>
            <a:chExt cx="998838" cy="2709333"/>
          </a:xfrm>
        </p:grpSpPr>
        <p:sp>
          <p:nvSpPr>
            <p:cNvPr id="607" name="Google Shape;607;p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608" name="Google Shape;608;p2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23"/>
          <p:cNvGrpSpPr/>
          <p:nvPr/>
        </p:nvGrpSpPr>
        <p:grpSpPr>
          <a:xfrm>
            <a:off x="1028700" y="1028700"/>
            <a:ext cx="16230600" cy="8229600"/>
            <a:chOff x="0" y="0"/>
            <a:chExt cx="4274726" cy="2167467"/>
          </a:xfrm>
        </p:grpSpPr>
        <p:sp>
          <p:nvSpPr>
            <p:cNvPr id="610" name="Google Shape;610;p23"/>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611" name="Google Shape;611;p23"/>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2" name="Google Shape;612;p23"/>
          <p:cNvPicPr preferRelativeResize="0"/>
          <p:nvPr/>
        </p:nvPicPr>
        <p:blipFill>
          <a:blip r:embed="rId3">
            <a:alphaModFix/>
          </a:blip>
          <a:stretch>
            <a:fillRect/>
          </a:stretch>
        </p:blipFill>
        <p:spPr>
          <a:xfrm>
            <a:off x="1080095" y="425393"/>
            <a:ext cx="8418026" cy="8430277"/>
          </a:xfrm>
          <a:prstGeom prst="rect">
            <a:avLst/>
          </a:prstGeom>
          <a:noFill/>
          <a:ln>
            <a:noFill/>
          </a:ln>
        </p:spPr>
      </p:pic>
      <p:sp>
        <p:nvSpPr>
          <p:cNvPr id="613" name="Google Shape;613;p23"/>
          <p:cNvSpPr txBox="1"/>
          <p:nvPr/>
        </p:nvSpPr>
        <p:spPr>
          <a:xfrm>
            <a:off x="9142636" y="4785608"/>
            <a:ext cx="6918219"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123 Anywhere St., Any City,ST 12345</a:t>
            </a:r>
            <a:endParaRPr/>
          </a:p>
        </p:txBody>
      </p:sp>
      <p:sp>
        <p:nvSpPr>
          <p:cNvPr id="614" name="Google Shape;614;p23"/>
          <p:cNvSpPr txBox="1"/>
          <p:nvPr/>
        </p:nvSpPr>
        <p:spPr>
          <a:xfrm>
            <a:off x="9142636" y="5266655"/>
            <a:ext cx="583483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123-456-7890</a:t>
            </a:r>
            <a:endParaRPr/>
          </a:p>
        </p:txBody>
      </p:sp>
      <p:sp>
        <p:nvSpPr>
          <p:cNvPr id="615" name="Google Shape;615;p23"/>
          <p:cNvSpPr txBox="1"/>
          <p:nvPr/>
        </p:nvSpPr>
        <p:spPr>
          <a:xfrm>
            <a:off x="9142636" y="5747703"/>
            <a:ext cx="583483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hello@reallygreatsite.com</a:t>
            </a:r>
            <a:endParaRPr/>
          </a:p>
        </p:txBody>
      </p:sp>
      <p:sp>
        <p:nvSpPr>
          <p:cNvPr id="616" name="Google Shape;616;p23"/>
          <p:cNvSpPr txBox="1"/>
          <p:nvPr/>
        </p:nvSpPr>
        <p:spPr>
          <a:xfrm>
            <a:off x="9142636" y="6709799"/>
            <a:ext cx="583483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reallygreatsite.com</a:t>
            </a:r>
            <a:endParaRPr/>
          </a:p>
        </p:txBody>
      </p:sp>
      <p:sp>
        <p:nvSpPr>
          <p:cNvPr id="617" name="Google Shape;617;p23"/>
          <p:cNvSpPr txBox="1"/>
          <p:nvPr/>
        </p:nvSpPr>
        <p:spPr>
          <a:xfrm>
            <a:off x="9142636" y="6228751"/>
            <a:ext cx="583483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Fredoka"/>
                <a:ea typeface="Fredoka"/>
                <a:cs typeface="Fredoka"/>
                <a:sym typeface="Fredoka"/>
              </a:rPr>
              <a:t>@reallygreatsite</a:t>
            </a:r>
            <a:endParaRPr/>
          </a:p>
        </p:txBody>
      </p:sp>
      <p:sp>
        <p:nvSpPr>
          <p:cNvPr id="618" name="Google Shape;618;p23"/>
          <p:cNvSpPr txBox="1"/>
          <p:nvPr/>
        </p:nvSpPr>
        <p:spPr>
          <a:xfrm>
            <a:off x="9142636" y="3575245"/>
            <a:ext cx="69732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Contact us</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pSp>
        <p:nvGrpSpPr>
          <p:cNvPr id="623" name="Google Shape;623;p24"/>
          <p:cNvGrpSpPr/>
          <p:nvPr/>
        </p:nvGrpSpPr>
        <p:grpSpPr>
          <a:xfrm>
            <a:off x="774218" y="2177400"/>
            <a:ext cx="5097641" cy="7508818"/>
            <a:chOff x="0" y="-28575"/>
            <a:chExt cx="1342589" cy="1977631"/>
          </a:xfrm>
        </p:grpSpPr>
        <p:sp>
          <p:nvSpPr>
            <p:cNvPr id="624" name="Google Shape;624;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4"/>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4"/>
          <p:cNvGrpSpPr/>
          <p:nvPr/>
        </p:nvGrpSpPr>
        <p:grpSpPr>
          <a:xfrm>
            <a:off x="6109984" y="2177400"/>
            <a:ext cx="11512980" cy="7508818"/>
            <a:chOff x="0" y="-28575"/>
            <a:chExt cx="3032225" cy="1977631"/>
          </a:xfrm>
        </p:grpSpPr>
        <p:sp>
          <p:nvSpPr>
            <p:cNvPr id="627" name="Google Shape;627;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4"/>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24"/>
          <p:cNvGrpSpPr/>
          <p:nvPr/>
        </p:nvGrpSpPr>
        <p:grpSpPr>
          <a:xfrm>
            <a:off x="1139005" y="2458118"/>
            <a:ext cx="4368067" cy="755733"/>
            <a:chOff x="0" y="-28575"/>
            <a:chExt cx="1150437" cy="199041"/>
          </a:xfrm>
        </p:grpSpPr>
        <p:sp>
          <p:nvSpPr>
            <p:cNvPr id="630" name="Google Shape;630;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4"/>
          <p:cNvGrpSpPr/>
          <p:nvPr/>
        </p:nvGrpSpPr>
        <p:grpSpPr>
          <a:xfrm>
            <a:off x="9682440" y="2458118"/>
            <a:ext cx="4368067" cy="755733"/>
            <a:chOff x="0" y="-28575"/>
            <a:chExt cx="1150437" cy="199041"/>
          </a:xfrm>
        </p:grpSpPr>
        <p:sp>
          <p:nvSpPr>
            <p:cNvPr id="633" name="Google Shape;633;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24"/>
          <p:cNvGrpSpPr/>
          <p:nvPr/>
        </p:nvGrpSpPr>
        <p:grpSpPr>
          <a:xfrm>
            <a:off x="1139005" y="7092517"/>
            <a:ext cx="4368067" cy="755733"/>
            <a:chOff x="0" y="-28575"/>
            <a:chExt cx="1150437" cy="199041"/>
          </a:xfrm>
        </p:grpSpPr>
        <p:sp>
          <p:nvSpPr>
            <p:cNvPr id="636" name="Google Shape;636;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24"/>
          <p:cNvGrpSpPr/>
          <p:nvPr/>
        </p:nvGrpSpPr>
        <p:grpSpPr>
          <a:xfrm>
            <a:off x="2015589" y="8078910"/>
            <a:ext cx="754204" cy="780719"/>
            <a:chOff x="0" y="-28575"/>
            <a:chExt cx="812800" cy="841375"/>
          </a:xfrm>
        </p:grpSpPr>
        <p:sp>
          <p:nvSpPr>
            <p:cNvPr id="639" name="Google Shape;639;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7C2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24"/>
          <p:cNvGrpSpPr/>
          <p:nvPr/>
        </p:nvGrpSpPr>
        <p:grpSpPr>
          <a:xfrm>
            <a:off x="2949152" y="8078910"/>
            <a:ext cx="754204" cy="780719"/>
            <a:chOff x="0" y="-28575"/>
            <a:chExt cx="812800" cy="841375"/>
          </a:xfrm>
        </p:grpSpPr>
        <p:sp>
          <p:nvSpPr>
            <p:cNvPr id="642" name="Google Shape;642;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5C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24"/>
          <p:cNvGrpSpPr/>
          <p:nvPr/>
        </p:nvGrpSpPr>
        <p:grpSpPr>
          <a:xfrm>
            <a:off x="3876283" y="8078910"/>
            <a:ext cx="754204" cy="780719"/>
            <a:chOff x="0" y="-28575"/>
            <a:chExt cx="812800" cy="841375"/>
          </a:xfrm>
        </p:grpSpPr>
        <p:sp>
          <p:nvSpPr>
            <p:cNvPr id="645" name="Google Shape;645;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47F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7" name="Google Shape;647;p24"/>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Fredoka"/>
                <a:ea typeface="Fredoka"/>
                <a:cs typeface="Fredoka"/>
                <a:sym typeface="Fredok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Fredoka"/>
                <a:ea typeface="Fredoka"/>
                <a:cs typeface="Fredoka"/>
                <a:sym typeface="Fredoka"/>
              </a:rPr>
              <a:t>uses the following free fonts:</a:t>
            </a:r>
            <a:endParaRPr/>
          </a:p>
        </p:txBody>
      </p:sp>
      <p:sp>
        <p:nvSpPr>
          <p:cNvPr id="648" name="Google Shape;648;p24"/>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Fredoka"/>
                <a:ea typeface="Fredoka"/>
                <a:cs typeface="Fredoka"/>
                <a:sym typeface="Fredoka"/>
              </a:rPr>
              <a:t>You can find these fonts online too.</a:t>
            </a:r>
            <a:endParaRPr/>
          </a:p>
        </p:txBody>
      </p:sp>
      <p:sp>
        <p:nvSpPr>
          <p:cNvPr id="649" name="Google Shape;649;p24"/>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97" u="none" cap="none" strike="noStrike">
                <a:solidFill>
                  <a:srgbClr val="000000"/>
                </a:solidFill>
                <a:latin typeface="Fredoka"/>
                <a:ea typeface="Fredoka"/>
                <a:cs typeface="Fredoka"/>
                <a:sym typeface="Fredoka"/>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Fredoka"/>
                <a:ea typeface="Fredoka"/>
                <a:cs typeface="Fredoka"/>
                <a:sym typeface="Fredoka"/>
              </a:rPr>
              <a:t>FREDOKA</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Fredoka"/>
              <a:ea typeface="Fredoka"/>
              <a:cs typeface="Fredoka"/>
              <a:sym typeface="Fredoka"/>
            </a:endParaRPr>
          </a:p>
          <a:p>
            <a:pPr indent="0" lvl="0" marL="0" marR="0" rtl="0" algn="ctr">
              <a:lnSpc>
                <a:spcPct val="80000"/>
              </a:lnSpc>
              <a:spcBef>
                <a:spcPts val="0"/>
              </a:spcBef>
              <a:spcAft>
                <a:spcPts val="0"/>
              </a:spcAft>
              <a:buNone/>
            </a:pPr>
            <a:r>
              <a:rPr b="0" i="0" lang="en-US" sz="1497" u="none" cap="none" strike="noStrike">
                <a:solidFill>
                  <a:srgbClr val="000000"/>
                </a:solidFill>
                <a:latin typeface="Fredoka"/>
                <a:ea typeface="Fredoka"/>
                <a:cs typeface="Fredoka"/>
                <a:sym typeface="Fredoka"/>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Fredoka"/>
                <a:ea typeface="Fredoka"/>
                <a:cs typeface="Fredoka"/>
                <a:sym typeface="Fredoka"/>
              </a:rPr>
              <a:t>FREDOKA</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Fredoka"/>
              <a:ea typeface="Fredoka"/>
              <a:cs typeface="Fredoka"/>
              <a:sym typeface="Fredoka"/>
            </a:endParaRPr>
          </a:p>
          <a:p>
            <a:pPr indent="0" lvl="0" marL="0" marR="0" rtl="0" algn="ctr">
              <a:lnSpc>
                <a:spcPct val="80000"/>
              </a:lnSpc>
              <a:spcBef>
                <a:spcPts val="0"/>
              </a:spcBef>
              <a:spcAft>
                <a:spcPts val="0"/>
              </a:spcAft>
              <a:buNone/>
            </a:pPr>
            <a:r>
              <a:rPr b="0" i="0" lang="en-US" sz="1497" u="none" cap="none" strike="noStrike">
                <a:solidFill>
                  <a:srgbClr val="000000"/>
                </a:solidFill>
                <a:latin typeface="Fredoka"/>
                <a:ea typeface="Fredoka"/>
                <a:cs typeface="Fredoka"/>
                <a:sym typeface="Fredoka"/>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Fredoka"/>
                <a:ea typeface="Fredoka"/>
                <a:cs typeface="Fredoka"/>
                <a:sym typeface="Fredoka"/>
              </a:rPr>
              <a:t>FREDOKA</a:t>
            </a:r>
            <a:endParaRPr/>
          </a:p>
        </p:txBody>
      </p:sp>
      <p:sp>
        <p:nvSpPr>
          <p:cNvPr id="650" name="Google Shape;650;p24"/>
          <p:cNvSpPr txBox="1"/>
          <p:nvPr/>
        </p:nvSpPr>
        <p:spPr>
          <a:xfrm>
            <a:off x="1782005"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Fredoka"/>
                <a:ea typeface="Fredoka"/>
                <a:cs typeface="Fredoka"/>
                <a:sym typeface="Fredoka"/>
              </a:rPr>
              <a:t>#B7C223</a:t>
            </a:r>
            <a:endParaRPr/>
          </a:p>
        </p:txBody>
      </p:sp>
      <p:sp>
        <p:nvSpPr>
          <p:cNvPr id="651" name="Google Shape;651;p24"/>
          <p:cNvSpPr txBox="1"/>
          <p:nvPr/>
        </p:nvSpPr>
        <p:spPr>
          <a:xfrm>
            <a:off x="2715567"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Fredoka"/>
                <a:ea typeface="Fredoka"/>
                <a:cs typeface="Fredoka"/>
                <a:sym typeface="Fredoka"/>
              </a:rPr>
              <a:t>#F75C03</a:t>
            </a:r>
            <a:endParaRPr/>
          </a:p>
        </p:txBody>
      </p:sp>
      <p:sp>
        <p:nvSpPr>
          <p:cNvPr id="652" name="Google Shape;652;p24"/>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Fredoka"/>
                <a:ea typeface="Fredoka"/>
                <a:cs typeface="Fredoka"/>
                <a:sym typeface="Fredoka"/>
              </a:rPr>
              <a:t>Use these design resources in your Canva Presentation.</a:t>
            </a:r>
            <a:endParaRPr/>
          </a:p>
        </p:txBody>
      </p:sp>
      <p:sp>
        <p:nvSpPr>
          <p:cNvPr id="653" name="Google Shape;653;p24"/>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Fredoka"/>
                <a:ea typeface="Fredoka"/>
                <a:cs typeface="Fredoka"/>
                <a:sym typeface="Fredoka"/>
              </a:rPr>
              <a:t>DON'T FORGET TO DELETE THIS PAGE BEFORE PRESENTING. </a:t>
            </a:r>
            <a:endParaRPr/>
          </a:p>
        </p:txBody>
      </p:sp>
      <p:sp>
        <p:nvSpPr>
          <p:cNvPr id="654" name="Google Shape;654;p24"/>
          <p:cNvSpPr txBox="1"/>
          <p:nvPr/>
        </p:nvSpPr>
        <p:spPr>
          <a:xfrm>
            <a:off x="5469973" y="553424"/>
            <a:ext cx="73482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Fredoka"/>
                <a:ea typeface="Fredoka"/>
                <a:cs typeface="Fredoka"/>
                <a:sym typeface="Fredoka"/>
              </a:rPr>
              <a:t>Resource Page</a:t>
            </a:r>
            <a:endParaRPr b="1"/>
          </a:p>
        </p:txBody>
      </p:sp>
      <p:sp>
        <p:nvSpPr>
          <p:cNvPr id="655" name="Google Shape;655;p24"/>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Fredoka"/>
                <a:ea typeface="Fredoka"/>
                <a:cs typeface="Fredoka"/>
                <a:sym typeface="Fredoka"/>
              </a:rPr>
              <a:t>FONTS</a:t>
            </a:r>
            <a:endParaRPr/>
          </a:p>
        </p:txBody>
      </p:sp>
      <p:sp>
        <p:nvSpPr>
          <p:cNvPr id="656" name="Google Shape;656;p24"/>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Fredoka"/>
                <a:ea typeface="Fredoka"/>
                <a:cs typeface="Fredoka"/>
                <a:sym typeface="Fredoka"/>
              </a:rPr>
              <a:t>DESIGN ELEMENTS</a:t>
            </a:r>
            <a:endParaRPr/>
          </a:p>
        </p:txBody>
      </p:sp>
      <p:sp>
        <p:nvSpPr>
          <p:cNvPr id="657" name="Google Shape;657;p24"/>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Fredoka"/>
                <a:ea typeface="Fredoka"/>
                <a:cs typeface="Fredoka"/>
                <a:sym typeface="Fredoka"/>
              </a:rPr>
              <a:t>COLORS</a:t>
            </a:r>
            <a:endParaRPr/>
          </a:p>
        </p:txBody>
      </p:sp>
      <p:sp>
        <p:nvSpPr>
          <p:cNvPr id="658" name="Google Shape;658;p24"/>
          <p:cNvSpPr txBox="1"/>
          <p:nvPr/>
        </p:nvSpPr>
        <p:spPr>
          <a:xfrm>
            <a:off x="364269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Fredoka"/>
                <a:ea typeface="Fredoka"/>
                <a:cs typeface="Fredoka"/>
                <a:sym typeface="Fredoka"/>
              </a:rPr>
              <a:t>#447F92</a:t>
            </a:r>
            <a:endParaRPr/>
          </a:p>
        </p:txBody>
      </p:sp>
      <p:grpSp>
        <p:nvGrpSpPr>
          <p:cNvPr id="659" name="Google Shape;659;p24"/>
          <p:cNvGrpSpPr/>
          <p:nvPr/>
        </p:nvGrpSpPr>
        <p:grpSpPr>
          <a:xfrm>
            <a:off x="6712288" y="3926882"/>
            <a:ext cx="10308370" cy="4720903"/>
            <a:chOff x="0" y="0"/>
            <a:chExt cx="13744493" cy="6294537"/>
          </a:xfrm>
        </p:grpSpPr>
        <p:sp>
          <p:nvSpPr>
            <p:cNvPr id="660" name="Google Shape;660;p24"/>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661" name="Google Shape;661;p24"/>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662" name="Google Shape;662;p24"/>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663" name="Google Shape;663;p24"/>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664" name="Google Shape;664;p24"/>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665" name="Google Shape;665;p24"/>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666" name="Google Shape;666;p24"/>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667" name="Google Shape;667;p24"/>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668" name="Google Shape;668;p24"/>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669" name="Google Shape;669;p24"/>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670" name="Google Shape;670;p24"/>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671" name="Google Shape;671;p24"/>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672" name="Google Shape;672;p24"/>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673" name="Google Shape;673;p24"/>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674" name="Google Shape;674;p24"/>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675" name="Google Shape;675;p24"/>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676" name="Google Shape;676;p24"/>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677" name="Google Shape;677;p24"/>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678" name="Google Shape;678;p24"/>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679" name="Google Shape;679;p24"/>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680" name="Google Shape;680;p24"/>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681" name="Google Shape;681;p24"/>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682" name="Google Shape;682;p24"/>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683" name="Google Shape;683;p24"/>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684" name="Google Shape;684;p24"/>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685" name="Google Shape;685;p24"/>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686" name="Google Shape;686;p24"/>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687" name="Google Shape;687;p24"/>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688" name="Google Shape;688;p24"/>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689" name="Google Shape;689;p24"/>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690" name="Google Shape;690;p24"/>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691" name="Google Shape;691;p24"/>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692" name="Google Shape;692;p24"/>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693" name="Google Shape;693;p24"/>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694" name="Google Shape;694;p24"/>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695" name="Google Shape;695;p24"/>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696" name="Google Shape;696;p24"/>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697" name="Google Shape;697;p24"/>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698" name="Google Shape;698;p24"/>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grpSp>
        <p:nvGrpSpPr>
          <p:cNvPr id="703" name="Google Shape;703;p25"/>
          <p:cNvGrpSpPr/>
          <p:nvPr/>
        </p:nvGrpSpPr>
        <p:grpSpPr>
          <a:xfrm>
            <a:off x="5995272" y="2401409"/>
            <a:ext cx="6297456" cy="2611613"/>
            <a:chOff x="0" y="-28575"/>
            <a:chExt cx="1658589" cy="687832"/>
          </a:xfrm>
        </p:grpSpPr>
        <p:sp>
          <p:nvSpPr>
            <p:cNvPr id="704" name="Google Shape;704;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p25"/>
          <p:cNvGrpSpPr/>
          <p:nvPr/>
        </p:nvGrpSpPr>
        <p:grpSpPr>
          <a:xfrm>
            <a:off x="5995272" y="5476026"/>
            <a:ext cx="6297456" cy="2611613"/>
            <a:chOff x="0" y="-28575"/>
            <a:chExt cx="1658589" cy="687832"/>
          </a:xfrm>
        </p:grpSpPr>
        <p:sp>
          <p:nvSpPr>
            <p:cNvPr id="707" name="Google Shape;707;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9" name="Google Shape;709;p25"/>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Fredoka"/>
                <a:ea typeface="Fredoka"/>
                <a:cs typeface="Fredoka"/>
                <a:sym typeface="Fredoka"/>
              </a:rPr>
              <a:t>This presentation template is free for everyone to use thanks to the following:</a:t>
            </a:r>
            <a:endParaRPr/>
          </a:p>
        </p:txBody>
      </p:sp>
      <p:sp>
        <p:nvSpPr>
          <p:cNvPr id="710" name="Google Shape;710;p25"/>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0000"/>
                </a:solidFill>
                <a:latin typeface="Fredoka"/>
                <a:ea typeface="Fredoka"/>
                <a:cs typeface="Fredoka"/>
                <a:sym typeface="Fredoka"/>
              </a:rPr>
              <a:t>Happy designing!</a:t>
            </a:r>
            <a:endParaRPr/>
          </a:p>
        </p:txBody>
      </p:sp>
      <p:sp>
        <p:nvSpPr>
          <p:cNvPr id="711" name="Google Shape;711;p25"/>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redoka"/>
                <a:ea typeface="Fredoka"/>
                <a:cs typeface="Fredoka"/>
                <a:sym typeface="Fredoka"/>
              </a:rPr>
              <a:t>for the presentation template</a:t>
            </a:r>
            <a:endParaRPr/>
          </a:p>
        </p:txBody>
      </p:sp>
      <p:sp>
        <p:nvSpPr>
          <p:cNvPr id="712" name="Google Shape;712;p25"/>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redoka"/>
                <a:ea typeface="Fredoka"/>
                <a:cs typeface="Fredoka"/>
                <a:sym typeface="Fredoka"/>
              </a:rPr>
              <a:t>for the photos</a:t>
            </a:r>
            <a:endParaRPr/>
          </a:p>
        </p:txBody>
      </p:sp>
      <p:sp>
        <p:nvSpPr>
          <p:cNvPr id="713" name="Google Shape;713;p25"/>
          <p:cNvSpPr txBox="1"/>
          <p:nvPr/>
        </p:nvSpPr>
        <p:spPr>
          <a:xfrm>
            <a:off x="5469973" y="750324"/>
            <a:ext cx="73482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Fredoka"/>
                <a:ea typeface="Fredoka"/>
                <a:cs typeface="Fredoka"/>
                <a:sym typeface="Fredoka"/>
              </a:rPr>
              <a:t>Credits</a:t>
            </a:r>
            <a:endParaRPr b="1"/>
          </a:p>
        </p:txBody>
      </p:sp>
      <p:sp>
        <p:nvSpPr>
          <p:cNvPr id="714" name="Google Shape;714;p25"/>
          <p:cNvSpPr txBox="1"/>
          <p:nvPr/>
        </p:nvSpPr>
        <p:spPr>
          <a:xfrm>
            <a:off x="6110027" y="6320306"/>
            <a:ext cx="6067800" cy="72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000000"/>
                </a:solidFill>
                <a:latin typeface="Fredoka"/>
                <a:ea typeface="Fredoka"/>
                <a:cs typeface="Fredoka"/>
                <a:sym typeface="Fredoka"/>
              </a:rPr>
              <a:t>Pexels, Pixabay</a:t>
            </a:r>
            <a:endParaRPr b="1"/>
          </a:p>
        </p:txBody>
      </p:sp>
      <p:pic>
        <p:nvPicPr>
          <p:cNvPr id="715" name="Google Shape;715;p25"/>
          <p:cNvPicPr preferRelativeResize="0"/>
          <p:nvPr/>
        </p:nvPicPr>
        <p:blipFill>
          <a:blip r:embed="rId3">
            <a:alphaModFix/>
          </a:blip>
          <a:stretch>
            <a:fillRect/>
          </a:stretch>
        </p:blipFill>
        <p:spPr>
          <a:xfrm>
            <a:off x="6731775" y="2923843"/>
            <a:ext cx="4774145"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8"/>
          <p:cNvGrpSpPr/>
          <p:nvPr/>
        </p:nvGrpSpPr>
        <p:grpSpPr>
          <a:xfrm>
            <a:off x="0" y="0"/>
            <a:ext cx="3792462" cy="10287000"/>
            <a:chOff x="0" y="0"/>
            <a:chExt cx="998838" cy="2709333"/>
          </a:xfrm>
        </p:grpSpPr>
        <p:sp>
          <p:nvSpPr>
            <p:cNvPr id="142" name="Google Shape;142;p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143" name="Google Shape;143;p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8"/>
          <p:cNvGrpSpPr/>
          <p:nvPr/>
        </p:nvGrpSpPr>
        <p:grpSpPr>
          <a:xfrm>
            <a:off x="3623452" y="0"/>
            <a:ext cx="3792462" cy="10287000"/>
            <a:chOff x="0" y="0"/>
            <a:chExt cx="998838" cy="2709333"/>
          </a:xfrm>
        </p:grpSpPr>
        <p:sp>
          <p:nvSpPr>
            <p:cNvPr id="145" name="Google Shape;145;p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146" name="Google Shape;146;p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8"/>
          <p:cNvGrpSpPr/>
          <p:nvPr/>
        </p:nvGrpSpPr>
        <p:grpSpPr>
          <a:xfrm>
            <a:off x="7246405" y="0"/>
            <a:ext cx="3792462" cy="10287000"/>
            <a:chOff x="0" y="0"/>
            <a:chExt cx="998838" cy="2709333"/>
          </a:xfrm>
        </p:grpSpPr>
        <p:sp>
          <p:nvSpPr>
            <p:cNvPr id="148" name="Google Shape;148;p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149" name="Google Shape;149;p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8"/>
          <p:cNvGrpSpPr/>
          <p:nvPr/>
        </p:nvGrpSpPr>
        <p:grpSpPr>
          <a:xfrm>
            <a:off x="10869857" y="0"/>
            <a:ext cx="3792462" cy="10287000"/>
            <a:chOff x="0" y="0"/>
            <a:chExt cx="998838" cy="2709333"/>
          </a:xfrm>
        </p:grpSpPr>
        <p:sp>
          <p:nvSpPr>
            <p:cNvPr id="151" name="Google Shape;151;p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152" name="Google Shape;152;p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8"/>
          <p:cNvGrpSpPr/>
          <p:nvPr/>
        </p:nvGrpSpPr>
        <p:grpSpPr>
          <a:xfrm>
            <a:off x="14495538" y="0"/>
            <a:ext cx="3792462" cy="10287000"/>
            <a:chOff x="0" y="0"/>
            <a:chExt cx="998838" cy="2709333"/>
          </a:xfrm>
        </p:grpSpPr>
        <p:sp>
          <p:nvSpPr>
            <p:cNvPr id="154" name="Google Shape;154;p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155" name="Google Shape;155;p8"/>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8"/>
          <p:cNvGrpSpPr/>
          <p:nvPr/>
        </p:nvGrpSpPr>
        <p:grpSpPr>
          <a:xfrm>
            <a:off x="1028700" y="1028700"/>
            <a:ext cx="16230600" cy="8229600"/>
            <a:chOff x="0" y="0"/>
            <a:chExt cx="4274726" cy="2167467"/>
          </a:xfrm>
        </p:grpSpPr>
        <p:sp>
          <p:nvSpPr>
            <p:cNvPr id="157" name="Google Shape;157;p8"/>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158" name="Google Shape;158;p8"/>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8"/>
          <p:cNvGrpSpPr/>
          <p:nvPr/>
        </p:nvGrpSpPr>
        <p:grpSpPr>
          <a:xfrm>
            <a:off x="2240178" y="4323033"/>
            <a:ext cx="5834700" cy="888480"/>
            <a:chOff x="0" y="66675"/>
            <a:chExt cx="7779600" cy="1184640"/>
          </a:xfrm>
        </p:grpSpPr>
        <p:sp>
          <p:nvSpPr>
            <p:cNvPr id="160" name="Google Shape;160;p8"/>
            <p:cNvSpPr txBox="1"/>
            <p:nvPr/>
          </p:nvSpPr>
          <p:spPr>
            <a:xfrm>
              <a:off x="0" y="66675"/>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Introduction</a:t>
              </a:r>
              <a:endParaRPr b="1"/>
            </a:p>
          </p:txBody>
        </p:sp>
        <p:sp>
          <p:nvSpPr>
            <p:cNvPr id="161" name="Google Shape;161;p8"/>
            <p:cNvSpPr txBox="1"/>
            <p:nvPr/>
          </p:nvSpPr>
          <p:spPr>
            <a:xfrm>
              <a:off x="0" y="882015"/>
              <a:ext cx="7779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800" u="none" cap="none" strike="noStrike">
                  <a:solidFill>
                    <a:srgbClr val="000000"/>
                  </a:solidFill>
                  <a:latin typeface="DM Sans"/>
                  <a:ea typeface="DM Sans"/>
                  <a:cs typeface="DM Sans"/>
                  <a:sym typeface="DM Sans"/>
                </a:rPr>
                <a:t>Elaborate on your topic here.</a:t>
              </a:r>
              <a:endParaRPr/>
            </a:p>
          </p:txBody>
        </p:sp>
      </p:grpSp>
      <p:grpSp>
        <p:nvGrpSpPr>
          <p:cNvPr id="162" name="Google Shape;162;p8"/>
          <p:cNvGrpSpPr/>
          <p:nvPr/>
        </p:nvGrpSpPr>
        <p:grpSpPr>
          <a:xfrm>
            <a:off x="2240178" y="6415512"/>
            <a:ext cx="5834700" cy="888480"/>
            <a:chOff x="0" y="66675"/>
            <a:chExt cx="7779600" cy="1184640"/>
          </a:xfrm>
        </p:grpSpPr>
        <p:sp>
          <p:nvSpPr>
            <p:cNvPr id="163" name="Google Shape;163;p8"/>
            <p:cNvSpPr txBox="1"/>
            <p:nvPr/>
          </p:nvSpPr>
          <p:spPr>
            <a:xfrm>
              <a:off x="0" y="66675"/>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Our Projects</a:t>
              </a:r>
              <a:endParaRPr b="1"/>
            </a:p>
          </p:txBody>
        </p:sp>
        <p:sp>
          <p:nvSpPr>
            <p:cNvPr id="164" name="Google Shape;164;p8"/>
            <p:cNvSpPr txBox="1"/>
            <p:nvPr/>
          </p:nvSpPr>
          <p:spPr>
            <a:xfrm>
              <a:off x="0" y="882015"/>
              <a:ext cx="7779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800" u="none" cap="none" strike="noStrike">
                  <a:solidFill>
                    <a:srgbClr val="000000"/>
                  </a:solidFill>
                  <a:latin typeface="DM Sans"/>
                  <a:ea typeface="DM Sans"/>
                  <a:cs typeface="DM Sans"/>
                  <a:sym typeface="DM Sans"/>
                </a:rPr>
                <a:t>Elaborate on your topic here.</a:t>
              </a:r>
              <a:endParaRPr/>
            </a:p>
          </p:txBody>
        </p:sp>
      </p:grpSp>
      <p:grpSp>
        <p:nvGrpSpPr>
          <p:cNvPr id="165" name="Google Shape;165;p8"/>
          <p:cNvGrpSpPr/>
          <p:nvPr/>
        </p:nvGrpSpPr>
        <p:grpSpPr>
          <a:xfrm>
            <a:off x="10213029" y="4323033"/>
            <a:ext cx="5834700" cy="888480"/>
            <a:chOff x="0" y="66675"/>
            <a:chExt cx="7779600" cy="1184640"/>
          </a:xfrm>
        </p:grpSpPr>
        <p:sp>
          <p:nvSpPr>
            <p:cNvPr id="166" name="Google Shape;166;p8"/>
            <p:cNvSpPr txBox="1"/>
            <p:nvPr/>
          </p:nvSpPr>
          <p:spPr>
            <a:xfrm>
              <a:off x="0" y="66675"/>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About Us</a:t>
              </a:r>
              <a:endParaRPr b="1"/>
            </a:p>
          </p:txBody>
        </p:sp>
        <p:sp>
          <p:nvSpPr>
            <p:cNvPr id="167" name="Google Shape;167;p8"/>
            <p:cNvSpPr txBox="1"/>
            <p:nvPr/>
          </p:nvSpPr>
          <p:spPr>
            <a:xfrm>
              <a:off x="0" y="882015"/>
              <a:ext cx="7779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800" u="none" cap="none" strike="noStrike">
                  <a:solidFill>
                    <a:srgbClr val="000000"/>
                  </a:solidFill>
                  <a:latin typeface="DM Sans"/>
                  <a:ea typeface="DM Sans"/>
                  <a:cs typeface="DM Sans"/>
                  <a:sym typeface="DM Sans"/>
                </a:rPr>
                <a:t>Elaborate on your topic here.</a:t>
              </a:r>
              <a:endParaRPr/>
            </a:p>
          </p:txBody>
        </p:sp>
      </p:grpSp>
      <p:grpSp>
        <p:nvGrpSpPr>
          <p:cNvPr id="168" name="Google Shape;168;p8"/>
          <p:cNvGrpSpPr/>
          <p:nvPr/>
        </p:nvGrpSpPr>
        <p:grpSpPr>
          <a:xfrm>
            <a:off x="10213029" y="6415512"/>
            <a:ext cx="5834700" cy="888480"/>
            <a:chOff x="0" y="66675"/>
            <a:chExt cx="7779600" cy="1184640"/>
          </a:xfrm>
        </p:grpSpPr>
        <p:sp>
          <p:nvSpPr>
            <p:cNvPr id="169" name="Google Shape;169;p8"/>
            <p:cNvSpPr txBox="1"/>
            <p:nvPr/>
          </p:nvSpPr>
          <p:spPr>
            <a:xfrm>
              <a:off x="0" y="66675"/>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Chapter Title</a:t>
              </a:r>
              <a:endParaRPr b="1"/>
            </a:p>
          </p:txBody>
        </p:sp>
        <p:sp>
          <p:nvSpPr>
            <p:cNvPr id="170" name="Google Shape;170;p8"/>
            <p:cNvSpPr txBox="1"/>
            <p:nvPr/>
          </p:nvSpPr>
          <p:spPr>
            <a:xfrm>
              <a:off x="0" y="882015"/>
              <a:ext cx="7779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800" u="none" cap="none" strike="noStrike">
                  <a:solidFill>
                    <a:srgbClr val="000000"/>
                  </a:solidFill>
                  <a:latin typeface="DM Sans"/>
                  <a:ea typeface="DM Sans"/>
                  <a:cs typeface="DM Sans"/>
                  <a:sym typeface="DM Sans"/>
                </a:rPr>
                <a:t>Elaborate on your topic here.</a:t>
              </a:r>
              <a:endParaRPr/>
            </a:p>
          </p:txBody>
        </p:sp>
      </p:grpSp>
      <p:sp>
        <p:nvSpPr>
          <p:cNvPr id="171" name="Google Shape;171;p8"/>
          <p:cNvSpPr txBox="1"/>
          <p:nvPr/>
        </p:nvSpPr>
        <p:spPr>
          <a:xfrm>
            <a:off x="1537178" y="2479232"/>
            <a:ext cx="152223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Table of Contents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9"/>
          <p:cNvGrpSpPr/>
          <p:nvPr/>
        </p:nvGrpSpPr>
        <p:grpSpPr>
          <a:xfrm>
            <a:off x="0" y="0"/>
            <a:ext cx="3792462" cy="10287000"/>
            <a:chOff x="0" y="0"/>
            <a:chExt cx="998838" cy="2709333"/>
          </a:xfrm>
        </p:grpSpPr>
        <p:sp>
          <p:nvSpPr>
            <p:cNvPr id="177" name="Google Shape;177;p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178" name="Google Shape;178;p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9"/>
          <p:cNvGrpSpPr/>
          <p:nvPr/>
        </p:nvGrpSpPr>
        <p:grpSpPr>
          <a:xfrm>
            <a:off x="3623452" y="0"/>
            <a:ext cx="3792462" cy="10287000"/>
            <a:chOff x="0" y="0"/>
            <a:chExt cx="998838" cy="2709333"/>
          </a:xfrm>
        </p:grpSpPr>
        <p:sp>
          <p:nvSpPr>
            <p:cNvPr id="180" name="Google Shape;180;p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181" name="Google Shape;181;p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9"/>
          <p:cNvGrpSpPr/>
          <p:nvPr/>
        </p:nvGrpSpPr>
        <p:grpSpPr>
          <a:xfrm>
            <a:off x="7246405" y="0"/>
            <a:ext cx="3792462" cy="10287000"/>
            <a:chOff x="0" y="0"/>
            <a:chExt cx="998838" cy="2709333"/>
          </a:xfrm>
        </p:grpSpPr>
        <p:sp>
          <p:nvSpPr>
            <p:cNvPr id="183" name="Google Shape;183;p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184" name="Google Shape;184;p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9"/>
          <p:cNvGrpSpPr/>
          <p:nvPr/>
        </p:nvGrpSpPr>
        <p:grpSpPr>
          <a:xfrm>
            <a:off x="10869857" y="0"/>
            <a:ext cx="3792462" cy="10287000"/>
            <a:chOff x="0" y="0"/>
            <a:chExt cx="998838" cy="2709333"/>
          </a:xfrm>
        </p:grpSpPr>
        <p:sp>
          <p:nvSpPr>
            <p:cNvPr id="186" name="Google Shape;186;p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187" name="Google Shape;187;p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9"/>
          <p:cNvGrpSpPr/>
          <p:nvPr/>
        </p:nvGrpSpPr>
        <p:grpSpPr>
          <a:xfrm>
            <a:off x="14495538" y="0"/>
            <a:ext cx="3792462" cy="10287000"/>
            <a:chOff x="0" y="0"/>
            <a:chExt cx="998838" cy="2709333"/>
          </a:xfrm>
        </p:grpSpPr>
        <p:sp>
          <p:nvSpPr>
            <p:cNvPr id="189" name="Google Shape;189;p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190" name="Google Shape;190;p9"/>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9"/>
          <p:cNvGrpSpPr/>
          <p:nvPr/>
        </p:nvGrpSpPr>
        <p:grpSpPr>
          <a:xfrm>
            <a:off x="1028700" y="1028700"/>
            <a:ext cx="16230600" cy="8229600"/>
            <a:chOff x="0" y="0"/>
            <a:chExt cx="4274726" cy="2167467"/>
          </a:xfrm>
        </p:grpSpPr>
        <p:sp>
          <p:nvSpPr>
            <p:cNvPr id="192" name="Google Shape;192;p9"/>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193" name="Google Shape;193;p9"/>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9"/>
          <p:cNvSpPr txBox="1"/>
          <p:nvPr/>
        </p:nvSpPr>
        <p:spPr>
          <a:xfrm>
            <a:off x="1506157" y="4353434"/>
            <a:ext cx="152757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Fredoka"/>
                <a:ea typeface="Fredoka"/>
                <a:cs typeface="Fredoka"/>
                <a:sym typeface="Fredoka"/>
              </a:rPr>
              <a:t>Introduction</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10"/>
          <p:cNvGrpSpPr/>
          <p:nvPr/>
        </p:nvGrpSpPr>
        <p:grpSpPr>
          <a:xfrm>
            <a:off x="0" y="0"/>
            <a:ext cx="3792462" cy="10287000"/>
            <a:chOff x="0" y="0"/>
            <a:chExt cx="998838" cy="2709333"/>
          </a:xfrm>
        </p:grpSpPr>
        <p:sp>
          <p:nvSpPr>
            <p:cNvPr id="200" name="Google Shape;200;p1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201" name="Google Shape;201;p1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0"/>
          <p:cNvGrpSpPr/>
          <p:nvPr/>
        </p:nvGrpSpPr>
        <p:grpSpPr>
          <a:xfrm>
            <a:off x="3623452" y="0"/>
            <a:ext cx="3792462" cy="10287000"/>
            <a:chOff x="0" y="0"/>
            <a:chExt cx="998838" cy="2709333"/>
          </a:xfrm>
        </p:grpSpPr>
        <p:sp>
          <p:nvSpPr>
            <p:cNvPr id="203" name="Google Shape;203;p1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204" name="Google Shape;204;p1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0"/>
          <p:cNvGrpSpPr/>
          <p:nvPr/>
        </p:nvGrpSpPr>
        <p:grpSpPr>
          <a:xfrm>
            <a:off x="7246405" y="0"/>
            <a:ext cx="3792462" cy="10287000"/>
            <a:chOff x="0" y="0"/>
            <a:chExt cx="998838" cy="2709333"/>
          </a:xfrm>
        </p:grpSpPr>
        <p:sp>
          <p:nvSpPr>
            <p:cNvPr id="206" name="Google Shape;206;p1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207" name="Google Shape;207;p1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0"/>
          <p:cNvGrpSpPr/>
          <p:nvPr/>
        </p:nvGrpSpPr>
        <p:grpSpPr>
          <a:xfrm>
            <a:off x="10869857" y="0"/>
            <a:ext cx="3792462" cy="10287000"/>
            <a:chOff x="0" y="0"/>
            <a:chExt cx="998838" cy="2709333"/>
          </a:xfrm>
        </p:grpSpPr>
        <p:sp>
          <p:nvSpPr>
            <p:cNvPr id="209" name="Google Shape;209;p1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210" name="Google Shape;210;p1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0"/>
          <p:cNvGrpSpPr/>
          <p:nvPr/>
        </p:nvGrpSpPr>
        <p:grpSpPr>
          <a:xfrm>
            <a:off x="14495538" y="0"/>
            <a:ext cx="3792462" cy="10287000"/>
            <a:chOff x="0" y="0"/>
            <a:chExt cx="998838" cy="2709333"/>
          </a:xfrm>
        </p:grpSpPr>
        <p:sp>
          <p:nvSpPr>
            <p:cNvPr id="212" name="Google Shape;212;p1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213" name="Google Shape;213;p10"/>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0"/>
          <p:cNvGrpSpPr/>
          <p:nvPr/>
        </p:nvGrpSpPr>
        <p:grpSpPr>
          <a:xfrm>
            <a:off x="1028700" y="1028700"/>
            <a:ext cx="16230600" cy="8229600"/>
            <a:chOff x="0" y="0"/>
            <a:chExt cx="4274726" cy="2167467"/>
          </a:xfrm>
        </p:grpSpPr>
        <p:sp>
          <p:nvSpPr>
            <p:cNvPr id="215" name="Google Shape;215;p10"/>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216" name="Google Shape;216;p10"/>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0"/>
          <p:cNvSpPr txBox="1"/>
          <p:nvPr/>
        </p:nvSpPr>
        <p:spPr>
          <a:xfrm>
            <a:off x="8684300" y="2711635"/>
            <a:ext cx="8163600" cy="1723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000000"/>
                </a:solidFill>
                <a:latin typeface="Fredoka"/>
                <a:ea typeface="Fredoka"/>
                <a:cs typeface="Fredoka"/>
                <a:sym typeface="Fredoka"/>
              </a:rPr>
              <a:t>Welcome to Presentation</a:t>
            </a:r>
            <a:endParaRPr b="1"/>
          </a:p>
        </p:txBody>
      </p:sp>
      <p:sp>
        <p:nvSpPr>
          <p:cNvPr id="218" name="Google Shape;218;p10"/>
          <p:cNvSpPr txBox="1"/>
          <p:nvPr/>
        </p:nvSpPr>
        <p:spPr>
          <a:xfrm>
            <a:off x="8684300" y="4653095"/>
            <a:ext cx="8163600" cy="3241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I'm Rain, and I'll be sharing with you my beautiful ideas.</a:t>
            </a:r>
            <a:endParaRPr/>
          </a:p>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Follow me at @reallygreatsite to learn more.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Magna sit amet purus gravida. Eu ultrices vitae auctor eu augue ut lectus arcu. Eleifend mi in nulla posuere sollicitudin aliquam ultrices sagittis orci. Euismod elementum nisi quis eleifend.</a:t>
            </a:r>
            <a:endParaRPr/>
          </a:p>
        </p:txBody>
      </p:sp>
      <p:pic>
        <p:nvPicPr>
          <p:cNvPr id="219" name="Google Shape;219;p10"/>
          <p:cNvPicPr preferRelativeResize="0"/>
          <p:nvPr/>
        </p:nvPicPr>
        <p:blipFill>
          <a:blip r:embed="rId3">
            <a:alphaModFix/>
          </a:blip>
          <a:stretch>
            <a:fillRect/>
          </a:stretch>
        </p:blipFill>
        <p:spPr>
          <a:xfrm>
            <a:off x="1028698" y="533633"/>
            <a:ext cx="5818425" cy="86514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pSp>
        <p:nvGrpSpPr>
          <p:cNvPr id="224" name="Google Shape;224;p11"/>
          <p:cNvGrpSpPr/>
          <p:nvPr/>
        </p:nvGrpSpPr>
        <p:grpSpPr>
          <a:xfrm>
            <a:off x="0" y="0"/>
            <a:ext cx="3792462" cy="10287000"/>
            <a:chOff x="0" y="0"/>
            <a:chExt cx="998838" cy="2709333"/>
          </a:xfrm>
        </p:grpSpPr>
        <p:sp>
          <p:nvSpPr>
            <p:cNvPr id="225" name="Google Shape;225;p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226" name="Google Shape;226;p1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1"/>
          <p:cNvGrpSpPr/>
          <p:nvPr/>
        </p:nvGrpSpPr>
        <p:grpSpPr>
          <a:xfrm>
            <a:off x="3623452" y="0"/>
            <a:ext cx="3792462" cy="10287000"/>
            <a:chOff x="0" y="0"/>
            <a:chExt cx="998838" cy="2709333"/>
          </a:xfrm>
        </p:grpSpPr>
        <p:sp>
          <p:nvSpPr>
            <p:cNvPr id="228" name="Google Shape;228;p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229" name="Google Shape;229;p1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1"/>
          <p:cNvGrpSpPr/>
          <p:nvPr/>
        </p:nvGrpSpPr>
        <p:grpSpPr>
          <a:xfrm>
            <a:off x="7246405" y="0"/>
            <a:ext cx="3792462" cy="10287000"/>
            <a:chOff x="0" y="0"/>
            <a:chExt cx="998838" cy="2709333"/>
          </a:xfrm>
        </p:grpSpPr>
        <p:sp>
          <p:nvSpPr>
            <p:cNvPr id="231" name="Google Shape;231;p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232" name="Google Shape;232;p1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1"/>
          <p:cNvGrpSpPr/>
          <p:nvPr/>
        </p:nvGrpSpPr>
        <p:grpSpPr>
          <a:xfrm>
            <a:off x="10869857" y="0"/>
            <a:ext cx="3792462" cy="10287000"/>
            <a:chOff x="0" y="0"/>
            <a:chExt cx="998838" cy="2709333"/>
          </a:xfrm>
        </p:grpSpPr>
        <p:sp>
          <p:nvSpPr>
            <p:cNvPr id="234" name="Google Shape;234;p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235" name="Google Shape;235;p1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1"/>
          <p:cNvGrpSpPr/>
          <p:nvPr/>
        </p:nvGrpSpPr>
        <p:grpSpPr>
          <a:xfrm>
            <a:off x="14495538" y="0"/>
            <a:ext cx="3792462" cy="10287000"/>
            <a:chOff x="0" y="0"/>
            <a:chExt cx="998838" cy="2709333"/>
          </a:xfrm>
        </p:grpSpPr>
        <p:sp>
          <p:nvSpPr>
            <p:cNvPr id="237" name="Google Shape;237;p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238" name="Google Shape;238;p11"/>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1"/>
          <p:cNvGrpSpPr/>
          <p:nvPr/>
        </p:nvGrpSpPr>
        <p:grpSpPr>
          <a:xfrm>
            <a:off x="1028700" y="1028700"/>
            <a:ext cx="16230600" cy="8229600"/>
            <a:chOff x="0" y="0"/>
            <a:chExt cx="4274726" cy="2167467"/>
          </a:xfrm>
        </p:grpSpPr>
        <p:sp>
          <p:nvSpPr>
            <p:cNvPr id="240" name="Google Shape;240;p11"/>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241" name="Google Shape;241;p11"/>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2" name="Google Shape;242;p11"/>
          <p:cNvPicPr preferRelativeResize="0"/>
          <p:nvPr/>
        </p:nvPicPr>
        <p:blipFill>
          <a:blip r:embed="rId3">
            <a:alphaModFix/>
          </a:blip>
          <a:stretch>
            <a:fillRect/>
          </a:stretch>
        </p:blipFill>
        <p:spPr>
          <a:xfrm>
            <a:off x="3989400" y="2474777"/>
            <a:ext cx="11361352" cy="4884100"/>
          </a:xfrm>
          <a:prstGeom prst="rect">
            <a:avLst/>
          </a:prstGeom>
          <a:noFill/>
          <a:ln>
            <a:noFill/>
          </a:ln>
        </p:spPr>
      </p:pic>
      <p:sp>
        <p:nvSpPr>
          <p:cNvPr id="243" name="Google Shape;243;p11"/>
          <p:cNvSpPr txBox="1"/>
          <p:nvPr/>
        </p:nvSpPr>
        <p:spPr>
          <a:xfrm>
            <a:off x="1852560" y="1921973"/>
            <a:ext cx="14583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Our Graduation Program</a:t>
            </a:r>
            <a:endParaRPr b="1"/>
          </a:p>
        </p:txBody>
      </p:sp>
      <p:grpSp>
        <p:nvGrpSpPr>
          <p:cNvPr id="244" name="Google Shape;244;p11"/>
          <p:cNvGrpSpPr/>
          <p:nvPr/>
        </p:nvGrpSpPr>
        <p:grpSpPr>
          <a:xfrm>
            <a:off x="6904916" y="7061636"/>
            <a:ext cx="4531379" cy="1610474"/>
            <a:chOff x="0" y="66675"/>
            <a:chExt cx="6041838" cy="2147298"/>
          </a:xfrm>
        </p:grpSpPr>
        <p:sp>
          <p:nvSpPr>
            <p:cNvPr id="245" name="Google Shape;245;p11"/>
            <p:cNvSpPr txBox="1"/>
            <p:nvPr/>
          </p:nvSpPr>
          <p:spPr>
            <a:xfrm>
              <a:off x="0" y="66675"/>
              <a:ext cx="60417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When?</a:t>
              </a:r>
              <a:endParaRPr b="1"/>
            </a:p>
          </p:txBody>
        </p:sp>
        <p:sp>
          <p:nvSpPr>
            <p:cNvPr id="246" name="Google Shape;246;p11"/>
            <p:cNvSpPr txBox="1"/>
            <p:nvPr/>
          </p:nvSpPr>
          <p:spPr>
            <a:xfrm>
              <a:off x="0" y="962388"/>
              <a:ext cx="6041838" cy="12515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247" name="Google Shape;247;p11"/>
          <p:cNvGrpSpPr/>
          <p:nvPr/>
        </p:nvGrpSpPr>
        <p:grpSpPr>
          <a:xfrm>
            <a:off x="1905770" y="7061636"/>
            <a:ext cx="4531379" cy="1610474"/>
            <a:chOff x="0" y="66675"/>
            <a:chExt cx="6041838" cy="2147298"/>
          </a:xfrm>
        </p:grpSpPr>
        <p:sp>
          <p:nvSpPr>
            <p:cNvPr id="248" name="Google Shape;248;p11"/>
            <p:cNvSpPr txBox="1"/>
            <p:nvPr/>
          </p:nvSpPr>
          <p:spPr>
            <a:xfrm>
              <a:off x="0" y="66675"/>
              <a:ext cx="60417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What?</a:t>
              </a:r>
              <a:endParaRPr b="1"/>
            </a:p>
          </p:txBody>
        </p:sp>
        <p:sp>
          <p:nvSpPr>
            <p:cNvPr id="249" name="Google Shape;249;p11"/>
            <p:cNvSpPr txBox="1"/>
            <p:nvPr/>
          </p:nvSpPr>
          <p:spPr>
            <a:xfrm>
              <a:off x="0" y="962388"/>
              <a:ext cx="6041838" cy="12515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250" name="Google Shape;250;p11"/>
          <p:cNvGrpSpPr/>
          <p:nvPr/>
        </p:nvGrpSpPr>
        <p:grpSpPr>
          <a:xfrm>
            <a:off x="11904062" y="7061636"/>
            <a:ext cx="4531379" cy="1610474"/>
            <a:chOff x="0" y="66675"/>
            <a:chExt cx="6041838" cy="2147298"/>
          </a:xfrm>
        </p:grpSpPr>
        <p:sp>
          <p:nvSpPr>
            <p:cNvPr id="251" name="Google Shape;251;p11"/>
            <p:cNvSpPr txBox="1"/>
            <p:nvPr/>
          </p:nvSpPr>
          <p:spPr>
            <a:xfrm>
              <a:off x="0" y="66675"/>
              <a:ext cx="60417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Where?</a:t>
              </a:r>
              <a:endParaRPr b="1"/>
            </a:p>
          </p:txBody>
        </p:sp>
        <p:sp>
          <p:nvSpPr>
            <p:cNvPr id="252" name="Google Shape;252;p11"/>
            <p:cNvSpPr txBox="1"/>
            <p:nvPr/>
          </p:nvSpPr>
          <p:spPr>
            <a:xfrm>
              <a:off x="0" y="962388"/>
              <a:ext cx="6041838" cy="12515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grpSp>
        <p:nvGrpSpPr>
          <p:cNvPr id="257" name="Google Shape;257;p12"/>
          <p:cNvGrpSpPr/>
          <p:nvPr/>
        </p:nvGrpSpPr>
        <p:grpSpPr>
          <a:xfrm>
            <a:off x="0" y="0"/>
            <a:ext cx="3792462" cy="10287000"/>
            <a:chOff x="0" y="0"/>
            <a:chExt cx="998838" cy="2709333"/>
          </a:xfrm>
        </p:grpSpPr>
        <p:sp>
          <p:nvSpPr>
            <p:cNvPr id="258" name="Google Shape;258;p1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259" name="Google Shape;259;p1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2"/>
          <p:cNvGrpSpPr/>
          <p:nvPr/>
        </p:nvGrpSpPr>
        <p:grpSpPr>
          <a:xfrm>
            <a:off x="3623452" y="0"/>
            <a:ext cx="3792462" cy="10287000"/>
            <a:chOff x="0" y="0"/>
            <a:chExt cx="998838" cy="2709333"/>
          </a:xfrm>
        </p:grpSpPr>
        <p:sp>
          <p:nvSpPr>
            <p:cNvPr id="261" name="Google Shape;261;p1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262" name="Google Shape;262;p1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2"/>
          <p:cNvGrpSpPr/>
          <p:nvPr/>
        </p:nvGrpSpPr>
        <p:grpSpPr>
          <a:xfrm>
            <a:off x="7246405" y="0"/>
            <a:ext cx="3792462" cy="10287000"/>
            <a:chOff x="0" y="0"/>
            <a:chExt cx="998838" cy="2709333"/>
          </a:xfrm>
        </p:grpSpPr>
        <p:sp>
          <p:nvSpPr>
            <p:cNvPr id="264" name="Google Shape;264;p1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265" name="Google Shape;265;p1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2"/>
          <p:cNvGrpSpPr/>
          <p:nvPr/>
        </p:nvGrpSpPr>
        <p:grpSpPr>
          <a:xfrm>
            <a:off x="10869857" y="0"/>
            <a:ext cx="3792462" cy="10287000"/>
            <a:chOff x="0" y="0"/>
            <a:chExt cx="998838" cy="2709333"/>
          </a:xfrm>
        </p:grpSpPr>
        <p:sp>
          <p:nvSpPr>
            <p:cNvPr id="267" name="Google Shape;267;p1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268" name="Google Shape;268;p1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2"/>
          <p:cNvGrpSpPr/>
          <p:nvPr/>
        </p:nvGrpSpPr>
        <p:grpSpPr>
          <a:xfrm>
            <a:off x="14495538" y="0"/>
            <a:ext cx="3792462" cy="10287000"/>
            <a:chOff x="0" y="0"/>
            <a:chExt cx="998838" cy="2709333"/>
          </a:xfrm>
        </p:grpSpPr>
        <p:sp>
          <p:nvSpPr>
            <p:cNvPr id="270" name="Google Shape;270;p12"/>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271" name="Google Shape;271;p12"/>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2"/>
          <p:cNvGrpSpPr/>
          <p:nvPr/>
        </p:nvGrpSpPr>
        <p:grpSpPr>
          <a:xfrm>
            <a:off x="1028700" y="1028700"/>
            <a:ext cx="16230600" cy="8229600"/>
            <a:chOff x="0" y="0"/>
            <a:chExt cx="4274726" cy="2167467"/>
          </a:xfrm>
        </p:grpSpPr>
        <p:sp>
          <p:nvSpPr>
            <p:cNvPr id="273" name="Google Shape;273;p12"/>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274" name="Google Shape;274;p12"/>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2"/>
          <p:cNvSpPr txBox="1"/>
          <p:nvPr/>
        </p:nvSpPr>
        <p:spPr>
          <a:xfrm>
            <a:off x="1506157" y="4353434"/>
            <a:ext cx="152757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Fredoka"/>
                <a:ea typeface="Fredoka"/>
                <a:cs typeface="Fredoka"/>
                <a:sym typeface="Fredoka"/>
              </a:rPr>
              <a:t>About Us</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pSp>
        <p:nvGrpSpPr>
          <p:cNvPr id="280" name="Google Shape;280;p13"/>
          <p:cNvGrpSpPr/>
          <p:nvPr/>
        </p:nvGrpSpPr>
        <p:grpSpPr>
          <a:xfrm>
            <a:off x="0" y="0"/>
            <a:ext cx="3792462" cy="10287000"/>
            <a:chOff x="0" y="0"/>
            <a:chExt cx="998838" cy="2709333"/>
          </a:xfrm>
        </p:grpSpPr>
        <p:sp>
          <p:nvSpPr>
            <p:cNvPr id="281" name="Google Shape;281;p1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282" name="Google Shape;282;p1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3"/>
          <p:cNvGrpSpPr/>
          <p:nvPr/>
        </p:nvGrpSpPr>
        <p:grpSpPr>
          <a:xfrm>
            <a:off x="3623452" y="0"/>
            <a:ext cx="3792462" cy="10287000"/>
            <a:chOff x="0" y="0"/>
            <a:chExt cx="998838" cy="2709333"/>
          </a:xfrm>
        </p:grpSpPr>
        <p:sp>
          <p:nvSpPr>
            <p:cNvPr id="284" name="Google Shape;284;p1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285" name="Google Shape;285;p1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3"/>
          <p:cNvGrpSpPr/>
          <p:nvPr/>
        </p:nvGrpSpPr>
        <p:grpSpPr>
          <a:xfrm>
            <a:off x="7246405" y="0"/>
            <a:ext cx="3792462" cy="10287000"/>
            <a:chOff x="0" y="0"/>
            <a:chExt cx="998838" cy="2709333"/>
          </a:xfrm>
        </p:grpSpPr>
        <p:sp>
          <p:nvSpPr>
            <p:cNvPr id="287" name="Google Shape;287;p1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288" name="Google Shape;288;p1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3"/>
          <p:cNvGrpSpPr/>
          <p:nvPr/>
        </p:nvGrpSpPr>
        <p:grpSpPr>
          <a:xfrm>
            <a:off x="10869857" y="0"/>
            <a:ext cx="3792462" cy="10287000"/>
            <a:chOff x="0" y="0"/>
            <a:chExt cx="998838" cy="2709333"/>
          </a:xfrm>
        </p:grpSpPr>
        <p:sp>
          <p:nvSpPr>
            <p:cNvPr id="290" name="Google Shape;290;p1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291" name="Google Shape;291;p1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3"/>
          <p:cNvGrpSpPr/>
          <p:nvPr/>
        </p:nvGrpSpPr>
        <p:grpSpPr>
          <a:xfrm>
            <a:off x="14495538" y="0"/>
            <a:ext cx="3792462" cy="10287000"/>
            <a:chOff x="0" y="0"/>
            <a:chExt cx="998838" cy="2709333"/>
          </a:xfrm>
        </p:grpSpPr>
        <p:sp>
          <p:nvSpPr>
            <p:cNvPr id="293" name="Google Shape;293;p1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294" name="Google Shape;294;p13"/>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3"/>
          <p:cNvGrpSpPr/>
          <p:nvPr/>
        </p:nvGrpSpPr>
        <p:grpSpPr>
          <a:xfrm>
            <a:off x="1028700" y="1028700"/>
            <a:ext cx="16230600" cy="8229600"/>
            <a:chOff x="0" y="0"/>
            <a:chExt cx="4274726" cy="2167467"/>
          </a:xfrm>
        </p:grpSpPr>
        <p:sp>
          <p:nvSpPr>
            <p:cNvPr id="296" name="Google Shape;296;p13"/>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297" name="Google Shape;297;p13"/>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3"/>
          <p:cNvSpPr txBox="1"/>
          <p:nvPr/>
        </p:nvSpPr>
        <p:spPr>
          <a:xfrm>
            <a:off x="1895856" y="3005646"/>
            <a:ext cx="7246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Our History</a:t>
            </a:r>
            <a:endParaRPr b="1"/>
          </a:p>
        </p:txBody>
      </p:sp>
      <p:sp>
        <p:nvSpPr>
          <p:cNvPr id="299" name="Google Shape;299;p13"/>
          <p:cNvSpPr txBox="1"/>
          <p:nvPr/>
        </p:nvSpPr>
        <p:spPr>
          <a:xfrm>
            <a:off x="1895856" y="4250919"/>
            <a:ext cx="7247700" cy="349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a:t>
            </a:r>
            <a:endParaRPr/>
          </a:p>
        </p:txBody>
      </p:sp>
      <p:pic>
        <p:nvPicPr>
          <p:cNvPr id="300" name="Google Shape;300;p13"/>
          <p:cNvPicPr preferRelativeResize="0"/>
          <p:nvPr/>
        </p:nvPicPr>
        <p:blipFill>
          <a:blip r:embed="rId3">
            <a:alphaModFix/>
          </a:blip>
          <a:stretch>
            <a:fillRect/>
          </a:stretch>
        </p:blipFill>
        <p:spPr>
          <a:xfrm>
            <a:off x="9626875" y="1617025"/>
            <a:ext cx="7562426" cy="7562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pSp>
        <p:nvGrpSpPr>
          <p:cNvPr id="305" name="Google Shape;305;p14"/>
          <p:cNvGrpSpPr/>
          <p:nvPr/>
        </p:nvGrpSpPr>
        <p:grpSpPr>
          <a:xfrm>
            <a:off x="0" y="0"/>
            <a:ext cx="3792462" cy="10287000"/>
            <a:chOff x="0" y="0"/>
            <a:chExt cx="998838" cy="2709333"/>
          </a:xfrm>
        </p:grpSpPr>
        <p:sp>
          <p:nvSpPr>
            <p:cNvPr id="306" name="Google Shape;306;p1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307" name="Google Shape;307;p14"/>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4"/>
          <p:cNvGrpSpPr/>
          <p:nvPr/>
        </p:nvGrpSpPr>
        <p:grpSpPr>
          <a:xfrm>
            <a:off x="3623452" y="0"/>
            <a:ext cx="3792462" cy="10287000"/>
            <a:chOff x="0" y="0"/>
            <a:chExt cx="998838" cy="2709333"/>
          </a:xfrm>
        </p:grpSpPr>
        <p:sp>
          <p:nvSpPr>
            <p:cNvPr id="309" name="Google Shape;309;p1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310" name="Google Shape;310;p14"/>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4"/>
          <p:cNvGrpSpPr/>
          <p:nvPr/>
        </p:nvGrpSpPr>
        <p:grpSpPr>
          <a:xfrm>
            <a:off x="7246405" y="0"/>
            <a:ext cx="3792462" cy="10287000"/>
            <a:chOff x="0" y="0"/>
            <a:chExt cx="998838" cy="2709333"/>
          </a:xfrm>
        </p:grpSpPr>
        <p:sp>
          <p:nvSpPr>
            <p:cNvPr id="312" name="Google Shape;312;p1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313" name="Google Shape;313;p14"/>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4"/>
          <p:cNvGrpSpPr/>
          <p:nvPr/>
        </p:nvGrpSpPr>
        <p:grpSpPr>
          <a:xfrm>
            <a:off x="10869857" y="0"/>
            <a:ext cx="3792462" cy="10287000"/>
            <a:chOff x="0" y="0"/>
            <a:chExt cx="998838" cy="2709333"/>
          </a:xfrm>
        </p:grpSpPr>
        <p:sp>
          <p:nvSpPr>
            <p:cNvPr id="315" name="Google Shape;315;p1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316" name="Google Shape;316;p14"/>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4"/>
          <p:cNvGrpSpPr/>
          <p:nvPr/>
        </p:nvGrpSpPr>
        <p:grpSpPr>
          <a:xfrm>
            <a:off x="14495538" y="0"/>
            <a:ext cx="3792462" cy="10287000"/>
            <a:chOff x="0" y="0"/>
            <a:chExt cx="998838" cy="2709333"/>
          </a:xfrm>
        </p:grpSpPr>
        <p:sp>
          <p:nvSpPr>
            <p:cNvPr id="318" name="Google Shape;318;p1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319" name="Google Shape;319;p14"/>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4"/>
          <p:cNvGrpSpPr/>
          <p:nvPr/>
        </p:nvGrpSpPr>
        <p:grpSpPr>
          <a:xfrm>
            <a:off x="1028700" y="1028700"/>
            <a:ext cx="16230600" cy="8229600"/>
            <a:chOff x="0" y="0"/>
            <a:chExt cx="4274726" cy="2167467"/>
          </a:xfrm>
        </p:grpSpPr>
        <p:sp>
          <p:nvSpPr>
            <p:cNvPr id="321" name="Google Shape;321;p14"/>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322" name="Google Shape;322;p14"/>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3" name="Google Shape;323;p14"/>
          <p:cNvPicPr preferRelativeResize="0"/>
          <p:nvPr/>
        </p:nvPicPr>
        <p:blipFill>
          <a:blip r:embed="rId3">
            <a:alphaModFix/>
          </a:blip>
          <a:stretch>
            <a:fillRect/>
          </a:stretch>
        </p:blipFill>
        <p:spPr>
          <a:xfrm>
            <a:off x="13803700" y="2678060"/>
            <a:ext cx="2359600" cy="5328128"/>
          </a:xfrm>
          <a:prstGeom prst="rect">
            <a:avLst/>
          </a:prstGeom>
          <a:noFill/>
          <a:ln>
            <a:noFill/>
          </a:ln>
        </p:spPr>
      </p:pic>
      <p:pic>
        <p:nvPicPr>
          <p:cNvPr id="324" name="Google Shape;324;p14"/>
          <p:cNvPicPr preferRelativeResize="0"/>
          <p:nvPr/>
        </p:nvPicPr>
        <p:blipFill>
          <a:blip r:embed="rId4">
            <a:alphaModFix/>
          </a:blip>
          <a:stretch>
            <a:fillRect/>
          </a:stretch>
        </p:blipFill>
        <p:spPr>
          <a:xfrm>
            <a:off x="5990025" y="2711200"/>
            <a:ext cx="2501125" cy="5319668"/>
          </a:xfrm>
          <a:prstGeom prst="rect">
            <a:avLst/>
          </a:prstGeom>
          <a:noFill/>
          <a:ln>
            <a:noFill/>
          </a:ln>
        </p:spPr>
      </p:pic>
      <p:pic>
        <p:nvPicPr>
          <p:cNvPr id="325" name="Google Shape;325;p14"/>
          <p:cNvPicPr preferRelativeResize="0"/>
          <p:nvPr/>
        </p:nvPicPr>
        <p:blipFill>
          <a:blip r:embed="rId5">
            <a:alphaModFix/>
          </a:blip>
          <a:stretch>
            <a:fillRect/>
          </a:stretch>
        </p:blipFill>
        <p:spPr>
          <a:xfrm>
            <a:off x="9917526" y="2766130"/>
            <a:ext cx="2359600" cy="5082225"/>
          </a:xfrm>
          <a:prstGeom prst="rect">
            <a:avLst/>
          </a:prstGeom>
          <a:noFill/>
          <a:ln>
            <a:noFill/>
          </a:ln>
        </p:spPr>
      </p:pic>
      <p:pic>
        <p:nvPicPr>
          <p:cNvPr id="326" name="Google Shape;326;p14"/>
          <p:cNvPicPr preferRelativeResize="0"/>
          <p:nvPr/>
        </p:nvPicPr>
        <p:blipFill>
          <a:blip r:embed="rId6">
            <a:alphaModFix/>
          </a:blip>
          <a:stretch>
            <a:fillRect/>
          </a:stretch>
        </p:blipFill>
        <p:spPr>
          <a:xfrm>
            <a:off x="1943850" y="2708989"/>
            <a:ext cx="2459225" cy="4969161"/>
          </a:xfrm>
          <a:prstGeom prst="rect">
            <a:avLst/>
          </a:prstGeom>
          <a:noFill/>
          <a:ln>
            <a:noFill/>
          </a:ln>
        </p:spPr>
      </p:pic>
      <p:sp>
        <p:nvSpPr>
          <p:cNvPr id="327" name="Google Shape;327;p14"/>
          <p:cNvSpPr txBox="1"/>
          <p:nvPr/>
        </p:nvSpPr>
        <p:spPr>
          <a:xfrm>
            <a:off x="1528468" y="1845242"/>
            <a:ext cx="15231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Meet the Faculty</a:t>
            </a:r>
            <a:endParaRPr b="1"/>
          </a:p>
        </p:txBody>
      </p:sp>
      <p:grpSp>
        <p:nvGrpSpPr>
          <p:cNvPr id="328" name="Google Shape;328;p14"/>
          <p:cNvGrpSpPr/>
          <p:nvPr/>
        </p:nvGrpSpPr>
        <p:grpSpPr>
          <a:xfrm>
            <a:off x="1896231" y="7724783"/>
            <a:ext cx="2816550" cy="924674"/>
            <a:chOff x="0" y="66675"/>
            <a:chExt cx="3755400" cy="1232898"/>
          </a:xfrm>
        </p:grpSpPr>
        <p:sp>
          <p:nvSpPr>
            <p:cNvPr id="329" name="Google Shape;329;p14"/>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John Doe</a:t>
              </a:r>
              <a:endParaRPr b="1"/>
            </a:p>
          </p:txBody>
        </p:sp>
        <p:sp>
          <p:nvSpPr>
            <p:cNvPr id="330" name="Google Shape;330;p14"/>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31" name="Google Shape;331;p14"/>
          <p:cNvGrpSpPr/>
          <p:nvPr/>
        </p:nvGrpSpPr>
        <p:grpSpPr>
          <a:xfrm>
            <a:off x="5789233" y="7724783"/>
            <a:ext cx="2816550" cy="924674"/>
            <a:chOff x="0" y="66675"/>
            <a:chExt cx="3755400" cy="1232898"/>
          </a:xfrm>
        </p:grpSpPr>
        <p:sp>
          <p:nvSpPr>
            <p:cNvPr id="332" name="Google Shape;332;p14"/>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Jane Doe</a:t>
              </a:r>
              <a:endParaRPr b="1"/>
            </a:p>
          </p:txBody>
        </p:sp>
        <p:sp>
          <p:nvSpPr>
            <p:cNvPr id="333" name="Google Shape;333;p14"/>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34" name="Google Shape;334;p14"/>
          <p:cNvGrpSpPr/>
          <p:nvPr/>
        </p:nvGrpSpPr>
        <p:grpSpPr>
          <a:xfrm>
            <a:off x="9682235" y="7724783"/>
            <a:ext cx="2816550" cy="924674"/>
            <a:chOff x="0" y="66675"/>
            <a:chExt cx="3755400" cy="1232898"/>
          </a:xfrm>
        </p:grpSpPr>
        <p:sp>
          <p:nvSpPr>
            <p:cNvPr id="335" name="Google Shape;335;p14"/>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John Doe</a:t>
              </a:r>
              <a:endParaRPr b="1"/>
            </a:p>
          </p:txBody>
        </p:sp>
        <p:sp>
          <p:nvSpPr>
            <p:cNvPr id="336" name="Google Shape;336;p14"/>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37" name="Google Shape;337;p14"/>
          <p:cNvGrpSpPr/>
          <p:nvPr/>
        </p:nvGrpSpPr>
        <p:grpSpPr>
          <a:xfrm>
            <a:off x="13575236" y="7724783"/>
            <a:ext cx="2816550" cy="924674"/>
            <a:chOff x="0" y="66675"/>
            <a:chExt cx="3755400" cy="1232898"/>
          </a:xfrm>
        </p:grpSpPr>
        <p:sp>
          <p:nvSpPr>
            <p:cNvPr id="338" name="Google Shape;338;p14"/>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Jane Doe</a:t>
              </a:r>
              <a:endParaRPr b="1"/>
            </a:p>
          </p:txBody>
        </p:sp>
        <p:sp>
          <p:nvSpPr>
            <p:cNvPr id="339" name="Google Shape;339;p14"/>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grpSp>
        <p:nvGrpSpPr>
          <p:cNvPr id="344" name="Google Shape;344;p15"/>
          <p:cNvGrpSpPr/>
          <p:nvPr/>
        </p:nvGrpSpPr>
        <p:grpSpPr>
          <a:xfrm>
            <a:off x="0" y="0"/>
            <a:ext cx="3792462" cy="10287000"/>
            <a:chOff x="0" y="0"/>
            <a:chExt cx="998838" cy="2709333"/>
          </a:xfrm>
        </p:grpSpPr>
        <p:sp>
          <p:nvSpPr>
            <p:cNvPr id="345" name="Google Shape;345;p1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sp>
        <p:sp>
          <p:nvSpPr>
            <p:cNvPr id="346" name="Google Shape;346;p15"/>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5"/>
          <p:cNvGrpSpPr/>
          <p:nvPr/>
        </p:nvGrpSpPr>
        <p:grpSpPr>
          <a:xfrm>
            <a:off x="3623452" y="0"/>
            <a:ext cx="3792462" cy="10287000"/>
            <a:chOff x="0" y="0"/>
            <a:chExt cx="998838" cy="2709333"/>
          </a:xfrm>
        </p:grpSpPr>
        <p:sp>
          <p:nvSpPr>
            <p:cNvPr id="348" name="Google Shape;348;p1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sp>
        <p:sp>
          <p:nvSpPr>
            <p:cNvPr id="349" name="Google Shape;349;p15"/>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5"/>
          <p:cNvGrpSpPr/>
          <p:nvPr/>
        </p:nvGrpSpPr>
        <p:grpSpPr>
          <a:xfrm>
            <a:off x="7246405" y="0"/>
            <a:ext cx="3792462" cy="10287000"/>
            <a:chOff x="0" y="0"/>
            <a:chExt cx="998838" cy="2709333"/>
          </a:xfrm>
        </p:grpSpPr>
        <p:sp>
          <p:nvSpPr>
            <p:cNvPr id="351" name="Google Shape;351;p1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sp>
        <p:sp>
          <p:nvSpPr>
            <p:cNvPr id="352" name="Google Shape;352;p15"/>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5"/>
          <p:cNvGrpSpPr/>
          <p:nvPr/>
        </p:nvGrpSpPr>
        <p:grpSpPr>
          <a:xfrm>
            <a:off x="10869857" y="0"/>
            <a:ext cx="3792462" cy="10287000"/>
            <a:chOff x="0" y="0"/>
            <a:chExt cx="998838" cy="2709333"/>
          </a:xfrm>
        </p:grpSpPr>
        <p:sp>
          <p:nvSpPr>
            <p:cNvPr id="354" name="Google Shape;354;p1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sp>
        <p:sp>
          <p:nvSpPr>
            <p:cNvPr id="355" name="Google Shape;355;p15"/>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5"/>
          <p:cNvGrpSpPr/>
          <p:nvPr/>
        </p:nvGrpSpPr>
        <p:grpSpPr>
          <a:xfrm>
            <a:off x="14495538" y="0"/>
            <a:ext cx="3792462" cy="10287000"/>
            <a:chOff x="0" y="0"/>
            <a:chExt cx="998838" cy="2709333"/>
          </a:xfrm>
        </p:grpSpPr>
        <p:sp>
          <p:nvSpPr>
            <p:cNvPr id="357" name="Google Shape;357;p1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sp>
        <p:sp>
          <p:nvSpPr>
            <p:cNvPr id="358" name="Google Shape;358;p15"/>
            <p:cNvSpPr txBox="1"/>
            <p:nvPr/>
          </p:nvSpPr>
          <p:spPr>
            <a:xfrm>
              <a:off x="0" y="28575"/>
              <a:ext cx="998838"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5"/>
          <p:cNvGrpSpPr/>
          <p:nvPr/>
        </p:nvGrpSpPr>
        <p:grpSpPr>
          <a:xfrm>
            <a:off x="1028700" y="1028700"/>
            <a:ext cx="16230600" cy="8229600"/>
            <a:chOff x="0" y="0"/>
            <a:chExt cx="4274726" cy="2167467"/>
          </a:xfrm>
        </p:grpSpPr>
        <p:sp>
          <p:nvSpPr>
            <p:cNvPr id="360" name="Google Shape;360;p15"/>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sp>
        <p:sp>
          <p:nvSpPr>
            <p:cNvPr id="361" name="Google Shape;361;p15"/>
            <p:cNvSpPr txBox="1"/>
            <p:nvPr/>
          </p:nvSpPr>
          <p:spPr>
            <a:xfrm>
              <a:off x="0" y="28575"/>
              <a:ext cx="4274726" cy="21388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2" name="Google Shape;362;p15"/>
          <p:cNvPicPr preferRelativeResize="0"/>
          <p:nvPr/>
        </p:nvPicPr>
        <p:blipFill>
          <a:blip r:embed="rId3">
            <a:alphaModFix/>
          </a:blip>
          <a:stretch>
            <a:fillRect/>
          </a:stretch>
        </p:blipFill>
        <p:spPr>
          <a:xfrm>
            <a:off x="1420550" y="2663620"/>
            <a:ext cx="3767876" cy="5011156"/>
          </a:xfrm>
          <a:prstGeom prst="rect">
            <a:avLst/>
          </a:prstGeom>
          <a:noFill/>
          <a:ln>
            <a:noFill/>
          </a:ln>
        </p:spPr>
      </p:pic>
      <p:pic>
        <p:nvPicPr>
          <p:cNvPr id="363" name="Google Shape;363;p15"/>
          <p:cNvPicPr preferRelativeResize="0"/>
          <p:nvPr/>
        </p:nvPicPr>
        <p:blipFill>
          <a:blip r:embed="rId4">
            <a:alphaModFix/>
          </a:blip>
          <a:stretch>
            <a:fillRect/>
          </a:stretch>
        </p:blipFill>
        <p:spPr>
          <a:xfrm>
            <a:off x="5304050" y="2676511"/>
            <a:ext cx="3884724" cy="4998265"/>
          </a:xfrm>
          <a:prstGeom prst="rect">
            <a:avLst/>
          </a:prstGeom>
          <a:noFill/>
          <a:ln>
            <a:noFill/>
          </a:ln>
        </p:spPr>
      </p:pic>
      <p:pic>
        <p:nvPicPr>
          <p:cNvPr id="364" name="Google Shape;364;p15"/>
          <p:cNvPicPr preferRelativeResize="0"/>
          <p:nvPr/>
        </p:nvPicPr>
        <p:blipFill>
          <a:blip r:embed="rId5">
            <a:alphaModFix/>
          </a:blip>
          <a:stretch>
            <a:fillRect/>
          </a:stretch>
        </p:blipFill>
        <p:spPr>
          <a:xfrm>
            <a:off x="9095525" y="2869600"/>
            <a:ext cx="3548650" cy="4816025"/>
          </a:xfrm>
          <a:prstGeom prst="rect">
            <a:avLst/>
          </a:prstGeom>
          <a:noFill/>
          <a:ln>
            <a:noFill/>
          </a:ln>
        </p:spPr>
      </p:pic>
      <p:pic>
        <p:nvPicPr>
          <p:cNvPr id="365" name="Google Shape;365;p15"/>
          <p:cNvPicPr preferRelativeResize="0"/>
          <p:nvPr/>
        </p:nvPicPr>
        <p:blipFill>
          <a:blip r:embed="rId6">
            <a:alphaModFix/>
          </a:blip>
          <a:stretch>
            <a:fillRect/>
          </a:stretch>
        </p:blipFill>
        <p:spPr>
          <a:xfrm>
            <a:off x="13007500" y="2645703"/>
            <a:ext cx="3936899" cy="5029071"/>
          </a:xfrm>
          <a:prstGeom prst="rect">
            <a:avLst/>
          </a:prstGeom>
          <a:noFill/>
          <a:ln>
            <a:noFill/>
          </a:ln>
        </p:spPr>
      </p:pic>
      <p:sp>
        <p:nvSpPr>
          <p:cNvPr id="366" name="Google Shape;366;p15"/>
          <p:cNvSpPr txBox="1"/>
          <p:nvPr/>
        </p:nvSpPr>
        <p:spPr>
          <a:xfrm>
            <a:off x="1528468" y="1845242"/>
            <a:ext cx="15231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00000"/>
                </a:solidFill>
                <a:latin typeface="Fredoka"/>
                <a:ea typeface="Fredoka"/>
                <a:cs typeface="Fredoka"/>
                <a:sym typeface="Fredoka"/>
              </a:rPr>
              <a:t>Meet the Faculty</a:t>
            </a:r>
            <a:endParaRPr b="1"/>
          </a:p>
        </p:txBody>
      </p:sp>
      <p:grpSp>
        <p:nvGrpSpPr>
          <p:cNvPr id="367" name="Google Shape;367;p15"/>
          <p:cNvGrpSpPr/>
          <p:nvPr/>
        </p:nvGrpSpPr>
        <p:grpSpPr>
          <a:xfrm>
            <a:off x="1896231" y="7724783"/>
            <a:ext cx="2816550" cy="924674"/>
            <a:chOff x="0" y="66675"/>
            <a:chExt cx="3755400" cy="1232898"/>
          </a:xfrm>
        </p:grpSpPr>
        <p:sp>
          <p:nvSpPr>
            <p:cNvPr id="368" name="Google Shape;368;p15"/>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Jane Doe</a:t>
              </a:r>
              <a:endParaRPr b="1"/>
            </a:p>
          </p:txBody>
        </p:sp>
        <p:sp>
          <p:nvSpPr>
            <p:cNvPr id="369" name="Google Shape;369;p15"/>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70" name="Google Shape;370;p15"/>
          <p:cNvGrpSpPr/>
          <p:nvPr/>
        </p:nvGrpSpPr>
        <p:grpSpPr>
          <a:xfrm>
            <a:off x="5789233" y="7724783"/>
            <a:ext cx="2816550" cy="924674"/>
            <a:chOff x="0" y="66675"/>
            <a:chExt cx="3755400" cy="1232898"/>
          </a:xfrm>
        </p:grpSpPr>
        <p:sp>
          <p:nvSpPr>
            <p:cNvPr id="371" name="Google Shape;371;p15"/>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John Doe</a:t>
              </a:r>
              <a:endParaRPr b="1"/>
            </a:p>
          </p:txBody>
        </p:sp>
        <p:sp>
          <p:nvSpPr>
            <p:cNvPr id="372" name="Google Shape;372;p15"/>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73" name="Google Shape;373;p15"/>
          <p:cNvGrpSpPr/>
          <p:nvPr/>
        </p:nvGrpSpPr>
        <p:grpSpPr>
          <a:xfrm>
            <a:off x="9682235" y="7724783"/>
            <a:ext cx="2816550" cy="924674"/>
            <a:chOff x="0" y="66675"/>
            <a:chExt cx="3755400" cy="1232898"/>
          </a:xfrm>
        </p:grpSpPr>
        <p:sp>
          <p:nvSpPr>
            <p:cNvPr id="374" name="Google Shape;374;p15"/>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Jane Doe</a:t>
              </a:r>
              <a:endParaRPr b="1"/>
            </a:p>
          </p:txBody>
        </p:sp>
        <p:sp>
          <p:nvSpPr>
            <p:cNvPr id="375" name="Google Shape;375;p15"/>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grpSp>
        <p:nvGrpSpPr>
          <p:cNvPr id="376" name="Google Shape;376;p15"/>
          <p:cNvGrpSpPr/>
          <p:nvPr/>
        </p:nvGrpSpPr>
        <p:grpSpPr>
          <a:xfrm>
            <a:off x="13575236" y="7724783"/>
            <a:ext cx="2816550" cy="924674"/>
            <a:chOff x="0" y="66675"/>
            <a:chExt cx="3755400" cy="1232898"/>
          </a:xfrm>
        </p:grpSpPr>
        <p:sp>
          <p:nvSpPr>
            <p:cNvPr id="377" name="Google Shape;377;p15"/>
            <p:cNvSpPr txBox="1"/>
            <p:nvPr/>
          </p:nvSpPr>
          <p:spPr>
            <a:xfrm>
              <a:off x="0" y="66675"/>
              <a:ext cx="37554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Fredoka"/>
                  <a:ea typeface="Fredoka"/>
                  <a:cs typeface="Fredoka"/>
                  <a:sym typeface="Fredoka"/>
                </a:rPr>
                <a:t>John Doe</a:t>
              </a:r>
              <a:endParaRPr b="1"/>
            </a:p>
          </p:txBody>
        </p:sp>
        <p:sp>
          <p:nvSpPr>
            <p:cNvPr id="378" name="Google Shape;378;p15"/>
            <p:cNvSpPr txBox="1"/>
            <p:nvPr/>
          </p:nvSpPr>
          <p:spPr>
            <a:xfrm>
              <a:off x="0" y="962388"/>
              <a:ext cx="3755377" cy="3371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3D Cartoon Charact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