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Cabin Sketch"/>
      <p:regular r:id="rId25"/>
      <p:bold r:id="rId26"/>
    </p:embeddedFont>
    <p:embeddedFont>
      <p:font typeface="Arim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Sketch-bold.fntdata"/><Relationship Id="rId25" Type="http://schemas.openxmlformats.org/officeDocument/2006/relationships/font" Target="fonts/CabinSketch-regular.fntdata"/><Relationship Id="rId28" Type="http://schemas.openxmlformats.org/officeDocument/2006/relationships/font" Target="fonts/Arimo-bold.fntdata"/><Relationship Id="rId27" Type="http://schemas.openxmlformats.org/officeDocument/2006/relationships/font" Target="fonts/Arim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im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gif"/><Relationship Id="rId4" Type="http://schemas.openxmlformats.org/officeDocument/2006/relationships/image" Target="../media/image4.gif"/><Relationship Id="rId5" Type="http://schemas.openxmlformats.org/officeDocument/2006/relationships/image" Target="../media/image5.gif"/><Relationship Id="rId6" Type="http://schemas.openxmlformats.org/officeDocument/2006/relationships/image" Target="../media/image13.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0" l="0" r="0" t="0"/>
          <a:stretch/>
        </p:blipFill>
        <p:spPr>
          <a:xfrm>
            <a:off x="-6125057" y="0"/>
            <a:ext cx="9978389" cy="10287000"/>
          </a:xfrm>
          <a:prstGeom prst="rect">
            <a:avLst/>
          </a:prstGeom>
          <a:noFill/>
          <a:ln>
            <a:noFill/>
          </a:ln>
        </p:spPr>
      </p:pic>
      <p:pic>
        <p:nvPicPr>
          <p:cNvPr id="18" name="Google Shape;18;p3"/>
          <p:cNvPicPr preferRelativeResize="0"/>
          <p:nvPr/>
        </p:nvPicPr>
        <p:blipFill rotWithShape="1">
          <a:blip r:embed="rId2">
            <a:alphaModFix/>
          </a:blip>
          <a:srcRect b="0" l="0" r="0" t="0"/>
          <a:stretch/>
        </p:blipFill>
        <p:spPr>
          <a:xfrm>
            <a:off x="14742040" y="0"/>
            <a:ext cx="9978389" cy="10287000"/>
          </a:xfrm>
          <a:prstGeom prst="rect">
            <a:avLst/>
          </a:prstGeom>
          <a:noFill/>
          <a:ln>
            <a:noFill/>
          </a:ln>
        </p:spPr>
      </p:pic>
      <p:sp>
        <p:nvSpPr>
          <p:cNvPr id="19" name="Google Shape;19;p3"/>
          <p:cNvSpPr txBox="1"/>
          <p:nvPr>
            <p:ph type="title"/>
          </p:nvPr>
        </p:nvSpPr>
        <p:spPr>
          <a:xfrm>
            <a:off x="2301000" y="4064653"/>
            <a:ext cx="13686000" cy="1854900"/>
          </a:xfrm>
          <a:prstGeom prst="rect">
            <a:avLst/>
          </a:prstGeom>
        </p:spPr>
        <p:txBody>
          <a:bodyPr anchorCtr="0" anchor="t" bIns="45700" lIns="91425" spcFirstLastPara="1" rIns="91425" wrap="square" tIns="45700">
            <a:normAutofit/>
          </a:bodyPr>
          <a:lstStyle>
            <a:lvl1pPr lvl="0">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0"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2" name="Google Shape;22;p4"/>
          <p:cNvSpPr txBox="1"/>
          <p:nvPr>
            <p:ph idx="1" type="body"/>
          </p:nvPr>
        </p:nvSpPr>
        <p:spPr>
          <a:xfrm>
            <a:off x="1002625" y="4640320"/>
            <a:ext cx="8123400" cy="29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Font typeface="Arimo"/>
              <a:buChar char="•"/>
              <a:defRPr b="0" sz="2100">
                <a:latin typeface="Arimo"/>
                <a:ea typeface="Arimo"/>
                <a:cs typeface="Arimo"/>
                <a:sym typeface="Arimo"/>
              </a:defRPr>
            </a:lvl1pPr>
            <a:lvl2pPr indent="-361950" lvl="1" marL="914400" rtl="0">
              <a:spcBef>
                <a:spcPts val="560"/>
              </a:spcBef>
              <a:spcAft>
                <a:spcPts val="0"/>
              </a:spcAft>
              <a:buSzPts val="2100"/>
              <a:buChar char="–"/>
              <a:defRPr b="0"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23" name="Google Shape;23;p4"/>
          <p:cNvSpPr txBox="1"/>
          <p:nvPr>
            <p:ph idx="2" type="body"/>
          </p:nvPr>
        </p:nvSpPr>
        <p:spPr>
          <a:xfrm>
            <a:off x="1002625" y="4035600"/>
            <a:ext cx="8123400" cy="575100"/>
          </a:xfrm>
          <a:prstGeom prst="rect">
            <a:avLst/>
          </a:prstGeom>
        </p:spPr>
        <p:txBody>
          <a:bodyPr anchorCtr="0" anchor="t" bIns="45700" lIns="91425" spcFirstLastPara="1" rIns="91425" wrap="square" tIns="45700">
            <a:normAutofit/>
          </a:bodyPr>
          <a:lstStyle>
            <a:lvl1pPr indent="-457200" lvl="0" marL="457200">
              <a:spcBef>
                <a:spcPts val="640"/>
              </a:spcBef>
              <a:spcAft>
                <a:spcPts val="0"/>
              </a:spcAft>
              <a:buSzPts val="3600"/>
              <a:buFont typeface="Arimo"/>
              <a:buChar char="•"/>
              <a:defRPr sz="3600">
                <a:latin typeface="Arimo"/>
                <a:ea typeface="Arimo"/>
                <a:cs typeface="Arimo"/>
                <a:sym typeface="Arimo"/>
              </a:defRPr>
            </a:lvl1pPr>
            <a:lvl2pPr indent="-457200" lvl="1" marL="914400">
              <a:spcBef>
                <a:spcPts val="560"/>
              </a:spcBef>
              <a:spcAft>
                <a:spcPts val="0"/>
              </a:spcAft>
              <a:buSzPts val="3600"/>
              <a:buChar char="–"/>
              <a:defRPr sz="3600"/>
            </a:lvl2pPr>
            <a:lvl3pPr indent="-457200" lvl="2" marL="1371600">
              <a:spcBef>
                <a:spcPts val="480"/>
              </a:spcBef>
              <a:spcAft>
                <a:spcPts val="0"/>
              </a:spcAft>
              <a:buSzPts val="3600"/>
              <a:buChar char="•"/>
              <a:defRPr b="1" sz="3600"/>
            </a:lvl3pPr>
            <a:lvl4pPr indent="-457200" lvl="3" marL="1828800">
              <a:spcBef>
                <a:spcPts val="400"/>
              </a:spcBef>
              <a:spcAft>
                <a:spcPts val="0"/>
              </a:spcAft>
              <a:buSzPts val="3600"/>
              <a:buChar char="–"/>
              <a:defRPr b="1" sz="3600"/>
            </a:lvl4pPr>
            <a:lvl5pPr indent="-457200" lvl="4" marL="2286000">
              <a:spcBef>
                <a:spcPts val="400"/>
              </a:spcBef>
              <a:spcAft>
                <a:spcPts val="0"/>
              </a:spcAft>
              <a:buSzPts val="3600"/>
              <a:buChar char="»"/>
              <a:defRPr b="1" sz="3600"/>
            </a:lvl5pPr>
            <a:lvl6pPr indent="-457200" lvl="5" marL="2743200">
              <a:spcBef>
                <a:spcPts val="400"/>
              </a:spcBef>
              <a:spcAft>
                <a:spcPts val="0"/>
              </a:spcAft>
              <a:buSzPts val="3600"/>
              <a:buChar char="•"/>
              <a:defRPr b="1" sz="3600"/>
            </a:lvl6pPr>
            <a:lvl7pPr indent="-457200" lvl="6" marL="3200400">
              <a:spcBef>
                <a:spcPts val="400"/>
              </a:spcBef>
              <a:spcAft>
                <a:spcPts val="0"/>
              </a:spcAft>
              <a:buSzPts val="3600"/>
              <a:buChar char="•"/>
              <a:defRPr b="1" sz="3600"/>
            </a:lvl7pPr>
            <a:lvl8pPr indent="-457200" lvl="7" marL="3657600">
              <a:spcBef>
                <a:spcPts val="400"/>
              </a:spcBef>
              <a:spcAft>
                <a:spcPts val="0"/>
              </a:spcAft>
              <a:buSzPts val="3600"/>
              <a:buChar char="•"/>
              <a:defRPr b="1" sz="3600"/>
            </a:lvl8pPr>
            <a:lvl9pPr indent="-457200" lvl="8" marL="4114800">
              <a:spcBef>
                <a:spcPts val="400"/>
              </a:spcBef>
              <a:spcAft>
                <a:spcPts val="0"/>
              </a:spcAft>
              <a:buSzPts val="3600"/>
              <a:buChar char="•"/>
              <a:defRPr b="1" sz="3600"/>
            </a:lvl9pPr>
          </a:lstStyle>
          <a:p/>
        </p:txBody>
      </p:sp>
      <p:pic>
        <p:nvPicPr>
          <p:cNvPr id="24" name="Google Shape;24;p4"/>
          <p:cNvPicPr preferRelativeResize="0"/>
          <p:nvPr/>
        </p:nvPicPr>
        <p:blipFill rotWithShape="1">
          <a:blip r:embed="rId3">
            <a:alphaModFix/>
          </a:blip>
          <a:srcRect b="0" l="0" r="0" t="0"/>
          <a:stretch/>
        </p:blipFill>
        <p:spPr>
          <a:xfrm>
            <a:off x="6418530" y="7657369"/>
            <a:ext cx="2725470" cy="3062325"/>
          </a:xfrm>
          <a:prstGeom prst="rect">
            <a:avLst/>
          </a:prstGeom>
          <a:noFill/>
          <a:ln>
            <a:noFill/>
          </a:ln>
        </p:spPr>
      </p:pic>
      <p:pic>
        <p:nvPicPr>
          <p:cNvPr id="25" name="Google Shape;25;p4"/>
          <p:cNvPicPr preferRelativeResize="0"/>
          <p:nvPr/>
        </p:nvPicPr>
        <p:blipFill rotWithShape="1">
          <a:blip r:embed="rId4">
            <a:alphaModFix/>
          </a:blip>
          <a:srcRect b="0" l="0" r="0" t="0"/>
          <a:stretch/>
        </p:blipFill>
        <p:spPr>
          <a:xfrm flipH="1">
            <a:off x="8657977" y="6195975"/>
            <a:ext cx="2921146" cy="3974349"/>
          </a:xfrm>
          <a:prstGeom prst="rect">
            <a:avLst/>
          </a:prstGeom>
          <a:noFill/>
          <a:ln>
            <a:noFill/>
          </a:ln>
        </p:spPr>
      </p:pic>
      <p:pic>
        <p:nvPicPr>
          <p:cNvPr id="26" name="Google Shape;26;p4"/>
          <p:cNvPicPr preferRelativeResize="0"/>
          <p:nvPr/>
        </p:nvPicPr>
        <p:blipFill rotWithShape="1">
          <a:blip r:embed="rId5">
            <a:alphaModFix/>
          </a:blip>
          <a:srcRect b="0" l="0" r="0" t="0"/>
          <a:stretch/>
        </p:blipFill>
        <p:spPr>
          <a:xfrm>
            <a:off x="14885483" y="-1770347"/>
            <a:ext cx="8485896" cy="12571697"/>
          </a:xfrm>
          <a:prstGeom prst="rect">
            <a:avLst/>
          </a:prstGeom>
          <a:noFill/>
          <a:ln>
            <a:noFill/>
          </a:ln>
        </p:spPr>
      </p:pic>
      <p:pic>
        <p:nvPicPr>
          <p:cNvPr id="27" name="Google Shape;27;p4"/>
          <p:cNvPicPr preferRelativeResize="0"/>
          <p:nvPr/>
        </p:nvPicPr>
        <p:blipFill rotWithShape="1">
          <a:blip r:embed="rId6">
            <a:alphaModFix/>
          </a:blip>
          <a:srcRect b="0" l="0" r="0" t="0"/>
          <a:stretch/>
        </p:blipFill>
        <p:spPr>
          <a:xfrm flipH="1">
            <a:off x="9903851" y="4099560"/>
            <a:ext cx="8123381" cy="6701790"/>
          </a:xfrm>
          <a:prstGeom prst="rect">
            <a:avLst/>
          </a:prstGeom>
          <a:noFill/>
          <a:ln>
            <a:noFill/>
          </a:ln>
        </p:spPr>
      </p:pic>
      <p:sp>
        <p:nvSpPr>
          <p:cNvPr id="28" name="Google Shape;28;p4"/>
          <p:cNvSpPr txBox="1"/>
          <p:nvPr>
            <p:ph idx="3" type="subTitle"/>
          </p:nvPr>
        </p:nvSpPr>
        <p:spPr>
          <a:xfrm>
            <a:off x="1052775" y="1278350"/>
            <a:ext cx="10251900" cy="2381400"/>
          </a:xfrm>
          <a:prstGeom prst="rect">
            <a:avLst/>
          </a:prstGeom>
        </p:spPr>
        <p:txBody>
          <a:bodyPr anchorCtr="0" anchor="t" bIns="45700" lIns="91425" spcFirstLastPara="1" rIns="91425" wrap="square" tIns="45700">
            <a:normAutofit/>
          </a:bodyPr>
          <a:lstStyle>
            <a:lvl1pPr lvl="0">
              <a:lnSpc>
                <a:spcPct val="80000"/>
              </a:lnSpc>
              <a:spcBef>
                <a:spcPts val="640"/>
              </a:spcBef>
              <a:spcAft>
                <a:spcPts val="0"/>
              </a:spcAft>
              <a:buSzPts val="9600"/>
              <a:buNone/>
              <a:defRPr/>
            </a:lvl1pPr>
            <a:lvl2pPr lvl="1">
              <a:spcBef>
                <a:spcPts val="560"/>
              </a:spcBef>
              <a:spcAft>
                <a:spcPts val="0"/>
              </a:spcAft>
              <a:buSzPts val="28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9" name="Google Shape;29;p4"/>
          <p:cNvSpPr txBox="1"/>
          <p:nvPr>
            <p:ph idx="4" type="body"/>
          </p:nvPr>
        </p:nvSpPr>
        <p:spPr>
          <a:xfrm>
            <a:off x="1002625" y="6451208"/>
            <a:ext cx="8123400" cy="29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Font typeface="Arimo"/>
              <a:buChar char="•"/>
              <a:defRPr b="0" sz="2100">
                <a:latin typeface="Arimo"/>
                <a:ea typeface="Arimo"/>
                <a:cs typeface="Arimo"/>
                <a:sym typeface="Arimo"/>
              </a:defRPr>
            </a:lvl1pPr>
            <a:lvl2pPr indent="-361950" lvl="1" marL="914400" rtl="0">
              <a:spcBef>
                <a:spcPts val="560"/>
              </a:spcBef>
              <a:spcAft>
                <a:spcPts val="0"/>
              </a:spcAft>
              <a:buSzPts val="2100"/>
              <a:buChar char="–"/>
              <a:defRPr b="0"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0" name="Google Shape;30;p4"/>
          <p:cNvSpPr txBox="1"/>
          <p:nvPr>
            <p:ph idx="5" type="body"/>
          </p:nvPr>
        </p:nvSpPr>
        <p:spPr>
          <a:xfrm>
            <a:off x="1002625" y="5846488"/>
            <a:ext cx="8123400" cy="5751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Font typeface="Arimo"/>
              <a:buChar char="•"/>
              <a:defRPr sz="3600">
                <a:latin typeface="Arimo"/>
                <a:ea typeface="Arimo"/>
                <a:cs typeface="Arimo"/>
                <a:sym typeface="Arimo"/>
              </a:defRPr>
            </a:lvl1pPr>
            <a:lvl2pPr indent="-457200" lvl="1" marL="914400" rtl="0">
              <a:spcBef>
                <a:spcPts val="560"/>
              </a:spcBef>
              <a:spcAft>
                <a:spcPts val="0"/>
              </a:spcAft>
              <a:buSzPts val="3600"/>
              <a:buChar char="–"/>
              <a:defRPr sz="3600"/>
            </a:lvl2pPr>
            <a:lvl3pPr indent="-457200" lvl="2" marL="1371600" rtl="0">
              <a:spcBef>
                <a:spcPts val="480"/>
              </a:spcBef>
              <a:spcAft>
                <a:spcPts val="0"/>
              </a:spcAft>
              <a:buSzPts val="3600"/>
              <a:buChar char="•"/>
              <a:defRPr b="1" sz="3600"/>
            </a:lvl3pPr>
            <a:lvl4pPr indent="-457200" lvl="3" marL="1828800" rtl="0">
              <a:spcBef>
                <a:spcPts val="400"/>
              </a:spcBef>
              <a:spcAft>
                <a:spcPts val="0"/>
              </a:spcAft>
              <a:buSzPts val="3600"/>
              <a:buChar char="–"/>
              <a:defRPr b="1" sz="3600"/>
            </a:lvl4pPr>
            <a:lvl5pPr indent="-457200" lvl="4" marL="2286000" rtl="0">
              <a:spcBef>
                <a:spcPts val="400"/>
              </a:spcBef>
              <a:spcAft>
                <a:spcPts val="0"/>
              </a:spcAft>
              <a:buSzPts val="3600"/>
              <a:buChar char="»"/>
              <a:defRPr b="1" sz="3600"/>
            </a:lvl5pPr>
            <a:lvl6pPr indent="-457200" lvl="5" marL="2743200" rtl="0">
              <a:spcBef>
                <a:spcPts val="400"/>
              </a:spcBef>
              <a:spcAft>
                <a:spcPts val="0"/>
              </a:spcAft>
              <a:buSzPts val="3600"/>
              <a:buChar char="•"/>
              <a:defRPr b="1" sz="3600"/>
            </a:lvl6pPr>
            <a:lvl7pPr indent="-457200" lvl="6" marL="3200400" rtl="0">
              <a:spcBef>
                <a:spcPts val="400"/>
              </a:spcBef>
              <a:spcAft>
                <a:spcPts val="0"/>
              </a:spcAft>
              <a:buSzPts val="3600"/>
              <a:buChar char="•"/>
              <a:defRPr b="1" sz="3600"/>
            </a:lvl7pPr>
            <a:lvl8pPr indent="-457200" lvl="7" marL="3657600" rtl="0">
              <a:spcBef>
                <a:spcPts val="400"/>
              </a:spcBef>
              <a:spcAft>
                <a:spcPts val="0"/>
              </a:spcAft>
              <a:buSzPts val="3600"/>
              <a:buChar char="•"/>
              <a:defRPr b="1" sz="3600"/>
            </a:lvl8pPr>
            <a:lvl9pPr indent="-457200" lvl="8" marL="4114800" rtl="0">
              <a:spcBef>
                <a:spcPts val="400"/>
              </a:spcBef>
              <a:spcAft>
                <a:spcPts val="0"/>
              </a:spcAft>
              <a:buSzPts val="3600"/>
              <a:buChar char="•"/>
              <a:defRPr b="1" sz="3600"/>
            </a:lvl9pPr>
          </a:lstStyle>
          <a:p/>
        </p:txBody>
      </p:sp>
      <p:sp>
        <p:nvSpPr>
          <p:cNvPr id="31" name="Google Shape;31;p4"/>
          <p:cNvSpPr txBox="1"/>
          <p:nvPr>
            <p:ph idx="6" type="body"/>
          </p:nvPr>
        </p:nvSpPr>
        <p:spPr>
          <a:xfrm>
            <a:off x="1002625" y="7938783"/>
            <a:ext cx="8123400" cy="29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Font typeface="Arimo"/>
              <a:buChar char="•"/>
              <a:defRPr b="0" sz="2100">
                <a:latin typeface="Arimo"/>
                <a:ea typeface="Arimo"/>
                <a:cs typeface="Arimo"/>
                <a:sym typeface="Arimo"/>
              </a:defRPr>
            </a:lvl1pPr>
            <a:lvl2pPr indent="-361950" lvl="1" marL="914400" rtl="0">
              <a:spcBef>
                <a:spcPts val="560"/>
              </a:spcBef>
              <a:spcAft>
                <a:spcPts val="0"/>
              </a:spcAft>
              <a:buSzPts val="2100"/>
              <a:buChar char="–"/>
              <a:defRPr b="0"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2" name="Google Shape;32;p4"/>
          <p:cNvSpPr txBox="1"/>
          <p:nvPr>
            <p:ph idx="7" type="body"/>
          </p:nvPr>
        </p:nvSpPr>
        <p:spPr>
          <a:xfrm>
            <a:off x="1002625" y="7334063"/>
            <a:ext cx="8123400" cy="5751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Font typeface="Arimo"/>
              <a:buChar char="•"/>
              <a:defRPr sz="3600">
                <a:latin typeface="Arimo"/>
                <a:ea typeface="Arimo"/>
                <a:cs typeface="Arimo"/>
                <a:sym typeface="Arimo"/>
              </a:defRPr>
            </a:lvl1pPr>
            <a:lvl2pPr indent="-457200" lvl="1" marL="914400" rtl="0">
              <a:spcBef>
                <a:spcPts val="560"/>
              </a:spcBef>
              <a:spcAft>
                <a:spcPts val="0"/>
              </a:spcAft>
              <a:buSzPts val="3600"/>
              <a:buChar char="–"/>
              <a:defRPr sz="3600"/>
            </a:lvl2pPr>
            <a:lvl3pPr indent="-457200" lvl="2" marL="1371600" rtl="0">
              <a:spcBef>
                <a:spcPts val="480"/>
              </a:spcBef>
              <a:spcAft>
                <a:spcPts val="0"/>
              </a:spcAft>
              <a:buSzPts val="3600"/>
              <a:buChar char="•"/>
              <a:defRPr b="1" sz="3600"/>
            </a:lvl3pPr>
            <a:lvl4pPr indent="-457200" lvl="3" marL="1828800" rtl="0">
              <a:spcBef>
                <a:spcPts val="400"/>
              </a:spcBef>
              <a:spcAft>
                <a:spcPts val="0"/>
              </a:spcAft>
              <a:buSzPts val="3600"/>
              <a:buChar char="–"/>
              <a:defRPr b="1" sz="3600"/>
            </a:lvl4pPr>
            <a:lvl5pPr indent="-457200" lvl="4" marL="2286000" rtl="0">
              <a:spcBef>
                <a:spcPts val="400"/>
              </a:spcBef>
              <a:spcAft>
                <a:spcPts val="0"/>
              </a:spcAft>
              <a:buSzPts val="3600"/>
              <a:buChar char="»"/>
              <a:defRPr b="1" sz="3600"/>
            </a:lvl5pPr>
            <a:lvl6pPr indent="-457200" lvl="5" marL="2743200" rtl="0">
              <a:spcBef>
                <a:spcPts val="400"/>
              </a:spcBef>
              <a:spcAft>
                <a:spcPts val="0"/>
              </a:spcAft>
              <a:buSzPts val="3600"/>
              <a:buChar char="•"/>
              <a:defRPr b="1" sz="3600"/>
            </a:lvl6pPr>
            <a:lvl7pPr indent="-457200" lvl="6" marL="3200400" rtl="0">
              <a:spcBef>
                <a:spcPts val="400"/>
              </a:spcBef>
              <a:spcAft>
                <a:spcPts val="0"/>
              </a:spcAft>
              <a:buSzPts val="3600"/>
              <a:buChar char="•"/>
              <a:defRPr b="1" sz="3600"/>
            </a:lvl7pPr>
            <a:lvl8pPr indent="-457200" lvl="7" marL="3657600" rtl="0">
              <a:spcBef>
                <a:spcPts val="400"/>
              </a:spcBef>
              <a:spcAft>
                <a:spcPts val="0"/>
              </a:spcAft>
              <a:buSzPts val="3600"/>
              <a:buChar char="•"/>
              <a:defRPr b="1" sz="3600"/>
            </a:lvl8pPr>
            <a:lvl9pPr indent="-457200" lvl="8" marL="4114800" rtl="0">
              <a:spcBef>
                <a:spcPts val="400"/>
              </a:spcBef>
              <a:spcAft>
                <a:spcPts val="0"/>
              </a:spcAft>
              <a:buSzPts val="3600"/>
              <a:buChar char="•"/>
              <a:defRPr b="1" sz="3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33" name="Shape 33"/>
        <p:cNvGrpSpPr/>
        <p:nvPr/>
      </p:nvGrpSpPr>
      <p:grpSpPr>
        <a:xfrm>
          <a:off x="0" y="0"/>
          <a:ext cx="0" cy="0"/>
          <a:chOff x="0" y="0"/>
          <a:chExt cx="0" cy="0"/>
        </a:xfrm>
      </p:grpSpPr>
      <p:sp>
        <p:nvSpPr>
          <p:cNvPr id="34" name="Google Shape;34;p5"/>
          <p:cNvSpPr txBox="1"/>
          <p:nvPr>
            <p:ph idx="1" type="body"/>
          </p:nvPr>
        </p:nvSpPr>
        <p:spPr>
          <a:xfrm>
            <a:off x="8642100" y="5268575"/>
            <a:ext cx="9138300" cy="31785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Font typeface="Arimo"/>
              <a:buChar char="•"/>
              <a:defRPr b="0" sz="2100">
                <a:latin typeface="Arimo"/>
                <a:ea typeface="Arimo"/>
                <a:cs typeface="Arimo"/>
                <a:sym typeface="Arimo"/>
              </a:defRPr>
            </a:lvl1pPr>
            <a:lvl2pPr indent="-361950" lvl="1" marL="914400" rtl="0">
              <a:spcBef>
                <a:spcPts val="560"/>
              </a:spcBef>
              <a:spcAft>
                <a:spcPts val="0"/>
              </a:spcAft>
              <a:buSzPts val="2100"/>
              <a:buChar char="–"/>
              <a:defRPr b="0"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5" name="Google Shape;35;p5"/>
          <p:cNvSpPr txBox="1"/>
          <p:nvPr>
            <p:ph idx="2" type="subTitle"/>
          </p:nvPr>
        </p:nvSpPr>
        <p:spPr>
          <a:xfrm>
            <a:off x="8459850" y="2814650"/>
            <a:ext cx="9537300" cy="2381400"/>
          </a:xfrm>
          <a:prstGeom prst="rect">
            <a:avLst/>
          </a:prstGeom>
        </p:spPr>
        <p:txBody>
          <a:bodyPr anchorCtr="0" anchor="t" bIns="45700" lIns="91425" spcFirstLastPara="1" rIns="91425" wrap="square" tIns="45700">
            <a:normAutofit/>
          </a:bodyPr>
          <a:lstStyle>
            <a:lvl1pPr lvl="0" rtl="0">
              <a:lnSpc>
                <a:spcPct val="80000"/>
              </a:lnSpc>
              <a:spcBef>
                <a:spcPts val="640"/>
              </a:spcBef>
              <a:spcAft>
                <a:spcPts val="0"/>
              </a:spcAft>
              <a:buSzPts val="9600"/>
              <a:buNone/>
              <a:defRPr/>
            </a:lvl1pPr>
            <a:lvl2pPr lvl="1" rtl="0">
              <a:spcBef>
                <a:spcPts val="560"/>
              </a:spcBef>
              <a:spcAft>
                <a:spcPts val="0"/>
              </a:spcAft>
              <a:buSzPts val="28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pic>
        <p:nvPicPr>
          <p:cNvPr id="36" name="Google Shape;36;p5"/>
          <p:cNvPicPr preferRelativeResize="0"/>
          <p:nvPr/>
        </p:nvPicPr>
        <p:blipFill rotWithShape="1">
          <a:blip r:embed="rId2">
            <a:alphaModFix/>
          </a:blip>
          <a:srcRect b="0" l="0" r="0" t="0"/>
          <a:stretch/>
        </p:blipFill>
        <p:spPr>
          <a:xfrm flipH="1">
            <a:off x="-3911019" y="-475664"/>
            <a:ext cx="12370878" cy="10762664"/>
          </a:xfrm>
          <a:prstGeom prst="rect">
            <a:avLst/>
          </a:prstGeom>
          <a:noFill/>
          <a:ln>
            <a:noFill/>
          </a:ln>
        </p:spPr>
      </p:pic>
      <p:sp>
        <p:nvSpPr>
          <p:cNvPr id="37" name="Google Shape;37;p5"/>
          <p:cNvSpPr/>
          <p:nvPr>
            <p:ph idx="3" type="pic"/>
          </p:nvPr>
        </p:nvSpPr>
        <p:spPr>
          <a:xfrm>
            <a:off x="0" y="2406325"/>
            <a:ext cx="8221500" cy="78708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38" name="Shape 38"/>
        <p:cNvGrpSpPr/>
        <p:nvPr/>
      </p:nvGrpSpPr>
      <p:grpSpPr>
        <a:xfrm>
          <a:off x="0" y="0"/>
          <a:ext cx="0" cy="0"/>
          <a:chOff x="0" y="0"/>
          <a:chExt cx="0" cy="0"/>
        </a:xfrm>
      </p:grpSpPr>
      <p:sp>
        <p:nvSpPr>
          <p:cNvPr id="39" name="Google Shape;39;p6"/>
          <p:cNvSpPr/>
          <p:nvPr>
            <p:ph idx="2" type="pic"/>
          </p:nvPr>
        </p:nvSpPr>
        <p:spPr>
          <a:xfrm>
            <a:off x="526375" y="601575"/>
            <a:ext cx="5758500" cy="3548700"/>
          </a:xfrm>
          <a:prstGeom prst="rect">
            <a:avLst/>
          </a:prstGeom>
          <a:noFill/>
          <a:ln>
            <a:noFill/>
          </a:ln>
        </p:spPr>
      </p:sp>
      <p:sp>
        <p:nvSpPr>
          <p:cNvPr id="40" name="Google Shape;40;p6"/>
          <p:cNvSpPr/>
          <p:nvPr>
            <p:ph idx="3" type="pic"/>
          </p:nvPr>
        </p:nvSpPr>
        <p:spPr>
          <a:xfrm>
            <a:off x="6698225" y="597425"/>
            <a:ext cx="5758500" cy="3548700"/>
          </a:xfrm>
          <a:prstGeom prst="rect">
            <a:avLst/>
          </a:prstGeom>
          <a:noFill/>
          <a:ln>
            <a:noFill/>
          </a:ln>
        </p:spPr>
      </p:sp>
      <p:sp>
        <p:nvSpPr>
          <p:cNvPr id="41" name="Google Shape;41;p6"/>
          <p:cNvSpPr/>
          <p:nvPr>
            <p:ph idx="4" type="pic"/>
          </p:nvPr>
        </p:nvSpPr>
        <p:spPr>
          <a:xfrm>
            <a:off x="12855700" y="603125"/>
            <a:ext cx="5758500" cy="3548700"/>
          </a:xfrm>
          <a:prstGeom prst="rect">
            <a:avLst/>
          </a:prstGeom>
          <a:noFill/>
          <a:ln>
            <a:noFill/>
          </a:ln>
        </p:spPr>
      </p:sp>
      <p:sp>
        <p:nvSpPr>
          <p:cNvPr id="42" name="Google Shape;42;p6"/>
          <p:cNvSpPr/>
          <p:nvPr>
            <p:ph idx="5" type="pic"/>
          </p:nvPr>
        </p:nvSpPr>
        <p:spPr>
          <a:xfrm>
            <a:off x="-3462600" y="6131875"/>
            <a:ext cx="5758500" cy="3548700"/>
          </a:xfrm>
          <a:prstGeom prst="rect">
            <a:avLst/>
          </a:prstGeom>
          <a:noFill/>
          <a:ln>
            <a:noFill/>
          </a:ln>
        </p:spPr>
      </p:sp>
      <p:sp>
        <p:nvSpPr>
          <p:cNvPr id="43" name="Google Shape;43;p6"/>
          <p:cNvSpPr/>
          <p:nvPr>
            <p:ph idx="6" type="pic"/>
          </p:nvPr>
        </p:nvSpPr>
        <p:spPr>
          <a:xfrm>
            <a:off x="2709250" y="6127725"/>
            <a:ext cx="5758500" cy="3548700"/>
          </a:xfrm>
          <a:prstGeom prst="rect">
            <a:avLst/>
          </a:prstGeom>
          <a:noFill/>
          <a:ln>
            <a:noFill/>
          </a:ln>
        </p:spPr>
      </p:sp>
      <p:sp>
        <p:nvSpPr>
          <p:cNvPr id="44" name="Google Shape;44;p6"/>
          <p:cNvSpPr/>
          <p:nvPr>
            <p:ph idx="7" type="pic"/>
          </p:nvPr>
        </p:nvSpPr>
        <p:spPr>
          <a:xfrm>
            <a:off x="8866725" y="6133425"/>
            <a:ext cx="5758500" cy="3548700"/>
          </a:xfrm>
          <a:prstGeom prst="rect">
            <a:avLst/>
          </a:prstGeom>
          <a:noFill/>
          <a:ln>
            <a:noFill/>
          </a:ln>
        </p:spPr>
      </p:sp>
      <p:sp>
        <p:nvSpPr>
          <p:cNvPr id="45" name="Google Shape;45;p6"/>
          <p:cNvSpPr/>
          <p:nvPr>
            <p:ph idx="8" type="pic"/>
          </p:nvPr>
        </p:nvSpPr>
        <p:spPr>
          <a:xfrm>
            <a:off x="15118725" y="6135550"/>
            <a:ext cx="5758500" cy="3548700"/>
          </a:xfrm>
          <a:prstGeom prst="rect">
            <a:avLst/>
          </a:prstGeom>
          <a:noFill/>
          <a:ln>
            <a:noFill/>
          </a:ln>
        </p:spPr>
      </p:sp>
      <p:pic>
        <p:nvPicPr>
          <p:cNvPr id="46" name="Google Shape;46;p6"/>
          <p:cNvPicPr preferRelativeResize="0"/>
          <p:nvPr/>
        </p:nvPicPr>
        <p:blipFill rotWithShape="1">
          <a:blip r:embed="rId2">
            <a:alphaModFix/>
          </a:blip>
          <a:srcRect b="0" l="0" r="0" t="0"/>
          <a:stretch/>
        </p:blipFill>
        <p:spPr>
          <a:xfrm>
            <a:off x="8717727" y="4704043"/>
            <a:ext cx="852547" cy="878913"/>
          </a:xfrm>
          <a:prstGeom prst="rect">
            <a:avLst/>
          </a:prstGeom>
          <a:noFill/>
          <a:ln>
            <a:noFill/>
          </a:ln>
        </p:spPr>
      </p:pic>
      <p:pic>
        <p:nvPicPr>
          <p:cNvPr id="47" name="Google Shape;47;p6"/>
          <p:cNvPicPr preferRelativeResize="0"/>
          <p:nvPr/>
        </p:nvPicPr>
        <p:blipFill rotWithShape="1">
          <a:blip r:embed="rId2">
            <a:alphaModFix/>
          </a:blip>
          <a:srcRect b="0" l="0" r="0" t="0"/>
          <a:stretch/>
        </p:blipFill>
        <p:spPr>
          <a:xfrm>
            <a:off x="14511842" y="4704043"/>
            <a:ext cx="852547" cy="878913"/>
          </a:xfrm>
          <a:prstGeom prst="rect">
            <a:avLst/>
          </a:prstGeom>
          <a:noFill/>
          <a:ln>
            <a:noFill/>
          </a:ln>
        </p:spPr>
      </p:pic>
      <p:pic>
        <p:nvPicPr>
          <p:cNvPr id="48" name="Google Shape;48;p6"/>
          <p:cNvPicPr preferRelativeResize="0"/>
          <p:nvPr/>
        </p:nvPicPr>
        <p:blipFill rotWithShape="1">
          <a:blip r:embed="rId2">
            <a:alphaModFix/>
          </a:blip>
          <a:srcRect b="0" l="0" r="0" t="0"/>
          <a:stretch/>
        </p:blipFill>
        <p:spPr>
          <a:xfrm>
            <a:off x="2931230" y="4704043"/>
            <a:ext cx="852547" cy="878913"/>
          </a:xfrm>
          <a:prstGeom prst="rect">
            <a:avLst/>
          </a:prstGeom>
          <a:noFill/>
          <a:ln>
            <a:noFill/>
          </a:ln>
        </p:spPr>
      </p:pic>
      <p:sp>
        <p:nvSpPr>
          <p:cNvPr id="49" name="Google Shape;49;p6"/>
          <p:cNvSpPr txBox="1"/>
          <p:nvPr>
            <p:ph idx="1" type="subTitle"/>
          </p:nvPr>
        </p:nvSpPr>
        <p:spPr>
          <a:xfrm>
            <a:off x="-987250" y="4386238"/>
            <a:ext cx="21115200" cy="1514400"/>
          </a:xfrm>
          <a:prstGeom prst="rect">
            <a:avLst/>
          </a:prstGeom>
        </p:spPr>
        <p:txBody>
          <a:bodyPr anchorCtr="0" anchor="ctr" bIns="45700" lIns="91425" spcFirstLastPara="1" rIns="91425" wrap="square" tIns="45700">
            <a:normAutofit/>
          </a:bodyPr>
          <a:lstStyle>
            <a:lvl1pPr lvl="0" rtl="0" algn="ctr">
              <a:lnSpc>
                <a:spcPct val="80000"/>
              </a:lnSpc>
              <a:spcBef>
                <a:spcPts val="640"/>
              </a:spcBef>
              <a:spcAft>
                <a:spcPts val="0"/>
              </a:spcAft>
              <a:buSzPts val="9600"/>
              <a:buNone/>
              <a:defRPr/>
            </a:lvl1pPr>
            <a:lvl2pPr lvl="1" rtl="0" algn="ctr">
              <a:spcBef>
                <a:spcPts val="560"/>
              </a:spcBef>
              <a:spcAft>
                <a:spcPts val="0"/>
              </a:spcAft>
              <a:buSzPts val="2800"/>
              <a:buNone/>
              <a:defRPr/>
            </a:lvl2pPr>
            <a:lvl3pPr lvl="2" rtl="0" algn="ctr">
              <a:spcBef>
                <a:spcPts val="480"/>
              </a:spcBef>
              <a:spcAft>
                <a:spcPts val="0"/>
              </a:spcAft>
              <a:buSzPts val="21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14400"/>
              <a:buFont typeface="Cabin Sketch"/>
              <a:buNone/>
              <a:defRPr b="1" i="0" sz="14400" u="none" cap="none" strike="noStrike">
                <a:solidFill>
                  <a:schemeClr val="lt1"/>
                </a:solidFill>
                <a:latin typeface="Cabin Sketch"/>
                <a:ea typeface="Cabin Sketch"/>
                <a:cs typeface="Cabin Sketch"/>
                <a:sym typeface="Cabin Sketch"/>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838200" lvl="0" marL="457200" marR="0" rtl="0" algn="l">
              <a:spcBef>
                <a:spcPts val="640"/>
              </a:spcBef>
              <a:spcAft>
                <a:spcPts val="0"/>
              </a:spcAft>
              <a:buClr>
                <a:schemeClr val="lt1"/>
              </a:buClr>
              <a:buSzPts val="9600"/>
              <a:buFont typeface="Cabin Sketch"/>
              <a:buChar char="•"/>
              <a:defRPr b="1" i="0" sz="9600" u="none" cap="none" strike="noStrike">
                <a:solidFill>
                  <a:schemeClr val="lt1"/>
                </a:solidFill>
                <a:latin typeface="Cabin Sketch"/>
                <a:ea typeface="Cabin Sketch"/>
                <a:cs typeface="Cabin Sketch"/>
                <a:sym typeface="Cabin Sketch"/>
              </a:defRPr>
            </a:lvl1pPr>
            <a:lvl2pPr indent="-406400" lvl="1" marL="914400" marR="0" rtl="0" algn="l">
              <a:spcBef>
                <a:spcPts val="560"/>
              </a:spcBef>
              <a:spcAft>
                <a:spcPts val="0"/>
              </a:spcAft>
              <a:buClr>
                <a:schemeClr val="lt1"/>
              </a:buClr>
              <a:buSzPts val="2800"/>
              <a:buFont typeface="Arimo"/>
              <a:buChar char="–"/>
              <a:defRPr b="1" i="0" sz="2800" u="none" cap="none" strike="noStrike">
                <a:solidFill>
                  <a:schemeClr val="lt1"/>
                </a:solidFill>
                <a:latin typeface="Arimo"/>
                <a:ea typeface="Arimo"/>
                <a:cs typeface="Arimo"/>
                <a:sym typeface="Arimo"/>
              </a:defRPr>
            </a:lvl2pPr>
            <a:lvl3pPr indent="-361950" lvl="2" marL="1371600" marR="0" rtl="0" algn="l">
              <a:spcBef>
                <a:spcPts val="480"/>
              </a:spcBef>
              <a:spcAft>
                <a:spcPts val="0"/>
              </a:spcAft>
              <a:buClr>
                <a:schemeClr val="lt1"/>
              </a:buClr>
              <a:buSzPts val="2100"/>
              <a:buFont typeface="Arimo"/>
              <a:buChar char="•"/>
              <a:defRPr i="0" sz="2100" u="none" cap="none" strike="noStrike">
                <a:solidFill>
                  <a:schemeClr val="lt1"/>
                </a:solidFill>
                <a:latin typeface="Arimo"/>
                <a:ea typeface="Arimo"/>
                <a:cs typeface="Arimo"/>
                <a:sym typeface="Arimo"/>
              </a:defRPr>
            </a:lvl3pPr>
            <a:lvl4pPr indent="-355600" lvl="3" marL="18288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4pPr>
            <a:lvl5pPr indent="-355600" lvl="4" marL="22860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5pPr>
            <a:lvl6pPr indent="-355600" lvl="5" marL="27432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6pPr>
            <a:lvl7pPr indent="-355600" lvl="6" marL="32004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7pPr>
            <a:lvl8pPr indent="-355600" lvl="7" marL="36576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8pPr>
            <a:lvl9pPr indent="-355600" lvl="8" marL="4114800" marR="0" rtl="0" algn="l">
              <a:spcBef>
                <a:spcPts val="400"/>
              </a:spcBef>
              <a:spcAft>
                <a:spcPts val="0"/>
              </a:spcAft>
              <a:buClr>
                <a:schemeClr val="lt1"/>
              </a:buClr>
              <a:buSzPts val="2000"/>
              <a:buFont typeface="Arimo"/>
              <a:buChar char="•"/>
              <a:defRPr i="0" sz="2000" u="none" cap="none" strike="noStrike">
                <a:solidFill>
                  <a:schemeClr val="lt1"/>
                </a:solidFill>
                <a:latin typeface="Arimo"/>
                <a:ea typeface="Arimo"/>
                <a:cs typeface="Arimo"/>
                <a:sym typeface="Arimo"/>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gif"/><Relationship Id="rId4" Type="http://schemas.openxmlformats.org/officeDocument/2006/relationships/image" Target="../media/image18.gif"/><Relationship Id="rId5" Type="http://schemas.openxmlformats.org/officeDocument/2006/relationships/image" Target="../media/image1.gif"/><Relationship Id="rId6" Type="http://schemas.openxmlformats.org/officeDocument/2006/relationships/image" Target="../media/image20.gif"/><Relationship Id="rId7" Type="http://schemas.openxmlformats.org/officeDocument/2006/relationships/image" Target="../media/image9.gif"/><Relationship Id="rId8"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40.png"/><Relationship Id="rId11" Type="http://schemas.openxmlformats.org/officeDocument/2006/relationships/image" Target="../media/image6.gif"/><Relationship Id="rId10" Type="http://schemas.openxmlformats.org/officeDocument/2006/relationships/image" Target="../media/image47.png"/><Relationship Id="rId9" Type="http://schemas.openxmlformats.org/officeDocument/2006/relationships/image" Target="../media/image48.png"/><Relationship Id="rId5" Type="http://schemas.openxmlformats.org/officeDocument/2006/relationships/image" Target="../media/image55.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4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6.gif"/><Relationship Id="rId9" Type="http://schemas.openxmlformats.org/officeDocument/2006/relationships/image" Target="../media/image42.gif"/><Relationship Id="rId5" Type="http://schemas.openxmlformats.org/officeDocument/2006/relationships/image" Target="../media/image17.gif"/><Relationship Id="rId6" Type="http://schemas.openxmlformats.org/officeDocument/2006/relationships/image" Target="../media/image14.gif"/><Relationship Id="rId7" Type="http://schemas.openxmlformats.org/officeDocument/2006/relationships/image" Target="../media/image23.gif"/><Relationship Id="rId8"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74.png"/><Relationship Id="rId5" Type="http://schemas.openxmlformats.org/officeDocument/2006/relationships/image" Target="../media/image18.gif"/><Relationship Id="rId6" Type="http://schemas.openxmlformats.org/officeDocument/2006/relationships/image" Target="../media/image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20" Type="http://schemas.openxmlformats.org/officeDocument/2006/relationships/image" Target="../media/image10.gif"/><Relationship Id="rId22" Type="http://schemas.openxmlformats.org/officeDocument/2006/relationships/image" Target="../media/image13.gif"/><Relationship Id="rId21" Type="http://schemas.openxmlformats.org/officeDocument/2006/relationships/image" Target="../media/image70.gif"/><Relationship Id="rId24" Type="http://schemas.openxmlformats.org/officeDocument/2006/relationships/image" Target="../media/image20.gif"/><Relationship Id="rId23" Type="http://schemas.openxmlformats.org/officeDocument/2006/relationships/image" Target="../media/image14.gif"/><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5.jpg"/><Relationship Id="rId4" Type="http://schemas.openxmlformats.org/officeDocument/2006/relationships/image" Target="../media/image68.gif"/><Relationship Id="rId9" Type="http://schemas.openxmlformats.org/officeDocument/2006/relationships/image" Target="../media/image42.gif"/><Relationship Id="rId25" Type="http://schemas.openxmlformats.org/officeDocument/2006/relationships/image" Target="../media/image1.gif"/><Relationship Id="rId5" Type="http://schemas.openxmlformats.org/officeDocument/2006/relationships/image" Target="../media/image17.gif"/><Relationship Id="rId6" Type="http://schemas.openxmlformats.org/officeDocument/2006/relationships/image" Target="../media/image6.gif"/><Relationship Id="rId7" Type="http://schemas.openxmlformats.org/officeDocument/2006/relationships/image" Target="../media/image46.gif"/><Relationship Id="rId8" Type="http://schemas.openxmlformats.org/officeDocument/2006/relationships/image" Target="../media/image38.gif"/><Relationship Id="rId11" Type="http://schemas.openxmlformats.org/officeDocument/2006/relationships/image" Target="../media/image18.gif"/><Relationship Id="rId10" Type="http://schemas.openxmlformats.org/officeDocument/2006/relationships/image" Target="../media/image31.gif"/><Relationship Id="rId13" Type="http://schemas.openxmlformats.org/officeDocument/2006/relationships/image" Target="../media/image19.gif"/><Relationship Id="rId12" Type="http://schemas.openxmlformats.org/officeDocument/2006/relationships/image" Target="../media/image27.gif"/><Relationship Id="rId15" Type="http://schemas.openxmlformats.org/officeDocument/2006/relationships/image" Target="../media/image16.gif"/><Relationship Id="rId14" Type="http://schemas.openxmlformats.org/officeDocument/2006/relationships/image" Target="../media/image23.gif"/><Relationship Id="rId17" Type="http://schemas.openxmlformats.org/officeDocument/2006/relationships/image" Target="../media/image3.gif"/><Relationship Id="rId16" Type="http://schemas.openxmlformats.org/officeDocument/2006/relationships/image" Target="../media/image4.gif"/><Relationship Id="rId19" Type="http://schemas.openxmlformats.org/officeDocument/2006/relationships/image" Target="../media/image73.gif"/><Relationship Id="rId18" Type="http://schemas.openxmlformats.org/officeDocument/2006/relationships/image" Target="../media/image2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5.jp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4.gif"/><Relationship Id="rId5" Type="http://schemas.openxmlformats.org/officeDocument/2006/relationships/image" Target="../media/image5.gif"/><Relationship Id="rId6" Type="http://schemas.openxmlformats.org/officeDocument/2006/relationships/image" Target="../media/image1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gif"/><Relationship Id="rId5" Type="http://schemas.openxmlformats.org/officeDocument/2006/relationships/image" Target="../media/image29.png"/><Relationship Id="rId6" Type="http://schemas.openxmlformats.org/officeDocument/2006/relationships/image" Target="../media/image1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6.gif"/><Relationship Id="rId5" Type="http://schemas.openxmlformats.org/officeDocument/2006/relationships/image" Target="../media/image1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9.gif"/><Relationship Id="rId5" Type="http://schemas.openxmlformats.org/officeDocument/2006/relationships/image" Target="../media/image2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image" Target="../media/image31.gif"/><Relationship Id="rId5" Type="http://schemas.openxmlformats.org/officeDocument/2006/relationships/image" Target="../media/image32.png"/><Relationship Id="rId6" Type="http://schemas.openxmlformats.org/officeDocument/2006/relationships/image" Target="../media/image25.png"/><Relationship Id="rId7" Type="http://schemas.openxmlformats.org/officeDocument/2006/relationships/image" Target="../media/image6.gif"/><Relationship Id="rId8" Type="http://schemas.openxmlformats.org/officeDocument/2006/relationships/image" Target="../media/image1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3.png"/><Relationship Id="rId5" Type="http://schemas.openxmlformats.org/officeDocument/2006/relationships/image" Target="../media/image38.gif"/><Relationship Id="rId6"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7"/>
          <p:cNvPicPr preferRelativeResize="0"/>
          <p:nvPr/>
        </p:nvPicPr>
        <p:blipFill rotWithShape="1">
          <a:blip r:embed="rId3">
            <a:alphaModFix/>
          </a:blip>
          <a:srcRect b="0" l="0" r="0" t="0"/>
          <a:stretch/>
        </p:blipFill>
        <p:spPr>
          <a:xfrm>
            <a:off x="1311165" y="6956448"/>
            <a:ext cx="4562099" cy="4333994"/>
          </a:xfrm>
          <a:prstGeom prst="rect">
            <a:avLst/>
          </a:prstGeom>
          <a:noFill/>
          <a:ln>
            <a:noFill/>
          </a:ln>
        </p:spPr>
      </p:pic>
      <p:pic>
        <p:nvPicPr>
          <p:cNvPr id="55" name="Google Shape;55;p7"/>
          <p:cNvPicPr preferRelativeResize="0"/>
          <p:nvPr/>
        </p:nvPicPr>
        <p:blipFill rotWithShape="1">
          <a:blip r:embed="rId4">
            <a:alphaModFix/>
          </a:blip>
          <a:srcRect b="0" l="0" r="0" t="0"/>
          <a:stretch/>
        </p:blipFill>
        <p:spPr>
          <a:xfrm>
            <a:off x="13060399" y="-537008"/>
            <a:ext cx="5875511" cy="4700409"/>
          </a:xfrm>
          <a:prstGeom prst="rect">
            <a:avLst/>
          </a:prstGeom>
          <a:noFill/>
          <a:ln>
            <a:noFill/>
          </a:ln>
        </p:spPr>
      </p:pic>
      <p:pic>
        <p:nvPicPr>
          <p:cNvPr id="56" name="Google Shape;56;p7"/>
          <p:cNvPicPr preferRelativeResize="0"/>
          <p:nvPr/>
        </p:nvPicPr>
        <p:blipFill rotWithShape="1">
          <a:blip r:embed="rId5">
            <a:alphaModFix/>
          </a:blip>
          <a:srcRect b="0" l="0" r="0" t="0"/>
          <a:stretch/>
        </p:blipFill>
        <p:spPr>
          <a:xfrm>
            <a:off x="15063086" y="6956448"/>
            <a:ext cx="3224914" cy="3623498"/>
          </a:xfrm>
          <a:prstGeom prst="rect">
            <a:avLst/>
          </a:prstGeom>
          <a:noFill/>
          <a:ln>
            <a:noFill/>
          </a:ln>
        </p:spPr>
      </p:pic>
      <p:pic>
        <p:nvPicPr>
          <p:cNvPr id="57" name="Google Shape;57;p7"/>
          <p:cNvPicPr preferRelativeResize="0"/>
          <p:nvPr/>
        </p:nvPicPr>
        <p:blipFill rotWithShape="1">
          <a:blip r:embed="rId6">
            <a:alphaModFix/>
          </a:blip>
          <a:srcRect b="0" l="0" r="0" t="0"/>
          <a:stretch/>
        </p:blipFill>
        <p:spPr>
          <a:xfrm>
            <a:off x="-996777" y="7425244"/>
            <a:ext cx="4050953" cy="3666113"/>
          </a:xfrm>
          <a:prstGeom prst="rect">
            <a:avLst/>
          </a:prstGeom>
          <a:noFill/>
          <a:ln>
            <a:noFill/>
          </a:ln>
        </p:spPr>
      </p:pic>
      <p:pic>
        <p:nvPicPr>
          <p:cNvPr id="58" name="Google Shape;58;p7"/>
          <p:cNvPicPr preferRelativeResize="0"/>
          <p:nvPr/>
        </p:nvPicPr>
        <p:blipFill rotWithShape="1">
          <a:blip r:embed="rId7">
            <a:alphaModFix/>
          </a:blip>
          <a:srcRect b="0" l="0" r="0" t="0"/>
          <a:stretch/>
        </p:blipFill>
        <p:spPr>
          <a:xfrm rot="-5400000">
            <a:off x="-1066092" y="-1265353"/>
            <a:ext cx="4754515" cy="4588107"/>
          </a:xfrm>
          <a:prstGeom prst="rect">
            <a:avLst/>
          </a:prstGeom>
          <a:noFill/>
          <a:ln>
            <a:noFill/>
          </a:ln>
        </p:spPr>
      </p:pic>
      <p:pic>
        <p:nvPicPr>
          <p:cNvPr id="59" name="Google Shape;59;p7"/>
          <p:cNvPicPr preferRelativeResize="0"/>
          <p:nvPr/>
        </p:nvPicPr>
        <p:blipFill rotWithShape="1">
          <a:blip r:embed="rId8">
            <a:alphaModFix/>
          </a:blip>
          <a:srcRect b="0" l="0" r="0" t="0"/>
          <a:stretch/>
        </p:blipFill>
        <p:spPr>
          <a:xfrm>
            <a:off x="11949690" y="6956448"/>
            <a:ext cx="4048465" cy="3947253"/>
          </a:xfrm>
          <a:prstGeom prst="rect">
            <a:avLst/>
          </a:prstGeom>
          <a:noFill/>
          <a:ln>
            <a:noFill/>
          </a:ln>
        </p:spPr>
      </p:pic>
      <p:sp>
        <p:nvSpPr>
          <p:cNvPr id="60" name="Google Shape;60;p7"/>
          <p:cNvSpPr txBox="1"/>
          <p:nvPr/>
        </p:nvSpPr>
        <p:spPr>
          <a:xfrm>
            <a:off x="808800" y="3127600"/>
            <a:ext cx="16670400" cy="3837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582" u="none" cap="none" strike="noStrike">
                <a:solidFill>
                  <a:srgbClr val="FFFFFF"/>
                </a:solidFill>
                <a:latin typeface="Cabin Sketch"/>
                <a:ea typeface="Cabin Sketch"/>
                <a:cs typeface="Cabin Sketch"/>
                <a:sym typeface="Cabin Sketch"/>
              </a:rPr>
              <a:t>CLASSROOM</a:t>
            </a:r>
            <a:endParaRPr/>
          </a:p>
          <a:p>
            <a:pPr indent="0" lvl="0" marL="0" marR="0" rtl="0" algn="ctr">
              <a:lnSpc>
                <a:spcPct val="80000"/>
              </a:lnSpc>
              <a:spcBef>
                <a:spcPts val="0"/>
              </a:spcBef>
              <a:spcAft>
                <a:spcPts val="0"/>
              </a:spcAft>
              <a:buNone/>
            </a:pPr>
            <a:r>
              <a:rPr b="1" i="0" lang="en-US" sz="15582" u="none" cap="none" strike="noStrike">
                <a:solidFill>
                  <a:srgbClr val="FFFFFF"/>
                </a:solidFill>
                <a:latin typeface="Cabin Sketch"/>
                <a:ea typeface="Cabin Sketch"/>
                <a:cs typeface="Cabin Sketch"/>
                <a:sym typeface="Cabin Sketch"/>
              </a:rPr>
              <a:t>ANNOUNCEMENT</a:t>
            </a:r>
            <a:endParaRPr/>
          </a:p>
        </p:txBody>
      </p:sp>
      <p:sp>
        <p:nvSpPr>
          <p:cNvPr id="61" name="Google Shape;61;p7"/>
          <p:cNvSpPr txBox="1"/>
          <p:nvPr/>
        </p:nvSpPr>
        <p:spPr>
          <a:xfrm>
            <a:off x="5574102" y="6646949"/>
            <a:ext cx="7139700" cy="5541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3600" u="none" cap="none" strike="noStrike">
                <a:solidFill>
                  <a:srgbClr val="FFFFFF"/>
                </a:solidFill>
                <a:latin typeface="Cabin Sketch"/>
                <a:ea typeface="Cabin Sketch"/>
                <a:cs typeface="Cabin Sketch"/>
                <a:sym typeface="Cabin Sketch"/>
              </a:rPr>
              <a:t>NEWSLETTER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62" name="Shape 162"/>
        <p:cNvGrpSpPr/>
        <p:nvPr/>
      </p:nvGrpSpPr>
      <p:grpSpPr>
        <a:xfrm>
          <a:off x="0" y="0"/>
          <a:ext cx="0" cy="0"/>
          <a:chOff x="0" y="0"/>
          <a:chExt cx="0" cy="0"/>
        </a:xfrm>
      </p:grpSpPr>
      <p:pic>
        <p:nvPicPr>
          <p:cNvPr id="163" name="Google Shape;163;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64" name="Google Shape;164;p16"/>
          <p:cNvPicPr preferRelativeResize="0"/>
          <p:nvPr/>
        </p:nvPicPr>
        <p:blipFill>
          <a:blip r:embed="rId4">
            <a:alphaModFix/>
          </a:blip>
          <a:stretch>
            <a:fillRect/>
          </a:stretch>
        </p:blipFill>
        <p:spPr>
          <a:xfrm>
            <a:off x="488125" y="589250"/>
            <a:ext cx="5780475" cy="3562091"/>
          </a:xfrm>
          <a:prstGeom prst="rect">
            <a:avLst/>
          </a:prstGeom>
          <a:noFill/>
          <a:ln>
            <a:noFill/>
          </a:ln>
        </p:spPr>
      </p:pic>
      <p:pic>
        <p:nvPicPr>
          <p:cNvPr id="165" name="Google Shape;165;p16"/>
          <p:cNvPicPr preferRelativeResize="0"/>
          <p:nvPr/>
        </p:nvPicPr>
        <p:blipFill>
          <a:blip r:embed="rId5">
            <a:alphaModFix/>
          </a:blip>
          <a:stretch>
            <a:fillRect/>
          </a:stretch>
        </p:blipFill>
        <p:spPr>
          <a:xfrm>
            <a:off x="6680050" y="589250"/>
            <a:ext cx="5780475" cy="3569920"/>
          </a:xfrm>
          <a:prstGeom prst="rect">
            <a:avLst/>
          </a:prstGeom>
          <a:noFill/>
          <a:ln>
            <a:noFill/>
          </a:ln>
        </p:spPr>
      </p:pic>
      <p:pic>
        <p:nvPicPr>
          <p:cNvPr id="166" name="Google Shape;166;p16"/>
          <p:cNvPicPr preferRelativeResize="0"/>
          <p:nvPr/>
        </p:nvPicPr>
        <p:blipFill>
          <a:blip r:embed="rId6">
            <a:alphaModFix/>
          </a:blip>
          <a:stretch>
            <a:fillRect/>
          </a:stretch>
        </p:blipFill>
        <p:spPr>
          <a:xfrm>
            <a:off x="12870075" y="589250"/>
            <a:ext cx="5780475" cy="3562091"/>
          </a:xfrm>
          <a:prstGeom prst="rect">
            <a:avLst/>
          </a:prstGeom>
          <a:noFill/>
          <a:ln>
            <a:noFill/>
          </a:ln>
        </p:spPr>
      </p:pic>
      <p:pic>
        <p:nvPicPr>
          <p:cNvPr id="167" name="Google Shape;167;p16"/>
          <p:cNvPicPr preferRelativeResize="0"/>
          <p:nvPr/>
        </p:nvPicPr>
        <p:blipFill>
          <a:blip r:embed="rId7">
            <a:alphaModFix/>
          </a:blip>
          <a:stretch>
            <a:fillRect/>
          </a:stretch>
        </p:blipFill>
        <p:spPr>
          <a:xfrm>
            <a:off x="-3489900" y="6127255"/>
            <a:ext cx="5780475" cy="3569920"/>
          </a:xfrm>
          <a:prstGeom prst="rect">
            <a:avLst/>
          </a:prstGeom>
          <a:noFill/>
          <a:ln>
            <a:noFill/>
          </a:ln>
        </p:spPr>
      </p:pic>
      <p:pic>
        <p:nvPicPr>
          <p:cNvPr id="168" name="Google Shape;168;p16"/>
          <p:cNvPicPr preferRelativeResize="0"/>
          <p:nvPr/>
        </p:nvPicPr>
        <p:blipFill>
          <a:blip r:embed="rId8">
            <a:alphaModFix/>
          </a:blip>
          <a:stretch>
            <a:fillRect/>
          </a:stretch>
        </p:blipFill>
        <p:spPr>
          <a:xfrm>
            <a:off x="2702025" y="6140775"/>
            <a:ext cx="5758585" cy="3556401"/>
          </a:xfrm>
          <a:prstGeom prst="rect">
            <a:avLst/>
          </a:prstGeom>
          <a:noFill/>
          <a:ln>
            <a:noFill/>
          </a:ln>
        </p:spPr>
      </p:pic>
      <p:pic>
        <p:nvPicPr>
          <p:cNvPr id="169" name="Google Shape;169;p16"/>
          <p:cNvPicPr preferRelativeResize="0"/>
          <p:nvPr/>
        </p:nvPicPr>
        <p:blipFill>
          <a:blip r:embed="rId9">
            <a:alphaModFix/>
          </a:blip>
          <a:stretch>
            <a:fillRect/>
          </a:stretch>
        </p:blipFill>
        <p:spPr>
          <a:xfrm>
            <a:off x="8913950" y="6148579"/>
            <a:ext cx="5758575" cy="3548596"/>
          </a:xfrm>
          <a:prstGeom prst="rect">
            <a:avLst/>
          </a:prstGeom>
          <a:noFill/>
          <a:ln>
            <a:noFill/>
          </a:ln>
        </p:spPr>
      </p:pic>
      <p:pic>
        <p:nvPicPr>
          <p:cNvPr id="170" name="Google Shape;170;p16"/>
          <p:cNvPicPr preferRelativeResize="0"/>
          <p:nvPr/>
        </p:nvPicPr>
        <p:blipFill>
          <a:blip r:embed="rId10">
            <a:alphaModFix/>
          </a:blip>
          <a:stretch>
            <a:fillRect/>
          </a:stretch>
        </p:blipFill>
        <p:spPr>
          <a:xfrm>
            <a:off x="15082100" y="6135084"/>
            <a:ext cx="5780475" cy="3562091"/>
          </a:xfrm>
          <a:prstGeom prst="rect">
            <a:avLst/>
          </a:prstGeom>
          <a:noFill/>
          <a:ln>
            <a:noFill/>
          </a:ln>
        </p:spPr>
      </p:pic>
      <p:sp>
        <p:nvSpPr>
          <p:cNvPr id="171" name="Google Shape;171;p16"/>
          <p:cNvSpPr txBox="1"/>
          <p:nvPr/>
        </p:nvSpPr>
        <p:spPr>
          <a:xfrm>
            <a:off x="-3186644" y="4594910"/>
            <a:ext cx="246612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GALLERY    GALLERY    GALLERY    GALLERY</a:t>
            </a:r>
            <a:endParaRPr/>
          </a:p>
        </p:txBody>
      </p:sp>
      <p:pic>
        <p:nvPicPr>
          <p:cNvPr id="172" name="Google Shape;172;p16"/>
          <p:cNvPicPr preferRelativeResize="0"/>
          <p:nvPr/>
        </p:nvPicPr>
        <p:blipFill rotWithShape="1">
          <a:blip r:embed="rId11">
            <a:alphaModFix/>
          </a:blip>
          <a:srcRect b="0" l="0" r="0" t="0"/>
          <a:stretch/>
        </p:blipFill>
        <p:spPr>
          <a:xfrm>
            <a:off x="8717727" y="4704043"/>
            <a:ext cx="852547" cy="878914"/>
          </a:xfrm>
          <a:prstGeom prst="rect">
            <a:avLst/>
          </a:prstGeom>
          <a:noFill/>
          <a:ln>
            <a:noFill/>
          </a:ln>
        </p:spPr>
      </p:pic>
      <p:pic>
        <p:nvPicPr>
          <p:cNvPr id="173" name="Google Shape;173;p16"/>
          <p:cNvPicPr preferRelativeResize="0"/>
          <p:nvPr/>
        </p:nvPicPr>
        <p:blipFill rotWithShape="1">
          <a:blip r:embed="rId11">
            <a:alphaModFix/>
          </a:blip>
          <a:srcRect b="0" l="0" r="0" t="0"/>
          <a:stretch/>
        </p:blipFill>
        <p:spPr>
          <a:xfrm>
            <a:off x="14511842" y="4704043"/>
            <a:ext cx="852547" cy="878914"/>
          </a:xfrm>
          <a:prstGeom prst="rect">
            <a:avLst/>
          </a:prstGeom>
          <a:noFill/>
          <a:ln>
            <a:noFill/>
          </a:ln>
        </p:spPr>
      </p:pic>
      <p:pic>
        <p:nvPicPr>
          <p:cNvPr id="174" name="Google Shape;174;p16"/>
          <p:cNvPicPr preferRelativeResize="0"/>
          <p:nvPr/>
        </p:nvPicPr>
        <p:blipFill rotWithShape="1">
          <a:blip r:embed="rId11">
            <a:alphaModFix/>
          </a:blip>
          <a:srcRect b="0" l="0" r="0" t="0"/>
          <a:stretch/>
        </p:blipFill>
        <p:spPr>
          <a:xfrm>
            <a:off x="2931230" y="4704043"/>
            <a:ext cx="852547" cy="878914"/>
          </a:xfrm>
          <a:prstGeom prst="rect">
            <a:avLst/>
          </a:prstGeom>
          <a:noFill/>
          <a:ln>
            <a:noFill/>
          </a:ln>
        </p:spPr>
      </p:pic>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80" name="Google Shape;180;p17"/>
          <p:cNvPicPr preferRelativeResize="0"/>
          <p:nvPr/>
        </p:nvPicPr>
        <p:blipFill rotWithShape="1">
          <a:blip r:embed="rId4">
            <a:alphaModFix/>
          </a:blip>
          <a:srcRect b="0" l="0" r="0" t="0"/>
          <a:stretch/>
        </p:blipFill>
        <p:spPr>
          <a:xfrm>
            <a:off x="12849933" y="-2192113"/>
            <a:ext cx="9454272" cy="10622777"/>
          </a:xfrm>
          <a:prstGeom prst="rect">
            <a:avLst/>
          </a:prstGeom>
          <a:noFill/>
          <a:ln>
            <a:noFill/>
          </a:ln>
        </p:spPr>
      </p:pic>
      <p:sp>
        <p:nvSpPr>
          <p:cNvPr id="181" name="Google Shape;181;p17"/>
          <p:cNvSpPr txBox="1"/>
          <p:nvPr/>
        </p:nvSpPr>
        <p:spPr>
          <a:xfrm>
            <a:off x="1829611" y="4450080"/>
            <a:ext cx="146289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Cabin Sketch"/>
                <a:ea typeface="Cabin Sketch"/>
                <a:cs typeface="Cabin Sketch"/>
                <a:sym typeface="Cabin Sketch"/>
              </a:rPr>
              <a:t>OUR CLASSES</a:t>
            </a:r>
            <a:endParaRPr/>
          </a:p>
        </p:txBody>
      </p:sp>
      <p:pic>
        <p:nvPicPr>
          <p:cNvPr id="182" name="Google Shape;182;p17"/>
          <p:cNvPicPr preferRelativeResize="0"/>
          <p:nvPr/>
        </p:nvPicPr>
        <p:blipFill rotWithShape="1">
          <a:blip r:embed="rId4">
            <a:alphaModFix/>
          </a:blip>
          <a:srcRect b="0" l="0" r="0" t="0"/>
          <a:stretch/>
        </p:blipFill>
        <p:spPr>
          <a:xfrm>
            <a:off x="-3939618" y="2176610"/>
            <a:ext cx="9454272" cy="10622777"/>
          </a:xfrm>
          <a:prstGeom prst="rect">
            <a:avLst/>
          </a:prstGeom>
          <a:noFill/>
          <a:ln>
            <a:noFill/>
          </a:ln>
        </p:spPr>
      </p:pic>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86" name="Shape 186"/>
        <p:cNvGrpSpPr/>
        <p:nvPr/>
      </p:nvGrpSpPr>
      <p:grpSpPr>
        <a:xfrm>
          <a:off x="0" y="0"/>
          <a:ext cx="0" cy="0"/>
          <a:chOff x="0" y="0"/>
          <a:chExt cx="0" cy="0"/>
        </a:xfrm>
      </p:grpSpPr>
      <p:pic>
        <p:nvPicPr>
          <p:cNvPr id="187" name="Google Shape;187;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8" name="Google Shape;188;p18"/>
          <p:cNvSpPr txBox="1"/>
          <p:nvPr/>
        </p:nvSpPr>
        <p:spPr>
          <a:xfrm>
            <a:off x="711350" y="1712463"/>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MATH</a:t>
            </a:r>
            <a:endParaRPr/>
          </a:p>
        </p:txBody>
      </p:sp>
      <p:sp>
        <p:nvSpPr>
          <p:cNvPr id="189" name="Google Shape;189;p18"/>
          <p:cNvSpPr txBox="1"/>
          <p:nvPr/>
        </p:nvSpPr>
        <p:spPr>
          <a:xfrm>
            <a:off x="9762125" y="1667288"/>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CHEMISTRY</a:t>
            </a:r>
            <a:endParaRPr/>
          </a:p>
        </p:txBody>
      </p:sp>
      <p:sp>
        <p:nvSpPr>
          <p:cNvPr id="190" name="Google Shape;190;p18"/>
          <p:cNvSpPr txBox="1"/>
          <p:nvPr/>
        </p:nvSpPr>
        <p:spPr>
          <a:xfrm>
            <a:off x="711363" y="4540813"/>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SCIENCE</a:t>
            </a:r>
            <a:endParaRPr/>
          </a:p>
        </p:txBody>
      </p:sp>
      <p:sp>
        <p:nvSpPr>
          <p:cNvPr id="191" name="Google Shape;191;p18"/>
          <p:cNvSpPr txBox="1"/>
          <p:nvPr/>
        </p:nvSpPr>
        <p:spPr>
          <a:xfrm>
            <a:off x="9762138" y="4495638"/>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PHYSICAL ED.</a:t>
            </a:r>
            <a:endParaRPr/>
          </a:p>
        </p:txBody>
      </p:sp>
      <p:sp>
        <p:nvSpPr>
          <p:cNvPr id="192" name="Google Shape;192;p18"/>
          <p:cNvSpPr txBox="1"/>
          <p:nvPr/>
        </p:nvSpPr>
        <p:spPr>
          <a:xfrm>
            <a:off x="711363" y="7369163"/>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ENGLISH</a:t>
            </a:r>
            <a:endParaRPr/>
          </a:p>
        </p:txBody>
      </p:sp>
      <p:sp>
        <p:nvSpPr>
          <p:cNvPr id="193" name="Google Shape;193;p18"/>
          <p:cNvSpPr txBox="1"/>
          <p:nvPr/>
        </p:nvSpPr>
        <p:spPr>
          <a:xfrm>
            <a:off x="9762138" y="7323988"/>
            <a:ext cx="81153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GEOGRAPHY</a:t>
            </a:r>
            <a:endParaRPr/>
          </a:p>
        </p:txBody>
      </p:sp>
      <p:pic>
        <p:nvPicPr>
          <p:cNvPr id="194" name="Google Shape;194;p18"/>
          <p:cNvPicPr preferRelativeResize="0"/>
          <p:nvPr/>
        </p:nvPicPr>
        <p:blipFill rotWithShape="1">
          <a:blip r:embed="rId4">
            <a:alphaModFix/>
          </a:blip>
          <a:srcRect b="0" l="0" r="0" t="0"/>
          <a:stretch/>
        </p:blipFill>
        <p:spPr>
          <a:xfrm>
            <a:off x="848071" y="1571538"/>
            <a:ext cx="1283229" cy="1322924"/>
          </a:xfrm>
          <a:prstGeom prst="rect">
            <a:avLst/>
          </a:prstGeom>
          <a:noFill/>
          <a:ln>
            <a:noFill/>
          </a:ln>
        </p:spPr>
      </p:pic>
      <p:pic>
        <p:nvPicPr>
          <p:cNvPr id="195" name="Google Shape;195;p18"/>
          <p:cNvPicPr preferRelativeResize="0"/>
          <p:nvPr/>
        </p:nvPicPr>
        <p:blipFill rotWithShape="1">
          <a:blip r:embed="rId5">
            <a:alphaModFix/>
          </a:blip>
          <a:srcRect b="0" l="0" r="0" t="0"/>
          <a:stretch/>
        </p:blipFill>
        <p:spPr>
          <a:xfrm>
            <a:off x="848076" y="4419415"/>
            <a:ext cx="1283225" cy="1174139"/>
          </a:xfrm>
          <a:prstGeom prst="rect">
            <a:avLst/>
          </a:prstGeom>
          <a:noFill/>
          <a:ln>
            <a:noFill/>
          </a:ln>
        </p:spPr>
      </p:pic>
      <p:pic>
        <p:nvPicPr>
          <p:cNvPr id="196" name="Google Shape;196;p18"/>
          <p:cNvPicPr preferRelativeResize="0"/>
          <p:nvPr/>
        </p:nvPicPr>
        <p:blipFill rotWithShape="1">
          <a:blip r:embed="rId6">
            <a:alphaModFix/>
          </a:blip>
          <a:srcRect b="0" l="0" r="0" t="0"/>
          <a:stretch/>
        </p:blipFill>
        <p:spPr>
          <a:xfrm>
            <a:off x="789918" y="7295224"/>
            <a:ext cx="1399557" cy="1329885"/>
          </a:xfrm>
          <a:prstGeom prst="rect">
            <a:avLst/>
          </a:prstGeom>
          <a:noFill/>
          <a:ln>
            <a:noFill/>
          </a:ln>
        </p:spPr>
      </p:pic>
      <p:pic>
        <p:nvPicPr>
          <p:cNvPr id="197" name="Google Shape;197;p18"/>
          <p:cNvPicPr preferRelativeResize="0"/>
          <p:nvPr/>
        </p:nvPicPr>
        <p:blipFill rotWithShape="1">
          <a:blip r:embed="rId7">
            <a:alphaModFix/>
          </a:blip>
          <a:srcRect b="0" l="0" r="0" t="0"/>
          <a:stretch/>
        </p:blipFill>
        <p:spPr>
          <a:xfrm>
            <a:off x="8498243" y="1506995"/>
            <a:ext cx="1414314" cy="1416238"/>
          </a:xfrm>
          <a:prstGeom prst="rect">
            <a:avLst/>
          </a:prstGeom>
          <a:noFill/>
          <a:ln>
            <a:noFill/>
          </a:ln>
        </p:spPr>
      </p:pic>
      <p:pic>
        <p:nvPicPr>
          <p:cNvPr id="198" name="Google Shape;198;p18"/>
          <p:cNvPicPr preferRelativeResize="0"/>
          <p:nvPr/>
        </p:nvPicPr>
        <p:blipFill rotWithShape="1">
          <a:blip r:embed="rId8">
            <a:alphaModFix/>
          </a:blip>
          <a:srcRect b="0" l="0" r="0" t="0"/>
          <a:stretch/>
        </p:blipFill>
        <p:spPr>
          <a:xfrm>
            <a:off x="8544647" y="4318621"/>
            <a:ext cx="1198710" cy="1375753"/>
          </a:xfrm>
          <a:prstGeom prst="rect">
            <a:avLst/>
          </a:prstGeom>
          <a:noFill/>
          <a:ln>
            <a:noFill/>
          </a:ln>
        </p:spPr>
      </p:pic>
      <p:pic>
        <p:nvPicPr>
          <p:cNvPr id="199" name="Google Shape;199;p18"/>
          <p:cNvPicPr preferRelativeResize="0"/>
          <p:nvPr/>
        </p:nvPicPr>
        <p:blipFill rotWithShape="1">
          <a:blip r:embed="rId9">
            <a:alphaModFix/>
          </a:blip>
          <a:srcRect b="0" l="0" r="0" t="0"/>
          <a:stretch/>
        </p:blipFill>
        <p:spPr>
          <a:xfrm>
            <a:off x="8409085" y="7089775"/>
            <a:ext cx="1592640" cy="1329875"/>
          </a:xfrm>
          <a:prstGeom prst="rect">
            <a:avLst/>
          </a:prstGeom>
          <a:noFill/>
          <a:ln>
            <a:noFill/>
          </a:ln>
        </p:spPr>
      </p:pic>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203" name="Shape 203"/>
        <p:cNvGrpSpPr/>
        <p:nvPr/>
      </p:nvGrpSpPr>
      <p:grpSpPr>
        <a:xfrm>
          <a:off x="0" y="0"/>
          <a:ext cx="0" cy="0"/>
          <a:chOff x="0" y="0"/>
          <a:chExt cx="0" cy="0"/>
        </a:xfrm>
      </p:grpSpPr>
      <p:pic>
        <p:nvPicPr>
          <p:cNvPr id="204" name="Google Shape;204;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05" name="Google Shape;205;p19"/>
          <p:cNvPicPr preferRelativeResize="0"/>
          <p:nvPr/>
        </p:nvPicPr>
        <p:blipFill rotWithShape="1">
          <a:blip r:embed="rId4">
            <a:alphaModFix/>
          </a:blip>
          <a:srcRect b="0" l="0" r="0" t="0"/>
          <a:stretch/>
        </p:blipFill>
        <p:spPr>
          <a:xfrm>
            <a:off x="12356002" y="1028700"/>
            <a:ext cx="7982712" cy="8229600"/>
          </a:xfrm>
          <a:prstGeom prst="rect">
            <a:avLst/>
          </a:prstGeom>
          <a:noFill/>
          <a:ln>
            <a:noFill/>
          </a:ln>
        </p:spPr>
      </p:pic>
      <p:sp>
        <p:nvSpPr>
          <p:cNvPr id="206" name="Google Shape;206;p19"/>
          <p:cNvSpPr txBox="1"/>
          <p:nvPr/>
        </p:nvSpPr>
        <p:spPr>
          <a:xfrm>
            <a:off x="1028700" y="3435863"/>
            <a:ext cx="10647000" cy="48486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1" marL="0" marR="0" rtl="0" algn="just">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1"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Egestas dui id ornare arcu odio ut sem. Mauris nunc congue nisi vitae suscipit tellus mauris a diam. Urna porttitor rhoncus dolor purus non. Donec enim diam vulputate ut. Quam elementum pulvinar etiam non quam lacus suspendisse. Commodo nulla facilisi nullam vehicula ipsum a arcu cursus. Et ligula ullamcorper malesuada proin libero nunc consequat. Arcu bibendum at varius vel pharetra vel turpis. Nisi est sit amet facilisis magna etiam tempor orci. Tempor nec feugiat nisl pretium fusce id. Tristique senectus et netus et. Massa enim nec dui nunc mattis enim. Viverra ipsum nunc aliquet bibendum enim facilisis gravida neque convallis. Sodales ut etiam sit amet nisl purus in mollis nunc.</a:t>
            </a:r>
            <a:endParaRPr/>
          </a:p>
        </p:txBody>
      </p:sp>
      <p:sp>
        <p:nvSpPr>
          <p:cNvPr id="207" name="Google Shape;207;p19"/>
          <p:cNvSpPr txBox="1"/>
          <p:nvPr/>
        </p:nvSpPr>
        <p:spPr>
          <a:xfrm>
            <a:off x="1028700" y="2002538"/>
            <a:ext cx="81153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MATH</a:t>
            </a:r>
            <a:endParaRPr/>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211" name="Shape 211"/>
        <p:cNvGrpSpPr/>
        <p:nvPr/>
      </p:nvGrpSpPr>
      <p:grpSpPr>
        <a:xfrm>
          <a:off x="0" y="0"/>
          <a:ext cx="0" cy="0"/>
          <a:chOff x="0" y="0"/>
          <a:chExt cx="0" cy="0"/>
        </a:xfrm>
      </p:grpSpPr>
      <p:pic>
        <p:nvPicPr>
          <p:cNvPr id="212" name="Google Shape;212;p2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3" name="Google Shape;213;p20"/>
          <p:cNvPicPr preferRelativeResize="0"/>
          <p:nvPr/>
        </p:nvPicPr>
        <p:blipFill rotWithShape="1">
          <a:blip r:embed="rId4">
            <a:alphaModFix/>
          </a:blip>
          <a:srcRect b="0" l="0" r="0" t="0"/>
          <a:stretch/>
        </p:blipFill>
        <p:spPr>
          <a:xfrm>
            <a:off x="-1247663" y="1411457"/>
            <a:ext cx="7859961" cy="7191864"/>
          </a:xfrm>
          <a:prstGeom prst="rect">
            <a:avLst/>
          </a:prstGeom>
          <a:noFill/>
          <a:ln>
            <a:noFill/>
          </a:ln>
        </p:spPr>
      </p:pic>
      <p:sp>
        <p:nvSpPr>
          <p:cNvPr id="214" name="Google Shape;214;p20"/>
          <p:cNvSpPr txBox="1"/>
          <p:nvPr/>
        </p:nvSpPr>
        <p:spPr>
          <a:xfrm>
            <a:off x="6612298" y="3419901"/>
            <a:ext cx="10647000" cy="48486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1" marL="0" marR="0" rtl="0" algn="just">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1"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Egestas dui id ornare arcu odio ut sem. Mauris nunc congue nisi vitae suscipit tellus mauris a diam. Urna porttitor rhoncus dolor purus non. Donec enim diam vulputate ut. Quam elementum pulvinar etiam non quam lacus suspendisse. Commodo nulla facilisi nullam vehicula ipsum a arcu cursus. Et ligula ullamcorper malesuada proin libero nunc consequat. Arcu bibendum at varius vel pharetra vel turpis. Nisi est sit amet facilisis magna etiam tempor orci. Tempor nec feugiat nisl pretium fusce id. Tristique senectus et netus et. Massa enim nec dui nunc mattis enim. Viverra ipsum nunc aliquet bibendum enim facilisis gravida neque convallis. Sodales ut etiam sit amet nisl purus in mollis nunc.</a:t>
            </a:r>
            <a:endParaRPr/>
          </a:p>
        </p:txBody>
      </p:sp>
      <p:sp>
        <p:nvSpPr>
          <p:cNvPr id="215" name="Google Shape;215;p20"/>
          <p:cNvSpPr txBox="1"/>
          <p:nvPr/>
        </p:nvSpPr>
        <p:spPr>
          <a:xfrm>
            <a:off x="6612300" y="2018488"/>
            <a:ext cx="81153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9600">
                <a:solidFill>
                  <a:srgbClr val="FFFFFF"/>
                </a:solidFill>
                <a:latin typeface="Cabin Sketch"/>
                <a:ea typeface="Cabin Sketch"/>
                <a:cs typeface="Cabin Sketch"/>
                <a:sym typeface="Cabin Sketch"/>
              </a:rPr>
              <a:t>SCIENCE</a:t>
            </a:r>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219" name="Shape 219"/>
        <p:cNvGrpSpPr/>
        <p:nvPr/>
      </p:nvGrpSpPr>
      <p:grpSpPr>
        <a:xfrm>
          <a:off x="0" y="0"/>
          <a:ext cx="0" cy="0"/>
          <a:chOff x="0" y="0"/>
          <a:chExt cx="0" cy="0"/>
        </a:xfrm>
      </p:grpSpPr>
      <p:pic>
        <p:nvPicPr>
          <p:cNvPr id="220" name="Google Shape;220;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1" name="Google Shape;221;p21"/>
          <p:cNvPicPr preferRelativeResize="0"/>
          <p:nvPr/>
        </p:nvPicPr>
        <p:blipFill>
          <a:blip r:embed="rId4">
            <a:alphaModFix/>
          </a:blip>
          <a:stretch>
            <a:fillRect/>
          </a:stretch>
        </p:blipFill>
        <p:spPr>
          <a:xfrm>
            <a:off x="0" y="-12"/>
            <a:ext cx="18288000" cy="9045773"/>
          </a:xfrm>
          <a:prstGeom prst="rect">
            <a:avLst/>
          </a:prstGeom>
          <a:noFill/>
          <a:ln>
            <a:noFill/>
          </a:ln>
        </p:spPr>
      </p:pic>
      <p:pic>
        <p:nvPicPr>
          <p:cNvPr id="222" name="Google Shape;222;p21"/>
          <p:cNvPicPr preferRelativeResize="0"/>
          <p:nvPr/>
        </p:nvPicPr>
        <p:blipFill rotWithShape="1">
          <a:blip r:embed="rId5">
            <a:alphaModFix/>
          </a:blip>
          <a:srcRect b="0" l="0" r="0" t="0"/>
          <a:stretch/>
        </p:blipFill>
        <p:spPr>
          <a:xfrm>
            <a:off x="15300833" y="-538073"/>
            <a:ext cx="3916933" cy="3133546"/>
          </a:xfrm>
          <a:prstGeom prst="rect">
            <a:avLst/>
          </a:prstGeom>
          <a:noFill/>
          <a:ln>
            <a:noFill/>
          </a:ln>
        </p:spPr>
      </p:pic>
      <p:pic>
        <p:nvPicPr>
          <p:cNvPr id="223" name="Google Shape;223;p21"/>
          <p:cNvPicPr preferRelativeResize="0"/>
          <p:nvPr/>
        </p:nvPicPr>
        <p:blipFill rotWithShape="1">
          <a:blip r:embed="rId6">
            <a:alphaModFix/>
          </a:blip>
          <a:srcRect b="0" l="0" r="0" t="0"/>
          <a:stretch/>
        </p:blipFill>
        <p:spPr>
          <a:xfrm rot="10800000">
            <a:off x="-1042378" y="7200225"/>
            <a:ext cx="4142157" cy="3997181"/>
          </a:xfrm>
          <a:prstGeom prst="rect">
            <a:avLst/>
          </a:prstGeom>
          <a:noFill/>
          <a:ln>
            <a:noFill/>
          </a:ln>
        </p:spPr>
      </p:pic>
      <p:sp>
        <p:nvSpPr>
          <p:cNvPr id="224" name="Google Shape;224;p21"/>
          <p:cNvSpPr txBox="1"/>
          <p:nvPr/>
        </p:nvSpPr>
        <p:spPr>
          <a:xfrm>
            <a:off x="0" y="9273512"/>
            <a:ext cx="18288000" cy="992100"/>
          </a:xfrm>
          <a:prstGeom prst="rect">
            <a:avLst/>
          </a:prstGeom>
          <a:noFill/>
          <a:ln>
            <a:noFill/>
          </a:ln>
        </p:spPr>
        <p:txBody>
          <a:bodyPr anchorCtr="0" anchor="t" bIns="0" lIns="0" spcFirstLastPara="1" rIns="0" wrap="square" tIns="0">
            <a:spAutoFit/>
          </a:bodyPr>
          <a:lstStyle/>
          <a:p>
            <a:pPr indent="0" lvl="0" marL="0" marR="0" rtl="0" algn="ctr">
              <a:lnSpc>
                <a:spcPct val="90002"/>
              </a:lnSpc>
              <a:spcBef>
                <a:spcPts val="0"/>
              </a:spcBef>
              <a:spcAft>
                <a:spcPts val="0"/>
              </a:spcAft>
              <a:buNone/>
            </a:pPr>
            <a:r>
              <a:rPr b="1" i="0" lang="en-US" sz="7162" u="none" cap="none" strike="noStrike">
                <a:solidFill>
                  <a:srgbClr val="FFFFFF"/>
                </a:solidFill>
                <a:latin typeface="Cabin Sketch"/>
                <a:ea typeface="Cabin Sketch"/>
                <a:cs typeface="Cabin Sketch"/>
                <a:sym typeface="Cabin Sketch"/>
              </a:rPr>
              <a:t>A PICTURE IS WORTH A THOUSAND WORDS</a:t>
            </a:r>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228" name="Shape 228"/>
        <p:cNvGrpSpPr/>
        <p:nvPr/>
      </p:nvGrpSpPr>
      <p:grpSpPr>
        <a:xfrm>
          <a:off x="0" y="0"/>
          <a:ext cx="0" cy="0"/>
          <a:chOff x="0" y="0"/>
          <a:chExt cx="0" cy="0"/>
        </a:xfrm>
      </p:grpSpPr>
      <p:pic>
        <p:nvPicPr>
          <p:cNvPr id="229" name="Google Shape;229;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30" name="Google Shape;230;p22"/>
          <p:cNvPicPr preferRelativeResize="0"/>
          <p:nvPr/>
        </p:nvPicPr>
        <p:blipFill rotWithShape="1">
          <a:blip r:embed="rId4">
            <a:alphaModFix/>
          </a:blip>
          <a:srcRect b="0" l="0" r="0" t="0"/>
          <a:stretch/>
        </p:blipFill>
        <p:spPr>
          <a:xfrm>
            <a:off x="102172" y="3022727"/>
            <a:ext cx="3078626" cy="4629513"/>
          </a:xfrm>
          <a:prstGeom prst="rect">
            <a:avLst/>
          </a:prstGeom>
          <a:noFill/>
          <a:ln>
            <a:noFill/>
          </a:ln>
        </p:spPr>
      </p:pic>
      <p:sp>
        <p:nvSpPr>
          <p:cNvPr id="231" name="Google Shape;231;p22"/>
          <p:cNvSpPr txBox="1"/>
          <p:nvPr/>
        </p:nvSpPr>
        <p:spPr>
          <a:xfrm>
            <a:off x="2525932" y="3543124"/>
            <a:ext cx="132360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WRITE AN ORIGINAL STATEMENT OR INSPIRING QUOTE</a:t>
            </a:r>
            <a:endParaRPr/>
          </a:p>
        </p:txBody>
      </p:sp>
      <p:sp>
        <p:nvSpPr>
          <p:cNvPr id="232" name="Google Shape;232;p22"/>
          <p:cNvSpPr txBox="1"/>
          <p:nvPr/>
        </p:nvSpPr>
        <p:spPr>
          <a:xfrm>
            <a:off x="6649698" y="2154956"/>
            <a:ext cx="4988700" cy="3086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5066" u="none" cap="none" strike="noStrike">
                <a:solidFill>
                  <a:srgbClr val="FFFFFF"/>
                </a:solidFill>
                <a:latin typeface="Cabin Sketch"/>
                <a:ea typeface="Cabin Sketch"/>
                <a:cs typeface="Cabin Sketch"/>
                <a:sym typeface="Cabin Sketch"/>
              </a:rPr>
              <a:t>“</a:t>
            </a:r>
            <a:endParaRPr/>
          </a:p>
        </p:txBody>
      </p:sp>
      <p:sp>
        <p:nvSpPr>
          <p:cNvPr id="233" name="Google Shape;233;p22"/>
          <p:cNvSpPr txBox="1"/>
          <p:nvPr/>
        </p:nvSpPr>
        <p:spPr>
          <a:xfrm>
            <a:off x="3685349" y="7440524"/>
            <a:ext cx="1091730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 Include a credit, citation, or supporting message</a:t>
            </a:r>
            <a:endParaRPr/>
          </a:p>
        </p:txBody>
      </p:sp>
      <p:pic>
        <p:nvPicPr>
          <p:cNvPr id="234" name="Google Shape;234;p22"/>
          <p:cNvPicPr preferRelativeResize="0"/>
          <p:nvPr/>
        </p:nvPicPr>
        <p:blipFill rotWithShape="1">
          <a:blip r:embed="rId4">
            <a:alphaModFix/>
          </a:blip>
          <a:srcRect b="0" l="0" r="0" t="0"/>
          <a:stretch/>
        </p:blipFill>
        <p:spPr>
          <a:xfrm flipH="1">
            <a:off x="15107476" y="3017703"/>
            <a:ext cx="3078626" cy="4629513"/>
          </a:xfrm>
          <a:prstGeom prst="rect">
            <a:avLst/>
          </a:prstGeom>
          <a:noFill/>
          <a:ln>
            <a:noFill/>
          </a:ln>
        </p:spPr>
      </p:pic>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238" name="Shape 238"/>
        <p:cNvGrpSpPr/>
        <p:nvPr/>
      </p:nvGrpSpPr>
      <p:grpSpPr>
        <a:xfrm>
          <a:off x="0" y="0"/>
          <a:ext cx="0" cy="0"/>
          <a:chOff x="0" y="0"/>
          <a:chExt cx="0" cy="0"/>
        </a:xfrm>
      </p:grpSpPr>
      <p:pic>
        <p:nvPicPr>
          <p:cNvPr id="239" name="Google Shape;239;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0" name="Google Shape;240;p23"/>
          <p:cNvPicPr preferRelativeResize="0"/>
          <p:nvPr/>
        </p:nvPicPr>
        <p:blipFill rotWithShape="1">
          <a:blip r:embed="rId4">
            <a:alphaModFix/>
          </a:blip>
          <a:srcRect b="0" l="0" r="0" t="0"/>
          <a:stretch/>
        </p:blipFill>
        <p:spPr>
          <a:xfrm>
            <a:off x="3201539" y="-3514212"/>
            <a:ext cx="17714210" cy="15411362"/>
          </a:xfrm>
          <a:prstGeom prst="rect">
            <a:avLst/>
          </a:prstGeom>
          <a:noFill/>
          <a:ln>
            <a:noFill/>
          </a:ln>
        </p:spPr>
      </p:pic>
      <p:sp>
        <p:nvSpPr>
          <p:cNvPr id="241" name="Google Shape;241;p23"/>
          <p:cNvSpPr txBox="1"/>
          <p:nvPr/>
        </p:nvSpPr>
        <p:spPr>
          <a:xfrm>
            <a:off x="1028700" y="5400675"/>
            <a:ext cx="8665537" cy="1203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CONTACT US</a:t>
            </a:r>
            <a:endParaRPr/>
          </a:p>
        </p:txBody>
      </p:sp>
      <p:sp>
        <p:nvSpPr>
          <p:cNvPr id="242" name="Google Shape;242;p23"/>
          <p:cNvSpPr txBox="1"/>
          <p:nvPr/>
        </p:nvSpPr>
        <p:spPr>
          <a:xfrm>
            <a:off x="1028700" y="6816090"/>
            <a:ext cx="8665537" cy="302895"/>
          </a:xfrm>
          <a:prstGeom prst="rect">
            <a:avLst/>
          </a:prstGeom>
          <a:noFill/>
          <a:ln>
            <a:noFill/>
          </a:ln>
        </p:spPr>
        <p:txBody>
          <a:bodyPr anchorCtr="0" anchor="t" bIns="0" lIns="0" spcFirstLastPara="1" rIns="0" wrap="square" tIns="0">
            <a:spAutoFit/>
          </a:bodyPr>
          <a:lstStyle/>
          <a:p>
            <a:pPr indent="0" lvl="1" marL="0" marR="0" rtl="0" algn="just">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123 Anywhere St., Any City,ST 12345</a:t>
            </a:r>
            <a:endParaRPr/>
          </a:p>
        </p:txBody>
      </p:sp>
      <p:sp>
        <p:nvSpPr>
          <p:cNvPr id="243" name="Google Shape;243;p23"/>
          <p:cNvSpPr txBox="1"/>
          <p:nvPr/>
        </p:nvSpPr>
        <p:spPr>
          <a:xfrm>
            <a:off x="1028700" y="7327739"/>
            <a:ext cx="7308521" cy="302895"/>
          </a:xfrm>
          <a:prstGeom prst="rect">
            <a:avLst/>
          </a:prstGeom>
          <a:noFill/>
          <a:ln>
            <a:noFill/>
          </a:ln>
        </p:spPr>
        <p:txBody>
          <a:bodyPr anchorCtr="0" anchor="t" bIns="0" lIns="0" spcFirstLastPara="1" rIns="0" wrap="square" tIns="0">
            <a:spAutoFit/>
          </a:bodyPr>
          <a:lstStyle/>
          <a:p>
            <a:pPr indent="0" lvl="1" marL="0" marR="0" rtl="0" algn="just">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123-456-7890</a:t>
            </a:r>
            <a:endParaRPr/>
          </a:p>
        </p:txBody>
      </p:sp>
      <p:sp>
        <p:nvSpPr>
          <p:cNvPr id="244" name="Google Shape;244;p23"/>
          <p:cNvSpPr txBox="1"/>
          <p:nvPr/>
        </p:nvSpPr>
        <p:spPr>
          <a:xfrm>
            <a:off x="1028700" y="7839387"/>
            <a:ext cx="7308521" cy="302895"/>
          </a:xfrm>
          <a:prstGeom prst="rect">
            <a:avLst/>
          </a:prstGeom>
          <a:noFill/>
          <a:ln>
            <a:noFill/>
          </a:ln>
        </p:spPr>
        <p:txBody>
          <a:bodyPr anchorCtr="0" anchor="t" bIns="0" lIns="0" spcFirstLastPara="1" rIns="0" wrap="square" tIns="0">
            <a:spAutoFit/>
          </a:bodyPr>
          <a:lstStyle/>
          <a:p>
            <a:pPr indent="0" lvl="1" marL="0" marR="0" rtl="0" algn="just">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hello@reallygreatsite.com</a:t>
            </a:r>
            <a:endParaRPr/>
          </a:p>
        </p:txBody>
      </p:sp>
      <p:sp>
        <p:nvSpPr>
          <p:cNvPr id="245" name="Google Shape;245;p23"/>
          <p:cNvSpPr txBox="1"/>
          <p:nvPr/>
        </p:nvSpPr>
        <p:spPr>
          <a:xfrm>
            <a:off x="1028700" y="8351036"/>
            <a:ext cx="7308521" cy="302895"/>
          </a:xfrm>
          <a:prstGeom prst="rect">
            <a:avLst/>
          </a:prstGeom>
          <a:noFill/>
          <a:ln>
            <a:noFill/>
          </a:ln>
        </p:spPr>
        <p:txBody>
          <a:bodyPr anchorCtr="0" anchor="t" bIns="0" lIns="0" spcFirstLastPara="1" rIns="0" wrap="square" tIns="0">
            <a:spAutoFit/>
          </a:bodyPr>
          <a:lstStyle/>
          <a:p>
            <a:pPr indent="0" lvl="1" marL="0" marR="0" rtl="0" algn="just">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reallygreatsite.com</a:t>
            </a:r>
            <a:endParaRPr/>
          </a:p>
        </p:txBody>
      </p:sp>
      <p:sp>
        <p:nvSpPr>
          <p:cNvPr id="246" name="Google Shape;246;p23"/>
          <p:cNvSpPr txBox="1"/>
          <p:nvPr/>
        </p:nvSpPr>
        <p:spPr>
          <a:xfrm>
            <a:off x="1028700" y="8862685"/>
            <a:ext cx="7308521" cy="302895"/>
          </a:xfrm>
          <a:prstGeom prst="rect">
            <a:avLst/>
          </a:prstGeom>
          <a:noFill/>
          <a:ln>
            <a:noFill/>
          </a:ln>
        </p:spPr>
        <p:txBody>
          <a:bodyPr anchorCtr="0" anchor="t" bIns="0" lIns="0" spcFirstLastPara="1" rIns="0" wrap="square" tIns="0">
            <a:spAutoFit/>
          </a:bodyPr>
          <a:lstStyle/>
          <a:p>
            <a:pPr indent="0" lvl="1" marL="0" marR="0" rtl="0" algn="just">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a:t>
            </a:r>
            <a:endParaRPr/>
          </a:p>
        </p:txBody>
      </p:sp>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252" name="Google Shape;252;p24"/>
          <p:cNvGrpSpPr/>
          <p:nvPr/>
        </p:nvGrpSpPr>
        <p:grpSpPr>
          <a:xfrm>
            <a:off x="774218" y="2141235"/>
            <a:ext cx="5097641" cy="7544983"/>
            <a:chOff x="0" y="-38100"/>
            <a:chExt cx="1342589" cy="1987156"/>
          </a:xfrm>
        </p:grpSpPr>
        <p:sp>
          <p:nvSpPr>
            <p:cNvPr id="253" name="Google Shape;253;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4"/>
          <p:cNvGrpSpPr/>
          <p:nvPr/>
        </p:nvGrpSpPr>
        <p:grpSpPr>
          <a:xfrm>
            <a:off x="6109984" y="2141235"/>
            <a:ext cx="11512980" cy="7544983"/>
            <a:chOff x="0" y="-38100"/>
            <a:chExt cx="3032225" cy="1987156"/>
          </a:xfrm>
        </p:grpSpPr>
        <p:sp>
          <p:nvSpPr>
            <p:cNvPr id="256" name="Google Shape;256;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4"/>
          <p:cNvGrpSpPr/>
          <p:nvPr/>
        </p:nvGrpSpPr>
        <p:grpSpPr>
          <a:xfrm>
            <a:off x="1139005" y="2421953"/>
            <a:ext cx="4368067" cy="791898"/>
            <a:chOff x="0" y="-38100"/>
            <a:chExt cx="1150437" cy="208566"/>
          </a:xfrm>
        </p:grpSpPr>
        <p:sp>
          <p:nvSpPr>
            <p:cNvPr id="259" name="Google Shape;259;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4"/>
          <p:cNvGrpSpPr/>
          <p:nvPr/>
        </p:nvGrpSpPr>
        <p:grpSpPr>
          <a:xfrm>
            <a:off x="9682440" y="2421953"/>
            <a:ext cx="4368067" cy="791898"/>
            <a:chOff x="0" y="-38100"/>
            <a:chExt cx="1150437" cy="208566"/>
          </a:xfrm>
        </p:grpSpPr>
        <p:sp>
          <p:nvSpPr>
            <p:cNvPr id="262" name="Google Shape;262;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4"/>
          <p:cNvGrpSpPr/>
          <p:nvPr/>
        </p:nvGrpSpPr>
        <p:grpSpPr>
          <a:xfrm>
            <a:off x="1139005" y="7056352"/>
            <a:ext cx="4368067" cy="791898"/>
            <a:chOff x="0" y="-38100"/>
            <a:chExt cx="1150437" cy="208566"/>
          </a:xfrm>
        </p:grpSpPr>
        <p:sp>
          <p:nvSpPr>
            <p:cNvPr id="265" name="Google Shape;265;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4"/>
          <p:cNvGrpSpPr/>
          <p:nvPr/>
        </p:nvGrpSpPr>
        <p:grpSpPr>
          <a:xfrm>
            <a:off x="2221261" y="8031972"/>
            <a:ext cx="754204" cy="789557"/>
            <a:chOff x="0" y="-38100"/>
            <a:chExt cx="812800" cy="850900"/>
          </a:xfrm>
        </p:grpSpPr>
        <p:sp>
          <p:nvSpPr>
            <p:cNvPr id="268" name="Google Shape;268;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4"/>
          <p:cNvGrpSpPr/>
          <p:nvPr/>
        </p:nvGrpSpPr>
        <p:grpSpPr>
          <a:xfrm>
            <a:off x="3597712" y="8031972"/>
            <a:ext cx="754204" cy="789557"/>
            <a:chOff x="0" y="-38100"/>
            <a:chExt cx="812800" cy="850900"/>
          </a:xfrm>
        </p:grpSpPr>
        <p:sp>
          <p:nvSpPr>
            <p:cNvPr id="271" name="Google Shape;271;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F3C4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24"/>
          <p:cNvPicPr preferRelativeResize="0"/>
          <p:nvPr/>
        </p:nvPicPr>
        <p:blipFill rotWithShape="1">
          <a:blip r:embed="rId4">
            <a:alphaModFix/>
          </a:blip>
          <a:srcRect b="0" l="0" r="0" t="0"/>
          <a:stretch/>
        </p:blipFill>
        <p:spPr>
          <a:xfrm>
            <a:off x="6383205" y="3377677"/>
            <a:ext cx="1196162" cy="1344002"/>
          </a:xfrm>
          <a:prstGeom prst="rect">
            <a:avLst/>
          </a:prstGeom>
          <a:noFill/>
          <a:ln>
            <a:noFill/>
          </a:ln>
        </p:spPr>
      </p:pic>
      <p:pic>
        <p:nvPicPr>
          <p:cNvPr id="274" name="Google Shape;274;p24"/>
          <p:cNvPicPr preferRelativeResize="0"/>
          <p:nvPr/>
        </p:nvPicPr>
        <p:blipFill rotWithShape="1">
          <a:blip r:embed="rId5">
            <a:alphaModFix/>
          </a:blip>
          <a:srcRect b="0" l="0" r="0" t="0"/>
          <a:stretch/>
        </p:blipFill>
        <p:spPr>
          <a:xfrm>
            <a:off x="7819252" y="3377677"/>
            <a:ext cx="1468855" cy="1344002"/>
          </a:xfrm>
          <a:prstGeom prst="rect">
            <a:avLst/>
          </a:prstGeom>
          <a:noFill/>
          <a:ln>
            <a:noFill/>
          </a:ln>
        </p:spPr>
      </p:pic>
      <p:pic>
        <p:nvPicPr>
          <p:cNvPr id="275" name="Google Shape;275;p24"/>
          <p:cNvPicPr preferRelativeResize="0"/>
          <p:nvPr/>
        </p:nvPicPr>
        <p:blipFill rotWithShape="1">
          <a:blip r:embed="rId6">
            <a:alphaModFix/>
          </a:blip>
          <a:srcRect b="0" l="0" r="0" t="0"/>
          <a:stretch/>
        </p:blipFill>
        <p:spPr>
          <a:xfrm>
            <a:off x="9527620" y="3377677"/>
            <a:ext cx="1236915" cy="1275170"/>
          </a:xfrm>
          <a:prstGeom prst="rect">
            <a:avLst/>
          </a:prstGeom>
          <a:noFill/>
          <a:ln>
            <a:noFill/>
          </a:ln>
        </p:spPr>
      </p:pic>
      <p:pic>
        <p:nvPicPr>
          <p:cNvPr id="276" name="Google Shape;276;p24"/>
          <p:cNvPicPr preferRelativeResize="0"/>
          <p:nvPr/>
        </p:nvPicPr>
        <p:blipFill rotWithShape="1">
          <a:blip r:embed="rId7">
            <a:alphaModFix/>
          </a:blip>
          <a:srcRect b="0" l="0" r="0" t="0"/>
          <a:stretch/>
        </p:blipFill>
        <p:spPr>
          <a:xfrm>
            <a:off x="11004049" y="3377677"/>
            <a:ext cx="1196162" cy="1344002"/>
          </a:xfrm>
          <a:prstGeom prst="rect">
            <a:avLst/>
          </a:prstGeom>
          <a:noFill/>
          <a:ln>
            <a:noFill/>
          </a:ln>
        </p:spPr>
      </p:pic>
      <p:pic>
        <p:nvPicPr>
          <p:cNvPr id="277" name="Google Shape;277;p24"/>
          <p:cNvPicPr preferRelativeResize="0"/>
          <p:nvPr/>
        </p:nvPicPr>
        <p:blipFill rotWithShape="1">
          <a:blip r:embed="rId8">
            <a:alphaModFix/>
          </a:blip>
          <a:srcRect b="0" l="0" r="0" t="0"/>
          <a:stretch/>
        </p:blipFill>
        <p:spPr>
          <a:xfrm>
            <a:off x="12439724" y="3377677"/>
            <a:ext cx="1644533" cy="1282735"/>
          </a:xfrm>
          <a:prstGeom prst="rect">
            <a:avLst/>
          </a:prstGeom>
          <a:noFill/>
          <a:ln>
            <a:noFill/>
          </a:ln>
        </p:spPr>
      </p:pic>
      <p:pic>
        <p:nvPicPr>
          <p:cNvPr id="278" name="Google Shape;278;p24"/>
          <p:cNvPicPr preferRelativeResize="0"/>
          <p:nvPr/>
        </p:nvPicPr>
        <p:blipFill rotWithShape="1">
          <a:blip r:embed="rId9">
            <a:alphaModFix/>
          </a:blip>
          <a:srcRect b="0" l="0" r="0" t="0"/>
          <a:stretch/>
        </p:blipFill>
        <p:spPr>
          <a:xfrm>
            <a:off x="14319702" y="3362427"/>
            <a:ext cx="1586086" cy="1324382"/>
          </a:xfrm>
          <a:prstGeom prst="rect">
            <a:avLst/>
          </a:prstGeom>
          <a:noFill/>
          <a:ln>
            <a:noFill/>
          </a:ln>
        </p:spPr>
      </p:pic>
      <p:pic>
        <p:nvPicPr>
          <p:cNvPr id="279" name="Google Shape;279;p24"/>
          <p:cNvPicPr preferRelativeResize="0"/>
          <p:nvPr/>
        </p:nvPicPr>
        <p:blipFill rotWithShape="1">
          <a:blip r:embed="rId10">
            <a:alphaModFix/>
          </a:blip>
          <a:srcRect b="0" l="0" r="0" t="0"/>
          <a:stretch/>
        </p:blipFill>
        <p:spPr>
          <a:xfrm>
            <a:off x="6383205" y="4934776"/>
            <a:ext cx="1500186" cy="1344002"/>
          </a:xfrm>
          <a:prstGeom prst="rect">
            <a:avLst/>
          </a:prstGeom>
          <a:noFill/>
          <a:ln>
            <a:noFill/>
          </a:ln>
        </p:spPr>
      </p:pic>
      <p:pic>
        <p:nvPicPr>
          <p:cNvPr id="280" name="Google Shape;280;p24"/>
          <p:cNvPicPr preferRelativeResize="0"/>
          <p:nvPr/>
        </p:nvPicPr>
        <p:blipFill rotWithShape="1">
          <a:blip r:embed="rId11">
            <a:alphaModFix/>
          </a:blip>
          <a:srcRect b="0" l="0" r="0" t="0"/>
          <a:stretch/>
        </p:blipFill>
        <p:spPr>
          <a:xfrm>
            <a:off x="7984917" y="4934776"/>
            <a:ext cx="1671090" cy="1339634"/>
          </a:xfrm>
          <a:prstGeom prst="rect">
            <a:avLst/>
          </a:prstGeom>
          <a:noFill/>
          <a:ln>
            <a:noFill/>
          </a:ln>
        </p:spPr>
      </p:pic>
      <p:pic>
        <p:nvPicPr>
          <p:cNvPr id="281" name="Google Shape;281;p24"/>
          <p:cNvPicPr preferRelativeResize="0"/>
          <p:nvPr/>
        </p:nvPicPr>
        <p:blipFill rotWithShape="1">
          <a:blip r:embed="rId12">
            <a:alphaModFix/>
          </a:blip>
          <a:srcRect b="0" l="0" r="0" t="0"/>
          <a:stretch/>
        </p:blipFill>
        <p:spPr>
          <a:xfrm>
            <a:off x="9899862" y="4934776"/>
            <a:ext cx="833758" cy="1339634"/>
          </a:xfrm>
          <a:prstGeom prst="rect">
            <a:avLst/>
          </a:prstGeom>
          <a:noFill/>
          <a:ln>
            <a:noFill/>
          </a:ln>
        </p:spPr>
      </p:pic>
      <p:pic>
        <p:nvPicPr>
          <p:cNvPr id="282" name="Google Shape;282;p24"/>
          <p:cNvPicPr preferRelativeResize="0"/>
          <p:nvPr/>
        </p:nvPicPr>
        <p:blipFill rotWithShape="1">
          <a:blip r:embed="rId13">
            <a:alphaModFix/>
          </a:blip>
          <a:srcRect b="0" l="0" r="0" t="0"/>
          <a:stretch/>
        </p:blipFill>
        <p:spPr>
          <a:xfrm>
            <a:off x="10977474" y="4934776"/>
            <a:ext cx="1106302" cy="1432131"/>
          </a:xfrm>
          <a:prstGeom prst="rect">
            <a:avLst/>
          </a:prstGeom>
          <a:noFill/>
          <a:ln>
            <a:noFill/>
          </a:ln>
        </p:spPr>
      </p:pic>
      <p:pic>
        <p:nvPicPr>
          <p:cNvPr id="283" name="Google Shape;283;p24"/>
          <p:cNvPicPr preferRelativeResize="0"/>
          <p:nvPr/>
        </p:nvPicPr>
        <p:blipFill rotWithShape="1">
          <a:blip r:embed="rId14">
            <a:alphaModFix/>
          </a:blip>
          <a:srcRect b="0" l="0" r="0" t="0"/>
          <a:stretch/>
        </p:blipFill>
        <p:spPr>
          <a:xfrm>
            <a:off x="12272893" y="4898658"/>
            <a:ext cx="1414315" cy="1416237"/>
          </a:xfrm>
          <a:prstGeom prst="rect">
            <a:avLst/>
          </a:prstGeom>
          <a:noFill/>
          <a:ln>
            <a:noFill/>
          </a:ln>
        </p:spPr>
      </p:pic>
      <p:pic>
        <p:nvPicPr>
          <p:cNvPr id="284" name="Google Shape;284;p24"/>
          <p:cNvPicPr preferRelativeResize="0"/>
          <p:nvPr/>
        </p:nvPicPr>
        <p:blipFill rotWithShape="1">
          <a:blip r:embed="rId15">
            <a:alphaModFix/>
          </a:blip>
          <a:srcRect b="0" l="0" r="0" t="0"/>
          <a:stretch/>
        </p:blipFill>
        <p:spPr>
          <a:xfrm>
            <a:off x="13687209" y="4898658"/>
            <a:ext cx="1198711" cy="1375752"/>
          </a:xfrm>
          <a:prstGeom prst="rect">
            <a:avLst/>
          </a:prstGeom>
          <a:noFill/>
          <a:ln>
            <a:noFill/>
          </a:ln>
        </p:spPr>
      </p:pic>
      <p:pic>
        <p:nvPicPr>
          <p:cNvPr id="285" name="Google Shape;285;p24"/>
          <p:cNvPicPr preferRelativeResize="0"/>
          <p:nvPr/>
        </p:nvPicPr>
        <p:blipFill rotWithShape="1">
          <a:blip r:embed="rId16">
            <a:alphaModFix/>
          </a:blip>
          <a:srcRect b="0" l="0" r="0" t="0"/>
          <a:stretch/>
        </p:blipFill>
        <p:spPr>
          <a:xfrm>
            <a:off x="14971645" y="4934776"/>
            <a:ext cx="1052820" cy="1432131"/>
          </a:xfrm>
          <a:prstGeom prst="rect">
            <a:avLst/>
          </a:prstGeom>
          <a:noFill/>
          <a:ln>
            <a:noFill/>
          </a:ln>
        </p:spPr>
      </p:pic>
      <p:pic>
        <p:nvPicPr>
          <p:cNvPr id="286" name="Google Shape;286;p24"/>
          <p:cNvPicPr preferRelativeResize="0"/>
          <p:nvPr/>
        </p:nvPicPr>
        <p:blipFill rotWithShape="1">
          <a:blip r:embed="rId17">
            <a:alphaModFix/>
          </a:blip>
          <a:srcRect b="0" l="0" r="0" t="0"/>
          <a:stretch/>
        </p:blipFill>
        <p:spPr>
          <a:xfrm>
            <a:off x="6383205" y="6488997"/>
            <a:ext cx="1397596" cy="1359253"/>
          </a:xfrm>
          <a:prstGeom prst="rect">
            <a:avLst/>
          </a:prstGeom>
          <a:noFill/>
          <a:ln>
            <a:noFill/>
          </a:ln>
        </p:spPr>
      </p:pic>
      <p:pic>
        <p:nvPicPr>
          <p:cNvPr id="287" name="Google Shape;287;p24"/>
          <p:cNvPicPr preferRelativeResize="0"/>
          <p:nvPr/>
        </p:nvPicPr>
        <p:blipFill rotWithShape="1">
          <a:blip r:embed="rId18">
            <a:alphaModFix/>
          </a:blip>
          <a:srcRect b="0" l="0" r="0" t="0"/>
          <a:stretch/>
        </p:blipFill>
        <p:spPr>
          <a:xfrm>
            <a:off x="7819252" y="6507501"/>
            <a:ext cx="1578195" cy="1340749"/>
          </a:xfrm>
          <a:prstGeom prst="rect">
            <a:avLst/>
          </a:prstGeom>
          <a:noFill/>
          <a:ln>
            <a:noFill/>
          </a:ln>
        </p:spPr>
      </p:pic>
      <p:pic>
        <p:nvPicPr>
          <p:cNvPr id="288" name="Google Shape;288;p24"/>
          <p:cNvPicPr preferRelativeResize="0"/>
          <p:nvPr/>
        </p:nvPicPr>
        <p:blipFill rotWithShape="1">
          <a:blip r:embed="rId19">
            <a:alphaModFix/>
          </a:blip>
          <a:srcRect b="0" l="0" r="0" t="0"/>
          <a:stretch/>
        </p:blipFill>
        <p:spPr>
          <a:xfrm>
            <a:off x="9439490" y="6577126"/>
            <a:ext cx="1793242" cy="1148688"/>
          </a:xfrm>
          <a:prstGeom prst="rect">
            <a:avLst/>
          </a:prstGeom>
          <a:noFill/>
          <a:ln>
            <a:noFill/>
          </a:ln>
        </p:spPr>
      </p:pic>
      <p:pic>
        <p:nvPicPr>
          <p:cNvPr id="289" name="Google Shape;289;p24"/>
          <p:cNvPicPr preferRelativeResize="0"/>
          <p:nvPr/>
        </p:nvPicPr>
        <p:blipFill rotWithShape="1">
          <a:blip r:embed="rId20">
            <a:alphaModFix/>
          </a:blip>
          <a:srcRect b="0" l="0" r="0" t="0"/>
          <a:stretch/>
        </p:blipFill>
        <p:spPr>
          <a:xfrm>
            <a:off x="11428411" y="6582410"/>
            <a:ext cx="1310731" cy="1143404"/>
          </a:xfrm>
          <a:prstGeom prst="rect">
            <a:avLst/>
          </a:prstGeom>
          <a:noFill/>
          <a:ln>
            <a:noFill/>
          </a:ln>
        </p:spPr>
      </p:pic>
      <p:pic>
        <p:nvPicPr>
          <p:cNvPr id="290" name="Google Shape;290;p24"/>
          <p:cNvPicPr preferRelativeResize="0"/>
          <p:nvPr/>
        </p:nvPicPr>
        <p:blipFill rotWithShape="1">
          <a:blip r:embed="rId21">
            <a:alphaModFix/>
          </a:blip>
          <a:srcRect b="0" l="0" r="0" t="0"/>
          <a:stretch/>
        </p:blipFill>
        <p:spPr>
          <a:xfrm>
            <a:off x="12895145" y="6613379"/>
            <a:ext cx="1508069" cy="1174683"/>
          </a:xfrm>
          <a:prstGeom prst="rect">
            <a:avLst/>
          </a:prstGeom>
          <a:noFill/>
          <a:ln>
            <a:noFill/>
          </a:ln>
        </p:spPr>
      </p:pic>
      <p:pic>
        <p:nvPicPr>
          <p:cNvPr id="291" name="Google Shape;291;p24"/>
          <p:cNvPicPr preferRelativeResize="0"/>
          <p:nvPr/>
        </p:nvPicPr>
        <p:blipFill rotWithShape="1">
          <a:blip r:embed="rId22">
            <a:alphaModFix/>
          </a:blip>
          <a:srcRect b="0" l="0" r="0" t="0"/>
          <a:stretch/>
        </p:blipFill>
        <p:spPr>
          <a:xfrm>
            <a:off x="14521560" y="6582410"/>
            <a:ext cx="1463169" cy="1205652"/>
          </a:xfrm>
          <a:prstGeom prst="rect">
            <a:avLst/>
          </a:prstGeom>
          <a:noFill/>
          <a:ln>
            <a:noFill/>
          </a:ln>
        </p:spPr>
      </p:pic>
      <p:pic>
        <p:nvPicPr>
          <p:cNvPr id="292" name="Google Shape;292;p24"/>
          <p:cNvPicPr preferRelativeResize="0"/>
          <p:nvPr/>
        </p:nvPicPr>
        <p:blipFill rotWithShape="1">
          <a:blip r:embed="rId23">
            <a:alphaModFix/>
          </a:blip>
          <a:srcRect b="0" l="0" r="0" t="0"/>
          <a:stretch/>
        </p:blipFill>
        <p:spPr>
          <a:xfrm>
            <a:off x="15984730" y="3322962"/>
            <a:ext cx="1399557" cy="1329886"/>
          </a:xfrm>
          <a:prstGeom prst="rect">
            <a:avLst/>
          </a:prstGeom>
          <a:noFill/>
          <a:ln>
            <a:noFill/>
          </a:ln>
        </p:spPr>
      </p:pic>
      <p:pic>
        <p:nvPicPr>
          <p:cNvPr id="293" name="Google Shape;293;p24"/>
          <p:cNvPicPr preferRelativeResize="0"/>
          <p:nvPr/>
        </p:nvPicPr>
        <p:blipFill rotWithShape="1">
          <a:blip r:embed="rId24">
            <a:alphaModFix/>
          </a:blip>
          <a:srcRect b="0" l="0" r="0" t="0"/>
          <a:stretch/>
        </p:blipFill>
        <p:spPr>
          <a:xfrm>
            <a:off x="16140550" y="4986504"/>
            <a:ext cx="1390261" cy="1255228"/>
          </a:xfrm>
          <a:prstGeom prst="rect">
            <a:avLst/>
          </a:prstGeom>
          <a:noFill/>
          <a:ln>
            <a:noFill/>
          </a:ln>
        </p:spPr>
      </p:pic>
      <p:pic>
        <p:nvPicPr>
          <p:cNvPr id="294" name="Google Shape;294;p24"/>
          <p:cNvPicPr preferRelativeResize="0"/>
          <p:nvPr/>
        </p:nvPicPr>
        <p:blipFill rotWithShape="1">
          <a:blip r:embed="rId25">
            <a:alphaModFix/>
          </a:blip>
          <a:srcRect b="0" l="0" r="0" t="0"/>
          <a:stretch/>
        </p:blipFill>
        <p:spPr>
          <a:xfrm>
            <a:off x="16239047" y="6507501"/>
            <a:ext cx="1193267" cy="1340749"/>
          </a:xfrm>
          <a:prstGeom prst="rect">
            <a:avLst/>
          </a:prstGeom>
          <a:noFill/>
          <a:ln>
            <a:noFill/>
          </a:ln>
        </p:spPr>
      </p:pic>
      <p:sp>
        <p:nvSpPr>
          <p:cNvPr id="295" name="Google Shape;295;p24"/>
          <p:cNvSpPr txBox="1"/>
          <p:nvPr/>
        </p:nvSpPr>
        <p:spPr>
          <a:xfrm>
            <a:off x="1139005" y="3313437"/>
            <a:ext cx="4368067" cy="65189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100" u="none" cap="none" strike="noStrike">
                <a:solidFill>
                  <a:srgbClr val="FFFFFF"/>
                </a:solidFill>
                <a:latin typeface="Arimo"/>
                <a:ea typeface="Arimo"/>
                <a:cs typeface="Arimo"/>
                <a:sym typeface="Arimo"/>
              </a:rPr>
              <a:t>This presentation template</a:t>
            </a:r>
            <a:endParaRPr/>
          </a:p>
          <a:p>
            <a:pPr indent="0" lvl="0" marL="0" marR="0" rtl="0" algn="ctr">
              <a:lnSpc>
                <a:spcPct val="122000"/>
              </a:lnSpc>
              <a:spcBef>
                <a:spcPts val="0"/>
              </a:spcBef>
              <a:spcAft>
                <a:spcPts val="0"/>
              </a:spcAft>
              <a:buNone/>
            </a:pPr>
            <a:r>
              <a:rPr b="0" i="0" lang="en-US" sz="2100" u="none" cap="none" strike="noStrike">
                <a:solidFill>
                  <a:srgbClr val="FFFFFF"/>
                </a:solidFill>
                <a:latin typeface="Arimo"/>
                <a:ea typeface="Arimo"/>
                <a:cs typeface="Arimo"/>
                <a:sym typeface="Arimo"/>
              </a:rPr>
              <a:t>uses the following free fonts:</a:t>
            </a:r>
            <a:endParaRPr/>
          </a:p>
        </p:txBody>
      </p:sp>
      <p:sp>
        <p:nvSpPr>
          <p:cNvPr id="296" name="Google Shape;296;p24"/>
          <p:cNvSpPr txBox="1"/>
          <p:nvPr/>
        </p:nvSpPr>
        <p:spPr>
          <a:xfrm>
            <a:off x="1139005" y="6756216"/>
            <a:ext cx="4368067" cy="3280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100" u="none" cap="none" strike="noStrike">
                <a:solidFill>
                  <a:srgbClr val="FFFFFF"/>
                </a:solidFill>
                <a:latin typeface="Arimo"/>
                <a:ea typeface="Arimo"/>
                <a:cs typeface="Arimo"/>
                <a:sym typeface="Arimo"/>
              </a:rPr>
              <a:t>You can find these fonts online too.</a:t>
            </a:r>
            <a:endParaRPr/>
          </a:p>
        </p:txBody>
      </p:sp>
      <p:sp>
        <p:nvSpPr>
          <p:cNvPr id="297" name="Google Shape;297;p24"/>
          <p:cNvSpPr txBox="1"/>
          <p:nvPr/>
        </p:nvSpPr>
        <p:spPr>
          <a:xfrm>
            <a:off x="1747770" y="4141096"/>
            <a:ext cx="3150600" cy="249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100" u="none" cap="none" strike="noStrike">
                <a:solidFill>
                  <a:srgbClr val="FFFFFF"/>
                </a:solidFill>
                <a:latin typeface="Arimo"/>
                <a:ea typeface="Arimo"/>
                <a:cs typeface="Arimo"/>
                <a:sym typeface="Arimo"/>
              </a:rPr>
              <a:t>TITLES:</a:t>
            </a:r>
            <a:endParaRPr/>
          </a:p>
          <a:p>
            <a:pPr indent="0" lvl="0" marL="0" marR="0" rtl="0" algn="ctr">
              <a:lnSpc>
                <a:spcPct val="80000"/>
              </a:lnSpc>
              <a:spcBef>
                <a:spcPts val="0"/>
              </a:spcBef>
              <a:spcAft>
                <a:spcPts val="0"/>
              </a:spcAft>
              <a:buNone/>
            </a:pPr>
            <a:r>
              <a:rPr b="1" i="0" lang="en-US" sz="2799" u="none" cap="none" strike="noStrike">
                <a:solidFill>
                  <a:srgbClr val="FFFFFF"/>
                </a:solidFill>
                <a:latin typeface="Arimo"/>
                <a:ea typeface="Arimo"/>
                <a:cs typeface="Arimo"/>
                <a:sym typeface="Arimo"/>
              </a:rPr>
              <a:t>CABIN SKETCH</a:t>
            </a:r>
            <a:endParaRPr/>
          </a:p>
          <a:p>
            <a:pPr indent="0" lvl="0" marL="0" marR="0" rtl="0" algn="ctr">
              <a:lnSpc>
                <a:spcPct val="80000"/>
              </a:lnSpc>
              <a:spcBef>
                <a:spcPts val="0"/>
              </a:spcBef>
              <a:spcAft>
                <a:spcPts val="0"/>
              </a:spcAft>
              <a:buNone/>
            </a:pPr>
            <a:r>
              <a:t/>
            </a:r>
            <a:endParaRPr b="1" i="0" sz="2799" u="none" cap="none" strike="noStrike">
              <a:solidFill>
                <a:srgbClr val="FFFFFF"/>
              </a:solidFill>
              <a:latin typeface="Arimo"/>
              <a:ea typeface="Arimo"/>
              <a:cs typeface="Arimo"/>
              <a:sym typeface="Arimo"/>
            </a:endParaRPr>
          </a:p>
          <a:p>
            <a:pPr indent="0" lvl="0" marL="0" marR="0" rtl="0" algn="ctr">
              <a:lnSpc>
                <a:spcPct val="80000"/>
              </a:lnSpc>
              <a:spcBef>
                <a:spcPts val="0"/>
              </a:spcBef>
              <a:spcAft>
                <a:spcPts val="0"/>
              </a:spcAft>
              <a:buNone/>
            </a:pPr>
            <a:r>
              <a:rPr b="1" i="0" lang="en-US" sz="2100" u="none" cap="none" strike="noStrike">
                <a:solidFill>
                  <a:srgbClr val="FFFFFF"/>
                </a:solidFill>
                <a:latin typeface="Arimo"/>
                <a:ea typeface="Arimo"/>
                <a:cs typeface="Arimo"/>
                <a:sym typeface="Arimo"/>
              </a:rPr>
              <a:t>HEADERS:</a:t>
            </a:r>
            <a:endParaRPr/>
          </a:p>
          <a:p>
            <a:pPr indent="0" lvl="0" marL="0" marR="0" rtl="0" algn="ctr">
              <a:lnSpc>
                <a:spcPct val="80000"/>
              </a:lnSpc>
              <a:spcBef>
                <a:spcPts val="0"/>
              </a:spcBef>
              <a:spcAft>
                <a:spcPts val="0"/>
              </a:spcAft>
              <a:buNone/>
            </a:pPr>
            <a:r>
              <a:rPr b="1" i="0" lang="en-US" sz="2799" u="none" cap="none" strike="noStrike">
                <a:solidFill>
                  <a:srgbClr val="FFFFFF"/>
                </a:solidFill>
                <a:latin typeface="Arimo"/>
                <a:ea typeface="Arimo"/>
                <a:cs typeface="Arimo"/>
                <a:sym typeface="Arimo"/>
              </a:rPr>
              <a:t>CABIN SKETCH</a:t>
            </a:r>
            <a:endParaRPr/>
          </a:p>
          <a:p>
            <a:pPr indent="0" lvl="0" marL="0" marR="0" rtl="0" algn="ctr">
              <a:lnSpc>
                <a:spcPct val="80000"/>
              </a:lnSpc>
              <a:spcBef>
                <a:spcPts val="0"/>
              </a:spcBef>
              <a:spcAft>
                <a:spcPts val="0"/>
              </a:spcAft>
              <a:buNone/>
            </a:pPr>
            <a:r>
              <a:t/>
            </a:r>
            <a:endParaRPr b="1" i="0" sz="2799" u="none" cap="none" strike="noStrike">
              <a:solidFill>
                <a:srgbClr val="FFFFFF"/>
              </a:solidFill>
              <a:latin typeface="Arimo"/>
              <a:ea typeface="Arimo"/>
              <a:cs typeface="Arimo"/>
              <a:sym typeface="Arimo"/>
            </a:endParaRPr>
          </a:p>
          <a:p>
            <a:pPr indent="0" lvl="0" marL="0" marR="0" rtl="0" algn="ctr">
              <a:lnSpc>
                <a:spcPct val="80000"/>
              </a:lnSpc>
              <a:spcBef>
                <a:spcPts val="0"/>
              </a:spcBef>
              <a:spcAft>
                <a:spcPts val="0"/>
              </a:spcAft>
              <a:buNone/>
            </a:pPr>
            <a:r>
              <a:rPr b="1" i="0" lang="en-US" sz="2100" u="none" cap="none" strike="noStrike">
                <a:solidFill>
                  <a:srgbClr val="FFFFFF"/>
                </a:solidFill>
                <a:latin typeface="Arimo"/>
                <a:ea typeface="Arimo"/>
                <a:cs typeface="Arimo"/>
                <a:sym typeface="Arimo"/>
              </a:rPr>
              <a:t>BODY COPY:</a:t>
            </a:r>
            <a:endParaRPr/>
          </a:p>
          <a:p>
            <a:pPr indent="0" lvl="0" marL="0" marR="0" rtl="0" algn="ctr">
              <a:lnSpc>
                <a:spcPct val="80000"/>
              </a:lnSpc>
              <a:spcBef>
                <a:spcPts val="0"/>
              </a:spcBef>
              <a:spcAft>
                <a:spcPts val="0"/>
              </a:spcAft>
              <a:buNone/>
            </a:pPr>
            <a:r>
              <a:rPr b="1" i="0" lang="en-US" sz="2799" u="none" cap="none" strike="noStrike">
                <a:solidFill>
                  <a:srgbClr val="FFFFFF"/>
                </a:solidFill>
                <a:latin typeface="Arimo"/>
                <a:ea typeface="Arimo"/>
                <a:cs typeface="Arimo"/>
                <a:sym typeface="Arimo"/>
              </a:rPr>
              <a:t>ARIMO</a:t>
            </a:r>
            <a:endParaRPr/>
          </a:p>
        </p:txBody>
      </p:sp>
      <p:sp>
        <p:nvSpPr>
          <p:cNvPr id="298" name="Google Shape;298;p24"/>
          <p:cNvSpPr txBox="1"/>
          <p:nvPr/>
        </p:nvSpPr>
        <p:spPr>
          <a:xfrm>
            <a:off x="2024126" y="8867507"/>
            <a:ext cx="1221374" cy="25793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800" u="none" cap="none" strike="noStrike">
                <a:solidFill>
                  <a:srgbClr val="FFFFFF"/>
                </a:solidFill>
                <a:latin typeface="Arimo"/>
                <a:ea typeface="Arimo"/>
                <a:cs typeface="Arimo"/>
                <a:sym typeface="Arimo"/>
              </a:rPr>
              <a:t>#FFFFFF</a:t>
            </a:r>
            <a:endParaRPr/>
          </a:p>
        </p:txBody>
      </p:sp>
      <p:sp>
        <p:nvSpPr>
          <p:cNvPr id="299" name="Google Shape;299;p24"/>
          <p:cNvSpPr txBox="1"/>
          <p:nvPr/>
        </p:nvSpPr>
        <p:spPr>
          <a:xfrm>
            <a:off x="3400577" y="8867507"/>
            <a:ext cx="1221374" cy="25793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800" u="none" cap="none" strike="noStrike">
                <a:solidFill>
                  <a:srgbClr val="FFFFFF"/>
                </a:solidFill>
                <a:latin typeface="Arimo"/>
                <a:ea typeface="Arimo"/>
                <a:cs typeface="Arimo"/>
                <a:sym typeface="Arimo"/>
              </a:rPr>
              <a:t>#3F3C42</a:t>
            </a:r>
            <a:endParaRPr/>
          </a:p>
        </p:txBody>
      </p:sp>
      <p:sp>
        <p:nvSpPr>
          <p:cNvPr id="300" name="Google Shape;300;p24"/>
          <p:cNvSpPr txBox="1"/>
          <p:nvPr/>
        </p:nvSpPr>
        <p:spPr>
          <a:xfrm>
            <a:off x="4210005" y="1426991"/>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mo"/>
                <a:ea typeface="Arimo"/>
                <a:cs typeface="Arimo"/>
                <a:sym typeface="Arimo"/>
              </a:rPr>
              <a:t>Use these design resources in your Canva Presentation.</a:t>
            </a:r>
            <a:endParaRPr/>
          </a:p>
        </p:txBody>
      </p:sp>
      <p:sp>
        <p:nvSpPr>
          <p:cNvPr id="301" name="Google Shape;301;p24"/>
          <p:cNvSpPr txBox="1"/>
          <p:nvPr/>
        </p:nvSpPr>
        <p:spPr>
          <a:xfrm>
            <a:off x="10088557" y="9822637"/>
            <a:ext cx="7534407" cy="290703"/>
          </a:xfrm>
          <a:prstGeom prst="rect">
            <a:avLst/>
          </a:prstGeom>
          <a:noFill/>
          <a:ln>
            <a:noFill/>
          </a:ln>
        </p:spPr>
        <p:txBody>
          <a:bodyPr anchorCtr="0" anchor="t" bIns="0" lIns="0" spcFirstLastPara="1" rIns="0" wrap="square" tIns="0">
            <a:spAutoFit/>
          </a:bodyPr>
          <a:lstStyle/>
          <a:p>
            <a:pPr indent="0" lvl="1" marL="0" marR="0" rtl="0" algn="r">
              <a:lnSpc>
                <a:spcPct val="122000"/>
              </a:lnSpc>
              <a:spcBef>
                <a:spcPts val="0"/>
              </a:spcBef>
              <a:spcAft>
                <a:spcPts val="0"/>
              </a:spcAft>
              <a:buNone/>
            </a:pPr>
            <a:r>
              <a:rPr b="1" i="0" lang="en-US" sz="1800" u="none" cap="none" strike="noStrike">
                <a:solidFill>
                  <a:srgbClr val="FFFFFF"/>
                </a:solidFill>
                <a:latin typeface="Arimo"/>
                <a:ea typeface="Arimo"/>
                <a:cs typeface="Arimo"/>
                <a:sym typeface="Arimo"/>
              </a:rPr>
              <a:t>DON'T FORGET TO DELETE THIS PAGE BEFORE PRESENTING. </a:t>
            </a:r>
            <a:endParaRPr/>
          </a:p>
        </p:txBody>
      </p:sp>
      <p:sp>
        <p:nvSpPr>
          <p:cNvPr id="302" name="Google Shape;302;p24"/>
          <p:cNvSpPr txBox="1"/>
          <p:nvPr/>
        </p:nvSpPr>
        <p:spPr>
          <a:xfrm>
            <a:off x="3575659" y="358718"/>
            <a:ext cx="11136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FFFFFF"/>
                </a:solidFill>
                <a:latin typeface="Cabin Sketch"/>
                <a:ea typeface="Cabin Sketch"/>
                <a:cs typeface="Cabin Sketch"/>
                <a:sym typeface="Cabin Sketch"/>
              </a:rPr>
              <a:t>Resource Page</a:t>
            </a:r>
            <a:endParaRPr/>
          </a:p>
        </p:txBody>
      </p:sp>
      <p:sp>
        <p:nvSpPr>
          <p:cNvPr id="303" name="Google Shape;303;p24"/>
          <p:cNvSpPr txBox="1"/>
          <p:nvPr/>
        </p:nvSpPr>
        <p:spPr>
          <a:xfrm>
            <a:off x="1747770" y="2618072"/>
            <a:ext cx="3150536" cy="51574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3200" u="none" cap="none" strike="noStrike">
                <a:solidFill>
                  <a:srgbClr val="FFFFFF"/>
                </a:solidFill>
                <a:latin typeface="Cabin Sketch"/>
                <a:ea typeface="Cabin Sketch"/>
                <a:cs typeface="Cabin Sketch"/>
                <a:sym typeface="Cabin Sketch"/>
              </a:rPr>
              <a:t>FONTS</a:t>
            </a:r>
            <a:endParaRPr/>
          </a:p>
        </p:txBody>
      </p:sp>
      <p:sp>
        <p:nvSpPr>
          <p:cNvPr id="304" name="Google Shape;304;p24"/>
          <p:cNvSpPr txBox="1"/>
          <p:nvPr/>
        </p:nvSpPr>
        <p:spPr>
          <a:xfrm>
            <a:off x="9394550" y="2627597"/>
            <a:ext cx="4943846" cy="51574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3200" u="none" cap="none" strike="noStrike">
                <a:solidFill>
                  <a:srgbClr val="FFFFFF"/>
                </a:solidFill>
                <a:latin typeface="Cabin Sketch"/>
                <a:ea typeface="Cabin Sketch"/>
                <a:cs typeface="Cabin Sketch"/>
                <a:sym typeface="Cabin Sketch"/>
              </a:rPr>
              <a:t>DESIGN ELEMENTS</a:t>
            </a:r>
            <a:endParaRPr/>
          </a:p>
        </p:txBody>
      </p:sp>
      <p:sp>
        <p:nvSpPr>
          <p:cNvPr id="305" name="Google Shape;305;p24"/>
          <p:cNvSpPr txBox="1"/>
          <p:nvPr/>
        </p:nvSpPr>
        <p:spPr>
          <a:xfrm>
            <a:off x="1747770" y="7220534"/>
            <a:ext cx="3150536" cy="51574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3200" u="none" cap="none" strike="noStrike">
                <a:solidFill>
                  <a:srgbClr val="FFFFFF"/>
                </a:solidFill>
                <a:latin typeface="Cabin Sketch"/>
                <a:ea typeface="Cabin Sketch"/>
                <a:cs typeface="Cabin Sketch"/>
                <a:sym typeface="Cabin Sketch"/>
              </a:rPr>
              <a:t>COLORS</a:t>
            </a:r>
            <a:endParaRPr/>
          </a:p>
        </p:txBody>
      </p:sp>
    </p:spTree>
  </p:cSld>
  <p:clrMapOvr>
    <a:masterClrMapping/>
  </p:clrMapOvr>
  <p:transition spd="med">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311" name="Google Shape;311;p25"/>
          <p:cNvGrpSpPr/>
          <p:nvPr/>
        </p:nvGrpSpPr>
        <p:grpSpPr>
          <a:xfrm>
            <a:off x="4003445" y="2365244"/>
            <a:ext cx="10281111" cy="2647778"/>
            <a:chOff x="0" y="-38100"/>
            <a:chExt cx="2707782" cy="697357"/>
          </a:xfrm>
        </p:grpSpPr>
        <p:sp>
          <p:nvSpPr>
            <p:cNvPr id="312" name="Google Shape;312;p25"/>
            <p:cNvSpPr/>
            <p:nvPr/>
          </p:nvSpPr>
          <p:spPr>
            <a:xfrm>
              <a:off x="0" y="0"/>
              <a:ext cx="2707782" cy="659257"/>
            </a:xfrm>
            <a:custGeom>
              <a:rect b="b" l="l" r="r" t="t"/>
              <a:pathLst>
                <a:path extrusionOk="0" h="659257" w="2707782">
                  <a:moveTo>
                    <a:pt x="18073" y="0"/>
                  </a:moveTo>
                  <a:lnTo>
                    <a:pt x="2689710" y="0"/>
                  </a:lnTo>
                  <a:cubicBezTo>
                    <a:pt x="2694503" y="0"/>
                    <a:pt x="2699100" y="1904"/>
                    <a:pt x="2702489" y="5293"/>
                  </a:cubicBezTo>
                  <a:cubicBezTo>
                    <a:pt x="2705878" y="8683"/>
                    <a:pt x="2707782" y="13279"/>
                    <a:pt x="2707782" y="18073"/>
                  </a:cubicBezTo>
                  <a:lnTo>
                    <a:pt x="2707782" y="641185"/>
                  </a:lnTo>
                  <a:cubicBezTo>
                    <a:pt x="2707782" y="645978"/>
                    <a:pt x="2705878" y="650575"/>
                    <a:pt x="2702489" y="653964"/>
                  </a:cubicBezTo>
                  <a:cubicBezTo>
                    <a:pt x="2699100" y="657353"/>
                    <a:pt x="2694503" y="659257"/>
                    <a:pt x="2689710" y="659257"/>
                  </a:cubicBezTo>
                  <a:lnTo>
                    <a:pt x="18073" y="659257"/>
                  </a:lnTo>
                  <a:cubicBezTo>
                    <a:pt x="8091" y="659257"/>
                    <a:pt x="0" y="651166"/>
                    <a:pt x="0" y="641185"/>
                  </a:cubicBezTo>
                  <a:lnTo>
                    <a:pt x="0" y="18073"/>
                  </a:lnTo>
                  <a:cubicBezTo>
                    <a:pt x="0" y="8091"/>
                    <a:pt x="8091" y="0"/>
                    <a:pt x="1807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5"/>
            <p:cNvSpPr txBox="1"/>
            <p:nvPr/>
          </p:nvSpPr>
          <p:spPr>
            <a:xfrm>
              <a:off x="0" y="-38100"/>
              <a:ext cx="2707782"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5"/>
          <p:cNvGrpSpPr/>
          <p:nvPr/>
        </p:nvGrpSpPr>
        <p:grpSpPr>
          <a:xfrm>
            <a:off x="4003445" y="5439861"/>
            <a:ext cx="10281111" cy="2647778"/>
            <a:chOff x="0" y="-38100"/>
            <a:chExt cx="2707782" cy="697357"/>
          </a:xfrm>
        </p:grpSpPr>
        <p:sp>
          <p:nvSpPr>
            <p:cNvPr id="315" name="Google Shape;315;p25"/>
            <p:cNvSpPr/>
            <p:nvPr/>
          </p:nvSpPr>
          <p:spPr>
            <a:xfrm>
              <a:off x="0" y="0"/>
              <a:ext cx="2707782" cy="659257"/>
            </a:xfrm>
            <a:custGeom>
              <a:rect b="b" l="l" r="r" t="t"/>
              <a:pathLst>
                <a:path extrusionOk="0" h="659257" w="2707782">
                  <a:moveTo>
                    <a:pt x="18073" y="0"/>
                  </a:moveTo>
                  <a:lnTo>
                    <a:pt x="2689710" y="0"/>
                  </a:lnTo>
                  <a:cubicBezTo>
                    <a:pt x="2694503" y="0"/>
                    <a:pt x="2699100" y="1904"/>
                    <a:pt x="2702489" y="5293"/>
                  </a:cubicBezTo>
                  <a:cubicBezTo>
                    <a:pt x="2705878" y="8683"/>
                    <a:pt x="2707782" y="13279"/>
                    <a:pt x="2707782" y="18073"/>
                  </a:cubicBezTo>
                  <a:lnTo>
                    <a:pt x="2707782" y="641185"/>
                  </a:lnTo>
                  <a:cubicBezTo>
                    <a:pt x="2707782" y="645978"/>
                    <a:pt x="2705878" y="650575"/>
                    <a:pt x="2702489" y="653964"/>
                  </a:cubicBezTo>
                  <a:cubicBezTo>
                    <a:pt x="2699100" y="657353"/>
                    <a:pt x="2694503" y="659257"/>
                    <a:pt x="2689710" y="659257"/>
                  </a:cubicBezTo>
                  <a:lnTo>
                    <a:pt x="18073" y="659257"/>
                  </a:lnTo>
                  <a:cubicBezTo>
                    <a:pt x="8091" y="659257"/>
                    <a:pt x="0" y="651166"/>
                    <a:pt x="0" y="641185"/>
                  </a:cubicBezTo>
                  <a:lnTo>
                    <a:pt x="0" y="18073"/>
                  </a:lnTo>
                  <a:cubicBezTo>
                    <a:pt x="0" y="8091"/>
                    <a:pt x="8091" y="0"/>
                    <a:pt x="1807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5"/>
            <p:cNvSpPr txBox="1"/>
            <p:nvPr/>
          </p:nvSpPr>
          <p:spPr>
            <a:xfrm>
              <a:off x="0" y="-38100"/>
              <a:ext cx="2707782"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5"/>
          <p:cNvSpPr txBox="1"/>
          <p:nvPr/>
        </p:nvSpPr>
        <p:spPr>
          <a:xfrm>
            <a:off x="3377480" y="1623891"/>
            <a:ext cx="11533039"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318" name="Google Shape;318;p25"/>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Cabin Sketch"/>
                <a:ea typeface="Cabin Sketch"/>
                <a:cs typeface="Cabin Sketch"/>
                <a:sym typeface="Cabin Sketch"/>
              </a:rPr>
              <a:t>Happy designing!</a:t>
            </a:r>
            <a:endParaRPr/>
          </a:p>
        </p:txBody>
      </p:sp>
      <p:sp>
        <p:nvSpPr>
          <p:cNvPr id="319" name="Google Shape;319;p25"/>
          <p:cNvSpPr txBox="1"/>
          <p:nvPr/>
        </p:nvSpPr>
        <p:spPr>
          <a:xfrm>
            <a:off x="4210005" y="4338740"/>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mo"/>
                <a:ea typeface="Arimo"/>
                <a:cs typeface="Arimo"/>
                <a:sym typeface="Arimo"/>
              </a:rPr>
              <a:t>for the presentation template</a:t>
            </a:r>
            <a:endParaRPr/>
          </a:p>
        </p:txBody>
      </p:sp>
      <p:sp>
        <p:nvSpPr>
          <p:cNvPr id="320" name="Google Shape;320;p25"/>
          <p:cNvSpPr txBox="1"/>
          <p:nvPr/>
        </p:nvSpPr>
        <p:spPr>
          <a:xfrm>
            <a:off x="4210005" y="7043248"/>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mo"/>
                <a:ea typeface="Arimo"/>
                <a:cs typeface="Arimo"/>
                <a:sym typeface="Arimo"/>
              </a:rPr>
              <a:t>for the photos</a:t>
            </a:r>
            <a:endParaRPr/>
          </a:p>
        </p:txBody>
      </p:sp>
      <p:sp>
        <p:nvSpPr>
          <p:cNvPr id="321" name="Google Shape;321;p25"/>
          <p:cNvSpPr txBox="1"/>
          <p:nvPr/>
        </p:nvSpPr>
        <p:spPr>
          <a:xfrm>
            <a:off x="5469973" y="391725"/>
            <a:ext cx="73482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FFFFFF"/>
                </a:solidFill>
                <a:latin typeface="Cabin Sketch"/>
                <a:ea typeface="Cabin Sketch"/>
                <a:cs typeface="Cabin Sketch"/>
                <a:sym typeface="Cabin Sketch"/>
              </a:rPr>
              <a:t>Credits</a:t>
            </a:r>
            <a:endParaRPr/>
          </a:p>
        </p:txBody>
      </p:sp>
      <p:sp>
        <p:nvSpPr>
          <p:cNvPr id="322" name="Google Shape;322;p25"/>
          <p:cNvSpPr txBox="1"/>
          <p:nvPr/>
        </p:nvSpPr>
        <p:spPr>
          <a:xfrm>
            <a:off x="4927380" y="6320306"/>
            <a:ext cx="8433240"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Cabin Sketch"/>
                <a:ea typeface="Cabin Sketch"/>
                <a:cs typeface="Cabin Sketch"/>
                <a:sym typeface="Cabin Sketch"/>
              </a:rPr>
              <a:t>Pexels, Pixabay</a:t>
            </a:r>
            <a:endParaRPr/>
          </a:p>
        </p:txBody>
      </p:sp>
      <p:pic>
        <p:nvPicPr>
          <p:cNvPr id="323" name="Google Shape;323;p25"/>
          <p:cNvPicPr preferRelativeResize="0"/>
          <p:nvPr/>
        </p:nvPicPr>
        <p:blipFill>
          <a:blip r:embed="rId4">
            <a:alphaModFix/>
          </a:blip>
          <a:stretch>
            <a:fillRect/>
          </a:stretch>
        </p:blipFill>
        <p:spPr>
          <a:xfrm>
            <a:off x="6756841" y="2933290"/>
            <a:ext cx="4774145" cy="1206100"/>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65" name="Shape 65"/>
        <p:cNvGrpSpPr/>
        <p:nvPr/>
      </p:nvGrpSpPr>
      <p:grpSpPr>
        <a:xfrm>
          <a:off x="0" y="0"/>
          <a:ext cx="0" cy="0"/>
          <a:chOff x="0" y="0"/>
          <a:chExt cx="0" cy="0"/>
        </a:xfrm>
      </p:grpSpPr>
      <p:pic>
        <p:nvPicPr>
          <p:cNvPr id="66" name="Google Shape;66;p8"/>
          <p:cNvPicPr preferRelativeResize="0"/>
          <p:nvPr/>
        </p:nvPicPr>
        <p:blipFill rotWithShape="1">
          <a:blip r:embed="rId3">
            <a:alphaModFix/>
          </a:blip>
          <a:srcRect b="0" l="0" r="0" t="0"/>
          <a:stretch/>
        </p:blipFill>
        <p:spPr>
          <a:xfrm>
            <a:off x="6418530" y="7657369"/>
            <a:ext cx="2725470" cy="3062325"/>
          </a:xfrm>
          <a:prstGeom prst="rect">
            <a:avLst/>
          </a:prstGeom>
          <a:noFill/>
          <a:ln>
            <a:noFill/>
          </a:ln>
        </p:spPr>
      </p:pic>
      <p:pic>
        <p:nvPicPr>
          <p:cNvPr id="67" name="Google Shape;67;p8"/>
          <p:cNvPicPr preferRelativeResize="0"/>
          <p:nvPr/>
        </p:nvPicPr>
        <p:blipFill rotWithShape="1">
          <a:blip r:embed="rId4">
            <a:alphaModFix/>
          </a:blip>
          <a:srcRect b="0" l="0" r="0" t="0"/>
          <a:stretch/>
        </p:blipFill>
        <p:spPr>
          <a:xfrm flipH="1">
            <a:off x="8657977" y="6195975"/>
            <a:ext cx="2921146" cy="3974348"/>
          </a:xfrm>
          <a:prstGeom prst="rect">
            <a:avLst/>
          </a:prstGeom>
          <a:noFill/>
          <a:ln>
            <a:noFill/>
          </a:ln>
        </p:spPr>
      </p:pic>
      <p:pic>
        <p:nvPicPr>
          <p:cNvPr id="68" name="Google Shape;68;p8"/>
          <p:cNvPicPr preferRelativeResize="0"/>
          <p:nvPr/>
        </p:nvPicPr>
        <p:blipFill rotWithShape="1">
          <a:blip r:embed="rId5">
            <a:alphaModFix/>
          </a:blip>
          <a:srcRect b="0" l="0" r="0" t="0"/>
          <a:stretch/>
        </p:blipFill>
        <p:spPr>
          <a:xfrm>
            <a:off x="14885483" y="-1770347"/>
            <a:ext cx="8485896" cy="12571697"/>
          </a:xfrm>
          <a:prstGeom prst="rect">
            <a:avLst/>
          </a:prstGeom>
          <a:noFill/>
          <a:ln>
            <a:noFill/>
          </a:ln>
        </p:spPr>
      </p:pic>
      <p:pic>
        <p:nvPicPr>
          <p:cNvPr id="69" name="Google Shape;69;p8"/>
          <p:cNvPicPr preferRelativeResize="0"/>
          <p:nvPr/>
        </p:nvPicPr>
        <p:blipFill rotWithShape="1">
          <a:blip r:embed="rId6">
            <a:alphaModFix/>
          </a:blip>
          <a:srcRect b="0" l="0" r="0" t="0"/>
          <a:stretch/>
        </p:blipFill>
        <p:spPr>
          <a:xfrm flipH="1">
            <a:off x="9903850" y="4099560"/>
            <a:ext cx="8123382" cy="6701790"/>
          </a:xfrm>
          <a:prstGeom prst="rect">
            <a:avLst/>
          </a:prstGeom>
          <a:noFill/>
          <a:ln>
            <a:noFill/>
          </a:ln>
        </p:spPr>
      </p:pic>
      <p:grpSp>
        <p:nvGrpSpPr>
          <p:cNvPr id="70" name="Google Shape;70;p8"/>
          <p:cNvGrpSpPr/>
          <p:nvPr/>
        </p:nvGrpSpPr>
        <p:grpSpPr>
          <a:xfrm>
            <a:off x="1028700" y="5808566"/>
            <a:ext cx="8115300" cy="936308"/>
            <a:chOff x="0" y="-95250"/>
            <a:chExt cx="10820400" cy="1248410"/>
          </a:xfrm>
        </p:grpSpPr>
        <p:sp>
          <p:nvSpPr>
            <p:cNvPr id="71" name="Google Shape;71;p8"/>
            <p:cNvSpPr txBox="1"/>
            <p:nvPr/>
          </p:nvSpPr>
          <p:spPr>
            <a:xfrm>
              <a:off x="0" y="-95250"/>
              <a:ext cx="10820400" cy="824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ABOUT US</a:t>
              </a:r>
              <a:endParaRPr/>
            </a:p>
          </p:txBody>
        </p:sp>
        <p:sp>
          <p:nvSpPr>
            <p:cNvPr id="72" name="Google Shape;72;p8"/>
            <p:cNvSpPr txBox="1"/>
            <p:nvPr/>
          </p:nvSpPr>
          <p:spPr>
            <a:xfrm>
              <a:off x="0" y="681355"/>
              <a:ext cx="10820400" cy="47180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your topic here.</a:t>
              </a:r>
              <a:endParaRPr/>
            </a:p>
          </p:txBody>
        </p:sp>
      </p:grpSp>
      <p:grpSp>
        <p:nvGrpSpPr>
          <p:cNvPr id="73" name="Google Shape;73;p8"/>
          <p:cNvGrpSpPr/>
          <p:nvPr/>
        </p:nvGrpSpPr>
        <p:grpSpPr>
          <a:xfrm>
            <a:off x="1028700" y="7589010"/>
            <a:ext cx="8115300" cy="937770"/>
            <a:chOff x="0" y="-95250"/>
            <a:chExt cx="10820400" cy="1250361"/>
          </a:xfrm>
        </p:grpSpPr>
        <p:sp>
          <p:nvSpPr>
            <p:cNvPr id="74" name="Google Shape;74;p8"/>
            <p:cNvSpPr txBox="1"/>
            <p:nvPr/>
          </p:nvSpPr>
          <p:spPr>
            <a:xfrm>
              <a:off x="0" y="-95250"/>
              <a:ext cx="10820400" cy="824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OUR CLASSES</a:t>
              </a:r>
              <a:endParaRPr/>
            </a:p>
          </p:txBody>
        </p:sp>
        <p:sp>
          <p:nvSpPr>
            <p:cNvPr id="75" name="Google Shape;75;p8"/>
            <p:cNvSpPr txBox="1"/>
            <p:nvPr/>
          </p:nvSpPr>
          <p:spPr>
            <a:xfrm>
              <a:off x="0" y="683306"/>
              <a:ext cx="10820400" cy="47180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your topic here.</a:t>
              </a:r>
              <a:endParaRPr/>
            </a:p>
          </p:txBody>
        </p:sp>
      </p:grpSp>
      <p:sp>
        <p:nvSpPr>
          <p:cNvPr id="76" name="Google Shape;76;p8"/>
          <p:cNvSpPr txBox="1"/>
          <p:nvPr/>
        </p:nvSpPr>
        <p:spPr>
          <a:xfrm>
            <a:off x="1028700" y="1285875"/>
            <a:ext cx="102138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TABLE OF CONTENTS</a:t>
            </a:r>
            <a:endParaRPr/>
          </a:p>
        </p:txBody>
      </p:sp>
      <p:grpSp>
        <p:nvGrpSpPr>
          <p:cNvPr id="77" name="Google Shape;77;p8"/>
          <p:cNvGrpSpPr/>
          <p:nvPr/>
        </p:nvGrpSpPr>
        <p:grpSpPr>
          <a:xfrm>
            <a:off x="1028700" y="4028122"/>
            <a:ext cx="8115300" cy="936308"/>
            <a:chOff x="0" y="-95250"/>
            <a:chExt cx="10820400" cy="1248410"/>
          </a:xfrm>
        </p:grpSpPr>
        <p:sp>
          <p:nvSpPr>
            <p:cNvPr id="78" name="Google Shape;78;p8"/>
            <p:cNvSpPr txBox="1"/>
            <p:nvPr/>
          </p:nvSpPr>
          <p:spPr>
            <a:xfrm>
              <a:off x="0" y="-95250"/>
              <a:ext cx="10820400" cy="824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INTRODUCTION</a:t>
              </a:r>
              <a:endParaRPr/>
            </a:p>
          </p:txBody>
        </p:sp>
        <p:sp>
          <p:nvSpPr>
            <p:cNvPr id="79" name="Google Shape;79;p8"/>
            <p:cNvSpPr txBox="1"/>
            <p:nvPr/>
          </p:nvSpPr>
          <p:spPr>
            <a:xfrm>
              <a:off x="0" y="681355"/>
              <a:ext cx="10820400" cy="47180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your topic here.</a:t>
              </a:r>
              <a:endParaRPr/>
            </a:p>
          </p:txBody>
        </p:sp>
      </p:gr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5" name="Google Shape;85;p9"/>
          <p:cNvPicPr preferRelativeResize="0"/>
          <p:nvPr/>
        </p:nvPicPr>
        <p:blipFill rotWithShape="1">
          <a:blip r:embed="rId4">
            <a:alphaModFix/>
          </a:blip>
          <a:srcRect b="0" l="0" r="0" t="0"/>
          <a:stretch/>
        </p:blipFill>
        <p:spPr>
          <a:xfrm>
            <a:off x="-6125057" y="0"/>
            <a:ext cx="9978390" cy="10287000"/>
          </a:xfrm>
          <a:prstGeom prst="rect">
            <a:avLst/>
          </a:prstGeom>
          <a:noFill/>
          <a:ln>
            <a:noFill/>
          </a:ln>
        </p:spPr>
      </p:pic>
      <p:pic>
        <p:nvPicPr>
          <p:cNvPr id="86" name="Google Shape;86;p9"/>
          <p:cNvPicPr preferRelativeResize="0"/>
          <p:nvPr/>
        </p:nvPicPr>
        <p:blipFill rotWithShape="1">
          <a:blip r:embed="rId4">
            <a:alphaModFix/>
          </a:blip>
          <a:srcRect b="0" l="0" r="0" t="0"/>
          <a:stretch/>
        </p:blipFill>
        <p:spPr>
          <a:xfrm>
            <a:off x="14742040" y="0"/>
            <a:ext cx="9978390" cy="10287000"/>
          </a:xfrm>
          <a:prstGeom prst="rect">
            <a:avLst/>
          </a:prstGeom>
          <a:noFill/>
          <a:ln>
            <a:noFill/>
          </a:ln>
        </p:spPr>
      </p:pic>
      <p:sp>
        <p:nvSpPr>
          <p:cNvPr id="87" name="Google Shape;87;p9"/>
          <p:cNvSpPr txBox="1"/>
          <p:nvPr/>
        </p:nvSpPr>
        <p:spPr>
          <a:xfrm>
            <a:off x="1829611" y="4450080"/>
            <a:ext cx="146289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Cabin Sketch"/>
                <a:ea typeface="Cabin Sketch"/>
                <a:cs typeface="Cabin Sketch"/>
                <a:sym typeface="Cabin Sketch"/>
              </a:rPr>
              <a:t>INTRODUCTION</a:t>
            </a:r>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91" name="Shape 91"/>
        <p:cNvGrpSpPr/>
        <p:nvPr/>
      </p:nvGrpSpPr>
      <p:grpSpPr>
        <a:xfrm>
          <a:off x="0" y="0"/>
          <a:ext cx="0" cy="0"/>
          <a:chOff x="0" y="0"/>
          <a:chExt cx="0" cy="0"/>
        </a:xfrm>
      </p:grpSpPr>
      <p:pic>
        <p:nvPicPr>
          <p:cNvPr id="92" name="Google Shape;92;p1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3" name="Google Shape;93;p10"/>
          <p:cNvPicPr preferRelativeResize="0"/>
          <p:nvPr/>
        </p:nvPicPr>
        <p:blipFill rotWithShape="1">
          <a:blip r:embed="rId4">
            <a:alphaModFix/>
          </a:blip>
          <a:srcRect b="0" l="0" r="0" t="0"/>
          <a:stretch/>
        </p:blipFill>
        <p:spPr>
          <a:xfrm flipH="1">
            <a:off x="-3911019" y="-475664"/>
            <a:ext cx="12370878" cy="10762664"/>
          </a:xfrm>
          <a:prstGeom prst="rect">
            <a:avLst/>
          </a:prstGeom>
          <a:noFill/>
          <a:ln>
            <a:noFill/>
          </a:ln>
        </p:spPr>
      </p:pic>
      <p:pic>
        <p:nvPicPr>
          <p:cNvPr id="94" name="Google Shape;94;p10"/>
          <p:cNvPicPr preferRelativeResize="0"/>
          <p:nvPr/>
        </p:nvPicPr>
        <p:blipFill>
          <a:blip r:embed="rId5">
            <a:alphaModFix/>
          </a:blip>
          <a:stretch>
            <a:fillRect/>
          </a:stretch>
        </p:blipFill>
        <p:spPr>
          <a:xfrm>
            <a:off x="0" y="595000"/>
            <a:ext cx="8479076" cy="9714024"/>
          </a:xfrm>
          <a:prstGeom prst="rect">
            <a:avLst/>
          </a:prstGeom>
          <a:noFill/>
          <a:ln>
            <a:noFill/>
          </a:ln>
        </p:spPr>
      </p:pic>
      <p:pic>
        <p:nvPicPr>
          <p:cNvPr id="95" name="Google Shape;95;p10"/>
          <p:cNvPicPr preferRelativeResize="0"/>
          <p:nvPr/>
        </p:nvPicPr>
        <p:blipFill rotWithShape="1">
          <a:blip r:embed="rId6">
            <a:alphaModFix/>
          </a:blip>
          <a:srcRect b="0" l="0" r="0" t="0"/>
          <a:stretch/>
        </p:blipFill>
        <p:spPr>
          <a:xfrm>
            <a:off x="4775249" y="6282275"/>
            <a:ext cx="1438016" cy="1315785"/>
          </a:xfrm>
          <a:prstGeom prst="rect">
            <a:avLst/>
          </a:prstGeom>
          <a:noFill/>
          <a:ln>
            <a:noFill/>
          </a:ln>
        </p:spPr>
      </p:pic>
      <p:sp>
        <p:nvSpPr>
          <p:cNvPr id="96" name="Google Shape;96;p10"/>
          <p:cNvSpPr txBox="1"/>
          <p:nvPr/>
        </p:nvSpPr>
        <p:spPr>
          <a:xfrm>
            <a:off x="8642112" y="5268569"/>
            <a:ext cx="9138300" cy="2909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I'm Rain, and I'll be sharing with you my beautiful ideas.</a:t>
            </a:r>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Follow me at @reallygreatsite to learn more. </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97" name="Google Shape;97;p10"/>
          <p:cNvSpPr txBox="1"/>
          <p:nvPr/>
        </p:nvSpPr>
        <p:spPr>
          <a:xfrm>
            <a:off x="8642112" y="2823210"/>
            <a:ext cx="91383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WELCOME TO PRESENTATION</a:t>
            </a:r>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01" name="Shape 101"/>
        <p:cNvGrpSpPr/>
        <p:nvPr/>
      </p:nvGrpSpPr>
      <p:grpSpPr>
        <a:xfrm>
          <a:off x="0" y="0"/>
          <a:ext cx="0" cy="0"/>
          <a:chOff x="0" y="0"/>
          <a:chExt cx="0" cy="0"/>
        </a:xfrm>
      </p:grpSpPr>
      <p:pic>
        <p:nvPicPr>
          <p:cNvPr id="102" name="Google Shape;102;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03" name="Google Shape;103;p11"/>
          <p:cNvPicPr preferRelativeResize="0"/>
          <p:nvPr/>
        </p:nvPicPr>
        <p:blipFill rotWithShape="1">
          <a:blip r:embed="rId4">
            <a:alphaModFix/>
          </a:blip>
          <a:srcRect b="0" l="0" r="0" t="0"/>
          <a:stretch/>
        </p:blipFill>
        <p:spPr>
          <a:xfrm>
            <a:off x="2199128" y="2489835"/>
            <a:ext cx="4975279" cy="4228987"/>
          </a:xfrm>
          <a:prstGeom prst="rect">
            <a:avLst/>
          </a:prstGeom>
          <a:noFill/>
          <a:ln>
            <a:noFill/>
          </a:ln>
        </p:spPr>
      </p:pic>
      <p:pic>
        <p:nvPicPr>
          <p:cNvPr id="104" name="Google Shape;104;p11"/>
          <p:cNvPicPr preferRelativeResize="0"/>
          <p:nvPr/>
        </p:nvPicPr>
        <p:blipFill rotWithShape="1">
          <a:blip r:embed="rId5">
            <a:alphaModFix/>
          </a:blip>
          <a:srcRect b="0" l="0" r="0" t="0"/>
          <a:stretch/>
        </p:blipFill>
        <p:spPr>
          <a:xfrm>
            <a:off x="11761623" y="2489835"/>
            <a:ext cx="3679219" cy="4228987"/>
          </a:xfrm>
          <a:prstGeom prst="rect">
            <a:avLst/>
          </a:prstGeom>
          <a:noFill/>
          <a:ln>
            <a:noFill/>
          </a:ln>
        </p:spPr>
      </p:pic>
      <p:sp>
        <p:nvSpPr>
          <p:cNvPr id="105" name="Google Shape;105;p11"/>
          <p:cNvSpPr txBox="1"/>
          <p:nvPr/>
        </p:nvSpPr>
        <p:spPr>
          <a:xfrm>
            <a:off x="995216" y="1285875"/>
            <a:ext cx="73830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MISSION</a:t>
            </a:r>
            <a:endParaRPr/>
          </a:p>
        </p:txBody>
      </p:sp>
      <p:sp>
        <p:nvSpPr>
          <p:cNvPr id="106" name="Google Shape;106;p11"/>
          <p:cNvSpPr txBox="1"/>
          <p:nvPr/>
        </p:nvSpPr>
        <p:spPr>
          <a:xfrm>
            <a:off x="1116895" y="7016911"/>
            <a:ext cx="7139700" cy="2262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Enter your grand vision statement!</a:t>
            </a:r>
            <a:endParaRPr/>
          </a:p>
          <a:p>
            <a:pPr indent="0" lvl="1" marL="0" marR="0" rtl="0" algn="ctr">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a:t>
            </a:r>
            <a:endParaRPr/>
          </a:p>
        </p:txBody>
      </p:sp>
      <p:sp>
        <p:nvSpPr>
          <p:cNvPr id="107" name="Google Shape;107;p11"/>
          <p:cNvSpPr txBox="1"/>
          <p:nvPr/>
        </p:nvSpPr>
        <p:spPr>
          <a:xfrm>
            <a:off x="9909681" y="1285875"/>
            <a:ext cx="73830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VISION</a:t>
            </a:r>
            <a:endParaRPr/>
          </a:p>
        </p:txBody>
      </p:sp>
      <p:sp>
        <p:nvSpPr>
          <p:cNvPr id="108" name="Google Shape;108;p11"/>
          <p:cNvSpPr txBox="1"/>
          <p:nvPr/>
        </p:nvSpPr>
        <p:spPr>
          <a:xfrm>
            <a:off x="10031360" y="7016911"/>
            <a:ext cx="7139700" cy="2262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Enter your grand vision statement!</a:t>
            </a:r>
            <a:endParaRPr/>
          </a:p>
          <a:p>
            <a:pPr indent="0" lvl="1" marL="0" marR="0" rtl="0" algn="ctr">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a:t>
            </a:r>
            <a:endParaRPr/>
          </a:p>
        </p:txBody>
      </p:sp>
      <p:cxnSp>
        <p:nvCxnSpPr>
          <p:cNvPr id="109" name="Google Shape;109;p11"/>
          <p:cNvCxnSpPr/>
          <p:nvPr/>
        </p:nvCxnSpPr>
        <p:spPr>
          <a:xfrm flipH="1" rot="10800000">
            <a:off x="9144000" y="-1028700"/>
            <a:ext cx="38100" cy="11315700"/>
          </a:xfrm>
          <a:prstGeom prst="straightConnector1">
            <a:avLst/>
          </a:prstGeom>
          <a:noFill/>
          <a:ln cap="flat" cmpd="sng" w="57150">
            <a:solidFill>
              <a:srgbClr val="FFFFFF"/>
            </a:solidFill>
            <a:prstDash val="dash"/>
            <a:round/>
            <a:headEnd len="sm" w="sm" type="none"/>
            <a:tailEnd len="sm" w="sm" type="none"/>
          </a:ln>
        </p:spPr>
      </p:cxn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5" name="Google Shape;115;p12"/>
          <p:cNvPicPr preferRelativeResize="0"/>
          <p:nvPr/>
        </p:nvPicPr>
        <p:blipFill rotWithShape="1">
          <a:blip r:embed="rId4">
            <a:alphaModFix/>
          </a:blip>
          <a:srcRect b="0" l="0" r="0" t="0"/>
          <a:stretch/>
        </p:blipFill>
        <p:spPr>
          <a:xfrm>
            <a:off x="-2395174" y="-2986400"/>
            <a:ext cx="11000668" cy="11000668"/>
          </a:xfrm>
          <a:prstGeom prst="rect">
            <a:avLst/>
          </a:prstGeom>
          <a:noFill/>
          <a:ln>
            <a:noFill/>
          </a:ln>
        </p:spPr>
      </p:pic>
      <p:sp>
        <p:nvSpPr>
          <p:cNvPr id="116" name="Google Shape;116;p12"/>
          <p:cNvSpPr txBox="1"/>
          <p:nvPr/>
        </p:nvSpPr>
        <p:spPr>
          <a:xfrm>
            <a:off x="1829611" y="4450080"/>
            <a:ext cx="146289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Cabin Sketch"/>
                <a:ea typeface="Cabin Sketch"/>
                <a:cs typeface="Cabin Sketch"/>
                <a:sym typeface="Cabin Sketch"/>
              </a:rPr>
              <a:t>ABOUT US</a:t>
            </a:r>
            <a:endParaRPr/>
          </a:p>
        </p:txBody>
      </p:sp>
      <p:pic>
        <p:nvPicPr>
          <p:cNvPr id="117" name="Google Shape;117;p12"/>
          <p:cNvPicPr preferRelativeResize="0"/>
          <p:nvPr/>
        </p:nvPicPr>
        <p:blipFill rotWithShape="1">
          <a:blip r:embed="rId4">
            <a:alphaModFix/>
          </a:blip>
          <a:srcRect b="0" l="0" r="0" t="0"/>
          <a:stretch/>
        </p:blipFill>
        <p:spPr>
          <a:xfrm>
            <a:off x="10958055" y="2896583"/>
            <a:ext cx="11000668" cy="11000668"/>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21" name="Shape 121"/>
        <p:cNvGrpSpPr/>
        <p:nvPr/>
      </p:nvGrpSpPr>
      <p:grpSpPr>
        <a:xfrm>
          <a:off x="0" y="0"/>
          <a:ext cx="0" cy="0"/>
          <a:chOff x="0" y="0"/>
          <a:chExt cx="0" cy="0"/>
        </a:xfrm>
      </p:grpSpPr>
      <p:pic>
        <p:nvPicPr>
          <p:cNvPr id="122" name="Google Shape;122;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23" name="Google Shape;123;p13"/>
          <p:cNvPicPr preferRelativeResize="0"/>
          <p:nvPr/>
        </p:nvPicPr>
        <p:blipFill rotWithShape="1">
          <a:blip r:embed="rId4">
            <a:alphaModFix/>
          </a:blip>
          <a:srcRect b="0" l="0" r="0" t="0"/>
          <a:stretch/>
        </p:blipFill>
        <p:spPr>
          <a:xfrm>
            <a:off x="-1797861" y="1028700"/>
            <a:ext cx="6336792" cy="8229600"/>
          </a:xfrm>
          <a:prstGeom prst="rect">
            <a:avLst/>
          </a:prstGeom>
          <a:noFill/>
          <a:ln>
            <a:noFill/>
          </a:ln>
        </p:spPr>
      </p:pic>
      <p:pic>
        <p:nvPicPr>
          <p:cNvPr id="124" name="Google Shape;124;p13"/>
          <p:cNvPicPr preferRelativeResize="0"/>
          <p:nvPr/>
        </p:nvPicPr>
        <p:blipFill rotWithShape="1">
          <a:blip r:embed="rId5">
            <a:alphaModFix/>
          </a:blip>
          <a:srcRect b="0" l="0" r="0" t="0"/>
          <a:stretch/>
        </p:blipFill>
        <p:spPr>
          <a:xfrm>
            <a:off x="13959674" y="1028700"/>
            <a:ext cx="5102352" cy="8229600"/>
          </a:xfrm>
          <a:prstGeom prst="rect">
            <a:avLst/>
          </a:prstGeom>
          <a:noFill/>
          <a:ln>
            <a:noFill/>
          </a:ln>
        </p:spPr>
      </p:pic>
      <p:sp>
        <p:nvSpPr>
          <p:cNvPr id="125" name="Google Shape;125;p13"/>
          <p:cNvSpPr txBox="1"/>
          <p:nvPr/>
        </p:nvSpPr>
        <p:spPr>
          <a:xfrm>
            <a:off x="5606454" y="4728210"/>
            <a:ext cx="7075200" cy="2586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1" marL="0" marR="0" rtl="0" algn="ctr">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1" marL="0" marR="0" rtl="0" algn="ctr">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Semper quis lectus nulla at. Risus quis varius quam quisque id diam vel quam. Dictum fusce ut placera.</a:t>
            </a:r>
            <a:endParaRPr/>
          </a:p>
        </p:txBody>
      </p:sp>
      <p:sp>
        <p:nvSpPr>
          <p:cNvPr id="126" name="Google Shape;126;p13"/>
          <p:cNvSpPr txBox="1"/>
          <p:nvPr/>
        </p:nvSpPr>
        <p:spPr>
          <a:xfrm>
            <a:off x="4328326" y="3512820"/>
            <a:ext cx="96312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OUR HISTORY</a:t>
            </a:r>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30" name="Shape 130"/>
        <p:cNvGrpSpPr/>
        <p:nvPr/>
      </p:nvGrpSpPr>
      <p:grpSpPr>
        <a:xfrm>
          <a:off x="0" y="0"/>
          <a:ext cx="0" cy="0"/>
          <a:chOff x="0" y="0"/>
          <a:chExt cx="0" cy="0"/>
        </a:xfrm>
      </p:grpSpPr>
      <p:pic>
        <p:nvPicPr>
          <p:cNvPr id="131" name="Google Shape;131;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32" name="Google Shape;132;p14"/>
          <p:cNvPicPr preferRelativeResize="0"/>
          <p:nvPr/>
        </p:nvPicPr>
        <p:blipFill>
          <a:blip r:embed="rId4">
            <a:alphaModFix/>
          </a:blip>
          <a:stretch>
            <a:fillRect/>
          </a:stretch>
        </p:blipFill>
        <p:spPr>
          <a:xfrm>
            <a:off x="1028700" y="2526750"/>
            <a:ext cx="4522875" cy="5602775"/>
          </a:xfrm>
          <a:prstGeom prst="rect">
            <a:avLst/>
          </a:prstGeom>
          <a:noFill/>
          <a:ln>
            <a:noFill/>
          </a:ln>
        </p:spPr>
      </p:pic>
      <p:pic>
        <p:nvPicPr>
          <p:cNvPr id="133" name="Google Shape;133;p14"/>
          <p:cNvPicPr preferRelativeResize="0"/>
          <p:nvPr/>
        </p:nvPicPr>
        <p:blipFill>
          <a:blip r:embed="rId5">
            <a:alphaModFix/>
          </a:blip>
          <a:stretch>
            <a:fillRect/>
          </a:stretch>
        </p:blipFill>
        <p:spPr>
          <a:xfrm>
            <a:off x="7198813" y="2397368"/>
            <a:ext cx="3854650" cy="5726556"/>
          </a:xfrm>
          <a:prstGeom prst="rect">
            <a:avLst/>
          </a:prstGeom>
          <a:noFill/>
          <a:ln>
            <a:noFill/>
          </a:ln>
        </p:spPr>
      </p:pic>
      <p:pic>
        <p:nvPicPr>
          <p:cNvPr id="134" name="Google Shape;134;p14"/>
          <p:cNvPicPr preferRelativeResize="0"/>
          <p:nvPr/>
        </p:nvPicPr>
        <p:blipFill>
          <a:blip r:embed="rId6">
            <a:alphaModFix/>
          </a:blip>
          <a:stretch>
            <a:fillRect/>
          </a:stretch>
        </p:blipFill>
        <p:spPr>
          <a:xfrm>
            <a:off x="13251950" y="2878557"/>
            <a:ext cx="3854625" cy="5270094"/>
          </a:xfrm>
          <a:prstGeom prst="rect">
            <a:avLst/>
          </a:prstGeom>
          <a:noFill/>
          <a:ln>
            <a:noFill/>
          </a:ln>
        </p:spPr>
      </p:pic>
      <p:pic>
        <p:nvPicPr>
          <p:cNvPr id="135" name="Google Shape;135;p14"/>
          <p:cNvPicPr preferRelativeResize="0"/>
          <p:nvPr/>
        </p:nvPicPr>
        <p:blipFill rotWithShape="1">
          <a:blip r:embed="rId7">
            <a:alphaModFix/>
          </a:blip>
          <a:srcRect b="0" l="0" r="0" t="0"/>
          <a:stretch/>
        </p:blipFill>
        <p:spPr>
          <a:xfrm>
            <a:off x="14137815" y="1195333"/>
            <a:ext cx="1095881" cy="1129774"/>
          </a:xfrm>
          <a:prstGeom prst="rect">
            <a:avLst/>
          </a:prstGeom>
          <a:noFill/>
          <a:ln>
            <a:noFill/>
          </a:ln>
        </p:spPr>
      </p:pic>
      <p:pic>
        <p:nvPicPr>
          <p:cNvPr id="136" name="Google Shape;136;p14"/>
          <p:cNvPicPr preferRelativeResize="0"/>
          <p:nvPr/>
        </p:nvPicPr>
        <p:blipFill rotWithShape="1">
          <a:blip r:embed="rId7">
            <a:alphaModFix/>
          </a:blip>
          <a:srcRect b="0" l="0" r="0" t="0"/>
          <a:stretch/>
        </p:blipFill>
        <p:spPr>
          <a:xfrm>
            <a:off x="3054305" y="1195333"/>
            <a:ext cx="1095881" cy="1129774"/>
          </a:xfrm>
          <a:prstGeom prst="rect">
            <a:avLst/>
          </a:prstGeom>
          <a:noFill/>
          <a:ln>
            <a:noFill/>
          </a:ln>
        </p:spPr>
      </p:pic>
      <p:pic>
        <p:nvPicPr>
          <p:cNvPr id="137" name="Google Shape;137;p14"/>
          <p:cNvPicPr preferRelativeResize="0"/>
          <p:nvPr/>
        </p:nvPicPr>
        <p:blipFill rotWithShape="1">
          <a:blip r:embed="rId8">
            <a:alphaModFix/>
          </a:blip>
          <a:srcRect b="0" l="0" r="0" t="0"/>
          <a:stretch/>
        </p:blipFill>
        <p:spPr>
          <a:xfrm>
            <a:off x="15643270" y="-1501913"/>
            <a:ext cx="4783775" cy="3827020"/>
          </a:xfrm>
          <a:prstGeom prst="rect">
            <a:avLst/>
          </a:prstGeom>
          <a:noFill/>
          <a:ln>
            <a:noFill/>
          </a:ln>
        </p:spPr>
      </p:pic>
      <p:pic>
        <p:nvPicPr>
          <p:cNvPr id="138" name="Google Shape;138;p14"/>
          <p:cNvPicPr preferRelativeResize="0"/>
          <p:nvPr/>
        </p:nvPicPr>
        <p:blipFill rotWithShape="1">
          <a:blip r:embed="rId9">
            <a:alphaModFix/>
          </a:blip>
          <a:srcRect b="0" l="0" r="0" t="0"/>
          <a:stretch/>
        </p:blipFill>
        <p:spPr>
          <a:xfrm>
            <a:off x="-2506499" y="7515291"/>
            <a:ext cx="4597542" cy="4114800"/>
          </a:xfrm>
          <a:prstGeom prst="rect">
            <a:avLst/>
          </a:prstGeom>
          <a:noFill/>
          <a:ln>
            <a:noFill/>
          </a:ln>
        </p:spPr>
      </p:pic>
      <p:sp>
        <p:nvSpPr>
          <p:cNvPr id="139" name="Google Shape;139;p14"/>
          <p:cNvSpPr txBox="1"/>
          <p:nvPr/>
        </p:nvSpPr>
        <p:spPr>
          <a:xfrm>
            <a:off x="4555179" y="1190625"/>
            <a:ext cx="91776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9600" u="none" cap="none" strike="noStrike">
                <a:solidFill>
                  <a:srgbClr val="FFFFFF"/>
                </a:solidFill>
                <a:latin typeface="Cabin Sketch"/>
                <a:ea typeface="Cabin Sketch"/>
                <a:cs typeface="Cabin Sketch"/>
                <a:sym typeface="Cabin Sketch"/>
              </a:rPr>
              <a:t>MEET THE TEAM</a:t>
            </a:r>
            <a:endParaRPr/>
          </a:p>
        </p:txBody>
      </p:sp>
      <p:grpSp>
        <p:nvGrpSpPr>
          <p:cNvPr id="140" name="Google Shape;140;p14"/>
          <p:cNvGrpSpPr/>
          <p:nvPr/>
        </p:nvGrpSpPr>
        <p:grpSpPr>
          <a:xfrm>
            <a:off x="1028700" y="8148638"/>
            <a:ext cx="4005851" cy="930593"/>
            <a:chOff x="0" y="-95250"/>
            <a:chExt cx="5341134" cy="1240790"/>
          </a:xfrm>
        </p:grpSpPr>
        <p:sp>
          <p:nvSpPr>
            <p:cNvPr id="141" name="Google Shape;141;p14"/>
            <p:cNvSpPr txBox="1"/>
            <p:nvPr/>
          </p:nvSpPr>
          <p:spPr>
            <a:xfrm>
              <a:off x="0" y="-95250"/>
              <a:ext cx="5341134" cy="824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JANE DOE</a:t>
              </a:r>
              <a:endParaRPr/>
            </a:p>
          </p:txBody>
        </p:sp>
        <p:sp>
          <p:nvSpPr>
            <p:cNvPr id="142" name="Google Shape;142;p14"/>
            <p:cNvSpPr txBox="1"/>
            <p:nvPr/>
          </p:nvSpPr>
          <p:spPr>
            <a:xfrm>
              <a:off x="0" y="738505"/>
              <a:ext cx="5341134" cy="407035"/>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Position</a:t>
              </a:r>
              <a:endParaRPr/>
            </a:p>
          </p:txBody>
        </p:sp>
      </p:grpSp>
      <p:grpSp>
        <p:nvGrpSpPr>
          <p:cNvPr id="143" name="Google Shape;143;p14"/>
          <p:cNvGrpSpPr/>
          <p:nvPr/>
        </p:nvGrpSpPr>
        <p:grpSpPr>
          <a:xfrm>
            <a:off x="7141075" y="8148638"/>
            <a:ext cx="4005851" cy="930593"/>
            <a:chOff x="0" y="-95250"/>
            <a:chExt cx="5341134" cy="1240790"/>
          </a:xfrm>
        </p:grpSpPr>
        <p:sp>
          <p:nvSpPr>
            <p:cNvPr id="144" name="Google Shape;144;p14"/>
            <p:cNvSpPr txBox="1"/>
            <p:nvPr/>
          </p:nvSpPr>
          <p:spPr>
            <a:xfrm>
              <a:off x="0" y="-95250"/>
              <a:ext cx="5341134" cy="824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JOHN DOE</a:t>
              </a:r>
              <a:endParaRPr/>
            </a:p>
          </p:txBody>
        </p:sp>
        <p:sp>
          <p:nvSpPr>
            <p:cNvPr id="145" name="Google Shape;145;p14"/>
            <p:cNvSpPr txBox="1"/>
            <p:nvPr/>
          </p:nvSpPr>
          <p:spPr>
            <a:xfrm>
              <a:off x="0" y="738505"/>
              <a:ext cx="5341134" cy="407035"/>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Position</a:t>
              </a:r>
              <a:endParaRPr/>
            </a:p>
          </p:txBody>
        </p:sp>
      </p:grpSp>
      <p:grpSp>
        <p:nvGrpSpPr>
          <p:cNvPr id="146" name="Google Shape;146;p14"/>
          <p:cNvGrpSpPr/>
          <p:nvPr/>
        </p:nvGrpSpPr>
        <p:grpSpPr>
          <a:xfrm>
            <a:off x="13251950" y="8148638"/>
            <a:ext cx="4005851" cy="930593"/>
            <a:chOff x="0" y="-95250"/>
            <a:chExt cx="5341134" cy="1240790"/>
          </a:xfrm>
        </p:grpSpPr>
        <p:sp>
          <p:nvSpPr>
            <p:cNvPr id="147" name="Google Shape;147;p14"/>
            <p:cNvSpPr txBox="1"/>
            <p:nvPr/>
          </p:nvSpPr>
          <p:spPr>
            <a:xfrm>
              <a:off x="0" y="-95250"/>
              <a:ext cx="5341134" cy="824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FFFFFF"/>
                  </a:solidFill>
                  <a:latin typeface="Arimo"/>
                  <a:ea typeface="Arimo"/>
                  <a:cs typeface="Arimo"/>
                  <a:sym typeface="Arimo"/>
                </a:rPr>
                <a:t>JANE DOE</a:t>
              </a:r>
              <a:endParaRPr/>
            </a:p>
          </p:txBody>
        </p:sp>
        <p:sp>
          <p:nvSpPr>
            <p:cNvPr id="148" name="Google Shape;148;p14"/>
            <p:cNvSpPr txBox="1"/>
            <p:nvPr/>
          </p:nvSpPr>
          <p:spPr>
            <a:xfrm>
              <a:off x="0" y="738505"/>
              <a:ext cx="5341134" cy="407035"/>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FFFFFF"/>
                  </a:solidFill>
                  <a:latin typeface="Arimo"/>
                  <a:ea typeface="Arimo"/>
                  <a:cs typeface="Arimo"/>
                  <a:sym typeface="Arimo"/>
                </a:rPr>
                <a:t>Position</a:t>
              </a:r>
              <a:endParaRPr/>
            </a:p>
          </p:txBody>
        </p:sp>
      </p:gr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D1D"/>
        </a:solidFill>
      </p:bgPr>
    </p:bg>
    <p:spTree>
      <p:nvGrpSpPr>
        <p:cNvPr id="152" name="Shape 152"/>
        <p:cNvGrpSpPr/>
        <p:nvPr/>
      </p:nvGrpSpPr>
      <p:grpSpPr>
        <a:xfrm>
          <a:off x="0" y="0"/>
          <a:ext cx="0" cy="0"/>
          <a:chOff x="0" y="0"/>
          <a:chExt cx="0" cy="0"/>
        </a:xfrm>
      </p:grpSpPr>
      <p:pic>
        <p:nvPicPr>
          <p:cNvPr id="153" name="Google Shape;153;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54" name="Google Shape;154;p15"/>
          <p:cNvPicPr preferRelativeResize="0"/>
          <p:nvPr/>
        </p:nvPicPr>
        <p:blipFill rotWithShape="1">
          <a:blip r:embed="rId4">
            <a:alphaModFix/>
          </a:blip>
          <a:srcRect b="0" l="0" r="0" t="0"/>
          <a:stretch/>
        </p:blipFill>
        <p:spPr>
          <a:xfrm>
            <a:off x="-504798" y="3038610"/>
            <a:ext cx="19379016" cy="7748883"/>
          </a:xfrm>
          <a:prstGeom prst="rect">
            <a:avLst/>
          </a:prstGeom>
          <a:noFill/>
          <a:ln>
            <a:noFill/>
          </a:ln>
        </p:spPr>
      </p:pic>
      <p:pic>
        <p:nvPicPr>
          <p:cNvPr id="155" name="Google Shape;155;p15"/>
          <p:cNvPicPr preferRelativeResize="0"/>
          <p:nvPr/>
        </p:nvPicPr>
        <p:blipFill rotWithShape="1">
          <a:blip r:embed="rId5">
            <a:alphaModFix/>
          </a:blip>
          <a:srcRect b="0" l="0" r="0" t="0"/>
          <a:stretch/>
        </p:blipFill>
        <p:spPr>
          <a:xfrm>
            <a:off x="15881288" y="187003"/>
            <a:ext cx="2158198" cy="1683395"/>
          </a:xfrm>
          <a:prstGeom prst="rect">
            <a:avLst/>
          </a:prstGeom>
          <a:noFill/>
          <a:ln>
            <a:noFill/>
          </a:ln>
        </p:spPr>
      </p:pic>
      <p:pic>
        <p:nvPicPr>
          <p:cNvPr id="156" name="Google Shape;156;p15"/>
          <p:cNvPicPr preferRelativeResize="0"/>
          <p:nvPr/>
        </p:nvPicPr>
        <p:blipFill rotWithShape="1">
          <a:blip r:embed="rId6">
            <a:alphaModFix/>
          </a:blip>
          <a:srcRect b="0" l="0" r="0" t="0"/>
          <a:stretch/>
        </p:blipFill>
        <p:spPr>
          <a:xfrm>
            <a:off x="-1288750" y="8525479"/>
            <a:ext cx="2577500" cy="2152212"/>
          </a:xfrm>
          <a:prstGeom prst="rect">
            <a:avLst/>
          </a:prstGeom>
          <a:noFill/>
          <a:ln>
            <a:noFill/>
          </a:ln>
        </p:spPr>
      </p:pic>
      <p:sp>
        <p:nvSpPr>
          <p:cNvPr id="157" name="Google Shape;157;p15"/>
          <p:cNvSpPr txBox="1"/>
          <p:nvPr/>
        </p:nvSpPr>
        <p:spPr>
          <a:xfrm>
            <a:off x="1028700" y="1285875"/>
            <a:ext cx="81153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Cabin Sketch"/>
                <a:ea typeface="Cabin Sketch"/>
                <a:cs typeface="Cabin Sketch"/>
                <a:sym typeface="Cabin Sketch"/>
              </a:rPr>
              <a:t>STATISTICS</a:t>
            </a:r>
            <a:endParaRPr/>
          </a:p>
        </p:txBody>
      </p:sp>
      <p:sp>
        <p:nvSpPr>
          <p:cNvPr id="158" name="Google Shape;158;p15"/>
          <p:cNvSpPr txBox="1"/>
          <p:nvPr/>
        </p:nvSpPr>
        <p:spPr>
          <a:xfrm>
            <a:off x="1028700" y="2501265"/>
            <a:ext cx="162306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imated Chalkboar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