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lata"/>
      <p:regular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lata-regular.fntdata"/><Relationship Id="rId25" Type="http://schemas.openxmlformats.org/officeDocument/2006/relationships/slide" Target="slides/slide20.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17" name="Google Shape;17;p3"/>
          <p:cNvSpPr txBox="1"/>
          <p:nvPr>
            <p:ph idx="1" type="body"/>
          </p:nvPr>
        </p:nvSpPr>
        <p:spPr>
          <a:xfrm>
            <a:off x="13479850" y="195375"/>
            <a:ext cx="4404300" cy="246000"/>
          </a:xfrm>
          <a:prstGeom prst="rect">
            <a:avLst/>
          </a:prstGeom>
        </p:spPr>
        <p:txBody>
          <a:bodyPr anchorCtr="0" anchor="t" bIns="0" lIns="0" spcFirstLastPara="1" rIns="0" wrap="square" tIns="0">
            <a:noAutofit/>
          </a:bodyPr>
          <a:lstStyle>
            <a:lvl1pPr indent="-330200" lvl="0" marL="457200" rtl="0" algn="r">
              <a:spcBef>
                <a:spcPts val="640"/>
              </a:spcBef>
              <a:spcAft>
                <a:spcPts val="0"/>
              </a:spcAft>
              <a:buSzPts val="1600"/>
              <a:buChar char="•"/>
              <a:defRPr sz="1600"/>
            </a:lvl1pPr>
            <a:lvl2pPr indent="-330200" lvl="1" marL="914400" rtl="0" algn="r">
              <a:spcBef>
                <a:spcPts val="560"/>
              </a:spcBef>
              <a:spcAft>
                <a:spcPts val="0"/>
              </a:spcAft>
              <a:buSzPts val="1600"/>
              <a:buChar char="–"/>
              <a:defRPr sz="1600"/>
            </a:lvl2pPr>
            <a:lvl3pPr indent="-330200" lvl="2" marL="1371600" rtl="0" algn="r">
              <a:spcBef>
                <a:spcPts val="480"/>
              </a:spcBef>
              <a:spcAft>
                <a:spcPts val="0"/>
              </a:spcAft>
              <a:buSzPts val="1600"/>
              <a:buChar char="•"/>
              <a:defRPr sz="1600"/>
            </a:lvl3pPr>
            <a:lvl4pPr indent="-330200" lvl="3" marL="1828800" rtl="0" algn="r">
              <a:spcBef>
                <a:spcPts val="400"/>
              </a:spcBef>
              <a:spcAft>
                <a:spcPts val="0"/>
              </a:spcAft>
              <a:buSzPts val="1600"/>
              <a:buChar char="–"/>
              <a:defRPr sz="1600"/>
            </a:lvl4pPr>
            <a:lvl5pPr indent="-330200" lvl="4" marL="2286000" rtl="0" algn="r">
              <a:spcBef>
                <a:spcPts val="400"/>
              </a:spcBef>
              <a:spcAft>
                <a:spcPts val="0"/>
              </a:spcAft>
              <a:buSzPts val="1600"/>
              <a:buChar char="»"/>
              <a:defRPr/>
            </a:lvl5pPr>
            <a:lvl6pPr indent="-330200" lvl="5" marL="2743200" rtl="0" algn="r">
              <a:spcBef>
                <a:spcPts val="400"/>
              </a:spcBef>
              <a:spcAft>
                <a:spcPts val="0"/>
              </a:spcAft>
              <a:buSzPts val="1600"/>
              <a:buChar char="•"/>
              <a:defRPr sz="1600"/>
            </a:lvl6pPr>
            <a:lvl7pPr indent="-330200" lvl="6" marL="3200400" rtl="0" algn="r">
              <a:spcBef>
                <a:spcPts val="400"/>
              </a:spcBef>
              <a:spcAft>
                <a:spcPts val="0"/>
              </a:spcAft>
              <a:buSzPts val="1600"/>
              <a:buChar char="•"/>
              <a:defRPr sz="1600"/>
            </a:lvl7pPr>
            <a:lvl8pPr indent="-330200" lvl="7" marL="3657600" rtl="0" algn="r">
              <a:spcBef>
                <a:spcPts val="400"/>
              </a:spcBef>
              <a:spcAft>
                <a:spcPts val="0"/>
              </a:spcAft>
              <a:buSzPts val="1600"/>
              <a:buChar char="•"/>
              <a:defRPr sz="1600"/>
            </a:lvl8pPr>
            <a:lvl9pPr indent="-330200" lvl="8" marL="4114800" rtl="0" algn="r">
              <a:spcBef>
                <a:spcPts val="400"/>
              </a:spcBef>
              <a:spcAft>
                <a:spcPts val="0"/>
              </a:spcAft>
              <a:buSzPts val="1600"/>
              <a:buChar char="•"/>
              <a:defRPr sz="1600"/>
            </a:lvl9pPr>
          </a:lstStyle>
          <a:p/>
        </p:txBody>
      </p:sp>
      <p:sp>
        <p:nvSpPr>
          <p:cNvPr id="18" name="Google Shape;18;p3"/>
          <p:cNvSpPr txBox="1"/>
          <p:nvPr>
            <p:ph idx="2" type="body"/>
          </p:nvPr>
        </p:nvSpPr>
        <p:spPr>
          <a:xfrm>
            <a:off x="7003300" y="195375"/>
            <a:ext cx="4404300" cy="246000"/>
          </a:xfrm>
          <a:prstGeom prst="rect">
            <a:avLst/>
          </a:prstGeom>
        </p:spPr>
        <p:txBody>
          <a:bodyPr anchorCtr="0" anchor="t" bIns="0" lIns="0" spcFirstLastPara="1" rIns="0" wrap="square" tIns="0">
            <a:noAutofit/>
          </a:bodyPr>
          <a:lstStyle>
            <a:lvl1pPr indent="-330200" lvl="0" marL="457200" rtl="0" algn="ctr">
              <a:spcBef>
                <a:spcPts val="640"/>
              </a:spcBef>
              <a:spcAft>
                <a:spcPts val="0"/>
              </a:spcAft>
              <a:buSzPts val="1600"/>
              <a:buChar char="•"/>
              <a:defRPr sz="1600"/>
            </a:lvl1pPr>
            <a:lvl2pPr indent="-330200" lvl="1" marL="914400" rtl="0" algn="ctr">
              <a:spcBef>
                <a:spcPts val="560"/>
              </a:spcBef>
              <a:spcAft>
                <a:spcPts val="0"/>
              </a:spcAft>
              <a:buSzPts val="1600"/>
              <a:buChar char="–"/>
              <a:defRPr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sz="1600"/>
            </a:lvl4pPr>
            <a:lvl5pPr indent="-330200" lvl="4" marL="2286000" rtl="0" algn="ctr">
              <a:spcBef>
                <a:spcPts val="400"/>
              </a:spcBef>
              <a:spcAft>
                <a:spcPts val="0"/>
              </a:spcAft>
              <a:buSzPts val="1600"/>
              <a:buChar char="»"/>
              <a:defRPr/>
            </a:lvl5pPr>
            <a:lvl6pPr indent="-330200" lvl="5" marL="2743200" rtl="0" algn="ctr">
              <a:spcBef>
                <a:spcPts val="400"/>
              </a:spcBef>
              <a:spcAft>
                <a:spcPts val="0"/>
              </a:spcAft>
              <a:buSzPts val="1600"/>
              <a:buChar char="•"/>
              <a:defRPr sz="1600"/>
            </a:lvl6pPr>
            <a:lvl7pPr indent="-330200" lvl="6" marL="3200400" rtl="0" algn="ctr">
              <a:spcBef>
                <a:spcPts val="400"/>
              </a:spcBef>
              <a:spcAft>
                <a:spcPts val="0"/>
              </a:spcAft>
              <a:buSzPts val="1600"/>
              <a:buChar char="•"/>
              <a:defRPr sz="1600"/>
            </a:lvl7pPr>
            <a:lvl8pPr indent="-330200" lvl="7" marL="3657600" rtl="0" algn="ctr">
              <a:spcBef>
                <a:spcPts val="400"/>
              </a:spcBef>
              <a:spcAft>
                <a:spcPts val="0"/>
              </a:spcAft>
              <a:buSzPts val="1600"/>
              <a:buChar char="•"/>
              <a:defRPr sz="1600"/>
            </a:lvl8pPr>
            <a:lvl9pPr indent="-330200" lvl="8" marL="4114800" rtl="0" algn="ctr">
              <a:spcBef>
                <a:spcPts val="400"/>
              </a:spcBef>
              <a:spcAft>
                <a:spcPts val="0"/>
              </a:spcAft>
              <a:buSzPts val="1600"/>
              <a:buChar char="•"/>
              <a:defRPr sz="1600"/>
            </a:lvl9pPr>
          </a:lstStyle>
          <a:p/>
        </p:txBody>
      </p:sp>
      <p:sp>
        <p:nvSpPr>
          <p:cNvPr id="19" name="Google Shape;19;p3"/>
          <p:cNvSpPr txBox="1"/>
          <p:nvPr>
            <p:ph idx="3" type="body"/>
          </p:nvPr>
        </p:nvSpPr>
        <p:spPr>
          <a:xfrm>
            <a:off x="268650" y="195375"/>
            <a:ext cx="4404300" cy="246000"/>
          </a:xfrm>
          <a:prstGeom prst="rect">
            <a:avLst/>
          </a:prstGeom>
        </p:spPr>
        <p:txBody>
          <a:bodyPr anchorCtr="0" anchor="t" bIns="0" lIns="0" spcFirstLastPara="1" rIns="0" wrap="square" tIns="0">
            <a:noAutofit/>
          </a:bodyPr>
          <a:lstStyle>
            <a:lvl1pPr indent="-330200" lvl="0" marL="457200">
              <a:spcBef>
                <a:spcPts val="640"/>
              </a:spcBef>
              <a:spcAft>
                <a:spcPts val="0"/>
              </a:spcAft>
              <a:buSzPts val="1600"/>
              <a:buChar char="•"/>
              <a:defRPr sz="1600"/>
            </a:lvl1pPr>
            <a:lvl2pPr indent="-330200" lvl="1" marL="914400">
              <a:spcBef>
                <a:spcPts val="560"/>
              </a:spcBef>
              <a:spcAft>
                <a:spcPts val="0"/>
              </a:spcAft>
              <a:buSzPts val="1600"/>
              <a:buChar char="–"/>
              <a:defRPr sz="1600"/>
            </a:lvl2pPr>
            <a:lvl3pPr indent="-330200" lvl="2" marL="1371600">
              <a:spcBef>
                <a:spcPts val="480"/>
              </a:spcBef>
              <a:spcAft>
                <a:spcPts val="0"/>
              </a:spcAft>
              <a:buSzPts val="1600"/>
              <a:buChar char="•"/>
              <a:defRPr sz="1600"/>
            </a:lvl3pPr>
            <a:lvl4pPr indent="-330200" lvl="3" marL="1828800">
              <a:spcBef>
                <a:spcPts val="400"/>
              </a:spcBef>
              <a:spcAft>
                <a:spcPts val="0"/>
              </a:spcAft>
              <a:buSzPts val="1600"/>
              <a:buChar char="–"/>
              <a:defRPr sz="1600"/>
            </a:lvl4pPr>
            <a:lvl5pPr indent="-330200" lvl="4" marL="2286000">
              <a:spcBef>
                <a:spcPts val="400"/>
              </a:spcBef>
              <a:spcAft>
                <a:spcPts val="0"/>
              </a:spcAft>
              <a:buSzPts val="1600"/>
              <a:buChar char="»"/>
              <a:defRPr/>
            </a:lvl5pPr>
            <a:lvl6pPr indent="-330200" lvl="5" marL="2743200">
              <a:spcBef>
                <a:spcPts val="400"/>
              </a:spcBef>
              <a:spcAft>
                <a:spcPts val="0"/>
              </a:spcAft>
              <a:buSzPts val="1600"/>
              <a:buChar char="•"/>
              <a:defRPr sz="1600"/>
            </a:lvl6pPr>
            <a:lvl7pPr indent="-330200" lvl="6" marL="3200400">
              <a:spcBef>
                <a:spcPts val="400"/>
              </a:spcBef>
              <a:spcAft>
                <a:spcPts val="0"/>
              </a:spcAft>
              <a:buSzPts val="1600"/>
              <a:buChar char="•"/>
              <a:defRPr sz="1600"/>
            </a:lvl7pPr>
            <a:lvl8pPr indent="-330200" lvl="7" marL="3657600">
              <a:spcBef>
                <a:spcPts val="400"/>
              </a:spcBef>
              <a:spcAft>
                <a:spcPts val="0"/>
              </a:spcAft>
              <a:buSzPts val="1600"/>
              <a:buChar char="•"/>
              <a:defRPr sz="1600"/>
            </a:lvl8pPr>
            <a:lvl9pPr indent="-330200" lvl="8" marL="4114800">
              <a:spcBef>
                <a:spcPts val="400"/>
              </a:spcBef>
              <a:spcAft>
                <a:spcPts val="0"/>
              </a:spcAft>
              <a:buSzPts val="1600"/>
              <a:buChar char="•"/>
              <a:defRPr sz="1600"/>
            </a:lvl9pPr>
          </a:lstStyle>
          <a:p/>
        </p:txBody>
      </p:sp>
      <p:sp>
        <p:nvSpPr>
          <p:cNvPr id="20" name="Google Shape;20;p3"/>
          <p:cNvSpPr txBox="1"/>
          <p:nvPr>
            <p:ph idx="4" type="body"/>
          </p:nvPr>
        </p:nvSpPr>
        <p:spPr>
          <a:xfrm>
            <a:off x="8879750" y="6944025"/>
            <a:ext cx="9279300" cy="460800"/>
          </a:xfrm>
          <a:prstGeom prst="rect">
            <a:avLst/>
          </a:prstGeom>
        </p:spPr>
        <p:txBody>
          <a:bodyPr anchorCtr="0" anchor="t" bIns="0" lIns="0" spcFirstLastPara="1" rIns="0" wrap="square" tIns="0">
            <a:noAutofit/>
          </a:bodyPr>
          <a:lstStyle>
            <a:lvl1pPr indent="-381000" lvl="0" marL="457200" rtl="0" algn="r">
              <a:spcBef>
                <a:spcPts val="640"/>
              </a:spcBef>
              <a:spcAft>
                <a:spcPts val="0"/>
              </a:spcAft>
              <a:buSzPts val="2400"/>
              <a:buChar char="•"/>
              <a:defRPr sz="2400"/>
            </a:lvl1pPr>
            <a:lvl2pPr indent="-381000" lvl="1" marL="914400" rtl="0" algn="r">
              <a:spcBef>
                <a:spcPts val="560"/>
              </a:spcBef>
              <a:spcAft>
                <a:spcPts val="0"/>
              </a:spcAft>
              <a:buSzPts val="2400"/>
              <a:buChar char="–"/>
              <a:defRPr sz="2400"/>
            </a:lvl2pPr>
            <a:lvl3pPr indent="-381000" lvl="2" marL="1371600" rtl="0" algn="r">
              <a:spcBef>
                <a:spcPts val="480"/>
              </a:spcBef>
              <a:spcAft>
                <a:spcPts val="0"/>
              </a:spcAft>
              <a:buSzPts val="2400"/>
              <a:buChar char="•"/>
              <a:defRPr/>
            </a:lvl3pPr>
            <a:lvl4pPr indent="-381000" lvl="3" marL="1828800" rtl="0" algn="r">
              <a:spcBef>
                <a:spcPts val="400"/>
              </a:spcBef>
              <a:spcAft>
                <a:spcPts val="0"/>
              </a:spcAft>
              <a:buSzPts val="2400"/>
              <a:buChar char="–"/>
              <a:defRPr sz="2400"/>
            </a:lvl4pPr>
            <a:lvl5pPr indent="-381000" lvl="4" marL="2286000" rtl="0" algn="r">
              <a:spcBef>
                <a:spcPts val="400"/>
              </a:spcBef>
              <a:spcAft>
                <a:spcPts val="0"/>
              </a:spcAft>
              <a:buSzPts val="2400"/>
              <a:buChar char="»"/>
              <a:defRPr sz="2400"/>
            </a:lvl5pPr>
            <a:lvl6pPr indent="-381000" lvl="5" marL="2743200" rtl="0" algn="r">
              <a:spcBef>
                <a:spcPts val="400"/>
              </a:spcBef>
              <a:spcAft>
                <a:spcPts val="0"/>
              </a:spcAft>
              <a:buSzPts val="2400"/>
              <a:buChar char="•"/>
              <a:defRPr sz="2400"/>
            </a:lvl6pPr>
            <a:lvl7pPr indent="-381000" lvl="6" marL="3200400" rtl="0" algn="r">
              <a:spcBef>
                <a:spcPts val="400"/>
              </a:spcBef>
              <a:spcAft>
                <a:spcPts val="0"/>
              </a:spcAft>
              <a:buSzPts val="2400"/>
              <a:buChar char="•"/>
              <a:defRPr sz="2400"/>
            </a:lvl7pPr>
            <a:lvl8pPr indent="-381000" lvl="7" marL="3657600" rtl="0" algn="r">
              <a:spcBef>
                <a:spcPts val="400"/>
              </a:spcBef>
              <a:spcAft>
                <a:spcPts val="0"/>
              </a:spcAft>
              <a:buSzPts val="2400"/>
              <a:buChar char="•"/>
              <a:defRPr sz="2400"/>
            </a:lvl8pPr>
            <a:lvl9pPr indent="-381000" lvl="8" marL="4114800" rtl="0" algn="r">
              <a:spcBef>
                <a:spcPts val="400"/>
              </a:spcBef>
              <a:spcAft>
                <a:spcPts val="0"/>
              </a:spcAft>
              <a:buSzPts val="2400"/>
              <a:buChar char="•"/>
              <a:defRPr sz="2400"/>
            </a:lvl9pPr>
          </a:lstStyle>
          <a:p/>
        </p:txBody>
      </p:sp>
      <p:sp>
        <p:nvSpPr>
          <p:cNvPr id="21" name="Google Shape;21;p3"/>
          <p:cNvSpPr txBox="1"/>
          <p:nvPr>
            <p:ph type="title"/>
          </p:nvPr>
        </p:nvSpPr>
        <p:spPr>
          <a:xfrm>
            <a:off x="61450" y="5687973"/>
            <a:ext cx="18288000" cy="2796000"/>
          </a:xfrm>
          <a:prstGeom prst="rect">
            <a:avLst/>
          </a:prstGeom>
        </p:spPr>
        <p:txBody>
          <a:bodyPr anchorCtr="0" anchor="t" bIns="0" lIns="0" spcFirstLastPara="1" rIns="0" wrap="square" tIns="0">
            <a:noAutofit/>
          </a:bodyPr>
          <a:lstStyle>
            <a:lvl1pPr lvl="0" algn="r">
              <a:spcBef>
                <a:spcPts val="0"/>
              </a:spcBef>
              <a:spcAft>
                <a:spcPts val="0"/>
              </a:spcAft>
              <a:buSzPts val="19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pic>
        <p:nvPicPr>
          <p:cNvPr id="23" name="Google Shape;23;p4"/>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24" name="Google Shape;24;p4"/>
          <p:cNvSpPr txBox="1"/>
          <p:nvPr>
            <p:ph idx="1" type="body"/>
          </p:nvPr>
        </p:nvSpPr>
        <p:spPr>
          <a:xfrm>
            <a:off x="11396400" y="1216513"/>
            <a:ext cx="3306000" cy="492600"/>
          </a:xfrm>
          <a:prstGeom prst="rect">
            <a:avLst/>
          </a:prstGeom>
        </p:spPr>
        <p:txBody>
          <a:bodyPr anchorCtr="0" anchor="t" bIns="0" lIns="0" spcFirstLastPara="1" rIns="0" wrap="square" tIns="0">
            <a:noAutofit/>
          </a:bodyPr>
          <a:lstStyle>
            <a:lvl1pPr indent="-431800" lvl="0" marL="457200">
              <a:spcBef>
                <a:spcPts val="640"/>
              </a:spcBef>
              <a:spcAft>
                <a:spcPts val="0"/>
              </a:spcAft>
              <a:buSzPts val="3200"/>
              <a:buChar char="•"/>
              <a:defRPr sz="3200"/>
            </a:lvl1pPr>
            <a:lvl2pPr indent="-431800" lvl="1" marL="914400">
              <a:spcBef>
                <a:spcPts val="560"/>
              </a:spcBef>
              <a:spcAft>
                <a:spcPts val="0"/>
              </a:spcAft>
              <a:buSzPts val="3200"/>
              <a:buChar char="–"/>
              <a:defRPr/>
            </a:lvl2pPr>
            <a:lvl3pPr indent="-431800" lvl="2" marL="1371600">
              <a:spcBef>
                <a:spcPts val="480"/>
              </a:spcBef>
              <a:spcAft>
                <a:spcPts val="0"/>
              </a:spcAft>
              <a:buSzPts val="3200"/>
              <a:buChar char="•"/>
              <a:defRPr sz="3200"/>
            </a:lvl3pPr>
            <a:lvl4pPr indent="-431800" lvl="3" marL="1828800">
              <a:spcBef>
                <a:spcPts val="400"/>
              </a:spcBef>
              <a:spcAft>
                <a:spcPts val="0"/>
              </a:spcAft>
              <a:buSzPts val="3200"/>
              <a:buChar char="–"/>
              <a:defRPr sz="3200"/>
            </a:lvl4pPr>
            <a:lvl5pPr indent="-431800" lvl="4" marL="2286000">
              <a:spcBef>
                <a:spcPts val="400"/>
              </a:spcBef>
              <a:spcAft>
                <a:spcPts val="0"/>
              </a:spcAft>
              <a:buSzPts val="3200"/>
              <a:buChar char="»"/>
              <a:defRPr sz="3200"/>
            </a:lvl5pPr>
            <a:lvl6pPr indent="-431800" lvl="5" marL="2743200">
              <a:spcBef>
                <a:spcPts val="400"/>
              </a:spcBef>
              <a:spcAft>
                <a:spcPts val="0"/>
              </a:spcAft>
              <a:buSzPts val="3200"/>
              <a:buChar char="•"/>
              <a:defRPr sz="3200"/>
            </a:lvl6pPr>
            <a:lvl7pPr indent="-431800" lvl="6" marL="3200400">
              <a:spcBef>
                <a:spcPts val="400"/>
              </a:spcBef>
              <a:spcAft>
                <a:spcPts val="0"/>
              </a:spcAft>
              <a:buSzPts val="3200"/>
              <a:buChar char="•"/>
              <a:defRPr sz="3200"/>
            </a:lvl7pPr>
            <a:lvl8pPr indent="-431800" lvl="7" marL="3657600">
              <a:spcBef>
                <a:spcPts val="400"/>
              </a:spcBef>
              <a:spcAft>
                <a:spcPts val="0"/>
              </a:spcAft>
              <a:buSzPts val="3200"/>
              <a:buChar char="•"/>
              <a:defRPr sz="3200"/>
            </a:lvl8pPr>
            <a:lvl9pPr indent="-431800" lvl="8" marL="4114800">
              <a:spcBef>
                <a:spcPts val="400"/>
              </a:spcBef>
              <a:spcAft>
                <a:spcPts val="0"/>
              </a:spcAft>
              <a:buSzPts val="3200"/>
              <a:buChar char="•"/>
              <a:defRPr sz="3200"/>
            </a:lvl9pPr>
          </a:lstStyle>
          <a:p/>
        </p:txBody>
      </p:sp>
      <p:sp>
        <p:nvSpPr>
          <p:cNvPr id="25" name="Google Shape;25;p4"/>
          <p:cNvSpPr txBox="1"/>
          <p:nvPr>
            <p:ph idx="2" type="body"/>
          </p:nvPr>
        </p:nvSpPr>
        <p:spPr>
          <a:xfrm>
            <a:off x="11665047" y="1700425"/>
            <a:ext cx="5494500" cy="4926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sz="2100"/>
            </a:lvl1pPr>
            <a:lvl2pPr indent="-361950" lvl="1" marL="914400" rtl="0">
              <a:spcBef>
                <a:spcPts val="560"/>
              </a:spcBef>
              <a:spcAft>
                <a:spcPts val="0"/>
              </a:spcAft>
              <a:buSzPts val="2100"/>
              <a:buChar char="–"/>
              <a:defRPr sz="2100"/>
            </a:lvl2pPr>
            <a:lvl3pPr indent="-361950" lvl="2" marL="1371600" rtl="0">
              <a:spcBef>
                <a:spcPts val="480"/>
              </a:spcBef>
              <a:spcAft>
                <a:spcPts val="0"/>
              </a:spcAft>
              <a:buSzPts val="2100"/>
              <a:buChar char="•"/>
              <a:defRPr sz="2100"/>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sz="2100"/>
            </a:lvl5pPr>
            <a:lvl6pPr indent="-361950" lvl="5" marL="2743200" rtl="0">
              <a:spcBef>
                <a:spcPts val="400"/>
              </a:spcBef>
              <a:spcAft>
                <a:spcPts val="0"/>
              </a:spcAft>
              <a:buSzPts val="2100"/>
              <a:buChar char="•"/>
              <a:defRPr sz="2100"/>
            </a:lvl6pPr>
            <a:lvl7pPr indent="-361950" lvl="6" marL="3200400" rtl="0">
              <a:spcBef>
                <a:spcPts val="400"/>
              </a:spcBef>
              <a:spcAft>
                <a:spcPts val="0"/>
              </a:spcAft>
              <a:buSzPts val="2100"/>
              <a:buChar char="•"/>
              <a:defRPr sz="2100"/>
            </a:lvl7pPr>
            <a:lvl8pPr indent="-361950" lvl="7" marL="3657600" rtl="0">
              <a:spcBef>
                <a:spcPts val="400"/>
              </a:spcBef>
              <a:spcAft>
                <a:spcPts val="0"/>
              </a:spcAft>
              <a:buSzPts val="2100"/>
              <a:buChar char="•"/>
              <a:defRPr sz="2100"/>
            </a:lvl8pPr>
            <a:lvl9pPr indent="-361950" lvl="8" marL="4114800" rtl="0">
              <a:spcBef>
                <a:spcPts val="400"/>
              </a:spcBef>
              <a:spcAft>
                <a:spcPts val="0"/>
              </a:spcAft>
              <a:buSzPts val="2100"/>
              <a:buChar char="•"/>
              <a:defRPr sz="2100"/>
            </a:lvl9pPr>
          </a:lstStyle>
          <a:p/>
        </p:txBody>
      </p:sp>
      <p:sp>
        <p:nvSpPr>
          <p:cNvPr id="26" name="Google Shape;26;p4"/>
          <p:cNvSpPr txBox="1"/>
          <p:nvPr>
            <p:ph idx="3" type="body"/>
          </p:nvPr>
        </p:nvSpPr>
        <p:spPr>
          <a:xfrm>
            <a:off x="13479850" y="195375"/>
            <a:ext cx="4404300" cy="246000"/>
          </a:xfrm>
          <a:prstGeom prst="rect">
            <a:avLst/>
          </a:prstGeom>
        </p:spPr>
        <p:txBody>
          <a:bodyPr anchorCtr="0" anchor="t" bIns="0" lIns="0" spcFirstLastPara="1" rIns="0" wrap="square" tIns="0">
            <a:noAutofit/>
          </a:bodyPr>
          <a:lstStyle>
            <a:lvl1pPr indent="-330200" lvl="0" marL="457200" rtl="0" algn="r">
              <a:spcBef>
                <a:spcPts val="640"/>
              </a:spcBef>
              <a:spcAft>
                <a:spcPts val="0"/>
              </a:spcAft>
              <a:buSzPts val="1600"/>
              <a:buChar char="•"/>
              <a:defRPr sz="1600"/>
            </a:lvl1pPr>
            <a:lvl2pPr indent="-330200" lvl="1" marL="914400" rtl="0" algn="r">
              <a:spcBef>
                <a:spcPts val="560"/>
              </a:spcBef>
              <a:spcAft>
                <a:spcPts val="0"/>
              </a:spcAft>
              <a:buSzPts val="1600"/>
              <a:buChar char="–"/>
              <a:defRPr sz="1600"/>
            </a:lvl2pPr>
            <a:lvl3pPr indent="-330200" lvl="2" marL="1371600" rtl="0" algn="r">
              <a:spcBef>
                <a:spcPts val="480"/>
              </a:spcBef>
              <a:spcAft>
                <a:spcPts val="0"/>
              </a:spcAft>
              <a:buSzPts val="1600"/>
              <a:buChar char="•"/>
              <a:defRPr sz="1600"/>
            </a:lvl3pPr>
            <a:lvl4pPr indent="-330200" lvl="3" marL="1828800" rtl="0" algn="r">
              <a:spcBef>
                <a:spcPts val="400"/>
              </a:spcBef>
              <a:spcAft>
                <a:spcPts val="0"/>
              </a:spcAft>
              <a:buSzPts val="1600"/>
              <a:buChar char="–"/>
              <a:defRPr sz="1600"/>
            </a:lvl4pPr>
            <a:lvl5pPr indent="-330200" lvl="4" marL="2286000" rtl="0" algn="r">
              <a:spcBef>
                <a:spcPts val="400"/>
              </a:spcBef>
              <a:spcAft>
                <a:spcPts val="0"/>
              </a:spcAft>
              <a:buSzPts val="1600"/>
              <a:buChar char="»"/>
              <a:defRPr/>
            </a:lvl5pPr>
            <a:lvl6pPr indent="-330200" lvl="5" marL="2743200" rtl="0" algn="r">
              <a:spcBef>
                <a:spcPts val="400"/>
              </a:spcBef>
              <a:spcAft>
                <a:spcPts val="0"/>
              </a:spcAft>
              <a:buSzPts val="1600"/>
              <a:buChar char="•"/>
              <a:defRPr sz="1600"/>
            </a:lvl6pPr>
            <a:lvl7pPr indent="-330200" lvl="6" marL="3200400" rtl="0" algn="r">
              <a:spcBef>
                <a:spcPts val="400"/>
              </a:spcBef>
              <a:spcAft>
                <a:spcPts val="0"/>
              </a:spcAft>
              <a:buSzPts val="1600"/>
              <a:buChar char="•"/>
              <a:defRPr sz="1600"/>
            </a:lvl7pPr>
            <a:lvl8pPr indent="-330200" lvl="7" marL="3657600" rtl="0" algn="r">
              <a:spcBef>
                <a:spcPts val="400"/>
              </a:spcBef>
              <a:spcAft>
                <a:spcPts val="0"/>
              </a:spcAft>
              <a:buSzPts val="1600"/>
              <a:buChar char="•"/>
              <a:defRPr sz="1600"/>
            </a:lvl8pPr>
            <a:lvl9pPr indent="-330200" lvl="8" marL="4114800" rtl="0" algn="r">
              <a:spcBef>
                <a:spcPts val="400"/>
              </a:spcBef>
              <a:spcAft>
                <a:spcPts val="0"/>
              </a:spcAft>
              <a:buSzPts val="1600"/>
              <a:buChar char="•"/>
              <a:defRPr sz="1600"/>
            </a:lvl9pPr>
          </a:lstStyle>
          <a:p/>
        </p:txBody>
      </p:sp>
      <p:sp>
        <p:nvSpPr>
          <p:cNvPr id="27" name="Google Shape;27;p4"/>
          <p:cNvSpPr txBox="1"/>
          <p:nvPr>
            <p:ph idx="4" type="body"/>
          </p:nvPr>
        </p:nvSpPr>
        <p:spPr>
          <a:xfrm>
            <a:off x="7003300" y="195375"/>
            <a:ext cx="4404300" cy="246000"/>
          </a:xfrm>
          <a:prstGeom prst="rect">
            <a:avLst/>
          </a:prstGeom>
        </p:spPr>
        <p:txBody>
          <a:bodyPr anchorCtr="0" anchor="t" bIns="0" lIns="0" spcFirstLastPara="1" rIns="0" wrap="square" tIns="0">
            <a:noAutofit/>
          </a:bodyPr>
          <a:lstStyle>
            <a:lvl1pPr indent="-330200" lvl="0" marL="457200" rtl="0" algn="ctr">
              <a:spcBef>
                <a:spcPts val="640"/>
              </a:spcBef>
              <a:spcAft>
                <a:spcPts val="0"/>
              </a:spcAft>
              <a:buSzPts val="1600"/>
              <a:buChar char="•"/>
              <a:defRPr sz="1600"/>
            </a:lvl1pPr>
            <a:lvl2pPr indent="-330200" lvl="1" marL="914400" rtl="0" algn="ctr">
              <a:spcBef>
                <a:spcPts val="560"/>
              </a:spcBef>
              <a:spcAft>
                <a:spcPts val="0"/>
              </a:spcAft>
              <a:buSzPts val="1600"/>
              <a:buChar char="–"/>
              <a:defRPr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sz="1600"/>
            </a:lvl4pPr>
            <a:lvl5pPr indent="-330200" lvl="4" marL="2286000" rtl="0" algn="ctr">
              <a:spcBef>
                <a:spcPts val="400"/>
              </a:spcBef>
              <a:spcAft>
                <a:spcPts val="0"/>
              </a:spcAft>
              <a:buSzPts val="1600"/>
              <a:buChar char="»"/>
              <a:defRPr/>
            </a:lvl5pPr>
            <a:lvl6pPr indent="-330200" lvl="5" marL="2743200" rtl="0" algn="ctr">
              <a:spcBef>
                <a:spcPts val="400"/>
              </a:spcBef>
              <a:spcAft>
                <a:spcPts val="0"/>
              </a:spcAft>
              <a:buSzPts val="1600"/>
              <a:buChar char="•"/>
              <a:defRPr sz="1600"/>
            </a:lvl6pPr>
            <a:lvl7pPr indent="-330200" lvl="6" marL="3200400" rtl="0" algn="ctr">
              <a:spcBef>
                <a:spcPts val="400"/>
              </a:spcBef>
              <a:spcAft>
                <a:spcPts val="0"/>
              </a:spcAft>
              <a:buSzPts val="1600"/>
              <a:buChar char="•"/>
              <a:defRPr sz="1600"/>
            </a:lvl7pPr>
            <a:lvl8pPr indent="-330200" lvl="7" marL="3657600" rtl="0" algn="ctr">
              <a:spcBef>
                <a:spcPts val="400"/>
              </a:spcBef>
              <a:spcAft>
                <a:spcPts val="0"/>
              </a:spcAft>
              <a:buSzPts val="1600"/>
              <a:buChar char="•"/>
              <a:defRPr sz="1600"/>
            </a:lvl8pPr>
            <a:lvl9pPr indent="-330200" lvl="8" marL="4114800" rtl="0" algn="ctr">
              <a:spcBef>
                <a:spcPts val="400"/>
              </a:spcBef>
              <a:spcAft>
                <a:spcPts val="0"/>
              </a:spcAft>
              <a:buSzPts val="1600"/>
              <a:buChar char="•"/>
              <a:defRPr sz="1600"/>
            </a:lvl9pPr>
          </a:lstStyle>
          <a:p/>
        </p:txBody>
      </p:sp>
      <p:sp>
        <p:nvSpPr>
          <p:cNvPr id="28" name="Google Shape;28;p4"/>
          <p:cNvSpPr txBox="1"/>
          <p:nvPr>
            <p:ph idx="5" type="body"/>
          </p:nvPr>
        </p:nvSpPr>
        <p:spPr>
          <a:xfrm>
            <a:off x="268650" y="195375"/>
            <a:ext cx="4404300" cy="246000"/>
          </a:xfrm>
          <a:prstGeom prst="rect">
            <a:avLst/>
          </a:prstGeom>
        </p:spPr>
        <p:txBody>
          <a:bodyPr anchorCtr="0" anchor="t" bIns="0" lIns="0" spcFirstLastPara="1" rIns="0" wrap="square" tIns="0">
            <a:noAutofit/>
          </a:bodyPr>
          <a:lstStyle>
            <a:lvl1pPr indent="-330200" lvl="0" marL="457200" rtl="0">
              <a:spcBef>
                <a:spcPts val="640"/>
              </a:spcBef>
              <a:spcAft>
                <a:spcPts val="0"/>
              </a:spcAft>
              <a:buSzPts val="1600"/>
              <a:buChar char="•"/>
              <a:defRPr sz="1600"/>
            </a:lvl1pPr>
            <a:lvl2pPr indent="-330200" lvl="1" marL="914400" rtl="0">
              <a:spcBef>
                <a:spcPts val="560"/>
              </a:spcBef>
              <a:spcAft>
                <a:spcPts val="0"/>
              </a:spcAft>
              <a:buSzPts val="1600"/>
              <a:buChar char="–"/>
              <a:defRPr sz="1600"/>
            </a:lvl2pPr>
            <a:lvl3pPr indent="-330200" lvl="2" marL="1371600" rtl="0">
              <a:spcBef>
                <a:spcPts val="480"/>
              </a:spcBef>
              <a:spcAft>
                <a:spcPts val="0"/>
              </a:spcAft>
              <a:buSzPts val="1600"/>
              <a:buChar char="•"/>
              <a:defRPr sz="1600"/>
            </a:lvl3pPr>
            <a:lvl4pPr indent="-330200" lvl="3" marL="1828800" rtl="0">
              <a:spcBef>
                <a:spcPts val="400"/>
              </a:spcBef>
              <a:spcAft>
                <a:spcPts val="0"/>
              </a:spcAft>
              <a:buSzPts val="1600"/>
              <a:buChar char="–"/>
              <a:defRPr sz="1600"/>
            </a:lvl4pPr>
            <a:lvl5pPr indent="-330200" lvl="4" marL="2286000" rtl="0">
              <a:spcBef>
                <a:spcPts val="400"/>
              </a:spcBef>
              <a:spcAft>
                <a:spcPts val="0"/>
              </a:spcAft>
              <a:buSzPts val="1600"/>
              <a:buChar char="»"/>
              <a:defRPr/>
            </a:lvl5pPr>
            <a:lvl6pPr indent="-330200" lvl="5" marL="2743200" rtl="0">
              <a:spcBef>
                <a:spcPts val="400"/>
              </a:spcBef>
              <a:spcAft>
                <a:spcPts val="0"/>
              </a:spcAft>
              <a:buSzPts val="1600"/>
              <a:buChar char="•"/>
              <a:defRPr sz="1600"/>
            </a:lvl6pPr>
            <a:lvl7pPr indent="-330200" lvl="6" marL="3200400" rtl="0">
              <a:spcBef>
                <a:spcPts val="400"/>
              </a:spcBef>
              <a:spcAft>
                <a:spcPts val="0"/>
              </a:spcAft>
              <a:buSzPts val="1600"/>
              <a:buChar char="•"/>
              <a:defRPr sz="1600"/>
            </a:lvl7pPr>
            <a:lvl8pPr indent="-330200" lvl="7" marL="3657600" rtl="0">
              <a:spcBef>
                <a:spcPts val="400"/>
              </a:spcBef>
              <a:spcAft>
                <a:spcPts val="0"/>
              </a:spcAft>
              <a:buSzPts val="1600"/>
              <a:buChar char="•"/>
              <a:defRPr sz="1600"/>
            </a:lvl8pPr>
            <a:lvl9pPr indent="-330200" lvl="8" marL="4114800" rtl="0">
              <a:spcBef>
                <a:spcPts val="400"/>
              </a:spcBef>
              <a:spcAft>
                <a:spcPts val="0"/>
              </a:spcAft>
              <a:buSzPts val="1600"/>
              <a:buChar char="•"/>
              <a:defRPr sz="1600"/>
            </a:lvl9pPr>
          </a:lstStyle>
          <a:p/>
        </p:txBody>
      </p:sp>
      <p:cxnSp>
        <p:nvCxnSpPr>
          <p:cNvPr id="29" name="Google Shape;29;p4"/>
          <p:cNvCxnSpPr/>
          <p:nvPr/>
        </p:nvCxnSpPr>
        <p:spPr>
          <a:xfrm>
            <a:off x="11396400" y="2331850"/>
            <a:ext cx="10619100" cy="0"/>
          </a:xfrm>
          <a:prstGeom prst="straightConnector1">
            <a:avLst/>
          </a:prstGeom>
          <a:noFill/>
          <a:ln cap="flat" cmpd="sng" w="57150">
            <a:solidFill>
              <a:srgbClr val="FFFFEE"/>
            </a:solidFill>
            <a:prstDash val="solid"/>
            <a:round/>
            <a:headEnd len="sm" w="sm" type="none"/>
            <a:tailEnd len="sm" w="sm" type="none"/>
          </a:ln>
        </p:spPr>
      </p:cxnSp>
      <p:cxnSp>
        <p:nvCxnSpPr>
          <p:cNvPr id="30" name="Google Shape;30;p4"/>
          <p:cNvCxnSpPr/>
          <p:nvPr/>
        </p:nvCxnSpPr>
        <p:spPr>
          <a:xfrm>
            <a:off x="11396400" y="3990863"/>
            <a:ext cx="10619100" cy="0"/>
          </a:xfrm>
          <a:prstGeom prst="straightConnector1">
            <a:avLst/>
          </a:prstGeom>
          <a:noFill/>
          <a:ln cap="flat" cmpd="sng" w="57150">
            <a:solidFill>
              <a:srgbClr val="FFFFEE"/>
            </a:solidFill>
            <a:prstDash val="solid"/>
            <a:round/>
            <a:headEnd len="sm" w="sm" type="none"/>
            <a:tailEnd len="sm" w="sm" type="none"/>
          </a:ln>
        </p:spPr>
      </p:cxnSp>
      <p:cxnSp>
        <p:nvCxnSpPr>
          <p:cNvPr id="31" name="Google Shape;31;p4"/>
          <p:cNvCxnSpPr/>
          <p:nvPr/>
        </p:nvCxnSpPr>
        <p:spPr>
          <a:xfrm>
            <a:off x="11396400" y="5649876"/>
            <a:ext cx="10619100" cy="0"/>
          </a:xfrm>
          <a:prstGeom prst="straightConnector1">
            <a:avLst/>
          </a:prstGeom>
          <a:noFill/>
          <a:ln cap="flat" cmpd="sng" w="57150">
            <a:solidFill>
              <a:srgbClr val="FFFFEE"/>
            </a:solidFill>
            <a:prstDash val="solid"/>
            <a:round/>
            <a:headEnd len="sm" w="sm" type="none"/>
            <a:tailEnd len="sm" w="sm" type="none"/>
          </a:ln>
        </p:spPr>
      </p:cxnSp>
      <p:sp>
        <p:nvSpPr>
          <p:cNvPr id="32" name="Google Shape;32;p4"/>
          <p:cNvSpPr txBox="1"/>
          <p:nvPr>
            <p:ph type="title"/>
          </p:nvPr>
        </p:nvSpPr>
        <p:spPr>
          <a:xfrm>
            <a:off x="293075" y="1092196"/>
            <a:ext cx="10477500" cy="2732400"/>
          </a:xfrm>
          <a:prstGeom prst="rect">
            <a:avLst/>
          </a:prstGeom>
        </p:spPr>
        <p:txBody>
          <a:bodyPr anchorCtr="0" anchor="t" bIns="0" lIns="0" spcFirstLastPara="1" rIns="0" wrap="square" tIns="0">
            <a:noAutofit/>
          </a:bodyPr>
          <a:lstStyle>
            <a:lvl1pPr lvl="0" algn="l">
              <a:spcBef>
                <a:spcPts val="0"/>
              </a:spcBef>
              <a:spcAft>
                <a:spcPts val="0"/>
              </a:spcAft>
              <a:buSzPts val="19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4"/>
          <p:cNvSpPr txBox="1"/>
          <p:nvPr>
            <p:ph idx="6" type="body"/>
          </p:nvPr>
        </p:nvSpPr>
        <p:spPr>
          <a:xfrm>
            <a:off x="11396400" y="2673100"/>
            <a:ext cx="3306000" cy="492600"/>
          </a:xfrm>
          <a:prstGeom prst="rect">
            <a:avLst/>
          </a:prstGeom>
        </p:spPr>
        <p:txBody>
          <a:bodyPr anchorCtr="0" anchor="t" bIns="0" lIns="0" spcFirstLastPara="1" rIns="0" wrap="square" tIns="0">
            <a:noAutofit/>
          </a:bodyPr>
          <a:lstStyle>
            <a:lvl1pPr indent="-431800" lvl="0" marL="457200" rtl="0">
              <a:spcBef>
                <a:spcPts val="640"/>
              </a:spcBef>
              <a:spcAft>
                <a:spcPts val="0"/>
              </a:spcAft>
              <a:buSzPts val="3200"/>
              <a:buChar char="•"/>
              <a:defRPr sz="3200"/>
            </a:lvl1pPr>
            <a:lvl2pPr indent="-431800" lvl="1" marL="914400" rtl="0">
              <a:spcBef>
                <a:spcPts val="560"/>
              </a:spcBef>
              <a:spcAft>
                <a:spcPts val="0"/>
              </a:spcAft>
              <a:buSzPts val="3200"/>
              <a:buChar char="–"/>
              <a:defRPr/>
            </a:lvl2pPr>
            <a:lvl3pPr indent="-431800" lvl="2" marL="1371600" rtl="0">
              <a:spcBef>
                <a:spcPts val="480"/>
              </a:spcBef>
              <a:spcAft>
                <a:spcPts val="0"/>
              </a:spcAft>
              <a:buSzPts val="3200"/>
              <a:buChar char="•"/>
              <a:defRPr sz="3200"/>
            </a:lvl3pPr>
            <a:lvl4pPr indent="-431800" lvl="3" marL="1828800" rtl="0">
              <a:spcBef>
                <a:spcPts val="400"/>
              </a:spcBef>
              <a:spcAft>
                <a:spcPts val="0"/>
              </a:spcAft>
              <a:buSzPts val="3200"/>
              <a:buChar char="–"/>
              <a:defRPr sz="3200"/>
            </a:lvl4pPr>
            <a:lvl5pPr indent="-431800" lvl="4" marL="2286000" rtl="0">
              <a:spcBef>
                <a:spcPts val="400"/>
              </a:spcBef>
              <a:spcAft>
                <a:spcPts val="0"/>
              </a:spcAft>
              <a:buSzPts val="3200"/>
              <a:buChar char="»"/>
              <a:defRPr sz="3200"/>
            </a:lvl5pPr>
            <a:lvl6pPr indent="-431800" lvl="5" marL="2743200" rtl="0">
              <a:spcBef>
                <a:spcPts val="400"/>
              </a:spcBef>
              <a:spcAft>
                <a:spcPts val="0"/>
              </a:spcAft>
              <a:buSzPts val="3200"/>
              <a:buChar char="•"/>
              <a:defRPr sz="3200"/>
            </a:lvl6pPr>
            <a:lvl7pPr indent="-431800" lvl="6" marL="3200400" rtl="0">
              <a:spcBef>
                <a:spcPts val="400"/>
              </a:spcBef>
              <a:spcAft>
                <a:spcPts val="0"/>
              </a:spcAft>
              <a:buSzPts val="3200"/>
              <a:buChar char="•"/>
              <a:defRPr sz="3200"/>
            </a:lvl7pPr>
            <a:lvl8pPr indent="-431800" lvl="7" marL="3657600" rtl="0">
              <a:spcBef>
                <a:spcPts val="400"/>
              </a:spcBef>
              <a:spcAft>
                <a:spcPts val="0"/>
              </a:spcAft>
              <a:buSzPts val="3200"/>
              <a:buChar char="•"/>
              <a:defRPr sz="3200"/>
            </a:lvl8pPr>
            <a:lvl9pPr indent="-431800" lvl="8" marL="4114800" rtl="0">
              <a:spcBef>
                <a:spcPts val="400"/>
              </a:spcBef>
              <a:spcAft>
                <a:spcPts val="0"/>
              </a:spcAft>
              <a:buSzPts val="3200"/>
              <a:buChar char="•"/>
              <a:defRPr sz="3200"/>
            </a:lvl9pPr>
          </a:lstStyle>
          <a:p/>
        </p:txBody>
      </p:sp>
      <p:sp>
        <p:nvSpPr>
          <p:cNvPr id="34" name="Google Shape;34;p4"/>
          <p:cNvSpPr txBox="1"/>
          <p:nvPr>
            <p:ph idx="7" type="body"/>
          </p:nvPr>
        </p:nvSpPr>
        <p:spPr>
          <a:xfrm>
            <a:off x="11665047" y="3157013"/>
            <a:ext cx="5494500" cy="4926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sz="2100"/>
            </a:lvl1pPr>
            <a:lvl2pPr indent="-361950" lvl="1" marL="914400" rtl="0">
              <a:spcBef>
                <a:spcPts val="560"/>
              </a:spcBef>
              <a:spcAft>
                <a:spcPts val="0"/>
              </a:spcAft>
              <a:buSzPts val="2100"/>
              <a:buChar char="–"/>
              <a:defRPr sz="2100"/>
            </a:lvl2pPr>
            <a:lvl3pPr indent="-361950" lvl="2" marL="1371600" rtl="0">
              <a:spcBef>
                <a:spcPts val="480"/>
              </a:spcBef>
              <a:spcAft>
                <a:spcPts val="0"/>
              </a:spcAft>
              <a:buSzPts val="2100"/>
              <a:buChar char="•"/>
              <a:defRPr sz="2100"/>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sz="2100"/>
            </a:lvl5pPr>
            <a:lvl6pPr indent="-361950" lvl="5" marL="2743200" rtl="0">
              <a:spcBef>
                <a:spcPts val="400"/>
              </a:spcBef>
              <a:spcAft>
                <a:spcPts val="0"/>
              </a:spcAft>
              <a:buSzPts val="2100"/>
              <a:buChar char="•"/>
              <a:defRPr sz="2100"/>
            </a:lvl6pPr>
            <a:lvl7pPr indent="-361950" lvl="6" marL="3200400" rtl="0">
              <a:spcBef>
                <a:spcPts val="400"/>
              </a:spcBef>
              <a:spcAft>
                <a:spcPts val="0"/>
              </a:spcAft>
              <a:buSzPts val="2100"/>
              <a:buChar char="•"/>
              <a:defRPr sz="2100"/>
            </a:lvl7pPr>
            <a:lvl8pPr indent="-361950" lvl="7" marL="3657600" rtl="0">
              <a:spcBef>
                <a:spcPts val="400"/>
              </a:spcBef>
              <a:spcAft>
                <a:spcPts val="0"/>
              </a:spcAft>
              <a:buSzPts val="2100"/>
              <a:buChar char="•"/>
              <a:defRPr sz="2100"/>
            </a:lvl8pPr>
            <a:lvl9pPr indent="-361950" lvl="8" marL="4114800" rtl="0">
              <a:spcBef>
                <a:spcPts val="400"/>
              </a:spcBef>
              <a:spcAft>
                <a:spcPts val="0"/>
              </a:spcAft>
              <a:buSzPts val="2100"/>
              <a:buChar char="•"/>
              <a:defRPr sz="2100"/>
            </a:lvl9pPr>
          </a:lstStyle>
          <a:p/>
        </p:txBody>
      </p:sp>
      <p:sp>
        <p:nvSpPr>
          <p:cNvPr id="35" name="Google Shape;35;p4"/>
          <p:cNvSpPr txBox="1"/>
          <p:nvPr>
            <p:ph idx="8" type="body"/>
          </p:nvPr>
        </p:nvSpPr>
        <p:spPr>
          <a:xfrm>
            <a:off x="11396400" y="4332113"/>
            <a:ext cx="3306000" cy="492600"/>
          </a:xfrm>
          <a:prstGeom prst="rect">
            <a:avLst/>
          </a:prstGeom>
        </p:spPr>
        <p:txBody>
          <a:bodyPr anchorCtr="0" anchor="t" bIns="0" lIns="0" spcFirstLastPara="1" rIns="0" wrap="square" tIns="0">
            <a:noAutofit/>
          </a:bodyPr>
          <a:lstStyle>
            <a:lvl1pPr indent="-431800" lvl="0" marL="457200" rtl="0">
              <a:spcBef>
                <a:spcPts val="640"/>
              </a:spcBef>
              <a:spcAft>
                <a:spcPts val="0"/>
              </a:spcAft>
              <a:buSzPts val="3200"/>
              <a:buChar char="•"/>
              <a:defRPr sz="3200"/>
            </a:lvl1pPr>
            <a:lvl2pPr indent="-431800" lvl="1" marL="914400" rtl="0">
              <a:spcBef>
                <a:spcPts val="560"/>
              </a:spcBef>
              <a:spcAft>
                <a:spcPts val="0"/>
              </a:spcAft>
              <a:buSzPts val="3200"/>
              <a:buChar char="–"/>
              <a:defRPr/>
            </a:lvl2pPr>
            <a:lvl3pPr indent="-431800" lvl="2" marL="1371600" rtl="0">
              <a:spcBef>
                <a:spcPts val="480"/>
              </a:spcBef>
              <a:spcAft>
                <a:spcPts val="0"/>
              </a:spcAft>
              <a:buSzPts val="3200"/>
              <a:buChar char="•"/>
              <a:defRPr sz="3200"/>
            </a:lvl3pPr>
            <a:lvl4pPr indent="-431800" lvl="3" marL="1828800" rtl="0">
              <a:spcBef>
                <a:spcPts val="400"/>
              </a:spcBef>
              <a:spcAft>
                <a:spcPts val="0"/>
              </a:spcAft>
              <a:buSzPts val="3200"/>
              <a:buChar char="–"/>
              <a:defRPr sz="3200"/>
            </a:lvl4pPr>
            <a:lvl5pPr indent="-431800" lvl="4" marL="2286000" rtl="0">
              <a:spcBef>
                <a:spcPts val="400"/>
              </a:spcBef>
              <a:spcAft>
                <a:spcPts val="0"/>
              </a:spcAft>
              <a:buSzPts val="3200"/>
              <a:buChar char="»"/>
              <a:defRPr sz="3200"/>
            </a:lvl5pPr>
            <a:lvl6pPr indent="-431800" lvl="5" marL="2743200" rtl="0">
              <a:spcBef>
                <a:spcPts val="400"/>
              </a:spcBef>
              <a:spcAft>
                <a:spcPts val="0"/>
              </a:spcAft>
              <a:buSzPts val="3200"/>
              <a:buChar char="•"/>
              <a:defRPr sz="3200"/>
            </a:lvl6pPr>
            <a:lvl7pPr indent="-431800" lvl="6" marL="3200400" rtl="0">
              <a:spcBef>
                <a:spcPts val="400"/>
              </a:spcBef>
              <a:spcAft>
                <a:spcPts val="0"/>
              </a:spcAft>
              <a:buSzPts val="3200"/>
              <a:buChar char="•"/>
              <a:defRPr sz="3200"/>
            </a:lvl7pPr>
            <a:lvl8pPr indent="-431800" lvl="7" marL="3657600" rtl="0">
              <a:spcBef>
                <a:spcPts val="400"/>
              </a:spcBef>
              <a:spcAft>
                <a:spcPts val="0"/>
              </a:spcAft>
              <a:buSzPts val="3200"/>
              <a:buChar char="•"/>
              <a:defRPr sz="3200"/>
            </a:lvl8pPr>
            <a:lvl9pPr indent="-431800" lvl="8" marL="4114800" rtl="0">
              <a:spcBef>
                <a:spcPts val="400"/>
              </a:spcBef>
              <a:spcAft>
                <a:spcPts val="0"/>
              </a:spcAft>
              <a:buSzPts val="3200"/>
              <a:buChar char="•"/>
              <a:defRPr sz="3200"/>
            </a:lvl9pPr>
          </a:lstStyle>
          <a:p/>
        </p:txBody>
      </p:sp>
      <p:sp>
        <p:nvSpPr>
          <p:cNvPr id="36" name="Google Shape;36;p4"/>
          <p:cNvSpPr txBox="1"/>
          <p:nvPr>
            <p:ph idx="9" type="body"/>
          </p:nvPr>
        </p:nvSpPr>
        <p:spPr>
          <a:xfrm>
            <a:off x="11665047" y="4816025"/>
            <a:ext cx="5494500" cy="4926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sz="2100"/>
            </a:lvl1pPr>
            <a:lvl2pPr indent="-361950" lvl="1" marL="914400" rtl="0">
              <a:spcBef>
                <a:spcPts val="560"/>
              </a:spcBef>
              <a:spcAft>
                <a:spcPts val="0"/>
              </a:spcAft>
              <a:buSzPts val="2100"/>
              <a:buChar char="–"/>
              <a:defRPr sz="2100"/>
            </a:lvl2pPr>
            <a:lvl3pPr indent="-361950" lvl="2" marL="1371600" rtl="0">
              <a:spcBef>
                <a:spcPts val="480"/>
              </a:spcBef>
              <a:spcAft>
                <a:spcPts val="0"/>
              </a:spcAft>
              <a:buSzPts val="2100"/>
              <a:buChar char="•"/>
              <a:defRPr sz="2100"/>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sz="2100"/>
            </a:lvl5pPr>
            <a:lvl6pPr indent="-361950" lvl="5" marL="2743200" rtl="0">
              <a:spcBef>
                <a:spcPts val="400"/>
              </a:spcBef>
              <a:spcAft>
                <a:spcPts val="0"/>
              </a:spcAft>
              <a:buSzPts val="2100"/>
              <a:buChar char="•"/>
              <a:defRPr sz="2100"/>
            </a:lvl6pPr>
            <a:lvl7pPr indent="-361950" lvl="6" marL="3200400" rtl="0">
              <a:spcBef>
                <a:spcPts val="400"/>
              </a:spcBef>
              <a:spcAft>
                <a:spcPts val="0"/>
              </a:spcAft>
              <a:buSzPts val="2100"/>
              <a:buChar char="•"/>
              <a:defRPr sz="2100"/>
            </a:lvl7pPr>
            <a:lvl8pPr indent="-361950" lvl="7" marL="3657600" rtl="0">
              <a:spcBef>
                <a:spcPts val="400"/>
              </a:spcBef>
              <a:spcAft>
                <a:spcPts val="0"/>
              </a:spcAft>
              <a:buSzPts val="2100"/>
              <a:buChar char="•"/>
              <a:defRPr sz="2100"/>
            </a:lvl8pPr>
            <a:lvl9pPr indent="-361950" lvl="8" marL="4114800" rtl="0">
              <a:spcBef>
                <a:spcPts val="400"/>
              </a:spcBef>
              <a:spcAft>
                <a:spcPts val="0"/>
              </a:spcAft>
              <a:buSzPts val="2100"/>
              <a:buChar char="•"/>
              <a:defRPr sz="21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secHead">
  <p:cSld name="SECTION_HEADER">
    <p:spTree>
      <p:nvGrpSpPr>
        <p:cNvPr id="37" name="Shape 37"/>
        <p:cNvGrpSpPr/>
        <p:nvPr/>
      </p:nvGrpSpPr>
      <p:grpSpPr>
        <a:xfrm>
          <a:off x="0" y="0"/>
          <a:ext cx="0" cy="0"/>
          <a:chOff x="0" y="0"/>
          <a:chExt cx="0" cy="0"/>
        </a:xfrm>
      </p:grpSpPr>
      <p:pic>
        <p:nvPicPr>
          <p:cNvPr id="38" name="Google Shape;38;p5"/>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39" name="Google Shape;39;p5"/>
          <p:cNvSpPr txBox="1"/>
          <p:nvPr>
            <p:ph idx="1" type="body"/>
          </p:nvPr>
        </p:nvSpPr>
        <p:spPr>
          <a:xfrm>
            <a:off x="13479850" y="9840650"/>
            <a:ext cx="4404300" cy="246000"/>
          </a:xfrm>
          <a:prstGeom prst="rect">
            <a:avLst/>
          </a:prstGeom>
        </p:spPr>
        <p:txBody>
          <a:bodyPr anchorCtr="0" anchor="t" bIns="0" lIns="0" spcFirstLastPara="1" rIns="0" wrap="square" tIns="0">
            <a:noAutofit/>
          </a:bodyPr>
          <a:lstStyle>
            <a:lvl1pPr indent="-330200" lvl="0" marL="457200" rtl="0" algn="r">
              <a:spcBef>
                <a:spcPts val="640"/>
              </a:spcBef>
              <a:spcAft>
                <a:spcPts val="0"/>
              </a:spcAft>
              <a:buSzPts val="1600"/>
              <a:buChar char="•"/>
              <a:defRPr sz="1600"/>
            </a:lvl1pPr>
            <a:lvl2pPr indent="-330200" lvl="1" marL="914400" rtl="0" algn="r">
              <a:spcBef>
                <a:spcPts val="560"/>
              </a:spcBef>
              <a:spcAft>
                <a:spcPts val="0"/>
              </a:spcAft>
              <a:buSzPts val="1600"/>
              <a:buChar char="–"/>
              <a:defRPr sz="1600"/>
            </a:lvl2pPr>
            <a:lvl3pPr indent="-330200" lvl="2" marL="1371600" rtl="0" algn="r">
              <a:spcBef>
                <a:spcPts val="480"/>
              </a:spcBef>
              <a:spcAft>
                <a:spcPts val="0"/>
              </a:spcAft>
              <a:buSzPts val="1600"/>
              <a:buChar char="•"/>
              <a:defRPr sz="1600"/>
            </a:lvl3pPr>
            <a:lvl4pPr indent="-330200" lvl="3" marL="1828800" rtl="0" algn="r">
              <a:spcBef>
                <a:spcPts val="400"/>
              </a:spcBef>
              <a:spcAft>
                <a:spcPts val="0"/>
              </a:spcAft>
              <a:buSzPts val="1600"/>
              <a:buChar char="–"/>
              <a:defRPr sz="1600"/>
            </a:lvl4pPr>
            <a:lvl5pPr indent="-330200" lvl="4" marL="2286000" rtl="0" algn="r">
              <a:spcBef>
                <a:spcPts val="400"/>
              </a:spcBef>
              <a:spcAft>
                <a:spcPts val="0"/>
              </a:spcAft>
              <a:buSzPts val="1600"/>
              <a:buChar char="»"/>
              <a:defRPr/>
            </a:lvl5pPr>
            <a:lvl6pPr indent="-330200" lvl="5" marL="2743200" rtl="0" algn="r">
              <a:spcBef>
                <a:spcPts val="400"/>
              </a:spcBef>
              <a:spcAft>
                <a:spcPts val="0"/>
              </a:spcAft>
              <a:buSzPts val="1600"/>
              <a:buChar char="•"/>
              <a:defRPr sz="1600"/>
            </a:lvl6pPr>
            <a:lvl7pPr indent="-330200" lvl="6" marL="3200400" rtl="0" algn="r">
              <a:spcBef>
                <a:spcPts val="400"/>
              </a:spcBef>
              <a:spcAft>
                <a:spcPts val="0"/>
              </a:spcAft>
              <a:buSzPts val="1600"/>
              <a:buChar char="•"/>
              <a:defRPr sz="1600"/>
            </a:lvl7pPr>
            <a:lvl8pPr indent="-330200" lvl="7" marL="3657600" rtl="0" algn="r">
              <a:spcBef>
                <a:spcPts val="400"/>
              </a:spcBef>
              <a:spcAft>
                <a:spcPts val="0"/>
              </a:spcAft>
              <a:buSzPts val="1600"/>
              <a:buChar char="•"/>
              <a:defRPr sz="1600"/>
            </a:lvl8pPr>
            <a:lvl9pPr indent="-330200" lvl="8" marL="4114800" rtl="0" algn="r">
              <a:spcBef>
                <a:spcPts val="400"/>
              </a:spcBef>
              <a:spcAft>
                <a:spcPts val="0"/>
              </a:spcAft>
              <a:buSzPts val="1600"/>
              <a:buChar char="•"/>
              <a:defRPr sz="1600"/>
            </a:lvl9pPr>
          </a:lstStyle>
          <a:p/>
        </p:txBody>
      </p:sp>
      <p:sp>
        <p:nvSpPr>
          <p:cNvPr id="40" name="Google Shape;40;p5"/>
          <p:cNvSpPr txBox="1"/>
          <p:nvPr>
            <p:ph idx="2" type="body"/>
          </p:nvPr>
        </p:nvSpPr>
        <p:spPr>
          <a:xfrm>
            <a:off x="7003300" y="9840650"/>
            <a:ext cx="4404300" cy="246000"/>
          </a:xfrm>
          <a:prstGeom prst="rect">
            <a:avLst/>
          </a:prstGeom>
        </p:spPr>
        <p:txBody>
          <a:bodyPr anchorCtr="0" anchor="t" bIns="0" lIns="0" spcFirstLastPara="1" rIns="0" wrap="square" tIns="0">
            <a:noAutofit/>
          </a:bodyPr>
          <a:lstStyle>
            <a:lvl1pPr indent="-330200" lvl="0" marL="457200" rtl="0" algn="ctr">
              <a:spcBef>
                <a:spcPts val="640"/>
              </a:spcBef>
              <a:spcAft>
                <a:spcPts val="0"/>
              </a:spcAft>
              <a:buSzPts val="1600"/>
              <a:buChar char="•"/>
              <a:defRPr sz="1600"/>
            </a:lvl1pPr>
            <a:lvl2pPr indent="-330200" lvl="1" marL="914400" rtl="0" algn="ctr">
              <a:spcBef>
                <a:spcPts val="560"/>
              </a:spcBef>
              <a:spcAft>
                <a:spcPts val="0"/>
              </a:spcAft>
              <a:buSzPts val="1600"/>
              <a:buChar char="–"/>
              <a:defRPr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sz="1600"/>
            </a:lvl4pPr>
            <a:lvl5pPr indent="-330200" lvl="4" marL="2286000" rtl="0" algn="ctr">
              <a:spcBef>
                <a:spcPts val="400"/>
              </a:spcBef>
              <a:spcAft>
                <a:spcPts val="0"/>
              </a:spcAft>
              <a:buSzPts val="1600"/>
              <a:buChar char="»"/>
              <a:defRPr/>
            </a:lvl5pPr>
            <a:lvl6pPr indent="-330200" lvl="5" marL="2743200" rtl="0" algn="ctr">
              <a:spcBef>
                <a:spcPts val="400"/>
              </a:spcBef>
              <a:spcAft>
                <a:spcPts val="0"/>
              </a:spcAft>
              <a:buSzPts val="1600"/>
              <a:buChar char="•"/>
              <a:defRPr sz="1600"/>
            </a:lvl6pPr>
            <a:lvl7pPr indent="-330200" lvl="6" marL="3200400" rtl="0" algn="ctr">
              <a:spcBef>
                <a:spcPts val="400"/>
              </a:spcBef>
              <a:spcAft>
                <a:spcPts val="0"/>
              </a:spcAft>
              <a:buSzPts val="1600"/>
              <a:buChar char="•"/>
              <a:defRPr sz="1600"/>
            </a:lvl7pPr>
            <a:lvl8pPr indent="-330200" lvl="7" marL="3657600" rtl="0" algn="ctr">
              <a:spcBef>
                <a:spcPts val="400"/>
              </a:spcBef>
              <a:spcAft>
                <a:spcPts val="0"/>
              </a:spcAft>
              <a:buSzPts val="1600"/>
              <a:buChar char="•"/>
              <a:defRPr sz="1600"/>
            </a:lvl8pPr>
            <a:lvl9pPr indent="-330200" lvl="8" marL="4114800" rtl="0" algn="ctr">
              <a:spcBef>
                <a:spcPts val="400"/>
              </a:spcBef>
              <a:spcAft>
                <a:spcPts val="0"/>
              </a:spcAft>
              <a:buSzPts val="1600"/>
              <a:buChar char="•"/>
              <a:defRPr sz="1600"/>
            </a:lvl9pPr>
          </a:lstStyle>
          <a:p/>
        </p:txBody>
      </p:sp>
      <p:sp>
        <p:nvSpPr>
          <p:cNvPr id="41" name="Google Shape;41;p5"/>
          <p:cNvSpPr txBox="1"/>
          <p:nvPr>
            <p:ph idx="3" type="body"/>
          </p:nvPr>
        </p:nvSpPr>
        <p:spPr>
          <a:xfrm>
            <a:off x="268650" y="9840650"/>
            <a:ext cx="4404300" cy="246000"/>
          </a:xfrm>
          <a:prstGeom prst="rect">
            <a:avLst/>
          </a:prstGeom>
        </p:spPr>
        <p:txBody>
          <a:bodyPr anchorCtr="0" anchor="t" bIns="0" lIns="0" spcFirstLastPara="1" rIns="0" wrap="square" tIns="0">
            <a:noAutofit/>
          </a:bodyPr>
          <a:lstStyle>
            <a:lvl1pPr indent="-330200" lvl="0" marL="457200" rtl="0">
              <a:spcBef>
                <a:spcPts val="640"/>
              </a:spcBef>
              <a:spcAft>
                <a:spcPts val="0"/>
              </a:spcAft>
              <a:buSzPts val="1600"/>
              <a:buChar char="•"/>
              <a:defRPr sz="1600"/>
            </a:lvl1pPr>
            <a:lvl2pPr indent="-330200" lvl="1" marL="914400" rtl="0">
              <a:spcBef>
                <a:spcPts val="560"/>
              </a:spcBef>
              <a:spcAft>
                <a:spcPts val="0"/>
              </a:spcAft>
              <a:buSzPts val="1600"/>
              <a:buChar char="–"/>
              <a:defRPr sz="1600"/>
            </a:lvl2pPr>
            <a:lvl3pPr indent="-330200" lvl="2" marL="1371600" rtl="0">
              <a:spcBef>
                <a:spcPts val="480"/>
              </a:spcBef>
              <a:spcAft>
                <a:spcPts val="0"/>
              </a:spcAft>
              <a:buSzPts val="1600"/>
              <a:buChar char="•"/>
              <a:defRPr sz="1600"/>
            </a:lvl3pPr>
            <a:lvl4pPr indent="-330200" lvl="3" marL="1828800" rtl="0">
              <a:spcBef>
                <a:spcPts val="400"/>
              </a:spcBef>
              <a:spcAft>
                <a:spcPts val="0"/>
              </a:spcAft>
              <a:buSzPts val="1600"/>
              <a:buChar char="–"/>
              <a:defRPr sz="1600"/>
            </a:lvl4pPr>
            <a:lvl5pPr indent="-330200" lvl="4" marL="2286000" rtl="0">
              <a:spcBef>
                <a:spcPts val="400"/>
              </a:spcBef>
              <a:spcAft>
                <a:spcPts val="0"/>
              </a:spcAft>
              <a:buSzPts val="1600"/>
              <a:buChar char="»"/>
              <a:defRPr/>
            </a:lvl5pPr>
            <a:lvl6pPr indent="-330200" lvl="5" marL="2743200" rtl="0">
              <a:spcBef>
                <a:spcPts val="400"/>
              </a:spcBef>
              <a:spcAft>
                <a:spcPts val="0"/>
              </a:spcAft>
              <a:buSzPts val="1600"/>
              <a:buChar char="•"/>
              <a:defRPr sz="1600"/>
            </a:lvl6pPr>
            <a:lvl7pPr indent="-330200" lvl="6" marL="3200400" rtl="0">
              <a:spcBef>
                <a:spcPts val="400"/>
              </a:spcBef>
              <a:spcAft>
                <a:spcPts val="0"/>
              </a:spcAft>
              <a:buSzPts val="1600"/>
              <a:buChar char="•"/>
              <a:defRPr sz="1600"/>
            </a:lvl7pPr>
            <a:lvl8pPr indent="-330200" lvl="7" marL="3657600" rtl="0">
              <a:spcBef>
                <a:spcPts val="400"/>
              </a:spcBef>
              <a:spcAft>
                <a:spcPts val="0"/>
              </a:spcAft>
              <a:buSzPts val="1600"/>
              <a:buChar char="•"/>
              <a:defRPr sz="1600"/>
            </a:lvl8pPr>
            <a:lvl9pPr indent="-330200" lvl="8" marL="4114800" rtl="0">
              <a:spcBef>
                <a:spcPts val="400"/>
              </a:spcBef>
              <a:spcAft>
                <a:spcPts val="0"/>
              </a:spcAft>
              <a:buSzPts val="1600"/>
              <a:buChar char="•"/>
              <a:defRPr sz="1600"/>
            </a:lvl9pPr>
          </a:lstStyle>
          <a:p/>
        </p:txBody>
      </p:sp>
      <p:sp>
        <p:nvSpPr>
          <p:cNvPr id="42" name="Google Shape;42;p5"/>
          <p:cNvSpPr txBox="1"/>
          <p:nvPr>
            <p:ph idx="4" type="body"/>
          </p:nvPr>
        </p:nvSpPr>
        <p:spPr>
          <a:xfrm>
            <a:off x="1025775" y="4933450"/>
            <a:ext cx="8424600" cy="3150600"/>
          </a:xfrm>
          <a:prstGeom prst="rect">
            <a:avLst/>
          </a:prstGeom>
        </p:spPr>
        <p:txBody>
          <a:bodyPr anchorCtr="0" anchor="t" bIns="0" lIns="0" spcFirstLastPara="1" rIns="0" wrap="square" tIns="0">
            <a:noAutofit/>
          </a:bodyPr>
          <a:lstStyle>
            <a:lvl1pPr indent="-361950" lvl="0" marL="457200">
              <a:spcBef>
                <a:spcPts val="640"/>
              </a:spcBef>
              <a:spcAft>
                <a:spcPts val="0"/>
              </a:spcAft>
              <a:buSzPts val="2100"/>
              <a:buChar char="•"/>
              <a:defRPr sz="2100"/>
            </a:lvl1pPr>
            <a:lvl2pPr indent="-361950" lvl="1" marL="914400">
              <a:spcBef>
                <a:spcPts val="560"/>
              </a:spcBef>
              <a:spcAft>
                <a:spcPts val="0"/>
              </a:spcAft>
              <a:buSzPts val="2100"/>
              <a:buChar char="–"/>
              <a:defRPr sz="2100"/>
            </a:lvl2pPr>
            <a:lvl3pPr indent="-361950" lvl="2" marL="1371600">
              <a:spcBef>
                <a:spcPts val="480"/>
              </a:spcBef>
              <a:spcAft>
                <a:spcPts val="0"/>
              </a:spcAft>
              <a:buSzPts val="2100"/>
              <a:buChar char="•"/>
              <a:defRPr sz="2100"/>
            </a:lvl3pPr>
            <a:lvl4pPr indent="-361950" lvl="3" marL="1828800">
              <a:spcBef>
                <a:spcPts val="400"/>
              </a:spcBef>
              <a:spcAft>
                <a:spcPts val="0"/>
              </a:spcAft>
              <a:buSzPts val="2100"/>
              <a:buChar char="–"/>
              <a:defRPr/>
            </a:lvl4pPr>
            <a:lvl5pPr indent="-361950" lvl="4" marL="2286000">
              <a:spcBef>
                <a:spcPts val="400"/>
              </a:spcBef>
              <a:spcAft>
                <a:spcPts val="0"/>
              </a:spcAft>
              <a:buSzPts val="2100"/>
              <a:buChar char="»"/>
              <a:defRPr sz="2100"/>
            </a:lvl5pPr>
            <a:lvl6pPr indent="-361950" lvl="5" marL="2743200">
              <a:spcBef>
                <a:spcPts val="400"/>
              </a:spcBef>
              <a:spcAft>
                <a:spcPts val="0"/>
              </a:spcAft>
              <a:buSzPts val="2100"/>
              <a:buChar char="•"/>
              <a:defRPr sz="2100"/>
            </a:lvl6pPr>
            <a:lvl7pPr indent="-361950" lvl="6" marL="3200400">
              <a:spcBef>
                <a:spcPts val="400"/>
              </a:spcBef>
              <a:spcAft>
                <a:spcPts val="0"/>
              </a:spcAft>
              <a:buSzPts val="2100"/>
              <a:buChar char="•"/>
              <a:defRPr sz="2100"/>
            </a:lvl7pPr>
            <a:lvl8pPr indent="-361950" lvl="7" marL="3657600">
              <a:spcBef>
                <a:spcPts val="400"/>
              </a:spcBef>
              <a:spcAft>
                <a:spcPts val="0"/>
              </a:spcAft>
              <a:buSzPts val="2100"/>
              <a:buChar char="•"/>
              <a:defRPr sz="2100"/>
            </a:lvl8pPr>
            <a:lvl9pPr indent="-361950" lvl="8" marL="4114800">
              <a:spcBef>
                <a:spcPts val="400"/>
              </a:spcBef>
              <a:spcAft>
                <a:spcPts val="0"/>
              </a:spcAft>
              <a:buSzPts val="2100"/>
              <a:buChar char="•"/>
              <a:defRPr sz="2100"/>
            </a:lvl9pPr>
          </a:lstStyle>
          <a:p/>
        </p:txBody>
      </p:sp>
      <p:sp>
        <p:nvSpPr>
          <p:cNvPr id="43" name="Google Shape;43;p5"/>
          <p:cNvSpPr txBox="1"/>
          <p:nvPr>
            <p:ph idx="5" type="subTitle"/>
          </p:nvPr>
        </p:nvSpPr>
        <p:spPr>
          <a:xfrm>
            <a:off x="1025775" y="2338750"/>
            <a:ext cx="8424600" cy="2247000"/>
          </a:xfrm>
          <a:prstGeom prst="rect">
            <a:avLst/>
          </a:prstGeom>
        </p:spPr>
        <p:txBody>
          <a:bodyPr anchorCtr="0" anchor="t" bIns="0" lIns="0" spcFirstLastPara="1" rIns="0" wrap="square" tIns="0">
            <a:noAutofit/>
          </a:bodyPr>
          <a:lstStyle>
            <a:lvl1pPr lvl="0">
              <a:spcBef>
                <a:spcPts val="640"/>
              </a:spcBef>
              <a:spcAft>
                <a:spcPts val="0"/>
              </a:spcAft>
              <a:buSzPts val="8800"/>
              <a:buNone/>
              <a:defRPr/>
            </a:lvl1pPr>
            <a:lvl2pPr lvl="1">
              <a:spcBef>
                <a:spcPts val="560"/>
              </a:spcBef>
              <a:spcAft>
                <a:spcPts val="0"/>
              </a:spcAft>
              <a:buSzPts val="3200"/>
              <a:buNone/>
              <a:defRPr/>
            </a:lvl2pPr>
            <a:lvl3pPr lvl="2">
              <a:spcBef>
                <a:spcPts val="480"/>
              </a:spcBef>
              <a:spcAft>
                <a:spcPts val="0"/>
              </a:spcAft>
              <a:buSzPts val="2400"/>
              <a:buNone/>
              <a:defRPr/>
            </a:lvl3pPr>
            <a:lvl4pPr lvl="3">
              <a:spcBef>
                <a:spcPts val="400"/>
              </a:spcBef>
              <a:spcAft>
                <a:spcPts val="0"/>
              </a:spcAft>
              <a:buSzPts val="2100"/>
              <a:buNone/>
              <a:defRPr/>
            </a:lvl4pPr>
            <a:lvl5pPr lvl="4">
              <a:spcBef>
                <a:spcPts val="400"/>
              </a:spcBef>
              <a:spcAft>
                <a:spcPts val="0"/>
              </a:spcAft>
              <a:buSzPts val="16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44" name="Google Shape;44;p5"/>
          <p:cNvSpPr/>
          <p:nvPr>
            <p:ph idx="6" type="pic"/>
          </p:nvPr>
        </p:nvSpPr>
        <p:spPr>
          <a:xfrm>
            <a:off x="9891350" y="976925"/>
            <a:ext cx="7424700" cy="82794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type="twoObj">
  <p:cSld name="TWO_OBJECTS">
    <p:spTree>
      <p:nvGrpSpPr>
        <p:cNvPr id="45" name="Shape 45"/>
        <p:cNvGrpSpPr/>
        <p:nvPr/>
      </p:nvGrpSpPr>
      <p:grpSpPr>
        <a:xfrm>
          <a:off x="0" y="0"/>
          <a:ext cx="0" cy="0"/>
          <a:chOff x="0" y="0"/>
          <a:chExt cx="0" cy="0"/>
        </a:xfrm>
      </p:grpSpPr>
      <p:pic>
        <p:nvPicPr>
          <p:cNvPr id="46" name="Google Shape;46;p6"/>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47" name="Google Shape;47;p6"/>
          <p:cNvSpPr txBox="1"/>
          <p:nvPr>
            <p:ph idx="1" type="body"/>
          </p:nvPr>
        </p:nvSpPr>
        <p:spPr>
          <a:xfrm>
            <a:off x="13479850" y="195375"/>
            <a:ext cx="4404300" cy="246000"/>
          </a:xfrm>
          <a:prstGeom prst="rect">
            <a:avLst/>
          </a:prstGeom>
        </p:spPr>
        <p:txBody>
          <a:bodyPr anchorCtr="0" anchor="t" bIns="0" lIns="0" spcFirstLastPara="1" rIns="0" wrap="square" tIns="0">
            <a:noAutofit/>
          </a:bodyPr>
          <a:lstStyle>
            <a:lvl1pPr indent="-330200" lvl="0" marL="457200" rtl="0" algn="r">
              <a:spcBef>
                <a:spcPts val="640"/>
              </a:spcBef>
              <a:spcAft>
                <a:spcPts val="0"/>
              </a:spcAft>
              <a:buSzPts val="1600"/>
              <a:buChar char="•"/>
              <a:defRPr sz="1600"/>
            </a:lvl1pPr>
            <a:lvl2pPr indent="-330200" lvl="1" marL="914400" rtl="0" algn="r">
              <a:spcBef>
                <a:spcPts val="560"/>
              </a:spcBef>
              <a:spcAft>
                <a:spcPts val="0"/>
              </a:spcAft>
              <a:buSzPts val="1600"/>
              <a:buChar char="–"/>
              <a:defRPr sz="1600"/>
            </a:lvl2pPr>
            <a:lvl3pPr indent="-330200" lvl="2" marL="1371600" rtl="0" algn="r">
              <a:spcBef>
                <a:spcPts val="480"/>
              </a:spcBef>
              <a:spcAft>
                <a:spcPts val="0"/>
              </a:spcAft>
              <a:buSzPts val="1600"/>
              <a:buChar char="•"/>
              <a:defRPr sz="1600"/>
            </a:lvl3pPr>
            <a:lvl4pPr indent="-330200" lvl="3" marL="1828800" rtl="0" algn="r">
              <a:spcBef>
                <a:spcPts val="400"/>
              </a:spcBef>
              <a:spcAft>
                <a:spcPts val="0"/>
              </a:spcAft>
              <a:buSzPts val="1600"/>
              <a:buChar char="–"/>
              <a:defRPr sz="1600"/>
            </a:lvl4pPr>
            <a:lvl5pPr indent="-330200" lvl="4" marL="2286000" rtl="0" algn="r">
              <a:spcBef>
                <a:spcPts val="400"/>
              </a:spcBef>
              <a:spcAft>
                <a:spcPts val="0"/>
              </a:spcAft>
              <a:buSzPts val="1600"/>
              <a:buChar char="»"/>
              <a:defRPr/>
            </a:lvl5pPr>
            <a:lvl6pPr indent="-330200" lvl="5" marL="2743200" rtl="0" algn="r">
              <a:spcBef>
                <a:spcPts val="400"/>
              </a:spcBef>
              <a:spcAft>
                <a:spcPts val="0"/>
              </a:spcAft>
              <a:buSzPts val="1600"/>
              <a:buChar char="•"/>
              <a:defRPr sz="1600"/>
            </a:lvl6pPr>
            <a:lvl7pPr indent="-330200" lvl="6" marL="3200400" rtl="0" algn="r">
              <a:spcBef>
                <a:spcPts val="400"/>
              </a:spcBef>
              <a:spcAft>
                <a:spcPts val="0"/>
              </a:spcAft>
              <a:buSzPts val="1600"/>
              <a:buChar char="•"/>
              <a:defRPr sz="1600"/>
            </a:lvl7pPr>
            <a:lvl8pPr indent="-330200" lvl="7" marL="3657600" rtl="0" algn="r">
              <a:spcBef>
                <a:spcPts val="400"/>
              </a:spcBef>
              <a:spcAft>
                <a:spcPts val="0"/>
              </a:spcAft>
              <a:buSzPts val="1600"/>
              <a:buChar char="•"/>
              <a:defRPr sz="1600"/>
            </a:lvl8pPr>
            <a:lvl9pPr indent="-330200" lvl="8" marL="4114800" rtl="0" algn="r">
              <a:spcBef>
                <a:spcPts val="400"/>
              </a:spcBef>
              <a:spcAft>
                <a:spcPts val="0"/>
              </a:spcAft>
              <a:buSzPts val="1600"/>
              <a:buChar char="•"/>
              <a:defRPr sz="1600"/>
            </a:lvl9pPr>
          </a:lstStyle>
          <a:p/>
        </p:txBody>
      </p:sp>
      <p:sp>
        <p:nvSpPr>
          <p:cNvPr id="48" name="Google Shape;48;p6"/>
          <p:cNvSpPr txBox="1"/>
          <p:nvPr>
            <p:ph idx="2" type="body"/>
          </p:nvPr>
        </p:nvSpPr>
        <p:spPr>
          <a:xfrm>
            <a:off x="7003300" y="195375"/>
            <a:ext cx="4404300" cy="246000"/>
          </a:xfrm>
          <a:prstGeom prst="rect">
            <a:avLst/>
          </a:prstGeom>
        </p:spPr>
        <p:txBody>
          <a:bodyPr anchorCtr="0" anchor="t" bIns="0" lIns="0" spcFirstLastPara="1" rIns="0" wrap="square" tIns="0">
            <a:noAutofit/>
          </a:bodyPr>
          <a:lstStyle>
            <a:lvl1pPr indent="-330200" lvl="0" marL="457200" rtl="0" algn="ctr">
              <a:spcBef>
                <a:spcPts val="640"/>
              </a:spcBef>
              <a:spcAft>
                <a:spcPts val="0"/>
              </a:spcAft>
              <a:buSzPts val="1600"/>
              <a:buChar char="•"/>
              <a:defRPr sz="1600"/>
            </a:lvl1pPr>
            <a:lvl2pPr indent="-330200" lvl="1" marL="914400" rtl="0" algn="ctr">
              <a:spcBef>
                <a:spcPts val="560"/>
              </a:spcBef>
              <a:spcAft>
                <a:spcPts val="0"/>
              </a:spcAft>
              <a:buSzPts val="1600"/>
              <a:buChar char="–"/>
              <a:defRPr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sz="1600"/>
            </a:lvl4pPr>
            <a:lvl5pPr indent="-330200" lvl="4" marL="2286000" rtl="0" algn="ctr">
              <a:spcBef>
                <a:spcPts val="400"/>
              </a:spcBef>
              <a:spcAft>
                <a:spcPts val="0"/>
              </a:spcAft>
              <a:buSzPts val="1600"/>
              <a:buChar char="»"/>
              <a:defRPr/>
            </a:lvl5pPr>
            <a:lvl6pPr indent="-330200" lvl="5" marL="2743200" rtl="0" algn="ctr">
              <a:spcBef>
                <a:spcPts val="400"/>
              </a:spcBef>
              <a:spcAft>
                <a:spcPts val="0"/>
              </a:spcAft>
              <a:buSzPts val="1600"/>
              <a:buChar char="•"/>
              <a:defRPr sz="1600"/>
            </a:lvl6pPr>
            <a:lvl7pPr indent="-330200" lvl="6" marL="3200400" rtl="0" algn="ctr">
              <a:spcBef>
                <a:spcPts val="400"/>
              </a:spcBef>
              <a:spcAft>
                <a:spcPts val="0"/>
              </a:spcAft>
              <a:buSzPts val="1600"/>
              <a:buChar char="•"/>
              <a:defRPr sz="1600"/>
            </a:lvl7pPr>
            <a:lvl8pPr indent="-330200" lvl="7" marL="3657600" rtl="0" algn="ctr">
              <a:spcBef>
                <a:spcPts val="400"/>
              </a:spcBef>
              <a:spcAft>
                <a:spcPts val="0"/>
              </a:spcAft>
              <a:buSzPts val="1600"/>
              <a:buChar char="•"/>
              <a:defRPr sz="1600"/>
            </a:lvl8pPr>
            <a:lvl9pPr indent="-330200" lvl="8" marL="4114800" rtl="0" algn="ctr">
              <a:spcBef>
                <a:spcPts val="400"/>
              </a:spcBef>
              <a:spcAft>
                <a:spcPts val="0"/>
              </a:spcAft>
              <a:buSzPts val="1600"/>
              <a:buChar char="•"/>
              <a:defRPr sz="1600"/>
            </a:lvl9pPr>
          </a:lstStyle>
          <a:p/>
        </p:txBody>
      </p:sp>
      <p:sp>
        <p:nvSpPr>
          <p:cNvPr id="49" name="Google Shape;49;p6"/>
          <p:cNvSpPr txBox="1"/>
          <p:nvPr>
            <p:ph idx="3" type="body"/>
          </p:nvPr>
        </p:nvSpPr>
        <p:spPr>
          <a:xfrm>
            <a:off x="268650" y="195375"/>
            <a:ext cx="4404300" cy="246000"/>
          </a:xfrm>
          <a:prstGeom prst="rect">
            <a:avLst/>
          </a:prstGeom>
        </p:spPr>
        <p:txBody>
          <a:bodyPr anchorCtr="0" anchor="t" bIns="0" lIns="0" spcFirstLastPara="1" rIns="0" wrap="square" tIns="0">
            <a:noAutofit/>
          </a:bodyPr>
          <a:lstStyle>
            <a:lvl1pPr indent="-330200" lvl="0" marL="457200" rtl="0">
              <a:spcBef>
                <a:spcPts val="640"/>
              </a:spcBef>
              <a:spcAft>
                <a:spcPts val="0"/>
              </a:spcAft>
              <a:buSzPts val="1600"/>
              <a:buChar char="•"/>
              <a:defRPr sz="1600"/>
            </a:lvl1pPr>
            <a:lvl2pPr indent="-330200" lvl="1" marL="914400" rtl="0">
              <a:spcBef>
                <a:spcPts val="560"/>
              </a:spcBef>
              <a:spcAft>
                <a:spcPts val="0"/>
              </a:spcAft>
              <a:buSzPts val="1600"/>
              <a:buChar char="–"/>
              <a:defRPr sz="1600"/>
            </a:lvl2pPr>
            <a:lvl3pPr indent="-330200" lvl="2" marL="1371600" rtl="0">
              <a:spcBef>
                <a:spcPts val="480"/>
              </a:spcBef>
              <a:spcAft>
                <a:spcPts val="0"/>
              </a:spcAft>
              <a:buSzPts val="1600"/>
              <a:buChar char="•"/>
              <a:defRPr sz="1600"/>
            </a:lvl3pPr>
            <a:lvl4pPr indent="-330200" lvl="3" marL="1828800" rtl="0">
              <a:spcBef>
                <a:spcPts val="400"/>
              </a:spcBef>
              <a:spcAft>
                <a:spcPts val="0"/>
              </a:spcAft>
              <a:buSzPts val="1600"/>
              <a:buChar char="–"/>
              <a:defRPr sz="1600"/>
            </a:lvl4pPr>
            <a:lvl5pPr indent="-330200" lvl="4" marL="2286000" rtl="0">
              <a:spcBef>
                <a:spcPts val="400"/>
              </a:spcBef>
              <a:spcAft>
                <a:spcPts val="0"/>
              </a:spcAft>
              <a:buSzPts val="1600"/>
              <a:buChar char="»"/>
              <a:defRPr/>
            </a:lvl5pPr>
            <a:lvl6pPr indent="-330200" lvl="5" marL="2743200" rtl="0">
              <a:spcBef>
                <a:spcPts val="400"/>
              </a:spcBef>
              <a:spcAft>
                <a:spcPts val="0"/>
              </a:spcAft>
              <a:buSzPts val="1600"/>
              <a:buChar char="•"/>
              <a:defRPr sz="1600"/>
            </a:lvl6pPr>
            <a:lvl7pPr indent="-330200" lvl="6" marL="3200400" rtl="0">
              <a:spcBef>
                <a:spcPts val="400"/>
              </a:spcBef>
              <a:spcAft>
                <a:spcPts val="0"/>
              </a:spcAft>
              <a:buSzPts val="1600"/>
              <a:buChar char="•"/>
              <a:defRPr sz="1600"/>
            </a:lvl7pPr>
            <a:lvl8pPr indent="-330200" lvl="7" marL="3657600" rtl="0">
              <a:spcBef>
                <a:spcPts val="400"/>
              </a:spcBef>
              <a:spcAft>
                <a:spcPts val="0"/>
              </a:spcAft>
              <a:buSzPts val="1600"/>
              <a:buChar char="•"/>
              <a:defRPr sz="1600"/>
            </a:lvl8pPr>
            <a:lvl9pPr indent="-330200" lvl="8" marL="4114800" rtl="0">
              <a:spcBef>
                <a:spcPts val="400"/>
              </a:spcBef>
              <a:spcAft>
                <a:spcPts val="0"/>
              </a:spcAft>
              <a:buSzPts val="1600"/>
              <a:buChar char="•"/>
              <a:defRPr sz="1600"/>
            </a:lvl9pPr>
          </a:lstStyle>
          <a:p/>
        </p:txBody>
      </p:sp>
      <p:sp>
        <p:nvSpPr>
          <p:cNvPr id="50" name="Google Shape;50;p6"/>
          <p:cNvSpPr txBox="1"/>
          <p:nvPr>
            <p:ph idx="4" type="subTitle"/>
          </p:nvPr>
        </p:nvSpPr>
        <p:spPr>
          <a:xfrm>
            <a:off x="315550" y="6191650"/>
            <a:ext cx="8424600" cy="3566700"/>
          </a:xfrm>
          <a:prstGeom prst="rect">
            <a:avLst/>
          </a:prstGeom>
        </p:spPr>
        <p:txBody>
          <a:bodyPr anchorCtr="0" anchor="t" bIns="0" lIns="0" spcFirstLastPara="1" rIns="0" wrap="square" tIns="0">
            <a:noAutofit/>
          </a:bodyPr>
          <a:lstStyle>
            <a:lvl1pPr lvl="0" rtl="0">
              <a:spcBef>
                <a:spcPts val="640"/>
              </a:spcBef>
              <a:spcAft>
                <a:spcPts val="0"/>
              </a:spcAft>
              <a:buSzPts val="15500"/>
              <a:buNone/>
              <a:defRPr sz="15500"/>
            </a:lvl1pPr>
            <a:lvl2pPr lvl="1" rtl="0">
              <a:spcBef>
                <a:spcPts val="560"/>
              </a:spcBef>
              <a:spcAft>
                <a:spcPts val="0"/>
              </a:spcAft>
              <a:buSzPts val="3200"/>
              <a:buNone/>
              <a:defRPr/>
            </a:lvl2pPr>
            <a:lvl3pPr lvl="2" rtl="0">
              <a:spcBef>
                <a:spcPts val="480"/>
              </a:spcBef>
              <a:spcAft>
                <a:spcPts val="0"/>
              </a:spcAft>
              <a:buSzPts val="2400"/>
              <a:buNone/>
              <a:defRPr/>
            </a:lvl3pPr>
            <a:lvl4pPr lvl="3" rtl="0">
              <a:spcBef>
                <a:spcPts val="400"/>
              </a:spcBef>
              <a:spcAft>
                <a:spcPts val="0"/>
              </a:spcAft>
              <a:buSzPts val="2100"/>
              <a:buNone/>
              <a:defRPr/>
            </a:lvl4pPr>
            <a:lvl5pPr lvl="4" rtl="0">
              <a:spcBef>
                <a:spcPts val="400"/>
              </a:spcBef>
              <a:spcAft>
                <a:spcPts val="0"/>
              </a:spcAft>
              <a:buSzPts val="16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51" name="Google Shape;51;p6"/>
          <p:cNvSpPr/>
          <p:nvPr>
            <p:ph idx="5" type="pic"/>
          </p:nvPr>
        </p:nvSpPr>
        <p:spPr>
          <a:xfrm>
            <a:off x="317500" y="805950"/>
            <a:ext cx="8090400" cy="5232600"/>
          </a:xfrm>
          <a:prstGeom prst="rect">
            <a:avLst/>
          </a:prstGeom>
          <a:noFill/>
          <a:ln>
            <a:noFill/>
          </a:ln>
        </p:spPr>
      </p:sp>
      <p:sp>
        <p:nvSpPr>
          <p:cNvPr id="52" name="Google Shape;52;p6"/>
          <p:cNvSpPr/>
          <p:nvPr>
            <p:ph idx="6" type="pic"/>
          </p:nvPr>
        </p:nvSpPr>
        <p:spPr>
          <a:xfrm>
            <a:off x="8893175" y="804975"/>
            <a:ext cx="8828400" cy="2364300"/>
          </a:xfrm>
          <a:prstGeom prst="rect">
            <a:avLst/>
          </a:prstGeom>
          <a:noFill/>
          <a:ln>
            <a:noFill/>
          </a:ln>
        </p:spPr>
      </p:sp>
      <p:sp>
        <p:nvSpPr>
          <p:cNvPr id="53" name="Google Shape;53;p6"/>
          <p:cNvSpPr/>
          <p:nvPr>
            <p:ph idx="7" type="pic"/>
          </p:nvPr>
        </p:nvSpPr>
        <p:spPr>
          <a:xfrm>
            <a:off x="8934300" y="3532875"/>
            <a:ext cx="4188300" cy="2487600"/>
          </a:xfrm>
          <a:prstGeom prst="rect">
            <a:avLst/>
          </a:prstGeom>
          <a:noFill/>
          <a:ln>
            <a:noFill/>
          </a:ln>
        </p:spPr>
      </p:sp>
      <p:sp>
        <p:nvSpPr>
          <p:cNvPr id="54" name="Google Shape;54;p6"/>
          <p:cNvSpPr/>
          <p:nvPr>
            <p:ph idx="8" type="pic"/>
          </p:nvPr>
        </p:nvSpPr>
        <p:spPr>
          <a:xfrm>
            <a:off x="13566625" y="3547963"/>
            <a:ext cx="4188300" cy="2487600"/>
          </a:xfrm>
          <a:prstGeom prst="rect">
            <a:avLst/>
          </a:prstGeom>
          <a:noFill/>
          <a:ln>
            <a:noFill/>
          </a:ln>
        </p:spPr>
      </p:sp>
      <p:sp>
        <p:nvSpPr>
          <p:cNvPr id="55" name="Google Shape;55;p6"/>
          <p:cNvSpPr/>
          <p:nvPr>
            <p:ph idx="9" type="pic"/>
          </p:nvPr>
        </p:nvSpPr>
        <p:spPr>
          <a:xfrm>
            <a:off x="8893100" y="6414625"/>
            <a:ext cx="8910600" cy="35667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F7E93"/>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0" lIns="0" spcFirstLastPara="1" rIns="0" wrap="square" tIns="0">
            <a:noAutofit/>
          </a:bodyPr>
          <a:lstStyle>
            <a:lvl1pPr lvl="0" marR="0" rtl="0" algn="ctr">
              <a:lnSpc>
                <a:spcPct val="70000"/>
              </a:lnSpc>
              <a:spcBef>
                <a:spcPts val="0"/>
              </a:spcBef>
              <a:spcAft>
                <a:spcPts val="0"/>
              </a:spcAft>
              <a:buClr>
                <a:srgbClr val="FFFFEE"/>
              </a:buClr>
              <a:buSzPts val="19000"/>
              <a:buFont typeface="Alata"/>
              <a:buNone/>
              <a:defRPr i="0" sz="19000" u="none" cap="none" strike="noStrike">
                <a:solidFill>
                  <a:srgbClr val="FFFFEE"/>
                </a:solidFill>
                <a:latin typeface="Alata"/>
                <a:ea typeface="Alata"/>
                <a:cs typeface="Alata"/>
                <a:sym typeface="Alat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0" lIns="0" spcFirstLastPara="1" rIns="0" wrap="square" tIns="0">
            <a:noAutofit/>
          </a:bodyPr>
          <a:lstStyle>
            <a:lvl1pPr indent="-787400" lvl="0" marL="457200" marR="0" rtl="0" algn="l">
              <a:spcBef>
                <a:spcPts val="640"/>
              </a:spcBef>
              <a:spcAft>
                <a:spcPts val="0"/>
              </a:spcAft>
              <a:buClr>
                <a:srgbClr val="FFFFEE"/>
              </a:buClr>
              <a:buSzPts val="8800"/>
              <a:buFont typeface="Alata"/>
              <a:buChar char="•"/>
              <a:defRPr i="0" sz="8800" u="none" cap="none" strike="noStrike">
                <a:solidFill>
                  <a:srgbClr val="FFFFEE"/>
                </a:solidFill>
                <a:latin typeface="Alata"/>
                <a:ea typeface="Alata"/>
                <a:cs typeface="Alata"/>
                <a:sym typeface="Alata"/>
              </a:defRPr>
            </a:lvl1pPr>
            <a:lvl2pPr indent="-431800" lvl="1" marL="914400" marR="0" rtl="0" algn="l">
              <a:spcBef>
                <a:spcPts val="560"/>
              </a:spcBef>
              <a:spcAft>
                <a:spcPts val="0"/>
              </a:spcAft>
              <a:buClr>
                <a:srgbClr val="FFFFEE"/>
              </a:buClr>
              <a:buSzPts val="3200"/>
              <a:buFont typeface="Alata"/>
              <a:buChar char="–"/>
              <a:defRPr i="0" sz="3200" u="none" cap="none" strike="noStrike">
                <a:solidFill>
                  <a:srgbClr val="FFFFEE"/>
                </a:solidFill>
                <a:latin typeface="Alata"/>
                <a:ea typeface="Alata"/>
                <a:cs typeface="Alata"/>
                <a:sym typeface="Alata"/>
              </a:defRPr>
            </a:lvl2pPr>
            <a:lvl3pPr indent="-381000" lvl="2" marL="1371600" marR="0" rtl="0" algn="l">
              <a:spcBef>
                <a:spcPts val="480"/>
              </a:spcBef>
              <a:spcAft>
                <a:spcPts val="0"/>
              </a:spcAft>
              <a:buClr>
                <a:srgbClr val="FFFFEE"/>
              </a:buClr>
              <a:buSzPts val="2400"/>
              <a:buFont typeface="Alata"/>
              <a:buChar char="•"/>
              <a:defRPr i="0" sz="2400" u="none" cap="none" strike="noStrike">
                <a:solidFill>
                  <a:srgbClr val="FFFFEE"/>
                </a:solidFill>
                <a:latin typeface="Alata"/>
                <a:ea typeface="Alata"/>
                <a:cs typeface="Alata"/>
                <a:sym typeface="Alata"/>
              </a:defRPr>
            </a:lvl3pPr>
            <a:lvl4pPr indent="-361950" lvl="3" marL="1828800" marR="0" rtl="0" algn="l">
              <a:spcBef>
                <a:spcPts val="400"/>
              </a:spcBef>
              <a:spcAft>
                <a:spcPts val="0"/>
              </a:spcAft>
              <a:buClr>
                <a:srgbClr val="FFFFEE"/>
              </a:buClr>
              <a:buSzPts val="2100"/>
              <a:buFont typeface="Alata"/>
              <a:buChar char="–"/>
              <a:defRPr i="0" sz="2100" u="none" cap="none" strike="noStrike">
                <a:solidFill>
                  <a:srgbClr val="FFFFEE"/>
                </a:solidFill>
                <a:latin typeface="Alata"/>
                <a:ea typeface="Alata"/>
                <a:cs typeface="Alata"/>
                <a:sym typeface="Alata"/>
              </a:defRPr>
            </a:lvl4pPr>
            <a:lvl5pPr indent="-330200" lvl="4" marL="2286000" marR="0" rtl="0" algn="l">
              <a:spcBef>
                <a:spcPts val="400"/>
              </a:spcBef>
              <a:spcAft>
                <a:spcPts val="0"/>
              </a:spcAft>
              <a:buClr>
                <a:srgbClr val="FFFFEE"/>
              </a:buClr>
              <a:buSzPts val="1600"/>
              <a:buFont typeface="Alata"/>
              <a:buChar char="»"/>
              <a:defRPr i="0" sz="1600" u="none" cap="none" strike="noStrike">
                <a:solidFill>
                  <a:srgbClr val="FFFFEE"/>
                </a:solidFill>
                <a:latin typeface="Alata"/>
                <a:ea typeface="Alata"/>
                <a:cs typeface="Alata"/>
                <a:sym typeface="Alata"/>
              </a:defRPr>
            </a:lvl5pPr>
            <a:lvl6pPr indent="-355600" lvl="5" marL="2743200" marR="0" rtl="0" algn="l">
              <a:spcBef>
                <a:spcPts val="400"/>
              </a:spcBef>
              <a:spcAft>
                <a:spcPts val="0"/>
              </a:spcAft>
              <a:buClr>
                <a:srgbClr val="FFFFEE"/>
              </a:buClr>
              <a:buSzPts val="2000"/>
              <a:buFont typeface="Alata"/>
              <a:buChar char="•"/>
              <a:defRPr i="0" sz="2000" u="none" cap="none" strike="noStrike">
                <a:solidFill>
                  <a:srgbClr val="FFFFEE"/>
                </a:solidFill>
                <a:latin typeface="Alata"/>
                <a:ea typeface="Alata"/>
                <a:cs typeface="Alata"/>
                <a:sym typeface="Alata"/>
              </a:defRPr>
            </a:lvl6pPr>
            <a:lvl7pPr indent="-355600" lvl="6" marL="3200400" marR="0" rtl="0" algn="l">
              <a:spcBef>
                <a:spcPts val="400"/>
              </a:spcBef>
              <a:spcAft>
                <a:spcPts val="0"/>
              </a:spcAft>
              <a:buClr>
                <a:srgbClr val="FFFFEE"/>
              </a:buClr>
              <a:buSzPts val="2000"/>
              <a:buFont typeface="Alata"/>
              <a:buChar char="•"/>
              <a:defRPr i="0" sz="2000" u="none" cap="none" strike="noStrike">
                <a:solidFill>
                  <a:srgbClr val="FFFFEE"/>
                </a:solidFill>
                <a:latin typeface="Alata"/>
                <a:ea typeface="Alata"/>
                <a:cs typeface="Alata"/>
                <a:sym typeface="Alata"/>
              </a:defRPr>
            </a:lvl7pPr>
            <a:lvl8pPr indent="-355600" lvl="7" marL="3657600" marR="0" rtl="0" algn="l">
              <a:spcBef>
                <a:spcPts val="400"/>
              </a:spcBef>
              <a:spcAft>
                <a:spcPts val="0"/>
              </a:spcAft>
              <a:buClr>
                <a:srgbClr val="FFFFEE"/>
              </a:buClr>
              <a:buSzPts val="2000"/>
              <a:buFont typeface="Alata"/>
              <a:buChar char="•"/>
              <a:defRPr i="0" sz="2000" u="none" cap="none" strike="noStrike">
                <a:solidFill>
                  <a:srgbClr val="FFFFEE"/>
                </a:solidFill>
                <a:latin typeface="Alata"/>
                <a:ea typeface="Alata"/>
                <a:cs typeface="Alata"/>
                <a:sym typeface="Alata"/>
              </a:defRPr>
            </a:lvl8pPr>
            <a:lvl9pPr indent="-355600" lvl="8" marL="4114800" marR="0" rtl="0" algn="l">
              <a:spcBef>
                <a:spcPts val="400"/>
              </a:spcBef>
              <a:spcAft>
                <a:spcPts val="0"/>
              </a:spcAft>
              <a:buClr>
                <a:srgbClr val="FFFFEE"/>
              </a:buClr>
              <a:buSzPts val="2000"/>
              <a:buFont typeface="Alata"/>
              <a:buChar char="•"/>
              <a:defRPr i="0" sz="2000" u="none" cap="none" strike="noStrike">
                <a:solidFill>
                  <a:srgbClr val="FFFFEE"/>
                </a:solidFill>
                <a:latin typeface="Alata"/>
                <a:ea typeface="Alata"/>
                <a:cs typeface="Alata"/>
                <a:sym typeface="Alata"/>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0" lIns="0" spcFirstLastPara="1" rIns="0" wrap="square" tIns="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2.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9.png"/><Relationship Id="rId4" Type="http://schemas.openxmlformats.org/officeDocument/2006/relationships/image" Target="../media/image20.png"/><Relationship Id="rId5" Type="http://schemas.openxmlformats.org/officeDocument/2006/relationships/image" Target="../media/image24.png"/><Relationship Id="rId6" Type="http://schemas.openxmlformats.org/officeDocument/2006/relationships/image" Target="../media/image27.png"/><Relationship Id="rId7"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1.png"/><Relationship Id="rId4" Type="http://schemas.openxmlformats.org/officeDocument/2006/relationships/image" Target="../media/image23.png"/><Relationship Id="rId5" Type="http://schemas.openxmlformats.org/officeDocument/2006/relationships/image" Target="../media/image16.png"/><Relationship Id="rId6" Type="http://schemas.openxmlformats.org/officeDocument/2006/relationships/image" Target="../media/image18.png"/><Relationship Id="rId7" Type="http://schemas.openxmlformats.org/officeDocument/2006/relationships/image" Target="../media/image31.png"/><Relationship Id="rId8" Type="http://schemas.openxmlformats.org/officeDocument/2006/relationships/image" Target="../media/image21.png"/></Relationships>
</file>

<file path=ppt/slides/_rels/slide19.xml.rels><?xml version="1.0" encoding="UTF-8" standalone="yes"?><Relationships xmlns="http://schemas.openxmlformats.org/package/2006/relationships"><Relationship Id="rId40" Type="http://schemas.openxmlformats.org/officeDocument/2006/relationships/image" Target="../media/image72.png"/><Relationship Id="rId20" Type="http://schemas.openxmlformats.org/officeDocument/2006/relationships/image" Target="../media/image74.png"/><Relationship Id="rId41" Type="http://schemas.openxmlformats.org/officeDocument/2006/relationships/image" Target="../media/image73.png"/><Relationship Id="rId22" Type="http://schemas.openxmlformats.org/officeDocument/2006/relationships/image" Target="../media/image50.png"/><Relationship Id="rId21" Type="http://schemas.openxmlformats.org/officeDocument/2006/relationships/image" Target="../media/image56.png"/><Relationship Id="rId24" Type="http://schemas.openxmlformats.org/officeDocument/2006/relationships/image" Target="../media/image59.png"/><Relationship Id="rId23"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8.png"/><Relationship Id="rId4" Type="http://schemas.openxmlformats.org/officeDocument/2006/relationships/image" Target="../media/image35.png"/><Relationship Id="rId9" Type="http://schemas.openxmlformats.org/officeDocument/2006/relationships/image" Target="../media/image33.png"/><Relationship Id="rId26" Type="http://schemas.openxmlformats.org/officeDocument/2006/relationships/image" Target="../media/image54.png"/><Relationship Id="rId25" Type="http://schemas.openxmlformats.org/officeDocument/2006/relationships/image" Target="../media/image63.png"/><Relationship Id="rId28" Type="http://schemas.openxmlformats.org/officeDocument/2006/relationships/image" Target="../media/image52.png"/><Relationship Id="rId27" Type="http://schemas.openxmlformats.org/officeDocument/2006/relationships/image" Target="../media/image53.png"/><Relationship Id="rId5" Type="http://schemas.openxmlformats.org/officeDocument/2006/relationships/image" Target="../media/image34.png"/><Relationship Id="rId6" Type="http://schemas.openxmlformats.org/officeDocument/2006/relationships/image" Target="../media/image48.png"/><Relationship Id="rId29" Type="http://schemas.openxmlformats.org/officeDocument/2006/relationships/image" Target="../media/image51.png"/><Relationship Id="rId7" Type="http://schemas.openxmlformats.org/officeDocument/2006/relationships/image" Target="../media/image46.png"/><Relationship Id="rId8" Type="http://schemas.openxmlformats.org/officeDocument/2006/relationships/image" Target="../media/image30.png"/><Relationship Id="rId31" Type="http://schemas.openxmlformats.org/officeDocument/2006/relationships/image" Target="../media/image55.png"/><Relationship Id="rId30" Type="http://schemas.openxmlformats.org/officeDocument/2006/relationships/image" Target="../media/image57.png"/><Relationship Id="rId11" Type="http://schemas.openxmlformats.org/officeDocument/2006/relationships/image" Target="../media/image40.png"/><Relationship Id="rId33" Type="http://schemas.openxmlformats.org/officeDocument/2006/relationships/image" Target="../media/image62.png"/><Relationship Id="rId10" Type="http://schemas.openxmlformats.org/officeDocument/2006/relationships/image" Target="../media/image39.png"/><Relationship Id="rId32" Type="http://schemas.openxmlformats.org/officeDocument/2006/relationships/image" Target="../media/image70.png"/><Relationship Id="rId13" Type="http://schemas.openxmlformats.org/officeDocument/2006/relationships/image" Target="../media/image38.png"/><Relationship Id="rId35" Type="http://schemas.openxmlformats.org/officeDocument/2006/relationships/image" Target="../media/image66.png"/><Relationship Id="rId12" Type="http://schemas.openxmlformats.org/officeDocument/2006/relationships/image" Target="../media/image36.png"/><Relationship Id="rId34" Type="http://schemas.openxmlformats.org/officeDocument/2006/relationships/image" Target="../media/image60.png"/><Relationship Id="rId15" Type="http://schemas.openxmlformats.org/officeDocument/2006/relationships/image" Target="../media/image37.png"/><Relationship Id="rId37" Type="http://schemas.openxmlformats.org/officeDocument/2006/relationships/image" Target="../media/image58.png"/><Relationship Id="rId14" Type="http://schemas.openxmlformats.org/officeDocument/2006/relationships/image" Target="../media/image42.png"/><Relationship Id="rId36" Type="http://schemas.openxmlformats.org/officeDocument/2006/relationships/image" Target="../media/image65.png"/><Relationship Id="rId17" Type="http://schemas.openxmlformats.org/officeDocument/2006/relationships/image" Target="../media/image44.png"/><Relationship Id="rId39" Type="http://schemas.openxmlformats.org/officeDocument/2006/relationships/image" Target="../media/image67.png"/><Relationship Id="rId16" Type="http://schemas.openxmlformats.org/officeDocument/2006/relationships/image" Target="../media/image45.png"/><Relationship Id="rId38" Type="http://schemas.openxmlformats.org/officeDocument/2006/relationships/image" Target="../media/image71.png"/><Relationship Id="rId19" Type="http://schemas.openxmlformats.org/officeDocument/2006/relationships/image" Target="../media/image49.png"/><Relationship Id="rId18"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11.png"/><Relationship Id="rId6" Type="http://schemas.openxmlformats.org/officeDocument/2006/relationships/image" Target="../media/image2.png"/><Relationship Id="rId7" Type="http://schemas.openxmlformats.org/officeDocument/2006/relationships/image" Target="../media/image4.png"/><Relationship Id="rId8"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F7E93"/>
        </a:solidFill>
      </p:bgPr>
    </p:bg>
    <p:spTree>
      <p:nvGrpSpPr>
        <p:cNvPr id="59" name="Shape 59"/>
        <p:cNvGrpSpPr/>
        <p:nvPr/>
      </p:nvGrpSpPr>
      <p:grpSpPr>
        <a:xfrm>
          <a:off x="0" y="0"/>
          <a:ext cx="0" cy="0"/>
          <a:chOff x="0" y="0"/>
          <a:chExt cx="0" cy="0"/>
        </a:xfrm>
      </p:grpSpPr>
      <p:pic>
        <p:nvPicPr>
          <p:cNvPr id="60" name="Google Shape;60;p7"/>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61" name="Google Shape;61;p7"/>
          <p:cNvSpPr txBox="1"/>
          <p:nvPr/>
        </p:nvSpPr>
        <p:spPr>
          <a:xfrm>
            <a:off x="0" y="5069175"/>
            <a:ext cx="16275600" cy="4194300"/>
          </a:xfrm>
          <a:prstGeom prst="rect">
            <a:avLst/>
          </a:prstGeom>
          <a:noFill/>
          <a:ln>
            <a:noFill/>
          </a:ln>
        </p:spPr>
        <p:txBody>
          <a:bodyPr anchorCtr="0" anchor="t" bIns="0" lIns="0" spcFirstLastPara="1" rIns="0" wrap="square" tIns="0">
            <a:spAutoFit/>
          </a:bodyPr>
          <a:lstStyle/>
          <a:p>
            <a:pPr indent="0" lvl="0" marL="0" marR="0" rtl="0" algn="just">
              <a:lnSpc>
                <a:spcPct val="70000"/>
              </a:lnSpc>
              <a:spcBef>
                <a:spcPts val="0"/>
              </a:spcBef>
              <a:spcAft>
                <a:spcPts val="0"/>
              </a:spcAft>
              <a:buNone/>
            </a:pPr>
            <a:r>
              <a:rPr b="0" i="0" lang="en-US" sz="19463" u="none" cap="none" strike="noStrike">
                <a:solidFill>
                  <a:srgbClr val="FFFFEE"/>
                </a:solidFill>
                <a:latin typeface="Alata"/>
                <a:ea typeface="Alata"/>
                <a:cs typeface="Alata"/>
                <a:sym typeface="Alata"/>
              </a:rPr>
              <a:t>SEASONAL </a:t>
            </a:r>
            <a:r>
              <a:rPr lang="en-US" sz="19463">
                <a:solidFill>
                  <a:srgbClr val="FFFFEE"/>
                </a:solidFill>
                <a:latin typeface="Alata"/>
                <a:ea typeface="Alata"/>
                <a:cs typeface="Alata"/>
                <a:sym typeface="Alata"/>
              </a:rPr>
              <a:t>AESTHETIC</a:t>
            </a:r>
            <a:endParaRPr/>
          </a:p>
        </p:txBody>
      </p:sp>
      <p:sp>
        <p:nvSpPr>
          <p:cNvPr id="62" name="Google Shape;62;p7"/>
          <p:cNvSpPr txBox="1"/>
          <p:nvPr/>
        </p:nvSpPr>
        <p:spPr>
          <a:xfrm>
            <a:off x="257121" y="9625294"/>
            <a:ext cx="12420795"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EE"/>
                </a:solidFill>
                <a:latin typeface="Alata"/>
                <a:ea typeface="Alata"/>
                <a:cs typeface="Alata"/>
                <a:sym typeface="Alata"/>
              </a:rPr>
              <a:t>A CLASSROOM NEWSLETTER</a:t>
            </a:r>
            <a:endParaRPr/>
          </a:p>
        </p:txBody>
      </p:sp>
      <p:sp>
        <p:nvSpPr>
          <p:cNvPr id="63" name="Google Shape;63;p7"/>
          <p:cNvSpPr txBox="1"/>
          <p:nvPr/>
        </p:nvSpPr>
        <p:spPr>
          <a:xfrm>
            <a:off x="257121" y="202565"/>
            <a:ext cx="4404406" cy="26416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PRESENTED BY JANE DOE</a:t>
            </a:r>
            <a:endParaRPr/>
          </a:p>
        </p:txBody>
      </p:sp>
      <p:sp>
        <p:nvSpPr>
          <p:cNvPr id="64" name="Google Shape;64;p7"/>
          <p:cNvSpPr txBox="1"/>
          <p:nvPr/>
        </p:nvSpPr>
        <p:spPr>
          <a:xfrm>
            <a:off x="13479851" y="202565"/>
            <a:ext cx="4404406"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SLIDESCARNIVAL.COM</a:t>
            </a:r>
            <a:endParaRPr/>
          </a:p>
        </p:txBody>
      </p:sp>
      <p:sp>
        <p:nvSpPr>
          <p:cNvPr id="65" name="Google Shape;65;p7"/>
          <p:cNvSpPr txBox="1"/>
          <p:nvPr/>
        </p:nvSpPr>
        <p:spPr>
          <a:xfrm>
            <a:off x="6941797" y="202565"/>
            <a:ext cx="4404406" cy="26416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CLASS 3B</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EE"/>
        </a:solidFill>
      </p:bgPr>
    </p:bg>
    <p:spTree>
      <p:nvGrpSpPr>
        <p:cNvPr id="209" name="Shape 209"/>
        <p:cNvGrpSpPr/>
        <p:nvPr/>
      </p:nvGrpSpPr>
      <p:grpSpPr>
        <a:xfrm>
          <a:off x="0" y="0"/>
          <a:ext cx="0" cy="0"/>
          <a:chOff x="0" y="0"/>
          <a:chExt cx="0" cy="0"/>
        </a:xfrm>
      </p:grpSpPr>
      <p:pic>
        <p:nvPicPr>
          <p:cNvPr id="210" name="Google Shape;210;p16"/>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11" name="Google Shape;211;p16"/>
          <p:cNvSpPr txBox="1"/>
          <p:nvPr/>
        </p:nvSpPr>
        <p:spPr>
          <a:xfrm>
            <a:off x="531031" y="4444365"/>
            <a:ext cx="7058400" cy="45900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2100" u="none" cap="none" strike="noStrike">
                <a:solidFill>
                  <a:srgbClr val="FFFFEE"/>
                </a:solidFill>
                <a:latin typeface="Alata"/>
                <a:ea typeface="Alata"/>
                <a:cs typeface="Alata"/>
                <a:sym typeface="Alata"/>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
        <p:nvSpPr>
          <p:cNvPr id="212" name="Google Shape;212;p16"/>
          <p:cNvSpPr txBox="1"/>
          <p:nvPr/>
        </p:nvSpPr>
        <p:spPr>
          <a:xfrm>
            <a:off x="362018" y="1512932"/>
            <a:ext cx="12213489" cy="1769383"/>
          </a:xfrm>
          <a:prstGeom prst="rect">
            <a:avLst/>
          </a:prstGeom>
          <a:noFill/>
          <a:ln>
            <a:noFill/>
          </a:ln>
        </p:spPr>
        <p:txBody>
          <a:bodyPr anchorCtr="0" anchor="t" bIns="0" lIns="0" spcFirstLastPara="1" rIns="0" wrap="square" tIns="0">
            <a:spAutoFit/>
          </a:bodyPr>
          <a:lstStyle/>
          <a:p>
            <a:pPr indent="0" lvl="0" marL="0" marR="0" rtl="0" algn="l">
              <a:lnSpc>
                <a:spcPct val="80002"/>
              </a:lnSpc>
              <a:spcBef>
                <a:spcPts val="0"/>
              </a:spcBef>
              <a:spcAft>
                <a:spcPts val="0"/>
              </a:spcAft>
              <a:buNone/>
            </a:pPr>
            <a:r>
              <a:rPr b="0" i="0" lang="en-US" sz="15517" u="none" cap="none" strike="noStrike">
                <a:solidFill>
                  <a:srgbClr val="FFFFEE"/>
                </a:solidFill>
                <a:latin typeface="Alata"/>
                <a:ea typeface="Alata"/>
                <a:cs typeface="Alata"/>
                <a:sym typeface="Alata"/>
              </a:rPr>
              <a:t>Our project</a:t>
            </a:r>
            <a:endParaRPr/>
          </a:p>
        </p:txBody>
      </p:sp>
      <p:sp>
        <p:nvSpPr>
          <p:cNvPr id="213" name="Google Shape;213;p16"/>
          <p:cNvSpPr txBox="1"/>
          <p:nvPr/>
        </p:nvSpPr>
        <p:spPr>
          <a:xfrm>
            <a:off x="257121" y="202565"/>
            <a:ext cx="4404406" cy="26416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PRESENTED BY JANE DOE</a:t>
            </a:r>
            <a:endParaRPr/>
          </a:p>
        </p:txBody>
      </p:sp>
      <p:sp>
        <p:nvSpPr>
          <p:cNvPr id="214" name="Google Shape;214;p16"/>
          <p:cNvSpPr txBox="1"/>
          <p:nvPr/>
        </p:nvSpPr>
        <p:spPr>
          <a:xfrm>
            <a:off x="13479851" y="202565"/>
            <a:ext cx="4404406"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SLIDESCARNIVAL.COM</a:t>
            </a:r>
            <a:endParaRPr/>
          </a:p>
        </p:txBody>
      </p:sp>
      <p:sp>
        <p:nvSpPr>
          <p:cNvPr id="215" name="Google Shape;215;p16"/>
          <p:cNvSpPr txBox="1"/>
          <p:nvPr/>
        </p:nvSpPr>
        <p:spPr>
          <a:xfrm>
            <a:off x="6941797" y="202565"/>
            <a:ext cx="4404406" cy="26416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CLASS 3B</a:t>
            </a:r>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EE"/>
        </a:solidFill>
      </p:bgPr>
    </p:bg>
    <p:spTree>
      <p:nvGrpSpPr>
        <p:cNvPr id="219" name="Shape 219"/>
        <p:cNvGrpSpPr/>
        <p:nvPr/>
      </p:nvGrpSpPr>
      <p:grpSpPr>
        <a:xfrm>
          <a:off x="0" y="0"/>
          <a:ext cx="0" cy="0"/>
          <a:chOff x="0" y="0"/>
          <a:chExt cx="0" cy="0"/>
        </a:xfrm>
      </p:grpSpPr>
      <p:pic>
        <p:nvPicPr>
          <p:cNvPr id="220" name="Google Shape;220;p17"/>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21" name="Google Shape;221;p17"/>
          <p:cNvSpPr txBox="1"/>
          <p:nvPr/>
        </p:nvSpPr>
        <p:spPr>
          <a:xfrm>
            <a:off x="206879" y="1619250"/>
            <a:ext cx="17874242" cy="1769383"/>
          </a:xfrm>
          <a:prstGeom prst="rect">
            <a:avLst/>
          </a:prstGeom>
          <a:noFill/>
          <a:ln>
            <a:noFill/>
          </a:ln>
        </p:spPr>
        <p:txBody>
          <a:bodyPr anchorCtr="0" anchor="t" bIns="0" lIns="0" spcFirstLastPara="1" rIns="0" wrap="square" tIns="0">
            <a:spAutoFit/>
          </a:bodyPr>
          <a:lstStyle/>
          <a:p>
            <a:pPr indent="0" lvl="0" marL="0" marR="0" rtl="0" algn="ctr">
              <a:lnSpc>
                <a:spcPct val="80002"/>
              </a:lnSpc>
              <a:spcBef>
                <a:spcPts val="0"/>
              </a:spcBef>
              <a:spcAft>
                <a:spcPts val="0"/>
              </a:spcAft>
              <a:buNone/>
            </a:pPr>
            <a:r>
              <a:rPr b="0" i="0" lang="en-US" sz="15517" u="none" cap="none" strike="noStrike">
                <a:solidFill>
                  <a:srgbClr val="FFFFEE"/>
                </a:solidFill>
                <a:latin typeface="Alata"/>
                <a:ea typeface="Alata"/>
                <a:cs typeface="Alata"/>
                <a:sym typeface="Alata"/>
              </a:rPr>
              <a:t>Market Research</a:t>
            </a:r>
            <a:endParaRPr/>
          </a:p>
        </p:txBody>
      </p:sp>
      <p:grpSp>
        <p:nvGrpSpPr>
          <p:cNvPr id="222" name="Google Shape;222;p17"/>
          <p:cNvGrpSpPr/>
          <p:nvPr/>
        </p:nvGrpSpPr>
        <p:grpSpPr>
          <a:xfrm>
            <a:off x="382207" y="4398179"/>
            <a:ext cx="5632038" cy="4860121"/>
            <a:chOff x="0" y="-28575"/>
            <a:chExt cx="897510" cy="774499"/>
          </a:xfrm>
        </p:grpSpPr>
        <p:sp>
          <p:nvSpPr>
            <p:cNvPr id="223" name="Google Shape;223;p17"/>
            <p:cNvSpPr/>
            <p:nvPr/>
          </p:nvSpPr>
          <p:spPr>
            <a:xfrm>
              <a:off x="0" y="0"/>
              <a:ext cx="897510" cy="745924"/>
            </a:xfrm>
            <a:custGeom>
              <a:rect b="b" l="l" r="r" t="t"/>
              <a:pathLst>
                <a:path extrusionOk="0" h="745924" w="897510">
                  <a:moveTo>
                    <a:pt x="0" y="0"/>
                  </a:moveTo>
                  <a:lnTo>
                    <a:pt x="897510" y="0"/>
                  </a:lnTo>
                  <a:lnTo>
                    <a:pt x="897510" y="745924"/>
                  </a:lnTo>
                  <a:lnTo>
                    <a:pt x="0" y="745924"/>
                  </a:lnTo>
                  <a:close/>
                </a:path>
              </a:pathLst>
            </a:custGeom>
            <a:solidFill>
              <a:srgbClr val="FFFFEE"/>
            </a:solidFill>
            <a:ln>
              <a:noFill/>
            </a:ln>
          </p:spPr>
        </p:sp>
        <p:sp>
          <p:nvSpPr>
            <p:cNvPr id="224" name="Google Shape;224;p17"/>
            <p:cNvSpPr txBox="1"/>
            <p:nvPr/>
          </p:nvSpPr>
          <p:spPr>
            <a:xfrm>
              <a:off x="0" y="-28575"/>
              <a:ext cx="897510" cy="774499"/>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5" name="Google Shape;225;p17"/>
          <p:cNvGrpSpPr/>
          <p:nvPr/>
        </p:nvGrpSpPr>
        <p:grpSpPr>
          <a:xfrm>
            <a:off x="6327392" y="4398179"/>
            <a:ext cx="5632038" cy="4860121"/>
            <a:chOff x="0" y="-28575"/>
            <a:chExt cx="897510" cy="774499"/>
          </a:xfrm>
        </p:grpSpPr>
        <p:sp>
          <p:nvSpPr>
            <p:cNvPr id="226" name="Google Shape;226;p17"/>
            <p:cNvSpPr/>
            <p:nvPr/>
          </p:nvSpPr>
          <p:spPr>
            <a:xfrm>
              <a:off x="0" y="0"/>
              <a:ext cx="897510" cy="745924"/>
            </a:xfrm>
            <a:custGeom>
              <a:rect b="b" l="l" r="r" t="t"/>
              <a:pathLst>
                <a:path extrusionOk="0" h="745924" w="897510">
                  <a:moveTo>
                    <a:pt x="0" y="0"/>
                  </a:moveTo>
                  <a:lnTo>
                    <a:pt x="897510" y="0"/>
                  </a:lnTo>
                  <a:lnTo>
                    <a:pt x="897510" y="745924"/>
                  </a:lnTo>
                  <a:lnTo>
                    <a:pt x="0" y="745924"/>
                  </a:lnTo>
                  <a:close/>
                </a:path>
              </a:pathLst>
            </a:custGeom>
            <a:solidFill>
              <a:srgbClr val="FFFFEE"/>
            </a:solidFill>
            <a:ln>
              <a:noFill/>
            </a:ln>
          </p:spPr>
        </p:sp>
        <p:sp>
          <p:nvSpPr>
            <p:cNvPr id="227" name="Google Shape;227;p17"/>
            <p:cNvSpPr txBox="1"/>
            <p:nvPr/>
          </p:nvSpPr>
          <p:spPr>
            <a:xfrm>
              <a:off x="0" y="-28575"/>
              <a:ext cx="897510" cy="774499"/>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8" name="Google Shape;228;p17"/>
          <p:cNvGrpSpPr/>
          <p:nvPr/>
        </p:nvGrpSpPr>
        <p:grpSpPr>
          <a:xfrm>
            <a:off x="12273755" y="4398179"/>
            <a:ext cx="5632038" cy="4860121"/>
            <a:chOff x="0" y="-28575"/>
            <a:chExt cx="897510" cy="774499"/>
          </a:xfrm>
        </p:grpSpPr>
        <p:sp>
          <p:nvSpPr>
            <p:cNvPr id="229" name="Google Shape;229;p17"/>
            <p:cNvSpPr/>
            <p:nvPr/>
          </p:nvSpPr>
          <p:spPr>
            <a:xfrm>
              <a:off x="0" y="0"/>
              <a:ext cx="897510" cy="745924"/>
            </a:xfrm>
            <a:custGeom>
              <a:rect b="b" l="l" r="r" t="t"/>
              <a:pathLst>
                <a:path extrusionOk="0" h="745924" w="897510">
                  <a:moveTo>
                    <a:pt x="0" y="0"/>
                  </a:moveTo>
                  <a:lnTo>
                    <a:pt x="897510" y="0"/>
                  </a:lnTo>
                  <a:lnTo>
                    <a:pt x="897510" y="745924"/>
                  </a:lnTo>
                  <a:lnTo>
                    <a:pt x="0" y="745924"/>
                  </a:lnTo>
                  <a:close/>
                </a:path>
              </a:pathLst>
            </a:custGeom>
            <a:solidFill>
              <a:srgbClr val="FFFFEE"/>
            </a:solidFill>
            <a:ln>
              <a:noFill/>
            </a:ln>
          </p:spPr>
        </p:sp>
        <p:sp>
          <p:nvSpPr>
            <p:cNvPr id="230" name="Google Shape;230;p17"/>
            <p:cNvSpPr txBox="1"/>
            <p:nvPr/>
          </p:nvSpPr>
          <p:spPr>
            <a:xfrm>
              <a:off x="0" y="-28575"/>
              <a:ext cx="897510" cy="774499"/>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1" name="Google Shape;231;p17"/>
          <p:cNvSpPr txBox="1"/>
          <p:nvPr/>
        </p:nvSpPr>
        <p:spPr>
          <a:xfrm>
            <a:off x="709882" y="6650465"/>
            <a:ext cx="4976700" cy="16719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15517" u="none" cap="none" strike="noStrike">
                <a:solidFill>
                  <a:srgbClr val="CF2214"/>
                </a:solidFill>
                <a:latin typeface="Alata"/>
                <a:ea typeface="Alata"/>
                <a:cs typeface="Alata"/>
                <a:sym typeface="Alata"/>
              </a:rPr>
              <a:t>20K</a:t>
            </a:r>
            <a:endParaRPr/>
          </a:p>
        </p:txBody>
      </p:sp>
      <p:sp>
        <p:nvSpPr>
          <p:cNvPr id="232" name="Google Shape;232;p17"/>
          <p:cNvSpPr txBox="1"/>
          <p:nvPr/>
        </p:nvSpPr>
        <p:spPr>
          <a:xfrm>
            <a:off x="6655067" y="6650465"/>
            <a:ext cx="4976700" cy="16719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15517" u="none" cap="none" strike="noStrike">
                <a:solidFill>
                  <a:srgbClr val="CF2214"/>
                </a:solidFill>
                <a:latin typeface="Alata"/>
                <a:ea typeface="Alata"/>
                <a:cs typeface="Alata"/>
                <a:sym typeface="Alata"/>
              </a:rPr>
              <a:t>50M</a:t>
            </a:r>
            <a:endParaRPr/>
          </a:p>
        </p:txBody>
      </p:sp>
      <p:sp>
        <p:nvSpPr>
          <p:cNvPr id="233" name="Google Shape;233;p17"/>
          <p:cNvSpPr txBox="1"/>
          <p:nvPr/>
        </p:nvSpPr>
        <p:spPr>
          <a:xfrm>
            <a:off x="12601430" y="6650465"/>
            <a:ext cx="4976700" cy="16719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15517" u="none" cap="none" strike="noStrike">
                <a:solidFill>
                  <a:srgbClr val="CF2214"/>
                </a:solidFill>
                <a:latin typeface="Alata"/>
                <a:ea typeface="Alata"/>
                <a:cs typeface="Alata"/>
                <a:sym typeface="Alata"/>
              </a:rPr>
              <a:t>90k</a:t>
            </a:r>
            <a:endParaRPr/>
          </a:p>
        </p:txBody>
      </p:sp>
      <p:sp>
        <p:nvSpPr>
          <p:cNvPr id="234" name="Google Shape;234;p17"/>
          <p:cNvSpPr txBox="1"/>
          <p:nvPr/>
        </p:nvSpPr>
        <p:spPr>
          <a:xfrm>
            <a:off x="709882" y="5114925"/>
            <a:ext cx="3306074"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CF2214"/>
                </a:solidFill>
                <a:latin typeface="Alata"/>
                <a:ea typeface="Alata"/>
                <a:cs typeface="Alata"/>
                <a:sym typeface="Alata"/>
              </a:rPr>
              <a:t>statistic 1</a:t>
            </a:r>
            <a:endParaRPr/>
          </a:p>
        </p:txBody>
      </p:sp>
      <p:sp>
        <p:nvSpPr>
          <p:cNvPr id="235" name="Google Shape;235;p17"/>
          <p:cNvSpPr txBox="1"/>
          <p:nvPr/>
        </p:nvSpPr>
        <p:spPr>
          <a:xfrm>
            <a:off x="6655067" y="5114925"/>
            <a:ext cx="3306074"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CF2214"/>
                </a:solidFill>
                <a:latin typeface="Alata"/>
                <a:ea typeface="Alata"/>
                <a:cs typeface="Alata"/>
                <a:sym typeface="Alata"/>
              </a:rPr>
              <a:t>statistic 2</a:t>
            </a:r>
            <a:endParaRPr/>
          </a:p>
        </p:txBody>
      </p:sp>
      <p:sp>
        <p:nvSpPr>
          <p:cNvPr id="236" name="Google Shape;236;p17"/>
          <p:cNvSpPr txBox="1"/>
          <p:nvPr/>
        </p:nvSpPr>
        <p:spPr>
          <a:xfrm>
            <a:off x="12601430" y="5114925"/>
            <a:ext cx="3306074"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CF2214"/>
                </a:solidFill>
                <a:latin typeface="Alata"/>
                <a:ea typeface="Alata"/>
                <a:cs typeface="Alata"/>
                <a:sym typeface="Alata"/>
              </a:rPr>
              <a:t>statistic 3</a:t>
            </a:r>
            <a:endParaRPr/>
          </a:p>
        </p:txBody>
      </p:sp>
      <p:sp>
        <p:nvSpPr>
          <p:cNvPr id="237" name="Google Shape;237;p17"/>
          <p:cNvSpPr txBox="1"/>
          <p:nvPr/>
        </p:nvSpPr>
        <p:spPr>
          <a:xfrm>
            <a:off x="709882" y="8217242"/>
            <a:ext cx="4976688"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CF2214"/>
                </a:solidFill>
                <a:latin typeface="Alata"/>
                <a:ea typeface="Alata"/>
                <a:cs typeface="Alata"/>
                <a:sym typeface="Alata"/>
              </a:rPr>
              <a:t>Elaborate on what you want to discuss. </a:t>
            </a:r>
            <a:endParaRPr/>
          </a:p>
        </p:txBody>
      </p:sp>
      <p:sp>
        <p:nvSpPr>
          <p:cNvPr id="238" name="Google Shape;238;p17"/>
          <p:cNvSpPr txBox="1"/>
          <p:nvPr/>
        </p:nvSpPr>
        <p:spPr>
          <a:xfrm>
            <a:off x="6655067" y="8217242"/>
            <a:ext cx="4976688"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CF2214"/>
                </a:solidFill>
                <a:latin typeface="Alata"/>
                <a:ea typeface="Alata"/>
                <a:cs typeface="Alata"/>
                <a:sym typeface="Alata"/>
              </a:rPr>
              <a:t>Elaborate on what you want to discuss. </a:t>
            </a:r>
            <a:endParaRPr/>
          </a:p>
        </p:txBody>
      </p:sp>
      <p:sp>
        <p:nvSpPr>
          <p:cNvPr id="239" name="Google Shape;239;p17"/>
          <p:cNvSpPr txBox="1"/>
          <p:nvPr/>
        </p:nvSpPr>
        <p:spPr>
          <a:xfrm>
            <a:off x="12601430" y="8217242"/>
            <a:ext cx="4976688"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CF2214"/>
                </a:solidFill>
                <a:latin typeface="Alata"/>
                <a:ea typeface="Alata"/>
                <a:cs typeface="Alata"/>
                <a:sym typeface="Alata"/>
              </a:rPr>
              <a:t>Elaborate on what you want to discuss. </a:t>
            </a:r>
            <a:endParaRPr/>
          </a:p>
        </p:txBody>
      </p:sp>
      <p:sp>
        <p:nvSpPr>
          <p:cNvPr id="240" name="Google Shape;240;p17"/>
          <p:cNvSpPr txBox="1"/>
          <p:nvPr/>
        </p:nvSpPr>
        <p:spPr>
          <a:xfrm>
            <a:off x="257121" y="202565"/>
            <a:ext cx="4404406" cy="26416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PRESENTED BY JANE DOE</a:t>
            </a:r>
            <a:endParaRPr/>
          </a:p>
        </p:txBody>
      </p:sp>
      <p:sp>
        <p:nvSpPr>
          <p:cNvPr id="241" name="Google Shape;241;p17"/>
          <p:cNvSpPr txBox="1"/>
          <p:nvPr/>
        </p:nvSpPr>
        <p:spPr>
          <a:xfrm>
            <a:off x="13479851" y="202565"/>
            <a:ext cx="4404406"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SLIDESCARNIVAL.COM</a:t>
            </a:r>
            <a:endParaRPr/>
          </a:p>
        </p:txBody>
      </p:sp>
      <p:sp>
        <p:nvSpPr>
          <p:cNvPr id="242" name="Google Shape;242;p17"/>
          <p:cNvSpPr txBox="1"/>
          <p:nvPr/>
        </p:nvSpPr>
        <p:spPr>
          <a:xfrm>
            <a:off x="6941797" y="202565"/>
            <a:ext cx="4404406" cy="26416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CLASS 3B</a:t>
            </a:r>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EE"/>
        </a:solidFill>
      </p:bgPr>
    </p:bg>
    <p:spTree>
      <p:nvGrpSpPr>
        <p:cNvPr id="246" name="Shape 246"/>
        <p:cNvGrpSpPr/>
        <p:nvPr/>
      </p:nvGrpSpPr>
      <p:grpSpPr>
        <a:xfrm>
          <a:off x="0" y="0"/>
          <a:ext cx="0" cy="0"/>
          <a:chOff x="0" y="0"/>
          <a:chExt cx="0" cy="0"/>
        </a:xfrm>
      </p:grpSpPr>
      <p:pic>
        <p:nvPicPr>
          <p:cNvPr id="247" name="Google Shape;247;p18"/>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48" name="Google Shape;248;p18"/>
          <p:cNvSpPr txBox="1"/>
          <p:nvPr/>
        </p:nvSpPr>
        <p:spPr>
          <a:xfrm>
            <a:off x="2976914" y="1084680"/>
            <a:ext cx="14789400" cy="7412100"/>
          </a:xfrm>
          <a:prstGeom prst="rect">
            <a:avLst/>
          </a:prstGeom>
          <a:noFill/>
          <a:ln>
            <a:noFill/>
          </a:ln>
        </p:spPr>
        <p:txBody>
          <a:bodyPr anchorCtr="0" anchor="t" bIns="0" lIns="0" spcFirstLastPara="1" rIns="0" wrap="square" tIns="0">
            <a:spAutoFit/>
          </a:bodyPr>
          <a:lstStyle/>
          <a:p>
            <a:pPr indent="0" lvl="0" marL="0" marR="0" rtl="0" algn="r">
              <a:lnSpc>
                <a:spcPct val="70000"/>
              </a:lnSpc>
              <a:spcBef>
                <a:spcPts val="0"/>
              </a:spcBef>
              <a:spcAft>
                <a:spcPts val="0"/>
              </a:spcAft>
              <a:buNone/>
            </a:pPr>
            <a:r>
              <a:rPr b="0" i="0" lang="en-US" sz="17198" u="none" cap="none" strike="noStrike">
                <a:solidFill>
                  <a:srgbClr val="FFFFEE"/>
                </a:solidFill>
                <a:latin typeface="Alata"/>
                <a:ea typeface="Alata"/>
                <a:cs typeface="Alata"/>
                <a:sym typeface="Alata"/>
              </a:rPr>
              <a:t>A picture is worth a thousand words</a:t>
            </a:r>
            <a:endParaRPr/>
          </a:p>
        </p:txBody>
      </p:sp>
      <p:sp>
        <p:nvSpPr>
          <p:cNvPr id="249" name="Google Shape;249;p18"/>
          <p:cNvSpPr txBox="1"/>
          <p:nvPr/>
        </p:nvSpPr>
        <p:spPr>
          <a:xfrm>
            <a:off x="257121" y="9840642"/>
            <a:ext cx="4404406" cy="26416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PRESENTED BY JANE DOE</a:t>
            </a:r>
            <a:endParaRPr/>
          </a:p>
        </p:txBody>
      </p:sp>
      <p:sp>
        <p:nvSpPr>
          <p:cNvPr id="250" name="Google Shape;250;p18"/>
          <p:cNvSpPr txBox="1"/>
          <p:nvPr/>
        </p:nvSpPr>
        <p:spPr>
          <a:xfrm>
            <a:off x="13479851" y="9840642"/>
            <a:ext cx="4404406"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SLIDESCARNIVAL.COM</a:t>
            </a:r>
            <a:endParaRPr/>
          </a:p>
        </p:txBody>
      </p:sp>
      <p:sp>
        <p:nvSpPr>
          <p:cNvPr id="251" name="Google Shape;251;p18"/>
          <p:cNvSpPr txBox="1"/>
          <p:nvPr/>
        </p:nvSpPr>
        <p:spPr>
          <a:xfrm>
            <a:off x="6941797" y="9840642"/>
            <a:ext cx="4404406" cy="26416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CLASS 3B</a:t>
            </a:r>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EE"/>
        </a:solidFill>
      </p:bgPr>
    </p:bg>
    <p:spTree>
      <p:nvGrpSpPr>
        <p:cNvPr id="255" name="Shape 255"/>
        <p:cNvGrpSpPr/>
        <p:nvPr/>
      </p:nvGrpSpPr>
      <p:grpSpPr>
        <a:xfrm>
          <a:off x="0" y="0"/>
          <a:ext cx="0" cy="0"/>
          <a:chOff x="0" y="0"/>
          <a:chExt cx="0" cy="0"/>
        </a:xfrm>
      </p:grpSpPr>
      <p:pic>
        <p:nvPicPr>
          <p:cNvPr id="256" name="Google Shape;256;p19"/>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57" name="Google Shape;257;p19"/>
          <p:cNvSpPr txBox="1"/>
          <p:nvPr/>
        </p:nvSpPr>
        <p:spPr>
          <a:xfrm>
            <a:off x="257121" y="3028956"/>
            <a:ext cx="13849545" cy="2733675"/>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0" i="0" lang="en-US" sz="17981" u="none" cap="none" strike="noStrike">
                <a:solidFill>
                  <a:srgbClr val="FFFFEE"/>
                </a:solidFill>
                <a:latin typeface="Alata"/>
                <a:ea typeface="Alata"/>
                <a:cs typeface="Alata"/>
                <a:sym typeface="Alata"/>
              </a:rPr>
              <a:t>Spring</a:t>
            </a:r>
            <a:endParaRPr/>
          </a:p>
        </p:txBody>
      </p:sp>
      <p:sp>
        <p:nvSpPr>
          <p:cNvPr id="258" name="Google Shape;258;p19"/>
          <p:cNvSpPr txBox="1"/>
          <p:nvPr/>
        </p:nvSpPr>
        <p:spPr>
          <a:xfrm>
            <a:off x="257121" y="6090279"/>
            <a:ext cx="13849545"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EE"/>
                </a:solidFill>
                <a:latin typeface="Alata"/>
                <a:ea typeface="Alata"/>
                <a:cs typeface="Alata"/>
                <a:sym typeface="Alata"/>
              </a:rPr>
              <a:t>ELABORATE ON WHAT YOU WANT TO DISCUSS. </a:t>
            </a:r>
            <a:endParaRPr/>
          </a:p>
        </p:txBody>
      </p:sp>
      <p:sp>
        <p:nvSpPr>
          <p:cNvPr id="259" name="Google Shape;259;p19"/>
          <p:cNvSpPr txBox="1"/>
          <p:nvPr/>
        </p:nvSpPr>
        <p:spPr>
          <a:xfrm>
            <a:off x="257121" y="9840642"/>
            <a:ext cx="4404406" cy="26416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PRESENTED BY JANE DOE</a:t>
            </a:r>
            <a:endParaRPr/>
          </a:p>
        </p:txBody>
      </p:sp>
      <p:sp>
        <p:nvSpPr>
          <p:cNvPr id="260" name="Google Shape;260;p19"/>
          <p:cNvSpPr txBox="1"/>
          <p:nvPr/>
        </p:nvSpPr>
        <p:spPr>
          <a:xfrm>
            <a:off x="13479851" y="9840642"/>
            <a:ext cx="4404406"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SLIDESCARNIVAL.COM</a:t>
            </a:r>
            <a:endParaRPr/>
          </a:p>
        </p:txBody>
      </p:sp>
      <p:sp>
        <p:nvSpPr>
          <p:cNvPr id="261" name="Google Shape;261;p19"/>
          <p:cNvSpPr txBox="1"/>
          <p:nvPr/>
        </p:nvSpPr>
        <p:spPr>
          <a:xfrm>
            <a:off x="6941797" y="9840642"/>
            <a:ext cx="4404406" cy="26416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CLASS 3B</a:t>
            </a:r>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EE"/>
        </a:solidFill>
      </p:bgPr>
    </p:bg>
    <p:spTree>
      <p:nvGrpSpPr>
        <p:cNvPr id="265" name="Shape 265"/>
        <p:cNvGrpSpPr/>
        <p:nvPr/>
      </p:nvGrpSpPr>
      <p:grpSpPr>
        <a:xfrm>
          <a:off x="0" y="0"/>
          <a:ext cx="0" cy="0"/>
          <a:chOff x="0" y="0"/>
          <a:chExt cx="0" cy="0"/>
        </a:xfrm>
      </p:grpSpPr>
      <p:pic>
        <p:nvPicPr>
          <p:cNvPr id="266" name="Google Shape;266;p20"/>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67" name="Google Shape;267;p20"/>
          <p:cNvSpPr txBox="1"/>
          <p:nvPr/>
        </p:nvSpPr>
        <p:spPr>
          <a:xfrm>
            <a:off x="5660264" y="1297832"/>
            <a:ext cx="12213600" cy="3343800"/>
          </a:xfrm>
          <a:prstGeom prst="rect">
            <a:avLst/>
          </a:prstGeom>
          <a:noFill/>
          <a:ln>
            <a:noFill/>
          </a:ln>
        </p:spPr>
        <p:txBody>
          <a:bodyPr anchorCtr="0" anchor="t" bIns="0" lIns="0" spcFirstLastPara="1" rIns="0" wrap="square" tIns="0">
            <a:spAutoFit/>
          </a:bodyPr>
          <a:lstStyle/>
          <a:p>
            <a:pPr indent="0" lvl="0" marL="0" marR="0" rtl="0" algn="r">
              <a:lnSpc>
                <a:spcPct val="70000"/>
              </a:lnSpc>
              <a:spcBef>
                <a:spcPts val="0"/>
              </a:spcBef>
              <a:spcAft>
                <a:spcPts val="0"/>
              </a:spcAft>
              <a:buNone/>
            </a:pPr>
            <a:r>
              <a:rPr b="0" i="0" lang="en-US" sz="15517" u="none" cap="none" strike="noStrike">
                <a:solidFill>
                  <a:srgbClr val="FFFFEE"/>
                </a:solidFill>
                <a:latin typeface="Alata"/>
                <a:ea typeface="Alata"/>
                <a:cs typeface="Alata"/>
                <a:sym typeface="Alata"/>
              </a:rPr>
              <a:t>our</a:t>
            </a:r>
            <a:endParaRPr/>
          </a:p>
          <a:p>
            <a:pPr indent="0" lvl="0" marL="0" marR="0" rtl="0" algn="r">
              <a:lnSpc>
                <a:spcPct val="70000"/>
              </a:lnSpc>
              <a:spcBef>
                <a:spcPts val="0"/>
              </a:spcBef>
              <a:spcAft>
                <a:spcPts val="0"/>
              </a:spcAft>
              <a:buNone/>
            </a:pPr>
            <a:r>
              <a:rPr b="0" i="0" lang="en-US" sz="15517" u="none" cap="none" strike="noStrike">
                <a:solidFill>
                  <a:srgbClr val="FFFFEE"/>
                </a:solidFill>
                <a:latin typeface="Alata"/>
                <a:ea typeface="Alata"/>
                <a:cs typeface="Alata"/>
                <a:sym typeface="Alata"/>
              </a:rPr>
              <a:t>history</a:t>
            </a:r>
            <a:endParaRPr/>
          </a:p>
        </p:txBody>
      </p:sp>
      <p:sp>
        <p:nvSpPr>
          <p:cNvPr id="268" name="Google Shape;268;p20"/>
          <p:cNvSpPr txBox="1"/>
          <p:nvPr/>
        </p:nvSpPr>
        <p:spPr>
          <a:xfrm>
            <a:off x="1028700" y="4815840"/>
            <a:ext cx="7058400" cy="45900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2100" u="none" cap="none" strike="noStrike">
                <a:solidFill>
                  <a:srgbClr val="FFFFEE"/>
                </a:solidFill>
                <a:latin typeface="Alata"/>
                <a:ea typeface="Alata"/>
                <a:cs typeface="Alata"/>
                <a:sym typeface="Alata"/>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
        <p:nvSpPr>
          <p:cNvPr id="269" name="Google Shape;269;p20"/>
          <p:cNvSpPr txBox="1"/>
          <p:nvPr/>
        </p:nvSpPr>
        <p:spPr>
          <a:xfrm>
            <a:off x="257121" y="9840642"/>
            <a:ext cx="4404406" cy="26416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PRESENTED BY JANE DOE</a:t>
            </a:r>
            <a:endParaRPr/>
          </a:p>
        </p:txBody>
      </p:sp>
      <p:sp>
        <p:nvSpPr>
          <p:cNvPr id="270" name="Google Shape;270;p20"/>
          <p:cNvSpPr txBox="1"/>
          <p:nvPr/>
        </p:nvSpPr>
        <p:spPr>
          <a:xfrm>
            <a:off x="13479851" y="9840642"/>
            <a:ext cx="4404406"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SLIDESCARNIVAL.COM</a:t>
            </a:r>
            <a:endParaRPr/>
          </a:p>
        </p:txBody>
      </p:sp>
      <p:sp>
        <p:nvSpPr>
          <p:cNvPr id="271" name="Google Shape;271;p20"/>
          <p:cNvSpPr txBox="1"/>
          <p:nvPr/>
        </p:nvSpPr>
        <p:spPr>
          <a:xfrm>
            <a:off x="6941797" y="9840642"/>
            <a:ext cx="4404406" cy="26416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CLASS 3B</a:t>
            </a:r>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EE"/>
        </a:solidFill>
      </p:bgPr>
    </p:bg>
    <p:spTree>
      <p:nvGrpSpPr>
        <p:cNvPr id="275" name="Shape 275"/>
        <p:cNvGrpSpPr/>
        <p:nvPr/>
      </p:nvGrpSpPr>
      <p:grpSpPr>
        <a:xfrm>
          <a:off x="0" y="0"/>
          <a:ext cx="0" cy="0"/>
          <a:chOff x="0" y="0"/>
          <a:chExt cx="0" cy="0"/>
        </a:xfrm>
      </p:grpSpPr>
      <p:pic>
        <p:nvPicPr>
          <p:cNvPr id="276" name="Google Shape;276;p21"/>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277" name="Google Shape;277;p21"/>
          <p:cNvPicPr preferRelativeResize="0"/>
          <p:nvPr/>
        </p:nvPicPr>
        <p:blipFill>
          <a:blip r:embed="rId4">
            <a:alphaModFix/>
          </a:blip>
          <a:stretch>
            <a:fillRect/>
          </a:stretch>
        </p:blipFill>
        <p:spPr>
          <a:xfrm>
            <a:off x="10302375" y="1031863"/>
            <a:ext cx="6956926" cy="8226438"/>
          </a:xfrm>
          <a:prstGeom prst="rect">
            <a:avLst/>
          </a:prstGeom>
          <a:noFill/>
          <a:ln>
            <a:noFill/>
          </a:ln>
        </p:spPr>
      </p:pic>
      <p:sp>
        <p:nvSpPr>
          <p:cNvPr id="278" name="Google Shape;278;p21"/>
          <p:cNvSpPr txBox="1"/>
          <p:nvPr/>
        </p:nvSpPr>
        <p:spPr>
          <a:xfrm>
            <a:off x="1028700" y="2594564"/>
            <a:ext cx="7416820" cy="13335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8799" u="none" cap="none" strike="noStrike">
                <a:solidFill>
                  <a:srgbClr val="FFFFEE"/>
                </a:solidFill>
                <a:latin typeface="Alata"/>
                <a:ea typeface="Alata"/>
                <a:cs typeface="Alata"/>
                <a:sym typeface="Alata"/>
              </a:rPr>
              <a:t>Our Founder</a:t>
            </a:r>
            <a:endParaRPr/>
          </a:p>
        </p:txBody>
      </p:sp>
      <p:sp>
        <p:nvSpPr>
          <p:cNvPr id="279" name="Google Shape;279;p21"/>
          <p:cNvSpPr txBox="1"/>
          <p:nvPr/>
        </p:nvSpPr>
        <p:spPr>
          <a:xfrm>
            <a:off x="1028700" y="5528264"/>
            <a:ext cx="7416820" cy="5118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FFFFEE"/>
                </a:solidFill>
                <a:latin typeface="Alata"/>
                <a:ea typeface="Alata"/>
                <a:cs typeface="Alata"/>
                <a:sym typeface="Alata"/>
              </a:rPr>
              <a:t>Name Surname</a:t>
            </a:r>
            <a:endParaRPr/>
          </a:p>
        </p:txBody>
      </p:sp>
      <p:sp>
        <p:nvSpPr>
          <p:cNvPr id="280" name="Google Shape;280;p21"/>
          <p:cNvSpPr txBox="1"/>
          <p:nvPr/>
        </p:nvSpPr>
        <p:spPr>
          <a:xfrm>
            <a:off x="1350915" y="6297976"/>
            <a:ext cx="6772390" cy="10991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EE"/>
                </a:solidFill>
                <a:latin typeface="Alata"/>
                <a:ea typeface="Alata"/>
                <a:cs typeface="Alata"/>
                <a:sym typeface="Alata"/>
              </a:rPr>
              <a:t>Presentations are communication tools that can be used as demonstrations, lectures, speeches, reports, and more. It is mostly presented before an audience. </a:t>
            </a:r>
            <a:endParaRPr/>
          </a:p>
        </p:txBody>
      </p:sp>
      <p:sp>
        <p:nvSpPr>
          <p:cNvPr id="281" name="Google Shape;281;p21"/>
          <p:cNvSpPr txBox="1"/>
          <p:nvPr/>
        </p:nvSpPr>
        <p:spPr>
          <a:xfrm>
            <a:off x="257121" y="9840642"/>
            <a:ext cx="4404406" cy="26416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PRESENTED BY JANE DOE</a:t>
            </a:r>
            <a:endParaRPr/>
          </a:p>
        </p:txBody>
      </p:sp>
      <p:sp>
        <p:nvSpPr>
          <p:cNvPr id="282" name="Google Shape;282;p21"/>
          <p:cNvSpPr txBox="1"/>
          <p:nvPr/>
        </p:nvSpPr>
        <p:spPr>
          <a:xfrm>
            <a:off x="13479851" y="9840642"/>
            <a:ext cx="4404406"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SLIDESCARNIVAL.COM</a:t>
            </a:r>
            <a:endParaRPr/>
          </a:p>
        </p:txBody>
      </p:sp>
      <p:sp>
        <p:nvSpPr>
          <p:cNvPr id="283" name="Google Shape;283;p21"/>
          <p:cNvSpPr txBox="1"/>
          <p:nvPr/>
        </p:nvSpPr>
        <p:spPr>
          <a:xfrm>
            <a:off x="6941797" y="9840642"/>
            <a:ext cx="4404406" cy="26416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CLASS 3B</a:t>
            </a:r>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EE"/>
        </a:solidFill>
      </p:bgPr>
    </p:bg>
    <p:spTree>
      <p:nvGrpSpPr>
        <p:cNvPr id="287" name="Shape 287"/>
        <p:cNvGrpSpPr/>
        <p:nvPr/>
      </p:nvGrpSpPr>
      <p:grpSpPr>
        <a:xfrm>
          <a:off x="0" y="0"/>
          <a:ext cx="0" cy="0"/>
          <a:chOff x="0" y="0"/>
          <a:chExt cx="0" cy="0"/>
        </a:xfrm>
      </p:grpSpPr>
      <p:pic>
        <p:nvPicPr>
          <p:cNvPr id="288" name="Google Shape;288;p22"/>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289" name="Google Shape;289;p22"/>
          <p:cNvPicPr preferRelativeResize="0"/>
          <p:nvPr/>
        </p:nvPicPr>
        <p:blipFill>
          <a:blip r:embed="rId4">
            <a:alphaModFix/>
          </a:blip>
          <a:stretch>
            <a:fillRect/>
          </a:stretch>
        </p:blipFill>
        <p:spPr>
          <a:xfrm>
            <a:off x="0" y="3388625"/>
            <a:ext cx="4572000" cy="4572000"/>
          </a:xfrm>
          <a:prstGeom prst="rect">
            <a:avLst/>
          </a:prstGeom>
          <a:noFill/>
          <a:ln>
            <a:noFill/>
          </a:ln>
        </p:spPr>
      </p:pic>
      <p:pic>
        <p:nvPicPr>
          <p:cNvPr id="290" name="Google Shape;290;p22"/>
          <p:cNvPicPr preferRelativeResize="0"/>
          <p:nvPr/>
        </p:nvPicPr>
        <p:blipFill>
          <a:blip r:embed="rId5">
            <a:alphaModFix/>
          </a:blip>
          <a:stretch>
            <a:fillRect/>
          </a:stretch>
        </p:blipFill>
        <p:spPr>
          <a:xfrm>
            <a:off x="4572000" y="3388625"/>
            <a:ext cx="4572000" cy="4572000"/>
          </a:xfrm>
          <a:prstGeom prst="rect">
            <a:avLst/>
          </a:prstGeom>
          <a:noFill/>
          <a:ln>
            <a:noFill/>
          </a:ln>
        </p:spPr>
      </p:pic>
      <p:pic>
        <p:nvPicPr>
          <p:cNvPr id="291" name="Google Shape;291;p22"/>
          <p:cNvPicPr preferRelativeResize="0"/>
          <p:nvPr/>
        </p:nvPicPr>
        <p:blipFill>
          <a:blip r:embed="rId6">
            <a:alphaModFix/>
          </a:blip>
          <a:stretch>
            <a:fillRect/>
          </a:stretch>
        </p:blipFill>
        <p:spPr>
          <a:xfrm>
            <a:off x="9144000" y="3388625"/>
            <a:ext cx="4572000" cy="4572000"/>
          </a:xfrm>
          <a:prstGeom prst="rect">
            <a:avLst/>
          </a:prstGeom>
          <a:noFill/>
          <a:ln>
            <a:noFill/>
          </a:ln>
        </p:spPr>
      </p:pic>
      <p:pic>
        <p:nvPicPr>
          <p:cNvPr id="292" name="Google Shape;292;p22"/>
          <p:cNvPicPr preferRelativeResize="0"/>
          <p:nvPr/>
        </p:nvPicPr>
        <p:blipFill>
          <a:blip r:embed="rId7">
            <a:alphaModFix/>
          </a:blip>
          <a:stretch>
            <a:fillRect/>
          </a:stretch>
        </p:blipFill>
        <p:spPr>
          <a:xfrm>
            <a:off x="13716000" y="3388625"/>
            <a:ext cx="4572000" cy="4572000"/>
          </a:xfrm>
          <a:prstGeom prst="rect">
            <a:avLst/>
          </a:prstGeom>
          <a:noFill/>
          <a:ln>
            <a:noFill/>
          </a:ln>
        </p:spPr>
      </p:pic>
      <p:sp>
        <p:nvSpPr>
          <p:cNvPr id="293" name="Google Shape;293;p22"/>
          <p:cNvSpPr txBox="1"/>
          <p:nvPr/>
        </p:nvSpPr>
        <p:spPr>
          <a:xfrm>
            <a:off x="1028700" y="1465621"/>
            <a:ext cx="16230600" cy="16719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15517" u="none" cap="none" strike="noStrike">
                <a:solidFill>
                  <a:srgbClr val="FFFFEE"/>
                </a:solidFill>
                <a:latin typeface="Alata"/>
                <a:ea typeface="Alata"/>
                <a:cs typeface="Alata"/>
                <a:sym typeface="Alata"/>
              </a:rPr>
              <a:t>our team</a:t>
            </a:r>
            <a:endParaRPr/>
          </a:p>
        </p:txBody>
      </p:sp>
      <p:sp>
        <p:nvSpPr>
          <p:cNvPr id="294" name="Google Shape;294;p22"/>
          <p:cNvSpPr txBox="1"/>
          <p:nvPr/>
        </p:nvSpPr>
        <p:spPr>
          <a:xfrm>
            <a:off x="632963" y="8211310"/>
            <a:ext cx="3306074" cy="5118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FFFFEE"/>
                </a:solidFill>
                <a:latin typeface="Alata"/>
                <a:ea typeface="Alata"/>
                <a:cs typeface="Alata"/>
                <a:sym typeface="Alata"/>
              </a:rPr>
              <a:t>jane doe</a:t>
            </a:r>
            <a:endParaRPr/>
          </a:p>
        </p:txBody>
      </p:sp>
      <p:sp>
        <p:nvSpPr>
          <p:cNvPr id="295" name="Google Shape;295;p22"/>
          <p:cNvSpPr txBox="1"/>
          <p:nvPr/>
        </p:nvSpPr>
        <p:spPr>
          <a:xfrm>
            <a:off x="632963" y="8685020"/>
            <a:ext cx="3306074" cy="356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EE"/>
                </a:solidFill>
                <a:latin typeface="Alata"/>
                <a:ea typeface="Alata"/>
                <a:cs typeface="Alata"/>
                <a:sym typeface="Alata"/>
              </a:rPr>
              <a:t>Position</a:t>
            </a:r>
            <a:endParaRPr/>
          </a:p>
        </p:txBody>
      </p:sp>
      <p:sp>
        <p:nvSpPr>
          <p:cNvPr id="296" name="Google Shape;296;p22"/>
          <p:cNvSpPr txBox="1"/>
          <p:nvPr/>
        </p:nvSpPr>
        <p:spPr>
          <a:xfrm>
            <a:off x="5204963" y="8211310"/>
            <a:ext cx="3306074" cy="5118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FFFFEE"/>
                </a:solidFill>
                <a:latin typeface="Alata"/>
                <a:ea typeface="Alata"/>
                <a:cs typeface="Alata"/>
                <a:sym typeface="Alata"/>
              </a:rPr>
              <a:t>jane doe</a:t>
            </a:r>
            <a:endParaRPr/>
          </a:p>
        </p:txBody>
      </p:sp>
      <p:sp>
        <p:nvSpPr>
          <p:cNvPr id="297" name="Google Shape;297;p22"/>
          <p:cNvSpPr txBox="1"/>
          <p:nvPr/>
        </p:nvSpPr>
        <p:spPr>
          <a:xfrm>
            <a:off x="5204963" y="8685020"/>
            <a:ext cx="3306074" cy="356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EE"/>
                </a:solidFill>
                <a:latin typeface="Alata"/>
                <a:ea typeface="Alata"/>
                <a:cs typeface="Alata"/>
                <a:sym typeface="Alata"/>
              </a:rPr>
              <a:t>Position</a:t>
            </a:r>
            <a:endParaRPr/>
          </a:p>
        </p:txBody>
      </p:sp>
      <p:sp>
        <p:nvSpPr>
          <p:cNvPr id="298" name="Google Shape;298;p22"/>
          <p:cNvSpPr txBox="1"/>
          <p:nvPr/>
        </p:nvSpPr>
        <p:spPr>
          <a:xfrm>
            <a:off x="9776963" y="8211310"/>
            <a:ext cx="3306074" cy="5118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FFFFEE"/>
                </a:solidFill>
                <a:latin typeface="Alata"/>
                <a:ea typeface="Alata"/>
                <a:cs typeface="Alata"/>
                <a:sym typeface="Alata"/>
              </a:rPr>
              <a:t>john doe</a:t>
            </a:r>
            <a:endParaRPr/>
          </a:p>
        </p:txBody>
      </p:sp>
      <p:sp>
        <p:nvSpPr>
          <p:cNvPr id="299" name="Google Shape;299;p22"/>
          <p:cNvSpPr txBox="1"/>
          <p:nvPr/>
        </p:nvSpPr>
        <p:spPr>
          <a:xfrm>
            <a:off x="9776963" y="8685020"/>
            <a:ext cx="3306074" cy="356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EE"/>
                </a:solidFill>
                <a:latin typeface="Alata"/>
                <a:ea typeface="Alata"/>
                <a:cs typeface="Alata"/>
                <a:sym typeface="Alata"/>
              </a:rPr>
              <a:t>Position</a:t>
            </a:r>
            <a:endParaRPr/>
          </a:p>
        </p:txBody>
      </p:sp>
      <p:sp>
        <p:nvSpPr>
          <p:cNvPr id="300" name="Google Shape;300;p22"/>
          <p:cNvSpPr txBox="1"/>
          <p:nvPr/>
        </p:nvSpPr>
        <p:spPr>
          <a:xfrm>
            <a:off x="14348963" y="8211310"/>
            <a:ext cx="3306074" cy="5118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FFFFEE"/>
                </a:solidFill>
                <a:latin typeface="Alata"/>
                <a:ea typeface="Alata"/>
                <a:cs typeface="Alata"/>
                <a:sym typeface="Alata"/>
              </a:rPr>
              <a:t>john doe</a:t>
            </a:r>
            <a:endParaRPr/>
          </a:p>
        </p:txBody>
      </p:sp>
      <p:sp>
        <p:nvSpPr>
          <p:cNvPr id="301" name="Google Shape;301;p22"/>
          <p:cNvSpPr txBox="1"/>
          <p:nvPr/>
        </p:nvSpPr>
        <p:spPr>
          <a:xfrm>
            <a:off x="14348963" y="8685020"/>
            <a:ext cx="3306074" cy="356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EE"/>
                </a:solidFill>
                <a:latin typeface="Alata"/>
                <a:ea typeface="Alata"/>
                <a:cs typeface="Alata"/>
                <a:sym typeface="Alata"/>
              </a:rPr>
              <a:t>Position</a:t>
            </a:r>
            <a:endParaRPr/>
          </a:p>
        </p:txBody>
      </p:sp>
      <p:sp>
        <p:nvSpPr>
          <p:cNvPr id="302" name="Google Shape;302;p22"/>
          <p:cNvSpPr txBox="1"/>
          <p:nvPr/>
        </p:nvSpPr>
        <p:spPr>
          <a:xfrm>
            <a:off x="257121" y="9840642"/>
            <a:ext cx="4404406" cy="26416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PRESENTED BY JANE DOE</a:t>
            </a:r>
            <a:endParaRPr/>
          </a:p>
        </p:txBody>
      </p:sp>
      <p:sp>
        <p:nvSpPr>
          <p:cNvPr id="303" name="Google Shape;303;p22"/>
          <p:cNvSpPr txBox="1"/>
          <p:nvPr/>
        </p:nvSpPr>
        <p:spPr>
          <a:xfrm>
            <a:off x="13479851" y="9840642"/>
            <a:ext cx="4404406"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SLIDESCARNIVAL.COM</a:t>
            </a:r>
            <a:endParaRPr/>
          </a:p>
        </p:txBody>
      </p:sp>
      <p:sp>
        <p:nvSpPr>
          <p:cNvPr id="304" name="Google Shape;304;p22"/>
          <p:cNvSpPr txBox="1"/>
          <p:nvPr/>
        </p:nvSpPr>
        <p:spPr>
          <a:xfrm>
            <a:off x="6941797" y="9840642"/>
            <a:ext cx="4404406" cy="26416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CLASS 3B</a:t>
            </a:r>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EE"/>
        </a:solidFill>
      </p:bgPr>
    </p:bg>
    <p:spTree>
      <p:nvGrpSpPr>
        <p:cNvPr id="308" name="Shape 308"/>
        <p:cNvGrpSpPr/>
        <p:nvPr/>
      </p:nvGrpSpPr>
      <p:grpSpPr>
        <a:xfrm>
          <a:off x="0" y="0"/>
          <a:ext cx="0" cy="0"/>
          <a:chOff x="0" y="0"/>
          <a:chExt cx="0" cy="0"/>
        </a:xfrm>
      </p:grpSpPr>
      <p:pic>
        <p:nvPicPr>
          <p:cNvPr id="309" name="Google Shape;309;p23"/>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310" name="Google Shape;310;p23"/>
          <p:cNvSpPr txBox="1"/>
          <p:nvPr/>
        </p:nvSpPr>
        <p:spPr>
          <a:xfrm>
            <a:off x="4466470" y="3231832"/>
            <a:ext cx="9355200" cy="28443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8799" u="none" cap="none" strike="noStrike">
                <a:solidFill>
                  <a:srgbClr val="FFFFEE"/>
                </a:solidFill>
                <a:latin typeface="Alata"/>
                <a:ea typeface="Alata"/>
                <a:cs typeface="Alata"/>
                <a:sym typeface="Alata"/>
              </a:rPr>
              <a:t>Write an original statement or inspiring quote</a:t>
            </a:r>
            <a:endParaRPr/>
          </a:p>
        </p:txBody>
      </p:sp>
      <p:sp>
        <p:nvSpPr>
          <p:cNvPr id="311" name="Google Shape;311;p23"/>
          <p:cNvSpPr txBox="1"/>
          <p:nvPr/>
        </p:nvSpPr>
        <p:spPr>
          <a:xfrm>
            <a:off x="2741618" y="6705101"/>
            <a:ext cx="12804764" cy="356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EE"/>
                </a:solidFill>
                <a:latin typeface="Alata"/>
                <a:ea typeface="Alata"/>
                <a:cs typeface="Alata"/>
                <a:sym typeface="Alata"/>
              </a:rPr>
              <a:t>— Include a credit, citation, or supporting message</a:t>
            </a:r>
            <a:endParaRPr/>
          </a:p>
        </p:txBody>
      </p:sp>
      <p:sp>
        <p:nvSpPr>
          <p:cNvPr id="312" name="Google Shape;312;p23"/>
          <p:cNvSpPr txBox="1"/>
          <p:nvPr/>
        </p:nvSpPr>
        <p:spPr>
          <a:xfrm>
            <a:off x="257121" y="9840642"/>
            <a:ext cx="4404406" cy="26416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PRESENTED BY JANE DOE</a:t>
            </a:r>
            <a:endParaRPr/>
          </a:p>
        </p:txBody>
      </p:sp>
      <p:sp>
        <p:nvSpPr>
          <p:cNvPr id="313" name="Google Shape;313;p23"/>
          <p:cNvSpPr txBox="1"/>
          <p:nvPr/>
        </p:nvSpPr>
        <p:spPr>
          <a:xfrm>
            <a:off x="13479851" y="9840642"/>
            <a:ext cx="4404406"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SLIDESCARNIVAL.COM</a:t>
            </a:r>
            <a:endParaRPr/>
          </a:p>
        </p:txBody>
      </p:sp>
      <p:sp>
        <p:nvSpPr>
          <p:cNvPr id="314" name="Google Shape;314;p23"/>
          <p:cNvSpPr txBox="1"/>
          <p:nvPr/>
        </p:nvSpPr>
        <p:spPr>
          <a:xfrm>
            <a:off x="6941797" y="9840642"/>
            <a:ext cx="4404406" cy="26416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CLASS 3B</a:t>
            </a:r>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EE"/>
        </a:solidFill>
      </p:bgPr>
    </p:bg>
    <p:spTree>
      <p:nvGrpSpPr>
        <p:cNvPr id="318" name="Shape 318"/>
        <p:cNvGrpSpPr/>
        <p:nvPr/>
      </p:nvGrpSpPr>
      <p:grpSpPr>
        <a:xfrm>
          <a:off x="0" y="0"/>
          <a:ext cx="0" cy="0"/>
          <a:chOff x="0" y="0"/>
          <a:chExt cx="0" cy="0"/>
        </a:xfrm>
      </p:grpSpPr>
      <p:pic>
        <p:nvPicPr>
          <p:cNvPr id="319" name="Google Shape;319;p24"/>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320" name="Google Shape;320;p24"/>
          <p:cNvSpPr/>
          <p:nvPr/>
        </p:nvSpPr>
        <p:spPr>
          <a:xfrm>
            <a:off x="716647" y="4995727"/>
            <a:ext cx="210121" cy="300173"/>
          </a:xfrm>
          <a:custGeom>
            <a:rect b="b" l="l" r="r" t="t"/>
            <a:pathLst>
              <a:path extrusionOk="0" h="300173" w="210121">
                <a:moveTo>
                  <a:pt x="0" y="0"/>
                </a:moveTo>
                <a:lnTo>
                  <a:pt x="210122" y="0"/>
                </a:lnTo>
                <a:lnTo>
                  <a:pt x="210122" y="300173"/>
                </a:lnTo>
                <a:lnTo>
                  <a:pt x="0" y="300173"/>
                </a:lnTo>
                <a:lnTo>
                  <a:pt x="0" y="0"/>
                </a:lnTo>
                <a:close/>
              </a:path>
            </a:pathLst>
          </a:custGeom>
          <a:blipFill rotWithShape="1">
            <a:blip r:embed="rId4">
              <a:alphaModFix/>
            </a:blip>
            <a:stretch>
              <a:fillRect b="0" l="0" r="0" t="0"/>
            </a:stretch>
          </a:blipFill>
          <a:ln>
            <a:noFill/>
          </a:ln>
        </p:spPr>
      </p:sp>
      <p:sp>
        <p:nvSpPr>
          <p:cNvPr id="321" name="Google Shape;321;p24"/>
          <p:cNvSpPr/>
          <p:nvPr/>
        </p:nvSpPr>
        <p:spPr>
          <a:xfrm>
            <a:off x="690024" y="5947293"/>
            <a:ext cx="263367" cy="263367"/>
          </a:xfrm>
          <a:custGeom>
            <a:rect b="b" l="l" r="r" t="t"/>
            <a:pathLst>
              <a:path extrusionOk="0" h="263367" w="263367">
                <a:moveTo>
                  <a:pt x="0" y="0"/>
                </a:moveTo>
                <a:lnTo>
                  <a:pt x="263368" y="0"/>
                </a:lnTo>
                <a:lnTo>
                  <a:pt x="263368" y="263368"/>
                </a:lnTo>
                <a:lnTo>
                  <a:pt x="0" y="263368"/>
                </a:lnTo>
                <a:lnTo>
                  <a:pt x="0" y="0"/>
                </a:lnTo>
                <a:close/>
              </a:path>
            </a:pathLst>
          </a:custGeom>
          <a:blipFill rotWithShape="1">
            <a:blip r:embed="rId5">
              <a:alphaModFix/>
            </a:blip>
            <a:stretch>
              <a:fillRect b="0" l="0" r="0" t="0"/>
            </a:stretch>
          </a:blipFill>
          <a:ln>
            <a:noFill/>
          </a:ln>
        </p:spPr>
      </p:sp>
      <p:sp>
        <p:nvSpPr>
          <p:cNvPr id="322" name="Google Shape;322;p24"/>
          <p:cNvSpPr/>
          <p:nvPr/>
        </p:nvSpPr>
        <p:spPr>
          <a:xfrm>
            <a:off x="698644" y="6897288"/>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6">
              <a:alphaModFix/>
            </a:blip>
            <a:stretch>
              <a:fillRect b="0" l="0" r="0" t="0"/>
            </a:stretch>
          </a:blipFill>
          <a:ln>
            <a:noFill/>
          </a:ln>
        </p:spPr>
      </p:sp>
      <p:sp>
        <p:nvSpPr>
          <p:cNvPr id="323" name="Google Shape;323;p24"/>
          <p:cNvSpPr/>
          <p:nvPr/>
        </p:nvSpPr>
        <p:spPr>
          <a:xfrm>
            <a:off x="685191" y="8640968"/>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7">
              <a:alphaModFix/>
            </a:blip>
            <a:stretch>
              <a:fillRect b="0" l="0" r="0" t="0"/>
            </a:stretch>
          </a:blipFill>
          <a:ln>
            <a:noFill/>
          </a:ln>
        </p:spPr>
      </p:sp>
      <p:sp>
        <p:nvSpPr>
          <p:cNvPr id="324" name="Google Shape;324;p24"/>
          <p:cNvSpPr/>
          <p:nvPr/>
        </p:nvSpPr>
        <p:spPr>
          <a:xfrm>
            <a:off x="667333" y="7734246"/>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8">
              <a:alphaModFix/>
            </a:blip>
            <a:stretch>
              <a:fillRect b="0" l="0" r="0" t="0"/>
            </a:stretch>
          </a:blipFill>
          <a:ln>
            <a:noFill/>
          </a:ln>
        </p:spPr>
      </p:sp>
      <p:sp>
        <p:nvSpPr>
          <p:cNvPr id="325" name="Google Shape;325;p24"/>
          <p:cNvSpPr txBox="1"/>
          <p:nvPr/>
        </p:nvSpPr>
        <p:spPr>
          <a:xfrm>
            <a:off x="488914" y="1619250"/>
            <a:ext cx="10162515" cy="1769383"/>
          </a:xfrm>
          <a:prstGeom prst="rect">
            <a:avLst/>
          </a:prstGeom>
          <a:noFill/>
          <a:ln>
            <a:noFill/>
          </a:ln>
        </p:spPr>
        <p:txBody>
          <a:bodyPr anchorCtr="0" anchor="t" bIns="0" lIns="0" spcFirstLastPara="1" rIns="0" wrap="square" tIns="0">
            <a:spAutoFit/>
          </a:bodyPr>
          <a:lstStyle/>
          <a:p>
            <a:pPr indent="0" lvl="0" marL="0" marR="0" rtl="0" algn="l">
              <a:lnSpc>
                <a:spcPct val="80002"/>
              </a:lnSpc>
              <a:spcBef>
                <a:spcPts val="0"/>
              </a:spcBef>
              <a:spcAft>
                <a:spcPts val="0"/>
              </a:spcAft>
              <a:buNone/>
            </a:pPr>
            <a:r>
              <a:rPr b="0" i="0" lang="en-US" sz="15517" u="none" cap="none" strike="noStrike">
                <a:solidFill>
                  <a:srgbClr val="FFFFEE"/>
                </a:solidFill>
                <a:latin typeface="Alata"/>
                <a:ea typeface="Alata"/>
                <a:cs typeface="Alata"/>
                <a:sym typeface="Alata"/>
              </a:rPr>
              <a:t>Contact Us</a:t>
            </a:r>
            <a:endParaRPr/>
          </a:p>
        </p:txBody>
      </p:sp>
      <p:sp>
        <p:nvSpPr>
          <p:cNvPr id="326" name="Google Shape;326;p24"/>
          <p:cNvSpPr txBox="1"/>
          <p:nvPr/>
        </p:nvSpPr>
        <p:spPr>
          <a:xfrm>
            <a:off x="1354766" y="4938577"/>
            <a:ext cx="7765765"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FFFFEE"/>
                </a:solidFill>
                <a:latin typeface="Alata"/>
                <a:ea typeface="Alata"/>
                <a:cs typeface="Alata"/>
                <a:sym typeface="Alata"/>
              </a:rPr>
              <a:t>123 Anywhere St., Any City,ST 12345</a:t>
            </a:r>
            <a:endParaRPr/>
          </a:p>
        </p:txBody>
      </p:sp>
      <p:sp>
        <p:nvSpPr>
          <p:cNvPr id="327" name="Google Shape;327;p24"/>
          <p:cNvSpPr txBox="1"/>
          <p:nvPr/>
        </p:nvSpPr>
        <p:spPr>
          <a:xfrm>
            <a:off x="1354766" y="5864200"/>
            <a:ext cx="4892954"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FFFFEE"/>
                </a:solidFill>
                <a:latin typeface="Alata"/>
                <a:ea typeface="Alata"/>
                <a:cs typeface="Alata"/>
                <a:sym typeface="Alata"/>
              </a:rPr>
              <a:t>123-456-7890</a:t>
            </a:r>
            <a:endParaRPr/>
          </a:p>
        </p:txBody>
      </p:sp>
      <p:sp>
        <p:nvSpPr>
          <p:cNvPr id="328" name="Google Shape;328;p24"/>
          <p:cNvSpPr txBox="1"/>
          <p:nvPr/>
        </p:nvSpPr>
        <p:spPr>
          <a:xfrm>
            <a:off x="1354766" y="6752759"/>
            <a:ext cx="6606188"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FFFFEE"/>
                </a:solidFill>
                <a:latin typeface="Alata"/>
                <a:ea typeface="Alata"/>
                <a:cs typeface="Alata"/>
                <a:sym typeface="Alata"/>
              </a:rPr>
              <a:t>hello@reallygreatsite.com</a:t>
            </a:r>
            <a:endParaRPr/>
          </a:p>
        </p:txBody>
      </p:sp>
      <p:sp>
        <p:nvSpPr>
          <p:cNvPr id="329" name="Google Shape;329;p24"/>
          <p:cNvSpPr txBox="1"/>
          <p:nvPr/>
        </p:nvSpPr>
        <p:spPr>
          <a:xfrm>
            <a:off x="1354766" y="8534405"/>
            <a:ext cx="4892954"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FFFFEE"/>
                </a:solidFill>
                <a:latin typeface="Alata"/>
                <a:ea typeface="Alata"/>
                <a:cs typeface="Alata"/>
                <a:sym typeface="Alata"/>
              </a:rPr>
              <a:t>reallygreatsite.com</a:t>
            </a:r>
            <a:endParaRPr/>
          </a:p>
        </p:txBody>
      </p:sp>
      <p:sp>
        <p:nvSpPr>
          <p:cNvPr id="330" name="Google Shape;330;p24"/>
          <p:cNvSpPr txBox="1"/>
          <p:nvPr/>
        </p:nvSpPr>
        <p:spPr>
          <a:xfrm>
            <a:off x="1354766" y="7630103"/>
            <a:ext cx="4892954"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FFFFEE"/>
                </a:solidFill>
                <a:latin typeface="Alata"/>
                <a:ea typeface="Alata"/>
                <a:cs typeface="Alata"/>
                <a:sym typeface="Alata"/>
              </a:rPr>
              <a:t>@reallygreatsite</a:t>
            </a:r>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EE"/>
        </a:solidFill>
      </p:bgPr>
    </p:bg>
    <p:spTree>
      <p:nvGrpSpPr>
        <p:cNvPr id="334" name="Shape 334"/>
        <p:cNvGrpSpPr/>
        <p:nvPr/>
      </p:nvGrpSpPr>
      <p:grpSpPr>
        <a:xfrm>
          <a:off x="0" y="0"/>
          <a:ext cx="0" cy="0"/>
          <a:chOff x="0" y="0"/>
          <a:chExt cx="0" cy="0"/>
        </a:xfrm>
      </p:grpSpPr>
      <p:grpSp>
        <p:nvGrpSpPr>
          <p:cNvPr id="335" name="Google Shape;335;p25"/>
          <p:cNvGrpSpPr/>
          <p:nvPr/>
        </p:nvGrpSpPr>
        <p:grpSpPr>
          <a:xfrm>
            <a:off x="774218" y="2177400"/>
            <a:ext cx="5097641" cy="7508818"/>
            <a:chOff x="0" y="-28575"/>
            <a:chExt cx="1342589" cy="1977631"/>
          </a:xfrm>
        </p:grpSpPr>
        <p:sp>
          <p:nvSpPr>
            <p:cNvPr id="336" name="Google Shape;336;p25"/>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F914D"/>
            </a:solidFill>
            <a:ln cap="rnd" cmpd="sng" w="19050">
              <a:solidFill>
                <a:srgbClr val="FFFFE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5"/>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8" name="Google Shape;338;p25"/>
          <p:cNvGrpSpPr/>
          <p:nvPr/>
        </p:nvGrpSpPr>
        <p:grpSpPr>
          <a:xfrm>
            <a:off x="6109984" y="2177400"/>
            <a:ext cx="11512980" cy="7508818"/>
            <a:chOff x="0" y="-28575"/>
            <a:chExt cx="3032225" cy="1977631"/>
          </a:xfrm>
        </p:grpSpPr>
        <p:sp>
          <p:nvSpPr>
            <p:cNvPr id="339" name="Google Shape;339;p25"/>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F914D"/>
            </a:solidFill>
            <a:ln cap="rnd" cmpd="sng" w="19050">
              <a:solidFill>
                <a:srgbClr val="FFFFE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5"/>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1" name="Google Shape;341;p25"/>
          <p:cNvGrpSpPr/>
          <p:nvPr/>
        </p:nvGrpSpPr>
        <p:grpSpPr>
          <a:xfrm>
            <a:off x="1139005" y="2458118"/>
            <a:ext cx="4368067" cy="755733"/>
            <a:chOff x="0" y="-28575"/>
            <a:chExt cx="1150437" cy="199041"/>
          </a:xfrm>
        </p:grpSpPr>
        <p:sp>
          <p:nvSpPr>
            <p:cNvPr id="342" name="Google Shape;342;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E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5"/>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4" name="Google Shape;344;p25"/>
          <p:cNvGrpSpPr/>
          <p:nvPr/>
        </p:nvGrpSpPr>
        <p:grpSpPr>
          <a:xfrm>
            <a:off x="9682440" y="2458118"/>
            <a:ext cx="4368067" cy="755733"/>
            <a:chOff x="0" y="-28575"/>
            <a:chExt cx="1150437" cy="199041"/>
          </a:xfrm>
        </p:grpSpPr>
        <p:sp>
          <p:nvSpPr>
            <p:cNvPr id="345" name="Google Shape;345;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E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5"/>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7" name="Google Shape;347;p25"/>
          <p:cNvGrpSpPr/>
          <p:nvPr/>
        </p:nvGrpSpPr>
        <p:grpSpPr>
          <a:xfrm>
            <a:off x="1139005" y="7092517"/>
            <a:ext cx="4368067" cy="755733"/>
            <a:chOff x="0" y="-28575"/>
            <a:chExt cx="1150437" cy="199041"/>
          </a:xfrm>
        </p:grpSpPr>
        <p:sp>
          <p:nvSpPr>
            <p:cNvPr id="348" name="Google Shape;348;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E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5"/>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0" name="Google Shape;350;p25"/>
          <p:cNvGrpSpPr/>
          <p:nvPr/>
        </p:nvGrpSpPr>
        <p:grpSpPr>
          <a:xfrm>
            <a:off x="2945936" y="8078910"/>
            <a:ext cx="754204" cy="780719"/>
            <a:chOff x="0" y="-28575"/>
            <a:chExt cx="812800" cy="841375"/>
          </a:xfrm>
        </p:grpSpPr>
        <p:sp>
          <p:nvSpPr>
            <p:cNvPr id="351" name="Google Shape;351;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5"/>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3" name="Google Shape;353;p25"/>
          <p:cNvSpPr txBox="1"/>
          <p:nvPr/>
        </p:nvSpPr>
        <p:spPr>
          <a:xfrm>
            <a:off x="1232396" y="3445771"/>
            <a:ext cx="4181285" cy="5195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FFFF"/>
                </a:solidFill>
                <a:latin typeface="Alata"/>
                <a:ea typeface="Alata"/>
                <a:cs typeface="Alata"/>
                <a:sym typeface="Alata"/>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FFFFFF"/>
                </a:solidFill>
                <a:latin typeface="Alata"/>
                <a:ea typeface="Alata"/>
                <a:cs typeface="Alata"/>
                <a:sym typeface="Alata"/>
              </a:rPr>
              <a:t>uses the following free fonts:</a:t>
            </a:r>
            <a:endParaRPr/>
          </a:p>
        </p:txBody>
      </p:sp>
      <p:sp>
        <p:nvSpPr>
          <p:cNvPr id="354" name="Google Shape;354;p25"/>
          <p:cNvSpPr txBox="1"/>
          <p:nvPr/>
        </p:nvSpPr>
        <p:spPr>
          <a:xfrm>
            <a:off x="1175455" y="6538581"/>
            <a:ext cx="4368067" cy="2623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FFFF"/>
                </a:solidFill>
                <a:latin typeface="Alata"/>
                <a:ea typeface="Alata"/>
                <a:cs typeface="Alata"/>
                <a:sym typeface="Alata"/>
              </a:rPr>
              <a:t>You can find these fonts online too.</a:t>
            </a:r>
            <a:endParaRPr/>
          </a:p>
        </p:txBody>
      </p:sp>
      <p:sp>
        <p:nvSpPr>
          <p:cNvPr id="355" name="Google Shape;355;p25"/>
          <p:cNvSpPr txBox="1"/>
          <p:nvPr/>
        </p:nvSpPr>
        <p:spPr>
          <a:xfrm>
            <a:off x="1747770" y="4371959"/>
            <a:ext cx="3150600" cy="20838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1497" u="none" cap="none" strike="noStrike">
                <a:solidFill>
                  <a:srgbClr val="FFFFFF"/>
                </a:solidFill>
                <a:latin typeface="Alata"/>
                <a:ea typeface="Alata"/>
                <a:cs typeface="Alata"/>
                <a:sym typeface="Alata"/>
              </a:rPr>
              <a:t>TITLES:</a:t>
            </a:r>
            <a:endParaRPr/>
          </a:p>
          <a:p>
            <a:pPr indent="0" lvl="0" marL="0" marR="0" rtl="0" algn="ctr">
              <a:lnSpc>
                <a:spcPct val="90000"/>
              </a:lnSpc>
              <a:spcBef>
                <a:spcPts val="0"/>
              </a:spcBef>
              <a:spcAft>
                <a:spcPts val="0"/>
              </a:spcAft>
              <a:buNone/>
            </a:pPr>
            <a:r>
              <a:rPr b="0" i="0" lang="en-US" sz="2110" u="none" cap="none" strike="noStrike">
                <a:solidFill>
                  <a:srgbClr val="FFFFFF"/>
                </a:solidFill>
                <a:latin typeface="Alata"/>
                <a:ea typeface="Alata"/>
                <a:cs typeface="Alata"/>
                <a:sym typeface="Alata"/>
              </a:rPr>
              <a:t>ALATA</a:t>
            </a:r>
            <a:endParaRPr/>
          </a:p>
          <a:p>
            <a:pPr indent="0" lvl="0" marL="0" marR="0" rtl="0" algn="ctr">
              <a:lnSpc>
                <a:spcPct val="90000"/>
              </a:lnSpc>
              <a:spcBef>
                <a:spcPts val="0"/>
              </a:spcBef>
              <a:spcAft>
                <a:spcPts val="0"/>
              </a:spcAft>
              <a:buNone/>
            </a:pPr>
            <a:r>
              <a:t/>
            </a:r>
            <a:endParaRPr b="0" i="0" sz="2110" u="none" cap="none" strike="noStrike">
              <a:solidFill>
                <a:srgbClr val="FFFFFF"/>
              </a:solidFill>
              <a:latin typeface="Alata"/>
              <a:ea typeface="Alata"/>
              <a:cs typeface="Alata"/>
              <a:sym typeface="Alata"/>
            </a:endParaRPr>
          </a:p>
          <a:p>
            <a:pPr indent="0" lvl="0" marL="0" marR="0" rtl="0" algn="ctr">
              <a:lnSpc>
                <a:spcPct val="90000"/>
              </a:lnSpc>
              <a:spcBef>
                <a:spcPts val="0"/>
              </a:spcBef>
              <a:spcAft>
                <a:spcPts val="0"/>
              </a:spcAft>
              <a:buNone/>
            </a:pPr>
            <a:r>
              <a:rPr b="0" i="0" lang="en-US" sz="1497" u="none" cap="none" strike="noStrike">
                <a:solidFill>
                  <a:srgbClr val="FFFFFF"/>
                </a:solidFill>
                <a:latin typeface="Alata"/>
                <a:ea typeface="Alata"/>
                <a:cs typeface="Alata"/>
                <a:sym typeface="Alata"/>
              </a:rPr>
              <a:t>HEADERS:</a:t>
            </a:r>
            <a:endParaRPr/>
          </a:p>
          <a:p>
            <a:pPr indent="0" lvl="0" marL="0" marR="0" rtl="0" algn="ctr">
              <a:lnSpc>
                <a:spcPct val="90000"/>
              </a:lnSpc>
              <a:spcBef>
                <a:spcPts val="0"/>
              </a:spcBef>
              <a:spcAft>
                <a:spcPts val="0"/>
              </a:spcAft>
              <a:buNone/>
            </a:pPr>
            <a:r>
              <a:rPr b="0" i="0" lang="en-US" sz="2110" u="none" cap="none" strike="noStrike">
                <a:solidFill>
                  <a:srgbClr val="FFFFFF"/>
                </a:solidFill>
                <a:latin typeface="Alata"/>
                <a:ea typeface="Alata"/>
                <a:cs typeface="Alata"/>
                <a:sym typeface="Alata"/>
              </a:rPr>
              <a:t>ALATA</a:t>
            </a:r>
            <a:endParaRPr/>
          </a:p>
          <a:p>
            <a:pPr indent="0" lvl="0" marL="0" marR="0" rtl="0" algn="ctr">
              <a:lnSpc>
                <a:spcPct val="90000"/>
              </a:lnSpc>
              <a:spcBef>
                <a:spcPts val="0"/>
              </a:spcBef>
              <a:spcAft>
                <a:spcPts val="0"/>
              </a:spcAft>
              <a:buNone/>
            </a:pPr>
            <a:r>
              <a:t/>
            </a:r>
            <a:endParaRPr b="0" i="0" sz="2110" u="none" cap="none" strike="noStrike">
              <a:solidFill>
                <a:srgbClr val="FFFFFF"/>
              </a:solidFill>
              <a:latin typeface="Alata"/>
              <a:ea typeface="Alata"/>
              <a:cs typeface="Alata"/>
              <a:sym typeface="Alata"/>
            </a:endParaRPr>
          </a:p>
          <a:p>
            <a:pPr indent="0" lvl="0" marL="0" marR="0" rtl="0" algn="ctr">
              <a:lnSpc>
                <a:spcPct val="90000"/>
              </a:lnSpc>
              <a:spcBef>
                <a:spcPts val="0"/>
              </a:spcBef>
              <a:spcAft>
                <a:spcPts val="0"/>
              </a:spcAft>
              <a:buNone/>
            </a:pPr>
            <a:r>
              <a:rPr b="0" i="0" lang="en-US" sz="1497" u="none" cap="none" strike="noStrike">
                <a:solidFill>
                  <a:srgbClr val="FFFFFF"/>
                </a:solidFill>
                <a:latin typeface="Alata"/>
                <a:ea typeface="Alata"/>
                <a:cs typeface="Alata"/>
                <a:sym typeface="Alata"/>
              </a:rPr>
              <a:t>BODY COPY:</a:t>
            </a:r>
            <a:endParaRPr/>
          </a:p>
          <a:p>
            <a:pPr indent="0" lvl="0" marL="0" marR="0" rtl="0" algn="ctr">
              <a:lnSpc>
                <a:spcPct val="90000"/>
              </a:lnSpc>
              <a:spcBef>
                <a:spcPts val="0"/>
              </a:spcBef>
              <a:spcAft>
                <a:spcPts val="0"/>
              </a:spcAft>
              <a:buNone/>
            </a:pPr>
            <a:r>
              <a:rPr b="0" i="0" lang="en-US" sz="2110" u="none" cap="none" strike="noStrike">
                <a:solidFill>
                  <a:srgbClr val="FFFFFF"/>
                </a:solidFill>
                <a:latin typeface="Alata"/>
                <a:ea typeface="Alata"/>
                <a:cs typeface="Alata"/>
                <a:sym typeface="Alata"/>
              </a:rPr>
              <a:t>ALATA</a:t>
            </a:r>
            <a:endParaRPr/>
          </a:p>
        </p:txBody>
      </p:sp>
      <p:sp>
        <p:nvSpPr>
          <p:cNvPr id="356" name="Google Shape;356;p25"/>
          <p:cNvSpPr txBox="1"/>
          <p:nvPr/>
        </p:nvSpPr>
        <p:spPr>
          <a:xfrm>
            <a:off x="2712352" y="89926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FFFFFF"/>
                </a:solidFill>
                <a:latin typeface="Alata"/>
                <a:ea typeface="Alata"/>
                <a:cs typeface="Alata"/>
                <a:sym typeface="Alata"/>
              </a:rPr>
              <a:t>#FFFFEE</a:t>
            </a:r>
            <a:endParaRPr/>
          </a:p>
        </p:txBody>
      </p:sp>
      <p:sp>
        <p:nvSpPr>
          <p:cNvPr id="357" name="Google Shape;357;p25"/>
          <p:cNvSpPr txBox="1"/>
          <p:nvPr/>
        </p:nvSpPr>
        <p:spPr>
          <a:xfrm>
            <a:off x="4210005" y="1455566"/>
            <a:ext cx="9867990" cy="31826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Alata"/>
                <a:ea typeface="Alata"/>
                <a:cs typeface="Alata"/>
                <a:sym typeface="Alata"/>
              </a:rPr>
              <a:t>Use these design resources in your Canva Presentation.</a:t>
            </a:r>
            <a:endParaRPr/>
          </a:p>
        </p:txBody>
      </p:sp>
      <p:sp>
        <p:nvSpPr>
          <p:cNvPr id="358" name="Google Shape;358;p25"/>
          <p:cNvSpPr txBox="1"/>
          <p:nvPr/>
        </p:nvSpPr>
        <p:spPr>
          <a:xfrm>
            <a:off x="11706206" y="9915836"/>
            <a:ext cx="5916757" cy="175524"/>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US" sz="1199" u="none" cap="none" strike="noStrike">
                <a:solidFill>
                  <a:srgbClr val="000000"/>
                </a:solidFill>
                <a:latin typeface="Alata"/>
                <a:ea typeface="Alata"/>
                <a:cs typeface="Alata"/>
                <a:sym typeface="Alata"/>
              </a:rPr>
              <a:t>DON'T FORGET TO DELETE THIS PAGE BEFORE PRESENTING. </a:t>
            </a:r>
            <a:endParaRPr/>
          </a:p>
        </p:txBody>
      </p:sp>
      <p:sp>
        <p:nvSpPr>
          <p:cNvPr id="359" name="Google Shape;359;p25"/>
          <p:cNvSpPr txBox="1"/>
          <p:nvPr/>
        </p:nvSpPr>
        <p:spPr>
          <a:xfrm>
            <a:off x="5469973" y="543899"/>
            <a:ext cx="7348055" cy="75184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600" u="none" cap="none" strike="noStrike">
                <a:solidFill>
                  <a:srgbClr val="000000"/>
                </a:solidFill>
                <a:latin typeface="Alata"/>
                <a:ea typeface="Alata"/>
                <a:cs typeface="Alata"/>
                <a:sym typeface="Alata"/>
              </a:rPr>
              <a:t>Resource Page</a:t>
            </a:r>
            <a:endParaRPr/>
          </a:p>
        </p:txBody>
      </p:sp>
      <p:sp>
        <p:nvSpPr>
          <p:cNvPr id="360" name="Google Shape;360;p25"/>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FFFFFF"/>
                </a:solidFill>
                <a:latin typeface="Alata"/>
                <a:ea typeface="Alata"/>
                <a:cs typeface="Alata"/>
                <a:sym typeface="Alata"/>
              </a:rPr>
              <a:t>FONTS</a:t>
            </a:r>
            <a:endParaRPr/>
          </a:p>
        </p:txBody>
      </p:sp>
      <p:sp>
        <p:nvSpPr>
          <p:cNvPr id="361" name="Google Shape;361;p25"/>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FFFFFF"/>
                </a:solidFill>
                <a:latin typeface="Alata"/>
                <a:ea typeface="Alata"/>
                <a:cs typeface="Alata"/>
                <a:sym typeface="Alata"/>
              </a:rPr>
              <a:t>DESIGN ELEMENTS</a:t>
            </a:r>
            <a:endParaRPr/>
          </a:p>
        </p:txBody>
      </p:sp>
      <p:sp>
        <p:nvSpPr>
          <p:cNvPr id="362" name="Google Shape;362;p25"/>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FFFFFF"/>
                </a:solidFill>
                <a:latin typeface="Alata"/>
                <a:ea typeface="Alata"/>
                <a:cs typeface="Alata"/>
                <a:sym typeface="Alata"/>
              </a:rPr>
              <a:t>COLORS</a:t>
            </a:r>
            <a:endParaRPr/>
          </a:p>
        </p:txBody>
      </p:sp>
      <p:grpSp>
        <p:nvGrpSpPr>
          <p:cNvPr id="363" name="Google Shape;363;p25"/>
          <p:cNvGrpSpPr/>
          <p:nvPr/>
        </p:nvGrpSpPr>
        <p:grpSpPr>
          <a:xfrm>
            <a:off x="6712288" y="3926882"/>
            <a:ext cx="10308370" cy="4720903"/>
            <a:chOff x="0" y="0"/>
            <a:chExt cx="13744493" cy="6294537"/>
          </a:xfrm>
        </p:grpSpPr>
        <p:sp>
          <p:nvSpPr>
            <p:cNvPr id="364" name="Google Shape;364;p25"/>
            <p:cNvSpPr/>
            <p:nvPr/>
          </p:nvSpPr>
          <p:spPr>
            <a:xfrm>
              <a:off x="11214879" y="1830530"/>
              <a:ext cx="966416" cy="831118"/>
            </a:xfrm>
            <a:custGeom>
              <a:rect b="b" l="l" r="r" t="t"/>
              <a:pathLst>
                <a:path extrusionOk="0" h="831118" w="966416">
                  <a:moveTo>
                    <a:pt x="0" y="0"/>
                  </a:moveTo>
                  <a:lnTo>
                    <a:pt x="966417" y="0"/>
                  </a:lnTo>
                  <a:lnTo>
                    <a:pt x="966417" y="831118"/>
                  </a:lnTo>
                  <a:lnTo>
                    <a:pt x="0" y="831118"/>
                  </a:lnTo>
                  <a:lnTo>
                    <a:pt x="0" y="0"/>
                  </a:lnTo>
                  <a:close/>
                </a:path>
              </a:pathLst>
            </a:custGeom>
            <a:blipFill rotWithShape="1">
              <a:blip r:embed="rId3">
                <a:alphaModFix/>
              </a:blip>
              <a:stretch>
                <a:fillRect b="0" l="0" r="0" t="0"/>
              </a:stretch>
            </a:blipFill>
            <a:ln>
              <a:noFill/>
            </a:ln>
          </p:spPr>
        </p:sp>
        <p:sp>
          <p:nvSpPr>
            <p:cNvPr id="365" name="Google Shape;365;p25"/>
            <p:cNvSpPr/>
            <p:nvPr/>
          </p:nvSpPr>
          <p:spPr>
            <a:xfrm>
              <a:off x="12981936" y="3436603"/>
              <a:ext cx="686872" cy="949194"/>
            </a:xfrm>
            <a:custGeom>
              <a:rect b="b" l="l" r="r" t="t"/>
              <a:pathLst>
                <a:path extrusionOk="0" h="949194" w="686872">
                  <a:moveTo>
                    <a:pt x="0" y="0"/>
                  </a:moveTo>
                  <a:lnTo>
                    <a:pt x="686872" y="0"/>
                  </a:lnTo>
                  <a:lnTo>
                    <a:pt x="686872" y="949194"/>
                  </a:lnTo>
                  <a:lnTo>
                    <a:pt x="0" y="949194"/>
                  </a:lnTo>
                  <a:lnTo>
                    <a:pt x="0" y="0"/>
                  </a:lnTo>
                  <a:close/>
                </a:path>
              </a:pathLst>
            </a:custGeom>
            <a:blipFill rotWithShape="1">
              <a:blip r:embed="rId4">
                <a:alphaModFix/>
              </a:blip>
              <a:stretch>
                <a:fillRect b="0" l="0" r="0" t="0"/>
              </a:stretch>
            </a:blipFill>
            <a:ln>
              <a:noFill/>
            </a:ln>
          </p:spPr>
        </p:sp>
        <p:sp>
          <p:nvSpPr>
            <p:cNvPr id="366" name="Google Shape;366;p25"/>
            <p:cNvSpPr/>
            <p:nvPr/>
          </p:nvSpPr>
          <p:spPr>
            <a:xfrm>
              <a:off x="11415585" y="3537730"/>
              <a:ext cx="565892" cy="848067"/>
            </a:xfrm>
            <a:custGeom>
              <a:rect b="b" l="l" r="r" t="t"/>
              <a:pathLst>
                <a:path extrusionOk="0" h="848067" w="565892">
                  <a:moveTo>
                    <a:pt x="0" y="0"/>
                  </a:moveTo>
                  <a:lnTo>
                    <a:pt x="565893" y="0"/>
                  </a:lnTo>
                  <a:lnTo>
                    <a:pt x="565893" y="848067"/>
                  </a:lnTo>
                  <a:lnTo>
                    <a:pt x="0" y="848067"/>
                  </a:lnTo>
                  <a:lnTo>
                    <a:pt x="0" y="0"/>
                  </a:lnTo>
                  <a:close/>
                </a:path>
              </a:pathLst>
            </a:custGeom>
            <a:blipFill rotWithShape="1">
              <a:blip r:embed="rId5">
                <a:alphaModFix/>
              </a:blip>
              <a:stretch>
                <a:fillRect b="0" l="0" r="0" t="0"/>
              </a:stretch>
            </a:blipFill>
            <a:ln>
              <a:noFill/>
            </a:ln>
          </p:spPr>
        </p:sp>
        <p:sp>
          <p:nvSpPr>
            <p:cNvPr id="367" name="Google Shape;367;p25"/>
            <p:cNvSpPr/>
            <p:nvPr/>
          </p:nvSpPr>
          <p:spPr>
            <a:xfrm>
              <a:off x="12805988" y="5240826"/>
              <a:ext cx="938505" cy="848067"/>
            </a:xfrm>
            <a:custGeom>
              <a:rect b="b" l="l" r="r" t="t"/>
              <a:pathLst>
                <a:path extrusionOk="0" h="848067" w="938505">
                  <a:moveTo>
                    <a:pt x="0" y="0"/>
                  </a:moveTo>
                  <a:lnTo>
                    <a:pt x="938505" y="0"/>
                  </a:lnTo>
                  <a:lnTo>
                    <a:pt x="938505" y="848068"/>
                  </a:lnTo>
                  <a:lnTo>
                    <a:pt x="0" y="848068"/>
                  </a:lnTo>
                  <a:lnTo>
                    <a:pt x="0" y="0"/>
                  </a:lnTo>
                  <a:close/>
                </a:path>
              </a:pathLst>
            </a:custGeom>
            <a:blipFill rotWithShape="1">
              <a:blip r:embed="rId6">
                <a:alphaModFix/>
              </a:blip>
              <a:stretch>
                <a:fillRect b="0" l="0" r="0" t="0"/>
              </a:stretch>
            </a:blipFill>
            <a:ln>
              <a:noFill/>
            </a:ln>
          </p:spPr>
        </p:sp>
        <p:sp>
          <p:nvSpPr>
            <p:cNvPr id="368" name="Google Shape;368;p25"/>
            <p:cNvSpPr/>
            <p:nvPr/>
          </p:nvSpPr>
          <p:spPr>
            <a:xfrm>
              <a:off x="12805988" y="50563"/>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7">
                <a:alphaModFix/>
              </a:blip>
              <a:stretch>
                <a:fillRect b="0" l="0" r="0" t="0"/>
              </a:stretch>
            </a:blipFill>
            <a:ln>
              <a:noFill/>
            </a:ln>
          </p:spPr>
        </p:sp>
        <p:sp>
          <p:nvSpPr>
            <p:cNvPr id="369" name="Google Shape;369;p25"/>
            <p:cNvSpPr/>
            <p:nvPr/>
          </p:nvSpPr>
          <p:spPr>
            <a:xfrm>
              <a:off x="11107396" y="59038"/>
              <a:ext cx="1160275" cy="713042"/>
            </a:xfrm>
            <a:custGeom>
              <a:rect b="b" l="l" r="r" t="t"/>
              <a:pathLst>
                <a:path extrusionOk="0" h="713042" w="1160275">
                  <a:moveTo>
                    <a:pt x="0" y="0"/>
                  </a:moveTo>
                  <a:lnTo>
                    <a:pt x="1160274" y="0"/>
                  </a:lnTo>
                  <a:lnTo>
                    <a:pt x="1160274" y="713042"/>
                  </a:lnTo>
                  <a:lnTo>
                    <a:pt x="0" y="713042"/>
                  </a:lnTo>
                  <a:lnTo>
                    <a:pt x="0" y="0"/>
                  </a:lnTo>
                  <a:close/>
                </a:path>
              </a:pathLst>
            </a:custGeom>
            <a:blipFill rotWithShape="1">
              <a:blip r:embed="rId8">
                <a:alphaModFix/>
              </a:blip>
              <a:stretch>
                <a:fillRect b="0" l="0" r="0" t="0"/>
              </a:stretch>
            </a:blipFill>
            <a:ln>
              <a:noFill/>
            </a:ln>
          </p:spPr>
        </p:sp>
        <p:sp>
          <p:nvSpPr>
            <p:cNvPr id="370" name="Google Shape;370;p25"/>
            <p:cNvSpPr/>
            <p:nvPr/>
          </p:nvSpPr>
          <p:spPr>
            <a:xfrm>
              <a:off x="12719613" y="1830530"/>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9">
                <a:alphaModFix/>
              </a:blip>
              <a:stretch>
                <a:fillRect b="0" l="0" r="0" t="0"/>
              </a:stretch>
            </a:blipFill>
            <a:ln>
              <a:noFill/>
            </a:ln>
          </p:spPr>
        </p:sp>
        <p:sp>
          <p:nvSpPr>
            <p:cNvPr id="371" name="Google Shape;371;p25"/>
            <p:cNvSpPr/>
            <p:nvPr/>
          </p:nvSpPr>
          <p:spPr>
            <a:xfrm>
              <a:off x="11320493" y="5261878"/>
              <a:ext cx="660984" cy="949194"/>
            </a:xfrm>
            <a:custGeom>
              <a:rect b="b" l="l" r="r" t="t"/>
              <a:pathLst>
                <a:path extrusionOk="0" h="949194" w="660984">
                  <a:moveTo>
                    <a:pt x="0" y="0"/>
                  </a:moveTo>
                  <a:lnTo>
                    <a:pt x="660985" y="0"/>
                  </a:lnTo>
                  <a:lnTo>
                    <a:pt x="660985" y="949195"/>
                  </a:lnTo>
                  <a:lnTo>
                    <a:pt x="0" y="949195"/>
                  </a:lnTo>
                  <a:lnTo>
                    <a:pt x="0" y="0"/>
                  </a:lnTo>
                  <a:close/>
                </a:path>
              </a:pathLst>
            </a:custGeom>
            <a:blipFill rotWithShape="1">
              <a:blip r:embed="rId10">
                <a:alphaModFix/>
              </a:blip>
              <a:stretch>
                <a:fillRect b="0" l="0" r="0" t="0"/>
              </a:stretch>
            </a:blipFill>
            <a:ln>
              <a:noFill/>
            </a:ln>
          </p:spPr>
        </p:sp>
        <p:sp>
          <p:nvSpPr>
            <p:cNvPr id="372" name="Google Shape;372;p25"/>
            <p:cNvSpPr/>
            <p:nvPr/>
          </p:nvSpPr>
          <p:spPr>
            <a:xfrm>
              <a:off x="6792616" y="9326"/>
              <a:ext cx="833565" cy="949194"/>
            </a:xfrm>
            <a:custGeom>
              <a:rect b="b" l="l" r="r" t="t"/>
              <a:pathLst>
                <a:path extrusionOk="0" h="949194" w="833565">
                  <a:moveTo>
                    <a:pt x="0" y="0"/>
                  </a:moveTo>
                  <a:lnTo>
                    <a:pt x="833565" y="0"/>
                  </a:lnTo>
                  <a:lnTo>
                    <a:pt x="833565" y="949194"/>
                  </a:lnTo>
                  <a:lnTo>
                    <a:pt x="0" y="949194"/>
                  </a:lnTo>
                  <a:lnTo>
                    <a:pt x="0" y="0"/>
                  </a:lnTo>
                  <a:close/>
                </a:path>
              </a:pathLst>
            </a:custGeom>
            <a:blipFill rotWithShape="1">
              <a:blip r:embed="rId11">
                <a:alphaModFix/>
              </a:blip>
              <a:stretch>
                <a:fillRect b="0" l="0" r="0" t="0"/>
              </a:stretch>
            </a:blipFill>
            <a:ln>
              <a:noFill/>
            </a:ln>
          </p:spPr>
        </p:sp>
        <p:sp>
          <p:nvSpPr>
            <p:cNvPr id="373" name="Google Shape;373;p25"/>
            <p:cNvSpPr/>
            <p:nvPr/>
          </p:nvSpPr>
          <p:spPr>
            <a:xfrm>
              <a:off x="9546278" y="181541"/>
              <a:ext cx="1100526" cy="654313"/>
            </a:xfrm>
            <a:custGeom>
              <a:rect b="b" l="l" r="r" t="t"/>
              <a:pathLst>
                <a:path extrusionOk="0" h="654313" w="1100526">
                  <a:moveTo>
                    <a:pt x="0" y="0"/>
                  </a:moveTo>
                  <a:lnTo>
                    <a:pt x="1100526" y="0"/>
                  </a:lnTo>
                  <a:lnTo>
                    <a:pt x="1100526" y="654313"/>
                  </a:lnTo>
                  <a:lnTo>
                    <a:pt x="0" y="654313"/>
                  </a:lnTo>
                  <a:lnTo>
                    <a:pt x="0" y="0"/>
                  </a:lnTo>
                  <a:close/>
                </a:path>
              </a:pathLst>
            </a:custGeom>
            <a:blipFill rotWithShape="1">
              <a:blip r:embed="rId12">
                <a:alphaModFix/>
              </a:blip>
              <a:stretch>
                <a:fillRect b="0" l="0" r="0" t="0"/>
              </a:stretch>
            </a:blipFill>
            <a:ln>
              <a:noFill/>
            </a:ln>
          </p:spPr>
        </p:sp>
        <p:sp>
          <p:nvSpPr>
            <p:cNvPr id="374" name="Google Shape;374;p25"/>
            <p:cNvSpPr/>
            <p:nvPr/>
          </p:nvSpPr>
          <p:spPr>
            <a:xfrm>
              <a:off x="1320280" y="59889"/>
              <a:ext cx="848067" cy="848067"/>
            </a:xfrm>
            <a:custGeom>
              <a:rect b="b" l="l" r="r" t="t"/>
              <a:pathLst>
                <a:path extrusionOk="0" h="848067" w="848067">
                  <a:moveTo>
                    <a:pt x="0" y="0"/>
                  </a:moveTo>
                  <a:lnTo>
                    <a:pt x="848067" y="0"/>
                  </a:lnTo>
                  <a:lnTo>
                    <a:pt x="848067" y="848068"/>
                  </a:lnTo>
                  <a:lnTo>
                    <a:pt x="0" y="848068"/>
                  </a:lnTo>
                  <a:lnTo>
                    <a:pt x="0" y="0"/>
                  </a:lnTo>
                  <a:close/>
                </a:path>
              </a:pathLst>
            </a:custGeom>
            <a:blipFill rotWithShape="1">
              <a:blip r:embed="rId13">
                <a:alphaModFix/>
              </a:blip>
              <a:stretch>
                <a:fillRect b="0" l="0" r="0" t="0"/>
              </a:stretch>
            </a:blipFill>
            <a:ln>
              <a:noFill/>
            </a:ln>
          </p:spPr>
        </p:sp>
        <p:sp>
          <p:nvSpPr>
            <p:cNvPr id="375" name="Google Shape;375;p25"/>
            <p:cNvSpPr/>
            <p:nvPr/>
          </p:nvSpPr>
          <p:spPr>
            <a:xfrm>
              <a:off x="6889" y="59889"/>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14">
                <a:alphaModFix/>
              </a:blip>
              <a:stretch>
                <a:fillRect b="0" l="0" r="0" t="0"/>
              </a:stretch>
            </a:blipFill>
            <a:ln>
              <a:noFill/>
            </a:ln>
          </p:spPr>
        </p:sp>
        <p:sp>
          <p:nvSpPr>
            <p:cNvPr id="376" name="Google Shape;376;p25"/>
            <p:cNvSpPr/>
            <p:nvPr/>
          </p:nvSpPr>
          <p:spPr>
            <a:xfrm>
              <a:off x="5345042" y="34740"/>
              <a:ext cx="941146" cy="898366"/>
            </a:xfrm>
            <a:custGeom>
              <a:rect b="b" l="l" r="r" t="t"/>
              <a:pathLst>
                <a:path extrusionOk="0" h="898366" w="941146">
                  <a:moveTo>
                    <a:pt x="0" y="0"/>
                  </a:moveTo>
                  <a:lnTo>
                    <a:pt x="941146" y="0"/>
                  </a:lnTo>
                  <a:lnTo>
                    <a:pt x="941146" y="898366"/>
                  </a:lnTo>
                  <a:lnTo>
                    <a:pt x="0" y="898366"/>
                  </a:lnTo>
                  <a:lnTo>
                    <a:pt x="0" y="0"/>
                  </a:lnTo>
                  <a:close/>
                </a:path>
              </a:pathLst>
            </a:custGeom>
            <a:blipFill rotWithShape="1">
              <a:blip r:embed="rId15">
                <a:alphaModFix/>
              </a:blip>
              <a:stretch>
                <a:fillRect b="0" l="0" r="0" t="0"/>
              </a:stretch>
            </a:blipFill>
            <a:ln>
              <a:noFill/>
            </a:ln>
          </p:spPr>
        </p:sp>
        <p:sp>
          <p:nvSpPr>
            <p:cNvPr id="377" name="Google Shape;377;p25"/>
            <p:cNvSpPr/>
            <p:nvPr/>
          </p:nvSpPr>
          <p:spPr>
            <a:xfrm>
              <a:off x="2652851" y="9326"/>
              <a:ext cx="942291" cy="949194"/>
            </a:xfrm>
            <a:custGeom>
              <a:rect b="b" l="l" r="r" t="t"/>
              <a:pathLst>
                <a:path extrusionOk="0" h="949194" w="942291">
                  <a:moveTo>
                    <a:pt x="0" y="0"/>
                  </a:moveTo>
                  <a:lnTo>
                    <a:pt x="942291" y="0"/>
                  </a:lnTo>
                  <a:lnTo>
                    <a:pt x="942291" y="949194"/>
                  </a:lnTo>
                  <a:lnTo>
                    <a:pt x="0" y="949194"/>
                  </a:lnTo>
                  <a:lnTo>
                    <a:pt x="0" y="0"/>
                  </a:lnTo>
                  <a:close/>
                </a:path>
              </a:pathLst>
            </a:custGeom>
            <a:blipFill rotWithShape="1">
              <a:blip r:embed="rId16">
                <a:alphaModFix/>
              </a:blip>
              <a:stretch>
                <a:fillRect b="0" l="0" r="0" t="0"/>
              </a:stretch>
            </a:blipFill>
            <a:ln>
              <a:noFill/>
            </a:ln>
          </p:spPr>
        </p:sp>
        <p:sp>
          <p:nvSpPr>
            <p:cNvPr id="378" name="Google Shape;378;p25"/>
            <p:cNvSpPr/>
            <p:nvPr/>
          </p:nvSpPr>
          <p:spPr>
            <a:xfrm>
              <a:off x="4070056" y="0"/>
              <a:ext cx="785987" cy="958520"/>
            </a:xfrm>
            <a:custGeom>
              <a:rect b="b" l="l" r="r" t="t"/>
              <a:pathLst>
                <a:path extrusionOk="0" h="958520" w="785987">
                  <a:moveTo>
                    <a:pt x="0" y="0"/>
                  </a:moveTo>
                  <a:lnTo>
                    <a:pt x="785986" y="0"/>
                  </a:lnTo>
                  <a:lnTo>
                    <a:pt x="785986" y="958520"/>
                  </a:lnTo>
                  <a:lnTo>
                    <a:pt x="0" y="958520"/>
                  </a:lnTo>
                  <a:lnTo>
                    <a:pt x="0" y="0"/>
                  </a:lnTo>
                  <a:close/>
                </a:path>
              </a:pathLst>
            </a:custGeom>
            <a:blipFill rotWithShape="1">
              <a:blip r:embed="rId17">
                <a:alphaModFix/>
              </a:blip>
              <a:stretch>
                <a:fillRect b="0" l="0" r="0" t="0"/>
              </a:stretch>
            </a:blipFill>
            <a:ln>
              <a:noFill/>
            </a:ln>
          </p:spPr>
        </p:sp>
        <p:sp>
          <p:nvSpPr>
            <p:cNvPr id="379" name="Google Shape;379;p25"/>
            <p:cNvSpPr/>
            <p:nvPr/>
          </p:nvSpPr>
          <p:spPr>
            <a:xfrm>
              <a:off x="8154932" y="59889"/>
              <a:ext cx="892720" cy="897616"/>
            </a:xfrm>
            <a:custGeom>
              <a:rect b="b" l="l" r="r" t="t"/>
              <a:pathLst>
                <a:path extrusionOk="0" h="897616" w="892720">
                  <a:moveTo>
                    <a:pt x="0" y="0"/>
                  </a:moveTo>
                  <a:lnTo>
                    <a:pt x="892720" y="0"/>
                  </a:lnTo>
                  <a:lnTo>
                    <a:pt x="892720" y="897616"/>
                  </a:lnTo>
                  <a:lnTo>
                    <a:pt x="0" y="897616"/>
                  </a:lnTo>
                  <a:lnTo>
                    <a:pt x="0" y="0"/>
                  </a:lnTo>
                  <a:close/>
                </a:path>
              </a:pathLst>
            </a:custGeom>
            <a:blipFill rotWithShape="1">
              <a:blip r:embed="rId18">
                <a:alphaModFix/>
              </a:blip>
              <a:stretch>
                <a:fillRect b="0" l="0" r="0" t="0"/>
              </a:stretch>
            </a:blipFill>
            <a:ln>
              <a:noFill/>
            </a:ln>
          </p:spPr>
        </p:sp>
        <p:sp>
          <p:nvSpPr>
            <p:cNvPr id="380" name="Google Shape;380;p25"/>
            <p:cNvSpPr/>
            <p:nvPr/>
          </p:nvSpPr>
          <p:spPr>
            <a:xfrm>
              <a:off x="8059512" y="1753734"/>
              <a:ext cx="766259" cy="949194"/>
            </a:xfrm>
            <a:custGeom>
              <a:rect b="b" l="l" r="r" t="t"/>
              <a:pathLst>
                <a:path extrusionOk="0" h="949194" w="766259">
                  <a:moveTo>
                    <a:pt x="0" y="0"/>
                  </a:moveTo>
                  <a:lnTo>
                    <a:pt x="766258" y="0"/>
                  </a:lnTo>
                  <a:lnTo>
                    <a:pt x="766258" y="949195"/>
                  </a:lnTo>
                  <a:lnTo>
                    <a:pt x="0" y="949195"/>
                  </a:lnTo>
                  <a:lnTo>
                    <a:pt x="0" y="0"/>
                  </a:lnTo>
                  <a:close/>
                </a:path>
              </a:pathLst>
            </a:custGeom>
            <a:blipFill rotWithShape="1">
              <a:blip r:embed="rId19">
                <a:alphaModFix/>
              </a:blip>
              <a:stretch>
                <a:fillRect b="0" l="0" r="0" t="0"/>
              </a:stretch>
            </a:blipFill>
            <a:ln>
              <a:noFill/>
            </a:ln>
          </p:spPr>
        </p:sp>
        <p:sp>
          <p:nvSpPr>
            <p:cNvPr id="381" name="Google Shape;381;p25"/>
            <p:cNvSpPr/>
            <p:nvPr/>
          </p:nvSpPr>
          <p:spPr>
            <a:xfrm>
              <a:off x="6408379" y="1753734"/>
              <a:ext cx="1031733" cy="949194"/>
            </a:xfrm>
            <a:custGeom>
              <a:rect b="b" l="l" r="r" t="t"/>
              <a:pathLst>
                <a:path extrusionOk="0" h="949194" w="1031733">
                  <a:moveTo>
                    <a:pt x="0" y="0"/>
                  </a:moveTo>
                  <a:lnTo>
                    <a:pt x="1031733" y="0"/>
                  </a:lnTo>
                  <a:lnTo>
                    <a:pt x="1031733" y="949195"/>
                  </a:lnTo>
                  <a:lnTo>
                    <a:pt x="0" y="949195"/>
                  </a:lnTo>
                  <a:lnTo>
                    <a:pt x="0" y="0"/>
                  </a:lnTo>
                  <a:close/>
                </a:path>
              </a:pathLst>
            </a:custGeom>
            <a:blipFill rotWithShape="1">
              <a:blip r:embed="rId20">
                <a:alphaModFix/>
              </a:blip>
              <a:stretch>
                <a:fillRect b="0" l="0" r="0" t="0"/>
              </a:stretch>
            </a:blipFill>
            <a:ln>
              <a:noFill/>
            </a:ln>
          </p:spPr>
        </p:sp>
        <p:sp>
          <p:nvSpPr>
            <p:cNvPr id="382" name="Google Shape;382;p25"/>
            <p:cNvSpPr/>
            <p:nvPr/>
          </p:nvSpPr>
          <p:spPr>
            <a:xfrm>
              <a:off x="9508894" y="1968989"/>
              <a:ext cx="1084722" cy="623222"/>
            </a:xfrm>
            <a:custGeom>
              <a:rect b="b" l="l" r="r" t="t"/>
              <a:pathLst>
                <a:path extrusionOk="0" h="623222" w="1084722">
                  <a:moveTo>
                    <a:pt x="0" y="0"/>
                  </a:moveTo>
                  <a:lnTo>
                    <a:pt x="1084722" y="0"/>
                  </a:lnTo>
                  <a:lnTo>
                    <a:pt x="1084722" y="623222"/>
                  </a:lnTo>
                  <a:lnTo>
                    <a:pt x="0" y="623222"/>
                  </a:lnTo>
                  <a:lnTo>
                    <a:pt x="0" y="0"/>
                  </a:lnTo>
                  <a:close/>
                </a:path>
              </a:pathLst>
            </a:custGeom>
            <a:blipFill rotWithShape="1">
              <a:blip r:embed="rId21">
                <a:alphaModFix/>
              </a:blip>
              <a:stretch>
                <a:fillRect b="0" l="0" r="0" t="0"/>
              </a:stretch>
            </a:blipFill>
            <a:ln>
              <a:noFill/>
            </a:ln>
          </p:spPr>
        </p:sp>
        <p:sp>
          <p:nvSpPr>
            <p:cNvPr id="383" name="Google Shape;383;p25"/>
            <p:cNvSpPr/>
            <p:nvPr/>
          </p:nvSpPr>
          <p:spPr>
            <a:xfrm>
              <a:off x="3292047" y="1753734"/>
              <a:ext cx="949194" cy="949194"/>
            </a:xfrm>
            <a:custGeom>
              <a:rect b="b" l="l" r="r" t="t"/>
              <a:pathLst>
                <a:path extrusionOk="0" h="949194" w="949194">
                  <a:moveTo>
                    <a:pt x="0" y="0"/>
                  </a:moveTo>
                  <a:lnTo>
                    <a:pt x="949194" y="0"/>
                  </a:lnTo>
                  <a:lnTo>
                    <a:pt x="949194" y="949195"/>
                  </a:lnTo>
                  <a:lnTo>
                    <a:pt x="0" y="949195"/>
                  </a:lnTo>
                  <a:lnTo>
                    <a:pt x="0" y="0"/>
                  </a:lnTo>
                  <a:close/>
                </a:path>
              </a:pathLst>
            </a:custGeom>
            <a:blipFill rotWithShape="1">
              <a:blip r:embed="rId22">
                <a:alphaModFix/>
              </a:blip>
              <a:stretch>
                <a:fillRect b="0" l="0" r="0" t="0"/>
              </a:stretch>
            </a:blipFill>
            <a:ln>
              <a:noFill/>
            </a:ln>
          </p:spPr>
        </p:sp>
        <p:sp>
          <p:nvSpPr>
            <p:cNvPr id="384" name="Google Shape;384;p25"/>
            <p:cNvSpPr/>
            <p:nvPr/>
          </p:nvSpPr>
          <p:spPr>
            <a:xfrm>
              <a:off x="6889" y="1753734"/>
              <a:ext cx="1103714" cy="949194"/>
            </a:xfrm>
            <a:custGeom>
              <a:rect b="b" l="l" r="r" t="t"/>
              <a:pathLst>
                <a:path extrusionOk="0" h="949194" w="1103714">
                  <a:moveTo>
                    <a:pt x="0" y="0"/>
                  </a:moveTo>
                  <a:lnTo>
                    <a:pt x="1103715" y="0"/>
                  </a:lnTo>
                  <a:lnTo>
                    <a:pt x="1103715" y="949195"/>
                  </a:lnTo>
                  <a:lnTo>
                    <a:pt x="0" y="949195"/>
                  </a:lnTo>
                  <a:lnTo>
                    <a:pt x="0" y="0"/>
                  </a:lnTo>
                  <a:close/>
                </a:path>
              </a:pathLst>
            </a:custGeom>
            <a:blipFill rotWithShape="1">
              <a:blip r:embed="rId23">
                <a:alphaModFix/>
              </a:blip>
              <a:stretch>
                <a:fillRect b="0" l="0" r="0" t="0"/>
              </a:stretch>
            </a:blipFill>
            <a:ln>
              <a:noFill/>
            </a:ln>
          </p:spPr>
        </p:sp>
        <p:sp>
          <p:nvSpPr>
            <p:cNvPr id="385" name="Google Shape;385;p25"/>
            <p:cNvSpPr/>
            <p:nvPr/>
          </p:nvSpPr>
          <p:spPr>
            <a:xfrm>
              <a:off x="4748432" y="1753734"/>
              <a:ext cx="947469" cy="949194"/>
            </a:xfrm>
            <a:custGeom>
              <a:rect b="b" l="l" r="r" t="t"/>
              <a:pathLst>
                <a:path extrusionOk="0" h="949194" w="947469">
                  <a:moveTo>
                    <a:pt x="0" y="0"/>
                  </a:moveTo>
                  <a:lnTo>
                    <a:pt x="947468" y="0"/>
                  </a:lnTo>
                  <a:lnTo>
                    <a:pt x="947468" y="949195"/>
                  </a:lnTo>
                  <a:lnTo>
                    <a:pt x="0" y="949195"/>
                  </a:lnTo>
                  <a:lnTo>
                    <a:pt x="0" y="0"/>
                  </a:lnTo>
                  <a:close/>
                </a:path>
              </a:pathLst>
            </a:custGeom>
            <a:blipFill rotWithShape="1">
              <a:blip r:embed="rId24">
                <a:alphaModFix/>
              </a:blip>
              <a:stretch>
                <a:fillRect b="0" l="0" r="0" t="0"/>
              </a:stretch>
            </a:blipFill>
            <a:ln>
              <a:noFill/>
            </a:ln>
          </p:spPr>
        </p:sp>
        <p:sp>
          <p:nvSpPr>
            <p:cNvPr id="386" name="Google Shape;386;p25"/>
            <p:cNvSpPr/>
            <p:nvPr/>
          </p:nvSpPr>
          <p:spPr>
            <a:xfrm>
              <a:off x="1726728" y="1753734"/>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25">
                <a:alphaModFix/>
              </a:blip>
              <a:stretch>
                <a:fillRect b="0" l="0" r="0" t="0"/>
              </a:stretch>
            </a:blipFill>
            <a:ln>
              <a:noFill/>
            </a:ln>
          </p:spPr>
        </p:sp>
        <p:sp>
          <p:nvSpPr>
            <p:cNvPr id="387" name="Google Shape;387;p25"/>
            <p:cNvSpPr/>
            <p:nvPr/>
          </p:nvSpPr>
          <p:spPr>
            <a:xfrm>
              <a:off x="6923841" y="3524236"/>
              <a:ext cx="1040268" cy="820866"/>
            </a:xfrm>
            <a:custGeom>
              <a:rect b="b" l="l" r="r" t="t"/>
              <a:pathLst>
                <a:path extrusionOk="0" h="820866" w="1040268">
                  <a:moveTo>
                    <a:pt x="0" y="0"/>
                  </a:moveTo>
                  <a:lnTo>
                    <a:pt x="1040268" y="0"/>
                  </a:lnTo>
                  <a:lnTo>
                    <a:pt x="1040268" y="820866"/>
                  </a:lnTo>
                  <a:lnTo>
                    <a:pt x="0" y="820866"/>
                  </a:lnTo>
                  <a:lnTo>
                    <a:pt x="0" y="0"/>
                  </a:lnTo>
                  <a:close/>
                </a:path>
              </a:pathLst>
            </a:custGeom>
            <a:blipFill rotWithShape="1">
              <a:blip r:embed="rId26">
                <a:alphaModFix/>
              </a:blip>
              <a:stretch>
                <a:fillRect b="0" l="0" r="0" t="0"/>
              </a:stretch>
            </a:blipFill>
            <a:ln>
              <a:noFill/>
            </a:ln>
          </p:spPr>
        </p:sp>
        <p:sp>
          <p:nvSpPr>
            <p:cNvPr id="388" name="Google Shape;388;p25"/>
            <p:cNvSpPr/>
            <p:nvPr/>
          </p:nvSpPr>
          <p:spPr>
            <a:xfrm>
              <a:off x="5329397" y="3562814"/>
              <a:ext cx="1072844" cy="645657"/>
            </a:xfrm>
            <a:custGeom>
              <a:rect b="b" l="l" r="r" t="t"/>
              <a:pathLst>
                <a:path extrusionOk="0" h="645657" w="1072844">
                  <a:moveTo>
                    <a:pt x="0" y="0"/>
                  </a:moveTo>
                  <a:lnTo>
                    <a:pt x="1072844" y="0"/>
                  </a:lnTo>
                  <a:lnTo>
                    <a:pt x="1072844" y="645657"/>
                  </a:lnTo>
                  <a:lnTo>
                    <a:pt x="0" y="645657"/>
                  </a:lnTo>
                  <a:lnTo>
                    <a:pt x="0" y="0"/>
                  </a:lnTo>
                  <a:close/>
                </a:path>
              </a:pathLst>
            </a:custGeom>
            <a:blipFill rotWithShape="1">
              <a:blip r:embed="rId27">
                <a:alphaModFix/>
              </a:blip>
              <a:stretch>
                <a:fillRect b="0" l="0" r="0" t="0"/>
              </a:stretch>
            </a:blipFill>
            <a:ln>
              <a:noFill/>
            </a:ln>
          </p:spPr>
        </p:sp>
        <p:sp>
          <p:nvSpPr>
            <p:cNvPr id="389" name="Google Shape;389;p25"/>
            <p:cNvSpPr/>
            <p:nvPr/>
          </p:nvSpPr>
          <p:spPr>
            <a:xfrm>
              <a:off x="2803422" y="3464186"/>
              <a:ext cx="882797" cy="940966"/>
            </a:xfrm>
            <a:custGeom>
              <a:rect b="b" l="l" r="r" t="t"/>
              <a:pathLst>
                <a:path extrusionOk="0" h="940966" w="882797">
                  <a:moveTo>
                    <a:pt x="0" y="0"/>
                  </a:moveTo>
                  <a:lnTo>
                    <a:pt x="882797" y="0"/>
                  </a:lnTo>
                  <a:lnTo>
                    <a:pt x="882797" y="940966"/>
                  </a:lnTo>
                  <a:lnTo>
                    <a:pt x="0" y="940966"/>
                  </a:lnTo>
                  <a:lnTo>
                    <a:pt x="0" y="0"/>
                  </a:lnTo>
                  <a:close/>
                </a:path>
              </a:pathLst>
            </a:custGeom>
            <a:blipFill rotWithShape="1">
              <a:blip r:embed="rId28">
                <a:alphaModFix/>
              </a:blip>
              <a:stretch>
                <a:fillRect b="0" l="0" r="0" t="0"/>
              </a:stretch>
            </a:blipFill>
            <a:ln>
              <a:noFill/>
            </a:ln>
          </p:spPr>
        </p:sp>
        <p:sp>
          <p:nvSpPr>
            <p:cNvPr id="390" name="Google Shape;390;p25"/>
            <p:cNvSpPr/>
            <p:nvPr/>
          </p:nvSpPr>
          <p:spPr>
            <a:xfrm>
              <a:off x="4207819" y="3475209"/>
              <a:ext cx="599979" cy="820866"/>
            </a:xfrm>
            <a:custGeom>
              <a:rect b="b" l="l" r="r" t="t"/>
              <a:pathLst>
                <a:path extrusionOk="0" h="820866" w="599979">
                  <a:moveTo>
                    <a:pt x="0" y="0"/>
                  </a:moveTo>
                  <a:lnTo>
                    <a:pt x="599978" y="0"/>
                  </a:lnTo>
                  <a:lnTo>
                    <a:pt x="599978" y="820866"/>
                  </a:lnTo>
                  <a:lnTo>
                    <a:pt x="0" y="820866"/>
                  </a:lnTo>
                  <a:lnTo>
                    <a:pt x="0" y="0"/>
                  </a:lnTo>
                  <a:close/>
                </a:path>
              </a:pathLst>
            </a:custGeom>
            <a:blipFill rotWithShape="1">
              <a:blip r:embed="rId29">
                <a:alphaModFix/>
              </a:blip>
              <a:stretch>
                <a:fillRect b="0" l="0" r="0" t="0"/>
              </a:stretch>
            </a:blipFill>
            <a:ln>
              <a:noFill/>
            </a:ln>
          </p:spPr>
        </p:sp>
        <p:sp>
          <p:nvSpPr>
            <p:cNvPr id="391" name="Google Shape;391;p25"/>
            <p:cNvSpPr/>
            <p:nvPr/>
          </p:nvSpPr>
          <p:spPr>
            <a:xfrm>
              <a:off x="1593085" y="3464186"/>
              <a:ext cx="686050" cy="940966"/>
            </a:xfrm>
            <a:custGeom>
              <a:rect b="b" l="l" r="r" t="t"/>
              <a:pathLst>
                <a:path extrusionOk="0" h="940966" w="686050">
                  <a:moveTo>
                    <a:pt x="0" y="0"/>
                  </a:moveTo>
                  <a:lnTo>
                    <a:pt x="686050" y="0"/>
                  </a:lnTo>
                  <a:lnTo>
                    <a:pt x="686050" y="940966"/>
                  </a:lnTo>
                  <a:lnTo>
                    <a:pt x="0" y="940966"/>
                  </a:lnTo>
                  <a:lnTo>
                    <a:pt x="0" y="0"/>
                  </a:lnTo>
                  <a:close/>
                </a:path>
              </a:pathLst>
            </a:custGeom>
            <a:blipFill rotWithShape="1">
              <a:blip r:embed="rId30">
                <a:alphaModFix/>
              </a:blip>
              <a:stretch>
                <a:fillRect b="0" l="0" r="0" t="0"/>
              </a:stretch>
            </a:blipFill>
            <a:ln>
              <a:noFill/>
            </a:ln>
          </p:spPr>
        </p:sp>
        <p:sp>
          <p:nvSpPr>
            <p:cNvPr id="392" name="Google Shape;392;p25"/>
            <p:cNvSpPr/>
            <p:nvPr/>
          </p:nvSpPr>
          <p:spPr>
            <a:xfrm>
              <a:off x="983355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1">
                <a:alphaModFix/>
              </a:blip>
              <a:stretch>
                <a:fillRect b="0" l="0" r="0" t="0"/>
              </a:stretch>
            </a:blipFill>
            <a:ln>
              <a:noFill/>
            </a:ln>
          </p:spPr>
        </p:sp>
        <p:sp>
          <p:nvSpPr>
            <p:cNvPr id="393" name="Google Shape;393;p25"/>
            <p:cNvSpPr/>
            <p:nvPr/>
          </p:nvSpPr>
          <p:spPr>
            <a:xfrm>
              <a:off x="848974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2">
                <a:alphaModFix/>
              </a:blip>
              <a:stretch>
                <a:fillRect b="0" l="0" r="0" t="0"/>
              </a:stretch>
            </a:blipFill>
            <a:ln>
              <a:noFill/>
            </a:ln>
          </p:spPr>
        </p:sp>
        <p:sp>
          <p:nvSpPr>
            <p:cNvPr id="394" name="Google Shape;394;p25"/>
            <p:cNvSpPr/>
            <p:nvPr/>
          </p:nvSpPr>
          <p:spPr>
            <a:xfrm>
              <a:off x="6889" y="3411045"/>
              <a:ext cx="1063252" cy="949194"/>
            </a:xfrm>
            <a:custGeom>
              <a:rect b="b" l="l" r="r" t="t"/>
              <a:pathLst>
                <a:path extrusionOk="0" h="949194" w="1063252">
                  <a:moveTo>
                    <a:pt x="0" y="0"/>
                  </a:moveTo>
                  <a:lnTo>
                    <a:pt x="1063253" y="0"/>
                  </a:lnTo>
                  <a:lnTo>
                    <a:pt x="1063253" y="949194"/>
                  </a:lnTo>
                  <a:lnTo>
                    <a:pt x="0" y="949194"/>
                  </a:lnTo>
                  <a:lnTo>
                    <a:pt x="0" y="0"/>
                  </a:lnTo>
                  <a:close/>
                </a:path>
              </a:pathLst>
            </a:custGeom>
            <a:blipFill rotWithShape="1">
              <a:blip r:embed="rId33">
                <a:alphaModFix/>
              </a:blip>
              <a:stretch>
                <a:fillRect b="0" l="0" r="0" t="0"/>
              </a:stretch>
            </a:blipFill>
            <a:ln>
              <a:noFill/>
            </a:ln>
          </p:spPr>
        </p:sp>
        <p:sp>
          <p:nvSpPr>
            <p:cNvPr id="395" name="Google Shape;395;p25"/>
            <p:cNvSpPr/>
            <p:nvPr/>
          </p:nvSpPr>
          <p:spPr>
            <a:xfrm>
              <a:off x="9631713" y="5281882"/>
              <a:ext cx="812619" cy="929190"/>
            </a:xfrm>
            <a:custGeom>
              <a:rect b="b" l="l" r="r" t="t"/>
              <a:pathLst>
                <a:path extrusionOk="0" h="929190" w="812619">
                  <a:moveTo>
                    <a:pt x="0" y="0"/>
                  </a:moveTo>
                  <a:lnTo>
                    <a:pt x="812619" y="0"/>
                  </a:lnTo>
                  <a:lnTo>
                    <a:pt x="812619" y="929191"/>
                  </a:lnTo>
                  <a:lnTo>
                    <a:pt x="0" y="929191"/>
                  </a:lnTo>
                  <a:lnTo>
                    <a:pt x="0" y="0"/>
                  </a:lnTo>
                  <a:close/>
                </a:path>
              </a:pathLst>
            </a:custGeom>
            <a:blipFill rotWithShape="1">
              <a:blip r:embed="rId34">
                <a:alphaModFix/>
              </a:blip>
              <a:stretch>
                <a:fillRect b="0" l="0" r="0" t="0"/>
              </a:stretch>
            </a:blipFill>
            <a:ln>
              <a:noFill/>
            </a:ln>
          </p:spPr>
        </p:sp>
        <p:sp>
          <p:nvSpPr>
            <p:cNvPr id="396" name="Google Shape;396;p25"/>
            <p:cNvSpPr/>
            <p:nvPr/>
          </p:nvSpPr>
          <p:spPr>
            <a:xfrm>
              <a:off x="8023115" y="5404062"/>
              <a:ext cx="978331" cy="684832"/>
            </a:xfrm>
            <a:custGeom>
              <a:rect b="b" l="l" r="r" t="t"/>
              <a:pathLst>
                <a:path extrusionOk="0" h="684832" w="978331">
                  <a:moveTo>
                    <a:pt x="0" y="0"/>
                  </a:moveTo>
                  <a:lnTo>
                    <a:pt x="978331" y="0"/>
                  </a:lnTo>
                  <a:lnTo>
                    <a:pt x="978331" y="684832"/>
                  </a:lnTo>
                  <a:lnTo>
                    <a:pt x="0" y="684832"/>
                  </a:lnTo>
                  <a:lnTo>
                    <a:pt x="0" y="0"/>
                  </a:lnTo>
                  <a:close/>
                </a:path>
              </a:pathLst>
            </a:custGeom>
            <a:blipFill rotWithShape="1">
              <a:blip r:embed="rId35">
                <a:alphaModFix/>
              </a:blip>
              <a:stretch>
                <a:fillRect b="0" l="0" r="0" t="0"/>
              </a:stretch>
            </a:blipFill>
            <a:ln>
              <a:noFill/>
            </a:ln>
          </p:spPr>
        </p:sp>
        <p:sp>
          <p:nvSpPr>
            <p:cNvPr id="397" name="Google Shape;397;p25"/>
            <p:cNvSpPr/>
            <p:nvPr/>
          </p:nvSpPr>
          <p:spPr>
            <a:xfrm>
              <a:off x="6547243" y="5404062"/>
              <a:ext cx="837017" cy="684832"/>
            </a:xfrm>
            <a:custGeom>
              <a:rect b="b" l="l" r="r" t="t"/>
              <a:pathLst>
                <a:path extrusionOk="0" h="684832" w="837017">
                  <a:moveTo>
                    <a:pt x="0" y="0"/>
                  </a:moveTo>
                  <a:lnTo>
                    <a:pt x="837016" y="0"/>
                  </a:lnTo>
                  <a:lnTo>
                    <a:pt x="837016" y="684832"/>
                  </a:lnTo>
                  <a:lnTo>
                    <a:pt x="0" y="684832"/>
                  </a:lnTo>
                  <a:lnTo>
                    <a:pt x="0" y="0"/>
                  </a:lnTo>
                  <a:close/>
                </a:path>
              </a:pathLst>
            </a:custGeom>
            <a:blipFill rotWithShape="1">
              <a:blip r:embed="rId36">
                <a:alphaModFix/>
              </a:blip>
              <a:stretch>
                <a:fillRect b="0" l="0" r="0" t="0"/>
              </a:stretch>
            </a:blipFill>
            <a:ln>
              <a:noFill/>
            </a:ln>
          </p:spPr>
        </p:sp>
        <p:sp>
          <p:nvSpPr>
            <p:cNvPr id="398" name="Google Shape;398;p25"/>
            <p:cNvSpPr/>
            <p:nvPr/>
          </p:nvSpPr>
          <p:spPr>
            <a:xfrm>
              <a:off x="4133904" y="5281882"/>
              <a:ext cx="467974" cy="929190"/>
            </a:xfrm>
            <a:custGeom>
              <a:rect b="b" l="l" r="r" t="t"/>
              <a:pathLst>
                <a:path extrusionOk="0" h="929190" w="467974">
                  <a:moveTo>
                    <a:pt x="0" y="0"/>
                  </a:moveTo>
                  <a:lnTo>
                    <a:pt x="467974" y="0"/>
                  </a:lnTo>
                  <a:lnTo>
                    <a:pt x="467974" y="929191"/>
                  </a:lnTo>
                  <a:lnTo>
                    <a:pt x="0" y="929191"/>
                  </a:lnTo>
                  <a:lnTo>
                    <a:pt x="0" y="0"/>
                  </a:lnTo>
                  <a:close/>
                </a:path>
              </a:pathLst>
            </a:custGeom>
            <a:blipFill rotWithShape="1">
              <a:blip r:embed="rId37">
                <a:alphaModFix/>
              </a:blip>
              <a:stretch>
                <a:fillRect b="0" l="0" r="0" t="0"/>
              </a:stretch>
            </a:blipFill>
            <a:ln>
              <a:noFill/>
            </a:ln>
          </p:spPr>
        </p:sp>
        <p:sp>
          <p:nvSpPr>
            <p:cNvPr id="399" name="Google Shape;399;p25"/>
            <p:cNvSpPr/>
            <p:nvPr/>
          </p:nvSpPr>
          <p:spPr>
            <a:xfrm>
              <a:off x="5232144" y="5404062"/>
              <a:ext cx="684832" cy="684832"/>
            </a:xfrm>
            <a:custGeom>
              <a:rect b="b" l="l" r="r" t="t"/>
              <a:pathLst>
                <a:path extrusionOk="0" h="684832" w="684832">
                  <a:moveTo>
                    <a:pt x="0" y="0"/>
                  </a:moveTo>
                  <a:lnTo>
                    <a:pt x="684832" y="0"/>
                  </a:lnTo>
                  <a:lnTo>
                    <a:pt x="684832" y="684832"/>
                  </a:lnTo>
                  <a:lnTo>
                    <a:pt x="0" y="684832"/>
                  </a:lnTo>
                  <a:lnTo>
                    <a:pt x="0" y="0"/>
                  </a:lnTo>
                  <a:close/>
                </a:path>
              </a:pathLst>
            </a:custGeom>
            <a:blipFill rotWithShape="1">
              <a:blip r:embed="rId38">
                <a:alphaModFix/>
              </a:blip>
              <a:stretch>
                <a:fillRect b="0" l="0" r="0" t="0"/>
              </a:stretch>
            </a:blipFill>
            <a:ln>
              <a:noFill/>
            </a:ln>
          </p:spPr>
        </p:sp>
        <p:sp>
          <p:nvSpPr>
            <p:cNvPr id="400" name="Google Shape;400;p25"/>
            <p:cNvSpPr/>
            <p:nvPr/>
          </p:nvSpPr>
          <p:spPr>
            <a:xfrm>
              <a:off x="0" y="5198418"/>
              <a:ext cx="589911" cy="1096119"/>
            </a:xfrm>
            <a:custGeom>
              <a:rect b="b" l="l" r="r" t="t"/>
              <a:pathLst>
                <a:path extrusionOk="0" h="1096119" w="589911">
                  <a:moveTo>
                    <a:pt x="0" y="0"/>
                  </a:moveTo>
                  <a:lnTo>
                    <a:pt x="589911" y="0"/>
                  </a:lnTo>
                  <a:lnTo>
                    <a:pt x="589911" y="1096119"/>
                  </a:lnTo>
                  <a:lnTo>
                    <a:pt x="0" y="1096119"/>
                  </a:lnTo>
                  <a:lnTo>
                    <a:pt x="0" y="0"/>
                  </a:lnTo>
                  <a:close/>
                </a:path>
              </a:pathLst>
            </a:custGeom>
            <a:blipFill rotWithShape="1">
              <a:blip r:embed="rId39">
                <a:alphaModFix/>
              </a:blip>
              <a:stretch>
                <a:fillRect b="0" l="0" r="0" t="0"/>
              </a:stretch>
            </a:blipFill>
            <a:ln>
              <a:noFill/>
            </a:ln>
          </p:spPr>
        </p:sp>
        <p:sp>
          <p:nvSpPr>
            <p:cNvPr id="401" name="Google Shape;401;p25"/>
            <p:cNvSpPr/>
            <p:nvPr/>
          </p:nvSpPr>
          <p:spPr>
            <a:xfrm>
              <a:off x="1221895" y="5198418"/>
              <a:ext cx="848994" cy="1096119"/>
            </a:xfrm>
            <a:custGeom>
              <a:rect b="b" l="l" r="r" t="t"/>
              <a:pathLst>
                <a:path extrusionOk="0" h="1096119" w="848994">
                  <a:moveTo>
                    <a:pt x="0" y="0"/>
                  </a:moveTo>
                  <a:lnTo>
                    <a:pt x="848994" y="0"/>
                  </a:lnTo>
                  <a:lnTo>
                    <a:pt x="848994" y="1096119"/>
                  </a:lnTo>
                  <a:lnTo>
                    <a:pt x="0" y="1096119"/>
                  </a:lnTo>
                  <a:lnTo>
                    <a:pt x="0" y="0"/>
                  </a:lnTo>
                  <a:close/>
                </a:path>
              </a:pathLst>
            </a:custGeom>
            <a:blipFill rotWithShape="1">
              <a:blip r:embed="rId40">
                <a:alphaModFix/>
              </a:blip>
              <a:stretch>
                <a:fillRect b="0" l="0" r="0" t="0"/>
              </a:stretch>
            </a:blipFill>
            <a:ln>
              <a:noFill/>
            </a:ln>
          </p:spPr>
        </p:sp>
        <p:sp>
          <p:nvSpPr>
            <p:cNvPr id="402" name="Google Shape;402;p25"/>
            <p:cNvSpPr/>
            <p:nvPr/>
          </p:nvSpPr>
          <p:spPr>
            <a:xfrm>
              <a:off x="2701155" y="5281882"/>
              <a:ext cx="802483" cy="929190"/>
            </a:xfrm>
            <a:custGeom>
              <a:rect b="b" l="l" r="r" t="t"/>
              <a:pathLst>
                <a:path extrusionOk="0" h="929190" w="802483">
                  <a:moveTo>
                    <a:pt x="0" y="0"/>
                  </a:moveTo>
                  <a:lnTo>
                    <a:pt x="802483" y="0"/>
                  </a:lnTo>
                  <a:lnTo>
                    <a:pt x="802483" y="929191"/>
                  </a:lnTo>
                  <a:lnTo>
                    <a:pt x="0" y="929191"/>
                  </a:lnTo>
                  <a:lnTo>
                    <a:pt x="0" y="0"/>
                  </a:lnTo>
                  <a:close/>
                </a:path>
              </a:pathLst>
            </a:custGeom>
            <a:blipFill rotWithShape="1">
              <a:blip r:embed="rId41">
                <a:alphaModFix/>
              </a:blip>
              <a:stretch>
                <a:fillRect b="0" l="0" r="0" t="0"/>
              </a:stretch>
            </a:blipFill>
            <a:ln>
              <a:noFill/>
            </a:ln>
          </p:spPr>
        </p:sp>
      </p:gr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EE"/>
        </a:solidFill>
      </p:bgPr>
    </p:bg>
    <p:spTree>
      <p:nvGrpSpPr>
        <p:cNvPr id="69" name="Shape 69"/>
        <p:cNvGrpSpPr/>
        <p:nvPr/>
      </p:nvGrpSpPr>
      <p:grpSpPr>
        <a:xfrm>
          <a:off x="0" y="0"/>
          <a:ext cx="0" cy="0"/>
          <a:chOff x="0" y="0"/>
          <a:chExt cx="0" cy="0"/>
        </a:xfrm>
      </p:grpSpPr>
      <p:pic>
        <p:nvPicPr>
          <p:cNvPr id="70" name="Google Shape;70;p8"/>
          <p:cNvPicPr preferRelativeResize="0"/>
          <p:nvPr/>
        </p:nvPicPr>
        <p:blipFill>
          <a:blip r:embed="rId3">
            <a:alphaModFix/>
          </a:blip>
          <a:stretch>
            <a:fillRect/>
          </a:stretch>
        </p:blipFill>
        <p:spPr>
          <a:xfrm>
            <a:off x="0" y="0"/>
            <a:ext cx="18288000" cy="10287000"/>
          </a:xfrm>
          <a:prstGeom prst="rect">
            <a:avLst/>
          </a:prstGeom>
          <a:noFill/>
          <a:ln>
            <a:noFill/>
          </a:ln>
        </p:spPr>
      </p:pic>
      <p:cxnSp>
        <p:nvCxnSpPr>
          <p:cNvPr id="71" name="Google Shape;71;p8"/>
          <p:cNvCxnSpPr/>
          <p:nvPr/>
        </p:nvCxnSpPr>
        <p:spPr>
          <a:xfrm>
            <a:off x="11396400" y="2331850"/>
            <a:ext cx="10619174" cy="0"/>
          </a:xfrm>
          <a:prstGeom prst="straightConnector1">
            <a:avLst/>
          </a:prstGeom>
          <a:noFill/>
          <a:ln cap="flat" cmpd="sng" w="57150">
            <a:solidFill>
              <a:srgbClr val="FFFFEE"/>
            </a:solidFill>
            <a:prstDash val="solid"/>
            <a:round/>
            <a:headEnd len="sm" w="sm" type="none"/>
            <a:tailEnd len="sm" w="sm" type="none"/>
          </a:ln>
        </p:spPr>
      </p:cxnSp>
      <p:cxnSp>
        <p:nvCxnSpPr>
          <p:cNvPr id="72" name="Google Shape;72;p8"/>
          <p:cNvCxnSpPr/>
          <p:nvPr/>
        </p:nvCxnSpPr>
        <p:spPr>
          <a:xfrm>
            <a:off x="11396400" y="3990863"/>
            <a:ext cx="10619174" cy="0"/>
          </a:xfrm>
          <a:prstGeom prst="straightConnector1">
            <a:avLst/>
          </a:prstGeom>
          <a:noFill/>
          <a:ln cap="flat" cmpd="sng" w="57150">
            <a:solidFill>
              <a:srgbClr val="FFFFEE"/>
            </a:solidFill>
            <a:prstDash val="solid"/>
            <a:round/>
            <a:headEnd len="sm" w="sm" type="none"/>
            <a:tailEnd len="sm" w="sm" type="none"/>
          </a:ln>
        </p:spPr>
      </p:cxnSp>
      <p:cxnSp>
        <p:nvCxnSpPr>
          <p:cNvPr id="73" name="Google Shape;73;p8"/>
          <p:cNvCxnSpPr/>
          <p:nvPr/>
        </p:nvCxnSpPr>
        <p:spPr>
          <a:xfrm>
            <a:off x="11396400" y="5649876"/>
            <a:ext cx="10619174" cy="0"/>
          </a:xfrm>
          <a:prstGeom prst="straightConnector1">
            <a:avLst/>
          </a:prstGeom>
          <a:noFill/>
          <a:ln cap="flat" cmpd="sng" w="57150">
            <a:solidFill>
              <a:srgbClr val="FFFFEE"/>
            </a:solidFill>
            <a:prstDash val="solid"/>
            <a:round/>
            <a:headEnd len="sm" w="sm" type="none"/>
            <a:tailEnd len="sm" w="sm" type="none"/>
          </a:ln>
        </p:spPr>
      </p:cxnSp>
      <p:sp>
        <p:nvSpPr>
          <p:cNvPr id="74" name="Google Shape;74;p8"/>
          <p:cNvSpPr txBox="1"/>
          <p:nvPr/>
        </p:nvSpPr>
        <p:spPr>
          <a:xfrm>
            <a:off x="11396400" y="1230638"/>
            <a:ext cx="3306074"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FFFFEE"/>
                </a:solidFill>
                <a:latin typeface="Alata"/>
                <a:ea typeface="Alata"/>
                <a:cs typeface="Alata"/>
                <a:sym typeface="Alata"/>
              </a:rPr>
              <a:t>summer</a:t>
            </a:r>
            <a:endParaRPr/>
          </a:p>
        </p:txBody>
      </p:sp>
      <p:sp>
        <p:nvSpPr>
          <p:cNvPr id="75" name="Google Shape;75;p8"/>
          <p:cNvSpPr txBox="1"/>
          <p:nvPr/>
        </p:nvSpPr>
        <p:spPr>
          <a:xfrm>
            <a:off x="11764853" y="1704348"/>
            <a:ext cx="5494447"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EE"/>
                </a:solidFill>
                <a:latin typeface="Alata"/>
                <a:ea typeface="Alata"/>
                <a:cs typeface="Alata"/>
                <a:sym typeface="Alata"/>
              </a:rPr>
              <a:t>Elaborate on what you want to discuss. </a:t>
            </a:r>
            <a:endParaRPr/>
          </a:p>
        </p:txBody>
      </p:sp>
      <p:sp>
        <p:nvSpPr>
          <p:cNvPr id="76" name="Google Shape;76;p8"/>
          <p:cNvSpPr txBox="1"/>
          <p:nvPr/>
        </p:nvSpPr>
        <p:spPr>
          <a:xfrm>
            <a:off x="257121" y="87140"/>
            <a:ext cx="10461205" cy="3250638"/>
          </a:xfrm>
          <a:prstGeom prst="rect">
            <a:avLst/>
          </a:prstGeom>
          <a:noFill/>
          <a:ln>
            <a:noFill/>
          </a:ln>
        </p:spPr>
        <p:txBody>
          <a:bodyPr anchorCtr="0" anchor="t" bIns="0" lIns="0" spcFirstLastPara="1" rIns="0" wrap="square" tIns="0">
            <a:spAutoFit/>
          </a:bodyPr>
          <a:lstStyle/>
          <a:p>
            <a:pPr indent="0" lvl="0" marL="0" marR="0" rtl="0" algn="l">
              <a:lnSpc>
                <a:spcPct val="119999"/>
              </a:lnSpc>
              <a:spcBef>
                <a:spcPts val="0"/>
              </a:spcBef>
              <a:spcAft>
                <a:spcPts val="0"/>
              </a:spcAft>
              <a:buNone/>
            </a:pPr>
            <a:r>
              <a:rPr b="0" i="0" lang="en-US" sz="21451" u="none" cap="none" strike="noStrike">
                <a:solidFill>
                  <a:srgbClr val="FFFFEE"/>
                </a:solidFill>
                <a:latin typeface="Alata"/>
                <a:ea typeface="Alata"/>
                <a:cs typeface="Alata"/>
                <a:sym typeface="Alata"/>
              </a:rPr>
              <a:t>agenda</a:t>
            </a:r>
            <a:endParaRPr/>
          </a:p>
        </p:txBody>
      </p:sp>
      <p:sp>
        <p:nvSpPr>
          <p:cNvPr id="77" name="Google Shape;77;p8"/>
          <p:cNvSpPr txBox="1"/>
          <p:nvPr/>
        </p:nvSpPr>
        <p:spPr>
          <a:xfrm>
            <a:off x="11396400" y="2825968"/>
            <a:ext cx="3306074"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FFFFEE"/>
                </a:solidFill>
                <a:latin typeface="Alata"/>
                <a:ea typeface="Alata"/>
                <a:cs typeface="Alata"/>
                <a:sym typeface="Alata"/>
              </a:rPr>
              <a:t>autumn</a:t>
            </a:r>
            <a:endParaRPr/>
          </a:p>
        </p:txBody>
      </p:sp>
      <p:sp>
        <p:nvSpPr>
          <p:cNvPr id="78" name="Google Shape;78;p8"/>
          <p:cNvSpPr txBox="1"/>
          <p:nvPr/>
        </p:nvSpPr>
        <p:spPr>
          <a:xfrm>
            <a:off x="11764853" y="3299678"/>
            <a:ext cx="5494447"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EE"/>
                </a:solidFill>
                <a:latin typeface="Alata"/>
                <a:ea typeface="Alata"/>
                <a:cs typeface="Alata"/>
                <a:sym typeface="Alata"/>
              </a:rPr>
              <a:t>Elaborate on what you want to discuss. </a:t>
            </a:r>
            <a:endParaRPr/>
          </a:p>
        </p:txBody>
      </p:sp>
      <p:sp>
        <p:nvSpPr>
          <p:cNvPr id="79" name="Google Shape;79;p8"/>
          <p:cNvSpPr txBox="1"/>
          <p:nvPr/>
        </p:nvSpPr>
        <p:spPr>
          <a:xfrm>
            <a:off x="11396400" y="4417913"/>
            <a:ext cx="3306074"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FFFFEE"/>
                </a:solidFill>
                <a:latin typeface="Alata"/>
                <a:ea typeface="Alata"/>
                <a:cs typeface="Alata"/>
                <a:sym typeface="Alata"/>
              </a:rPr>
              <a:t>spring</a:t>
            </a:r>
            <a:endParaRPr/>
          </a:p>
        </p:txBody>
      </p:sp>
      <p:sp>
        <p:nvSpPr>
          <p:cNvPr id="80" name="Google Shape;80;p8"/>
          <p:cNvSpPr txBox="1"/>
          <p:nvPr/>
        </p:nvSpPr>
        <p:spPr>
          <a:xfrm>
            <a:off x="11764853" y="4891623"/>
            <a:ext cx="5494447"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EE"/>
                </a:solidFill>
                <a:latin typeface="Alata"/>
                <a:ea typeface="Alata"/>
                <a:cs typeface="Alata"/>
                <a:sym typeface="Alata"/>
              </a:rPr>
              <a:t>Elaborate on what you want to discuss. </a:t>
            </a:r>
            <a:endParaRPr/>
          </a:p>
        </p:txBody>
      </p:sp>
      <p:sp>
        <p:nvSpPr>
          <p:cNvPr id="81" name="Google Shape;81;p8"/>
          <p:cNvSpPr txBox="1"/>
          <p:nvPr/>
        </p:nvSpPr>
        <p:spPr>
          <a:xfrm>
            <a:off x="257121" y="202565"/>
            <a:ext cx="4404406" cy="26416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PRESENTED BY JANE DOE</a:t>
            </a:r>
            <a:endParaRPr/>
          </a:p>
        </p:txBody>
      </p:sp>
      <p:sp>
        <p:nvSpPr>
          <p:cNvPr id="82" name="Google Shape;82;p8"/>
          <p:cNvSpPr txBox="1"/>
          <p:nvPr/>
        </p:nvSpPr>
        <p:spPr>
          <a:xfrm>
            <a:off x="13479851" y="202565"/>
            <a:ext cx="4404406"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SLIDESCARNIVAL.COM</a:t>
            </a:r>
            <a:endParaRPr/>
          </a:p>
        </p:txBody>
      </p:sp>
      <p:sp>
        <p:nvSpPr>
          <p:cNvPr id="83" name="Google Shape;83;p8"/>
          <p:cNvSpPr txBox="1"/>
          <p:nvPr/>
        </p:nvSpPr>
        <p:spPr>
          <a:xfrm>
            <a:off x="6941797" y="202565"/>
            <a:ext cx="4404406" cy="26416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CLASS 3B</a:t>
            </a:r>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EE"/>
        </a:solidFill>
      </p:bgPr>
    </p:bg>
    <p:spTree>
      <p:nvGrpSpPr>
        <p:cNvPr id="406" name="Shape 406"/>
        <p:cNvGrpSpPr/>
        <p:nvPr/>
      </p:nvGrpSpPr>
      <p:grpSpPr>
        <a:xfrm>
          <a:off x="0" y="0"/>
          <a:ext cx="0" cy="0"/>
          <a:chOff x="0" y="0"/>
          <a:chExt cx="0" cy="0"/>
        </a:xfrm>
      </p:grpSpPr>
      <p:grpSp>
        <p:nvGrpSpPr>
          <p:cNvPr id="407" name="Google Shape;407;p26"/>
          <p:cNvGrpSpPr/>
          <p:nvPr/>
        </p:nvGrpSpPr>
        <p:grpSpPr>
          <a:xfrm>
            <a:off x="5995272" y="2401409"/>
            <a:ext cx="6297456" cy="2611613"/>
            <a:chOff x="0" y="-28575"/>
            <a:chExt cx="1658589" cy="687832"/>
          </a:xfrm>
        </p:grpSpPr>
        <p:sp>
          <p:nvSpPr>
            <p:cNvPr id="408" name="Google Shape;408;p26"/>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6"/>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0" name="Google Shape;410;p26"/>
          <p:cNvGrpSpPr/>
          <p:nvPr/>
        </p:nvGrpSpPr>
        <p:grpSpPr>
          <a:xfrm>
            <a:off x="5995272" y="5476026"/>
            <a:ext cx="6297456" cy="2611613"/>
            <a:chOff x="0" y="-28575"/>
            <a:chExt cx="1658589" cy="687832"/>
          </a:xfrm>
        </p:grpSpPr>
        <p:sp>
          <p:nvSpPr>
            <p:cNvPr id="411" name="Google Shape;411;p26"/>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6"/>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3" name="Google Shape;413;p26"/>
          <p:cNvSpPr txBox="1"/>
          <p:nvPr/>
        </p:nvSpPr>
        <p:spPr>
          <a:xfrm>
            <a:off x="3377480" y="1652466"/>
            <a:ext cx="11533039" cy="31826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Alata"/>
                <a:ea typeface="Alata"/>
                <a:cs typeface="Alata"/>
                <a:sym typeface="Alata"/>
              </a:rPr>
              <a:t>This presentation template is free for everyone to use thanks to the following:</a:t>
            </a:r>
            <a:endParaRPr/>
          </a:p>
        </p:txBody>
      </p:sp>
      <p:sp>
        <p:nvSpPr>
          <p:cNvPr id="414" name="Google Shape;414;p26"/>
          <p:cNvSpPr txBox="1"/>
          <p:nvPr/>
        </p:nvSpPr>
        <p:spPr>
          <a:xfrm>
            <a:off x="7108732" y="8827262"/>
            <a:ext cx="4070535" cy="44056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0" i="0" lang="en-US" sz="2799" u="none" cap="none" strike="noStrike">
                <a:solidFill>
                  <a:srgbClr val="000000"/>
                </a:solidFill>
                <a:latin typeface="Alata"/>
                <a:ea typeface="Alata"/>
                <a:cs typeface="Alata"/>
                <a:sym typeface="Alata"/>
              </a:rPr>
              <a:t>Happy designing!</a:t>
            </a:r>
            <a:endParaRPr/>
          </a:p>
        </p:txBody>
      </p:sp>
      <p:sp>
        <p:nvSpPr>
          <p:cNvPr id="415" name="Google Shape;415;p26"/>
          <p:cNvSpPr txBox="1"/>
          <p:nvPr/>
        </p:nvSpPr>
        <p:spPr>
          <a:xfrm>
            <a:off x="4210005" y="434826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Alata"/>
                <a:ea typeface="Alata"/>
                <a:cs typeface="Alata"/>
                <a:sym typeface="Alata"/>
              </a:rPr>
              <a:t>for the presentation template</a:t>
            </a:r>
            <a:endParaRPr/>
          </a:p>
        </p:txBody>
      </p:sp>
      <p:sp>
        <p:nvSpPr>
          <p:cNvPr id="416" name="Google Shape;416;p26"/>
          <p:cNvSpPr txBox="1"/>
          <p:nvPr/>
        </p:nvSpPr>
        <p:spPr>
          <a:xfrm>
            <a:off x="4210005" y="7052773"/>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Alata"/>
                <a:ea typeface="Alata"/>
                <a:cs typeface="Alata"/>
                <a:sym typeface="Alata"/>
              </a:rPr>
              <a:t>for the photos</a:t>
            </a:r>
            <a:endParaRPr/>
          </a:p>
        </p:txBody>
      </p:sp>
      <p:sp>
        <p:nvSpPr>
          <p:cNvPr id="417" name="Google Shape;417;p26"/>
          <p:cNvSpPr txBox="1"/>
          <p:nvPr/>
        </p:nvSpPr>
        <p:spPr>
          <a:xfrm>
            <a:off x="5469973" y="740799"/>
            <a:ext cx="7348055" cy="75184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600" u="none" cap="none" strike="noStrike">
                <a:solidFill>
                  <a:srgbClr val="000000"/>
                </a:solidFill>
                <a:latin typeface="Alata"/>
                <a:ea typeface="Alata"/>
                <a:cs typeface="Alata"/>
                <a:sym typeface="Alata"/>
              </a:rPr>
              <a:t>Credits</a:t>
            </a:r>
            <a:endParaRPr/>
          </a:p>
        </p:txBody>
      </p:sp>
      <p:sp>
        <p:nvSpPr>
          <p:cNvPr id="418" name="Google Shape;418;p26"/>
          <p:cNvSpPr txBox="1"/>
          <p:nvPr/>
        </p:nvSpPr>
        <p:spPr>
          <a:xfrm>
            <a:off x="6110027" y="6320306"/>
            <a:ext cx="6067945" cy="62451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FFFFFF"/>
                </a:solidFill>
                <a:latin typeface="Alata"/>
                <a:ea typeface="Alata"/>
                <a:cs typeface="Alata"/>
                <a:sym typeface="Alata"/>
              </a:rPr>
              <a:t>Pexels, Pixabay</a:t>
            </a:r>
            <a:endParaRPr/>
          </a:p>
        </p:txBody>
      </p:sp>
      <p:pic>
        <p:nvPicPr>
          <p:cNvPr id="419" name="Google Shape;419;p26"/>
          <p:cNvPicPr preferRelativeResize="0"/>
          <p:nvPr/>
        </p:nvPicPr>
        <p:blipFill>
          <a:blip r:embed="rId3">
            <a:alphaModFix/>
          </a:blip>
          <a:stretch>
            <a:fillRect/>
          </a:stretch>
        </p:blipFill>
        <p:spPr>
          <a:xfrm>
            <a:off x="6751353" y="2946601"/>
            <a:ext cx="4774145" cy="1206100"/>
          </a:xfrm>
          <a:prstGeom prst="rect">
            <a:avLst/>
          </a:prstGeom>
          <a:noFill/>
          <a:ln>
            <a:noFill/>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EE"/>
        </a:solidFill>
      </p:bgPr>
    </p:bg>
    <p:spTree>
      <p:nvGrpSpPr>
        <p:cNvPr id="87" name="Shape 87"/>
        <p:cNvGrpSpPr/>
        <p:nvPr/>
      </p:nvGrpSpPr>
      <p:grpSpPr>
        <a:xfrm>
          <a:off x="0" y="0"/>
          <a:ext cx="0" cy="0"/>
          <a:chOff x="0" y="0"/>
          <a:chExt cx="0" cy="0"/>
        </a:xfrm>
      </p:grpSpPr>
      <p:pic>
        <p:nvPicPr>
          <p:cNvPr id="88" name="Google Shape;88;p9"/>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89" name="Google Shape;89;p9"/>
          <p:cNvSpPr txBox="1"/>
          <p:nvPr/>
        </p:nvSpPr>
        <p:spPr>
          <a:xfrm>
            <a:off x="0" y="7041093"/>
            <a:ext cx="18288000" cy="2887767"/>
          </a:xfrm>
          <a:prstGeom prst="rect">
            <a:avLst/>
          </a:prstGeom>
          <a:noFill/>
          <a:ln>
            <a:noFill/>
          </a:ln>
        </p:spPr>
        <p:txBody>
          <a:bodyPr anchorCtr="0" anchor="t" bIns="0" lIns="0" spcFirstLastPara="1" rIns="0" wrap="square" tIns="0">
            <a:spAutoFit/>
          </a:bodyPr>
          <a:lstStyle/>
          <a:p>
            <a:pPr indent="0" lvl="0" marL="0" marR="0" rtl="0" algn="r">
              <a:lnSpc>
                <a:spcPct val="119996"/>
              </a:lnSpc>
              <a:spcBef>
                <a:spcPts val="0"/>
              </a:spcBef>
              <a:spcAft>
                <a:spcPts val="0"/>
              </a:spcAft>
              <a:buNone/>
            </a:pPr>
            <a:r>
              <a:rPr b="0" i="0" lang="en-US" sz="18908" u="none" cap="none" strike="noStrike">
                <a:solidFill>
                  <a:srgbClr val="FFFFEE"/>
                </a:solidFill>
                <a:latin typeface="Alata"/>
                <a:ea typeface="Alata"/>
                <a:cs typeface="Alata"/>
                <a:sym typeface="Alata"/>
              </a:rPr>
              <a:t>Summer</a:t>
            </a:r>
            <a:endParaRPr/>
          </a:p>
        </p:txBody>
      </p:sp>
      <p:sp>
        <p:nvSpPr>
          <p:cNvPr id="90" name="Google Shape;90;p9"/>
          <p:cNvSpPr txBox="1"/>
          <p:nvPr/>
        </p:nvSpPr>
        <p:spPr>
          <a:xfrm>
            <a:off x="8853625" y="7002993"/>
            <a:ext cx="9305331" cy="405765"/>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b="0" i="0" lang="en-US" sz="2400" u="none" cap="none" strike="noStrike">
                <a:solidFill>
                  <a:srgbClr val="FFFFEE"/>
                </a:solidFill>
                <a:latin typeface="Alata"/>
                <a:ea typeface="Alata"/>
                <a:cs typeface="Alata"/>
                <a:sym typeface="Alata"/>
              </a:rPr>
              <a:t>ELABORATE ON WHAT YOU WANT TO DISCUSS. </a:t>
            </a:r>
            <a:endParaRPr/>
          </a:p>
        </p:txBody>
      </p:sp>
      <p:sp>
        <p:nvSpPr>
          <p:cNvPr id="91" name="Google Shape;91;p9"/>
          <p:cNvSpPr txBox="1"/>
          <p:nvPr/>
        </p:nvSpPr>
        <p:spPr>
          <a:xfrm>
            <a:off x="257121" y="202565"/>
            <a:ext cx="4404406" cy="26416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PRESENTED BY JANE DOE</a:t>
            </a:r>
            <a:endParaRPr/>
          </a:p>
        </p:txBody>
      </p:sp>
      <p:sp>
        <p:nvSpPr>
          <p:cNvPr id="92" name="Google Shape;92;p9"/>
          <p:cNvSpPr txBox="1"/>
          <p:nvPr/>
        </p:nvSpPr>
        <p:spPr>
          <a:xfrm>
            <a:off x="13479851" y="202565"/>
            <a:ext cx="4404406"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SLIDESCARNIVAL.COM</a:t>
            </a:r>
            <a:endParaRPr/>
          </a:p>
        </p:txBody>
      </p:sp>
      <p:sp>
        <p:nvSpPr>
          <p:cNvPr id="93" name="Google Shape;93;p9"/>
          <p:cNvSpPr txBox="1"/>
          <p:nvPr/>
        </p:nvSpPr>
        <p:spPr>
          <a:xfrm>
            <a:off x="6941797" y="202565"/>
            <a:ext cx="4404406" cy="26416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CLASS 3B</a:t>
            </a:r>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EE"/>
        </a:solidFill>
      </p:bgPr>
    </p:bg>
    <p:spTree>
      <p:nvGrpSpPr>
        <p:cNvPr id="97" name="Shape 97"/>
        <p:cNvGrpSpPr/>
        <p:nvPr/>
      </p:nvGrpSpPr>
      <p:grpSpPr>
        <a:xfrm>
          <a:off x="0" y="0"/>
          <a:ext cx="0" cy="0"/>
          <a:chOff x="0" y="0"/>
          <a:chExt cx="0" cy="0"/>
        </a:xfrm>
      </p:grpSpPr>
      <p:pic>
        <p:nvPicPr>
          <p:cNvPr id="98" name="Google Shape;98;p10"/>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99" name="Google Shape;99;p10"/>
          <p:cNvPicPr preferRelativeResize="0"/>
          <p:nvPr/>
        </p:nvPicPr>
        <p:blipFill>
          <a:blip r:embed="rId4">
            <a:alphaModFix/>
          </a:blip>
          <a:stretch>
            <a:fillRect/>
          </a:stretch>
        </p:blipFill>
        <p:spPr>
          <a:xfrm>
            <a:off x="9886197" y="1034946"/>
            <a:ext cx="7373099" cy="8223353"/>
          </a:xfrm>
          <a:prstGeom prst="rect">
            <a:avLst/>
          </a:prstGeom>
          <a:noFill/>
          <a:ln>
            <a:noFill/>
          </a:ln>
        </p:spPr>
      </p:pic>
      <p:sp>
        <p:nvSpPr>
          <p:cNvPr id="100" name="Google Shape;100;p10"/>
          <p:cNvSpPr txBox="1"/>
          <p:nvPr/>
        </p:nvSpPr>
        <p:spPr>
          <a:xfrm>
            <a:off x="1028700" y="2541270"/>
            <a:ext cx="8424600" cy="21669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799" u="none" cap="none" strike="noStrike">
                <a:solidFill>
                  <a:srgbClr val="FFFFEE"/>
                </a:solidFill>
                <a:latin typeface="Alata"/>
                <a:ea typeface="Alata"/>
                <a:cs typeface="Alata"/>
                <a:sym typeface="Alata"/>
              </a:rPr>
              <a:t>Welcome To Presentation</a:t>
            </a:r>
            <a:endParaRPr/>
          </a:p>
        </p:txBody>
      </p:sp>
      <p:sp>
        <p:nvSpPr>
          <p:cNvPr id="101" name="Google Shape;101;p10"/>
          <p:cNvSpPr txBox="1"/>
          <p:nvPr/>
        </p:nvSpPr>
        <p:spPr>
          <a:xfrm>
            <a:off x="1028700" y="4979670"/>
            <a:ext cx="8424600" cy="30384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2100" u="none" cap="none" strike="noStrike">
                <a:solidFill>
                  <a:srgbClr val="FFFFEE"/>
                </a:solidFill>
                <a:latin typeface="Alata"/>
                <a:ea typeface="Alata"/>
                <a:cs typeface="Alata"/>
                <a:sym typeface="Alata"/>
              </a:rPr>
              <a:t>I'm Rain, and I'll be sharing with you my beautiful ideas. Follow me at @reallygreatsite to learn more.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a:t>
            </a:r>
            <a:endParaRPr/>
          </a:p>
        </p:txBody>
      </p:sp>
      <p:sp>
        <p:nvSpPr>
          <p:cNvPr id="102" name="Google Shape;102;p10"/>
          <p:cNvSpPr txBox="1"/>
          <p:nvPr/>
        </p:nvSpPr>
        <p:spPr>
          <a:xfrm>
            <a:off x="257121" y="9840642"/>
            <a:ext cx="4404406" cy="26416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PRESENTED BY JANE DOE</a:t>
            </a:r>
            <a:endParaRPr/>
          </a:p>
        </p:txBody>
      </p:sp>
      <p:sp>
        <p:nvSpPr>
          <p:cNvPr id="103" name="Google Shape;103;p10"/>
          <p:cNvSpPr txBox="1"/>
          <p:nvPr/>
        </p:nvSpPr>
        <p:spPr>
          <a:xfrm>
            <a:off x="13479851" y="9840642"/>
            <a:ext cx="4404406"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SLIDESCARNIVAL.COM</a:t>
            </a:r>
            <a:endParaRPr/>
          </a:p>
        </p:txBody>
      </p:sp>
      <p:sp>
        <p:nvSpPr>
          <p:cNvPr id="104" name="Google Shape;104;p10"/>
          <p:cNvSpPr txBox="1"/>
          <p:nvPr/>
        </p:nvSpPr>
        <p:spPr>
          <a:xfrm>
            <a:off x="6941797" y="9840642"/>
            <a:ext cx="4404406" cy="26416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CLASS 3B</a:t>
            </a:r>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EE"/>
        </a:solidFill>
      </p:bgPr>
    </p:bg>
    <p:spTree>
      <p:nvGrpSpPr>
        <p:cNvPr id="108" name="Shape 108"/>
        <p:cNvGrpSpPr/>
        <p:nvPr/>
      </p:nvGrpSpPr>
      <p:grpSpPr>
        <a:xfrm>
          <a:off x="0" y="0"/>
          <a:ext cx="0" cy="0"/>
          <a:chOff x="0" y="0"/>
          <a:chExt cx="0" cy="0"/>
        </a:xfrm>
      </p:grpSpPr>
      <p:pic>
        <p:nvPicPr>
          <p:cNvPr id="109" name="Google Shape;109;p11"/>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10" name="Google Shape;110;p11"/>
          <p:cNvSpPr txBox="1"/>
          <p:nvPr/>
        </p:nvSpPr>
        <p:spPr>
          <a:xfrm>
            <a:off x="362018" y="1202732"/>
            <a:ext cx="13035349" cy="1769383"/>
          </a:xfrm>
          <a:prstGeom prst="rect">
            <a:avLst/>
          </a:prstGeom>
          <a:noFill/>
          <a:ln>
            <a:noFill/>
          </a:ln>
        </p:spPr>
        <p:txBody>
          <a:bodyPr anchorCtr="0" anchor="t" bIns="0" lIns="0" spcFirstLastPara="1" rIns="0" wrap="square" tIns="0">
            <a:spAutoFit/>
          </a:bodyPr>
          <a:lstStyle/>
          <a:p>
            <a:pPr indent="0" lvl="0" marL="0" marR="0" rtl="0" algn="l">
              <a:lnSpc>
                <a:spcPct val="80002"/>
              </a:lnSpc>
              <a:spcBef>
                <a:spcPts val="0"/>
              </a:spcBef>
              <a:spcAft>
                <a:spcPts val="0"/>
              </a:spcAft>
              <a:buNone/>
            </a:pPr>
            <a:r>
              <a:rPr b="0" i="0" lang="en-US" sz="15517" u="none" cap="none" strike="noStrike">
                <a:solidFill>
                  <a:srgbClr val="FFFFEE"/>
                </a:solidFill>
                <a:latin typeface="Alata"/>
                <a:ea typeface="Alata"/>
                <a:cs typeface="Alata"/>
                <a:sym typeface="Alata"/>
              </a:rPr>
              <a:t>Our Company</a:t>
            </a:r>
            <a:endParaRPr/>
          </a:p>
        </p:txBody>
      </p:sp>
      <p:cxnSp>
        <p:nvCxnSpPr>
          <p:cNvPr id="111" name="Google Shape;111;p11"/>
          <p:cNvCxnSpPr/>
          <p:nvPr/>
        </p:nvCxnSpPr>
        <p:spPr>
          <a:xfrm>
            <a:off x="11396400" y="7570712"/>
            <a:ext cx="10619174" cy="0"/>
          </a:xfrm>
          <a:prstGeom prst="straightConnector1">
            <a:avLst/>
          </a:prstGeom>
          <a:noFill/>
          <a:ln cap="flat" cmpd="sng" w="57150">
            <a:solidFill>
              <a:srgbClr val="FFFFEE"/>
            </a:solidFill>
            <a:prstDash val="solid"/>
            <a:round/>
            <a:headEnd len="sm" w="sm" type="none"/>
            <a:tailEnd len="sm" w="sm" type="none"/>
          </a:ln>
        </p:spPr>
      </p:cxnSp>
      <p:cxnSp>
        <p:nvCxnSpPr>
          <p:cNvPr id="112" name="Google Shape;112;p11"/>
          <p:cNvCxnSpPr/>
          <p:nvPr/>
        </p:nvCxnSpPr>
        <p:spPr>
          <a:xfrm>
            <a:off x="11396400" y="9229725"/>
            <a:ext cx="10619174" cy="0"/>
          </a:xfrm>
          <a:prstGeom prst="straightConnector1">
            <a:avLst/>
          </a:prstGeom>
          <a:noFill/>
          <a:ln cap="flat" cmpd="sng" w="57150">
            <a:solidFill>
              <a:srgbClr val="FFFFEE"/>
            </a:solidFill>
            <a:prstDash val="solid"/>
            <a:round/>
            <a:headEnd len="sm" w="sm" type="none"/>
            <a:tailEnd len="sm" w="sm" type="none"/>
          </a:ln>
        </p:spPr>
      </p:cxnSp>
      <p:sp>
        <p:nvSpPr>
          <p:cNvPr id="113" name="Google Shape;113;p11"/>
          <p:cNvSpPr txBox="1"/>
          <p:nvPr/>
        </p:nvSpPr>
        <p:spPr>
          <a:xfrm>
            <a:off x="11396400" y="6405817"/>
            <a:ext cx="3306074"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FFFFEE"/>
                </a:solidFill>
                <a:latin typeface="Alata"/>
                <a:ea typeface="Alata"/>
                <a:cs typeface="Alata"/>
                <a:sym typeface="Alata"/>
              </a:rPr>
              <a:t>who we are?</a:t>
            </a:r>
            <a:endParaRPr/>
          </a:p>
        </p:txBody>
      </p:sp>
      <p:sp>
        <p:nvSpPr>
          <p:cNvPr id="114" name="Google Shape;114;p11"/>
          <p:cNvSpPr txBox="1"/>
          <p:nvPr/>
        </p:nvSpPr>
        <p:spPr>
          <a:xfrm>
            <a:off x="11764853" y="6879527"/>
            <a:ext cx="5494447"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EE"/>
                </a:solidFill>
                <a:latin typeface="Alata"/>
                <a:ea typeface="Alata"/>
                <a:cs typeface="Alata"/>
                <a:sym typeface="Alata"/>
              </a:rPr>
              <a:t>Elaborate on what you want to discuss. </a:t>
            </a:r>
            <a:endParaRPr/>
          </a:p>
        </p:txBody>
      </p:sp>
      <p:sp>
        <p:nvSpPr>
          <p:cNvPr id="115" name="Google Shape;115;p11"/>
          <p:cNvSpPr txBox="1"/>
          <p:nvPr/>
        </p:nvSpPr>
        <p:spPr>
          <a:xfrm>
            <a:off x="11396400" y="7997762"/>
            <a:ext cx="3306074"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FFFFEE"/>
                </a:solidFill>
                <a:latin typeface="Alata"/>
                <a:ea typeface="Alata"/>
                <a:cs typeface="Alata"/>
                <a:sym typeface="Alata"/>
              </a:rPr>
              <a:t>what we do?</a:t>
            </a:r>
            <a:endParaRPr/>
          </a:p>
        </p:txBody>
      </p:sp>
      <p:sp>
        <p:nvSpPr>
          <p:cNvPr id="116" name="Google Shape;116;p11"/>
          <p:cNvSpPr txBox="1"/>
          <p:nvPr/>
        </p:nvSpPr>
        <p:spPr>
          <a:xfrm>
            <a:off x="11764853" y="8471472"/>
            <a:ext cx="5494447"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EE"/>
                </a:solidFill>
                <a:latin typeface="Alata"/>
                <a:ea typeface="Alata"/>
                <a:cs typeface="Alata"/>
                <a:sym typeface="Alata"/>
              </a:rPr>
              <a:t>Elaborate on what you want to discuss. </a:t>
            </a:r>
            <a:endParaRPr/>
          </a:p>
        </p:txBody>
      </p:sp>
      <p:sp>
        <p:nvSpPr>
          <p:cNvPr id="117" name="Google Shape;117;p11"/>
          <p:cNvSpPr txBox="1"/>
          <p:nvPr/>
        </p:nvSpPr>
        <p:spPr>
          <a:xfrm>
            <a:off x="257121" y="9840642"/>
            <a:ext cx="4404406" cy="26416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PRESENTED BY JANE DOE</a:t>
            </a:r>
            <a:endParaRPr/>
          </a:p>
        </p:txBody>
      </p:sp>
      <p:sp>
        <p:nvSpPr>
          <p:cNvPr id="118" name="Google Shape;118;p11"/>
          <p:cNvSpPr txBox="1"/>
          <p:nvPr/>
        </p:nvSpPr>
        <p:spPr>
          <a:xfrm>
            <a:off x="13479851" y="9840642"/>
            <a:ext cx="4404406"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SLIDESCARNIVAL.COM</a:t>
            </a:r>
            <a:endParaRPr/>
          </a:p>
        </p:txBody>
      </p:sp>
      <p:sp>
        <p:nvSpPr>
          <p:cNvPr id="119" name="Google Shape;119;p11"/>
          <p:cNvSpPr txBox="1"/>
          <p:nvPr/>
        </p:nvSpPr>
        <p:spPr>
          <a:xfrm>
            <a:off x="6941797" y="9840642"/>
            <a:ext cx="4404406" cy="26416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CLASS 3B</a:t>
            </a:r>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EE"/>
        </a:solidFill>
      </p:bgPr>
    </p:bg>
    <p:spTree>
      <p:nvGrpSpPr>
        <p:cNvPr id="123" name="Shape 123"/>
        <p:cNvGrpSpPr/>
        <p:nvPr/>
      </p:nvGrpSpPr>
      <p:grpSpPr>
        <a:xfrm>
          <a:off x="0" y="0"/>
          <a:ext cx="0" cy="0"/>
          <a:chOff x="0" y="0"/>
          <a:chExt cx="0" cy="0"/>
        </a:xfrm>
      </p:grpSpPr>
      <p:pic>
        <p:nvPicPr>
          <p:cNvPr id="124" name="Google Shape;124;p12"/>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25" name="Google Shape;125;p12"/>
          <p:cNvSpPr/>
          <p:nvPr/>
        </p:nvSpPr>
        <p:spPr>
          <a:xfrm>
            <a:off x="1028700" y="2999854"/>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2"/>
          <p:cNvSpPr/>
          <p:nvPr/>
        </p:nvSpPr>
        <p:spPr>
          <a:xfrm>
            <a:off x="5318376" y="2981066"/>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2"/>
          <p:cNvSpPr/>
          <p:nvPr/>
        </p:nvSpPr>
        <p:spPr>
          <a:xfrm>
            <a:off x="9605817" y="2987455"/>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8" name="Google Shape;128;p12"/>
          <p:cNvCxnSpPr/>
          <p:nvPr/>
        </p:nvCxnSpPr>
        <p:spPr>
          <a:xfrm flipH="1" rot="10800000">
            <a:off x="1382314" y="3158648"/>
            <a:ext cx="3936064" cy="17239"/>
          </a:xfrm>
          <a:prstGeom prst="straightConnector1">
            <a:avLst/>
          </a:prstGeom>
          <a:noFill/>
          <a:ln cap="flat" cmpd="sng" w="47625">
            <a:solidFill>
              <a:srgbClr val="FFFFEE"/>
            </a:solidFill>
            <a:prstDash val="solid"/>
            <a:round/>
            <a:headEnd len="sm" w="sm" type="none"/>
            <a:tailEnd len="sm" w="sm" type="none"/>
          </a:ln>
        </p:spPr>
      </p:cxnSp>
      <p:cxnSp>
        <p:nvCxnSpPr>
          <p:cNvPr id="129" name="Google Shape;129;p12"/>
          <p:cNvCxnSpPr/>
          <p:nvPr/>
        </p:nvCxnSpPr>
        <p:spPr>
          <a:xfrm>
            <a:off x="5671992" y="3158137"/>
            <a:ext cx="3933825" cy="5862"/>
          </a:xfrm>
          <a:prstGeom prst="straightConnector1">
            <a:avLst/>
          </a:prstGeom>
          <a:noFill/>
          <a:ln cap="flat" cmpd="sng" w="47625">
            <a:solidFill>
              <a:srgbClr val="FFFFEE"/>
            </a:solidFill>
            <a:prstDash val="solid"/>
            <a:round/>
            <a:headEnd len="sm" w="sm" type="none"/>
            <a:tailEnd len="sm" w="sm" type="none"/>
          </a:ln>
        </p:spPr>
      </p:cxnSp>
      <p:cxnSp>
        <p:nvCxnSpPr>
          <p:cNvPr id="130" name="Google Shape;130;p12"/>
          <p:cNvCxnSpPr/>
          <p:nvPr/>
        </p:nvCxnSpPr>
        <p:spPr>
          <a:xfrm flipH="1" rot="10800000">
            <a:off x="9959432" y="3152004"/>
            <a:ext cx="3934944" cy="11732"/>
          </a:xfrm>
          <a:prstGeom prst="straightConnector1">
            <a:avLst/>
          </a:prstGeom>
          <a:noFill/>
          <a:ln cap="flat" cmpd="sng" w="47625">
            <a:solidFill>
              <a:srgbClr val="FFFFEE"/>
            </a:solidFill>
            <a:prstDash val="solid"/>
            <a:round/>
            <a:headEnd len="sm" w="sm" type="none"/>
            <a:tailEnd len="sm" w="sm" type="none"/>
          </a:ln>
        </p:spPr>
      </p:cxnSp>
      <p:cxnSp>
        <p:nvCxnSpPr>
          <p:cNvPr id="131" name="Google Shape;131;p12"/>
          <p:cNvCxnSpPr/>
          <p:nvPr/>
        </p:nvCxnSpPr>
        <p:spPr>
          <a:xfrm>
            <a:off x="13522510" y="3151686"/>
            <a:ext cx="5248111" cy="0"/>
          </a:xfrm>
          <a:prstGeom prst="straightConnector1">
            <a:avLst/>
          </a:prstGeom>
          <a:noFill/>
          <a:ln cap="flat" cmpd="sng" w="47625">
            <a:solidFill>
              <a:srgbClr val="FFFFEE"/>
            </a:solidFill>
            <a:prstDash val="solid"/>
            <a:round/>
            <a:headEnd len="sm" w="sm" type="none"/>
            <a:tailEnd len="sm" w="sm" type="none"/>
          </a:ln>
        </p:spPr>
      </p:cxnSp>
      <p:sp>
        <p:nvSpPr>
          <p:cNvPr id="132" name="Google Shape;132;p12"/>
          <p:cNvSpPr/>
          <p:nvPr/>
        </p:nvSpPr>
        <p:spPr>
          <a:xfrm>
            <a:off x="13893258" y="2990460"/>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2"/>
          <p:cNvSpPr txBox="1"/>
          <p:nvPr/>
        </p:nvSpPr>
        <p:spPr>
          <a:xfrm>
            <a:off x="1028700" y="1028700"/>
            <a:ext cx="16230600" cy="13335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8799" u="none" cap="none" strike="noStrike">
                <a:solidFill>
                  <a:srgbClr val="FFFFEE"/>
                </a:solidFill>
                <a:latin typeface="Alata"/>
                <a:ea typeface="Alata"/>
                <a:cs typeface="Alata"/>
                <a:sym typeface="Alata"/>
              </a:rPr>
              <a:t>Add a Timeline Page</a:t>
            </a:r>
            <a:endParaRPr/>
          </a:p>
        </p:txBody>
      </p:sp>
      <p:sp>
        <p:nvSpPr>
          <p:cNvPr id="134" name="Google Shape;134;p12"/>
          <p:cNvSpPr txBox="1"/>
          <p:nvPr/>
        </p:nvSpPr>
        <p:spPr>
          <a:xfrm>
            <a:off x="1028700" y="3677320"/>
            <a:ext cx="3364925"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FFFFEE"/>
                </a:solidFill>
                <a:latin typeface="Alata"/>
                <a:ea typeface="Alata"/>
                <a:cs typeface="Alata"/>
                <a:sym typeface="Alata"/>
              </a:rPr>
              <a:t>Add a main point</a:t>
            </a:r>
            <a:endParaRPr/>
          </a:p>
        </p:txBody>
      </p:sp>
      <p:sp>
        <p:nvSpPr>
          <p:cNvPr id="135" name="Google Shape;135;p12"/>
          <p:cNvSpPr txBox="1"/>
          <p:nvPr/>
        </p:nvSpPr>
        <p:spPr>
          <a:xfrm>
            <a:off x="1028700" y="4522505"/>
            <a:ext cx="3364800" cy="71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EE"/>
                </a:solidFill>
                <a:latin typeface="Alata"/>
                <a:ea typeface="Alata"/>
                <a:cs typeface="Alata"/>
                <a:sym typeface="Alata"/>
              </a:rPr>
              <a:t>Elaborate on what you want to discuss. </a:t>
            </a:r>
            <a:endParaRPr/>
          </a:p>
        </p:txBody>
      </p:sp>
      <p:sp>
        <p:nvSpPr>
          <p:cNvPr id="136" name="Google Shape;136;p12"/>
          <p:cNvSpPr txBox="1"/>
          <p:nvPr/>
        </p:nvSpPr>
        <p:spPr>
          <a:xfrm>
            <a:off x="5317258" y="3677320"/>
            <a:ext cx="3364925"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FFFFEE"/>
                </a:solidFill>
                <a:latin typeface="Alata"/>
                <a:ea typeface="Alata"/>
                <a:cs typeface="Alata"/>
                <a:sym typeface="Alata"/>
              </a:rPr>
              <a:t>Add a main point</a:t>
            </a:r>
            <a:endParaRPr/>
          </a:p>
        </p:txBody>
      </p:sp>
      <p:sp>
        <p:nvSpPr>
          <p:cNvPr id="137" name="Google Shape;137;p12"/>
          <p:cNvSpPr txBox="1"/>
          <p:nvPr/>
        </p:nvSpPr>
        <p:spPr>
          <a:xfrm>
            <a:off x="5317258" y="4522505"/>
            <a:ext cx="3364800" cy="71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EE"/>
                </a:solidFill>
                <a:latin typeface="Alata"/>
                <a:ea typeface="Alata"/>
                <a:cs typeface="Alata"/>
                <a:sym typeface="Alata"/>
              </a:rPr>
              <a:t>Elaborate on what you want to discuss. </a:t>
            </a:r>
            <a:endParaRPr/>
          </a:p>
        </p:txBody>
      </p:sp>
      <p:sp>
        <p:nvSpPr>
          <p:cNvPr id="138" name="Google Shape;138;p12"/>
          <p:cNvSpPr txBox="1"/>
          <p:nvPr/>
        </p:nvSpPr>
        <p:spPr>
          <a:xfrm>
            <a:off x="13894375" y="3677320"/>
            <a:ext cx="3364925"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FFFFEE"/>
                </a:solidFill>
                <a:latin typeface="Alata"/>
                <a:ea typeface="Alata"/>
                <a:cs typeface="Alata"/>
                <a:sym typeface="Alata"/>
              </a:rPr>
              <a:t>Add a main point</a:t>
            </a:r>
            <a:endParaRPr/>
          </a:p>
        </p:txBody>
      </p:sp>
      <p:sp>
        <p:nvSpPr>
          <p:cNvPr id="139" name="Google Shape;139;p12"/>
          <p:cNvSpPr txBox="1"/>
          <p:nvPr/>
        </p:nvSpPr>
        <p:spPr>
          <a:xfrm>
            <a:off x="13894375" y="4522505"/>
            <a:ext cx="3364800" cy="71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EE"/>
                </a:solidFill>
                <a:latin typeface="Alata"/>
                <a:ea typeface="Alata"/>
                <a:cs typeface="Alata"/>
                <a:sym typeface="Alata"/>
              </a:rPr>
              <a:t>Elaborate on what you want to discuss. </a:t>
            </a:r>
            <a:endParaRPr/>
          </a:p>
        </p:txBody>
      </p:sp>
      <p:sp>
        <p:nvSpPr>
          <p:cNvPr id="140" name="Google Shape;140;p12"/>
          <p:cNvSpPr txBox="1"/>
          <p:nvPr/>
        </p:nvSpPr>
        <p:spPr>
          <a:xfrm>
            <a:off x="9605817" y="3677320"/>
            <a:ext cx="3364925"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FFFFEE"/>
                </a:solidFill>
                <a:latin typeface="Alata"/>
                <a:ea typeface="Alata"/>
                <a:cs typeface="Alata"/>
                <a:sym typeface="Alata"/>
              </a:rPr>
              <a:t>Add a main point</a:t>
            </a:r>
            <a:endParaRPr/>
          </a:p>
        </p:txBody>
      </p:sp>
      <p:sp>
        <p:nvSpPr>
          <p:cNvPr id="141" name="Google Shape;141;p12"/>
          <p:cNvSpPr txBox="1"/>
          <p:nvPr/>
        </p:nvSpPr>
        <p:spPr>
          <a:xfrm>
            <a:off x="9605817" y="4522505"/>
            <a:ext cx="3364800" cy="71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EE"/>
                </a:solidFill>
                <a:latin typeface="Alata"/>
                <a:ea typeface="Alata"/>
                <a:cs typeface="Alata"/>
                <a:sym typeface="Alata"/>
              </a:rPr>
              <a:t>Elaborate on what you want to discuss. </a:t>
            </a:r>
            <a:endParaRPr/>
          </a:p>
        </p:txBody>
      </p:sp>
      <p:sp>
        <p:nvSpPr>
          <p:cNvPr id="142" name="Google Shape;142;p12"/>
          <p:cNvSpPr/>
          <p:nvPr/>
        </p:nvSpPr>
        <p:spPr>
          <a:xfrm>
            <a:off x="1028700" y="6572931"/>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2"/>
          <p:cNvSpPr/>
          <p:nvPr/>
        </p:nvSpPr>
        <p:spPr>
          <a:xfrm>
            <a:off x="5318376" y="6554143"/>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2"/>
          <p:cNvSpPr/>
          <p:nvPr/>
        </p:nvSpPr>
        <p:spPr>
          <a:xfrm>
            <a:off x="9605817" y="6560532"/>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5" name="Google Shape;145;p12"/>
          <p:cNvCxnSpPr/>
          <p:nvPr/>
        </p:nvCxnSpPr>
        <p:spPr>
          <a:xfrm flipH="1" rot="10800000">
            <a:off x="-493212" y="6730974"/>
            <a:ext cx="5811588" cy="752"/>
          </a:xfrm>
          <a:prstGeom prst="straightConnector1">
            <a:avLst/>
          </a:prstGeom>
          <a:noFill/>
          <a:ln cap="flat" cmpd="sng" w="47625">
            <a:solidFill>
              <a:srgbClr val="FFFFEE"/>
            </a:solidFill>
            <a:prstDash val="solid"/>
            <a:round/>
            <a:headEnd len="sm" w="sm" type="none"/>
            <a:tailEnd len="sm" w="sm" type="none"/>
          </a:ln>
        </p:spPr>
      </p:cxnSp>
      <p:cxnSp>
        <p:nvCxnSpPr>
          <p:cNvPr id="146" name="Google Shape;146;p12"/>
          <p:cNvCxnSpPr/>
          <p:nvPr/>
        </p:nvCxnSpPr>
        <p:spPr>
          <a:xfrm>
            <a:off x="5671992" y="6731214"/>
            <a:ext cx="3933825" cy="5862"/>
          </a:xfrm>
          <a:prstGeom prst="straightConnector1">
            <a:avLst/>
          </a:prstGeom>
          <a:noFill/>
          <a:ln cap="flat" cmpd="sng" w="47625">
            <a:solidFill>
              <a:srgbClr val="FFFFEE"/>
            </a:solidFill>
            <a:prstDash val="solid"/>
            <a:round/>
            <a:headEnd len="sm" w="sm" type="none"/>
            <a:tailEnd len="sm" w="sm" type="none"/>
          </a:ln>
        </p:spPr>
      </p:cxnSp>
      <p:cxnSp>
        <p:nvCxnSpPr>
          <p:cNvPr id="147" name="Google Shape;147;p12"/>
          <p:cNvCxnSpPr/>
          <p:nvPr/>
        </p:nvCxnSpPr>
        <p:spPr>
          <a:xfrm flipH="1" rot="10800000">
            <a:off x="9959432" y="6725081"/>
            <a:ext cx="3934944" cy="11732"/>
          </a:xfrm>
          <a:prstGeom prst="straightConnector1">
            <a:avLst/>
          </a:prstGeom>
          <a:noFill/>
          <a:ln cap="flat" cmpd="sng" w="47625">
            <a:solidFill>
              <a:srgbClr val="FFFFEE"/>
            </a:solidFill>
            <a:prstDash val="solid"/>
            <a:round/>
            <a:headEnd len="sm" w="sm" type="none"/>
            <a:tailEnd len="sm" w="sm" type="none"/>
          </a:ln>
        </p:spPr>
      </p:cxnSp>
      <p:cxnSp>
        <p:nvCxnSpPr>
          <p:cNvPr id="148" name="Google Shape;148;p12"/>
          <p:cNvCxnSpPr/>
          <p:nvPr/>
        </p:nvCxnSpPr>
        <p:spPr>
          <a:xfrm>
            <a:off x="13522510" y="6724763"/>
            <a:ext cx="3853791" cy="0"/>
          </a:xfrm>
          <a:prstGeom prst="straightConnector1">
            <a:avLst/>
          </a:prstGeom>
          <a:noFill/>
          <a:ln cap="flat" cmpd="sng" w="47625">
            <a:solidFill>
              <a:srgbClr val="FFFFEE"/>
            </a:solidFill>
            <a:prstDash val="solid"/>
            <a:round/>
            <a:headEnd len="sm" w="sm" type="none"/>
            <a:tailEnd len="sm" w="sm" type="none"/>
          </a:ln>
        </p:spPr>
      </p:cxnSp>
      <p:sp>
        <p:nvSpPr>
          <p:cNvPr id="149" name="Google Shape;149;p12"/>
          <p:cNvSpPr/>
          <p:nvPr/>
        </p:nvSpPr>
        <p:spPr>
          <a:xfrm>
            <a:off x="13893258" y="6563537"/>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2"/>
          <p:cNvSpPr txBox="1"/>
          <p:nvPr/>
        </p:nvSpPr>
        <p:spPr>
          <a:xfrm>
            <a:off x="1028700" y="7250397"/>
            <a:ext cx="3364925"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FFFFEE"/>
                </a:solidFill>
                <a:latin typeface="Alata"/>
                <a:ea typeface="Alata"/>
                <a:cs typeface="Alata"/>
                <a:sym typeface="Alata"/>
              </a:rPr>
              <a:t>Add a main point</a:t>
            </a:r>
            <a:endParaRPr/>
          </a:p>
        </p:txBody>
      </p:sp>
      <p:sp>
        <p:nvSpPr>
          <p:cNvPr id="151" name="Google Shape;151;p12"/>
          <p:cNvSpPr txBox="1"/>
          <p:nvPr/>
        </p:nvSpPr>
        <p:spPr>
          <a:xfrm>
            <a:off x="1028700" y="8095582"/>
            <a:ext cx="3364800" cy="71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EE"/>
                </a:solidFill>
                <a:latin typeface="Alata"/>
                <a:ea typeface="Alata"/>
                <a:cs typeface="Alata"/>
                <a:sym typeface="Alata"/>
              </a:rPr>
              <a:t>Elaborate on what you want to discuss. </a:t>
            </a:r>
            <a:endParaRPr/>
          </a:p>
        </p:txBody>
      </p:sp>
      <p:sp>
        <p:nvSpPr>
          <p:cNvPr id="152" name="Google Shape;152;p12"/>
          <p:cNvSpPr txBox="1"/>
          <p:nvPr/>
        </p:nvSpPr>
        <p:spPr>
          <a:xfrm>
            <a:off x="5317258" y="7250397"/>
            <a:ext cx="3364925"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FFFFEE"/>
                </a:solidFill>
                <a:latin typeface="Alata"/>
                <a:ea typeface="Alata"/>
                <a:cs typeface="Alata"/>
                <a:sym typeface="Alata"/>
              </a:rPr>
              <a:t>Add a main point</a:t>
            </a:r>
            <a:endParaRPr/>
          </a:p>
        </p:txBody>
      </p:sp>
      <p:sp>
        <p:nvSpPr>
          <p:cNvPr id="153" name="Google Shape;153;p12"/>
          <p:cNvSpPr txBox="1"/>
          <p:nvPr/>
        </p:nvSpPr>
        <p:spPr>
          <a:xfrm>
            <a:off x="5317258" y="8095582"/>
            <a:ext cx="3364800" cy="71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EE"/>
                </a:solidFill>
                <a:latin typeface="Alata"/>
                <a:ea typeface="Alata"/>
                <a:cs typeface="Alata"/>
                <a:sym typeface="Alata"/>
              </a:rPr>
              <a:t>Elaborate on what you want to discuss. </a:t>
            </a:r>
            <a:endParaRPr/>
          </a:p>
        </p:txBody>
      </p:sp>
      <p:sp>
        <p:nvSpPr>
          <p:cNvPr id="154" name="Google Shape;154;p12"/>
          <p:cNvSpPr txBox="1"/>
          <p:nvPr/>
        </p:nvSpPr>
        <p:spPr>
          <a:xfrm>
            <a:off x="13894375" y="7250397"/>
            <a:ext cx="3364925"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FFFFEE"/>
                </a:solidFill>
                <a:latin typeface="Alata"/>
                <a:ea typeface="Alata"/>
                <a:cs typeface="Alata"/>
                <a:sym typeface="Alata"/>
              </a:rPr>
              <a:t>Add a main point</a:t>
            </a:r>
            <a:endParaRPr/>
          </a:p>
        </p:txBody>
      </p:sp>
      <p:sp>
        <p:nvSpPr>
          <p:cNvPr id="155" name="Google Shape;155;p12"/>
          <p:cNvSpPr txBox="1"/>
          <p:nvPr/>
        </p:nvSpPr>
        <p:spPr>
          <a:xfrm>
            <a:off x="13894375" y="8095582"/>
            <a:ext cx="3364800" cy="71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EE"/>
                </a:solidFill>
                <a:latin typeface="Alata"/>
                <a:ea typeface="Alata"/>
                <a:cs typeface="Alata"/>
                <a:sym typeface="Alata"/>
              </a:rPr>
              <a:t>Elaborate on what you want to discuss. </a:t>
            </a:r>
            <a:endParaRPr/>
          </a:p>
        </p:txBody>
      </p:sp>
      <p:sp>
        <p:nvSpPr>
          <p:cNvPr id="156" name="Google Shape;156;p12"/>
          <p:cNvSpPr txBox="1"/>
          <p:nvPr/>
        </p:nvSpPr>
        <p:spPr>
          <a:xfrm>
            <a:off x="9605817" y="7250397"/>
            <a:ext cx="3364925"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FFFFEE"/>
                </a:solidFill>
                <a:latin typeface="Alata"/>
                <a:ea typeface="Alata"/>
                <a:cs typeface="Alata"/>
                <a:sym typeface="Alata"/>
              </a:rPr>
              <a:t>Add a main point</a:t>
            </a:r>
            <a:endParaRPr/>
          </a:p>
        </p:txBody>
      </p:sp>
      <p:sp>
        <p:nvSpPr>
          <p:cNvPr id="157" name="Google Shape;157;p12"/>
          <p:cNvSpPr txBox="1"/>
          <p:nvPr/>
        </p:nvSpPr>
        <p:spPr>
          <a:xfrm>
            <a:off x="9605817" y="8095582"/>
            <a:ext cx="3364800" cy="71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EE"/>
                </a:solidFill>
                <a:latin typeface="Alata"/>
                <a:ea typeface="Alata"/>
                <a:cs typeface="Alata"/>
                <a:sym typeface="Alata"/>
              </a:rPr>
              <a:t>Elaborate on what you want to discuss. </a:t>
            </a:r>
            <a:endParaRPr/>
          </a:p>
        </p:txBody>
      </p:sp>
      <p:sp>
        <p:nvSpPr>
          <p:cNvPr id="158" name="Google Shape;158;p12"/>
          <p:cNvSpPr txBox="1"/>
          <p:nvPr/>
        </p:nvSpPr>
        <p:spPr>
          <a:xfrm>
            <a:off x="257121" y="9840642"/>
            <a:ext cx="4404406" cy="26416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PRESENTED BY JANE DOE</a:t>
            </a:r>
            <a:endParaRPr/>
          </a:p>
        </p:txBody>
      </p:sp>
      <p:sp>
        <p:nvSpPr>
          <p:cNvPr id="159" name="Google Shape;159;p12"/>
          <p:cNvSpPr txBox="1"/>
          <p:nvPr/>
        </p:nvSpPr>
        <p:spPr>
          <a:xfrm>
            <a:off x="13479851" y="9840642"/>
            <a:ext cx="4404406"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SLIDESCARNIVAL.COM</a:t>
            </a:r>
            <a:endParaRPr/>
          </a:p>
        </p:txBody>
      </p:sp>
      <p:sp>
        <p:nvSpPr>
          <p:cNvPr id="160" name="Google Shape;160;p12"/>
          <p:cNvSpPr txBox="1"/>
          <p:nvPr/>
        </p:nvSpPr>
        <p:spPr>
          <a:xfrm>
            <a:off x="6941797" y="9840642"/>
            <a:ext cx="4404406" cy="26416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CLASS 3B</a:t>
            </a:r>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EE"/>
        </a:solidFill>
      </p:bgPr>
    </p:bg>
    <p:spTree>
      <p:nvGrpSpPr>
        <p:cNvPr id="164" name="Shape 164"/>
        <p:cNvGrpSpPr/>
        <p:nvPr/>
      </p:nvGrpSpPr>
      <p:grpSpPr>
        <a:xfrm>
          <a:off x="0" y="0"/>
          <a:ext cx="0" cy="0"/>
          <a:chOff x="0" y="0"/>
          <a:chExt cx="0" cy="0"/>
        </a:xfrm>
      </p:grpSpPr>
      <p:pic>
        <p:nvPicPr>
          <p:cNvPr id="165" name="Google Shape;165;p13"/>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66" name="Google Shape;166;p13"/>
          <p:cNvSpPr txBox="1"/>
          <p:nvPr/>
        </p:nvSpPr>
        <p:spPr>
          <a:xfrm>
            <a:off x="185433" y="243538"/>
            <a:ext cx="17479998" cy="2735603"/>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0" i="0" lang="en-US" sz="17981" u="none" cap="none" strike="noStrike">
                <a:solidFill>
                  <a:srgbClr val="FFFFEE"/>
                </a:solidFill>
                <a:latin typeface="Alata"/>
                <a:ea typeface="Alata"/>
                <a:cs typeface="Alata"/>
                <a:sym typeface="Alata"/>
              </a:rPr>
              <a:t>Autumn</a:t>
            </a:r>
            <a:endParaRPr/>
          </a:p>
        </p:txBody>
      </p:sp>
      <p:sp>
        <p:nvSpPr>
          <p:cNvPr id="167" name="Google Shape;167;p13"/>
          <p:cNvSpPr txBox="1"/>
          <p:nvPr/>
        </p:nvSpPr>
        <p:spPr>
          <a:xfrm>
            <a:off x="392277" y="2752446"/>
            <a:ext cx="8637930"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EE"/>
                </a:solidFill>
                <a:latin typeface="Alata"/>
                <a:ea typeface="Alata"/>
                <a:cs typeface="Alata"/>
                <a:sym typeface="Alata"/>
              </a:rPr>
              <a:t>ELABORATE ON WHAT YOU WANT TO DISCUSS. </a:t>
            </a:r>
            <a:endParaRPr/>
          </a:p>
        </p:txBody>
      </p:sp>
      <p:sp>
        <p:nvSpPr>
          <p:cNvPr id="168" name="Google Shape;168;p13"/>
          <p:cNvSpPr txBox="1"/>
          <p:nvPr/>
        </p:nvSpPr>
        <p:spPr>
          <a:xfrm>
            <a:off x="257121" y="9840642"/>
            <a:ext cx="4404406" cy="26416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PRESENTED BY JANE DOE</a:t>
            </a:r>
            <a:endParaRPr/>
          </a:p>
        </p:txBody>
      </p:sp>
      <p:sp>
        <p:nvSpPr>
          <p:cNvPr id="169" name="Google Shape;169;p13"/>
          <p:cNvSpPr txBox="1"/>
          <p:nvPr/>
        </p:nvSpPr>
        <p:spPr>
          <a:xfrm>
            <a:off x="13479851" y="9840642"/>
            <a:ext cx="4404406"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SLIDESCARNIVAL.COM</a:t>
            </a:r>
            <a:endParaRPr/>
          </a:p>
        </p:txBody>
      </p:sp>
      <p:sp>
        <p:nvSpPr>
          <p:cNvPr id="170" name="Google Shape;170;p13"/>
          <p:cNvSpPr txBox="1"/>
          <p:nvPr/>
        </p:nvSpPr>
        <p:spPr>
          <a:xfrm>
            <a:off x="6941797" y="9840642"/>
            <a:ext cx="4404406" cy="26416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CLASS 3B</a:t>
            </a:r>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EE"/>
        </a:solidFill>
      </p:bgPr>
    </p:bg>
    <p:spTree>
      <p:nvGrpSpPr>
        <p:cNvPr id="174" name="Shape 174"/>
        <p:cNvGrpSpPr/>
        <p:nvPr/>
      </p:nvGrpSpPr>
      <p:grpSpPr>
        <a:xfrm>
          <a:off x="0" y="0"/>
          <a:ext cx="0" cy="0"/>
          <a:chOff x="0" y="0"/>
          <a:chExt cx="0" cy="0"/>
        </a:xfrm>
      </p:grpSpPr>
      <p:pic>
        <p:nvPicPr>
          <p:cNvPr id="175" name="Google Shape;175;p14"/>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176" name="Google Shape;176;p14"/>
          <p:cNvPicPr preferRelativeResize="0"/>
          <p:nvPr/>
        </p:nvPicPr>
        <p:blipFill>
          <a:blip r:embed="rId4">
            <a:alphaModFix/>
          </a:blip>
          <a:stretch>
            <a:fillRect/>
          </a:stretch>
        </p:blipFill>
        <p:spPr>
          <a:xfrm>
            <a:off x="315550" y="818050"/>
            <a:ext cx="8090400" cy="5232723"/>
          </a:xfrm>
          <a:prstGeom prst="rect">
            <a:avLst/>
          </a:prstGeom>
          <a:noFill/>
          <a:ln>
            <a:noFill/>
          </a:ln>
        </p:spPr>
      </p:pic>
      <p:pic>
        <p:nvPicPr>
          <p:cNvPr id="177" name="Google Shape;177;p14"/>
          <p:cNvPicPr preferRelativeResize="0"/>
          <p:nvPr/>
        </p:nvPicPr>
        <p:blipFill>
          <a:blip r:embed="rId5">
            <a:alphaModFix/>
          </a:blip>
          <a:stretch>
            <a:fillRect/>
          </a:stretch>
        </p:blipFill>
        <p:spPr>
          <a:xfrm>
            <a:off x="8893175" y="818050"/>
            <a:ext cx="8828401" cy="2364301"/>
          </a:xfrm>
          <a:prstGeom prst="rect">
            <a:avLst/>
          </a:prstGeom>
          <a:noFill/>
          <a:ln>
            <a:noFill/>
          </a:ln>
        </p:spPr>
      </p:pic>
      <p:pic>
        <p:nvPicPr>
          <p:cNvPr id="178" name="Google Shape;178;p14"/>
          <p:cNvPicPr preferRelativeResize="0"/>
          <p:nvPr/>
        </p:nvPicPr>
        <p:blipFill>
          <a:blip r:embed="rId6">
            <a:alphaModFix/>
          </a:blip>
          <a:stretch>
            <a:fillRect/>
          </a:stretch>
        </p:blipFill>
        <p:spPr>
          <a:xfrm>
            <a:off x="8893175" y="3554725"/>
            <a:ext cx="4188175" cy="2487522"/>
          </a:xfrm>
          <a:prstGeom prst="rect">
            <a:avLst/>
          </a:prstGeom>
          <a:noFill/>
          <a:ln>
            <a:noFill/>
          </a:ln>
        </p:spPr>
      </p:pic>
      <p:pic>
        <p:nvPicPr>
          <p:cNvPr id="179" name="Google Shape;179;p14"/>
          <p:cNvPicPr preferRelativeResize="0"/>
          <p:nvPr/>
        </p:nvPicPr>
        <p:blipFill>
          <a:blip r:embed="rId7">
            <a:alphaModFix/>
          </a:blip>
          <a:stretch>
            <a:fillRect/>
          </a:stretch>
        </p:blipFill>
        <p:spPr>
          <a:xfrm>
            <a:off x="13568575" y="3547925"/>
            <a:ext cx="4188175" cy="2487522"/>
          </a:xfrm>
          <a:prstGeom prst="rect">
            <a:avLst/>
          </a:prstGeom>
          <a:noFill/>
          <a:ln>
            <a:noFill/>
          </a:ln>
        </p:spPr>
      </p:pic>
      <p:pic>
        <p:nvPicPr>
          <p:cNvPr id="180" name="Google Shape;180;p14"/>
          <p:cNvPicPr preferRelativeResize="0"/>
          <p:nvPr/>
        </p:nvPicPr>
        <p:blipFill>
          <a:blip r:embed="rId8">
            <a:alphaModFix/>
          </a:blip>
          <a:stretch>
            <a:fillRect/>
          </a:stretch>
        </p:blipFill>
        <p:spPr>
          <a:xfrm>
            <a:off x="8893175" y="6401186"/>
            <a:ext cx="8910626" cy="3566789"/>
          </a:xfrm>
          <a:prstGeom prst="rect">
            <a:avLst/>
          </a:prstGeom>
          <a:noFill/>
          <a:ln>
            <a:noFill/>
          </a:ln>
        </p:spPr>
      </p:pic>
      <p:sp>
        <p:nvSpPr>
          <p:cNvPr id="181" name="Google Shape;181;p14"/>
          <p:cNvSpPr txBox="1"/>
          <p:nvPr/>
        </p:nvSpPr>
        <p:spPr>
          <a:xfrm>
            <a:off x="315562" y="6626969"/>
            <a:ext cx="8828400" cy="33438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15517" u="none" cap="none" strike="noStrike">
                <a:solidFill>
                  <a:srgbClr val="FFFFEE"/>
                </a:solidFill>
                <a:latin typeface="Alata"/>
                <a:ea typeface="Alata"/>
                <a:cs typeface="Alata"/>
                <a:sym typeface="Alata"/>
              </a:rPr>
              <a:t>Gallery Image</a:t>
            </a:r>
            <a:endParaRPr/>
          </a:p>
        </p:txBody>
      </p:sp>
      <p:sp>
        <p:nvSpPr>
          <p:cNvPr id="182" name="Google Shape;182;p14"/>
          <p:cNvSpPr txBox="1"/>
          <p:nvPr/>
        </p:nvSpPr>
        <p:spPr>
          <a:xfrm>
            <a:off x="257121" y="202565"/>
            <a:ext cx="4404406" cy="26416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PRESENTED BY JANE DOE</a:t>
            </a:r>
            <a:endParaRPr/>
          </a:p>
        </p:txBody>
      </p:sp>
      <p:sp>
        <p:nvSpPr>
          <p:cNvPr id="183" name="Google Shape;183;p14"/>
          <p:cNvSpPr txBox="1"/>
          <p:nvPr/>
        </p:nvSpPr>
        <p:spPr>
          <a:xfrm>
            <a:off x="13479851" y="202565"/>
            <a:ext cx="4404406"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SLIDESCARNIVAL.COM</a:t>
            </a:r>
            <a:endParaRPr/>
          </a:p>
        </p:txBody>
      </p:sp>
      <p:sp>
        <p:nvSpPr>
          <p:cNvPr id="184" name="Google Shape;184;p14"/>
          <p:cNvSpPr txBox="1"/>
          <p:nvPr/>
        </p:nvSpPr>
        <p:spPr>
          <a:xfrm>
            <a:off x="6941797" y="202565"/>
            <a:ext cx="4404406" cy="26416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CLASS 3B</a:t>
            </a:r>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EE"/>
        </a:solidFill>
      </p:bgPr>
    </p:bg>
    <p:spTree>
      <p:nvGrpSpPr>
        <p:cNvPr id="188" name="Shape 188"/>
        <p:cNvGrpSpPr/>
        <p:nvPr/>
      </p:nvGrpSpPr>
      <p:grpSpPr>
        <a:xfrm>
          <a:off x="0" y="0"/>
          <a:ext cx="0" cy="0"/>
          <a:chOff x="0" y="0"/>
          <a:chExt cx="0" cy="0"/>
        </a:xfrm>
      </p:grpSpPr>
      <p:pic>
        <p:nvPicPr>
          <p:cNvPr id="189" name="Google Shape;189;p15"/>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90" name="Google Shape;190;p15"/>
          <p:cNvSpPr txBox="1"/>
          <p:nvPr/>
        </p:nvSpPr>
        <p:spPr>
          <a:xfrm>
            <a:off x="8531152" y="6943196"/>
            <a:ext cx="9499500" cy="3343800"/>
          </a:xfrm>
          <a:prstGeom prst="rect">
            <a:avLst/>
          </a:prstGeom>
          <a:noFill/>
          <a:ln>
            <a:noFill/>
          </a:ln>
        </p:spPr>
        <p:txBody>
          <a:bodyPr anchorCtr="0" anchor="t" bIns="0" lIns="0" spcFirstLastPara="1" rIns="0" wrap="square" tIns="0">
            <a:spAutoFit/>
          </a:bodyPr>
          <a:lstStyle/>
          <a:p>
            <a:pPr indent="0" lvl="0" marL="0" marR="0" rtl="0" algn="r">
              <a:lnSpc>
                <a:spcPct val="70000"/>
              </a:lnSpc>
              <a:spcBef>
                <a:spcPts val="0"/>
              </a:spcBef>
              <a:spcAft>
                <a:spcPts val="0"/>
              </a:spcAft>
              <a:buNone/>
            </a:pPr>
            <a:r>
              <a:rPr b="0" i="0" lang="en-US" sz="15517" u="none" cap="none" strike="noStrike">
                <a:solidFill>
                  <a:srgbClr val="FFFFEE"/>
                </a:solidFill>
                <a:latin typeface="Alata"/>
                <a:ea typeface="Alata"/>
                <a:cs typeface="Alata"/>
                <a:sym typeface="Alata"/>
              </a:rPr>
              <a:t>Our Services</a:t>
            </a:r>
            <a:endParaRPr/>
          </a:p>
        </p:txBody>
      </p:sp>
      <p:cxnSp>
        <p:nvCxnSpPr>
          <p:cNvPr id="191" name="Google Shape;191;p15"/>
          <p:cNvCxnSpPr/>
          <p:nvPr/>
        </p:nvCxnSpPr>
        <p:spPr>
          <a:xfrm>
            <a:off x="-2862557" y="2534893"/>
            <a:ext cx="10619174" cy="0"/>
          </a:xfrm>
          <a:prstGeom prst="straightConnector1">
            <a:avLst/>
          </a:prstGeom>
          <a:noFill/>
          <a:ln cap="flat" cmpd="sng" w="57150">
            <a:solidFill>
              <a:srgbClr val="FFFFEE"/>
            </a:solidFill>
            <a:prstDash val="solid"/>
            <a:round/>
            <a:headEnd len="sm" w="sm" type="none"/>
            <a:tailEnd len="sm" w="sm" type="none"/>
          </a:ln>
        </p:spPr>
      </p:cxnSp>
      <p:cxnSp>
        <p:nvCxnSpPr>
          <p:cNvPr id="192" name="Google Shape;192;p15"/>
          <p:cNvCxnSpPr/>
          <p:nvPr/>
        </p:nvCxnSpPr>
        <p:spPr>
          <a:xfrm>
            <a:off x="-2862557" y="4193906"/>
            <a:ext cx="10619174" cy="0"/>
          </a:xfrm>
          <a:prstGeom prst="straightConnector1">
            <a:avLst/>
          </a:prstGeom>
          <a:noFill/>
          <a:ln cap="flat" cmpd="sng" w="57150">
            <a:solidFill>
              <a:srgbClr val="FFFFEE"/>
            </a:solidFill>
            <a:prstDash val="solid"/>
            <a:round/>
            <a:headEnd len="sm" w="sm" type="none"/>
            <a:tailEnd len="sm" w="sm" type="none"/>
          </a:ln>
        </p:spPr>
      </p:cxnSp>
      <p:sp>
        <p:nvSpPr>
          <p:cNvPr id="193" name="Google Shape;193;p15"/>
          <p:cNvSpPr txBox="1"/>
          <p:nvPr/>
        </p:nvSpPr>
        <p:spPr>
          <a:xfrm>
            <a:off x="4450544" y="1369998"/>
            <a:ext cx="3306074" cy="51181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3200" u="none" cap="none" strike="noStrike">
                <a:solidFill>
                  <a:srgbClr val="FFFFEE"/>
                </a:solidFill>
                <a:latin typeface="Alata"/>
                <a:ea typeface="Alata"/>
                <a:cs typeface="Alata"/>
                <a:sym typeface="Alata"/>
              </a:rPr>
              <a:t>service 1</a:t>
            </a:r>
            <a:endParaRPr/>
          </a:p>
        </p:txBody>
      </p:sp>
      <p:sp>
        <p:nvSpPr>
          <p:cNvPr id="194" name="Google Shape;194;p15"/>
          <p:cNvSpPr txBox="1"/>
          <p:nvPr/>
        </p:nvSpPr>
        <p:spPr>
          <a:xfrm>
            <a:off x="2262171" y="1843708"/>
            <a:ext cx="5494447" cy="35623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FFFFEE"/>
                </a:solidFill>
                <a:latin typeface="Alata"/>
                <a:ea typeface="Alata"/>
                <a:cs typeface="Alata"/>
                <a:sym typeface="Alata"/>
              </a:rPr>
              <a:t>Elaborate on what you want to discuss. </a:t>
            </a:r>
            <a:endParaRPr/>
          </a:p>
        </p:txBody>
      </p:sp>
      <p:sp>
        <p:nvSpPr>
          <p:cNvPr id="195" name="Google Shape;195;p15"/>
          <p:cNvSpPr txBox="1"/>
          <p:nvPr/>
        </p:nvSpPr>
        <p:spPr>
          <a:xfrm>
            <a:off x="4450544" y="2961943"/>
            <a:ext cx="3306074" cy="51181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3200" u="none" cap="none" strike="noStrike">
                <a:solidFill>
                  <a:srgbClr val="FFFFEE"/>
                </a:solidFill>
                <a:latin typeface="Alata"/>
                <a:ea typeface="Alata"/>
                <a:cs typeface="Alata"/>
                <a:sym typeface="Alata"/>
              </a:rPr>
              <a:t>service 2</a:t>
            </a:r>
            <a:endParaRPr/>
          </a:p>
        </p:txBody>
      </p:sp>
      <p:sp>
        <p:nvSpPr>
          <p:cNvPr id="196" name="Google Shape;196;p15"/>
          <p:cNvSpPr txBox="1"/>
          <p:nvPr/>
        </p:nvSpPr>
        <p:spPr>
          <a:xfrm>
            <a:off x="2262171" y="3435653"/>
            <a:ext cx="5494447" cy="35623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FFFFEE"/>
                </a:solidFill>
                <a:latin typeface="Alata"/>
                <a:ea typeface="Alata"/>
                <a:cs typeface="Alata"/>
                <a:sym typeface="Alata"/>
              </a:rPr>
              <a:t>Elaborate on what you want to discuss. </a:t>
            </a:r>
            <a:endParaRPr/>
          </a:p>
        </p:txBody>
      </p:sp>
      <p:cxnSp>
        <p:nvCxnSpPr>
          <p:cNvPr id="197" name="Google Shape;197;p15"/>
          <p:cNvCxnSpPr/>
          <p:nvPr/>
        </p:nvCxnSpPr>
        <p:spPr>
          <a:xfrm>
            <a:off x="-2862557" y="5787426"/>
            <a:ext cx="10619174" cy="0"/>
          </a:xfrm>
          <a:prstGeom prst="straightConnector1">
            <a:avLst/>
          </a:prstGeom>
          <a:noFill/>
          <a:ln cap="flat" cmpd="sng" w="57150">
            <a:solidFill>
              <a:srgbClr val="FFFFEE"/>
            </a:solidFill>
            <a:prstDash val="solid"/>
            <a:round/>
            <a:headEnd len="sm" w="sm" type="none"/>
            <a:tailEnd len="sm" w="sm" type="none"/>
          </a:ln>
        </p:spPr>
      </p:cxnSp>
      <p:cxnSp>
        <p:nvCxnSpPr>
          <p:cNvPr id="198" name="Google Shape;198;p15"/>
          <p:cNvCxnSpPr/>
          <p:nvPr/>
        </p:nvCxnSpPr>
        <p:spPr>
          <a:xfrm>
            <a:off x="-2862557" y="7446439"/>
            <a:ext cx="10619174" cy="0"/>
          </a:xfrm>
          <a:prstGeom prst="straightConnector1">
            <a:avLst/>
          </a:prstGeom>
          <a:noFill/>
          <a:ln cap="flat" cmpd="sng" w="57150">
            <a:solidFill>
              <a:srgbClr val="FFFFEE"/>
            </a:solidFill>
            <a:prstDash val="solid"/>
            <a:round/>
            <a:headEnd len="sm" w="sm" type="none"/>
            <a:tailEnd len="sm" w="sm" type="none"/>
          </a:ln>
        </p:spPr>
      </p:cxnSp>
      <p:sp>
        <p:nvSpPr>
          <p:cNvPr id="199" name="Google Shape;199;p15"/>
          <p:cNvSpPr txBox="1"/>
          <p:nvPr/>
        </p:nvSpPr>
        <p:spPr>
          <a:xfrm>
            <a:off x="4450544" y="4622531"/>
            <a:ext cx="3306074" cy="51181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3200" u="none" cap="none" strike="noStrike">
                <a:solidFill>
                  <a:srgbClr val="FFFFEE"/>
                </a:solidFill>
                <a:latin typeface="Alata"/>
                <a:ea typeface="Alata"/>
                <a:cs typeface="Alata"/>
                <a:sym typeface="Alata"/>
              </a:rPr>
              <a:t>service 3</a:t>
            </a:r>
            <a:endParaRPr/>
          </a:p>
        </p:txBody>
      </p:sp>
      <p:sp>
        <p:nvSpPr>
          <p:cNvPr id="200" name="Google Shape;200;p15"/>
          <p:cNvSpPr txBox="1"/>
          <p:nvPr/>
        </p:nvSpPr>
        <p:spPr>
          <a:xfrm>
            <a:off x="2262171" y="5096241"/>
            <a:ext cx="5494447" cy="35623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FFFFEE"/>
                </a:solidFill>
                <a:latin typeface="Alata"/>
                <a:ea typeface="Alata"/>
                <a:cs typeface="Alata"/>
                <a:sym typeface="Alata"/>
              </a:rPr>
              <a:t>Elaborate on what you want to discuss. </a:t>
            </a:r>
            <a:endParaRPr/>
          </a:p>
        </p:txBody>
      </p:sp>
      <p:sp>
        <p:nvSpPr>
          <p:cNvPr id="201" name="Google Shape;201;p15"/>
          <p:cNvSpPr txBox="1"/>
          <p:nvPr/>
        </p:nvSpPr>
        <p:spPr>
          <a:xfrm>
            <a:off x="4450544" y="6214476"/>
            <a:ext cx="3306074" cy="51181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3200" u="none" cap="none" strike="noStrike">
                <a:solidFill>
                  <a:srgbClr val="FFFFEE"/>
                </a:solidFill>
                <a:latin typeface="Alata"/>
                <a:ea typeface="Alata"/>
                <a:cs typeface="Alata"/>
                <a:sym typeface="Alata"/>
              </a:rPr>
              <a:t>service 4</a:t>
            </a:r>
            <a:endParaRPr/>
          </a:p>
        </p:txBody>
      </p:sp>
      <p:sp>
        <p:nvSpPr>
          <p:cNvPr id="202" name="Google Shape;202;p15"/>
          <p:cNvSpPr txBox="1"/>
          <p:nvPr/>
        </p:nvSpPr>
        <p:spPr>
          <a:xfrm>
            <a:off x="2262171" y="6688186"/>
            <a:ext cx="5494447" cy="35623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FFFFEE"/>
                </a:solidFill>
                <a:latin typeface="Alata"/>
                <a:ea typeface="Alata"/>
                <a:cs typeface="Alata"/>
                <a:sym typeface="Alata"/>
              </a:rPr>
              <a:t>Elaborate on what you want to discuss. </a:t>
            </a:r>
            <a:endParaRPr/>
          </a:p>
        </p:txBody>
      </p:sp>
      <p:sp>
        <p:nvSpPr>
          <p:cNvPr id="203" name="Google Shape;203;p15"/>
          <p:cNvSpPr txBox="1"/>
          <p:nvPr/>
        </p:nvSpPr>
        <p:spPr>
          <a:xfrm>
            <a:off x="257121" y="202565"/>
            <a:ext cx="4404406" cy="26416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PRESENTED BY JANE DOE</a:t>
            </a:r>
            <a:endParaRPr/>
          </a:p>
        </p:txBody>
      </p:sp>
      <p:sp>
        <p:nvSpPr>
          <p:cNvPr id="204" name="Google Shape;204;p15"/>
          <p:cNvSpPr txBox="1"/>
          <p:nvPr/>
        </p:nvSpPr>
        <p:spPr>
          <a:xfrm>
            <a:off x="13479851" y="202565"/>
            <a:ext cx="4404406"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SLIDESCARNIVAL.COM</a:t>
            </a:r>
            <a:endParaRPr/>
          </a:p>
        </p:txBody>
      </p:sp>
      <p:sp>
        <p:nvSpPr>
          <p:cNvPr id="205" name="Google Shape;205;p15"/>
          <p:cNvSpPr txBox="1"/>
          <p:nvPr/>
        </p:nvSpPr>
        <p:spPr>
          <a:xfrm>
            <a:off x="6941797" y="202565"/>
            <a:ext cx="4404406" cy="26416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FFFFEE"/>
                </a:solidFill>
                <a:latin typeface="Alata"/>
                <a:ea typeface="Alata"/>
                <a:cs typeface="Alata"/>
                <a:sym typeface="Alata"/>
              </a:rPr>
              <a:t>CLASS 3B</a:t>
            </a:r>
            <a:endParaRPr/>
          </a:p>
        </p:txBody>
      </p:sp>
    </p:spTree>
  </p:cSld>
  <p:clrMapOvr>
    <a:masterClrMapping/>
  </p:clrMapOvr>
  <p:transition>
    <p:fade/>
  </p:transition>
</p:sld>
</file>

<file path=ppt/theme/theme1.xml><?xml version="1.0" encoding="utf-8"?>
<a:theme xmlns:a="http://schemas.openxmlformats.org/drawingml/2006/main" xmlns:r="http://schemas.openxmlformats.org/officeDocument/2006/relationships" name="Bold Text Floral Background">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