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10287000" cx="18288000"/>
  <p:notesSz cx="6858000" cy="9144000"/>
  <p:embeddedFontLst>
    <p:embeddedFont>
      <p:font typeface="Paytone One"/>
      <p:regular r:id="rId34"/>
    </p:embeddedFont>
    <p:embeddedFont>
      <p:font typeface="Open Sans Light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767E57-3AF3-4AAB-B786-035AE5C2DC87}">
  <a:tblStyle styleId="{61767E57-3AF3-4AAB-B786-035AE5C2DC8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OpenSansLight-regular.fntdata"/><Relationship Id="rId12" Type="http://schemas.openxmlformats.org/officeDocument/2006/relationships/slide" Target="slides/slide6.xml"/><Relationship Id="rId34" Type="http://schemas.openxmlformats.org/officeDocument/2006/relationships/font" Target="fonts/PaytoneOne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Light-italic.fntdata"/><Relationship Id="rId14" Type="http://schemas.openxmlformats.org/officeDocument/2006/relationships/slide" Target="slides/slide8.xml"/><Relationship Id="rId36" Type="http://schemas.openxmlformats.org/officeDocument/2006/relationships/font" Target="fonts/OpenSansLight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OpenSans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13081" y="444700"/>
            <a:ext cx="17442662" cy="9371516"/>
          </a:xfrm>
          <a:custGeom>
            <a:rect b="b" l="l" r="r" t="t"/>
            <a:pathLst>
              <a:path extrusionOk="0" h="2467812" w="4593196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5538925" y="248537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413081" y="444700"/>
            <a:ext cx="17442662" cy="9371516"/>
          </a:xfrm>
          <a:custGeom>
            <a:rect b="b" l="l" r="r" t="t"/>
            <a:pathLst>
              <a:path extrusionOk="0" h="2467812" w="4593196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73" name="Google Shape;73;p12"/>
          <p:cNvSpPr txBox="1"/>
          <p:nvPr>
            <p:ph type="title"/>
          </p:nvPr>
        </p:nvSpPr>
        <p:spPr>
          <a:xfrm rot="5400000">
            <a:off x="9938550" y="457601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30125" y="27312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 txBox="1"/>
          <p:nvPr>
            <p:ph type="ctrTitle"/>
          </p:nvPr>
        </p:nvSpPr>
        <p:spPr>
          <a:xfrm>
            <a:off x="1756700" y="1526325"/>
            <a:ext cx="102156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756700" y="586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565481" y="597100"/>
            <a:ext cx="17439906" cy="9370035"/>
            <a:chOff x="0" y="0"/>
            <a:chExt cx="4593196" cy="2467812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3" name="Google Shape;23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956175" y="3649378"/>
            <a:ext cx="10144500" cy="56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318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2pPr>
            <a:lvl3pPr indent="-4318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3pPr>
            <a:lvl4pPr indent="-4318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4pPr>
            <a:lvl5pPr indent="-4318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>
                <a:latin typeface="Open Sans"/>
                <a:ea typeface="Open Sans"/>
                <a:cs typeface="Open Sans"/>
                <a:sym typeface="Open Sans"/>
              </a:defRPr>
            </a:lvl5pPr>
            <a:lvl6pPr indent="-4318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6pPr>
            <a:lvl7pPr indent="-4318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7pPr>
            <a:lvl8pPr indent="-4318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8pPr>
            <a:lvl9pPr indent="-4318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570901" y="639500"/>
            <a:ext cx="1743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679038" y="66741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32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32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32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6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37" name="Google Shape;37;p6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38" name="Google Shape;38;p6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6"/>
          <p:cNvSpPr txBox="1"/>
          <p:nvPr>
            <p:ph type="title"/>
          </p:nvPr>
        </p:nvSpPr>
        <p:spPr>
          <a:xfrm>
            <a:off x="1035275" y="1689950"/>
            <a:ext cx="15495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265175" y="4933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660750" y="4933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7"/>
          <p:cNvSpPr txBox="1"/>
          <p:nvPr>
            <p:ph type="title"/>
          </p:nvPr>
        </p:nvSpPr>
        <p:spPr>
          <a:xfrm>
            <a:off x="1737400" y="1290475"/>
            <a:ext cx="1443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356522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956657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8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1" name="Google Shape;51;p8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2" name="Google Shape;52;p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8"/>
          <p:cNvSpPr txBox="1"/>
          <p:nvPr>
            <p:ph type="title"/>
          </p:nvPr>
        </p:nvSpPr>
        <p:spPr>
          <a:xfrm>
            <a:off x="728875" y="1549050"/>
            <a:ext cx="1629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6" name="Google Shape;56;p9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7" name="Google Shape;57;p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9"/>
          <p:cNvSpPr txBox="1"/>
          <p:nvPr>
            <p:ph type="title"/>
          </p:nvPr>
        </p:nvSpPr>
        <p:spPr>
          <a:xfrm>
            <a:off x="1226075" y="865175"/>
            <a:ext cx="11460300" cy="24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84100" y="40715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0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62" name="Google Shape;62;p10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63" name="Google Shape;63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0"/>
          <p:cNvSpPr txBox="1"/>
          <p:nvPr>
            <p:ph type="title"/>
          </p:nvPr>
        </p:nvSpPr>
        <p:spPr>
          <a:xfrm>
            <a:off x="1349399" y="2450700"/>
            <a:ext cx="128196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11390663" y="27520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2552812" y="4426989"/>
            <a:ext cx="11100300" cy="3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32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32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i="0" sz="9000" u="none" cap="none" strike="noStrik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505200" y="3947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318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31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431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31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31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431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431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431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7.jpg"/><Relationship Id="rId5" Type="http://schemas.openxmlformats.org/officeDocument/2006/relationships/image" Target="../media/image20.jpg"/><Relationship Id="rId6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image" Target="../media/image26.jpg"/><Relationship Id="rId9" Type="http://schemas.openxmlformats.org/officeDocument/2006/relationships/image" Target="../media/image27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8.jpg"/><Relationship Id="rId8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81" name="Google Shape;81;p13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2" name="Google Shape;82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3"/>
          <p:cNvSpPr/>
          <p:nvPr/>
        </p:nvSpPr>
        <p:spPr>
          <a:xfrm>
            <a:off x="1260501" y="7048500"/>
            <a:ext cx="4835499" cy="891183"/>
          </a:xfrm>
          <a:prstGeom prst="roundRect">
            <a:avLst>
              <a:gd fmla="val 50000" name="adj"/>
            </a:avLst>
          </a:prstGeom>
          <a:solidFill>
            <a:srgbClr val="04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1403652" y="1350279"/>
            <a:ext cx="2587072" cy="794089"/>
            <a:chOff x="778" y="0"/>
            <a:chExt cx="3449430" cy="1058785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" name="Google Shape;115;p13"/>
          <p:cNvGrpSpPr/>
          <p:nvPr/>
        </p:nvGrpSpPr>
        <p:grpSpPr>
          <a:xfrm>
            <a:off x="9651333" y="7382651"/>
            <a:ext cx="1438686" cy="1326598"/>
            <a:chOff x="778" y="0"/>
            <a:chExt cx="1918247" cy="1768797"/>
          </a:xfrm>
        </p:grpSpPr>
        <p:grpSp>
          <p:nvGrpSpPr>
            <p:cNvPr id="116" name="Google Shape;116;p13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120" name="Google Shape;120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778" y="1420024"/>
              <a:ext cx="347217" cy="348773"/>
              <a:chOff x="1813" y="0"/>
              <a:chExt cx="809173" cy="812800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784886" y="1420024"/>
              <a:ext cx="347217" cy="348773"/>
              <a:chOff x="1813" y="0"/>
              <a:chExt cx="809173" cy="812800"/>
            </a:xfrm>
          </p:grpSpPr>
          <p:sp>
            <p:nvSpPr>
              <p:cNvPr id="138" name="Google Shape;138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1568993" y="1420024"/>
              <a:ext cx="347217" cy="348773"/>
              <a:chOff x="1813" y="0"/>
              <a:chExt cx="809173" cy="812800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" name="Google Shape;143;p13"/>
          <p:cNvSpPr/>
          <p:nvPr/>
        </p:nvSpPr>
        <p:spPr>
          <a:xfrm>
            <a:off x="9897234" y="1019894"/>
            <a:ext cx="6168697" cy="616867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176" r="-3291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14279033" y="5660437"/>
            <a:ext cx="2364741" cy="2375341"/>
            <a:chOff x="1813" y="0"/>
            <a:chExt cx="809173" cy="812800"/>
          </a:xfrm>
        </p:grpSpPr>
        <p:sp>
          <p:nvSpPr>
            <p:cNvPr id="145" name="Google Shape;145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3"/>
          <p:cNvSpPr txBox="1"/>
          <p:nvPr/>
        </p:nvSpPr>
        <p:spPr>
          <a:xfrm>
            <a:off x="1891921" y="7147470"/>
            <a:ext cx="404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PRESENTATION</a:t>
            </a:r>
            <a:endParaRPr sz="4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1337216" y="3594461"/>
            <a:ext cx="779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EMAIL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NEWSLETTER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22"/>
          <p:cNvPicPr preferRelativeResize="0"/>
          <p:nvPr/>
        </p:nvPicPr>
        <p:blipFill rotWithShape="1">
          <a:blip r:embed="rId3">
            <a:alphaModFix/>
          </a:blip>
          <a:srcRect b="9703" l="0" r="0" t="9704"/>
          <a:stretch/>
        </p:blipFill>
        <p:spPr>
          <a:xfrm>
            <a:off x="413081" y="444700"/>
            <a:ext cx="17439789" cy="9369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22"/>
          <p:cNvGrpSpPr/>
          <p:nvPr/>
        </p:nvGrpSpPr>
        <p:grpSpPr>
          <a:xfrm>
            <a:off x="413081" y="7003392"/>
            <a:ext cx="17439793" cy="3086098"/>
            <a:chOff x="0" y="0"/>
            <a:chExt cx="4593196" cy="812800"/>
          </a:xfrm>
        </p:grpSpPr>
        <p:sp>
          <p:nvSpPr>
            <p:cNvPr id="686" name="Google Shape;686;p22"/>
            <p:cNvSpPr/>
            <p:nvPr/>
          </p:nvSpPr>
          <p:spPr>
            <a:xfrm>
              <a:off x="0" y="0"/>
              <a:ext cx="4593196" cy="740420"/>
            </a:xfrm>
            <a:custGeom>
              <a:rect b="b" l="l" r="r" t="t"/>
              <a:pathLst>
                <a:path extrusionOk="0" h="740420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740420"/>
                  </a:lnTo>
                  <a:lnTo>
                    <a:pt x="0" y="740420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687" name="Google Shape;687;p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22"/>
          <p:cNvGrpSpPr/>
          <p:nvPr/>
        </p:nvGrpSpPr>
        <p:grpSpPr>
          <a:xfrm>
            <a:off x="5873750" y="6203292"/>
            <a:ext cx="6553200" cy="3086099"/>
            <a:chOff x="0" y="0"/>
            <a:chExt cx="1725946" cy="812800"/>
          </a:xfrm>
        </p:grpSpPr>
        <p:sp>
          <p:nvSpPr>
            <p:cNvPr id="689" name="Google Shape;689;p22"/>
            <p:cNvSpPr/>
            <p:nvPr/>
          </p:nvSpPr>
          <p:spPr>
            <a:xfrm>
              <a:off x="0" y="0"/>
              <a:ext cx="1725946" cy="421452"/>
            </a:xfrm>
            <a:custGeom>
              <a:rect b="b" l="l" r="r" t="t"/>
              <a:pathLst>
                <a:path extrusionOk="0" h="421452" w="1725946">
                  <a:moveTo>
                    <a:pt x="0" y="0"/>
                  </a:moveTo>
                  <a:lnTo>
                    <a:pt x="1725946" y="0"/>
                  </a:lnTo>
                  <a:lnTo>
                    <a:pt x="1725946" y="421452"/>
                  </a:lnTo>
                  <a:lnTo>
                    <a:pt x="0" y="4214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690" name="Google Shape;690;p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1" name="Google Shape;691;p22"/>
          <p:cNvSpPr txBox="1"/>
          <p:nvPr/>
        </p:nvSpPr>
        <p:spPr>
          <a:xfrm>
            <a:off x="6014428" y="6352119"/>
            <a:ext cx="623709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BIG LAUNCH</a:t>
            </a:r>
            <a:endParaRPr/>
          </a:p>
        </p:txBody>
      </p:sp>
      <p:grpSp>
        <p:nvGrpSpPr>
          <p:cNvPr id="692" name="Google Shape;692;p22"/>
          <p:cNvGrpSpPr/>
          <p:nvPr/>
        </p:nvGrpSpPr>
        <p:grpSpPr>
          <a:xfrm>
            <a:off x="6039080" y="8055366"/>
            <a:ext cx="2904842" cy="293709"/>
            <a:chOff x="874" y="0"/>
            <a:chExt cx="3873122" cy="391613"/>
          </a:xfrm>
        </p:grpSpPr>
        <p:grpSp>
          <p:nvGrpSpPr>
            <p:cNvPr id="693" name="Google Shape;693;p22"/>
            <p:cNvGrpSpPr/>
            <p:nvPr/>
          </p:nvGrpSpPr>
          <p:grpSpPr>
            <a:xfrm>
              <a:off x="874" y="0"/>
              <a:ext cx="389865" cy="391613"/>
              <a:chOff x="1813" y="0"/>
              <a:chExt cx="809173" cy="812800"/>
            </a:xfrm>
          </p:grpSpPr>
          <p:sp>
            <p:nvSpPr>
              <p:cNvPr id="694" name="Google Shape;694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22"/>
            <p:cNvGrpSpPr/>
            <p:nvPr/>
          </p:nvGrpSpPr>
          <p:grpSpPr>
            <a:xfrm>
              <a:off x="881293" y="0"/>
              <a:ext cx="389865" cy="391613"/>
              <a:chOff x="1813" y="0"/>
              <a:chExt cx="809173" cy="812800"/>
            </a:xfrm>
          </p:grpSpPr>
          <p:sp>
            <p:nvSpPr>
              <p:cNvPr id="697" name="Google Shape;697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22"/>
            <p:cNvGrpSpPr/>
            <p:nvPr/>
          </p:nvGrpSpPr>
          <p:grpSpPr>
            <a:xfrm>
              <a:off x="1761712" y="0"/>
              <a:ext cx="389865" cy="391613"/>
              <a:chOff x="1813" y="0"/>
              <a:chExt cx="809173" cy="812800"/>
            </a:xfrm>
          </p:grpSpPr>
          <p:sp>
            <p:nvSpPr>
              <p:cNvPr id="700" name="Google Shape;700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2" name="Google Shape;702;p22"/>
            <p:cNvGrpSpPr/>
            <p:nvPr/>
          </p:nvGrpSpPr>
          <p:grpSpPr>
            <a:xfrm>
              <a:off x="2603712" y="0"/>
              <a:ext cx="389865" cy="391613"/>
              <a:chOff x="1813" y="0"/>
              <a:chExt cx="809173" cy="812800"/>
            </a:xfrm>
          </p:grpSpPr>
          <p:sp>
            <p:nvSpPr>
              <p:cNvPr id="703" name="Google Shape;703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22"/>
            <p:cNvGrpSpPr/>
            <p:nvPr/>
          </p:nvGrpSpPr>
          <p:grpSpPr>
            <a:xfrm>
              <a:off x="3484131" y="0"/>
              <a:ext cx="389865" cy="391613"/>
              <a:chOff x="1813" y="0"/>
              <a:chExt cx="809173" cy="812800"/>
            </a:xfrm>
          </p:grpSpPr>
          <p:sp>
            <p:nvSpPr>
              <p:cNvPr id="706" name="Google Shape;706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8" name="Google Shape;708;p22"/>
          <p:cNvGrpSpPr/>
          <p:nvPr/>
        </p:nvGrpSpPr>
        <p:grpSpPr>
          <a:xfrm>
            <a:off x="9322030" y="8055366"/>
            <a:ext cx="2904842" cy="293709"/>
            <a:chOff x="874" y="0"/>
            <a:chExt cx="3873122" cy="391613"/>
          </a:xfrm>
        </p:grpSpPr>
        <p:grpSp>
          <p:nvGrpSpPr>
            <p:cNvPr id="709" name="Google Shape;709;p22"/>
            <p:cNvGrpSpPr/>
            <p:nvPr/>
          </p:nvGrpSpPr>
          <p:grpSpPr>
            <a:xfrm>
              <a:off x="874" y="0"/>
              <a:ext cx="389865" cy="391613"/>
              <a:chOff x="1813" y="0"/>
              <a:chExt cx="809173" cy="812800"/>
            </a:xfrm>
          </p:grpSpPr>
          <p:sp>
            <p:nvSpPr>
              <p:cNvPr id="710" name="Google Shape;710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22"/>
            <p:cNvGrpSpPr/>
            <p:nvPr/>
          </p:nvGrpSpPr>
          <p:grpSpPr>
            <a:xfrm>
              <a:off x="881293" y="0"/>
              <a:ext cx="389865" cy="391613"/>
              <a:chOff x="1813" y="0"/>
              <a:chExt cx="809173" cy="812800"/>
            </a:xfrm>
          </p:grpSpPr>
          <p:sp>
            <p:nvSpPr>
              <p:cNvPr id="713" name="Google Shape;713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5" name="Google Shape;715;p22"/>
            <p:cNvGrpSpPr/>
            <p:nvPr/>
          </p:nvGrpSpPr>
          <p:grpSpPr>
            <a:xfrm>
              <a:off x="1761712" y="0"/>
              <a:ext cx="389865" cy="391613"/>
              <a:chOff x="1813" y="0"/>
              <a:chExt cx="809173" cy="812800"/>
            </a:xfrm>
          </p:grpSpPr>
          <p:sp>
            <p:nvSpPr>
              <p:cNvPr id="716" name="Google Shape;716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22"/>
            <p:cNvGrpSpPr/>
            <p:nvPr/>
          </p:nvGrpSpPr>
          <p:grpSpPr>
            <a:xfrm>
              <a:off x="2603712" y="0"/>
              <a:ext cx="389865" cy="391613"/>
              <a:chOff x="1813" y="0"/>
              <a:chExt cx="809173" cy="812800"/>
            </a:xfrm>
          </p:grpSpPr>
          <p:sp>
            <p:nvSpPr>
              <p:cNvPr id="719" name="Google Shape;719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22"/>
            <p:cNvGrpSpPr/>
            <p:nvPr/>
          </p:nvGrpSpPr>
          <p:grpSpPr>
            <a:xfrm>
              <a:off x="3484131" y="0"/>
              <a:ext cx="389865" cy="391613"/>
              <a:chOff x="1813" y="0"/>
              <a:chExt cx="809173" cy="812800"/>
            </a:xfrm>
          </p:grpSpPr>
          <p:sp>
            <p:nvSpPr>
              <p:cNvPr id="722" name="Google Shape;722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3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729" name="Google Shape;729;p23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730" name="Google Shape;730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23"/>
          <p:cNvSpPr/>
          <p:nvPr/>
        </p:nvSpPr>
        <p:spPr>
          <a:xfrm>
            <a:off x="7162925" y="844779"/>
            <a:ext cx="2698465" cy="269845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23"/>
          <p:cNvGrpSpPr/>
          <p:nvPr/>
        </p:nvGrpSpPr>
        <p:grpSpPr>
          <a:xfrm>
            <a:off x="9509362" y="-3864708"/>
            <a:ext cx="5566309" cy="18016416"/>
            <a:chOff x="16629" y="0"/>
            <a:chExt cx="7421744" cy="24021888"/>
          </a:xfrm>
        </p:grpSpPr>
        <p:sp>
          <p:nvSpPr>
            <p:cNvPr id="733" name="Google Shape;733;p23"/>
            <p:cNvSpPr/>
            <p:nvPr/>
          </p:nvSpPr>
          <p:spPr>
            <a:xfrm>
              <a:off x="86711" y="8370164"/>
              <a:ext cx="7281589" cy="7281559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9415" l="-121486" r="-1077" t="-2896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4" name="Google Shape;734;p23"/>
            <p:cNvGrpSpPr/>
            <p:nvPr/>
          </p:nvGrpSpPr>
          <p:grpSpPr>
            <a:xfrm>
              <a:off x="16629" y="16566877"/>
              <a:ext cx="7421744" cy="7455011"/>
              <a:chOff x="1813" y="0"/>
              <a:chExt cx="809173" cy="812800"/>
            </a:xfrm>
          </p:grpSpPr>
          <p:sp>
            <p:nvSpPr>
              <p:cNvPr id="735" name="Google Shape;735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23"/>
            <p:cNvGrpSpPr/>
            <p:nvPr/>
          </p:nvGrpSpPr>
          <p:grpSpPr>
            <a:xfrm>
              <a:off x="16629" y="0"/>
              <a:ext cx="7421744" cy="7455011"/>
              <a:chOff x="1813" y="0"/>
              <a:chExt cx="809173" cy="812800"/>
            </a:xfrm>
          </p:grpSpPr>
          <p:sp>
            <p:nvSpPr>
              <p:cNvPr id="738" name="Google Shape;738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0" name="Google Shape;740;p23"/>
          <p:cNvSpPr/>
          <p:nvPr/>
        </p:nvSpPr>
        <p:spPr>
          <a:xfrm>
            <a:off x="14797533" y="7095934"/>
            <a:ext cx="2143325" cy="214331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9184" l="0" r="0" t="-76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3"/>
          <p:cNvSpPr/>
          <p:nvPr/>
        </p:nvSpPr>
        <p:spPr>
          <a:xfrm>
            <a:off x="7886301" y="7095934"/>
            <a:ext cx="1610589" cy="161058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55E5C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3"/>
          <p:cNvSpPr/>
          <p:nvPr/>
        </p:nvSpPr>
        <p:spPr>
          <a:xfrm>
            <a:off x="14797533" y="1399918"/>
            <a:ext cx="2143325" cy="214331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DB6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3"/>
          <p:cNvSpPr txBox="1"/>
          <p:nvPr/>
        </p:nvSpPr>
        <p:spPr>
          <a:xfrm>
            <a:off x="1028700" y="4256561"/>
            <a:ext cx="55626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can you say about these new changes? Share it here!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23"/>
          <p:cNvSpPr txBox="1"/>
          <p:nvPr/>
        </p:nvSpPr>
        <p:spPr>
          <a:xfrm>
            <a:off x="1028700" y="1257234"/>
            <a:ext cx="5562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Awesome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launch</a:t>
            </a:r>
            <a:endParaRPr/>
          </a:p>
        </p:txBody>
      </p:sp>
      <p:grpSp>
        <p:nvGrpSpPr>
          <p:cNvPr id="745" name="Google Shape;745;p23"/>
          <p:cNvGrpSpPr/>
          <p:nvPr/>
        </p:nvGrpSpPr>
        <p:grpSpPr>
          <a:xfrm>
            <a:off x="1143583" y="7736184"/>
            <a:ext cx="3749649" cy="794089"/>
            <a:chOff x="778" y="0"/>
            <a:chExt cx="4999532" cy="1058785"/>
          </a:xfrm>
        </p:grpSpPr>
        <p:grpSp>
          <p:nvGrpSpPr>
            <p:cNvPr id="746" name="Google Shape;746;p23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747" name="Google Shape;747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23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750" name="Google Shape;750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3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753" name="Google Shape;753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3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756" name="Google Shape;756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3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759" name="Google Shape;759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23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762" name="Google Shape;762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4" name="Google Shape;764;p23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765" name="Google Shape;765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7" name="Google Shape;767;p23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768" name="Google Shape;768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23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771" name="Google Shape;771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3" name="Google Shape;773;p23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774" name="Google Shape;774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6" name="Google Shape;776;p23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777" name="Google Shape;777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23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780" name="Google Shape;780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23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783" name="Google Shape;783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5" name="Google Shape;785;p23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786" name="Google Shape;786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24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793" name="Google Shape;793;p24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794" name="Google Shape;794;p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24"/>
          <p:cNvGrpSpPr/>
          <p:nvPr/>
        </p:nvGrpSpPr>
        <p:grpSpPr>
          <a:xfrm>
            <a:off x="2588425" y="3457593"/>
            <a:ext cx="2603028" cy="2614696"/>
            <a:chOff x="1813" y="0"/>
            <a:chExt cx="809173" cy="812800"/>
          </a:xfrm>
        </p:grpSpPr>
        <p:sp>
          <p:nvSpPr>
            <p:cNvPr id="796" name="Google Shape;796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8" name="Google Shape;798;p24"/>
          <p:cNvSpPr/>
          <p:nvPr/>
        </p:nvSpPr>
        <p:spPr>
          <a:xfrm>
            <a:off x="3037723" y="4034468"/>
            <a:ext cx="1703636" cy="1460224"/>
          </a:xfrm>
          <a:custGeom>
            <a:rect b="b" l="l" r="r" t="t"/>
            <a:pathLst>
              <a:path extrusionOk="0" h="1460224" w="1703636">
                <a:moveTo>
                  <a:pt x="80839" y="1436353"/>
                </a:moveTo>
                <a:cubicBezTo>
                  <a:pt x="116737" y="1414021"/>
                  <a:pt x="219594" y="1340452"/>
                  <a:pt x="277788" y="1200132"/>
                </a:cubicBezTo>
                <a:cubicBezTo>
                  <a:pt x="281232" y="1191853"/>
                  <a:pt x="278623" y="1182218"/>
                  <a:pt x="271423" y="1176896"/>
                </a:cubicBezTo>
                <a:cubicBezTo>
                  <a:pt x="104458" y="1052890"/>
                  <a:pt x="0" y="875941"/>
                  <a:pt x="0" y="679548"/>
                </a:cubicBezTo>
                <a:cubicBezTo>
                  <a:pt x="0" y="304259"/>
                  <a:pt x="381376" y="0"/>
                  <a:pt x="851801" y="0"/>
                </a:cubicBezTo>
                <a:cubicBezTo>
                  <a:pt x="1322260" y="0"/>
                  <a:pt x="1703637" y="304259"/>
                  <a:pt x="1703637" y="679548"/>
                </a:cubicBezTo>
                <a:cubicBezTo>
                  <a:pt x="1703637" y="1054872"/>
                  <a:pt x="1322260" y="1359097"/>
                  <a:pt x="851801" y="1359097"/>
                </a:cubicBezTo>
                <a:cubicBezTo>
                  <a:pt x="746126" y="1359097"/>
                  <a:pt x="644938" y="1343757"/>
                  <a:pt x="551542" y="1315686"/>
                </a:cubicBezTo>
                <a:cubicBezTo>
                  <a:pt x="545385" y="1313842"/>
                  <a:pt x="538706" y="1315095"/>
                  <a:pt x="533663" y="1319060"/>
                </a:cubicBezTo>
                <a:cubicBezTo>
                  <a:pt x="310277" y="1493956"/>
                  <a:pt x="133120" y="1462859"/>
                  <a:pt x="82578" y="1448597"/>
                </a:cubicBezTo>
                <a:cubicBezTo>
                  <a:pt x="76943" y="1446997"/>
                  <a:pt x="75830" y="1439484"/>
                  <a:pt x="80839" y="1436353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4"/>
          <p:cNvSpPr/>
          <p:nvPr/>
        </p:nvSpPr>
        <p:spPr>
          <a:xfrm>
            <a:off x="3020331" y="4017076"/>
            <a:ext cx="1738386" cy="1494999"/>
          </a:xfrm>
          <a:custGeom>
            <a:rect b="b" l="l" r="r" t="t"/>
            <a:pathLst>
              <a:path extrusionOk="0" h="1494999" w="1738386">
                <a:moveTo>
                  <a:pt x="1482373" y="202828"/>
                </a:moveTo>
                <a:cubicBezTo>
                  <a:pt x="1318434" y="72039"/>
                  <a:pt x="1100649" y="0"/>
                  <a:pt x="869193" y="0"/>
                </a:cubicBezTo>
                <a:cubicBezTo>
                  <a:pt x="637738" y="0"/>
                  <a:pt x="419987" y="72039"/>
                  <a:pt x="256048" y="202828"/>
                </a:cubicBezTo>
                <a:cubicBezTo>
                  <a:pt x="90926" y="334557"/>
                  <a:pt x="0" y="510044"/>
                  <a:pt x="0" y="696941"/>
                </a:cubicBezTo>
                <a:cubicBezTo>
                  <a:pt x="0" y="795937"/>
                  <a:pt x="25323" y="891594"/>
                  <a:pt x="75308" y="981234"/>
                </a:cubicBezTo>
                <a:cubicBezTo>
                  <a:pt x="123380" y="1067464"/>
                  <a:pt x="191697" y="1143851"/>
                  <a:pt x="278449" y="1208272"/>
                </a:cubicBezTo>
                <a:cubicBezTo>
                  <a:pt x="279215" y="1208863"/>
                  <a:pt x="279493" y="1209941"/>
                  <a:pt x="279110" y="1210880"/>
                </a:cubicBezTo>
                <a:cubicBezTo>
                  <a:pt x="222133" y="1348279"/>
                  <a:pt x="119241" y="1420213"/>
                  <a:pt x="89048" y="1438997"/>
                </a:cubicBezTo>
                <a:cubicBezTo>
                  <a:pt x="80943" y="1444040"/>
                  <a:pt x="76561" y="1453397"/>
                  <a:pt x="77917" y="1462859"/>
                </a:cubicBezTo>
                <a:cubicBezTo>
                  <a:pt x="79274" y="1472320"/>
                  <a:pt x="86091" y="1480112"/>
                  <a:pt x="95275" y="1482721"/>
                </a:cubicBezTo>
                <a:lnTo>
                  <a:pt x="95275" y="1482721"/>
                </a:lnTo>
                <a:cubicBezTo>
                  <a:pt x="114267" y="1488077"/>
                  <a:pt x="147451" y="1495000"/>
                  <a:pt x="192010" y="1495000"/>
                </a:cubicBezTo>
                <a:cubicBezTo>
                  <a:pt x="213298" y="1495000"/>
                  <a:pt x="237230" y="1493399"/>
                  <a:pt x="263388" y="1489295"/>
                </a:cubicBezTo>
                <a:cubicBezTo>
                  <a:pt x="363428" y="1473607"/>
                  <a:pt x="463815" y="1426787"/>
                  <a:pt x="561734" y="1350088"/>
                </a:cubicBezTo>
                <a:cubicBezTo>
                  <a:pt x="562360" y="1349601"/>
                  <a:pt x="563160" y="1349462"/>
                  <a:pt x="563890" y="1349670"/>
                </a:cubicBezTo>
                <a:cubicBezTo>
                  <a:pt x="661391" y="1378959"/>
                  <a:pt x="764109" y="1393846"/>
                  <a:pt x="869158" y="1393846"/>
                </a:cubicBezTo>
                <a:cubicBezTo>
                  <a:pt x="1100614" y="1393846"/>
                  <a:pt x="1318399" y="1321808"/>
                  <a:pt x="1482338" y="1191019"/>
                </a:cubicBezTo>
                <a:cubicBezTo>
                  <a:pt x="1647460" y="1059290"/>
                  <a:pt x="1738386" y="883837"/>
                  <a:pt x="1738386" y="696906"/>
                </a:cubicBezTo>
                <a:cubicBezTo>
                  <a:pt x="1738421" y="510044"/>
                  <a:pt x="1647495" y="334557"/>
                  <a:pt x="1482373" y="202828"/>
                </a:cubicBezTo>
                <a:close/>
                <a:moveTo>
                  <a:pt x="104701" y="1449258"/>
                </a:moveTo>
                <a:lnTo>
                  <a:pt x="104701" y="1449258"/>
                </a:lnTo>
                <a:cubicBezTo>
                  <a:pt x="104701" y="1449258"/>
                  <a:pt x="104736" y="1449258"/>
                  <a:pt x="104736" y="1449258"/>
                </a:cubicBezTo>
                <a:cubicBezTo>
                  <a:pt x="104736" y="1449258"/>
                  <a:pt x="104701" y="1449258"/>
                  <a:pt x="104701" y="1449258"/>
                </a:cubicBezTo>
                <a:close/>
                <a:moveTo>
                  <a:pt x="869193" y="1359097"/>
                </a:moveTo>
                <a:cubicBezTo>
                  <a:pt x="767518" y="1359097"/>
                  <a:pt x="668174" y="1344731"/>
                  <a:pt x="573943" y="1316416"/>
                </a:cubicBezTo>
                <a:cubicBezTo>
                  <a:pt x="562395" y="1312938"/>
                  <a:pt x="549803" y="1315303"/>
                  <a:pt x="540306" y="1322747"/>
                </a:cubicBezTo>
                <a:cubicBezTo>
                  <a:pt x="350418" y="1471451"/>
                  <a:pt x="195732" y="1467033"/>
                  <a:pt x="128250" y="1454650"/>
                </a:cubicBezTo>
                <a:cubicBezTo>
                  <a:pt x="177018" y="1420143"/>
                  <a:pt x="260257" y="1347096"/>
                  <a:pt x="311216" y="1224203"/>
                </a:cubicBezTo>
                <a:cubicBezTo>
                  <a:pt x="317721" y="1208480"/>
                  <a:pt x="312782" y="1190462"/>
                  <a:pt x="299146" y="1180340"/>
                </a:cubicBezTo>
                <a:cubicBezTo>
                  <a:pt x="216394" y="1118876"/>
                  <a:pt x="151312" y="1046176"/>
                  <a:pt x="105640" y="964294"/>
                </a:cubicBezTo>
                <a:cubicBezTo>
                  <a:pt x="58647" y="879907"/>
                  <a:pt x="34784" y="789954"/>
                  <a:pt x="34784" y="696941"/>
                </a:cubicBezTo>
                <a:cubicBezTo>
                  <a:pt x="34784" y="331843"/>
                  <a:pt x="409100" y="34784"/>
                  <a:pt x="869193" y="34784"/>
                </a:cubicBezTo>
                <a:cubicBezTo>
                  <a:pt x="1329321" y="34784"/>
                  <a:pt x="1703637" y="331843"/>
                  <a:pt x="1703637" y="696941"/>
                </a:cubicBezTo>
                <a:cubicBezTo>
                  <a:pt x="1703637" y="1062038"/>
                  <a:pt x="1329321" y="1359097"/>
                  <a:pt x="869193" y="1359097"/>
                </a:cubicBez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0" name="Google Shape;800;p24"/>
          <p:cNvGrpSpPr/>
          <p:nvPr/>
        </p:nvGrpSpPr>
        <p:grpSpPr>
          <a:xfrm>
            <a:off x="12542083" y="3457593"/>
            <a:ext cx="2603028" cy="2614696"/>
            <a:chOff x="1813" y="0"/>
            <a:chExt cx="809173" cy="812800"/>
          </a:xfrm>
        </p:grpSpPr>
        <p:sp>
          <p:nvSpPr>
            <p:cNvPr id="801" name="Google Shape;801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24"/>
          <p:cNvGrpSpPr/>
          <p:nvPr/>
        </p:nvGrpSpPr>
        <p:grpSpPr>
          <a:xfrm>
            <a:off x="7565187" y="3457593"/>
            <a:ext cx="2603028" cy="2614696"/>
            <a:chOff x="1813" y="0"/>
            <a:chExt cx="809173" cy="812800"/>
          </a:xfrm>
        </p:grpSpPr>
        <p:sp>
          <p:nvSpPr>
            <p:cNvPr id="804" name="Google Shape;804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24"/>
          <p:cNvSpPr/>
          <p:nvPr/>
        </p:nvSpPr>
        <p:spPr>
          <a:xfrm>
            <a:off x="7954690" y="3852928"/>
            <a:ext cx="1824609" cy="1824463"/>
          </a:xfrm>
          <a:custGeom>
            <a:rect b="b" l="l" r="r" t="t"/>
            <a:pathLst>
              <a:path extrusionOk="0" h="1824463" w="1824609">
                <a:moveTo>
                  <a:pt x="1785430" y="728042"/>
                </a:moveTo>
                <a:lnTo>
                  <a:pt x="1582890" y="728042"/>
                </a:lnTo>
                <a:cubicBezTo>
                  <a:pt x="1581722" y="728042"/>
                  <a:pt x="1580665" y="727312"/>
                  <a:pt x="1580373" y="726218"/>
                </a:cubicBezTo>
                <a:cubicBezTo>
                  <a:pt x="1565379" y="672372"/>
                  <a:pt x="1543783" y="620315"/>
                  <a:pt x="1516203" y="571504"/>
                </a:cubicBezTo>
                <a:cubicBezTo>
                  <a:pt x="1515656" y="570519"/>
                  <a:pt x="1515839" y="569242"/>
                  <a:pt x="1516678" y="568403"/>
                </a:cubicBezTo>
                <a:lnTo>
                  <a:pt x="1659937" y="425144"/>
                </a:lnTo>
                <a:cubicBezTo>
                  <a:pt x="1667342" y="417738"/>
                  <a:pt x="1671428" y="407925"/>
                  <a:pt x="1671428" y="397455"/>
                </a:cubicBezTo>
                <a:cubicBezTo>
                  <a:pt x="1671428" y="386985"/>
                  <a:pt x="1667342" y="377136"/>
                  <a:pt x="1659937" y="369730"/>
                </a:cubicBezTo>
                <a:lnTo>
                  <a:pt x="1454843" y="164673"/>
                </a:lnTo>
                <a:cubicBezTo>
                  <a:pt x="1439558" y="149424"/>
                  <a:pt x="1414715" y="149424"/>
                  <a:pt x="1399429" y="164673"/>
                </a:cubicBezTo>
                <a:lnTo>
                  <a:pt x="1256134" y="307896"/>
                </a:lnTo>
                <a:cubicBezTo>
                  <a:pt x="1255295" y="308735"/>
                  <a:pt x="1254018" y="308954"/>
                  <a:pt x="1253033" y="308406"/>
                </a:cubicBezTo>
                <a:cubicBezTo>
                  <a:pt x="1204113" y="280718"/>
                  <a:pt x="1152018" y="259121"/>
                  <a:pt x="1098319" y="244201"/>
                </a:cubicBezTo>
                <a:cubicBezTo>
                  <a:pt x="1097225" y="243909"/>
                  <a:pt x="1096495" y="242851"/>
                  <a:pt x="1096495" y="241683"/>
                </a:cubicBezTo>
                <a:lnTo>
                  <a:pt x="1096495" y="39180"/>
                </a:lnTo>
                <a:cubicBezTo>
                  <a:pt x="1096495" y="17547"/>
                  <a:pt x="1078911" y="0"/>
                  <a:pt x="1057315" y="0"/>
                </a:cubicBezTo>
                <a:lnTo>
                  <a:pt x="767295" y="0"/>
                </a:lnTo>
                <a:cubicBezTo>
                  <a:pt x="745698" y="0"/>
                  <a:pt x="728115" y="17547"/>
                  <a:pt x="728115" y="39180"/>
                </a:cubicBezTo>
                <a:lnTo>
                  <a:pt x="728115" y="241683"/>
                </a:lnTo>
                <a:cubicBezTo>
                  <a:pt x="728115" y="242887"/>
                  <a:pt x="727385" y="243909"/>
                  <a:pt x="726291" y="244201"/>
                </a:cubicBezTo>
                <a:cubicBezTo>
                  <a:pt x="672555" y="259158"/>
                  <a:pt x="620461" y="280754"/>
                  <a:pt x="571540" y="308443"/>
                </a:cubicBezTo>
                <a:cubicBezTo>
                  <a:pt x="570592" y="308990"/>
                  <a:pt x="569315" y="308771"/>
                  <a:pt x="568476" y="307932"/>
                </a:cubicBezTo>
                <a:lnTo>
                  <a:pt x="425180" y="164673"/>
                </a:lnTo>
                <a:cubicBezTo>
                  <a:pt x="409895" y="149424"/>
                  <a:pt x="385052" y="149424"/>
                  <a:pt x="369767" y="164673"/>
                </a:cubicBezTo>
                <a:lnTo>
                  <a:pt x="164637" y="369767"/>
                </a:lnTo>
                <a:cubicBezTo>
                  <a:pt x="157231" y="377172"/>
                  <a:pt x="153145" y="387022"/>
                  <a:pt x="153145" y="397492"/>
                </a:cubicBezTo>
                <a:cubicBezTo>
                  <a:pt x="153145" y="407962"/>
                  <a:pt x="157231" y="417811"/>
                  <a:pt x="164637" y="425217"/>
                </a:cubicBezTo>
                <a:lnTo>
                  <a:pt x="307932" y="568403"/>
                </a:lnTo>
                <a:cubicBezTo>
                  <a:pt x="308771" y="569242"/>
                  <a:pt x="308954" y="570519"/>
                  <a:pt x="308406" y="571504"/>
                </a:cubicBezTo>
                <a:cubicBezTo>
                  <a:pt x="280754" y="620497"/>
                  <a:pt x="259158" y="672555"/>
                  <a:pt x="244237" y="726218"/>
                </a:cubicBezTo>
                <a:cubicBezTo>
                  <a:pt x="243945" y="727312"/>
                  <a:pt x="242887" y="728042"/>
                  <a:pt x="241683" y="728042"/>
                </a:cubicBezTo>
                <a:lnTo>
                  <a:pt x="39180" y="728042"/>
                </a:lnTo>
                <a:cubicBezTo>
                  <a:pt x="17584" y="728042"/>
                  <a:pt x="0" y="745625"/>
                  <a:pt x="0" y="767222"/>
                </a:cubicBezTo>
                <a:lnTo>
                  <a:pt x="0" y="1057315"/>
                </a:lnTo>
                <a:cubicBezTo>
                  <a:pt x="0" y="1078948"/>
                  <a:pt x="17584" y="1096495"/>
                  <a:pt x="39180" y="1096495"/>
                </a:cubicBezTo>
                <a:lnTo>
                  <a:pt x="241720" y="1096495"/>
                </a:lnTo>
                <a:cubicBezTo>
                  <a:pt x="242887" y="1096495"/>
                  <a:pt x="243945" y="1097261"/>
                  <a:pt x="244237" y="1098319"/>
                </a:cubicBezTo>
                <a:cubicBezTo>
                  <a:pt x="259231" y="1152128"/>
                  <a:pt x="280827" y="1204186"/>
                  <a:pt x="308406" y="1253069"/>
                </a:cubicBezTo>
                <a:cubicBezTo>
                  <a:pt x="308990" y="1254054"/>
                  <a:pt x="308771" y="1255295"/>
                  <a:pt x="307932" y="1256170"/>
                </a:cubicBezTo>
                <a:lnTo>
                  <a:pt x="164673" y="1399393"/>
                </a:lnTo>
                <a:cubicBezTo>
                  <a:pt x="157268" y="1406798"/>
                  <a:pt x="153182" y="1416648"/>
                  <a:pt x="153182" y="1427118"/>
                </a:cubicBezTo>
                <a:cubicBezTo>
                  <a:pt x="153182" y="1437588"/>
                  <a:pt x="157268" y="1447438"/>
                  <a:pt x="164673" y="1454807"/>
                </a:cubicBezTo>
                <a:lnTo>
                  <a:pt x="369803" y="1659827"/>
                </a:lnTo>
                <a:cubicBezTo>
                  <a:pt x="385088" y="1675113"/>
                  <a:pt x="409968" y="1675113"/>
                  <a:pt x="425217" y="1659827"/>
                </a:cubicBezTo>
                <a:lnTo>
                  <a:pt x="568476" y="1516568"/>
                </a:lnTo>
                <a:cubicBezTo>
                  <a:pt x="569315" y="1515729"/>
                  <a:pt x="570592" y="1515547"/>
                  <a:pt x="571540" y="1516094"/>
                </a:cubicBezTo>
                <a:cubicBezTo>
                  <a:pt x="620315" y="1543673"/>
                  <a:pt x="672372" y="1565270"/>
                  <a:pt x="726291" y="1580300"/>
                </a:cubicBezTo>
                <a:cubicBezTo>
                  <a:pt x="727385" y="1580592"/>
                  <a:pt x="728115" y="1581649"/>
                  <a:pt x="728115" y="1582817"/>
                </a:cubicBezTo>
                <a:lnTo>
                  <a:pt x="728115" y="1785284"/>
                </a:lnTo>
                <a:cubicBezTo>
                  <a:pt x="728115" y="1806880"/>
                  <a:pt x="745698" y="1824464"/>
                  <a:pt x="767295" y="1824464"/>
                </a:cubicBezTo>
                <a:lnTo>
                  <a:pt x="1057351" y="1824464"/>
                </a:lnTo>
                <a:cubicBezTo>
                  <a:pt x="1078948" y="1824464"/>
                  <a:pt x="1096531" y="1806880"/>
                  <a:pt x="1096531" y="1785284"/>
                </a:cubicBezTo>
                <a:lnTo>
                  <a:pt x="1096531" y="1582817"/>
                </a:lnTo>
                <a:cubicBezTo>
                  <a:pt x="1096531" y="1581649"/>
                  <a:pt x="1097298" y="1580592"/>
                  <a:pt x="1098356" y="1580300"/>
                </a:cubicBezTo>
                <a:cubicBezTo>
                  <a:pt x="1152274" y="1565270"/>
                  <a:pt x="1204331" y="1543673"/>
                  <a:pt x="1253106" y="1516094"/>
                </a:cubicBezTo>
                <a:cubicBezTo>
                  <a:pt x="1254054" y="1515547"/>
                  <a:pt x="1255331" y="1515729"/>
                  <a:pt x="1256207" y="1516568"/>
                </a:cubicBezTo>
                <a:lnTo>
                  <a:pt x="1399429" y="1659827"/>
                </a:lnTo>
                <a:cubicBezTo>
                  <a:pt x="1414715" y="1675113"/>
                  <a:pt x="1439558" y="1675113"/>
                  <a:pt x="1454843" y="1659827"/>
                </a:cubicBezTo>
                <a:lnTo>
                  <a:pt x="1659973" y="1454843"/>
                </a:lnTo>
                <a:cubicBezTo>
                  <a:pt x="1667379" y="1447438"/>
                  <a:pt x="1671465" y="1437588"/>
                  <a:pt x="1671465" y="1427118"/>
                </a:cubicBezTo>
                <a:cubicBezTo>
                  <a:pt x="1671465" y="1416648"/>
                  <a:pt x="1667379" y="1406798"/>
                  <a:pt x="1659973" y="1399393"/>
                </a:cubicBezTo>
                <a:lnTo>
                  <a:pt x="1516751" y="1256170"/>
                </a:lnTo>
                <a:cubicBezTo>
                  <a:pt x="1515875" y="1255295"/>
                  <a:pt x="1515693" y="1254054"/>
                  <a:pt x="1516240" y="1253069"/>
                </a:cubicBezTo>
                <a:cubicBezTo>
                  <a:pt x="1530066" y="1228591"/>
                  <a:pt x="1542396" y="1203310"/>
                  <a:pt x="1553085" y="1177445"/>
                </a:cubicBezTo>
                <a:cubicBezTo>
                  <a:pt x="1563811" y="1151617"/>
                  <a:pt x="1572967" y="1125169"/>
                  <a:pt x="1580409" y="1098319"/>
                </a:cubicBezTo>
                <a:cubicBezTo>
                  <a:pt x="1580701" y="1097261"/>
                  <a:pt x="1581759" y="1096495"/>
                  <a:pt x="1582963" y="1096495"/>
                </a:cubicBezTo>
                <a:lnTo>
                  <a:pt x="1785430" y="1096495"/>
                </a:lnTo>
                <a:cubicBezTo>
                  <a:pt x="1807026" y="1096495"/>
                  <a:pt x="1824610" y="1078948"/>
                  <a:pt x="1824610" y="1057315"/>
                </a:cubicBezTo>
                <a:lnTo>
                  <a:pt x="1824610" y="767222"/>
                </a:lnTo>
                <a:cubicBezTo>
                  <a:pt x="1824610" y="745625"/>
                  <a:pt x="1807026" y="728042"/>
                  <a:pt x="1785430" y="728042"/>
                </a:cubicBezTo>
                <a:close/>
                <a:moveTo>
                  <a:pt x="1272769" y="912232"/>
                </a:moveTo>
                <a:cubicBezTo>
                  <a:pt x="1272769" y="1111014"/>
                  <a:pt x="1111087" y="1272696"/>
                  <a:pt x="912305" y="1272696"/>
                </a:cubicBezTo>
                <a:cubicBezTo>
                  <a:pt x="713523" y="1272696"/>
                  <a:pt x="551841" y="1111014"/>
                  <a:pt x="551841" y="912232"/>
                </a:cubicBezTo>
                <a:cubicBezTo>
                  <a:pt x="551841" y="713450"/>
                  <a:pt x="713523" y="551768"/>
                  <a:pt x="912305" y="551768"/>
                </a:cubicBezTo>
                <a:cubicBezTo>
                  <a:pt x="1111087" y="551768"/>
                  <a:pt x="1272769" y="713450"/>
                  <a:pt x="1272769" y="912232"/>
                </a:cubicBez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4"/>
          <p:cNvSpPr/>
          <p:nvPr/>
        </p:nvSpPr>
        <p:spPr>
          <a:xfrm>
            <a:off x="7991170" y="3889408"/>
            <a:ext cx="1751648" cy="1751502"/>
          </a:xfrm>
          <a:custGeom>
            <a:rect b="b" l="l" r="r" t="t"/>
            <a:pathLst>
              <a:path extrusionOk="0" h="1751502" w="1751648">
                <a:moveTo>
                  <a:pt x="1751649" y="730741"/>
                </a:moveTo>
                <a:lnTo>
                  <a:pt x="1751649" y="1020834"/>
                </a:lnTo>
                <a:cubicBezTo>
                  <a:pt x="1751649" y="1022330"/>
                  <a:pt x="1750408" y="1023534"/>
                  <a:pt x="1748949" y="1023534"/>
                </a:cubicBezTo>
                <a:lnTo>
                  <a:pt x="1546482" y="1023534"/>
                </a:lnTo>
                <a:cubicBezTo>
                  <a:pt x="1528972" y="1023534"/>
                  <a:pt x="1513467" y="1035281"/>
                  <a:pt x="1508798" y="1052098"/>
                </a:cubicBezTo>
                <a:cubicBezTo>
                  <a:pt x="1494643" y="1102916"/>
                  <a:pt x="1474214" y="1152237"/>
                  <a:pt x="1447985" y="1198641"/>
                </a:cubicBezTo>
                <a:cubicBezTo>
                  <a:pt x="1439412" y="1213816"/>
                  <a:pt x="1442075" y="1233078"/>
                  <a:pt x="1454478" y="1245482"/>
                </a:cubicBezTo>
                <a:lnTo>
                  <a:pt x="1597701" y="1388704"/>
                </a:lnTo>
                <a:cubicBezTo>
                  <a:pt x="1598358" y="1389361"/>
                  <a:pt x="1598503" y="1390127"/>
                  <a:pt x="1598503" y="1390638"/>
                </a:cubicBezTo>
                <a:cubicBezTo>
                  <a:pt x="1598503" y="1391148"/>
                  <a:pt x="1598358" y="1391878"/>
                  <a:pt x="1597701" y="1392534"/>
                </a:cubicBezTo>
                <a:lnTo>
                  <a:pt x="1392571" y="1597555"/>
                </a:lnTo>
                <a:cubicBezTo>
                  <a:pt x="1391513" y="1598613"/>
                  <a:pt x="1389798" y="1598613"/>
                  <a:pt x="1388740" y="1597555"/>
                </a:cubicBezTo>
                <a:lnTo>
                  <a:pt x="1245518" y="1454296"/>
                </a:lnTo>
                <a:cubicBezTo>
                  <a:pt x="1233115" y="1441893"/>
                  <a:pt x="1213853" y="1439266"/>
                  <a:pt x="1198641" y="1447839"/>
                </a:cubicBezTo>
                <a:cubicBezTo>
                  <a:pt x="1152493" y="1473995"/>
                  <a:pt x="1103171" y="1494461"/>
                  <a:pt x="1052098" y="1508652"/>
                </a:cubicBezTo>
                <a:cubicBezTo>
                  <a:pt x="1035317" y="1513321"/>
                  <a:pt x="1023570" y="1528826"/>
                  <a:pt x="1023570" y="1546336"/>
                </a:cubicBezTo>
                <a:lnTo>
                  <a:pt x="1023570" y="1748803"/>
                </a:lnTo>
                <a:cubicBezTo>
                  <a:pt x="1023570" y="1750299"/>
                  <a:pt x="1022367" y="1751503"/>
                  <a:pt x="1020871" y="1751503"/>
                </a:cubicBezTo>
                <a:lnTo>
                  <a:pt x="730814" y="1751503"/>
                </a:lnTo>
                <a:cubicBezTo>
                  <a:pt x="729319" y="1751503"/>
                  <a:pt x="728115" y="1750299"/>
                  <a:pt x="728115" y="1748803"/>
                </a:cubicBezTo>
                <a:lnTo>
                  <a:pt x="728115" y="1546336"/>
                </a:lnTo>
                <a:cubicBezTo>
                  <a:pt x="728115" y="1528826"/>
                  <a:pt x="716405" y="1513321"/>
                  <a:pt x="699587" y="1508652"/>
                </a:cubicBezTo>
                <a:cubicBezTo>
                  <a:pt x="648514" y="1494461"/>
                  <a:pt x="599229" y="1473995"/>
                  <a:pt x="553045" y="1447839"/>
                </a:cubicBezTo>
                <a:cubicBezTo>
                  <a:pt x="547098" y="1444483"/>
                  <a:pt x="540495" y="1442841"/>
                  <a:pt x="533929" y="1442841"/>
                </a:cubicBezTo>
                <a:cubicBezTo>
                  <a:pt x="523787" y="1442841"/>
                  <a:pt x="513719" y="1446781"/>
                  <a:pt x="506167" y="1454296"/>
                </a:cubicBezTo>
                <a:lnTo>
                  <a:pt x="362945" y="1597555"/>
                </a:lnTo>
                <a:cubicBezTo>
                  <a:pt x="361887" y="1598613"/>
                  <a:pt x="360172" y="1598613"/>
                  <a:pt x="359114" y="1597555"/>
                </a:cubicBezTo>
                <a:lnTo>
                  <a:pt x="153984" y="1392534"/>
                </a:lnTo>
                <a:cubicBezTo>
                  <a:pt x="153328" y="1391878"/>
                  <a:pt x="153182" y="1391148"/>
                  <a:pt x="153182" y="1390638"/>
                </a:cubicBezTo>
                <a:cubicBezTo>
                  <a:pt x="153182" y="1390127"/>
                  <a:pt x="153328" y="1389361"/>
                  <a:pt x="153984" y="1388704"/>
                </a:cubicBezTo>
                <a:lnTo>
                  <a:pt x="297243" y="1245482"/>
                </a:lnTo>
                <a:cubicBezTo>
                  <a:pt x="309610" y="1233078"/>
                  <a:pt x="312273" y="1213816"/>
                  <a:pt x="303700" y="1198641"/>
                </a:cubicBezTo>
                <a:cubicBezTo>
                  <a:pt x="277544" y="1152310"/>
                  <a:pt x="257115" y="1103025"/>
                  <a:pt x="242924" y="1052062"/>
                </a:cubicBezTo>
                <a:cubicBezTo>
                  <a:pt x="238254" y="1035281"/>
                  <a:pt x="222750" y="1023534"/>
                  <a:pt x="205239" y="1023534"/>
                </a:cubicBezTo>
                <a:lnTo>
                  <a:pt x="2700" y="1023534"/>
                </a:lnTo>
                <a:cubicBezTo>
                  <a:pt x="1240" y="1023534"/>
                  <a:pt x="0" y="1022330"/>
                  <a:pt x="0" y="1020834"/>
                </a:cubicBezTo>
                <a:lnTo>
                  <a:pt x="0" y="730741"/>
                </a:lnTo>
                <a:cubicBezTo>
                  <a:pt x="0" y="729246"/>
                  <a:pt x="1240" y="728042"/>
                  <a:pt x="2700" y="728042"/>
                </a:cubicBezTo>
                <a:lnTo>
                  <a:pt x="205203" y="728042"/>
                </a:lnTo>
                <a:cubicBezTo>
                  <a:pt x="222750" y="728042"/>
                  <a:pt x="238254" y="716295"/>
                  <a:pt x="242887" y="699514"/>
                </a:cubicBezTo>
                <a:cubicBezTo>
                  <a:pt x="257005" y="648697"/>
                  <a:pt x="277471" y="599411"/>
                  <a:pt x="303700" y="552972"/>
                </a:cubicBezTo>
                <a:cubicBezTo>
                  <a:pt x="312273" y="537759"/>
                  <a:pt x="309610" y="518498"/>
                  <a:pt x="297243" y="506131"/>
                </a:cubicBezTo>
                <a:lnTo>
                  <a:pt x="153948" y="362908"/>
                </a:lnTo>
                <a:cubicBezTo>
                  <a:pt x="153291" y="362252"/>
                  <a:pt x="153145" y="361522"/>
                  <a:pt x="153145" y="361011"/>
                </a:cubicBezTo>
                <a:cubicBezTo>
                  <a:pt x="153145" y="360501"/>
                  <a:pt x="153291" y="359771"/>
                  <a:pt x="153948" y="359114"/>
                </a:cubicBezTo>
                <a:lnTo>
                  <a:pt x="359078" y="153984"/>
                </a:lnTo>
                <a:cubicBezTo>
                  <a:pt x="360136" y="152963"/>
                  <a:pt x="361850" y="152963"/>
                  <a:pt x="362908" y="153984"/>
                </a:cubicBezTo>
                <a:lnTo>
                  <a:pt x="506204" y="297243"/>
                </a:lnTo>
                <a:cubicBezTo>
                  <a:pt x="518607" y="309647"/>
                  <a:pt x="537869" y="312310"/>
                  <a:pt x="553045" y="303700"/>
                </a:cubicBezTo>
                <a:cubicBezTo>
                  <a:pt x="599375" y="277471"/>
                  <a:pt x="648697" y="257005"/>
                  <a:pt x="699587" y="242887"/>
                </a:cubicBezTo>
                <a:cubicBezTo>
                  <a:pt x="716368" y="238218"/>
                  <a:pt x="728115" y="222714"/>
                  <a:pt x="728115" y="205203"/>
                </a:cubicBezTo>
                <a:lnTo>
                  <a:pt x="728115" y="2700"/>
                </a:lnTo>
                <a:cubicBezTo>
                  <a:pt x="728115" y="1204"/>
                  <a:pt x="729319" y="0"/>
                  <a:pt x="730814" y="0"/>
                </a:cubicBezTo>
                <a:lnTo>
                  <a:pt x="1020834" y="0"/>
                </a:lnTo>
                <a:cubicBezTo>
                  <a:pt x="1022330" y="0"/>
                  <a:pt x="1023534" y="1204"/>
                  <a:pt x="1023534" y="2700"/>
                </a:cubicBezTo>
                <a:lnTo>
                  <a:pt x="1023534" y="205203"/>
                </a:lnTo>
                <a:cubicBezTo>
                  <a:pt x="1023534" y="222714"/>
                  <a:pt x="1035281" y="238218"/>
                  <a:pt x="1052062" y="242887"/>
                </a:cubicBezTo>
                <a:cubicBezTo>
                  <a:pt x="1102952" y="257005"/>
                  <a:pt x="1152237" y="277471"/>
                  <a:pt x="1198604" y="303664"/>
                </a:cubicBezTo>
                <a:cubicBezTo>
                  <a:pt x="1213816" y="312273"/>
                  <a:pt x="1233042" y="309610"/>
                  <a:pt x="1245445" y="297207"/>
                </a:cubicBezTo>
                <a:lnTo>
                  <a:pt x="1388740" y="153984"/>
                </a:lnTo>
                <a:cubicBezTo>
                  <a:pt x="1389798" y="152963"/>
                  <a:pt x="1391513" y="152963"/>
                  <a:pt x="1392571" y="153984"/>
                </a:cubicBezTo>
                <a:lnTo>
                  <a:pt x="1597664" y="359041"/>
                </a:lnTo>
                <a:cubicBezTo>
                  <a:pt x="1598321" y="359698"/>
                  <a:pt x="1598467" y="360464"/>
                  <a:pt x="1598467" y="360975"/>
                </a:cubicBezTo>
                <a:cubicBezTo>
                  <a:pt x="1598467" y="361485"/>
                  <a:pt x="1598321" y="362215"/>
                  <a:pt x="1597664" y="362872"/>
                </a:cubicBezTo>
                <a:lnTo>
                  <a:pt x="1454405" y="506131"/>
                </a:lnTo>
                <a:cubicBezTo>
                  <a:pt x="1442039" y="518498"/>
                  <a:pt x="1439375" y="537759"/>
                  <a:pt x="1447948" y="552972"/>
                </a:cubicBezTo>
                <a:cubicBezTo>
                  <a:pt x="1474105" y="599193"/>
                  <a:pt x="1494534" y="648514"/>
                  <a:pt x="1508725" y="699514"/>
                </a:cubicBezTo>
                <a:cubicBezTo>
                  <a:pt x="1513394" y="716332"/>
                  <a:pt x="1528899" y="728042"/>
                  <a:pt x="1546409" y="728042"/>
                </a:cubicBezTo>
                <a:lnTo>
                  <a:pt x="1748949" y="728042"/>
                </a:lnTo>
                <a:cubicBezTo>
                  <a:pt x="1750408" y="728042"/>
                  <a:pt x="1751649" y="729246"/>
                  <a:pt x="1751649" y="730741"/>
                </a:cubicBezTo>
                <a:close/>
                <a:moveTo>
                  <a:pt x="1272769" y="875751"/>
                </a:moveTo>
                <a:cubicBezTo>
                  <a:pt x="1272769" y="656868"/>
                  <a:pt x="1094707" y="478807"/>
                  <a:pt x="875824" y="478807"/>
                </a:cubicBezTo>
                <a:cubicBezTo>
                  <a:pt x="656941" y="478807"/>
                  <a:pt x="478880" y="656868"/>
                  <a:pt x="478880" y="875751"/>
                </a:cubicBezTo>
                <a:cubicBezTo>
                  <a:pt x="478880" y="1094635"/>
                  <a:pt x="656941" y="1272696"/>
                  <a:pt x="875824" y="1272696"/>
                </a:cubicBezTo>
                <a:cubicBezTo>
                  <a:pt x="1094707" y="1272696"/>
                  <a:pt x="1272769" y="1094635"/>
                  <a:pt x="1272769" y="87575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4"/>
          <p:cNvSpPr/>
          <p:nvPr/>
        </p:nvSpPr>
        <p:spPr>
          <a:xfrm>
            <a:off x="7954690" y="3852928"/>
            <a:ext cx="1824609" cy="1824463"/>
          </a:xfrm>
          <a:custGeom>
            <a:rect b="b" l="l" r="r" t="t"/>
            <a:pathLst>
              <a:path extrusionOk="0" h="1824463" w="1824609">
                <a:moveTo>
                  <a:pt x="1785430" y="728042"/>
                </a:moveTo>
                <a:lnTo>
                  <a:pt x="1582890" y="728042"/>
                </a:lnTo>
                <a:cubicBezTo>
                  <a:pt x="1581722" y="728042"/>
                  <a:pt x="1580665" y="727312"/>
                  <a:pt x="1580373" y="726218"/>
                </a:cubicBezTo>
                <a:cubicBezTo>
                  <a:pt x="1565379" y="672372"/>
                  <a:pt x="1543783" y="620315"/>
                  <a:pt x="1516203" y="571504"/>
                </a:cubicBezTo>
                <a:cubicBezTo>
                  <a:pt x="1515656" y="570519"/>
                  <a:pt x="1515839" y="569242"/>
                  <a:pt x="1516678" y="568403"/>
                </a:cubicBezTo>
                <a:lnTo>
                  <a:pt x="1659937" y="425144"/>
                </a:lnTo>
                <a:cubicBezTo>
                  <a:pt x="1667342" y="417738"/>
                  <a:pt x="1671428" y="407925"/>
                  <a:pt x="1671428" y="397455"/>
                </a:cubicBezTo>
                <a:cubicBezTo>
                  <a:pt x="1671428" y="386985"/>
                  <a:pt x="1667342" y="377136"/>
                  <a:pt x="1659937" y="369730"/>
                </a:cubicBezTo>
                <a:lnTo>
                  <a:pt x="1454843" y="164673"/>
                </a:lnTo>
                <a:cubicBezTo>
                  <a:pt x="1439558" y="149424"/>
                  <a:pt x="1414715" y="149424"/>
                  <a:pt x="1399429" y="164673"/>
                </a:cubicBezTo>
                <a:lnTo>
                  <a:pt x="1256134" y="307896"/>
                </a:lnTo>
                <a:cubicBezTo>
                  <a:pt x="1255295" y="308735"/>
                  <a:pt x="1254018" y="308954"/>
                  <a:pt x="1253033" y="308406"/>
                </a:cubicBezTo>
                <a:cubicBezTo>
                  <a:pt x="1204113" y="280718"/>
                  <a:pt x="1152018" y="259121"/>
                  <a:pt x="1098319" y="244201"/>
                </a:cubicBezTo>
                <a:cubicBezTo>
                  <a:pt x="1097225" y="243909"/>
                  <a:pt x="1096495" y="242851"/>
                  <a:pt x="1096495" y="241683"/>
                </a:cubicBezTo>
                <a:lnTo>
                  <a:pt x="1096495" y="39180"/>
                </a:lnTo>
                <a:cubicBezTo>
                  <a:pt x="1096495" y="17547"/>
                  <a:pt x="1078911" y="0"/>
                  <a:pt x="1057315" y="0"/>
                </a:cubicBezTo>
                <a:lnTo>
                  <a:pt x="767295" y="0"/>
                </a:lnTo>
                <a:cubicBezTo>
                  <a:pt x="745698" y="0"/>
                  <a:pt x="728115" y="17547"/>
                  <a:pt x="728115" y="39180"/>
                </a:cubicBezTo>
                <a:lnTo>
                  <a:pt x="728115" y="241683"/>
                </a:lnTo>
                <a:cubicBezTo>
                  <a:pt x="728115" y="242887"/>
                  <a:pt x="727385" y="243909"/>
                  <a:pt x="726291" y="244201"/>
                </a:cubicBezTo>
                <a:cubicBezTo>
                  <a:pt x="672555" y="259158"/>
                  <a:pt x="620461" y="280754"/>
                  <a:pt x="571540" y="308443"/>
                </a:cubicBezTo>
                <a:cubicBezTo>
                  <a:pt x="570592" y="308990"/>
                  <a:pt x="569315" y="308771"/>
                  <a:pt x="568476" y="307932"/>
                </a:cubicBezTo>
                <a:lnTo>
                  <a:pt x="425180" y="164673"/>
                </a:lnTo>
                <a:cubicBezTo>
                  <a:pt x="409895" y="149424"/>
                  <a:pt x="385052" y="149424"/>
                  <a:pt x="369767" y="164673"/>
                </a:cubicBezTo>
                <a:lnTo>
                  <a:pt x="164637" y="369767"/>
                </a:lnTo>
                <a:cubicBezTo>
                  <a:pt x="157231" y="377172"/>
                  <a:pt x="153145" y="387022"/>
                  <a:pt x="153145" y="397492"/>
                </a:cubicBezTo>
                <a:cubicBezTo>
                  <a:pt x="153145" y="407962"/>
                  <a:pt x="157231" y="417811"/>
                  <a:pt x="164637" y="425217"/>
                </a:cubicBezTo>
                <a:lnTo>
                  <a:pt x="307932" y="568403"/>
                </a:lnTo>
                <a:cubicBezTo>
                  <a:pt x="308771" y="569242"/>
                  <a:pt x="308954" y="570519"/>
                  <a:pt x="308406" y="571504"/>
                </a:cubicBezTo>
                <a:cubicBezTo>
                  <a:pt x="280754" y="620497"/>
                  <a:pt x="259158" y="672555"/>
                  <a:pt x="244237" y="726218"/>
                </a:cubicBezTo>
                <a:cubicBezTo>
                  <a:pt x="243945" y="727312"/>
                  <a:pt x="242887" y="728042"/>
                  <a:pt x="241683" y="728042"/>
                </a:cubicBezTo>
                <a:lnTo>
                  <a:pt x="39180" y="728042"/>
                </a:lnTo>
                <a:cubicBezTo>
                  <a:pt x="17584" y="728042"/>
                  <a:pt x="0" y="745625"/>
                  <a:pt x="0" y="767222"/>
                </a:cubicBezTo>
                <a:lnTo>
                  <a:pt x="0" y="1057315"/>
                </a:lnTo>
                <a:cubicBezTo>
                  <a:pt x="0" y="1078948"/>
                  <a:pt x="17584" y="1096495"/>
                  <a:pt x="39180" y="1096495"/>
                </a:cubicBezTo>
                <a:lnTo>
                  <a:pt x="241720" y="1096495"/>
                </a:lnTo>
                <a:cubicBezTo>
                  <a:pt x="242887" y="1096495"/>
                  <a:pt x="243945" y="1097261"/>
                  <a:pt x="244237" y="1098319"/>
                </a:cubicBezTo>
                <a:cubicBezTo>
                  <a:pt x="259231" y="1152128"/>
                  <a:pt x="280827" y="1204186"/>
                  <a:pt x="308406" y="1253069"/>
                </a:cubicBezTo>
                <a:cubicBezTo>
                  <a:pt x="308990" y="1254054"/>
                  <a:pt x="308771" y="1255295"/>
                  <a:pt x="307932" y="1256170"/>
                </a:cubicBezTo>
                <a:lnTo>
                  <a:pt x="164673" y="1399393"/>
                </a:lnTo>
                <a:cubicBezTo>
                  <a:pt x="157268" y="1406798"/>
                  <a:pt x="153182" y="1416648"/>
                  <a:pt x="153182" y="1427118"/>
                </a:cubicBezTo>
                <a:cubicBezTo>
                  <a:pt x="153182" y="1437588"/>
                  <a:pt x="157268" y="1447438"/>
                  <a:pt x="164673" y="1454807"/>
                </a:cubicBezTo>
                <a:lnTo>
                  <a:pt x="369803" y="1659827"/>
                </a:lnTo>
                <a:cubicBezTo>
                  <a:pt x="385088" y="1675113"/>
                  <a:pt x="409968" y="1675113"/>
                  <a:pt x="425217" y="1659827"/>
                </a:cubicBezTo>
                <a:lnTo>
                  <a:pt x="568476" y="1516568"/>
                </a:lnTo>
                <a:cubicBezTo>
                  <a:pt x="569315" y="1515729"/>
                  <a:pt x="570592" y="1515547"/>
                  <a:pt x="571540" y="1516094"/>
                </a:cubicBezTo>
                <a:cubicBezTo>
                  <a:pt x="620315" y="1543673"/>
                  <a:pt x="672372" y="1565270"/>
                  <a:pt x="726291" y="1580300"/>
                </a:cubicBezTo>
                <a:cubicBezTo>
                  <a:pt x="727385" y="1580592"/>
                  <a:pt x="728115" y="1581649"/>
                  <a:pt x="728115" y="1582817"/>
                </a:cubicBezTo>
                <a:lnTo>
                  <a:pt x="728115" y="1785284"/>
                </a:lnTo>
                <a:cubicBezTo>
                  <a:pt x="728115" y="1806880"/>
                  <a:pt x="745698" y="1824464"/>
                  <a:pt x="767295" y="1824464"/>
                </a:cubicBezTo>
                <a:lnTo>
                  <a:pt x="1057351" y="1824464"/>
                </a:lnTo>
                <a:cubicBezTo>
                  <a:pt x="1078948" y="1824464"/>
                  <a:pt x="1096531" y="1806880"/>
                  <a:pt x="1096531" y="1785284"/>
                </a:cubicBezTo>
                <a:lnTo>
                  <a:pt x="1096531" y="1582817"/>
                </a:lnTo>
                <a:cubicBezTo>
                  <a:pt x="1096531" y="1581649"/>
                  <a:pt x="1097298" y="1580592"/>
                  <a:pt x="1098356" y="1580300"/>
                </a:cubicBezTo>
                <a:cubicBezTo>
                  <a:pt x="1152274" y="1565270"/>
                  <a:pt x="1204331" y="1543673"/>
                  <a:pt x="1253106" y="1516094"/>
                </a:cubicBezTo>
                <a:cubicBezTo>
                  <a:pt x="1254054" y="1515547"/>
                  <a:pt x="1255331" y="1515729"/>
                  <a:pt x="1256207" y="1516568"/>
                </a:cubicBezTo>
                <a:lnTo>
                  <a:pt x="1399429" y="1659827"/>
                </a:lnTo>
                <a:cubicBezTo>
                  <a:pt x="1414715" y="1675113"/>
                  <a:pt x="1439558" y="1675113"/>
                  <a:pt x="1454843" y="1659827"/>
                </a:cubicBezTo>
                <a:lnTo>
                  <a:pt x="1659973" y="1454843"/>
                </a:lnTo>
                <a:cubicBezTo>
                  <a:pt x="1667379" y="1447438"/>
                  <a:pt x="1671465" y="1437588"/>
                  <a:pt x="1671465" y="1427118"/>
                </a:cubicBezTo>
                <a:cubicBezTo>
                  <a:pt x="1671465" y="1416648"/>
                  <a:pt x="1667379" y="1406798"/>
                  <a:pt x="1659973" y="1399393"/>
                </a:cubicBezTo>
                <a:lnTo>
                  <a:pt x="1516751" y="1256170"/>
                </a:lnTo>
                <a:cubicBezTo>
                  <a:pt x="1515875" y="1255295"/>
                  <a:pt x="1515693" y="1254054"/>
                  <a:pt x="1516240" y="1253069"/>
                </a:cubicBezTo>
                <a:cubicBezTo>
                  <a:pt x="1530066" y="1228591"/>
                  <a:pt x="1542396" y="1203310"/>
                  <a:pt x="1553085" y="1177445"/>
                </a:cubicBezTo>
                <a:cubicBezTo>
                  <a:pt x="1563811" y="1151617"/>
                  <a:pt x="1572967" y="1125169"/>
                  <a:pt x="1580409" y="1098319"/>
                </a:cubicBezTo>
                <a:cubicBezTo>
                  <a:pt x="1580701" y="1097261"/>
                  <a:pt x="1581759" y="1096495"/>
                  <a:pt x="1582963" y="1096495"/>
                </a:cubicBezTo>
                <a:lnTo>
                  <a:pt x="1785430" y="1096495"/>
                </a:lnTo>
                <a:cubicBezTo>
                  <a:pt x="1807026" y="1096495"/>
                  <a:pt x="1824610" y="1078948"/>
                  <a:pt x="1824610" y="1057315"/>
                </a:cubicBezTo>
                <a:lnTo>
                  <a:pt x="1824610" y="767222"/>
                </a:lnTo>
                <a:cubicBezTo>
                  <a:pt x="1824610" y="745625"/>
                  <a:pt x="1807026" y="728042"/>
                  <a:pt x="1785430" y="728042"/>
                </a:cubicBezTo>
                <a:close/>
                <a:moveTo>
                  <a:pt x="1788129" y="1057315"/>
                </a:moveTo>
                <a:cubicBezTo>
                  <a:pt x="1788129" y="1058811"/>
                  <a:pt x="1786889" y="1060015"/>
                  <a:pt x="1785430" y="1060015"/>
                </a:cubicBezTo>
                <a:lnTo>
                  <a:pt x="1582963" y="1060015"/>
                </a:lnTo>
                <a:cubicBezTo>
                  <a:pt x="1565452" y="1060015"/>
                  <a:pt x="1549948" y="1071761"/>
                  <a:pt x="1545278" y="1088579"/>
                </a:cubicBezTo>
                <a:cubicBezTo>
                  <a:pt x="1531124" y="1139396"/>
                  <a:pt x="1510695" y="1188718"/>
                  <a:pt x="1484465" y="1235121"/>
                </a:cubicBezTo>
                <a:cubicBezTo>
                  <a:pt x="1475892" y="1250297"/>
                  <a:pt x="1478555" y="1269559"/>
                  <a:pt x="1490959" y="1281962"/>
                </a:cubicBezTo>
                <a:lnTo>
                  <a:pt x="1634181" y="1425185"/>
                </a:lnTo>
                <a:cubicBezTo>
                  <a:pt x="1634838" y="1425841"/>
                  <a:pt x="1634984" y="1426607"/>
                  <a:pt x="1634984" y="1427118"/>
                </a:cubicBezTo>
                <a:cubicBezTo>
                  <a:pt x="1634984" y="1427629"/>
                  <a:pt x="1634838" y="1428358"/>
                  <a:pt x="1634181" y="1429015"/>
                </a:cubicBezTo>
                <a:lnTo>
                  <a:pt x="1429052" y="1634036"/>
                </a:lnTo>
                <a:cubicBezTo>
                  <a:pt x="1427994" y="1635093"/>
                  <a:pt x="1426279" y="1635093"/>
                  <a:pt x="1425221" y="1634036"/>
                </a:cubicBezTo>
                <a:lnTo>
                  <a:pt x="1281999" y="1490776"/>
                </a:lnTo>
                <a:cubicBezTo>
                  <a:pt x="1269595" y="1478373"/>
                  <a:pt x="1250333" y="1475747"/>
                  <a:pt x="1235121" y="1484319"/>
                </a:cubicBezTo>
                <a:cubicBezTo>
                  <a:pt x="1188973" y="1510476"/>
                  <a:pt x="1139651" y="1530942"/>
                  <a:pt x="1088579" y="1545132"/>
                </a:cubicBezTo>
                <a:cubicBezTo>
                  <a:pt x="1071798" y="1549802"/>
                  <a:pt x="1060051" y="1565306"/>
                  <a:pt x="1060051" y="1582817"/>
                </a:cubicBezTo>
                <a:lnTo>
                  <a:pt x="1060051" y="1785284"/>
                </a:lnTo>
                <a:cubicBezTo>
                  <a:pt x="1060051" y="1786779"/>
                  <a:pt x="1058847" y="1787983"/>
                  <a:pt x="1057351" y="1787983"/>
                </a:cubicBezTo>
                <a:lnTo>
                  <a:pt x="767295" y="1787983"/>
                </a:lnTo>
                <a:cubicBezTo>
                  <a:pt x="765799" y="1787983"/>
                  <a:pt x="764595" y="1786779"/>
                  <a:pt x="764595" y="1785284"/>
                </a:cubicBezTo>
                <a:lnTo>
                  <a:pt x="764595" y="1582817"/>
                </a:lnTo>
                <a:cubicBezTo>
                  <a:pt x="764595" y="1565306"/>
                  <a:pt x="752885" y="1549802"/>
                  <a:pt x="736067" y="1545132"/>
                </a:cubicBezTo>
                <a:cubicBezTo>
                  <a:pt x="684995" y="1530942"/>
                  <a:pt x="635710" y="1510476"/>
                  <a:pt x="589525" y="1484319"/>
                </a:cubicBezTo>
                <a:cubicBezTo>
                  <a:pt x="583579" y="1480963"/>
                  <a:pt x="576976" y="1479322"/>
                  <a:pt x="570409" y="1479322"/>
                </a:cubicBezTo>
                <a:cubicBezTo>
                  <a:pt x="560268" y="1479322"/>
                  <a:pt x="550199" y="1483262"/>
                  <a:pt x="542648" y="1490776"/>
                </a:cubicBezTo>
                <a:lnTo>
                  <a:pt x="399425" y="1634036"/>
                </a:lnTo>
                <a:cubicBezTo>
                  <a:pt x="398367" y="1635093"/>
                  <a:pt x="396653" y="1635093"/>
                  <a:pt x="395595" y="1634036"/>
                </a:cubicBezTo>
                <a:lnTo>
                  <a:pt x="190465" y="1429015"/>
                </a:lnTo>
                <a:cubicBezTo>
                  <a:pt x="189808" y="1428358"/>
                  <a:pt x="189662" y="1427629"/>
                  <a:pt x="189662" y="1427118"/>
                </a:cubicBezTo>
                <a:cubicBezTo>
                  <a:pt x="189662" y="1426607"/>
                  <a:pt x="189808" y="1425841"/>
                  <a:pt x="190465" y="1425185"/>
                </a:cubicBezTo>
                <a:lnTo>
                  <a:pt x="333724" y="1281962"/>
                </a:lnTo>
                <a:cubicBezTo>
                  <a:pt x="346091" y="1269559"/>
                  <a:pt x="348754" y="1250297"/>
                  <a:pt x="340181" y="1235121"/>
                </a:cubicBezTo>
                <a:cubicBezTo>
                  <a:pt x="314024" y="1188791"/>
                  <a:pt x="293595" y="1139506"/>
                  <a:pt x="279404" y="1088542"/>
                </a:cubicBezTo>
                <a:cubicBezTo>
                  <a:pt x="274735" y="1071761"/>
                  <a:pt x="259231" y="1060015"/>
                  <a:pt x="241720" y="1060015"/>
                </a:cubicBezTo>
                <a:lnTo>
                  <a:pt x="39180" y="1060015"/>
                </a:lnTo>
                <a:cubicBezTo>
                  <a:pt x="37721" y="1060015"/>
                  <a:pt x="36481" y="1058811"/>
                  <a:pt x="36481" y="1057315"/>
                </a:cubicBezTo>
                <a:lnTo>
                  <a:pt x="36481" y="767222"/>
                </a:lnTo>
                <a:cubicBezTo>
                  <a:pt x="36481" y="765726"/>
                  <a:pt x="37721" y="764522"/>
                  <a:pt x="39180" y="764522"/>
                </a:cubicBezTo>
                <a:lnTo>
                  <a:pt x="241683" y="764522"/>
                </a:lnTo>
                <a:cubicBezTo>
                  <a:pt x="259231" y="764522"/>
                  <a:pt x="274735" y="752776"/>
                  <a:pt x="279368" y="735995"/>
                </a:cubicBezTo>
                <a:cubicBezTo>
                  <a:pt x="293486" y="685177"/>
                  <a:pt x="313951" y="635892"/>
                  <a:pt x="340181" y="589452"/>
                </a:cubicBezTo>
                <a:cubicBezTo>
                  <a:pt x="348754" y="574240"/>
                  <a:pt x="346091" y="554978"/>
                  <a:pt x="333724" y="542611"/>
                </a:cubicBezTo>
                <a:lnTo>
                  <a:pt x="190428" y="399389"/>
                </a:lnTo>
                <a:cubicBezTo>
                  <a:pt x="189772" y="398732"/>
                  <a:pt x="189626" y="398002"/>
                  <a:pt x="189626" y="397492"/>
                </a:cubicBezTo>
                <a:cubicBezTo>
                  <a:pt x="189626" y="396981"/>
                  <a:pt x="189772" y="396251"/>
                  <a:pt x="190428" y="395595"/>
                </a:cubicBezTo>
                <a:lnTo>
                  <a:pt x="395558" y="190465"/>
                </a:lnTo>
                <a:cubicBezTo>
                  <a:pt x="396616" y="189443"/>
                  <a:pt x="398331" y="189443"/>
                  <a:pt x="399389" y="190465"/>
                </a:cubicBezTo>
                <a:lnTo>
                  <a:pt x="542684" y="333724"/>
                </a:lnTo>
                <a:cubicBezTo>
                  <a:pt x="555088" y="346127"/>
                  <a:pt x="574349" y="348790"/>
                  <a:pt x="589525" y="340181"/>
                </a:cubicBezTo>
                <a:cubicBezTo>
                  <a:pt x="635856" y="313951"/>
                  <a:pt x="685177" y="293486"/>
                  <a:pt x="736067" y="279368"/>
                </a:cubicBezTo>
                <a:cubicBezTo>
                  <a:pt x="752849" y="274698"/>
                  <a:pt x="764595" y="259194"/>
                  <a:pt x="764595" y="241683"/>
                </a:cubicBezTo>
                <a:lnTo>
                  <a:pt x="764595" y="39180"/>
                </a:lnTo>
                <a:cubicBezTo>
                  <a:pt x="764595" y="37684"/>
                  <a:pt x="765799" y="36481"/>
                  <a:pt x="767295" y="36481"/>
                </a:cubicBezTo>
                <a:lnTo>
                  <a:pt x="1057315" y="36481"/>
                </a:lnTo>
                <a:cubicBezTo>
                  <a:pt x="1058811" y="36481"/>
                  <a:pt x="1060015" y="37684"/>
                  <a:pt x="1060015" y="39180"/>
                </a:cubicBezTo>
                <a:lnTo>
                  <a:pt x="1060015" y="241683"/>
                </a:lnTo>
                <a:cubicBezTo>
                  <a:pt x="1060015" y="259194"/>
                  <a:pt x="1071761" y="274698"/>
                  <a:pt x="1088542" y="279368"/>
                </a:cubicBezTo>
                <a:cubicBezTo>
                  <a:pt x="1139433" y="293486"/>
                  <a:pt x="1188718" y="313951"/>
                  <a:pt x="1235085" y="340144"/>
                </a:cubicBezTo>
                <a:cubicBezTo>
                  <a:pt x="1250297" y="348754"/>
                  <a:pt x="1269522" y="346091"/>
                  <a:pt x="1281926" y="333687"/>
                </a:cubicBezTo>
                <a:lnTo>
                  <a:pt x="1425221" y="190465"/>
                </a:lnTo>
                <a:cubicBezTo>
                  <a:pt x="1426279" y="189443"/>
                  <a:pt x="1427994" y="189443"/>
                  <a:pt x="1429052" y="190465"/>
                </a:cubicBezTo>
                <a:lnTo>
                  <a:pt x="1634145" y="395522"/>
                </a:lnTo>
                <a:cubicBezTo>
                  <a:pt x="1634802" y="396178"/>
                  <a:pt x="1634948" y="396945"/>
                  <a:pt x="1634948" y="397455"/>
                </a:cubicBezTo>
                <a:cubicBezTo>
                  <a:pt x="1634948" y="397966"/>
                  <a:pt x="1634802" y="398696"/>
                  <a:pt x="1634145" y="399352"/>
                </a:cubicBezTo>
                <a:lnTo>
                  <a:pt x="1490886" y="542611"/>
                </a:lnTo>
                <a:cubicBezTo>
                  <a:pt x="1478519" y="554978"/>
                  <a:pt x="1475856" y="574240"/>
                  <a:pt x="1484429" y="589452"/>
                </a:cubicBezTo>
                <a:cubicBezTo>
                  <a:pt x="1510585" y="635673"/>
                  <a:pt x="1531014" y="684995"/>
                  <a:pt x="1545205" y="735995"/>
                </a:cubicBezTo>
                <a:cubicBezTo>
                  <a:pt x="1549875" y="752812"/>
                  <a:pt x="1565379" y="764522"/>
                  <a:pt x="1582890" y="764522"/>
                </a:cubicBezTo>
                <a:lnTo>
                  <a:pt x="1785430" y="764522"/>
                </a:lnTo>
                <a:cubicBezTo>
                  <a:pt x="1786889" y="764522"/>
                  <a:pt x="1788129" y="765726"/>
                  <a:pt x="1788129" y="767222"/>
                </a:cubicBezTo>
                <a:lnTo>
                  <a:pt x="1788129" y="1057315"/>
                </a:lnTo>
                <a:close/>
                <a:moveTo>
                  <a:pt x="912305" y="515287"/>
                </a:moveTo>
                <a:cubicBezTo>
                  <a:pt x="693422" y="515287"/>
                  <a:pt x="515360" y="693349"/>
                  <a:pt x="515360" y="912232"/>
                </a:cubicBezTo>
                <a:cubicBezTo>
                  <a:pt x="515360" y="1131115"/>
                  <a:pt x="693422" y="1309176"/>
                  <a:pt x="912305" y="1309176"/>
                </a:cubicBezTo>
                <a:cubicBezTo>
                  <a:pt x="1131188" y="1309176"/>
                  <a:pt x="1309249" y="1131115"/>
                  <a:pt x="1309249" y="912232"/>
                </a:cubicBezTo>
                <a:cubicBezTo>
                  <a:pt x="1309249" y="693349"/>
                  <a:pt x="1131188" y="515287"/>
                  <a:pt x="912305" y="515287"/>
                </a:cubicBezTo>
                <a:close/>
                <a:moveTo>
                  <a:pt x="912305" y="1272696"/>
                </a:moveTo>
                <a:cubicBezTo>
                  <a:pt x="713523" y="1272696"/>
                  <a:pt x="551841" y="1111014"/>
                  <a:pt x="551841" y="912232"/>
                </a:cubicBezTo>
                <a:cubicBezTo>
                  <a:pt x="551841" y="713450"/>
                  <a:pt x="713523" y="551768"/>
                  <a:pt x="912305" y="551768"/>
                </a:cubicBezTo>
                <a:cubicBezTo>
                  <a:pt x="1111087" y="551768"/>
                  <a:pt x="1272769" y="713450"/>
                  <a:pt x="1272769" y="912232"/>
                </a:cubicBezTo>
                <a:cubicBezTo>
                  <a:pt x="1272769" y="1111014"/>
                  <a:pt x="1111087" y="1272696"/>
                  <a:pt x="912305" y="1272696"/>
                </a:cubicBez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4"/>
          <p:cNvSpPr/>
          <p:nvPr/>
        </p:nvSpPr>
        <p:spPr>
          <a:xfrm>
            <a:off x="12947407" y="3867423"/>
            <a:ext cx="1795181" cy="1795181"/>
          </a:xfrm>
          <a:custGeom>
            <a:rect b="b" l="l" r="r" t="t"/>
            <a:pathLst>
              <a:path extrusionOk="0" h="1795181" w="1795181">
                <a:moveTo>
                  <a:pt x="1795181" y="897591"/>
                </a:moveTo>
                <a:cubicBezTo>
                  <a:pt x="1795181" y="1140616"/>
                  <a:pt x="1698616" y="1361076"/>
                  <a:pt x="1541715" y="1522702"/>
                </a:cubicBezTo>
                <a:cubicBezTo>
                  <a:pt x="1378660" y="1690703"/>
                  <a:pt x="1150434" y="1795108"/>
                  <a:pt x="897810" y="1795181"/>
                </a:cubicBezTo>
                <a:lnTo>
                  <a:pt x="897591" y="1795181"/>
                </a:lnTo>
                <a:cubicBezTo>
                  <a:pt x="644930" y="1795181"/>
                  <a:pt x="416668" y="1690813"/>
                  <a:pt x="253539" y="1522812"/>
                </a:cubicBezTo>
                <a:cubicBezTo>
                  <a:pt x="96639" y="1361186"/>
                  <a:pt x="0" y="1140653"/>
                  <a:pt x="0" y="897591"/>
                </a:cubicBezTo>
                <a:cubicBezTo>
                  <a:pt x="0" y="892352"/>
                  <a:pt x="37" y="887113"/>
                  <a:pt x="147" y="881912"/>
                </a:cubicBezTo>
                <a:cubicBezTo>
                  <a:pt x="4176" y="645077"/>
                  <a:pt x="100009" y="430589"/>
                  <a:pt x="253503" y="272442"/>
                </a:cubicBezTo>
                <a:cubicBezTo>
                  <a:pt x="416558" y="104442"/>
                  <a:pt x="644820" y="37"/>
                  <a:pt x="897481" y="0"/>
                </a:cubicBezTo>
                <a:lnTo>
                  <a:pt x="897627" y="0"/>
                </a:lnTo>
                <a:cubicBezTo>
                  <a:pt x="897664" y="0"/>
                  <a:pt x="897664" y="0"/>
                  <a:pt x="897701" y="0"/>
                </a:cubicBezTo>
                <a:lnTo>
                  <a:pt x="897810" y="0"/>
                </a:lnTo>
                <a:cubicBezTo>
                  <a:pt x="1150397" y="73"/>
                  <a:pt x="1378623" y="104478"/>
                  <a:pt x="1541678" y="272442"/>
                </a:cubicBezTo>
                <a:cubicBezTo>
                  <a:pt x="1695172" y="430589"/>
                  <a:pt x="1791005" y="645077"/>
                  <a:pt x="1795035" y="881912"/>
                </a:cubicBezTo>
                <a:cubicBezTo>
                  <a:pt x="1795145" y="887113"/>
                  <a:pt x="1795181" y="892352"/>
                  <a:pt x="1795181" y="89759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4"/>
          <p:cNvSpPr/>
          <p:nvPr/>
        </p:nvSpPr>
        <p:spPr>
          <a:xfrm>
            <a:off x="12929091" y="3849070"/>
            <a:ext cx="1831851" cy="1831851"/>
          </a:xfrm>
          <a:custGeom>
            <a:rect b="b" l="l" r="r" t="t"/>
            <a:pathLst>
              <a:path extrusionOk="0" h="1831851" w="1831851">
                <a:moveTo>
                  <a:pt x="1831851" y="900265"/>
                </a:moveTo>
                <a:cubicBezTo>
                  <a:pt x="1831851" y="899349"/>
                  <a:pt x="1831705" y="898433"/>
                  <a:pt x="1831595" y="897554"/>
                </a:cubicBezTo>
                <a:cubicBezTo>
                  <a:pt x="1827052" y="665079"/>
                  <a:pt x="1735322" y="445132"/>
                  <a:pt x="1573146" y="278047"/>
                </a:cubicBezTo>
                <a:cubicBezTo>
                  <a:pt x="1488707" y="191080"/>
                  <a:pt x="1389723" y="122685"/>
                  <a:pt x="1278907" y="74805"/>
                </a:cubicBezTo>
                <a:cubicBezTo>
                  <a:pt x="1271727" y="71691"/>
                  <a:pt x="1264547" y="68688"/>
                  <a:pt x="1257294" y="65794"/>
                </a:cubicBezTo>
                <a:cubicBezTo>
                  <a:pt x="1148969" y="22200"/>
                  <a:pt x="1034380" y="110"/>
                  <a:pt x="916127" y="37"/>
                </a:cubicBezTo>
                <a:cubicBezTo>
                  <a:pt x="916054" y="37"/>
                  <a:pt x="916017" y="0"/>
                  <a:pt x="915944" y="0"/>
                </a:cubicBezTo>
                <a:cubicBezTo>
                  <a:pt x="915907" y="0"/>
                  <a:pt x="915834" y="0"/>
                  <a:pt x="915797" y="0"/>
                </a:cubicBezTo>
                <a:cubicBezTo>
                  <a:pt x="915797" y="0"/>
                  <a:pt x="915797" y="0"/>
                  <a:pt x="915797" y="0"/>
                </a:cubicBezTo>
                <a:cubicBezTo>
                  <a:pt x="915797" y="0"/>
                  <a:pt x="915761" y="0"/>
                  <a:pt x="915761" y="0"/>
                </a:cubicBezTo>
                <a:cubicBezTo>
                  <a:pt x="912281" y="0"/>
                  <a:pt x="908837" y="110"/>
                  <a:pt x="905357" y="147"/>
                </a:cubicBezTo>
                <a:cubicBezTo>
                  <a:pt x="900998" y="183"/>
                  <a:pt x="896638" y="220"/>
                  <a:pt x="892279" y="330"/>
                </a:cubicBezTo>
                <a:cubicBezTo>
                  <a:pt x="890081" y="403"/>
                  <a:pt x="887883" y="513"/>
                  <a:pt x="885648" y="586"/>
                </a:cubicBezTo>
                <a:cubicBezTo>
                  <a:pt x="880007" y="769"/>
                  <a:pt x="874365" y="952"/>
                  <a:pt x="868760" y="1209"/>
                </a:cubicBezTo>
                <a:cubicBezTo>
                  <a:pt x="868321" y="1246"/>
                  <a:pt x="867881" y="1282"/>
                  <a:pt x="867441" y="1282"/>
                </a:cubicBezTo>
                <a:cubicBezTo>
                  <a:pt x="758567" y="6924"/>
                  <a:pt x="652990" y="31541"/>
                  <a:pt x="553017" y="74732"/>
                </a:cubicBezTo>
                <a:cubicBezTo>
                  <a:pt x="442165" y="122648"/>
                  <a:pt x="343145" y="191043"/>
                  <a:pt x="258668" y="278047"/>
                </a:cubicBezTo>
                <a:cubicBezTo>
                  <a:pt x="95943" y="445718"/>
                  <a:pt x="4103" y="666581"/>
                  <a:pt x="147" y="899899"/>
                </a:cubicBezTo>
                <a:cubicBezTo>
                  <a:pt x="37" y="905210"/>
                  <a:pt x="0" y="910595"/>
                  <a:pt x="0" y="915944"/>
                </a:cubicBezTo>
                <a:cubicBezTo>
                  <a:pt x="0" y="1155490"/>
                  <a:pt x="91876" y="1382067"/>
                  <a:pt x="258705" y="1553914"/>
                </a:cubicBezTo>
                <a:cubicBezTo>
                  <a:pt x="343181" y="1640918"/>
                  <a:pt x="442201" y="1709276"/>
                  <a:pt x="553017" y="1757156"/>
                </a:cubicBezTo>
                <a:cubicBezTo>
                  <a:pt x="667753" y="1806721"/>
                  <a:pt x="789852" y="1831851"/>
                  <a:pt x="916090" y="1831851"/>
                </a:cubicBezTo>
                <a:cubicBezTo>
                  <a:pt x="916090" y="1831851"/>
                  <a:pt x="916090" y="1831851"/>
                  <a:pt x="916090" y="1831851"/>
                </a:cubicBezTo>
                <a:cubicBezTo>
                  <a:pt x="916090" y="1831851"/>
                  <a:pt x="916090" y="1831851"/>
                  <a:pt x="916090" y="1831851"/>
                </a:cubicBezTo>
                <a:cubicBezTo>
                  <a:pt x="916090" y="1831851"/>
                  <a:pt x="916090" y="1831851"/>
                  <a:pt x="916090" y="1831851"/>
                </a:cubicBezTo>
                <a:cubicBezTo>
                  <a:pt x="1042109" y="1831815"/>
                  <a:pt x="1164172" y="1806647"/>
                  <a:pt x="1278871" y="1757083"/>
                </a:cubicBezTo>
                <a:cubicBezTo>
                  <a:pt x="1389687" y="1709203"/>
                  <a:pt x="1488670" y="1640808"/>
                  <a:pt x="1573110" y="1553804"/>
                </a:cubicBezTo>
                <a:cubicBezTo>
                  <a:pt x="1739902" y="1381994"/>
                  <a:pt x="1831741" y="1155453"/>
                  <a:pt x="1831741" y="915944"/>
                </a:cubicBezTo>
                <a:cubicBezTo>
                  <a:pt x="1831741" y="911291"/>
                  <a:pt x="1831705" y="906676"/>
                  <a:pt x="1831595" y="902097"/>
                </a:cubicBezTo>
                <a:cubicBezTo>
                  <a:pt x="1831741" y="901474"/>
                  <a:pt x="1831851" y="900888"/>
                  <a:pt x="1831851" y="900265"/>
                </a:cubicBezTo>
                <a:close/>
                <a:moveTo>
                  <a:pt x="1324736" y="1346496"/>
                </a:moveTo>
                <a:cubicBezTo>
                  <a:pt x="1359684" y="1215641"/>
                  <a:pt x="1378220" y="1068156"/>
                  <a:pt x="1378440" y="918618"/>
                </a:cubicBezTo>
                <a:lnTo>
                  <a:pt x="1795145" y="918618"/>
                </a:lnTo>
                <a:cubicBezTo>
                  <a:pt x="1794485" y="1141349"/>
                  <a:pt x="1711108" y="1352247"/>
                  <a:pt x="1559739" y="1514789"/>
                </a:cubicBezTo>
                <a:cubicBezTo>
                  <a:pt x="1490502" y="1446322"/>
                  <a:pt x="1411593" y="1389833"/>
                  <a:pt x="1324736" y="1346496"/>
                </a:cubicBezTo>
                <a:close/>
                <a:moveTo>
                  <a:pt x="753622" y="1780381"/>
                </a:moveTo>
                <a:cubicBezTo>
                  <a:pt x="749628" y="1779649"/>
                  <a:pt x="745672" y="1778916"/>
                  <a:pt x="741679" y="1778110"/>
                </a:cubicBezTo>
                <a:cubicBezTo>
                  <a:pt x="738529" y="1777487"/>
                  <a:pt x="735415" y="1776791"/>
                  <a:pt x="732301" y="1776132"/>
                </a:cubicBezTo>
                <a:cubicBezTo>
                  <a:pt x="728381" y="1775289"/>
                  <a:pt x="724425" y="1774483"/>
                  <a:pt x="720505" y="1773604"/>
                </a:cubicBezTo>
                <a:cubicBezTo>
                  <a:pt x="717391" y="1772908"/>
                  <a:pt x="714277" y="1772139"/>
                  <a:pt x="711163" y="1771406"/>
                </a:cubicBezTo>
                <a:cubicBezTo>
                  <a:pt x="707244" y="1770490"/>
                  <a:pt x="703361" y="1769575"/>
                  <a:pt x="699441" y="1768585"/>
                </a:cubicBezTo>
                <a:cubicBezTo>
                  <a:pt x="696364" y="1767816"/>
                  <a:pt x="693286" y="1766973"/>
                  <a:pt x="690209" y="1766168"/>
                </a:cubicBezTo>
                <a:cubicBezTo>
                  <a:pt x="686326" y="1765142"/>
                  <a:pt x="682443" y="1764116"/>
                  <a:pt x="678560" y="1763054"/>
                </a:cubicBezTo>
                <a:cubicBezTo>
                  <a:pt x="675483" y="1762211"/>
                  <a:pt x="672442" y="1761295"/>
                  <a:pt x="669365" y="1760416"/>
                </a:cubicBezTo>
                <a:cubicBezTo>
                  <a:pt x="665518" y="1759317"/>
                  <a:pt x="661672" y="1758182"/>
                  <a:pt x="657825" y="1757009"/>
                </a:cubicBezTo>
                <a:cubicBezTo>
                  <a:pt x="654785" y="1756093"/>
                  <a:pt x="651744" y="1755104"/>
                  <a:pt x="648704" y="1754152"/>
                </a:cubicBezTo>
                <a:cubicBezTo>
                  <a:pt x="644894" y="1752943"/>
                  <a:pt x="641084" y="1751734"/>
                  <a:pt x="637274" y="1750452"/>
                </a:cubicBezTo>
                <a:cubicBezTo>
                  <a:pt x="634270" y="1749463"/>
                  <a:pt x="631266" y="1748400"/>
                  <a:pt x="628262" y="1747375"/>
                </a:cubicBezTo>
                <a:cubicBezTo>
                  <a:pt x="624489" y="1746056"/>
                  <a:pt x="620679" y="1744774"/>
                  <a:pt x="616942" y="1743418"/>
                </a:cubicBezTo>
                <a:cubicBezTo>
                  <a:pt x="613938" y="1742356"/>
                  <a:pt x="610971" y="1741220"/>
                  <a:pt x="608004" y="1740121"/>
                </a:cubicBezTo>
                <a:cubicBezTo>
                  <a:pt x="604267" y="1738729"/>
                  <a:pt x="600531" y="1737301"/>
                  <a:pt x="596794" y="1735872"/>
                </a:cubicBezTo>
                <a:cubicBezTo>
                  <a:pt x="593827" y="1734736"/>
                  <a:pt x="590896" y="1733527"/>
                  <a:pt x="587929" y="1732355"/>
                </a:cubicBezTo>
                <a:cubicBezTo>
                  <a:pt x="584229" y="1730853"/>
                  <a:pt x="580529" y="1729351"/>
                  <a:pt x="576829" y="1727813"/>
                </a:cubicBezTo>
                <a:cubicBezTo>
                  <a:pt x="573898" y="1726604"/>
                  <a:pt x="570968" y="1725358"/>
                  <a:pt x="568074" y="1724076"/>
                </a:cubicBezTo>
                <a:cubicBezTo>
                  <a:pt x="564410" y="1722501"/>
                  <a:pt x="560747" y="1720889"/>
                  <a:pt x="557084" y="1719277"/>
                </a:cubicBezTo>
                <a:cubicBezTo>
                  <a:pt x="554189" y="1717995"/>
                  <a:pt x="551295" y="1716676"/>
                  <a:pt x="548401" y="1715321"/>
                </a:cubicBezTo>
                <a:cubicBezTo>
                  <a:pt x="544775" y="1713635"/>
                  <a:pt x="541148" y="1711950"/>
                  <a:pt x="537521" y="1710228"/>
                </a:cubicBezTo>
                <a:cubicBezTo>
                  <a:pt x="534664" y="1708873"/>
                  <a:pt x="531807" y="1707481"/>
                  <a:pt x="528949" y="1706089"/>
                </a:cubicBezTo>
                <a:cubicBezTo>
                  <a:pt x="525359" y="1704331"/>
                  <a:pt x="521769" y="1702535"/>
                  <a:pt x="518216" y="1700740"/>
                </a:cubicBezTo>
                <a:cubicBezTo>
                  <a:pt x="515395" y="1699312"/>
                  <a:pt x="512537" y="1697846"/>
                  <a:pt x="509717" y="1696381"/>
                </a:cubicBezTo>
                <a:cubicBezTo>
                  <a:pt x="506163" y="1694513"/>
                  <a:pt x="502646" y="1692644"/>
                  <a:pt x="499130" y="1690739"/>
                </a:cubicBezTo>
                <a:cubicBezTo>
                  <a:pt x="496309" y="1689238"/>
                  <a:pt x="493525" y="1687699"/>
                  <a:pt x="490741" y="1686160"/>
                </a:cubicBezTo>
                <a:cubicBezTo>
                  <a:pt x="487260" y="1684219"/>
                  <a:pt x="483780" y="1682277"/>
                  <a:pt x="480300" y="1680262"/>
                </a:cubicBezTo>
                <a:cubicBezTo>
                  <a:pt x="477516" y="1678687"/>
                  <a:pt x="474732" y="1677075"/>
                  <a:pt x="471984" y="1675463"/>
                </a:cubicBezTo>
                <a:cubicBezTo>
                  <a:pt x="468541" y="1673449"/>
                  <a:pt x="465134" y="1671397"/>
                  <a:pt x="461727" y="1669346"/>
                </a:cubicBezTo>
                <a:cubicBezTo>
                  <a:pt x="458979" y="1667661"/>
                  <a:pt x="456232" y="1666012"/>
                  <a:pt x="453484" y="1664290"/>
                </a:cubicBezTo>
                <a:cubicBezTo>
                  <a:pt x="450114" y="1662202"/>
                  <a:pt x="446744" y="1660041"/>
                  <a:pt x="443374" y="1657916"/>
                </a:cubicBezTo>
                <a:cubicBezTo>
                  <a:pt x="440663" y="1656158"/>
                  <a:pt x="437952" y="1654436"/>
                  <a:pt x="435241" y="1652641"/>
                </a:cubicBezTo>
                <a:cubicBezTo>
                  <a:pt x="431907" y="1650443"/>
                  <a:pt x="428610" y="1648245"/>
                  <a:pt x="425313" y="1646010"/>
                </a:cubicBezTo>
                <a:cubicBezTo>
                  <a:pt x="422602" y="1644179"/>
                  <a:pt x="419928" y="1642384"/>
                  <a:pt x="417254" y="1640515"/>
                </a:cubicBezTo>
                <a:cubicBezTo>
                  <a:pt x="413994" y="1638244"/>
                  <a:pt x="410770" y="1635973"/>
                  <a:pt x="407510" y="1633665"/>
                </a:cubicBezTo>
                <a:cubicBezTo>
                  <a:pt x="404835" y="1631760"/>
                  <a:pt x="402161" y="1629855"/>
                  <a:pt x="399523" y="1627913"/>
                </a:cubicBezTo>
                <a:cubicBezTo>
                  <a:pt x="396336" y="1625569"/>
                  <a:pt x="393149" y="1623224"/>
                  <a:pt x="389962" y="1620843"/>
                </a:cubicBezTo>
                <a:cubicBezTo>
                  <a:pt x="387325" y="1618865"/>
                  <a:pt x="384687" y="1616887"/>
                  <a:pt x="382049" y="1614872"/>
                </a:cubicBezTo>
                <a:cubicBezTo>
                  <a:pt x="378899" y="1612454"/>
                  <a:pt x="375822" y="1610000"/>
                  <a:pt x="372708" y="1607582"/>
                </a:cubicBezTo>
                <a:cubicBezTo>
                  <a:pt x="370107" y="1605530"/>
                  <a:pt x="367469" y="1603479"/>
                  <a:pt x="364905" y="1601354"/>
                </a:cubicBezTo>
                <a:cubicBezTo>
                  <a:pt x="361828" y="1598863"/>
                  <a:pt x="358824" y="1596372"/>
                  <a:pt x="355783" y="1593844"/>
                </a:cubicBezTo>
                <a:cubicBezTo>
                  <a:pt x="353182" y="1591683"/>
                  <a:pt x="350618" y="1589558"/>
                  <a:pt x="348054" y="1587397"/>
                </a:cubicBezTo>
                <a:cubicBezTo>
                  <a:pt x="345050" y="1584869"/>
                  <a:pt x="342119" y="1582268"/>
                  <a:pt x="339152" y="1579704"/>
                </a:cubicBezTo>
                <a:cubicBezTo>
                  <a:pt x="336587" y="1577469"/>
                  <a:pt x="334023" y="1575235"/>
                  <a:pt x="331495" y="1573000"/>
                </a:cubicBezTo>
                <a:cubicBezTo>
                  <a:pt x="328601" y="1570399"/>
                  <a:pt x="325707" y="1567761"/>
                  <a:pt x="322813" y="1565124"/>
                </a:cubicBezTo>
                <a:cubicBezTo>
                  <a:pt x="320285" y="1562816"/>
                  <a:pt x="317721" y="1560471"/>
                  <a:pt x="315230" y="1558127"/>
                </a:cubicBezTo>
                <a:cubicBezTo>
                  <a:pt x="312409" y="1555453"/>
                  <a:pt x="309589" y="1552778"/>
                  <a:pt x="306804" y="1550067"/>
                </a:cubicBezTo>
                <a:cubicBezTo>
                  <a:pt x="304277" y="1547650"/>
                  <a:pt x="301786" y="1545232"/>
                  <a:pt x="299295" y="1542814"/>
                </a:cubicBezTo>
                <a:cubicBezTo>
                  <a:pt x="298745" y="1542301"/>
                  <a:pt x="298232" y="1541752"/>
                  <a:pt x="297719" y="1541239"/>
                </a:cubicBezTo>
                <a:cubicBezTo>
                  <a:pt x="362597" y="1477020"/>
                  <a:pt x="436377" y="1423719"/>
                  <a:pt x="517483" y="1382397"/>
                </a:cubicBezTo>
                <a:cubicBezTo>
                  <a:pt x="555911" y="1511822"/>
                  <a:pt x="610019" y="1620990"/>
                  <a:pt x="674640" y="1698945"/>
                </a:cubicBezTo>
                <a:cubicBezTo>
                  <a:pt x="703104" y="1733271"/>
                  <a:pt x="733327" y="1761185"/>
                  <a:pt x="764758" y="1782433"/>
                </a:cubicBezTo>
                <a:cubicBezTo>
                  <a:pt x="764209" y="1782323"/>
                  <a:pt x="763622" y="1782250"/>
                  <a:pt x="763073" y="1782176"/>
                </a:cubicBezTo>
                <a:cubicBezTo>
                  <a:pt x="759886" y="1781554"/>
                  <a:pt x="756735" y="1780967"/>
                  <a:pt x="753622" y="1780381"/>
                </a:cubicBezTo>
                <a:close/>
                <a:moveTo>
                  <a:pt x="272149" y="1514863"/>
                </a:moveTo>
                <a:cubicBezTo>
                  <a:pt x="120744" y="1352247"/>
                  <a:pt x="37329" y="1141349"/>
                  <a:pt x="36670" y="918582"/>
                </a:cubicBezTo>
                <a:lnTo>
                  <a:pt x="453631" y="918582"/>
                </a:lnTo>
                <a:cubicBezTo>
                  <a:pt x="453851" y="1068119"/>
                  <a:pt x="472387" y="1215568"/>
                  <a:pt x="507335" y="1346386"/>
                </a:cubicBezTo>
                <a:cubicBezTo>
                  <a:pt x="420368" y="1389796"/>
                  <a:pt x="341386" y="1446358"/>
                  <a:pt x="272149" y="1514863"/>
                </a:cubicBezTo>
                <a:close/>
                <a:moveTo>
                  <a:pt x="272113" y="317135"/>
                </a:moveTo>
                <a:cubicBezTo>
                  <a:pt x="341386" y="385639"/>
                  <a:pt x="420368" y="442165"/>
                  <a:pt x="507299" y="485539"/>
                </a:cubicBezTo>
                <a:cubicBezTo>
                  <a:pt x="474842" y="607198"/>
                  <a:pt x="456488" y="743511"/>
                  <a:pt x="453961" y="881985"/>
                </a:cubicBezTo>
                <a:lnTo>
                  <a:pt x="37329" y="881985"/>
                </a:lnTo>
                <a:cubicBezTo>
                  <a:pt x="45315" y="671050"/>
                  <a:pt x="128143" y="471801"/>
                  <a:pt x="272113" y="317135"/>
                </a:cubicBezTo>
                <a:close/>
                <a:moveTo>
                  <a:pt x="314314" y="274714"/>
                </a:moveTo>
                <a:cubicBezTo>
                  <a:pt x="316549" y="272589"/>
                  <a:pt x="318820" y="270537"/>
                  <a:pt x="321091" y="268449"/>
                </a:cubicBezTo>
                <a:cubicBezTo>
                  <a:pt x="324022" y="265775"/>
                  <a:pt x="326953" y="263064"/>
                  <a:pt x="329883" y="260427"/>
                </a:cubicBezTo>
                <a:cubicBezTo>
                  <a:pt x="332191" y="258338"/>
                  <a:pt x="334572" y="256287"/>
                  <a:pt x="336917" y="254236"/>
                </a:cubicBezTo>
                <a:cubicBezTo>
                  <a:pt x="339848" y="251635"/>
                  <a:pt x="342815" y="249070"/>
                  <a:pt x="345782" y="246506"/>
                </a:cubicBezTo>
                <a:cubicBezTo>
                  <a:pt x="348163" y="244454"/>
                  <a:pt x="350581" y="242476"/>
                  <a:pt x="352999" y="240461"/>
                </a:cubicBezTo>
                <a:cubicBezTo>
                  <a:pt x="356003" y="237970"/>
                  <a:pt x="359007" y="235479"/>
                  <a:pt x="362011" y="233025"/>
                </a:cubicBezTo>
                <a:cubicBezTo>
                  <a:pt x="364429" y="231047"/>
                  <a:pt x="366883" y="229105"/>
                  <a:pt x="369338" y="227127"/>
                </a:cubicBezTo>
                <a:cubicBezTo>
                  <a:pt x="372378" y="224709"/>
                  <a:pt x="375455" y="222291"/>
                  <a:pt x="378533" y="219910"/>
                </a:cubicBezTo>
                <a:cubicBezTo>
                  <a:pt x="380987" y="218005"/>
                  <a:pt x="383478" y="216100"/>
                  <a:pt x="385969" y="214232"/>
                </a:cubicBezTo>
                <a:cubicBezTo>
                  <a:pt x="389083" y="211887"/>
                  <a:pt x="392197" y="209543"/>
                  <a:pt x="395347" y="207235"/>
                </a:cubicBezTo>
                <a:cubicBezTo>
                  <a:pt x="397838" y="205403"/>
                  <a:pt x="400366" y="203572"/>
                  <a:pt x="402894" y="201740"/>
                </a:cubicBezTo>
                <a:cubicBezTo>
                  <a:pt x="406081" y="199432"/>
                  <a:pt x="409268" y="197197"/>
                  <a:pt x="412492" y="194926"/>
                </a:cubicBezTo>
                <a:cubicBezTo>
                  <a:pt x="415019" y="193168"/>
                  <a:pt x="417547" y="191409"/>
                  <a:pt x="420075" y="189651"/>
                </a:cubicBezTo>
                <a:cubicBezTo>
                  <a:pt x="423335" y="187416"/>
                  <a:pt x="426632" y="185218"/>
                  <a:pt x="429892" y="183020"/>
                </a:cubicBezTo>
                <a:cubicBezTo>
                  <a:pt x="432420" y="181335"/>
                  <a:pt x="434985" y="179650"/>
                  <a:pt x="437549" y="178002"/>
                </a:cubicBezTo>
                <a:cubicBezTo>
                  <a:pt x="440919" y="175840"/>
                  <a:pt x="444289" y="173679"/>
                  <a:pt x="447660" y="171554"/>
                </a:cubicBezTo>
                <a:cubicBezTo>
                  <a:pt x="450187" y="169942"/>
                  <a:pt x="452715" y="168367"/>
                  <a:pt x="455279" y="166792"/>
                </a:cubicBezTo>
                <a:cubicBezTo>
                  <a:pt x="458760" y="164667"/>
                  <a:pt x="462276" y="162542"/>
                  <a:pt x="465757" y="160454"/>
                </a:cubicBezTo>
                <a:cubicBezTo>
                  <a:pt x="468248" y="158952"/>
                  <a:pt x="470739" y="157450"/>
                  <a:pt x="473266" y="155985"/>
                </a:cubicBezTo>
                <a:cubicBezTo>
                  <a:pt x="476893" y="153860"/>
                  <a:pt x="480556" y="151809"/>
                  <a:pt x="484220" y="149721"/>
                </a:cubicBezTo>
                <a:cubicBezTo>
                  <a:pt x="486674" y="148328"/>
                  <a:pt x="489092" y="146936"/>
                  <a:pt x="491546" y="145618"/>
                </a:cubicBezTo>
                <a:cubicBezTo>
                  <a:pt x="495393" y="143493"/>
                  <a:pt x="499276" y="141441"/>
                  <a:pt x="503159" y="139353"/>
                </a:cubicBezTo>
                <a:cubicBezTo>
                  <a:pt x="505467" y="138144"/>
                  <a:pt x="507775" y="136862"/>
                  <a:pt x="510083" y="135653"/>
                </a:cubicBezTo>
                <a:cubicBezTo>
                  <a:pt x="514296" y="133455"/>
                  <a:pt x="518509" y="131367"/>
                  <a:pt x="522758" y="129242"/>
                </a:cubicBezTo>
                <a:cubicBezTo>
                  <a:pt x="524810" y="128217"/>
                  <a:pt x="526824" y="127154"/>
                  <a:pt x="528913" y="126165"/>
                </a:cubicBezTo>
                <a:cubicBezTo>
                  <a:pt x="533858" y="123747"/>
                  <a:pt x="538877" y="121366"/>
                  <a:pt x="543859" y="119058"/>
                </a:cubicBezTo>
                <a:cubicBezTo>
                  <a:pt x="545214" y="118436"/>
                  <a:pt x="546570" y="117740"/>
                  <a:pt x="547962" y="117117"/>
                </a:cubicBezTo>
                <a:cubicBezTo>
                  <a:pt x="554409" y="114150"/>
                  <a:pt x="560893" y="111256"/>
                  <a:pt x="567451" y="108398"/>
                </a:cubicBezTo>
                <a:cubicBezTo>
                  <a:pt x="630973" y="80960"/>
                  <a:pt x="696840" y="61361"/>
                  <a:pt x="764465" y="49638"/>
                </a:cubicBezTo>
                <a:cubicBezTo>
                  <a:pt x="733070" y="70886"/>
                  <a:pt x="702884" y="98764"/>
                  <a:pt x="674493" y="133052"/>
                </a:cubicBezTo>
                <a:cubicBezTo>
                  <a:pt x="609909" y="211045"/>
                  <a:pt x="555801" y="320139"/>
                  <a:pt x="517373" y="449565"/>
                </a:cubicBezTo>
                <a:cubicBezTo>
                  <a:pt x="436267" y="408315"/>
                  <a:pt x="362487" y="355014"/>
                  <a:pt x="297573" y="290796"/>
                </a:cubicBezTo>
                <a:cubicBezTo>
                  <a:pt x="298049" y="290319"/>
                  <a:pt x="298525" y="289843"/>
                  <a:pt x="299002" y="289367"/>
                </a:cubicBezTo>
                <a:cubicBezTo>
                  <a:pt x="301163" y="287242"/>
                  <a:pt x="303324" y="285191"/>
                  <a:pt x="305486" y="283103"/>
                </a:cubicBezTo>
                <a:cubicBezTo>
                  <a:pt x="308453" y="280318"/>
                  <a:pt x="311384" y="277498"/>
                  <a:pt x="314314" y="274714"/>
                </a:cubicBezTo>
                <a:close/>
                <a:moveTo>
                  <a:pt x="934261" y="1250590"/>
                </a:moveTo>
                <a:lnTo>
                  <a:pt x="934261" y="918582"/>
                </a:lnTo>
                <a:lnTo>
                  <a:pt x="1341807" y="918582"/>
                </a:lnTo>
                <a:cubicBezTo>
                  <a:pt x="1341587" y="1062514"/>
                  <a:pt x="1324113" y="1204322"/>
                  <a:pt x="1291106" y="1330524"/>
                </a:cubicBezTo>
                <a:cubicBezTo>
                  <a:pt x="1178532" y="1279823"/>
                  <a:pt x="1058667" y="1253008"/>
                  <a:pt x="934261" y="1250590"/>
                </a:cubicBezTo>
                <a:close/>
                <a:moveTo>
                  <a:pt x="897627" y="544701"/>
                </a:moveTo>
                <a:cubicBezTo>
                  <a:pt x="776591" y="542284"/>
                  <a:pt x="660097" y="515724"/>
                  <a:pt x="550819" y="465720"/>
                </a:cubicBezTo>
                <a:cubicBezTo>
                  <a:pt x="624892" y="211777"/>
                  <a:pt x="755746" y="50664"/>
                  <a:pt x="897627" y="37586"/>
                </a:cubicBezTo>
                <a:lnTo>
                  <a:pt x="897627" y="544701"/>
                </a:lnTo>
                <a:close/>
                <a:moveTo>
                  <a:pt x="540965" y="501474"/>
                </a:moveTo>
                <a:cubicBezTo>
                  <a:pt x="653466" y="552138"/>
                  <a:pt x="773257" y="578917"/>
                  <a:pt x="897627" y="581298"/>
                </a:cubicBezTo>
                <a:lnTo>
                  <a:pt x="897627" y="881948"/>
                </a:lnTo>
                <a:lnTo>
                  <a:pt x="490594" y="881948"/>
                </a:lnTo>
                <a:cubicBezTo>
                  <a:pt x="493085" y="749152"/>
                  <a:pt x="510376" y="618481"/>
                  <a:pt x="540965" y="501474"/>
                </a:cubicBezTo>
                <a:close/>
                <a:moveTo>
                  <a:pt x="897627" y="918582"/>
                </a:moveTo>
                <a:lnTo>
                  <a:pt x="897627" y="1250590"/>
                </a:lnTo>
                <a:cubicBezTo>
                  <a:pt x="773330" y="1252971"/>
                  <a:pt x="653539" y="1279786"/>
                  <a:pt x="540965" y="1330450"/>
                </a:cubicBezTo>
                <a:cubicBezTo>
                  <a:pt x="507958" y="1204322"/>
                  <a:pt x="490447" y="1062514"/>
                  <a:pt x="490264" y="918582"/>
                </a:cubicBezTo>
                <a:lnTo>
                  <a:pt x="897627" y="918582"/>
                </a:lnTo>
                <a:close/>
                <a:moveTo>
                  <a:pt x="897627" y="1287223"/>
                </a:moveTo>
                <a:lnTo>
                  <a:pt x="897627" y="1794375"/>
                </a:lnTo>
                <a:cubicBezTo>
                  <a:pt x="755893" y="1781480"/>
                  <a:pt x="624929" y="1620330"/>
                  <a:pt x="550819" y="1366241"/>
                </a:cubicBezTo>
                <a:cubicBezTo>
                  <a:pt x="660170" y="1316200"/>
                  <a:pt x="776664" y="1289678"/>
                  <a:pt x="897627" y="1287223"/>
                </a:cubicBezTo>
                <a:close/>
                <a:moveTo>
                  <a:pt x="934261" y="881948"/>
                </a:moveTo>
                <a:lnTo>
                  <a:pt x="934261" y="581298"/>
                </a:lnTo>
                <a:cubicBezTo>
                  <a:pt x="1058667" y="578880"/>
                  <a:pt x="1178532" y="552065"/>
                  <a:pt x="1291070" y="501364"/>
                </a:cubicBezTo>
                <a:cubicBezTo>
                  <a:pt x="1321658" y="618335"/>
                  <a:pt x="1338986" y="749079"/>
                  <a:pt x="1341477" y="881948"/>
                </a:cubicBezTo>
                <a:lnTo>
                  <a:pt x="934261" y="881948"/>
                </a:lnTo>
                <a:close/>
                <a:moveTo>
                  <a:pt x="934261" y="544701"/>
                </a:moveTo>
                <a:lnTo>
                  <a:pt x="934261" y="37549"/>
                </a:lnTo>
                <a:cubicBezTo>
                  <a:pt x="1076032" y="50334"/>
                  <a:pt x="1207033" y="211484"/>
                  <a:pt x="1281215" y="465610"/>
                </a:cubicBezTo>
                <a:cubicBezTo>
                  <a:pt x="1171901" y="515688"/>
                  <a:pt x="1055371" y="542247"/>
                  <a:pt x="934261" y="544701"/>
                </a:cubicBezTo>
                <a:close/>
                <a:moveTo>
                  <a:pt x="934261" y="1287223"/>
                </a:moveTo>
                <a:cubicBezTo>
                  <a:pt x="1055334" y="1289641"/>
                  <a:pt x="1171901" y="1316237"/>
                  <a:pt x="1281252" y="1366278"/>
                </a:cubicBezTo>
                <a:cubicBezTo>
                  <a:pt x="1207106" y="1620330"/>
                  <a:pt x="1076178" y="1781444"/>
                  <a:pt x="934261" y="1794339"/>
                </a:cubicBezTo>
                <a:lnTo>
                  <a:pt x="934261" y="1287223"/>
                </a:lnTo>
                <a:close/>
                <a:moveTo>
                  <a:pt x="1378110" y="881948"/>
                </a:moveTo>
                <a:cubicBezTo>
                  <a:pt x="1375583" y="743401"/>
                  <a:pt x="1357193" y="607051"/>
                  <a:pt x="1324736" y="485392"/>
                </a:cubicBezTo>
                <a:cubicBezTo>
                  <a:pt x="1411593" y="442055"/>
                  <a:pt x="1490502" y="385566"/>
                  <a:pt x="1559702" y="317098"/>
                </a:cubicBezTo>
                <a:cubicBezTo>
                  <a:pt x="1703671" y="471764"/>
                  <a:pt x="1786463" y="670977"/>
                  <a:pt x="1794522" y="881948"/>
                </a:cubicBezTo>
                <a:lnTo>
                  <a:pt x="1378110" y="881948"/>
                </a:lnTo>
                <a:close/>
                <a:moveTo>
                  <a:pt x="1264364" y="108435"/>
                </a:moveTo>
                <a:cubicBezTo>
                  <a:pt x="1270848" y="111219"/>
                  <a:pt x="1277295" y="114113"/>
                  <a:pt x="1283670" y="117080"/>
                </a:cubicBezTo>
                <a:cubicBezTo>
                  <a:pt x="1285794" y="118069"/>
                  <a:pt x="1287919" y="119095"/>
                  <a:pt x="1290044" y="120121"/>
                </a:cubicBezTo>
                <a:cubicBezTo>
                  <a:pt x="1294293" y="122099"/>
                  <a:pt x="1298506" y="124114"/>
                  <a:pt x="1302719" y="126165"/>
                </a:cubicBezTo>
                <a:cubicBezTo>
                  <a:pt x="1305283" y="127411"/>
                  <a:pt x="1307774" y="128730"/>
                  <a:pt x="1310302" y="129975"/>
                </a:cubicBezTo>
                <a:cubicBezTo>
                  <a:pt x="1314039" y="131843"/>
                  <a:pt x="1317775" y="133712"/>
                  <a:pt x="1321512" y="135653"/>
                </a:cubicBezTo>
                <a:cubicBezTo>
                  <a:pt x="1324186" y="137045"/>
                  <a:pt x="1326860" y="138511"/>
                  <a:pt x="1329535" y="139903"/>
                </a:cubicBezTo>
                <a:cubicBezTo>
                  <a:pt x="1333051" y="141771"/>
                  <a:pt x="1336568" y="143639"/>
                  <a:pt x="1340048" y="145544"/>
                </a:cubicBezTo>
                <a:cubicBezTo>
                  <a:pt x="1342796" y="147046"/>
                  <a:pt x="1345507" y="148585"/>
                  <a:pt x="1348218" y="150124"/>
                </a:cubicBezTo>
                <a:cubicBezTo>
                  <a:pt x="1351588" y="152028"/>
                  <a:pt x="1354995" y="153933"/>
                  <a:pt x="1358328" y="155912"/>
                </a:cubicBezTo>
                <a:cubicBezTo>
                  <a:pt x="1361076" y="157523"/>
                  <a:pt x="1363787" y="159135"/>
                  <a:pt x="1366498" y="160784"/>
                </a:cubicBezTo>
                <a:cubicBezTo>
                  <a:pt x="1369795" y="162725"/>
                  <a:pt x="1373055" y="164704"/>
                  <a:pt x="1376315" y="166718"/>
                </a:cubicBezTo>
                <a:cubicBezTo>
                  <a:pt x="1379063" y="168404"/>
                  <a:pt x="1381774" y="170125"/>
                  <a:pt x="1384485" y="171847"/>
                </a:cubicBezTo>
                <a:cubicBezTo>
                  <a:pt x="1387672" y="173862"/>
                  <a:pt x="1390859" y="175877"/>
                  <a:pt x="1394046" y="177928"/>
                </a:cubicBezTo>
                <a:cubicBezTo>
                  <a:pt x="1396757" y="179687"/>
                  <a:pt x="1399468" y="181482"/>
                  <a:pt x="1402179" y="183277"/>
                </a:cubicBezTo>
                <a:cubicBezTo>
                  <a:pt x="1405292" y="185365"/>
                  <a:pt x="1408406" y="187453"/>
                  <a:pt x="1411520" y="189541"/>
                </a:cubicBezTo>
                <a:cubicBezTo>
                  <a:pt x="1414194" y="191373"/>
                  <a:pt x="1416868" y="193241"/>
                  <a:pt x="1419543" y="195109"/>
                </a:cubicBezTo>
                <a:cubicBezTo>
                  <a:pt x="1422620" y="197271"/>
                  <a:pt x="1425661" y="199432"/>
                  <a:pt x="1428701" y="201593"/>
                </a:cubicBezTo>
                <a:cubicBezTo>
                  <a:pt x="1431339" y="203498"/>
                  <a:pt x="1433976" y="205403"/>
                  <a:pt x="1436614" y="207345"/>
                </a:cubicBezTo>
                <a:cubicBezTo>
                  <a:pt x="1439618" y="209579"/>
                  <a:pt x="1442622" y="211814"/>
                  <a:pt x="1445626" y="214085"/>
                </a:cubicBezTo>
                <a:cubicBezTo>
                  <a:pt x="1448227" y="216064"/>
                  <a:pt x="1450828" y="218042"/>
                  <a:pt x="1453392" y="220020"/>
                </a:cubicBezTo>
                <a:cubicBezTo>
                  <a:pt x="1456359" y="222328"/>
                  <a:pt x="1459327" y="224636"/>
                  <a:pt x="1462257" y="226980"/>
                </a:cubicBezTo>
                <a:cubicBezTo>
                  <a:pt x="1464785" y="228995"/>
                  <a:pt x="1467349" y="231010"/>
                  <a:pt x="1469840" y="233061"/>
                </a:cubicBezTo>
                <a:cubicBezTo>
                  <a:pt x="1472771" y="235443"/>
                  <a:pt x="1475702" y="237897"/>
                  <a:pt x="1478632" y="240315"/>
                </a:cubicBezTo>
                <a:cubicBezTo>
                  <a:pt x="1481087" y="242366"/>
                  <a:pt x="1483578" y="244454"/>
                  <a:pt x="1486032" y="246543"/>
                </a:cubicBezTo>
                <a:cubicBezTo>
                  <a:pt x="1488963" y="249034"/>
                  <a:pt x="1491857" y="251561"/>
                  <a:pt x="1494751" y="254126"/>
                </a:cubicBezTo>
                <a:cubicBezTo>
                  <a:pt x="1497132" y="256214"/>
                  <a:pt x="1499550" y="258302"/>
                  <a:pt x="1501931" y="260427"/>
                </a:cubicBezTo>
                <a:cubicBezTo>
                  <a:pt x="1504862" y="263028"/>
                  <a:pt x="1507719" y="265702"/>
                  <a:pt x="1510613" y="268339"/>
                </a:cubicBezTo>
                <a:cubicBezTo>
                  <a:pt x="1512921" y="270464"/>
                  <a:pt x="1515229" y="272552"/>
                  <a:pt x="1517500" y="274677"/>
                </a:cubicBezTo>
                <a:cubicBezTo>
                  <a:pt x="1520431" y="277461"/>
                  <a:pt x="1523362" y="280282"/>
                  <a:pt x="1526256" y="283066"/>
                </a:cubicBezTo>
                <a:cubicBezTo>
                  <a:pt x="1528417" y="285154"/>
                  <a:pt x="1530615" y="287242"/>
                  <a:pt x="1532740" y="289330"/>
                </a:cubicBezTo>
                <a:cubicBezTo>
                  <a:pt x="1533216" y="289807"/>
                  <a:pt x="1533692" y="290283"/>
                  <a:pt x="1534169" y="290759"/>
                </a:cubicBezTo>
                <a:cubicBezTo>
                  <a:pt x="1469327" y="354941"/>
                  <a:pt x="1395585" y="408169"/>
                  <a:pt x="1314588" y="449418"/>
                </a:cubicBezTo>
                <a:cubicBezTo>
                  <a:pt x="1276160" y="319992"/>
                  <a:pt x="1222016" y="210898"/>
                  <a:pt x="1157394" y="132942"/>
                </a:cubicBezTo>
                <a:cubicBezTo>
                  <a:pt x="1129040" y="98727"/>
                  <a:pt x="1098891" y="70886"/>
                  <a:pt x="1067533" y="49638"/>
                </a:cubicBezTo>
                <a:cubicBezTo>
                  <a:pt x="1135085" y="61434"/>
                  <a:pt x="1200915" y="81033"/>
                  <a:pt x="1264364" y="108435"/>
                </a:cubicBezTo>
                <a:close/>
                <a:moveTo>
                  <a:pt x="1067643" y="1782176"/>
                </a:moveTo>
                <a:cubicBezTo>
                  <a:pt x="1099001" y="1760966"/>
                  <a:pt x="1129113" y="1733124"/>
                  <a:pt x="1157468" y="1698909"/>
                </a:cubicBezTo>
                <a:cubicBezTo>
                  <a:pt x="1222089" y="1620953"/>
                  <a:pt x="1276196" y="1511822"/>
                  <a:pt x="1314661" y="1382397"/>
                </a:cubicBezTo>
                <a:cubicBezTo>
                  <a:pt x="1395658" y="1423646"/>
                  <a:pt x="1469364" y="1476874"/>
                  <a:pt x="1534242" y="1541056"/>
                </a:cubicBezTo>
                <a:cubicBezTo>
                  <a:pt x="1533802" y="1541495"/>
                  <a:pt x="1533326" y="1541971"/>
                  <a:pt x="1532886" y="1542411"/>
                </a:cubicBezTo>
                <a:cubicBezTo>
                  <a:pt x="1530652" y="1544609"/>
                  <a:pt x="1528380" y="1546770"/>
                  <a:pt x="1526109" y="1548968"/>
                </a:cubicBezTo>
                <a:cubicBezTo>
                  <a:pt x="1523288" y="1551679"/>
                  <a:pt x="1520468" y="1554427"/>
                  <a:pt x="1517610" y="1557101"/>
                </a:cubicBezTo>
                <a:cubicBezTo>
                  <a:pt x="1515266" y="1559299"/>
                  <a:pt x="1512921" y="1561460"/>
                  <a:pt x="1510577" y="1563622"/>
                </a:cubicBezTo>
                <a:cubicBezTo>
                  <a:pt x="1507756" y="1566223"/>
                  <a:pt x="1504898" y="1568824"/>
                  <a:pt x="1502041" y="1571388"/>
                </a:cubicBezTo>
                <a:cubicBezTo>
                  <a:pt x="1499623" y="1573549"/>
                  <a:pt x="1497206" y="1575674"/>
                  <a:pt x="1494788" y="1577799"/>
                </a:cubicBezTo>
                <a:cubicBezTo>
                  <a:pt x="1491930" y="1580327"/>
                  <a:pt x="1489073" y="1582818"/>
                  <a:pt x="1486179" y="1585272"/>
                </a:cubicBezTo>
                <a:cubicBezTo>
                  <a:pt x="1483724" y="1587397"/>
                  <a:pt x="1481197" y="1589448"/>
                  <a:pt x="1478706" y="1591536"/>
                </a:cubicBezTo>
                <a:cubicBezTo>
                  <a:pt x="1475812" y="1593954"/>
                  <a:pt x="1472918" y="1596372"/>
                  <a:pt x="1469987" y="1598753"/>
                </a:cubicBezTo>
                <a:cubicBezTo>
                  <a:pt x="1467459" y="1600805"/>
                  <a:pt x="1464895" y="1602856"/>
                  <a:pt x="1462367" y="1604871"/>
                </a:cubicBezTo>
                <a:cubicBezTo>
                  <a:pt x="1459437" y="1607215"/>
                  <a:pt x="1456469" y="1609523"/>
                  <a:pt x="1453502" y="1611831"/>
                </a:cubicBezTo>
                <a:cubicBezTo>
                  <a:pt x="1450938" y="1613846"/>
                  <a:pt x="1448337" y="1615824"/>
                  <a:pt x="1445736" y="1617766"/>
                </a:cubicBezTo>
                <a:cubicBezTo>
                  <a:pt x="1442768" y="1620037"/>
                  <a:pt x="1439764" y="1622272"/>
                  <a:pt x="1436760" y="1624470"/>
                </a:cubicBezTo>
                <a:cubicBezTo>
                  <a:pt x="1434123" y="1626411"/>
                  <a:pt x="1431485" y="1628316"/>
                  <a:pt x="1428848" y="1630258"/>
                </a:cubicBezTo>
                <a:cubicBezTo>
                  <a:pt x="1425807" y="1632456"/>
                  <a:pt x="1422767" y="1634617"/>
                  <a:pt x="1419689" y="1636742"/>
                </a:cubicBezTo>
                <a:cubicBezTo>
                  <a:pt x="1417015" y="1638610"/>
                  <a:pt x="1414341" y="1640479"/>
                  <a:pt x="1411667" y="1642310"/>
                </a:cubicBezTo>
                <a:cubicBezTo>
                  <a:pt x="1408553" y="1644435"/>
                  <a:pt x="1405439" y="1646523"/>
                  <a:pt x="1402325" y="1648611"/>
                </a:cubicBezTo>
                <a:cubicBezTo>
                  <a:pt x="1399614" y="1650406"/>
                  <a:pt x="1396940" y="1652201"/>
                  <a:pt x="1394229" y="1653960"/>
                </a:cubicBezTo>
                <a:cubicBezTo>
                  <a:pt x="1391042" y="1656011"/>
                  <a:pt x="1387855" y="1658063"/>
                  <a:pt x="1384668" y="1660077"/>
                </a:cubicBezTo>
                <a:cubicBezTo>
                  <a:pt x="1381957" y="1661799"/>
                  <a:pt x="1379246" y="1663521"/>
                  <a:pt x="1376499" y="1665169"/>
                </a:cubicBezTo>
                <a:cubicBezTo>
                  <a:pt x="1373238" y="1667184"/>
                  <a:pt x="1369978" y="1669126"/>
                  <a:pt x="1366681" y="1671104"/>
                </a:cubicBezTo>
                <a:cubicBezTo>
                  <a:pt x="1363933" y="1672752"/>
                  <a:pt x="1361222" y="1674364"/>
                  <a:pt x="1358475" y="1675976"/>
                </a:cubicBezTo>
                <a:cubicBezTo>
                  <a:pt x="1355141" y="1677918"/>
                  <a:pt x="1351734" y="1679823"/>
                  <a:pt x="1348364" y="1681728"/>
                </a:cubicBezTo>
                <a:cubicBezTo>
                  <a:pt x="1345653" y="1683266"/>
                  <a:pt x="1342942" y="1684805"/>
                  <a:pt x="1340195" y="1686307"/>
                </a:cubicBezTo>
                <a:cubicBezTo>
                  <a:pt x="1336678" y="1688248"/>
                  <a:pt x="1333161" y="1690117"/>
                  <a:pt x="1329608" y="1691985"/>
                </a:cubicBezTo>
                <a:cubicBezTo>
                  <a:pt x="1326970" y="1693414"/>
                  <a:pt x="1324296" y="1694843"/>
                  <a:pt x="1321658" y="1696234"/>
                </a:cubicBezTo>
                <a:cubicBezTo>
                  <a:pt x="1317922" y="1698176"/>
                  <a:pt x="1314185" y="1700044"/>
                  <a:pt x="1310412" y="1701949"/>
                </a:cubicBezTo>
                <a:cubicBezTo>
                  <a:pt x="1307884" y="1703231"/>
                  <a:pt x="1305393" y="1704514"/>
                  <a:pt x="1302865" y="1705759"/>
                </a:cubicBezTo>
                <a:cubicBezTo>
                  <a:pt x="1298653" y="1707811"/>
                  <a:pt x="1294403" y="1709826"/>
                  <a:pt x="1290154" y="1711804"/>
                </a:cubicBezTo>
                <a:cubicBezTo>
                  <a:pt x="1288029" y="1712793"/>
                  <a:pt x="1285941" y="1713819"/>
                  <a:pt x="1283780" y="1714808"/>
                </a:cubicBezTo>
                <a:cubicBezTo>
                  <a:pt x="1277369" y="1717738"/>
                  <a:pt x="1270958" y="1720632"/>
                  <a:pt x="1264474" y="1723453"/>
                </a:cubicBezTo>
                <a:cubicBezTo>
                  <a:pt x="1200951" y="1750892"/>
                  <a:pt x="1135195" y="1770454"/>
                  <a:pt x="1067643" y="1782176"/>
                </a:cubicBez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4"/>
          <p:cNvSpPr txBox="1"/>
          <p:nvPr/>
        </p:nvSpPr>
        <p:spPr>
          <a:xfrm>
            <a:off x="2162831" y="6583817"/>
            <a:ext cx="345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24"/>
          <p:cNvSpPr txBox="1"/>
          <p:nvPr/>
        </p:nvSpPr>
        <p:spPr>
          <a:xfrm>
            <a:off x="2001450" y="7213575"/>
            <a:ext cx="355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</a:t>
            </a:r>
            <a:endParaRPr sz="230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3" name="Google Shape;813;p24"/>
          <p:cNvSpPr txBox="1"/>
          <p:nvPr/>
        </p:nvSpPr>
        <p:spPr>
          <a:xfrm>
            <a:off x="1028700" y="1028700"/>
            <a:ext cx="11755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Write your topic or idea</a:t>
            </a:r>
            <a:endParaRPr/>
          </a:p>
        </p:txBody>
      </p:sp>
      <p:cxnSp>
        <p:nvCxnSpPr>
          <p:cNvPr id="814" name="Google Shape;814;p24"/>
          <p:cNvCxnSpPr/>
          <p:nvPr/>
        </p:nvCxnSpPr>
        <p:spPr>
          <a:xfrm rot="5399999">
            <a:off x="3583190" y="5931598"/>
            <a:ext cx="5641448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24"/>
          <p:cNvCxnSpPr/>
          <p:nvPr/>
        </p:nvCxnSpPr>
        <p:spPr>
          <a:xfrm rot="5399999">
            <a:off x="8530741" y="5931598"/>
            <a:ext cx="5641448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6" name="Google Shape;816;p24"/>
          <p:cNvSpPr txBox="1"/>
          <p:nvPr/>
        </p:nvSpPr>
        <p:spPr>
          <a:xfrm>
            <a:off x="7329906" y="6583817"/>
            <a:ext cx="345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7" name="Google Shape;817;p24"/>
          <p:cNvSpPr txBox="1"/>
          <p:nvPr/>
        </p:nvSpPr>
        <p:spPr>
          <a:xfrm>
            <a:off x="12385481" y="6583817"/>
            <a:ext cx="345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24"/>
          <p:cNvSpPr txBox="1"/>
          <p:nvPr/>
        </p:nvSpPr>
        <p:spPr>
          <a:xfrm>
            <a:off x="7102000" y="7213575"/>
            <a:ext cx="355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</a:t>
            </a:r>
            <a:endParaRPr sz="230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24"/>
          <p:cNvSpPr txBox="1"/>
          <p:nvPr/>
        </p:nvSpPr>
        <p:spPr>
          <a:xfrm>
            <a:off x="12336875" y="7213575"/>
            <a:ext cx="355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</a:t>
            </a:r>
            <a:endParaRPr sz="230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Google Shape;824;p25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825" name="Google Shape;825;p25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826" name="Google Shape;826;p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27" name="Google Shape;827;p25"/>
          <p:cNvPicPr preferRelativeResize="0"/>
          <p:nvPr/>
        </p:nvPicPr>
        <p:blipFill rotWithShape="1">
          <a:blip r:embed="rId3">
            <a:alphaModFix/>
          </a:blip>
          <a:srcRect b="15048" l="21744" r="33890" t="0"/>
          <a:stretch/>
        </p:blipFill>
        <p:spPr>
          <a:xfrm>
            <a:off x="7744" y="0"/>
            <a:ext cx="8063508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8" name="Google Shape;828;p25"/>
          <p:cNvGrpSpPr/>
          <p:nvPr/>
        </p:nvGrpSpPr>
        <p:grpSpPr>
          <a:xfrm>
            <a:off x="8847576" y="6835486"/>
            <a:ext cx="5441109" cy="794089"/>
            <a:chOff x="778" y="0"/>
            <a:chExt cx="7254812" cy="1058785"/>
          </a:xfrm>
        </p:grpSpPr>
        <p:grpSp>
          <p:nvGrpSpPr>
            <p:cNvPr id="829" name="Google Shape;829;p25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830" name="Google Shape;830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2" name="Google Shape;832;p25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833" name="Google Shape;833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5" name="Google Shape;835;p25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836" name="Google Shape;836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8" name="Google Shape;838;p25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839" name="Google Shape;839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1" name="Google Shape;841;p25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842" name="Google Shape;842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4" name="Google Shape;844;p25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845" name="Google Shape;845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25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848" name="Google Shape;848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25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851" name="Google Shape;851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25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854" name="Google Shape;854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6" name="Google Shape;856;p25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857" name="Google Shape;857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25"/>
            <p:cNvGrpSpPr/>
            <p:nvPr/>
          </p:nvGrpSpPr>
          <p:grpSpPr>
            <a:xfrm>
              <a:off x="3806160" y="0"/>
              <a:ext cx="347217" cy="348773"/>
              <a:chOff x="1813" y="0"/>
              <a:chExt cx="809173" cy="812800"/>
            </a:xfrm>
          </p:grpSpPr>
          <p:sp>
            <p:nvSpPr>
              <p:cNvPr id="860" name="Google Shape;860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p25"/>
            <p:cNvGrpSpPr/>
            <p:nvPr/>
          </p:nvGrpSpPr>
          <p:grpSpPr>
            <a:xfrm>
              <a:off x="4590267" y="0"/>
              <a:ext cx="347217" cy="348773"/>
              <a:chOff x="1813" y="0"/>
              <a:chExt cx="809173" cy="812800"/>
            </a:xfrm>
          </p:grpSpPr>
          <p:sp>
            <p:nvSpPr>
              <p:cNvPr id="863" name="Google Shape;863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5" name="Google Shape;865;p25"/>
            <p:cNvGrpSpPr/>
            <p:nvPr/>
          </p:nvGrpSpPr>
          <p:grpSpPr>
            <a:xfrm>
              <a:off x="5374375" y="0"/>
              <a:ext cx="347217" cy="348773"/>
              <a:chOff x="1813" y="0"/>
              <a:chExt cx="809173" cy="812800"/>
            </a:xfrm>
          </p:grpSpPr>
          <p:sp>
            <p:nvSpPr>
              <p:cNvPr id="866" name="Google Shape;866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8" name="Google Shape;868;p25"/>
            <p:cNvGrpSpPr/>
            <p:nvPr/>
          </p:nvGrpSpPr>
          <p:grpSpPr>
            <a:xfrm>
              <a:off x="3806160" y="710012"/>
              <a:ext cx="347217" cy="348773"/>
              <a:chOff x="1813" y="0"/>
              <a:chExt cx="809173" cy="812800"/>
            </a:xfrm>
          </p:grpSpPr>
          <p:sp>
            <p:nvSpPr>
              <p:cNvPr id="869" name="Google Shape;869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25"/>
            <p:cNvGrpSpPr/>
            <p:nvPr/>
          </p:nvGrpSpPr>
          <p:grpSpPr>
            <a:xfrm>
              <a:off x="4590267" y="710012"/>
              <a:ext cx="347217" cy="348773"/>
              <a:chOff x="1813" y="0"/>
              <a:chExt cx="809173" cy="812800"/>
            </a:xfrm>
          </p:grpSpPr>
          <p:sp>
            <p:nvSpPr>
              <p:cNvPr id="872" name="Google Shape;872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4" name="Google Shape;874;p25"/>
            <p:cNvGrpSpPr/>
            <p:nvPr/>
          </p:nvGrpSpPr>
          <p:grpSpPr>
            <a:xfrm>
              <a:off x="5374375" y="710012"/>
              <a:ext cx="347217" cy="348773"/>
              <a:chOff x="1813" y="0"/>
              <a:chExt cx="809173" cy="812800"/>
            </a:xfrm>
          </p:grpSpPr>
          <p:sp>
            <p:nvSpPr>
              <p:cNvPr id="875" name="Google Shape;875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7" name="Google Shape;877;p25"/>
            <p:cNvGrpSpPr/>
            <p:nvPr/>
          </p:nvGrpSpPr>
          <p:grpSpPr>
            <a:xfrm>
              <a:off x="6124265" y="0"/>
              <a:ext cx="347217" cy="348773"/>
              <a:chOff x="1813" y="0"/>
              <a:chExt cx="809173" cy="812800"/>
            </a:xfrm>
          </p:grpSpPr>
          <p:sp>
            <p:nvSpPr>
              <p:cNvPr id="878" name="Google Shape;878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0" name="Google Shape;880;p25"/>
            <p:cNvGrpSpPr/>
            <p:nvPr/>
          </p:nvGrpSpPr>
          <p:grpSpPr>
            <a:xfrm>
              <a:off x="6908373" y="0"/>
              <a:ext cx="347217" cy="348773"/>
              <a:chOff x="1813" y="0"/>
              <a:chExt cx="809173" cy="812800"/>
            </a:xfrm>
          </p:grpSpPr>
          <p:sp>
            <p:nvSpPr>
              <p:cNvPr id="881" name="Google Shape;881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3" name="Google Shape;883;p25"/>
            <p:cNvGrpSpPr/>
            <p:nvPr/>
          </p:nvGrpSpPr>
          <p:grpSpPr>
            <a:xfrm>
              <a:off x="6124265" y="710012"/>
              <a:ext cx="347217" cy="348773"/>
              <a:chOff x="1813" y="0"/>
              <a:chExt cx="809173" cy="812800"/>
            </a:xfrm>
          </p:grpSpPr>
          <p:sp>
            <p:nvSpPr>
              <p:cNvPr id="884" name="Google Shape;884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6" name="Google Shape;886;p25"/>
            <p:cNvGrpSpPr/>
            <p:nvPr/>
          </p:nvGrpSpPr>
          <p:grpSpPr>
            <a:xfrm>
              <a:off x="6908373" y="710012"/>
              <a:ext cx="347217" cy="348773"/>
              <a:chOff x="1813" y="0"/>
              <a:chExt cx="809173" cy="812800"/>
            </a:xfrm>
          </p:grpSpPr>
          <p:sp>
            <p:nvSpPr>
              <p:cNvPr id="887" name="Google Shape;887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9" name="Google Shape;889;p25"/>
          <p:cNvSpPr txBox="1"/>
          <p:nvPr/>
        </p:nvSpPr>
        <p:spPr>
          <a:xfrm>
            <a:off x="8846993" y="3766595"/>
            <a:ext cx="7533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Add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Section Header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895" name="Google Shape;895;p26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96" name="Google Shape;896;p2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7" name="Google Shape;897;p26"/>
          <p:cNvSpPr/>
          <p:nvPr/>
        </p:nvSpPr>
        <p:spPr>
          <a:xfrm>
            <a:off x="2057343" y="3874449"/>
            <a:ext cx="2764157" cy="276414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9452" l="-34121" r="-59148" t="-6009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26"/>
          <p:cNvGrpSpPr/>
          <p:nvPr/>
        </p:nvGrpSpPr>
        <p:grpSpPr>
          <a:xfrm>
            <a:off x="1748074" y="5559500"/>
            <a:ext cx="954863" cy="959143"/>
            <a:chOff x="1813" y="0"/>
            <a:chExt cx="809173" cy="812800"/>
          </a:xfrm>
        </p:grpSpPr>
        <p:sp>
          <p:nvSpPr>
            <p:cNvPr id="899" name="Google Shape;899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1" name="Google Shape;901;p26"/>
          <p:cNvSpPr/>
          <p:nvPr/>
        </p:nvSpPr>
        <p:spPr>
          <a:xfrm>
            <a:off x="5842841" y="3874449"/>
            <a:ext cx="2764157" cy="276414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4993" l="-88263" r="-73934" t="-3980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p26"/>
          <p:cNvGrpSpPr/>
          <p:nvPr/>
        </p:nvGrpSpPr>
        <p:grpSpPr>
          <a:xfrm>
            <a:off x="8035896" y="3874449"/>
            <a:ext cx="954863" cy="959143"/>
            <a:chOff x="1813" y="0"/>
            <a:chExt cx="809173" cy="812800"/>
          </a:xfrm>
        </p:grpSpPr>
        <p:sp>
          <p:nvSpPr>
            <p:cNvPr id="903" name="Google Shape;903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5" name="Google Shape;905;p26"/>
          <p:cNvSpPr/>
          <p:nvPr/>
        </p:nvSpPr>
        <p:spPr>
          <a:xfrm>
            <a:off x="9628338" y="3874449"/>
            <a:ext cx="2764157" cy="276414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1372" l="-34996" r="-128549" t="-1421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>
            <a:off x="9419471" y="5559500"/>
            <a:ext cx="954863" cy="959143"/>
            <a:chOff x="1813" y="0"/>
            <a:chExt cx="809173" cy="812800"/>
          </a:xfrm>
        </p:grpSpPr>
        <p:sp>
          <p:nvSpPr>
            <p:cNvPr id="907" name="Google Shape;907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909;p26"/>
          <p:cNvSpPr/>
          <p:nvPr/>
        </p:nvSpPr>
        <p:spPr>
          <a:xfrm>
            <a:off x="13413836" y="3874449"/>
            <a:ext cx="2764157" cy="276414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9970" l="-47081" r="-114815" t="-2452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26"/>
          <p:cNvGrpSpPr/>
          <p:nvPr/>
        </p:nvGrpSpPr>
        <p:grpSpPr>
          <a:xfrm>
            <a:off x="15604559" y="3874449"/>
            <a:ext cx="954863" cy="959143"/>
            <a:chOff x="1813" y="0"/>
            <a:chExt cx="809173" cy="812800"/>
          </a:xfrm>
        </p:grpSpPr>
        <p:sp>
          <p:nvSpPr>
            <p:cNvPr id="911" name="Google Shape;911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3" name="Google Shape;913;p26"/>
          <p:cNvSpPr txBox="1"/>
          <p:nvPr/>
        </p:nvSpPr>
        <p:spPr>
          <a:xfrm>
            <a:off x="1028700" y="2280602"/>
            <a:ext cx="867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what you want to discuss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14" name="Google Shape;914;p26"/>
          <p:cNvGrpSpPr/>
          <p:nvPr/>
        </p:nvGrpSpPr>
        <p:grpSpPr>
          <a:xfrm>
            <a:off x="2223610" y="7087857"/>
            <a:ext cx="2431672" cy="728382"/>
            <a:chOff x="0" y="0"/>
            <a:chExt cx="3242229" cy="971176"/>
          </a:xfrm>
        </p:grpSpPr>
        <p:sp>
          <p:nvSpPr>
            <p:cNvPr id="915" name="Google Shape;915;p26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26"/>
            <p:cNvSpPr txBox="1"/>
            <p:nvPr/>
          </p:nvSpPr>
          <p:spPr>
            <a:xfrm>
              <a:off x="2529" y="601876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17" name="Google Shape;917;p26"/>
          <p:cNvSpPr txBox="1"/>
          <p:nvPr/>
        </p:nvSpPr>
        <p:spPr>
          <a:xfrm>
            <a:off x="1028700" y="1028700"/>
            <a:ext cx="132881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Add a Team Members Page</a:t>
            </a:r>
            <a:endParaRPr/>
          </a:p>
        </p:txBody>
      </p:sp>
      <p:grpSp>
        <p:nvGrpSpPr>
          <p:cNvPr id="918" name="Google Shape;918;p26"/>
          <p:cNvGrpSpPr/>
          <p:nvPr/>
        </p:nvGrpSpPr>
        <p:grpSpPr>
          <a:xfrm>
            <a:off x="6032529" y="7087857"/>
            <a:ext cx="2431672" cy="728382"/>
            <a:chOff x="0" y="0"/>
            <a:chExt cx="3242229" cy="971176"/>
          </a:xfrm>
        </p:grpSpPr>
        <p:sp>
          <p:nvSpPr>
            <p:cNvPr id="919" name="Google Shape;919;p26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26"/>
            <p:cNvSpPr txBox="1"/>
            <p:nvPr/>
          </p:nvSpPr>
          <p:spPr>
            <a:xfrm>
              <a:off x="2529" y="601876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9841449" y="7087857"/>
            <a:ext cx="2431672" cy="728382"/>
            <a:chOff x="0" y="0"/>
            <a:chExt cx="3242229" cy="971176"/>
          </a:xfrm>
        </p:grpSpPr>
        <p:sp>
          <p:nvSpPr>
            <p:cNvPr id="922" name="Google Shape;922;p26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26"/>
            <p:cNvSpPr txBox="1"/>
            <p:nvPr/>
          </p:nvSpPr>
          <p:spPr>
            <a:xfrm>
              <a:off x="2529" y="601876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24" name="Google Shape;924;p26"/>
          <p:cNvGrpSpPr/>
          <p:nvPr/>
        </p:nvGrpSpPr>
        <p:grpSpPr>
          <a:xfrm>
            <a:off x="13650368" y="7087857"/>
            <a:ext cx="2431672" cy="728382"/>
            <a:chOff x="0" y="0"/>
            <a:chExt cx="3242229" cy="971176"/>
          </a:xfrm>
        </p:grpSpPr>
        <p:sp>
          <p:nvSpPr>
            <p:cNvPr id="925" name="Google Shape;925;p26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26"/>
            <p:cNvSpPr txBox="1"/>
            <p:nvPr/>
          </p:nvSpPr>
          <p:spPr>
            <a:xfrm>
              <a:off x="2529" y="601876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7"/>
          <p:cNvGrpSpPr/>
          <p:nvPr/>
        </p:nvGrpSpPr>
        <p:grpSpPr>
          <a:xfrm>
            <a:off x="413081" y="435175"/>
            <a:ext cx="17439906" cy="9370035"/>
            <a:chOff x="0" y="0"/>
            <a:chExt cx="4593196" cy="2467812"/>
          </a:xfrm>
        </p:grpSpPr>
        <p:sp>
          <p:nvSpPr>
            <p:cNvPr id="932" name="Google Shape;932;p27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933" name="Google Shape;933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4" name="Google Shape;934;p27"/>
          <p:cNvSpPr txBox="1"/>
          <p:nvPr/>
        </p:nvSpPr>
        <p:spPr>
          <a:xfrm>
            <a:off x="5981777" y="5505901"/>
            <a:ext cx="6166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the featured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statistic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5" name="Google Shape;935;p27"/>
          <p:cNvSpPr/>
          <p:nvPr/>
        </p:nvSpPr>
        <p:spPr>
          <a:xfrm>
            <a:off x="5568266" y="3354179"/>
            <a:ext cx="6805569" cy="2553843"/>
          </a:xfrm>
          <a:custGeom>
            <a:rect b="b" l="l" r="r" t="t"/>
            <a:pathLst>
              <a:path extrusionOk="0" h="672617" w="1792413">
                <a:moveTo>
                  <a:pt x="0" y="0"/>
                </a:moveTo>
                <a:lnTo>
                  <a:pt x="1792413" y="0"/>
                </a:lnTo>
                <a:lnTo>
                  <a:pt x="1792413" y="672617"/>
                </a:lnTo>
                <a:lnTo>
                  <a:pt x="0" y="6726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936" name="Google Shape;936;p27"/>
          <p:cNvSpPr txBox="1"/>
          <p:nvPr/>
        </p:nvSpPr>
        <p:spPr>
          <a:xfrm>
            <a:off x="5199325" y="4154850"/>
            <a:ext cx="81384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DB600"/>
                </a:solidFill>
                <a:latin typeface="Paytone One"/>
                <a:ea typeface="Paytone One"/>
                <a:cs typeface="Paytone One"/>
                <a:sym typeface="Paytone One"/>
              </a:rPr>
              <a:t>123,456,789</a:t>
            </a:r>
            <a:endParaRPr/>
          </a:p>
        </p:txBody>
      </p:sp>
      <p:grpSp>
        <p:nvGrpSpPr>
          <p:cNvPr id="937" name="Google Shape;937;p27"/>
          <p:cNvGrpSpPr/>
          <p:nvPr/>
        </p:nvGrpSpPr>
        <p:grpSpPr>
          <a:xfrm>
            <a:off x="-440714" y="4349411"/>
            <a:ext cx="5453319" cy="1950579"/>
            <a:chOff x="778" y="0"/>
            <a:chExt cx="7271092" cy="2600772"/>
          </a:xfrm>
        </p:grpSpPr>
        <p:grpSp>
          <p:nvGrpSpPr>
            <p:cNvPr id="938" name="Google Shape;938;p27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939" name="Google Shape;93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27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942" name="Google Shape;94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27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945" name="Google Shape;94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27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948" name="Google Shape;94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27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951" name="Google Shape;95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27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954" name="Google Shape;95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27"/>
            <p:cNvGrpSpPr/>
            <p:nvPr/>
          </p:nvGrpSpPr>
          <p:grpSpPr>
            <a:xfrm>
              <a:off x="6140545" y="0"/>
              <a:ext cx="347217" cy="348773"/>
              <a:chOff x="1813" y="0"/>
              <a:chExt cx="809173" cy="812800"/>
            </a:xfrm>
          </p:grpSpPr>
          <p:sp>
            <p:nvSpPr>
              <p:cNvPr id="957" name="Google Shape;95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27"/>
            <p:cNvGrpSpPr/>
            <p:nvPr/>
          </p:nvGrpSpPr>
          <p:grpSpPr>
            <a:xfrm>
              <a:off x="6924653" y="0"/>
              <a:ext cx="347217" cy="348773"/>
              <a:chOff x="1813" y="0"/>
              <a:chExt cx="809173" cy="812800"/>
            </a:xfrm>
          </p:grpSpPr>
          <p:sp>
            <p:nvSpPr>
              <p:cNvPr id="960" name="Google Shape;96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2" name="Google Shape;962;p27"/>
            <p:cNvGrpSpPr/>
            <p:nvPr/>
          </p:nvGrpSpPr>
          <p:grpSpPr>
            <a:xfrm>
              <a:off x="6140545" y="710012"/>
              <a:ext cx="347217" cy="348773"/>
              <a:chOff x="1813" y="0"/>
              <a:chExt cx="809173" cy="812800"/>
            </a:xfrm>
          </p:grpSpPr>
          <p:sp>
            <p:nvSpPr>
              <p:cNvPr id="963" name="Google Shape;96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5" name="Google Shape;965;p27"/>
            <p:cNvGrpSpPr/>
            <p:nvPr/>
          </p:nvGrpSpPr>
          <p:grpSpPr>
            <a:xfrm>
              <a:off x="6924653" y="710012"/>
              <a:ext cx="347217" cy="348773"/>
              <a:chOff x="1813" y="0"/>
              <a:chExt cx="809173" cy="812800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27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969" name="Google Shape;96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1" name="Google Shape;971;p27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972" name="Google Shape;97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4" name="Google Shape;974;p27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975" name="Google Shape;97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27"/>
            <p:cNvGrpSpPr/>
            <p:nvPr/>
          </p:nvGrpSpPr>
          <p:grpSpPr>
            <a:xfrm>
              <a:off x="3822440" y="2251999"/>
              <a:ext cx="347217" cy="348773"/>
              <a:chOff x="1813" y="0"/>
              <a:chExt cx="809173" cy="812800"/>
            </a:xfrm>
          </p:grpSpPr>
          <p:sp>
            <p:nvSpPr>
              <p:cNvPr id="978" name="Google Shape;97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27"/>
            <p:cNvGrpSpPr/>
            <p:nvPr/>
          </p:nvGrpSpPr>
          <p:grpSpPr>
            <a:xfrm>
              <a:off x="4606548" y="2251999"/>
              <a:ext cx="347217" cy="348773"/>
              <a:chOff x="1813" y="0"/>
              <a:chExt cx="809173" cy="812800"/>
            </a:xfrm>
          </p:grpSpPr>
          <p:sp>
            <p:nvSpPr>
              <p:cNvPr id="981" name="Google Shape;9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27"/>
            <p:cNvGrpSpPr/>
            <p:nvPr/>
          </p:nvGrpSpPr>
          <p:grpSpPr>
            <a:xfrm>
              <a:off x="5390655" y="2251999"/>
              <a:ext cx="347217" cy="348773"/>
              <a:chOff x="1813" y="0"/>
              <a:chExt cx="809173" cy="812800"/>
            </a:xfrm>
          </p:grpSpPr>
          <p:sp>
            <p:nvSpPr>
              <p:cNvPr id="984" name="Google Shape;98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27"/>
            <p:cNvGrpSpPr/>
            <p:nvPr/>
          </p:nvGrpSpPr>
          <p:grpSpPr>
            <a:xfrm>
              <a:off x="6140545" y="1541987"/>
              <a:ext cx="347217" cy="348773"/>
              <a:chOff x="1813" y="0"/>
              <a:chExt cx="809173" cy="812800"/>
            </a:xfrm>
          </p:grpSpPr>
          <p:sp>
            <p:nvSpPr>
              <p:cNvPr id="987" name="Google Shape;98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oogle Shape;989;p27"/>
            <p:cNvGrpSpPr/>
            <p:nvPr/>
          </p:nvGrpSpPr>
          <p:grpSpPr>
            <a:xfrm>
              <a:off x="6924653" y="1541987"/>
              <a:ext cx="347217" cy="348773"/>
              <a:chOff x="1813" y="0"/>
              <a:chExt cx="809173" cy="812800"/>
            </a:xfrm>
          </p:grpSpPr>
          <p:sp>
            <p:nvSpPr>
              <p:cNvPr id="990" name="Google Shape;99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27"/>
            <p:cNvGrpSpPr/>
            <p:nvPr/>
          </p:nvGrpSpPr>
          <p:grpSpPr>
            <a:xfrm>
              <a:off x="6140545" y="2251999"/>
              <a:ext cx="347217" cy="348773"/>
              <a:chOff x="1813" y="0"/>
              <a:chExt cx="809173" cy="812800"/>
            </a:xfrm>
          </p:grpSpPr>
          <p:sp>
            <p:nvSpPr>
              <p:cNvPr id="993" name="Google Shape;99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27"/>
            <p:cNvGrpSpPr/>
            <p:nvPr/>
          </p:nvGrpSpPr>
          <p:grpSpPr>
            <a:xfrm>
              <a:off x="6924653" y="2251999"/>
              <a:ext cx="347217" cy="348773"/>
              <a:chOff x="1813" y="0"/>
              <a:chExt cx="809173" cy="812800"/>
            </a:xfrm>
          </p:grpSpPr>
          <p:sp>
            <p:nvSpPr>
              <p:cNvPr id="996" name="Google Shape;99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2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999" name="Google Shape;99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2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002" name="Google Shape;100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2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005" name="Google Shape;100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2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008" name="Google Shape;100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2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011" name="Google Shape;101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3" name="Google Shape;1013;p2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014" name="Google Shape;101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6" name="Google Shape;1016;p2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017" name="Google Shape;101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2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020" name="Google Shape;102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2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023" name="Google Shape;102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026" name="Google Shape;102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27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029" name="Google Shape;102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1" name="Google Shape;1031;p27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032" name="Google Shape;103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4" name="Google Shape;1034;p27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035" name="Google Shape;103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7"/>
            <p:cNvGrpSpPr/>
            <p:nvPr/>
          </p:nvGrpSpPr>
          <p:grpSpPr>
            <a:xfrm>
              <a:off x="778" y="2251999"/>
              <a:ext cx="347217" cy="348773"/>
              <a:chOff x="1813" y="0"/>
              <a:chExt cx="809173" cy="812800"/>
            </a:xfrm>
          </p:grpSpPr>
          <p:sp>
            <p:nvSpPr>
              <p:cNvPr id="1038" name="Google Shape;103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27"/>
            <p:cNvGrpSpPr/>
            <p:nvPr/>
          </p:nvGrpSpPr>
          <p:grpSpPr>
            <a:xfrm>
              <a:off x="784886" y="2251999"/>
              <a:ext cx="347217" cy="348773"/>
              <a:chOff x="1813" y="0"/>
              <a:chExt cx="809173" cy="812800"/>
            </a:xfrm>
          </p:grpSpPr>
          <p:sp>
            <p:nvSpPr>
              <p:cNvPr id="1041" name="Google Shape;104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27"/>
            <p:cNvGrpSpPr/>
            <p:nvPr/>
          </p:nvGrpSpPr>
          <p:grpSpPr>
            <a:xfrm>
              <a:off x="1568993" y="2251999"/>
              <a:ext cx="347217" cy="348773"/>
              <a:chOff x="1813" y="0"/>
              <a:chExt cx="809173" cy="812800"/>
            </a:xfrm>
          </p:grpSpPr>
          <p:sp>
            <p:nvSpPr>
              <p:cNvPr id="1044" name="Google Shape;104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27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047" name="Google Shape;104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27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050" name="Google Shape;105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27"/>
            <p:cNvGrpSpPr/>
            <p:nvPr/>
          </p:nvGrpSpPr>
          <p:grpSpPr>
            <a:xfrm>
              <a:off x="2318883" y="2251999"/>
              <a:ext cx="347217" cy="348773"/>
              <a:chOff x="1813" y="0"/>
              <a:chExt cx="809173" cy="812800"/>
            </a:xfrm>
          </p:grpSpPr>
          <p:sp>
            <p:nvSpPr>
              <p:cNvPr id="1053" name="Google Shape;105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27"/>
            <p:cNvGrpSpPr/>
            <p:nvPr/>
          </p:nvGrpSpPr>
          <p:grpSpPr>
            <a:xfrm>
              <a:off x="3102991" y="2251999"/>
              <a:ext cx="347217" cy="348773"/>
              <a:chOff x="1813" y="0"/>
              <a:chExt cx="809173" cy="812800"/>
            </a:xfrm>
          </p:grpSpPr>
          <p:sp>
            <p:nvSpPr>
              <p:cNvPr id="1056" name="Google Shape;105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27"/>
          <p:cNvGrpSpPr/>
          <p:nvPr/>
        </p:nvGrpSpPr>
        <p:grpSpPr>
          <a:xfrm>
            <a:off x="12834097" y="4349411"/>
            <a:ext cx="5453319" cy="1950579"/>
            <a:chOff x="778" y="0"/>
            <a:chExt cx="7271092" cy="2600772"/>
          </a:xfrm>
        </p:grpSpPr>
        <p:grpSp>
          <p:nvGrpSpPr>
            <p:cNvPr id="1059" name="Google Shape;1059;p27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1060" name="Google Shape;106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27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1063" name="Google Shape;106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27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1066" name="Google Shape;106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27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1069" name="Google Shape;106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27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1072" name="Google Shape;107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27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1075" name="Google Shape;107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27"/>
            <p:cNvGrpSpPr/>
            <p:nvPr/>
          </p:nvGrpSpPr>
          <p:grpSpPr>
            <a:xfrm>
              <a:off x="6140545" y="0"/>
              <a:ext cx="347217" cy="348773"/>
              <a:chOff x="1813" y="0"/>
              <a:chExt cx="809173" cy="812800"/>
            </a:xfrm>
          </p:grpSpPr>
          <p:sp>
            <p:nvSpPr>
              <p:cNvPr id="1078" name="Google Shape;107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27"/>
            <p:cNvGrpSpPr/>
            <p:nvPr/>
          </p:nvGrpSpPr>
          <p:grpSpPr>
            <a:xfrm>
              <a:off x="6924653" y="0"/>
              <a:ext cx="347217" cy="348773"/>
              <a:chOff x="1813" y="0"/>
              <a:chExt cx="809173" cy="812800"/>
            </a:xfrm>
          </p:grpSpPr>
          <p:sp>
            <p:nvSpPr>
              <p:cNvPr id="1081" name="Google Shape;10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27"/>
            <p:cNvGrpSpPr/>
            <p:nvPr/>
          </p:nvGrpSpPr>
          <p:grpSpPr>
            <a:xfrm>
              <a:off x="6140545" y="710012"/>
              <a:ext cx="347217" cy="348773"/>
              <a:chOff x="1813" y="0"/>
              <a:chExt cx="809173" cy="812800"/>
            </a:xfrm>
          </p:grpSpPr>
          <p:sp>
            <p:nvSpPr>
              <p:cNvPr id="1084" name="Google Shape;108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27"/>
            <p:cNvGrpSpPr/>
            <p:nvPr/>
          </p:nvGrpSpPr>
          <p:grpSpPr>
            <a:xfrm>
              <a:off x="6924653" y="710012"/>
              <a:ext cx="347217" cy="348773"/>
              <a:chOff x="1813" y="0"/>
              <a:chExt cx="809173" cy="812800"/>
            </a:xfrm>
          </p:grpSpPr>
          <p:sp>
            <p:nvSpPr>
              <p:cNvPr id="1087" name="Google Shape;108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27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1090" name="Google Shape;109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2" name="Google Shape;1092;p27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1093" name="Google Shape;109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27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1096" name="Google Shape;109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8" name="Google Shape;1098;p27"/>
            <p:cNvGrpSpPr/>
            <p:nvPr/>
          </p:nvGrpSpPr>
          <p:grpSpPr>
            <a:xfrm>
              <a:off x="3822440" y="2251999"/>
              <a:ext cx="347217" cy="348773"/>
              <a:chOff x="1813" y="0"/>
              <a:chExt cx="809173" cy="812800"/>
            </a:xfrm>
          </p:grpSpPr>
          <p:sp>
            <p:nvSpPr>
              <p:cNvPr id="1099" name="Google Shape;109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27"/>
            <p:cNvGrpSpPr/>
            <p:nvPr/>
          </p:nvGrpSpPr>
          <p:grpSpPr>
            <a:xfrm>
              <a:off x="4606548" y="2251999"/>
              <a:ext cx="347217" cy="348773"/>
              <a:chOff x="1813" y="0"/>
              <a:chExt cx="809173" cy="812800"/>
            </a:xfrm>
          </p:grpSpPr>
          <p:sp>
            <p:nvSpPr>
              <p:cNvPr id="1102" name="Google Shape;110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4" name="Google Shape;1104;p27"/>
            <p:cNvGrpSpPr/>
            <p:nvPr/>
          </p:nvGrpSpPr>
          <p:grpSpPr>
            <a:xfrm>
              <a:off x="5390655" y="2251999"/>
              <a:ext cx="347217" cy="348773"/>
              <a:chOff x="1813" y="0"/>
              <a:chExt cx="809173" cy="812800"/>
            </a:xfrm>
          </p:grpSpPr>
          <p:sp>
            <p:nvSpPr>
              <p:cNvPr id="1105" name="Google Shape;110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27"/>
            <p:cNvGrpSpPr/>
            <p:nvPr/>
          </p:nvGrpSpPr>
          <p:grpSpPr>
            <a:xfrm>
              <a:off x="6140545" y="1541987"/>
              <a:ext cx="347217" cy="348773"/>
              <a:chOff x="1813" y="0"/>
              <a:chExt cx="809173" cy="812800"/>
            </a:xfrm>
          </p:grpSpPr>
          <p:sp>
            <p:nvSpPr>
              <p:cNvPr id="1108" name="Google Shape;110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27"/>
            <p:cNvGrpSpPr/>
            <p:nvPr/>
          </p:nvGrpSpPr>
          <p:grpSpPr>
            <a:xfrm>
              <a:off x="6924653" y="1541987"/>
              <a:ext cx="347217" cy="348773"/>
              <a:chOff x="1813" y="0"/>
              <a:chExt cx="809173" cy="812800"/>
            </a:xfrm>
          </p:grpSpPr>
          <p:sp>
            <p:nvSpPr>
              <p:cNvPr id="1111" name="Google Shape;111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27"/>
            <p:cNvGrpSpPr/>
            <p:nvPr/>
          </p:nvGrpSpPr>
          <p:grpSpPr>
            <a:xfrm>
              <a:off x="6140545" y="2251999"/>
              <a:ext cx="347217" cy="348773"/>
              <a:chOff x="1813" y="0"/>
              <a:chExt cx="809173" cy="812800"/>
            </a:xfrm>
          </p:grpSpPr>
          <p:sp>
            <p:nvSpPr>
              <p:cNvPr id="1114" name="Google Shape;111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27"/>
            <p:cNvGrpSpPr/>
            <p:nvPr/>
          </p:nvGrpSpPr>
          <p:grpSpPr>
            <a:xfrm>
              <a:off x="6924653" y="2251999"/>
              <a:ext cx="347217" cy="348773"/>
              <a:chOff x="1813" y="0"/>
              <a:chExt cx="809173" cy="812800"/>
            </a:xfrm>
          </p:grpSpPr>
          <p:sp>
            <p:nvSpPr>
              <p:cNvPr id="1117" name="Google Shape;111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2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120" name="Google Shape;112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2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123" name="Google Shape;112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2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126" name="Google Shape;112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2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129" name="Google Shape;112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2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132" name="Google Shape;113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2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135" name="Google Shape;113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2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138" name="Google Shape;113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0" name="Google Shape;1140;p2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141" name="Google Shape;114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2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144" name="Google Shape;114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2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147" name="Google Shape;114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9" name="Google Shape;1149;p27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150" name="Google Shape;115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2" name="Google Shape;1152;p27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153" name="Google Shape;115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5" name="Google Shape;1155;p27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156" name="Google Shape;115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27"/>
            <p:cNvGrpSpPr/>
            <p:nvPr/>
          </p:nvGrpSpPr>
          <p:grpSpPr>
            <a:xfrm>
              <a:off x="778" y="2251999"/>
              <a:ext cx="347217" cy="348773"/>
              <a:chOff x="1813" y="0"/>
              <a:chExt cx="809173" cy="812800"/>
            </a:xfrm>
          </p:grpSpPr>
          <p:sp>
            <p:nvSpPr>
              <p:cNvPr id="1159" name="Google Shape;115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27"/>
            <p:cNvGrpSpPr/>
            <p:nvPr/>
          </p:nvGrpSpPr>
          <p:grpSpPr>
            <a:xfrm>
              <a:off x="784886" y="2251999"/>
              <a:ext cx="347217" cy="348773"/>
              <a:chOff x="1813" y="0"/>
              <a:chExt cx="809173" cy="812800"/>
            </a:xfrm>
          </p:grpSpPr>
          <p:sp>
            <p:nvSpPr>
              <p:cNvPr id="1162" name="Google Shape;116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4" name="Google Shape;1164;p27"/>
            <p:cNvGrpSpPr/>
            <p:nvPr/>
          </p:nvGrpSpPr>
          <p:grpSpPr>
            <a:xfrm>
              <a:off x="1568993" y="2251999"/>
              <a:ext cx="347217" cy="348773"/>
              <a:chOff x="1813" y="0"/>
              <a:chExt cx="809173" cy="812800"/>
            </a:xfrm>
          </p:grpSpPr>
          <p:sp>
            <p:nvSpPr>
              <p:cNvPr id="1165" name="Google Shape;116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27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168" name="Google Shape;116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27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171" name="Google Shape;117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27"/>
            <p:cNvGrpSpPr/>
            <p:nvPr/>
          </p:nvGrpSpPr>
          <p:grpSpPr>
            <a:xfrm>
              <a:off x="2318883" y="2251999"/>
              <a:ext cx="347217" cy="348773"/>
              <a:chOff x="1813" y="0"/>
              <a:chExt cx="809173" cy="812800"/>
            </a:xfrm>
          </p:grpSpPr>
          <p:sp>
            <p:nvSpPr>
              <p:cNvPr id="1174" name="Google Shape;117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27"/>
            <p:cNvGrpSpPr/>
            <p:nvPr/>
          </p:nvGrpSpPr>
          <p:grpSpPr>
            <a:xfrm>
              <a:off x="3102991" y="2251999"/>
              <a:ext cx="347217" cy="348773"/>
              <a:chOff x="1813" y="0"/>
              <a:chExt cx="809173" cy="812800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28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184" name="Google Shape;1184;p28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185" name="Google Shape;1185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6" name="Google Shape;1186;p28"/>
          <p:cNvSpPr/>
          <p:nvPr/>
        </p:nvSpPr>
        <p:spPr>
          <a:xfrm>
            <a:off x="6633533" y="2754009"/>
            <a:ext cx="5020918" cy="5043424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28"/>
          <p:cNvSpPr txBox="1"/>
          <p:nvPr/>
        </p:nvSpPr>
        <p:spPr>
          <a:xfrm>
            <a:off x="7609346" y="5918711"/>
            <a:ext cx="30693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8" name="Google Shape;1188;p28"/>
          <p:cNvSpPr txBox="1"/>
          <p:nvPr/>
        </p:nvSpPr>
        <p:spPr>
          <a:xfrm>
            <a:off x="6956493" y="2940261"/>
            <a:ext cx="4489703" cy="2615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12 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million</a:t>
            </a:r>
            <a:endParaRPr/>
          </a:p>
        </p:txBody>
      </p:sp>
      <p:grpSp>
        <p:nvGrpSpPr>
          <p:cNvPr id="1189" name="Google Shape;1189;p28"/>
          <p:cNvGrpSpPr/>
          <p:nvPr/>
        </p:nvGrpSpPr>
        <p:grpSpPr>
          <a:xfrm>
            <a:off x="1386589" y="3011913"/>
            <a:ext cx="4235610" cy="4254596"/>
            <a:chOff x="1813" y="0"/>
            <a:chExt cx="809173" cy="812800"/>
          </a:xfrm>
        </p:grpSpPr>
        <p:sp>
          <p:nvSpPr>
            <p:cNvPr id="1190" name="Google Shape;1190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2" name="Google Shape;1192;p28"/>
          <p:cNvSpPr/>
          <p:nvPr/>
        </p:nvSpPr>
        <p:spPr>
          <a:xfrm>
            <a:off x="2098915" y="2992863"/>
            <a:ext cx="2810964" cy="2925829"/>
          </a:xfrm>
          <a:custGeom>
            <a:rect b="b" l="l" r="r" t="t"/>
            <a:pathLst>
              <a:path extrusionOk="0" h="770589" w="740336">
                <a:moveTo>
                  <a:pt x="0" y="0"/>
                </a:moveTo>
                <a:lnTo>
                  <a:pt x="740336" y="0"/>
                </a:lnTo>
                <a:lnTo>
                  <a:pt x="740336" y="770589"/>
                </a:lnTo>
                <a:lnTo>
                  <a:pt x="0" y="77058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1193" name="Google Shape;1193;p28"/>
          <p:cNvSpPr txBox="1"/>
          <p:nvPr/>
        </p:nvSpPr>
        <p:spPr>
          <a:xfrm>
            <a:off x="1920907" y="3318315"/>
            <a:ext cx="3086100" cy="27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DB600"/>
                </a:solidFill>
                <a:latin typeface="Paytone One"/>
                <a:ea typeface="Paytone One"/>
                <a:cs typeface="Paytone One"/>
                <a:sym typeface="Paytone One"/>
              </a:rPr>
              <a:t>2 out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DB600"/>
                </a:solidFill>
                <a:latin typeface="Paytone One"/>
                <a:ea typeface="Paytone One"/>
                <a:cs typeface="Paytone One"/>
                <a:sym typeface="Paytone One"/>
              </a:rPr>
              <a:t>of 5</a:t>
            </a:r>
            <a:endParaRPr/>
          </a:p>
        </p:txBody>
      </p:sp>
      <p:sp>
        <p:nvSpPr>
          <p:cNvPr id="1194" name="Google Shape;1194;p28"/>
          <p:cNvSpPr txBox="1"/>
          <p:nvPr/>
        </p:nvSpPr>
        <p:spPr>
          <a:xfrm>
            <a:off x="2355900" y="5723025"/>
            <a:ext cx="2216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featured </a:t>
            </a:r>
            <a:endParaRPr sz="2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statistic.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95" name="Google Shape;1195;p28"/>
          <p:cNvGrpSpPr/>
          <p:nvPr/>
        </p:nvGrpSpPr>
        <p:grpSpPr>
          <a:xfrm>
            <a:off x="12665794" y="3148433"/>
            <a:ext cx="4235610" cy="4254596"/>
            <a:chOff x="1813" y="0"/>
            <a:chExt cx="809173" cy="812800"/>
          </a:xfrm>
        </p:grpSpPr>
        <p:sp>
          <p:nvSpPr>
            <p:cNvPr id="1196" name="Google Shape;1196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28"/>
          <p:cNvGrpSpPr/>
          <p:nvPr/>
        </p:nvGrpSpPr>
        <p:grpSpPr>
          <a:xfrm>
            <a:off x="13188207" y="3187370"/>
            <a:ext cx="3086101" cy="2796778"/>
            <a:chOff x="-45001" y="-107782"/>
            <a:chExt cx="812800" cy="736600"/>
          </a:xfrm>
        </p:grpSpPr>
        <p:sp>
          <p:nvSpPr>
            <p:cNvPr id="1199" name="Google Shape;1199;p28"/>
            <p:cNvSpPr/>
            <p:nvPr/>
          </p:nvSpPr>
          <p:spPr>
            <a:xfrm>
              <a:off x="0" y="0"/>
              <a:ext cx="740336" cy="507683"/>
            </a:xfrm>
            <a:custGeom>
              <a:rect b="b" l="l" r="r" t="t"/>
              <a:pathLst>
                <a:path extrusionOk="0" h="507683" w="740336">
                  <a:moveTo>
                    <a:pt x="0" y="0"/>
                  </a:moveTo>
                  <a:lnTo>
                    <a:pt x="740336" y="0"/>
                  </a:lnTo>
                  <a:lnTo>
                    <a:pt x="740336" y="507683"/>
                  </a:lnTo>
                  <a:lnTo>
                    <a:pt x="0" y="5076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00" name="Google Shape;1200;p28"/>
            <p:cNvSpPr txBox="1"/>
            <p:nvPr/>
          </p:nvSpPr>
          <p:spPr>
            <a:xfrm>
              <a:off x="-45001" y="-107782"/>
              <a:ext cx="8128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FDB6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95%</a:t>
              </a:r>
              <a:endParaRPr/>
            </a:p>
          </p:txBody>
        </p:sp>
      </p:grpSp>
      <p:grpSp>
        <p:nvGrpSpPr>
          <p:cNvPr id="1201" name="Google Shape;1201;p28"/>
          <p:cNvGrpSpPr/>
          <p:nvPr/>
        </p:nvGrpSpPr>
        <p:grpSpPr>
          <a:xfrm>
            <a:off x="813099" y="778117"/>
            <a:ext cx="2587072" cy="794089"/>
            <a:chOff x="778" y="0"/>
            <a:chExt cx="3449430" cy="1058785"/>
          </a:xfrm>
        </p:grpSpPr>
        <p:grpSp>
          <p:nvGrpSpPr>
            <p:cNvPr id="1202" name="Google Shape;1202;p28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203" name="Google Shape;1203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5" name="Google Shape;1205;p28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206" name="Google Shape;1206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8" name="Google Shape;1208;p28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209" name="Google Shape;1209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8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212" name="Google Shape;1212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4" name="Google Shape;1214;p28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215" name="Google Shape;1215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28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218" name="Google Shape;1218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0" name="Google Shape;1220;p28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221" name="Google Shape;1221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28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224" name="Google Shape;1224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6" name="Google Shape;1226;p28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227" name="Google Shape;1227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9" name="Google Shape;1229;p28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230" name="Google Shape;1230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2" name="Google Shape;1232;p28"/>
          <p:cNvGrpSpPr/>
          <p:nvPr/>
        </p:nvGrpSpPr>
        <p:grpSpPr>
          <a:xfrm>
            <a:off x="14876498" y="8631820"/>
            <a:ext cx="2587072" cy="794089"/>
            <a:chOff x="778" y="0"/>
            <a:chExt cx="3449430" cy="1058785"/>
          </a:xfrm>
        </p:grpSpPr>
        <p:grpSp>
          <p:nvGrpSpPr>
            <p:cNvPr id="1233" name="Google Shape;1233;p28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234" name="Google Shape;1234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28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237" name="Google Shape;1237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9" name="Google Shape;1239;p28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240" name="Google Shape;1240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28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243" name="Google Shape;1243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8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246" name="Google Shape;1246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8" name="Google Shape;1248;p28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249" name="Google Shape;1249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28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252" name="Google Shape;1252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28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255" name="Google Shape;1255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28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258" name="Google Shape;1258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28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261" name="Google Shape;1261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3" name="Google Shape;1263;p28"/>
          <p:cNvSpPr txBox="1"/>
          <p:nvPr/>
        </p:nvSpPr>
        <p:spPr>
          <a:xfrm>
            <a:off x="13761425" y="5608600"/>
            <a:ext cx="2216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featured </a:t>
            </a:r>
            <a:endParaRPr sz="2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statistic.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29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269" name="Google Shape;1269;p29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1270" name="Google Shape;1270;p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1" name="Google Shape;1271;p29"/>
          <p:cNvSpPr txBox="1"/>
          <p:nvPr/>
        </p:nvSpPr>
        <p:spPr>
          <a:xfrm>
            <a:off x="2720276" y="2791721"/>
            <a:ext cx="12847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It's so lovely to meet all of you!</a:t>
            </a:r>
            <a:endParaRPr/>
          </a:p>
        </p:txBody>
      </p:sp>
      <p:sp>
        <p:nvSpPr>
          <p:cNvPr id="1272" name="Google Shape;1272;p29"/>
          <p:cNvSpPr txBox="1"/>
          <p:nvPr/>
        </p:nvSpPr>
        <p:spPr>
          <a:xfrm>
            <a:off x="4411850" y="7067154"/>
            <a:ext cx="94644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55E5C"/>
                </a:solidFill>
                <a:latin typeface="Open Sans"/>
                <a:ea typeface="Open Sans"/>
                <a:cs typeface="Open Sans"/>
                <a:sym typeface="Open Sans"/>
              </a:rPr>
              <a:t>Thank you for listening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73" name="Google Shape;1273;p29"/>
          <p:cNvGrpSpPr/>
          <p:nvPr/>
        </p:nvGrpSpPr>
        <p:grpSpPr>
          <a:xfrm>
            <a:off x="813099" y="778117"/>
            <a:ext cx="2587072" cy="794089"/>
            <a:chOff x="778" y="0"/>
            <a:chExt cx="3449430" cy="1058785"/>
          </a:xfrm>
        </p:grpSpPr>
        <p:grpSp>
          <p:nvGrpSpPr>
            <p:cNvPr id="1274" name="Google Shape;1274;p29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275" name="Google Shape;1275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7" name="Google Shape;1277;p29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278" name="Google Shape;1278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0" name="Google Shape;1280;p29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281" name="Google Shape;1281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3" name="Google Shape;1283;p29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284" name="Google Shape;1284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6" name="Google Shape;1286;p29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287" name="Google Shape;1287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9" name="Google Shape;1289;p29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290" name="Google Shape;1290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29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293" name="Google Shape;1293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29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296" name="Google Shape;1296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29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299" name="Google Shape;1299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1" name="Google Shape;1301;p29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302" name="Google Shape;1302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4" name="Google Shape;1304;p29"/>
          <p:cNvGrpSpPr/>
          <p:nvPr/>
        </p:nvGrpSpPr>
        <p:grpSpPr>
          <a:xfrm>
            <a:off x="15568307" y="7931702"/>
            <a:ext cx="1438686" cy="1326598"/>
            <a:chOff x="778" y="0"/>
            <a:chExt cx="1918247" cy="1768797"/>
          </a:xfrm>
        </p:grpSpPr>
        <p:grpSp>
          <p:nvGrpSpPr>
            <p:cNvPr id="1305" name="Google Shape;1305;p29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1306" name="Google Shape;1306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p29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1309" name="Google Shape;1309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29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1312" name="Google Shape;1312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4" name="Google Shape;1314;p29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1315" name="Google Shape;1315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29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1318" name="Google Shape;1318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p29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1321" name="Google Shape;1321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3" name="Google Shape;1323;p29"/>
            <p:cNvGrpSpPr/>
            <p:nvPr/>
          </p:nvGrpSpPr>
          <p:grpSpPr>
            <a:xfrm>
              <a:off x="778" y="1420024"/>
              <a:ext cx="347217" cy="348773"/>
              <a:chOff x="1813" y="0"/>
              <a:chExt cx="809173" cy="812800"/>
            </a:xfrm>
          </p:grpSpPr>
          <p:sp>
            <p:nvSpPr>
              <p:cNvPr id="1324" name="Google Shape;1324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6" name="Google Shape;1326;p29"/>
            <p:cNvGrpSpPr/>
            <p:nvPr/>
          </p:nvGrpSpPr>
          <p:grpSpPr>
            <a:xfrm>
              <a:off x="784886" y="1420024"/>
              <a:ext cx="347217" cy="348773"/>
              <a:chOff x="1813" y="0"/>
              <a:chExt cx="809173" cy="812800"/>
            </a:xfrm>
          </p:grpSpPr>
          <p:sp>
            <p:nvSpPr>
              <p:cNvPr id="1327" name="Google Shape;1327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9" name="Google Shape;1329;p29"/>
            <p:cNvGrpSpPr/>
            <p:nvPr/>
          </p:nvGrpSpPr>
          <p:grpSpPr>
            <a:xfrm>
              <a:off x="1568993" y="1420024"/>
              <a:ext cx="347217" cy="348773"/>
              <a:chOff x="1813" y="0"/>
              <a:chExt cx="809173" cy="812800"/>
            </a:xfrm>
          </p:grpSpPr>
          <p:sp>
            <p:nvSpPr>
              <p:cNvPr id="1330" name="Google Shape;1330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2" name="Google Shape;1332;p29"/>
          <p:cNvGrpSpPr/>
          <p:nvPr/>
        </p:nvGrpSpPr>
        <p:grpSpPr>
          <a:xfrm>
            <a:off x="5956280" y="6242716"/>
            <a:ext cx="2904837" cy="293705"/>
            <a:chOff x="874" y="0"/>
            <a:chExt cx="3873117" cy="391607"/>
          </a:xfrm>
        </p:grpSpPr>
        <p:grpSp>
          <p:nvGrpSpPr>
            <p:cNvPr id="1333" name="Google Shape;1333;p29"/>
            <p:cNvGrpSpPr/>
            <p:nvPr/>
          </p:nvGrpSpPr>
          <p:grpSpPr>
            <a:xfrm>
              <a:off x="874" y="0"/>
              <a:ext cx="389860" cy="391607"/>
              <a:chOff x="1813" y="0"/>
              <a:chExt cx="809173" cy="812800"/>
            </a:xfrm>
          </p:grpSpPr>
          <p:sp>
            <p:nvSpPr>
              <p:cNvPr id="1334" name="Google Shape;1334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6" name="Google Shape;1336;p29"/>
            <p:cNvGrpSpPr/>
            <p:nvPr/>
          </p:nvGrpSpPr>
          <p:grpSpPr>
            <a:xfrm>
              <a:off x="881293" y="0"/>
              <a:ext cx="389860" cy="391607"/>
              <a:chOff x="1813" y="0"/>
              <a:chExt cx="809173" cy="812800"/>
            </a:xfrm>
          </p:grpSpPr>
          <p:sp>
            <p:nvSpPr>
              <p:cNvPr id="1337" name="Google Shape;1337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9" name="Google Shape;1339;p29"/>
            <p:cNvGrpSpPr/>
            <p:nvPr/>
          </p:nvGrpSpPr>
          <p:grpSpPr>
            <a:xfrm>
              <a:off x="1761712" y="0"/>
              <a:ext cx="389860" cy="391607"/>
              <a:chOff x="1813" y="0"/>
              <a:chExt cx="809173" cy="812800"/>
            </a:xfrm>
          </p:grpSpPr>
          <p:sp>
            <p:nvSpPr>
              <p:cNvPr id="1340" name="Google Shape;1340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2" name="Google Shape;1342;p29"/>
            <p:cNvGrpSpPr/>
            <p:nvPr/>
          </p:nvGrpSpPr>
          <p:grpSpPr>
            <a:xfrm>
              <a:off x="2603712" y="0"/>
              <a:ext cx="389860" cy="391607"/>
              <a:chOff x="1813" y="0"/>
              <a:chExt cx="809173" cy="812800"/>
            </a:xfrm>
          </p:grpSpPr>
          <p:sp>
            <p:nvSpPr>
              <p:cNvPr id="1343" name="Google Shape;1343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5" name="Google Shape;1345;p29"/>
            <p:cNvGrpSpPr/>
            <p:nvPr/>
          </p:nvGrpSpPr>
          <p:grpSpPr>
            <a:xfrm>
              <a:off x="3484131" y="0"/>
              <a:ext cx="389860" cy="391607"/>
              <a:chOff x="1813" y="0"/>
              <a:chExt cx="809173" cy="812800"/>
            </a:xfrm>
          </p:grpSpPr>
          <p:sp>
            <p:nvSpPr>
              <p:cNvPr id="1346" name="Google Shape;1346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8" name="Google Shape;1348;p29"/>
          <p:cNvGrpSpPr/>
          <p:nvPr/>
        </p:nvGrpSpPr>
        <p:grpSpPr>
          <a:xfrm>
            <a:off x="9239230" y="6242716"/>
            <a:ext cx="2904837" cy="293705"/>
            <a:chOff x="874" y="0"/>
            <a:chExt cx="3873117" cy="391607"/>
          </a:xfrm>
        </p:grpSpPr>
        <p:grpSp>
          <p:nvGrpSpPr>
            <p:cNvPr id="1349" name="Google Shape;1349;p29"/>
            <p:cNvGrpSpPr/>
            <p:nvPr/>
          </p:nvGrpSpPr>
          <p:grpSpPr>
            <a:xfrm>
              <a:off x="874" y="0"/>
              <a:ext cx="389860" cy="391607"/>
              <a:chOff x="1813" y="0"/>
              <a:chExt cx="809173" cy="812800"/>
            </a:xfrm>
          </p:grpSpPr>
          <p:sp>
            <p:nvSpPr>
              <p:cNvPr id="1350" name="Google Shape;1350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9"/>
            <p:cNvGrpSpPr/>
            <p:nvPr/>
          </p:nvGrpSpPr>
          <p:grpSpPr>
            <a:xfrm>
              <a:off x="881293" y="0"/>
              <a:ext cx="389860" cy="391607"/>
              <a:chOff x="1813" y="0"/>
              <a:chExt cx="809173" cy="812800"/>
            </a:xfrm>
          </p:grpSpPr>
          <p:sp>
            <p:nvSpPr>
              <p:cNvPr id="1353" name="Google Shape;1353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29"/>
            <p:cNvGrpSpPr/>
            <p:nvPr/>
          </p:nvGrpSpPr>
          <p:grpSpPr>
            <a:xfrm>
              <a:off x="1761712" y="0"/>
              <a:ext cx="389860" cy="391607"/>
              <a:chOff x="1813" y="0"/>
              <a:chExt cx="809173" cy="812800"/>
            </a:xfrm>
          </p:grpSpPr>
          <p:sp>
            <p:nvSpPr>
              <p:cNvPr id="1356" name="Google Shape;1356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29"/>
            <p:cNvGrpSpPr/>
            <p:nvPr/>
          </p:nvGrpSpPr>
          <p:grpSpPr>
            <a:xfrm>
              <a:off x="2603712" y="0"/>
              <a:ext cx="389860" cy="391607"/>
              <a:chOff x="1813" y="0"/>
              <a:chExt cx="809173" cy="812800"/>
            </a:xfrm>
          </p:grpSpPr>
          <p:sp>
            <p:nvSpPr>
              <p:cNvPr id="1359" name="Google Shape;1359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29"/>
            <p:cNvGrpSpPr/>
            <p:nvPr/>
          </p:nvGrpSpPr>
          <p:grpSpPr>
            <a:xfrm>
              <a:off x="3484131" y="0"/>
              <a:ext cx="389860" cy="391607"/>
              <a:chOff x="1813" y="0"/>
              <a:chExt cx="809173" cy="812800"/>
            </a:xfrm>
          </p:grpSpPr>
          <p:sp>
            <p:nvSpPr>
              <p:cNvPr id="1362" name="Google Shape;1362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29"/>
              <p:cNvSpPr txBox="1"/>
              <p:nvPr/>
            </p:nvSpPr>
            <p:spPr>
              <a:xfrm>
                <a:off x="76200" y="76200"/>
                <a:ext cx="660300" cy="6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025" lIns="57025" spcFirstLastPara="1" rIns="57025" wrap="square" tIns="57025">
                <a:noAutofit/>
              </a:bodyPr>
              <a:lstStyle/>
              <a:p>
                <a:pPr indent="0" lvl="0" marL="0" marR="0" rtl="0" algn="ctr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oogle Shape;1368;p30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369" name="Google Shape;1369;p30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370" name="Google Shape;1370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30"/>
          <p:cNvGrpSpPr/>
          <p:nvPr/>
        </p:nvGrpSpPr>
        <p:grpSpPr>
          <a:xfrm>
            <a:off x="8227943" y="4337444"/>
            <a:ext cx="1807541" cy="1815643"/>
            <a:chOff x="1813" y="0"/>
            <a:chExt cx="809173" cy="812800"/>
          </a:xfrm>
        </p:grpSpPr>
        <p:sp>
          <p:nvSpPr>
            <p:cNvPr id="1372" name="Google Shape;1372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4" name="Google Shape;1374;p30"/>
          <p:cNvSpPr/>
          <p:nvPr/>
        </p:nvSpPr>
        <p:spPr>
          <a:xfrm>
            <a:off x="8598033" y="4689918"/>
            <a:ext cx="1087079" cy="1036517"/>
          </a:xfrm>
          <a:custGeom>
            <a:rect b="b" l="l" r="r" t="t"/>
            <a:pathLst>
              <a:path extrusionOk="0" h="1036517" w="1087079">
                <a:moveTo>
                  <a:pt x="560349" y="10477"/>
                </a:moveTo>
                <a:lnTo>
                  <a:pt x="718150" y="330443"/>
                </a:lnTo>
                <a:lnTo>
                  <a:pt x="1070999" y="381755"/>
                </a:lnTo>
                <a:cubicBezTo>
                  <a:pt x="1086383" y="383983"/>
                  <a:pt x="1092527" y="402921"/>
                  <a:pt x="1081396" y="413794"/>
                </a:cubicBezTo>
                <a:lnTo>
                  <a:pt x="826082" y="662842"/>
                </a:lnTo>
                <a:lnTo>
                  <a:pt x="886348" y="1014535"/>
                </a:lnTo>
                <a:cubicBezTo>
                  <a:pt x="888975" y="1029864"/>
                  <a:pt x="872879" y="1041561"/>
                  <a:pt x="859120" y="1034320"/>
                </a:cubicBezTo>
                <a:lnTo>
                  <a:pt x="543540" y="868288"/>
                </a:lnTo>
                <a:lnTo>
                  <a:pt x="227959" y="1034320"/>
                </a:lnTo>
                <a:cubicBezTo>
                  <a:pt x="214201" y="1041561"/>
                  <a:pt x="198104" y="1029864"/>
                  <a:pt x="200731" y="1014535"/>
                </a:cubicBezTo>
                <a:lnTo>
                  <a:pt x="260998" y="662842"/>
                </a:lnTo>
                <a:lnTo>
                  <a:pt x="5684" y="413794"/>
                </a:lnTo>
                <a:cubicBezTo>
                  <a:pt x="-5448" y="402921"/>
                  <a:pt x="697" y="384005"/>
                  <a:pt x="16081" y="381755"/>
                </a:cubicBezTo>
                <a:lnTo>
                  <a:pt x="368930" y="330443"/>
                </a:lnTo>
                <a:lnTo>
                  <a:pt x="526709" y="10477"/>
                </a:lnTo>
                <a:cubicBezTo>
                  <a:pt x="533588" y="-3492"/>
                  <a:pt x="553469" y="-3492"/>
                  <a:pt x="560349" y="10477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30"/>
          <p:cNvSpPr/>
          <p:nvPr/>
        </p:nvSpPr>
        <p:spPr>
          <a:xfrm>
            <a:off x="8586892" y="4678784"/>
            <a:ext cx="1109360" cy="1058777"/>
          </a:xfrm>
          <a:custGeom>
            <a:rect b="b" l="l" r="r" t="t"/>
            <a:pathLst>
              <a:path extrusionOk="0" h="1058777" w="1109360">
                <a:moveTo>
                  <a:pt x="1107875" y="402225"/>
                </a:moveTo>
                <a:cubicBezTo>
                  <a:pt x="1104336" y="391307"/>
                  <a:pt x="1095074" y="383509"/>
                  <a:pt x="1083742" y="381861"/>
                </a:cubicBezTo>
                <a:lnTo>
                  <a:pt x="736681" y="331396"/>
                </a:lnTo>
                <a:lnTo>
                  <a:pt x="581485" y="16666"/>
                </a:lnTo>
                <a:cubicBezTo>
                  <a:pt x="576409" y="6394"/>
                  <a:pt x="566146" y="0"/>
                  <a:pt x="554680" y="0"/>
                </a:cubicBezTo>
                <a:cubicBezTo>
                  <a:pt x="543214" y="0"/>
                  <a:pt x="532951" y="6394"/>
                  <a:pt x="527875" y="16666"/>
                </a:cubicBezTo>
                <a:lnTo>
                  <a:pt x="372679" y="331396"/>
                </a:lnTo>
                <a:lnTo>
                  <a:pt x="25618" y="381861"/>
                </a:lnTo>
                <a:cubicBezTo>
                  <a:pt x="14264" y="383509"/>
                  <a:pt x="5025" y="391307"/>
                  <a:pt x="1485" y="402225"/>
                </a:cubicBezTo>
                <a:cubicBezTo>
                  <a:pt x="-2055" y="413142"/>
                  <a:pt x="839" y="424884"/>
                  <a:pt x="9054" y="432905"/>
                </a:cubicBezTo>
                <a:lnTo>
                  <a:pt x="260183" y="677875"/>
                </a:lnTo>
                <a:lnTo>
                  <a:pt x="200896" y="1023776"/>
                </a:lnTo>
                <a:cubicBezTo>
                  <a:pt x="198959" y="1035094"/>
                  <a:pt x="203523" y="1046301"/>
                  <a:pt x="212784" y="1053030"/>
                </a:cubicBezTo>
                <a:cubicBezTo>
                  <a:pt x="218016" y="1056840"/>
                  <a:pt x="224161" y="1058778"/>
                  <a:pt x="230328" y="1058778"/>
                </a:cubicBezTo>
                <a:cubicBezTo>
                  <a:pt x="235070" y="1058778"/>
                  <a:pt x="239856" y="1057642"/>
                  <a:pt x="244265" y="1055302"/>
                </a:cubicBezTo>
                <a:lnTo>
                  <a:pt x="554680" y="891988"/>
                </a:lnTo>
                <a:lnTo>
                  <a:pt x="865095" y="1055302"/>
                </a:lnTo>
                <a:cubicBezTo>
                  <a:pt x="875247" y="1060627"/>
                  <a:pt x="887314" y="1059781"/>
                  <a:pt x="896576" y="1053030"/>
                </a:cubicBezTo>
                <a:cubicBezTo>
                  <a:pt x="905859" y="1046279"/>
                  <a:pt x="910401" y="1035072"/>
                  <a:pt x="908464" y="1023776"/>
                </a:cubicBezTo>
                <a:lnTo>
                  <a:pt x="849177" y="677853"/>
                </a:lnTo>
                <a:lnTo>
                  <a:pt x="1100306" y="432882"/>
                </a:lnTo>
                <a:cubicBezTo>
                  <a:pt x="1108521" y="424884"/>
                  <a:pt x="1111415" y="413142"/>
                  <a:pt x="1107875" y="402225"/>
                </a:cubicBezTo>
                <a:close/>
                <a:moveTo>
                  <a:pt x="1084766" y="416930"/>
                </a:moveTo>
                <a:lnTo>
                  <a:pt x="829452" y="666000"/>
                </a:lnTo>
                <a:cubicBezTo>
                  <a:pt x="826825" y="668562"/>
                  <a:pt x="825623" y="672239"/>
                  <a:pt x="826246" y="675848"/>
                </a:cubicBezTo>
                <a:lnTo>
                  <a:pt x="886513" y="1027541"/>
                </a:lnTo>
                <a:cubicBezTo>
                  <a:pt x="887247" y="1031774"/>
                  <a:pt x="884620" y="1034181"/>
                  <a:pt x="883485" y="1035005"/>
                </a:cubicBezTo>
                <a:cubicBezTo>
                  <a:pt x="882327" y="1035852"/>
                  <a:pt x="879233" y="1037589"/>
                  <a:pt x="875448" y="1035584"/>
                </a:cubicBezTo>
                <a:lnTo>
                  <a:pt x="559867" y="869552"/>
                </a:lnTo>
                <a:cubicBezTo>
                  <a:pt x="556617" y="867837"/>
                  <a:pt x="552743" y="867837"/>
                  <a:pt x="549515" y="869552"/>
                </a:cubicBezTo>
                <a:lnTo>
                  <a:pt x="233934" y="1035584"/>
                </a:lnTo>
                <a:cubicBezTo>
                  <a:pt x="230150" y="1037589"/>
                  <a:pt x="227055" y="1035852"/>
                  <a:pt x="225897" y="1035005"/>
                </a:cubicBezTo>
                <a:cubicBezTo>
                  <a:pt x="224740" y="1034158"/>
                  <a:pt x="222135" y="1031752"/>
                  <a:pt x="222870" y="1027541"/>
                </a:cubicBezTo>
                <a:lnTo>
                  <a:pt x="283136" y="675848"/>
                </a:lnTo>
                <a:cubicBezTo>
                  <a:pt x="283759" y="672239"/>
                  <a:pt x="282557" y="668540"/>
                  <a:pt x="279930" y="666000"/>
                </a:cubicBezTo>
                <a:lnTo>
                  <a:pt x="24594" y="416930"/>
                </a:lnTo>
                <a:cubicBezTo>
                  <a:pt x="21522" y="413944"/>
                  <a:pt x="22212" y="410468"/>
                  <a:pt x="22657" y="409109"/>
                </a:cubicBezTo>
                <a:cubicBezTo>
                  <a:pt x="23102" y="407750"/>
                  <a:pt x="24572" y="404520"/>
                  <a:pt x="28824" y="403918"/>
                </a:cubicBezTo>
                <a:lnTo>
                  <a:pt x="381673" y="352607"/>
                </a:lnTo>
                <a:cubicBezTo>
                  <a:pt x="385302" y="352072"/>
                  <a:pt x="388441" y="349799"/>
                  <a:pt x="390066" y="346502"/>
                </a:cubicBezTo>
                <a:lnTo>
                  <a:pt x="547867" y="26536"/>
                </a:lnTo>
                <a:cubicBezTo>
                  <a:pt x="549760" y="22704"/>
                  <a:pt x="553277" y="22280"/>
                  <a:pt x="554702" y="22280"/>
                </a:cubicBezTo>
                <a:cubicBezTo>
                  <a:pt x="556127" y="22280"/>
                  <a:pt x="559645" y="22704"/>
                  <a:pt x="561537" y="26536"/>
                </a:cubicBezTo>
                <a:lnTo>
                  <a:pt x="719338" y="346502"/>
                </a:lnTo>
                <a:cubicBezTo>
                  <a:pt x="720964" y="349799"/>
                  <a:pt x="724103" y="352072"/>
                  <a:pt x="727709" y="352607"/>
                </a:cubicBezTo>
                <a:lnTo>
                  <a:pt x="1080558" y="403918"/>
                </a:lnTo>
                <a:cubicBezTo>
                  <a:pt x="1084788" y="404542"/>
                  <a:pt x="1086280" y="407750"/>
                  <a:pt x="1086725" y="409109"/>
                </a:cubicBezTo>
                <a:cubicBezTo>
                  <a:pt x="1087171" y="410468"/>
                  <a:pt x="1087839" y="413944"/>
                  <a:pt x="1084766" y="416930"/>
                </a:cubicBez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30"/>
          <p:cNvSpPr txBox="1"/>
          <p:nvPr/>
        </p:nvSpPr>
        <p:spPr>
          <a:xfrm>
            <a:off x="1028700" y="1028700"/>
            <a:ext cx="1025957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Add a Timeline Page</a:t>
            </a:r>
            <a:endParaRPr/>
          </a:p>
        </p:txBody>
      </p:sp>
      <p:grpSp>
        <p:nvGrpSpPr>
          <p:cNvPr id="1377" name="Google Shape;1377;p30"/>
          <p:cNvGrpSpPr/>
          <p:nvPr/>
        </p:nvGrpSpPr>
        <p:grpSpPr>
          <a:xfrm>
            <a:off x="3895193" y="4375544"/>
            <a:ext cx="260413" cy="261580"/>
            <a:chOff x="1813" y="0"/>
            <a:chExt cx="809173" cy="812800"/>
          </a:xfrm>
        </p:grpSpPr>
        <p:sp>
          <p:nvSpPr>
            <p:cNvPr id="1378" name="Google Shape;1378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30"/>
          <p:cNvGrpSpPr/>
          <p:nvPr/>
        </p:nvGrpSpPr>
        <p:grpSpPr>
          <a:xfrm>
            <a:off x="4457611" y="4375544"/>
            <a:ext cx="260413" cy="261580"/>
            <a:chOff x="1813" y="0"/>
            <a:chExt cx="809173" cy="812800"/>
          </a:xfrm>
        </p:grpSpPr>
        <p:sp>
          <p:nvSpPr>
            <p:cNvPr id="1381" name="Google Shape;1381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30"/>
          <p:cNvGrpSpPr/>
          <p:nvPr/>
        </p:nvGrpSpPr>
        <p:grpSpPr>
          <a:xfrm>
            <a:off x="5045692" y="4375544"/>
            <a:ext cx="260413" cy="261580"/>
            <a:chOff x="1813" y="0"/>
            <a:chExt cx="809173" cy="812800"/>
          </a:xfrm>
        </p:grpSpPr>
        <p:sp>
          <p:nvSpPr>
            <p:cNvPr id="1384" name="Google Shape;1384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5602546" y="4375544"/>
            <a:ext cx="260413" cy="261580"/>
            <a:chOff x="1813" y="0"/>
            <a:chExt cx="809173" cy="812800"/>
          </a:xfrm>
        </p:grpSpPr>
        <p:sp>
          <p:nvSpPr>
            <p:cNvPr id="1387" name="Google Shape;1387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>
            <a:off x="6190627" y="4375544"/>
            <a:ext cx="260413" cy="261580"/>
            <a:chOff x="1813" y="0"/>
            <a:chExt cx="809173" cy="812800"/>
          </a:xfrm>
        </p:grpSpPr>
        <p:sp>
          <p:nvSpPr>
            <p:cNvPr id="1390" name="Google Shape;1390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30"/>
          <p:cNvGrpSpPr/>
          <p:nvPr/>
        </p:nvGrpSpPr>
        <p:grpSpPr>
          <a:xfrm>
            <a:off x="6778708" y="4375544"/>
            <a:ext cx="260413" cy="261580"/>
            <a:chOff x="1813" y="0"/>
            <a:chExt cx="809173" cy="812800"/>
          </a:xfrm>
        </p:grpSpPr>
        <p:sp>
          <p:nvSpPr>
            <p:cNvPr id="1393" name="Google Shape;1393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>
            <a:off x="7341125" y="4375544"/>
            <a:ext cx="260413" cy="261580"/>
            <a:chOff x="1813" y="0"/>
            <a:chExt cx="809173" cy="812800"/>
          </a:xfrm>
        </p:grpSpPr>
        <p:sp>
          <p:nvSpPr>
            <p:cNvPr id="1396" name="Google Shape;1396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30"/>
          <p:cNvGrpSpPr/>
          <p:nvPr/>
        </p:nvGrpSpPr>
        <p:grpSpPr>
          <a:xfrm>
            <a:off x="7929206" y="4375544"/>
            <a:ext cx="260413" cy="261580"/>
            <a:chOff x="1813" y="0"/>
            <a:chExt cx="809173" cy="812800"/>
          </a:xfrm>
        </p:grpSpPr>
        <p:sp>
          <p:nvSpPr>
            <p:cNvPr id="1399" name="Google Shape;1399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>
            <a:off x="1975682" y="3014228"/>
            <a:ext cx="1807541" cy="1815643"/>
            <a:chOff x="1813" y="0"/>
            <a:chExt cx="809173" cy="812800"/>
          </a:xfrm>
        </p:grpSpPr>
        <p:sp>
          <p:nvSpPr>
            <p:cNvPr id="1402" name="Google Shape;1402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4" name="Google Shape;1404;p30"/>
          <p:cNvSpPr/>
          <p:nvPr/>
        </p:nvSpPr>
        <p:spPr>
          <a:xfrm>
            <a:off x="2554693" y="3390724"/>
            <a:ext cx="648878" cy="1118953"/>
          </a:xfrm>
          <a:custGeom>
            <a:rect b="b" l="l" r="r" t="t"/>
            <a:pathLst>
              <a:path extrusionOk="0" h="1118953" w="648878">
                <a:moveTo>
                  <a:pt x="512739" y="1000872"/>
                </a:moveTo>
                <a:lnTo>
                  <a:pt x="512739" y="1094249"/>
                </a:lnTo>
                <a:cubicBezTo>
                  <a:pt x="512739" y="1107893"/>
                  <a:pt x="501676" y="1118953"/>
                  <a:pt x="488030" y="1118953"/>
                </a:cubicBezTo>
                <a:lnTo>
                  <a:pt x="160848" y="1118953"/>
                </a:lnTo>
                <a:cubicBezTo>
                  <a:pt x="147202" y="1118953"/>
                  <a:pt x="136139" y="1107893"/>
                  <a:pt x="136139" y="1094249"/>
                </a:cubicBezTo>
                <a:lnTo>
                  <a:pt x="136139" y="1000872"/>
                </a:lnTo>
                <a:cubicBezTo>
                  <a:pt x="136139" y="987228"/>
                  <a:pt x="147202" y="976168"/>
                  <a:pt x="160848" y="976168"/>
                </a:cubicBezTo>
                <a:lnTo>
                  <a:pt x="488053" y="976168"/>
                </a:lnTo>
                <a:cubicBezTo>
                  <a:pt x="501676" y="976145"/>
                  <a:pt x="512739" y="987206"/>
                  <a:pt x="512739" y="1000872"/>
                </a:cubicBezTo>
                <a:close/>
                <a:moveTo>
                  <a:pt x="634089" y="0"/>
                </a:moveTo>
                <a:lnTo>
                  <a:pt x="14789" y="0"/>
                </a:lnTo>
                <a:cubicBezTo>
                  <a:pt x="6606" y="0"/>
                  <a:pt x="0" y="6627"/>
                  <a:pt x="0" y="14786"/>
                </a:cubicBezTo>
                <a:lnTo>
                  <a:pt x="0" y="435967"/>
                </a:lnTo>
                <a:cubicBezTo>
                  <a:pt x="0" y="588534"/>
                  <a:pt x="105350" y="716489"/>
                  <a:pt x="247295" y="751088"/>
                </a:cubicBezTo>
                <a:lnTo>
                  <a:pt x="247135" y="751088"/>
                </a:lnTo>
                <a:lnTo>
                  <a:pt x="216300" y="976145"/>
                </a:lnTo>
                <a:lnTo>
                  <a:pt x="432578" y="976145"/>
                </a:lnTo>
                <a:lnTo>
                  <a:pt x="401743" y="751088"/>
                </a:lnTo>
                <a:lnTo>
                  <a:pt x="401583" y="751088"/>
                </a:lnTo>
                <a:cubicBezTo>
                  <a:pt x="543528" y="716466"/>
                  <a:pt x="648878" y="588534"/>
                  <a:pt x="648878" y="435967"/>
                </a:cubicBezTo>
                <a:lnTo>
                  <a:pt x="648878" y="14786"/>
                </a:lnTo>
                <a:cubicBezTo>
                  <a:pt x="648878" y="6627"/>
                  <a:pt x="642250" y="0"/>
                  <a:pt x="634089" y="0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0"/>
          <p:cNvSpPr/>
          <p:nvPr/>
        </p:nvSpPr>
        <p:spPr>
          <a:xfrm>
            <a:off x="2343441" y="3379298"/>
            <a:ext cx="1071452" cy="1141806"/>
          </a:xfrm>
          <a:custGeom>
            <a:rect b="b" l="l" r="r" t="t"/>
            <a:pathLst>
              <a:path extrusionOk="0" h="1141806" w="1071452">
                <a:moveTo>
                  <a:pt x="1037391" y="186709"/>
                </a:moveTo>
                <a:lnTo>
                  <a:pt x="871560" y="186709"/>
                </a:lnTo>
                <a:lnTo>
                  <a:pt x="871560" y="26212"/>
                </a:lnTo>
                <a:cubicBezTo>
                  <a:pt x="871560" y="11769"/>
                  <a:pt x="859788" y="0"/>
                  <a:pt x="845342" y="0"/>
                </a:cubicBezTo>
                <a:lnTo>
                  <a:pt x="226041" y="0"/>
                </a:lnTo>
                <a:cubicBezTo>
                  <a:pt x="211573" y="0"/>
                  <a:pt x="199824" y="11769"/>
                  <a:pt x="199824" y="26212"/>
                </a:cubicBezTo>
                <a:lnTo>
                  <a:pt x="199824" y="186709"/>
                </a:lnTo>
                <a:lnTo>
                  <a:pt x="33970" y="186709"/>
                </a:lnTo>
                <a:cubicBezTo>
                  <a:pt x="15273" y="186709"/>
                  <a:pt x="50" y="201929"/>
                  <a:pt x="4" y="220646"/>
                </a:cubicBezTo>
                <a:cubicBezTo>
                  <a:pt x="-499" y="487958"/>
                  <a:pt x="48965" y="650992"/>
                  <a:pt x="147023" y="705268"/>
                </a:cubicBezTo>
                <a:cubicBezTo>
                  <a:pt x="172578" y="719414"/>
                  <a:pt x="198338" y="724396"/>
                  <a:pt x="221927" y="724396"/>
                </a:cubicBezTo>
                <a:cubicBezTo>
                  <a:pt x="264831" y="724396"/>
                  <a:pt x="300534" y="707942"/>
                  <a:pt x="314911" y="700240"/>
                </a:cubicBezTo>
                <a:cubicBezTo>
                  <a:pt x="352192" y="732828"/>
                  <a:pt x="396718" y="757327"/>
                  <a:pt x="445725" y="770970"/>
                </a:cubicBezTo>
                <a:lnTo>
                  <a:pt x="417610" y="976168"/>
                </a:lnTo>
                <a:lnTo>
                  <a:pt x="372124" y="976168"/>
                </a:lnTo>
                <a:cubicBezTo>
                  <a:pt x="352192" y="976168"/>
                  <a:pt x="335986" y="992370"/>
                  <a:pt x="335986" y="1012298"/>
                </a:cubicBezTo>
                <a:lnTo>
                  <a:pt x="335986" y="1105676"/>
                </a:lnTo>
                <a:cubicBezTo>
                  <a:pt x="335986" y="1125604"/>
                  <a:pt x="352192" y="1141807"/>
                  <a:pt x="372124" y="1141807"/>
                </a:cubicBezTo>
                <a:lnTo>
                  <a:pt x="699329" y="1141807"/>
                </a:lnTo>
                <a:cubicBezTo>
                  <a:pt x="719260" y="1141807"/>
                  <a:pt x="735466" y="1125604"/>
                  <a:pt x="735466" y="1105676"/>
                </a:cubicBezTo>
                <a:lnTo>
                  <a:pt x="735466" y="1012298"/>
                </a:lnTo>
                <a:cubicBezTo>
                  <a:pt x="735466" y="992370"/>
                  <a:pt x="719260" y="976168"/>
                  <a:pt x="699329" y="976168"/>
                </a:cubicBezTo>
                <a:lnTo>
                  <a:pt x="653842" y="976168"/>
                </a:lnTo>
                <a:lnTo>
                  <a:pt x="625727" y="770970"/>
                </a:lnTo>
                <a:cubicBezTo>
                  <a:pt x="674734" y="757327"/>
                  <a:pt x="719260" y="732828"/>
                  <a:pt x="756541" y="700240"/>
                </a:cubicBezTo>
                <a:cubicBezTo>
                  <a:pt x="770918" y="707942"/>
                  <a:pt x="806622" y="724396"/>
                  <a:pt x="849525" y="724396"/>
                </a:cubicBezTo>
                <a:cubicBezTo>
                  <a:pt x="873114" y="724396"/>
                  <a:pt x="898852" y="719414"/>
                  <a:pt x="924429" y="705268"/>
                </a:cubicBezTo>
                <a:cubicBezTo>
                  <a:pt x="1022488" y="651015"/>
                  <a:pt x="1071951" y="487958"/>
                  <a:pt x="1071448" y="220646"/>
                </a:cubicBezTo>
                <a:cubicBezTo>
                  <a:pt x="1071334" y="201929"/>
                  <a:pt x="1056088" y="186709"/>
                  <a:pt x="1037391" y="186709"/>
                </a:cubicBezTo>
                <a:close/>
                <a:moveTo>
                  <a:pt x="712563" y="1012298"/>
                </a:moveTo>
                <a:lnTo>
                  <a:pt x="712563" y="1105676"/>
                </a:lnTo>
                <a:cubicBezTo>
                  <a:pt x="712563" y="1113012"/>
                  <a:pt x="706597" y="1118953"/>
                  <a:pt x="699283" y="1118953"/>
                </a:cubicBezTo>
                <a:lnTo>
                  <a:pt x="372101" y="1118953"/>
                </a:lnTo>
                <a:cubicBezTo>
                  <a:pt x="364764" y="1118953"/>
                  <a:pt x="358821" y="1112989"/>
                  <a:pt x="358821" y="1105676"/>
                </a:cubicBezTo>
                <a:lnTo>
                  <a:pt x="358821" y="1012298"/>
                </a:lnTo>
                <a:cubicBezTo>
                  <a:pt x="358821" y="1004962"/>
                  <a:pt x="364786" y="999021"/>
                  <a:pt x="372101" y="999021"/>
                </a:cubicBezTo>
                <a:lnTo>
                  <a:pt x="699306" y="999021"/>
                </a:lnTo>
                <a:cubicBezTo>
                  <a:pt x="706620" y="998998"/>
                  <a:pt x="712563" y="1004962"/>
                  <a:pt x="712563" y="1012298"/>
                </a:cubicBezTo>
                <a:close/>
                <a:moveTo>
                  <a:pt x="226041" y="22853"/>
                </a:moveTo>
                <a:lnTo>
                  <a:pt x="845342" y="22853"/>
                </a:lnTo>
                <a:cubicBezTo>
                  <a:pt x="847194" y="22853"/>
                  <a:pt x="848702" y="24361"/>
                  <a:pt x="848702" y="26212"/>
                </a:cubicBezTo>
                <a:lnTo>
                  <a:pt x="848702" y="198067"/>
                </a:lnTo>
                <a:cubicBezTo>
                  <a:pt x="848702" y="198090"/>
                  <a:pt x="848702" y="198090"/>
                  <a:pt x="848702" y="198113"/>
                </a:cubicBezTo>
                <a:cubicBezTo>
                  <a:pt x="848702" y="198136"/>
                  <a:pt x="848702" y="198136"/>
                  <a:pt x="848702" y="198159"/>
                </a:cubicBezTo>
                <a:lnTo>
                  <a:pt x="848702" y="447394"/>
                </a:lnTo>
                <a:cubicBezTo>
                  <a:pt x="848702" y="619957"/>
                  <a:pt x="708289" y="760344"/>
                  <a:pt x="535692" y="760344"/>
                </a:cubicBezTo>
                <a:cubicBezTo>
                  <a:pt x="363095" y="760344"/>
                  <a:pt x="222681" y="619957"/>
                  <a:pt x="222681" y="447394"/>
                </a:cubicBezTo>
                <a:lnTo>
                  <a:pt x="222681" y="198182"/>
                </a:lnTo>
                <a:cubicBezTo>
                  <a:pt x="222681" y="198159"/>
                  <a:pt x="222681" y="198159"/>
                  <a:pt x="222681" y="198136"/>
                </a:cubicBezTo>
                <a:cubicBezTo>
                  <a:pt x="222681" y="198113"/>
                  <a:pt x="222681" y="198113"/>
                  <a:pt x="222681" y="198090"/>
                </a:cubicBezTo>
                <a:lnTo>
                  <a:pt x="222681" y="26235"/>
                </a:lnTo>
                <a:cubicBezTo>
                  <a:pt x="222681" y="24361"/>
                  <a:pt x="224190" y="22853"/>
                  <a:pt x="226041" y="22853"/>
                </a:cubicBezTo>
                <a:close/>
                <a:moveTo>
                  <a:pt x="157903" y="685157"/>
                </a:moveTo>
                <a:cubicBezTo>
                  <a:pt x="45696" y="622837"/>
                  <a:pt x="22541" y="398169"/>
                  <a:pt x="22861" y="220692"/>
                </a:cubicBezTo>
                <a:cubicBezTo>
                  <a:pt x="22861" y="214544"/>
                  <a:pt x="27867" y="209562"/>
                  <a:pt x="33970" y="209562"/>
                </a:cubicBezTo>
                <a:lnTo>
                  <a:pt x="199801" y="209562"/>
                </a:lnTo>
                <a:lnTo>
                  <a:pt x="199801" y="447417"/>
                </a:lnTo>
                <a:cubicBezTo>
                  <a:pt x="199801" y="539377"/>
                  <a:pt x="236967" y="622814"/>
                  <a:pt x="297060" y="683512"/>
                </a:cubicBezTo>
                <a:cubicBezTo>
                  <a:pt x="272168" y="695190"/>
                  <a:pt x="213356" y="715963"/>
                  <a:pt x="157903" y="685157"/>
                </a:cubicBezTo>
                <a:close/>
                <a:moveTo>
                  <a:pt x="630733" y="976145"/>
                </a:moveTo>
                <a:lnTo>
                  <a:pt x="440650" y="976145"/>
                </a:lnTo>
                <a:lnTo>
                  <a:pt x="468034" y="776364"/>
                </a:lnTo>
                <a:cubicBezTo>
                  <a:pt x="489885" y="780843"/>
                  <a:pt x="512537" y="783219"/>
                  <a:pt x="535692" y="783219"/>
                </a:cubicBezTo>
                <a:cubicBezTo>
                  <a:pt x="558869" y="783219"/>
                  <a:pt x="581498" y="780866"/>
                  <a:pt x="603350" y="776364"/>
                </a:cubicBezTo>
                <a:lnTo>
                  <a:pt x="630733" y="976145"/>
                </a:lnTo>
                <a:close/>
                <a:moveTo>
                  <a:pt x="913480" y="685157"/>
                </a:moveTo>
                <a:cubicBezTo>
                  <a:pt x="892063" y="697063"/>
                  <a:pt x="870143" y="701246"/>
                  <a:pt x="849845" y="701246"/>
                </a:cubicBezTo>
                <a:cubicBezTo>
                  <a:pt x="817639" y="701246"/>
                  <a:pt x="789593" y="690642"/>
                  <a:pt x="774278" y="683489"/>
                </a:cubicBezTo>
                <a:cubicBezTo>
                  <a:pt x="834371" y="622791"/>
                  <a:pt x="871560" y="539355"/>
                  <a:pt x="871560" y="447394"/>
                </a:cubicBezTo>
                <a:lnTo>
                  <a:pt x="871560" y="209562"/>
                </a:lnTo>
                <a:lnTo>
                  <a:pt x="1037391" y="209562"/>
                </a:lnTo>
                <a:cubicBezTo>
                  <a:pt x="1043517" y="209562"/>
                  <a:pt x="1048499" y="214567"/>
                  <a:pt x="1048499" y="220692"/>
                </a:cubicBezTo>
                <a:cubicBezTo>
                  <a:pt x="1048842" y="398169"/>
                  <a:pt x="1025688" y="622837"/>
                  <a:pt x="913480" y="685157"/>
                </a:cubicBezTo>
                <a:close/>
                <a:moveTo>
                  <a:pt x="469405" y="1058987"/>
                </a:moveTo>
                <a:cubicBezTo>
                  <a:pt x="469405" y="1052680"/>
                  <a:pt x="474525" y="1047561"/>
                  <a:pt x="480834" y="1047561"/>
                </a:cubicBezTo>
                <a:lnTo>
                  <a:pt x="590550" y="1047561"/>
                </a:lnTo>
                <a:cubicBezTo>
                  <a:pt x="596858" y="1047561"/>
                  <a:pt x="601978" y="1052680"/>
                  <a:pt x="601978" y="1058987"/>
                </a:cubicBezTo>
                <a:cubicBezTo>
                  <a:pt x="601978" y="1065295"/>
                  <a:pt x="596858" y="1070414"/>
                  <a:pt x="590550" y="1070414"/>
                </a:cubicBezTo>
                <a:lnTo>
                  <a:pt x="480834" y="1070414"/>
                </a:lnTo>
                <a:cubicBezTo>
                  <a:pt x="474525" y="1070414"/>
                  <a:pt x="469405" y="1065295"/>
                  <a:pt x="469405" y="1058987"/>
                </a:cubicBezTo>
                <a:close/>
                <a:moveTo>
                  <a:pt x="442525" y="394672"/>
                </a:moveTo>
                <a:lnTo>
                  <a:pt x="426296" y="489329"/>
                </a:lnTo>
                <a:cubicBezTo>
                  <a:pt x="425199" y="495682"/>
                  <a:pt x="427759" y="501967"/>
                  <a:pt x="432970" y="505761"/>
                </a:cubicBezTo>
                <a:cubicBezTo>
                  <a:pt x="435919" y="507909"/>
                  <a:pt x="439370" y="508983"/>
                  <a:pt x="442822" y="508983"/>
                </a:cubicBezTo>
                <a:cubicBezTo>
                  <a:pt x="445496" y="508983"/>
                  <a:pt x="448171" y="508343"/>
                  <a:pt x="450662" y="507040"/>
                </a:cubicBezTo>
                <a:lnTo>
                  <a:pt x="535669" y="462363"/>
                </a:lnTo>
                <a:lnTo>
                  <a:pt x="620676" y="507040"/>
                </a:lnTo>
                <a:cubicBezTo>
                  <a:pt x="626367" y="510034"/>
                  <a:pt x="633156" y="509554"/>
                  <a:pt x="638368" y="505761"/>
                </a:cubicBezTo>
                <a:cubicBezTo>
                  <a:pt x="643579" y="501967"/>
                  <a:pt x="646139" y="495682"/>
                  <a:pt x="645042" y="489329"/>
                </a:cubicBezTo>
                <a:lnTo>
                  <a:pt x="628813" y="394672"/>
                </a:lnTo>
                <a:lnTo>
                  <a:pt x="697591" y="327644"/>
                </a:lnTo>
                <a:cubicBezTo>
                  <a:pt x="702209" y="323142"/>
                  <a:pt x="703832" y="316560"/>
                  <a:pt x="701843" y="310436"/>
                </a:cubicBezTo>
                <a:cubicBezTo>
                  <a:pt x="699854" y="304311"/>
                  <a:pt x="694666" y="299923"/>
                  <a:pt x="688288" y="299009"/>
                </a:cubicBezTo>
                <a:lnTo>
                  <a:pt x="593247" y="285206"/>
                </a:lnTo>
                <a:lnTo>
                  <a:pt x="550732" y="199096"/>
                </a:lnTo>
                <a:cubicBezTo>
                  <a:pt x="550732" y="199096"/>
                  <a:pt x="550732" y="199096"/>
                  <a:pt x="550732" y="199096"/>
                </a:cubicBezTo>
                <a:cubicBezTo>
                  <a:pt x="547875" y="193314"/>
                  <a:pt x="542115" y="189726"/>
                  <a:pt x="535669" y="189726"/>
                </a:cubicBezTo>
                <a:cubicBezTo>
                  <a:pt x="529223" y="189726"/>
                  <a:pt x="523463" y="193314"/>
                  <a:pt x="520606" y="199096"/>
                </a:cubicBezTo>
                <a:lnTo>
                  <a:pt x="478091" y="285206"/>
                </a:lnTo>
                <a:lnTo>
                  <a:pt x="383027" y="299009"/>
                </a:lnTo>
                <a:cubicBezTo>
                  <a:pt x="376649" y="299946"/>
                  <a:pt x="371461" y="304311"/>
                  <a:pt x="369472" y="310436"/>
                </a:cubicBezTo>
                <a:cubicBezTo>
                  <a:pt x="367484" y="316560"/>
                  <a:pt x="369106" y="323165"/>
                  <a:pt x="373724" y="327644"/>
                </a:cubicBezTo>
                <a:lnTo>
                  <a:pt x="442525" y="394672"/>
                </a:lnTo>
                <a:close/>
                <a:moveTo>
                  <a:pt x="487348" y="306939"/>
                </a:moveTo>
                <a:cubicBezTo>
                  <a:pt x="491074" y="306391"/>
                  <a:pt x="494297" y="304060"/>
                  <a:pt x="495965" y="300677"/>
                </a:cubicBezTo>
                <a:lnTo>
                  <a:pt x="535692" y="220189"/>
                </a:lnTo>
                <a:lnTo>
                  <a:pt x="575418" y="300677"/>
                </a:lnTo>
                <a:cubicBezTo>
                  <a:pt x="577087" y="304060"/>
                  <a:pt x="580310" y="306391"/>
                  <a:pt x="584013" y="306939"/>
                </a:cubicBezTo>
                <a:lnTo>
                  <a:pt x="672860" y="319851"/>
                </a:lnTo>
                <a:lnTo>
                  <a:pt x="608561" y="382514"/>
                </a:lnTo>
                <a:cubicBezTo>
                  <a:pt x="605864" y="385142"/>
                  <a:pt x="604630" y="388913"/>
                  <a:pt x="605270" y="392638"/>
                </a:cubicBezTo>
                <a:lnTo>
                  <a:pt x="620447" y="481102"/>
                </a:lnTo>
                <a:lnTo>
                  <a:pt x="540972" y="439327"/>
                </a:lnTo>
                <a:cubicBezTo>
                  <a:pt x="537635" y="437567"/>
                  <a:pt x="533658" y="437567"/>
                  <a:pt x="530343" y="439327"/>
                </a:cubicBezTo>
                <a:lnTo>
                  <a:pt x="450868" y="481102"/>
                </a:lnTo>
                <a:lnTo>
                  <a:pt x="466045" y="392638"/>
                </a:lnTo>
                <a:cubicBezTo>
                  <a:pt x="466685" y="388936"/>
                  <a:pt x="465451" y="385142"/>
                  <a:pt x="462754" y="382514"/>
                </a:cubicBezTo>
                <a:lnTo>
                  <a:pt x="398455" y="319851"/>
                </a:lnTo>
                <a:lnTo>
                  <a:pt x="487348" y="306939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6" name="Google Shape;1406;p30"/>
          <p:cNvGrpSpPr/>
          <p:nvPr/>
        </p:nvGrpSpPr>
        <p:grpSpPr>
          <a:xfrm>
            <a:off x="1226286" y="5047560"/>
            <a:ext cx="3454200" cy="1776257"/>
            <a:chOff x="0" y="0"/>
            <a:chExt cx="4605600" cy="2368343"/>
          </a:xfrm>
        </p:grpSpPr>
        <p:sp>
          <p:nvSpPr>
            <p:cNvPr id="1407" name="Google Shape;1407;p30"/>
            <p:cNvSpPr txBox="1"/>
            <p:nvPr/>
          </p:nvSpPr>
          <p:spPr>
            <a:xfrm>
              <a:off x="0" y="0"/>
              <a:ext cx="4605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30"/>
            <p:cNvSpPr txBox="1"/>
            <p:nvPr/>
          </p:nvSpPr>
          <p:spPr>
            <a:xfrm>
              <a:off x="0" y="891143"/>
              <a:ext cx="46056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09" name="Google Shape;1409;p30"/>
          <p:cNvGrpSpPr/>
          <p:nvPr/>
        </p:nvGrpSpPr>
        <p:grpSpPr>
          <a:xfrm>
            <a:off x="7386815" y="6366528"/>
            <a:ext cx="3454200" cy="1776257"/>
            <a:chOff x="0" y="0"/>
            <a:chExt cx="4605600" cy="2368343"/>
          </a:xfrm>
        </p:grpSpPr>
        <p:sp>
          <p:nvSpPr>
            <p:cNvPr id="1410" name="Google Shape;1410;p30"/>
            <p:cNvSpPr txBox="1"/>
            <p:nvPr/>
          </p:nvSpPr>
          <p:spPr>
            <a:xfrm>
              <a:off x="0" y="0"/>
              <a:ext cx="4605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30"/>
            <p:cNvSpPr txBox="1"/>
            <p:nvPr/>
          </p:nvSpPr>
          <p:spPr>
            <a:xfrm>
              <a:off x="0" y="891143"/>
              <a:ext cx="46056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2" name="Google Shape;1412;p30"/>
          <p:cNvGrpSpPr/>
          <p:nvPr/>
        </p:nvGrpSpPr>
        <p:grpSpPr>
          <a:xfrm>
            <a:off x="13726916" y="7421511"/>
            <a:ext cx="3454200" cy="1776257"/>
            <a:chOff x="0" y="0"/>
            <a:chExt cx="4605600" cy="2368343"/>
          </a:xfrm>
        </p:grpSpPr>
        <p:sp>
          <p:nvSpPr>
            <p:cNvPr id="1413" name="Google Shape;1413;p30"/>
            <p:cNvSpPr txBox="1"/>
            <p:nvPr/>
          </p:nvSpPr>
          <p:spPr>
            <a:xfrm>
              <a:off x="0" y="0"/>
              <a:ext cx="4605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30"/>
            <p:cNvSpPr txBox="1"/>
            <p:nvPr/>
          </p:nvSpPr>
          <p:spPr>
            <a:xfrm>
              <a:off x="0" y="891143"/>
              <a:ext cx="46056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5" name="Google Shape;1415;p30"/>
          <p:cNvGrpSpPr/>
          <p:nvPr/>
        </p:nvGrpSpPr>
        <p:grpSpPr>
          <a:xfrm>
            <a:off x="10170238" y="5650463"/>
            <a:ext cx="4262336" cy="261580"/>
            <a:chOff x="778" y="0"/>
            <a:chExt cx="5683115" cy="348773"/>
          </a:xfrm>
        </p:grpSpPr>
        <p:grpSp>
          <p:nvGrpSpPr>
            <p:cNvPr id="1416" name="Google Shape;1416;p30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417" name="Google Shape;1417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30"/>
            <p:cNvGrpSpPr/>
            <p:nvPr/>
          </p:nvGrpSpPr>
          <p:grpSpPr>
            <a:xfrm>
              <a:off x="750668" y="0"/>
              <a:ext cx="347217" cy="348773"/>
              <a:chOff x="1813" y="0"/>
              <a:chExt cx="809173" cy="812800"/>
            </a:xfrm>
          </p:grpSpPr>
          <p:sp>
            <p:nvSpPr>
              <p:cNvPr id="1420" name="Google Shape;1420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30"/>
            <p:cNvGrpSpPr/>
            <p:nvPr/>
          </p:nvGrpSpPr>
          <p:grpSpPr>
            <a:xfrm>
              <a:off x="1534776" y="0"/>
              <a:ext cx="347217" cy="348773"/>
              <a:chOff x="1813" y="0"/>
              <a:chExt cx="809173" cy="812800"/>
            </a:xfrm>
          </p:grpSpPr>
          <p:sp>
            <p:nvSpPr>
              <p:cNvPr id="1423" name="Google Shape;1423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30"/>
            <p:cNvGrpSpPr/>
            <p:nvPr/>
          </p:nvGrpSpPr>
          <p:grpSpPr>
            <a:xfrm>
              <a:off x="2234463" y="0"/>
              <a:ext cx="347217" cy="348773"/>
              <a:chOff x="1813" y="0"/>
              <a:chExt cx="809173" cy="812800"/>
            </a:xfrm>
          </p:grpSpPr>
          <p:sp>
            <p:nvSpPr>
              <p:cNvPr id="1426" name="Google Shape;1426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30"/>
            <p:cNvGrpSpPr/>
            <p:nvPr/>
          </p:nvGrpSpPr>
          <p:grpSpPr>
            <a:xfrm>
              <a:off x="3018571" y="0"/>
              <a:ext cx="347217" cy="348773"/>
              <a:chOff x="1813" y="0"/>
              <a:chExt cx="809173" cy="812800"/>
            </a:xfrm>
          </p:grpSpPr>
          <p:sp>
            <p:nvSpPr>
              <p:cNvPr id="1429" name="Google Shape;1429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30"/>
            <p:cNvGrpSpPr/>
            <p:nvPr/>
          </p:nvGrpSpPr>
          <p:grpSpPr>
            <a:xfrm>
              <a:off x="3802678" y="0"/>
              <a:ext cx="347217" cy="348773"/>
              <a:chOff x="1813" y="0"/>
              <a:chExt cx="809173" cy="812800"/>
            </a:xfrm>
          </p:grpSpPr>
          <p:sp>
            <p:nvSpPr>
              <p:cNvPr id="1432" name="Google Shape;1432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30"/>
            <p:cNvGrpSpPr/>
            <p:nvPr/>
          </p:nvGrpSpPr>
          <p:grpSpPr>
            <a:xfrm>
              <a:off x="4552569" y="0"/>
              <a:ext cx="347217" cy="348773"/>
              <a:chOff x="1813" y="0"/>
              <a:chExt cx="809173" cy="812800"/>
            </a:xfrm>
          </p:grpSpPr>
          <p:sp>
            <p:nvSpPr>
              <p:cNvPr id="1435" name="Google Shape;1435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30"/>
            <p:cNvGrpSpPr/>
            <p:nvPr/>
          </p:nvGrpSpPr>
          <p:grpSpPr>
            <a:xfrm>
              <a:off x="5336676" y="0"/>
              <a:ext cx="347217" cy="348773"/>
              <a:chOff x="1813" y="0"/>
              <a:chExt cx="809173" cy="812800"/>
            </a:xfrm>
          </p:grpSpPr>
          <p:sp>
            <p:nvSpPr>
              <p:cNvPr id="1438" name="Google Shape;1438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0" name="Google Shape;1440;p30"/>
          <p:cNvGrpSpPr/>
          <p:nvPr/>
        </p:nvGrpSpPr>
        <p:grpSpPr>
          <a:xfrm>
            <a:off x="14550255" y="5356619"/>
            <a:ext cx="1807541" cy="1815643"/>
            <a:chOff x="1813" y="0"/>
            <a:chExt cx="809173" cy="812800"/>
          </a:xfrm>
        </p:grpSpPr>
        <p:sp>
          <p:nvSpPr>
            <p:cNvPr id="1441" name="Google Shape;1441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925" lIns="55925" spcFirstLastPara="1" rIns="55925" wrap="square" tIns="55925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3" name="Google Shape;14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6255" y="5791661"/>
            <a:ext cx="1046393" cy="94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31"/>
          <p:cNvGrpSpPr/>
          <p:nvPr/>
        </p:nvGrpSpPr>
        <p:grpSpPr>
          <a:xfrm>
            <a:off x="413081" y="435175"/>
            <a:ext cx="17439793" cy="9369973"/>
            <a:chOff x="0" y="0"/>
            <a:chExt cx="4593196" cy="2467812"/>
          </a:xfrm>
        </p:grpSpPr>
        <p:sp>
          <p:nvSpPr>
            <p:cNvPr id="1449" name="Google Shape;1449;p31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450" name="Google Shape;1450;p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51" name="Google Shape;1451;p31"/>
          <p:cNvGraphicFramePr/>
          <p:nvPr/>
        </p:nvGraphicFramePr>
        <p:xfrm>
          <a:off x="1028700" y="31935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{61767E57-3AF3-4AAB-B786-035AE5C2DC87}</a:tableStyleId>
              </a:tblPr>
              <a:tblGrid>
                <a:gridCol w="1678925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</a:tblGrid>
              <a:tr h="765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OCT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01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 anchor="ctr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 anchor="ctr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1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55E5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 anchor="ctr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452" name="Google Shape;1452;p31"/>
          <p:cNvCxnSpPr/>
          <p:nvPr/>
        </p:nvCxnSpPr>
        <p:spPr>
          <a:xfrm>
            <a:off x="2773511" y="4627653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055E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3" name="Google Shape;1453;p31"/>
          <p:cNvCxnSpPr/>
          <p:nvPr/>
        </p:nvCxnSpPr>
        <p:spPr>
          <a:xfrm>
            <a:off x="6466863" y="5908298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4" name="Google Shape;1454;p31"/>
          <p:cNvCxnSpPr/>
          <p:nvPr/>
        </p:nvCxnSpPr>
        <p:spPr>
          <a:xfrm>
            <a:off x="10073426" y="7327803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055E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5" name="Google Shape;1455;p31"/>
          <p:cNvCxnSpPr/>
          <p:nvPr/>
        </p:nvCxnSpPr>
        <p:spPr>
          <a:xfrm>
            <a:off x="12580177" y="8751126"/>
            <a:ext cx="4171309" cy="0"/>
          </a:xfrm>
          <a:prstGeom prst="straightConnector1">
            <a:avLst/>
          </a:prstGeom>
          <a:noFill/>
          <a:ln cap="flat" cmpd="sng" w="285750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56" name="Google Shape;1456;p31"/>
          <p:cNvGrpSpPr/>
          <p:nvPr/>
        </p:nvGrpSpPr>
        <p:grpSpPr>
          <a:xfrm>
            <a:off x="12901980" y="1259807"/>
            <a:ext cx="4302820" cy="1418070"/>
            <a:chOff x="778" y="0"/>
            <a:chExt cx="5737094" cy="1890760"/>
          </a:xfrm>
        </p:grpSpPr>
        <p:grpSp>
          <p:nvGrpSpPr>
            <p:cNvPr id="1457" name="Google Shape;1457;p31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1458" name="Google Shape;1458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31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1461" name="Google Shape;1461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3" name="Google Shape;1463;p31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1464" name="Google Shape;1464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6" name="Google Shape;1466;p31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1467" name="Google Shape;1467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31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1473" name="Google Shape;1473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5" name="Google Shape;1475;p31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1476" name="Google Shape;1476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8" name="Google Shape;1478;p31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1479" name="Google Shape;1479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1" name="Google Shape;1481;p31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1482" name="Google Shape;1482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4" name="Google Shape;1484;p31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485" name="Google Shape;1485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7" name="Google Shape;1487;p31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488" name="Google Shape;1488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0" name="Google Shape;1490;p31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491" name="Google Shape;1491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3" name="Google Shape;1493;p31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494" name="Google Shape;1494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6" name="Google Shape;1496;p31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497" name="Google Shape;1497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31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500" name="Google Shape;1500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2" name="Google Shape;1502;p31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503" name="Google Shape;1503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31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506" name="Google Shape;1506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8" name="Google Shape;1508;p31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509" name="Google Shape;1509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1" name="Google Shape;1511;p31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512" name="Google Shape;1512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31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515" name="Google Shape;1515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31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518" name="Google Shape;1518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0" name="Google Shape;1520;p31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521" name="Google Shape;1521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3" name="Google Shape;1523;p31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524" name="Google Shape;1524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6" name="Google Shape;1526;p31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9" name="Google Shape;1529;p31"/>
          <p:cNvSpPr txBox="1"/>
          <p:nvPr/>
        </p:nvSpPr>
        <p:spPr>
          <a:xfrm>
            <a:off x="1102296" y="838200"/>
            <a:ext cx="107571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Add a Roadmap Page</a:t>
            </a:r>
            <a:endParaRPr/>
          </a:p>
        </p:txBody>
      </p:sp>
      <p:sp>
        <p:nvSpPr>
          <p:cNvPr id="1530" name="Google Shape;1530;p31"/>
          <p:cNvSpPr txBox="1"/>
          <p:nvPr/>
        </p:nvSpPr>
        <p:spPr>
          <a:xfrm>
            <a:off x="1102296" y="2122251"/>
            <a:ext cx="11016273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Elaborate on the data you want to discuss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433317" y="530200"/>
            <a:ext cx="17439793" cy="3170318"/>
            <a:chOff x="0" y="0"/>
            <a:chExt cx="4593196" cy="834981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4593196" cy="834981"/>
            </a:xfrm>
            <a:custGeom>
              <a:rect b="b" l="l" r="r" t="t"/>
              <a:pathLst>
                <a:path extrusionOk="0" h="834981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834981"/>
                  </a:lnTo>
                  <a:lnTo>
                    <a:pt x="0" y="83498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5" name="Google Shape;155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4561571" y="1028700"/>
            <a:ext cx="2587072" cy="794089"/>
            <a:chOff x="778" y="0"/>
            <a:chExt cx="3449430" cy="1058785"/>
          </a:xfrm>
        </p:grpSpPr>
        <p:grpSp>
          <p:nvGrpSpPr>
            <p:cNvPr id="157" name="Google Shape;157;p14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58" name="Google Shape;158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14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14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64" name="Google Shape;164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4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67" name="Google Shape;167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14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4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4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76" name="Google Shape;176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14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7" name="Google Shape;187;p14"/>
          <p:cNvSpPr txBox="1"/>
          <p:nvPr/>
        </p:nvSpPr>
        <p:spPr>
          <a:xfrm>
            <a:off x="933091" y="678495"/>
            <a:ext cx="9386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How to Use This Presentation</a:t>
            </a:r>
            <a:endParaRPr/>
          </a:p>
        </p:txBody>
      </p:sp>
      <p:grpSp>
        <p:nvGrpSpPr>
          <p:cNvPr id="188" name="Google Shape;188;p14"/>
          <p:cNvGrpSpPr/>
          <p:nvPr/>
        </p:nvGrpSpPr>
        <p:grpSpPr>
          <a:xfrm>
            <a:off x="413081" y="4012245"/>
            <a:ext cx="17439793" cy="5802428"/>
            <a:chOff x="0" y="0"/>
            <a:chExt cx="4593196" cy="1528211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4593196" cy="1528211"/>
            </a:xfrm>
            <a:custGeom>
              <a:rect b="b" l="l" r="r" t="t"/>
              <a:pathLst>
                <a:path extrusionOk="0" h="1528211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1528211"/>
                  </a:lnTo>
                  <a:lnTo>
                    <a:pt x="0" y="1528211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90" name="Google Shape;190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4"/>
          <p:cNvSpPr txBox="1"/>
          <p:nvPr/>
        </p:nvSpPr>
        <p:spPr>
          <a:xfrm>
            <a:off x="1663472" y="5768975"/>
            <a:ext cx="4257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"Google Slides" button below this presentation preview.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"Make a copy."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need to sign in to your Google account.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1663472" y="4656196"/>
            <a:ext cx="3300830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DB600"/>
                </a:solidFill>
                <a:latin typeface="Paytone One"/>
                <a:ea typeface="Paytone One"/>
                <a:cs typeface="Paytone One"/>
                <a:sym typeface="Paytone One"/>
              </a:rPr>
              <a:t>Google Slides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7355657" y="5768975"/>
            <a:ext cx="42576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"PowerPoint" button below this presentation preview.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Download and install the fonts used in this presentation as listed on the next page.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7404980" y="4656196"/>
            <a:ext cx="288254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DB600"/>
                </a:solidFill>
                <a:latin typeface="Paytone One"/>
                <a:ea typeface="Paytone One"/>
                <a:cs typeface="Paytone One"/>
                <a:sym typeface="Paytone One"/>
              </a:rPr>
              <a:t>PowerPoint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12784749" y="5768975"/>
            <a:ext cx="4364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"Canva" button under this presentation preview.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245746" lvl="1" marL="4533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need to sign in to your Canva account.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2784749" y="4656196"/>
            <a:ext cx="16276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DB600"/>
                </a:solidFill>
                <a:latin typeface="Paytone One"/>
                <a:ea typeface="Paytone One"/>
                <a:cs typeface="Paytone One"/>
                <a:sym typeface="Paytone One"/>
              </a:rPr>
              <a:t>Canva</a:t>
            </a:r>
            <a:endParaRPr/>
          </a:p>
        </p:txBody>
      </p:sp>
      <p:grpSp>
        <p:nvGrpSpPr>
          <p:cNvPr id="197" name="Google Shape;197;p14"/>
          <p:cNvGrpSpPr/>
          <p:nvPr/>
        </p:nvGrpSpPr>
        <p:grpSpPr>
          <a:xfrm>
            <a:off x="1182026" y="4730110"/>
            <a:ext cx="413164" cy="415016"/>
            <a:chOff x="1813" y="0"/>
            <a:chExt cx="809173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6840075" y="4730110"/>
            <a:ext cx="413164" cy="415016"/>
            <a:chOff x="1813" y="0"/>
            <a:chExt cx="809173" cy="812800"/>
          </a:xfrm>
        </p:grpSpPr>
        <p:sp>
          <p:nvSpPr>
            <p:cNvPr id="201" name="Google Shape;201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12220795" y="4730110"/>
            <a:ext cx="413164" cy="415016"/>
            <a:chOff x="1813" y="0"/>
            <a:chExt cx="809173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32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536" name="Google Shape;1536;p32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37" name="Google Shape;1537;p3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8" name="Google Shape;1538;p32"/>
          <p:cNvSpPr/>
          <p:nvPr/>
        </p:nvSpPr>
        <p:spPr>
          <a:xfrm>
            <a:off x="9304650" y="1117651"/>
            <a:ext cx="6339120" cy="3877487"/>
          </a:xfrm>
          <a:custGeom>
            <a:rect b="b" l="l" r="r" t="t"/>
            <a:pathLst>
              <a:path extrusionOk="0" h="285015" w="465961">
                <a:moveTo>
                  <a:pt x="0" y="0"/>
                </a:moveTo>
                <a:lnTo>
                  <a:pt x="465961" y="0"/>
                </a:lnTo>
                <a:lnTo>
                  <a:pt x="465961" y="285015"/>
                </a:lnTo>
                <a:lnTo>
                  <a:pt x="0" y="285015"/>
                </a:lnTo>
                <a:close/>
              </a:path>
            </a:pathLst>
          </a:custGeom>
          <a:solidFill>
            <a:srgbClr val="055E5C"/>
          </a:solidFill>
          <a:ln cap="flat" cmpd="sng" w="47625">
            <a:solidFill>
              <a:srgbClr val="055E5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9" name="Google Shape;1539;p32"/>
          <p:cNvSpPr txBox="1"/>
          <p:nvPr/>
        </p:nvSpPr>
        <p:spPr>
          <a:xfrm>
            <a:off x="9304650" y="988068"/>
            <a:ext cx="11056296" cy="11186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0" name="Google Shape;1540;p32"/>
          <p:cNvGrpSpPr/>
          <p:nvPr/>
        </p:nvGrpSpPr>
        <p:grpSpPr>
          <a:xfrm>
            <a:off x="2644211" y="988068"/>
            <a:ext cx="11057690" cy="11187299"/>
            <a:chOff x="0" y="-9525"/>
            <a:chExt cx="812800" cy="822325"/>
          </a:xfrm>
        </p:grpSpPr>
        <p:sp>
          <p:nvSpPr>
            <p:cNvPr id="1541" name="Google Shape;1541;p32"/>
            <p:cNvSpPr/>
            <p:nvPr/>
          </p:nvSpPr>
          <p:spPr>
            <a:xfrm>
              <a:off x="0" y="0"/>
              <a:ext cx="465961" cy="285015"/>
            </a:xfrm>
            <a:custGeom>
              <a:rect b="b" l="l" r="r" t="t"/>
              <a:pathLst>
                <a:path extrusionOk="0" h="285015" w="465961">
                  <a:moveTo>
                    <a:pt x="0" y="0"/>
                  </a:moveTo>
                  <a:lnTo>
                    <a:pt x="465961" y="0"/>
                  </a:lnTo>
                  <a:lnTo>
                    <a:pt x="465961" y="285015"/>
                  </a:lnTo>
                  <a:lnTo>
                    <a:pt x="0" y="285015"/>
                  </a:lnTo>
                  <a:close/>
                </a:path>
              </a:pathLst>
            </a:custGeom>
            <a:solidFill>
              <a:srgbClr val="055E5C"/>
            </a:solidFill>
            <a:ln cap="flat" cmpd="sng" w="47625">
              <a:solidFill>
                <a:srgbClr val="055E5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2" name="Google Shape;1542;p3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3" name="Google Shape;1543;p32"/>
          <p:cNvSpPr txBox="1"/>
          <p:nvPr/>
        </p:nvSpPr>
        <p:spPr>
          <a:xfrm>
            <a:off x="2950398" y="3334762"/>
            <a:ext cx="2271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STRENGTHS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4" name="Google Shape;1544;p32"/>
          <p:cNvSpPr txBox="1"/>
          <p:nvPr/>
        </p:nvSpPr>
        <p:spPr>
          <a:xfrm>
            <a:off x="2950398" y="3875688"/>
            <a:ext cx="40935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you doing well?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sets you apart?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your good qualities?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5" name="Google Shape;1545;p32"/>
          <p:cNvSpPr/>
          <p:nvPr/>
        </p:nvSpPr>
        <p:spPr>
          <a:xfrm>
            <a:off x="2950398" y="3183034"/>
            <a:ext cx="5205654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1546" name="Google Shape;1546;p32"/>
          <p:cNvSpPr txBox="1"/>
          <p:nvPr/>
        </p:nvSpPr>
        <p:spPr>
          <a:xfrm>
            <a:off x="2950398" y="1300616"/>
            <a:ext cx="661997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S</a:t>
            </a:r>
            <a:endParaRPr/>
          </a:p>
        </p:txBody>
      </p:sp>
      <p:grpSp>
        <p:nvGrpSpPr>
          <p:cNvPr id="1547" name="Google Shape;1547;p32"/>
          <p:cNvGrpSpPr/>
          <p:nvPr/>
        </p:nvGrpSpPr>
        <p:grpSpPr>
          <a:xfrm>
            <a:off x="2644211" y="5251238"/>
            <a:ext cx="11057690" cy="11187299"/>
            <a:chOff x="0" y="-9525"/>
            <a:chExt cx="812800" cy="822325"/>
          </a:xfrm>
        </p:grpSpPr>
        <p:sp>
          <p:nvSpPr>
            <p:cNvPr id="1548" name="Google Shape;1548;p32"/>
            <p:cNvSpPr/>
            <p:nvPr/>
          </p:nvSpPr>
          <p:spPr>
            <a:xfrm>
              <a:off x="0" y="0"/>
              <a:ext cx="465961" cy="285015"/>
            </a:xfrm>
            <a:custGeom>
              <a:rect b="b" l="l" r="r" t="t"/>
              <a:pathLst>
                <a:path extrusionOk="0" h="285015" w="465961">
                  <a:moveTo>
                    <a:pt x="0" y="0"/>
                  </a:moveTo>
                  <a:lnTo>
                    <a:pt x="465961" y="0"/>
                  </a:lnTo>
                  <a:lnTo>
                    <a:pt x="465961" y="285015"/>
                  </a:lnTo>
                  <a:lnTo>
                    <a:pt x="0" y="285015"/>
                  </a:lnTo>
                  <a:close/>
                </a:path>
              </a:pathLst>
            </a:custGeom>
            <a:solidFill>
              <a:srgbClr val="055E5C"/>
            </a:solidFill>
            <a:ln cap="flat" cmpd="sng" w="47625">
              <a:solidFill>
                <a:srgbClr val="055E5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9" name="Google Shape;1549;p3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0" name="Google Shape;1550;p32"/>
          <p:cNvSpPr txBox="1"/>
          <p:nvPr/>
        </p:nvSpPr>
        <p:spPr>
          <a:xfrm>
            <a:off x="2950398" y="7597933"/>
            <a:ext cx="3190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1" name="Google Shape;1551;p32"/>
          <p:cNvSpPr txBox="1"/>
          <p:nvPr/>
        </p:nvSpPr>
        <p:spPr>
          <a:xfrm>
            <a:off x="2950398" y="8138859"/>
            <a:ext cx="4190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your goals?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Are demands shifting?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can it be improved?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2" name="Google Shape;1552;p32"/>
          <p:cNvSpPr/>
          <p:nvPr/>
        </p:nvSpPr>
        <p:spPr>
          <a:xfrm>
            <a:off x="2950398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1553" name="Google Shape;1553;p32"/>
          <p:cNvSpPr txBox="1"/>
          <p:nvPr/>
        </p:nvSpPr>
        <p:spPr>
          <a:xfrm>
            <a:off x="2950398" y="5563787"/>
            <a:ext cx="661997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/>
          </a:p>
        </p:txBody>
      </p:sp>
      <p:sp>
        <p:nvSpPr>
          <p:cNvPr id="1554" name="Google Shape;1554;p32"/>
          <p:cNvSpPr txBox="1"/>
          <p:nvPr/>
        </p:nvSpPr>
        <p:spPr>
          <a:xfrm>
            <a:off x="9610837" y="3334762"/>
            <a:ext cx="3202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WEAKNESSES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5" name="Google Shape;1555;p32"/>
          <p:cNvSpPr txBox="1"/>
          <p:nvPr/>
        </p:nvSpPr>
        <p:spPr>
          <a:xfrm>
            <a:off x="9610837" y="3875688"/>
            <a:ext cx="43179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Where do you need to improve?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Are resources adequate?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do others do better than you?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6" name="Google Shape;1556;p32"/>
          <p:cNvSpPr txBox="1"/>
          <p:nvPr/>
        </p:nvSpPr>
        <p:spPr>
          <a:xfrm>
            <a:off x="9610837" y="1300616"/>
            <a:ext cx="6621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W</a:t>
            </a:r>
            <a:endParaRPr/>
          </a:p>
        </p:txBody>
      </p:sp>
      <p:grpSp>
        <p:nvGrpSpPr>
          <p:cNvPr id="1557" name="Google Shape;1557;p32"/>
          <p:cNvGrpSpPr/>
          <p:nvPr/>
        </p:nvGrpSpPr>
        <p:grpSpPr>
          <a:xfrm>
            <a:off x="9304650" y="5251238"/>
            <a:ext cx="11057690" cy="11187299"/>
            <a:chOff x="0" y="-9525"/>
            <a:chExt cx="812800" cy="822325"/>
          </a:xfrm>
        </p:grpSpPr>
        <p:sp>
          <p:nvSpPr>
            <p:cNvPr id="1558" name="Google Shape;1558;p32"/>
            <p:cNvSpPr/>
            <p:nvPr/>
          </p:nvSpPr>
          <p:spPr>
            <a:xfrm>
              <a:off x="0" y="0"/>
              <a:ext cx="465961" cy="285015"/>
            </a:xfrm>
            <a:custGeom>
              <a:rect b="b" l="l" r="r" t="t"/>
              <a:pathLst>
                <a:path extrusionOk="0" h="285015" w="465961">
                  <a:moveTo>
                    <a:pt x="0" y="0"/>
                  </a:moveTo>
                  <a:lnTo>
                    <a:pt x="465961" y="0"/>
                  </a:lnTo>
                  <a:lnTo>
                    <a:pt x="465961" y="285015"/>
                  </a:lnTo>
                  <a:lnTo>
                    <a:pt x="0" y="285015"/>
                  </a:lnTo>
                  <a:close/>
                </a:path>
              </a:pathLst>
            </a:custGeom>
            <a:solidFill>
              <a:srgbClr val="055E5C"/>
            </a:solidFill>
            <a:ln cap="flat" cmpd="sng" w="47625">
              <a:solidFill>
                <a:srgbClr val="055E5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9" name="Google Shape;1559;p3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0" name="Google Shape;1560;p32"/>
          <p:cNvSpPr/>
          <p:nvPr/>
        </p:nvSpPr>
        <p:spPr>
          <a:xfrm>
            <a:off x="9610837" y="3183034"/>
            <a:ext cx="5205654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1561" name="Google Shape;1561;p32"/>
          <p:cNvSpPr txBox="1"/>
          <p:nvPr/>
        </p:nvSpPr>
        <p:spPr>
          <a:xfrm>
            <a:off x="9610837" y="7597933"/>
            <a:ext cx="168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THREATS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2" name="Google Shape;1562;p32"/>
          <p:cNvSpPr txBox="1"/>
          <p:nvPr/>
        </p:nvSpPr>
        <p:spPr>
          <a:xfrm>
            <a:off x="9610837" y="8138859"/>
            <a:ext cx="4386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the blockers you're facing?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factors outside of your control?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3" name="Google Shape;1563;p32"/>
          <p:cNvSpPr/>
          <p:nvPr/>
        </p:nvSpPr>
        <p:spPr>
          <a:xfrm>
            <a:off x="9610837" y="7446204"/>
            <a:ext cx="5205654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1564" name="Google Shape;1564;p32"/>
          <p:cNvSpPr txBox="1"/>
          <p:nvPr/>
        </p:nvSpPr>
        <p:spPr>
          <a:xfrm>
            <a:off x="9610837" y="5563787"/>
            <a:ext cx="661997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</a:t>
            </a:r>
            <a:endParaRPr/>
          </a:p>
        </p:txBody>
      </p:sp>
      <p:grpSp>
        <p:nvGrpSpPr>
          <p:cNvPr id="1565" name="Google Shape;1565;p32"/>
          <p:cNvGrpSpPr/>
          <p:nvPr/>
        </p:nvGrpSpPr>
        <p:grpSpPr>
          <a:xfrm>
            <a:off x="807003" y="763702"/>
            <a:ext cx="1436574" cy="794089"/>
            <a:chOff x="778" y="0"/>
            <a:chExt cx="1915432" cy="1058785"/>
          </a:xfrm>
        </p:grpSpPr>
        <p:grpSp>
          <p:nvGrpSpPr>
            <p:cNvPr id="1566" name="Google Shape;1566;p32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567" name="Google Shape;156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9" name="Google Shape;1569;p32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570" name="Google Shape;157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32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573" name="Google Shape;1573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5" name="Google Shape;1575;p32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576" name="Google Shape;157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8" name="Google Shape;1578;p32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579" name="Google Shape;157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1" name="Google Shape;1581;p32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582" name="Google Shape;158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8" name="Google Shape;1588;p33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589" name="Google Shape;1589;p33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90" name="Google Shape;1590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9144165" y="1064902"/>
            <a:ext cx="8294787" cy="8433435"/>
            <a:chOff x="0" y="-38100"/>
            <a:chExt cx="11059716" cy="11244580"/>
          </a:xfrm>
        </p:grpSpPr>
        <p:sp>
          <p:nvSpPr>
            <p:cNvPr id="1592" name="Google Shape;1592;p33"/>
            <p:cNvSpPr txBox="1"/>
            <p:nvPr/>
          </p:nvSpPr>
          <p:spPr>
            <a:xfrm>
              <a:off x="1119604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1</a:t>
              </a:r>
              <a:endParaRPr/>
            </a:p>
          </p:txBody>
        </p:sp>
        <p:sp>
          <p:nvSpPr>
            <p:cNvPr id="1593" name="Google Shape;1593;p33"/>
            <p:cNvSpPr txBox="1"/>
            <p:nvPr/>
          </p:nvSpPr>
          <p:spPr>
            <a:xfrm>
              <a:off x="3228439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2</a:t>
              </a:r>
              <a:endParaRPr/>
            </a:p>
          </p:txBody>
        </p:sp>
        <p:sp>
          <p:nvSpPr>
            <p:cNvPr id="1594" name="Google Shape;1594;p33"/>
            <p:cNvSpPr txBox="1"/>
            <p:nvPr/>
          </p:nvSpPr>
          <p:spPr>
            <a:xfrm>
              <a:off x="5337274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3</a:t>
              </a:r>
              <a:endParaRPr/>
            </a:p>
          </p:txBody>
        </p:sp>
        <p:sp>
          <p:nvSpPr>
            <p:cNvPr id="1595" name="Google Shape;1595;p33"/>
            <p:cNvSpPr txBox="1"/>
            <p:nvPr/>
          </p:nvSpPr>
          <p:spPr>
            <a:xfrm>
              <a:off x="7446109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4</a:t>
              </a:r>
              <a:endParaRPr/>
            </a:p>
          </p:txBody>
        </p:sp>
        <p:sp>
          <p:nvSpPr>
            <p:cNvPr id="1596" name="Google Shape;1596;p33"/>
            <p:cNvSpPr txBox="1"/>
            <p:nvPr/>
          </p:nvSpPr>
          <p:spPr>
            <a:xfrm>
              <a:off x="9554944" y="10690860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5</a:t>
              </a:r>
              <a:endParaRPr/>
            </a:p>
          </p:txBody>
        </p:sp>
        <p:grpSp>
          <p:nvGrpSpPr>
            <p:cNvPr id="1597" name="Google Shape;1597;p33"/>
            <p:cNvGrpSpPr/>
            <p:nvPr/>
          </p:nvGrpSpPr>
          <p:grpSpPr>
            <a:xfrm>
              <a:off x="772716" y="232410"/>
              <a:ext cx="10287000" cy="10299700"/>
              <a:chOff x="0" y="-6350"/>
              <a:chExt cx="10287000" cy="10299700"/>
            </a:xfrm>
          </p:grpSpPr>
          <p:sp>
            <p:nvSpPr>
              <p:cNvPr id="1598" name="Google Shape;1598;p33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599" name="Google Shape;1599;p33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00" name="Google Shape;1600;p33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01" name="Google Shape;1601;p33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02" name="Google Shape;1602;p33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603" name="Google Shape;1603;p33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604" name="Google Shape;1604;p33"/>
            <p:cNvSpPr txBox="1"/>
            <p:nvPr/>
          </p:nvSpPr>
          <p:spPr>
            <a:xfrm>
              <a:off x="0" y="-38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50 </a:t>
              </a:r>
              <a:endParaRPr/>
            </a:p>
          </p:txBody>
        </p:sp>
        <p:sp>
          <p:nvSpPr>
            <p:cNvPr id="1605" name="Google Shape;1605;p33"/>
            <p:cNvSpPr txBox="1"/>
            <p:nvPr/>
          </p:nvSpPr>
          <p:spPr>
            <a:xfrm>
              <a:off x="0" y="20193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40 </a:t>
              </a:r>
              <a:endParaRPr/>
            </a:p>
          </p:txBody>
        </p:sp>
        <p:sp>
          <p:nvSpPr>
            <p:cNvPr id="1606" name="Google Shape;1606;p33"/>
            <p:cNvSpPr txBox="1"/>
            <p:nvPr/>
          </p:nvSpPr>
          <p:spPr>
            <a:xfrm>
              <a:off x="0" y="40767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30 </a:t>
              </a:r>
              <a:endParaRPr/>
            </a:p>
          </p:txBody>
        </p:sp>
        <p:sp>
          <p:nvSpPr>
            <p:cNvPr id="1607" name="Google Shape;1607;p33"/>
            <p:cNvSpPr txBox="1"/>
            <p:nvPr/>
          </p:nvSpPr>
          <p:spPr>
            <a:xfrm>
              <a:off x="0" y="6134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 </a:t>
              </a:r>
              <a:endParaRPr/>
            </a:p>
          </p:txBody>
        </p:sp>
        <p:sp>
          <p:nvSpPr>
            <p:cNvPr id="1608" name="Google Shape;1608;p33"/>
            <p:cNvSpPr txBox="1"/>
            <p:nvPr/>
          </p:nvSpPr>
          <p:spPr>
            <a:xfrm>
              <a:off x="0" y="81915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10 </a:t>
              </a:r>
              <a:endParaRPr/>
            </a:p>
          </p:txBody>
        </p:sp>
        <p:sp>
          <p:nvSpPr>
            <p:cNvPr id="1609" name="Google Shape;1609;p33"/>
            <p:cNvSpPr txBox="1"/>
            <p:nvPr/>
          </p:nvSpPr>
          <p:spPr>
            <a:xfrm>
              <a:off x="231973" y="10248900"/>
              <a:ext cx="33754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 </a:t>
              </a:r>
              <a:endParaRPr/>
            </a:p>
          </p:txBody>
        </p:sp>
        <p:grpSp>
          <p:nvGrpSpPr>
            <p:cNvPr id="1610" name="Google Shape;1610;p33"/>
            <p:cNvGrpSpPr/>
            <p:nvPr/>
          </p:nvGrpSpPr>
          <p:grpSpPr>
            <a:xfrm>
              <a:off x="770983" y="232410"/>
              <a:ext cx="10288732" cy="10293350"/>
              <a:chOff x="-1732" y="-6350"/>
              <a:chExt cx="10288732" cy="10293350"/>
            </a:xfrm>
          </p:grpSpPr>
          <p:sp>
            <p:nvSpPr>
              <p:cNvPr id="1611" name="Google Shape;1611;p33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</p:sp>
          <p:sp>
            <p:nvSpPr>
              <p:cNvPr id="1617" name="Google Shape;1617;p33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</p:sp>
          <p:sp>
            <p:nvSpPr>
              <p:cNvPr id="1618" name="Google Shape;1618;p33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</p:sp>
          <p:sp>
            <p:nvSpPr>
              <p:cNvPr id="1619" name="Google Shape;1619;p33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</p:sp>
          <p:sp>
            <p:nvSpPr>
              <p:cNvPr id="1620" name="Google Shape;1620;p33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</p:sp>
          <p:sp>
            <p:nvSpPr>
              <p:cNvPr id="1621" name="Google Shape;1621;p33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</p:sp>
          <p:sp>
            <p:nvSpPr>
              <p:cNvPr id="1622" name="Google Shape;1622;p33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</p:sp>
          <p:sp>
            <p:nvSpPr>
              <p:cNvPr id="1623" name="Google Shape;1623;p33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</p:sp>
          <p:sp>
            <p:nvSpPr>
              <p:cNvPr id="1624" name="Google Shape;1624;p33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</p:sp>
          <p:sp>
            <p:nvSpPr>
              <p:cNvPr id="1625" name="Google Shape;1625;p33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</p:sp>
        </p:grpSp>
      </p:grpSp>
      <p:sp>
        <p:nvSpPr>
          <p:cNvPr id="1626" name="Google Shape;1626;p33"/>
          <p:cNvSpPr txBox="1"/>
          <p:nvPr/>
        </p:nvSpPr>
        <p:spPr>
          <a:xfrm>
            <a:off x="1028700" y="1091350"/>
            <a:ext cx="6534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Write Your Topic or Idea</a:t>
            </a:r>
            <a:endParaRPr/>
          </a:p>
        </p:txBody>
      </p:sp>
      <p:sp>
        <p:nvSpPr>
          <p:cNvPr id="1627" name="Google Shape;1627;p33"/>
          <p:cNvSpPr txBox="1"/>
          <p:nvPr/>
        </p:nvSpPr>
        <p:spPr>
          <a:xfrm>
            <a:off x="1028700" y="3661001"/>
            <a:ext cx="5886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what you </a:t>
            </a:r>
            <a:endParaRPr sz="3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28" name="Google Shape;1628;p33"/>
          <p:cNvGrpSpPr/>
          <p:nvPr/>
        </p:nvGrpSpPr>
        <p:grpSpPr>
          <a:xfrm>
            <a:off x="1223410" y="8222335"/>
            <a:ext cx="5497656" cy="794089"/>
            <a:chOff x="778" y="0"/>
            <a:chExt cx="7330208" cy="1058785"/>
          </a:xfrm>
        </p:grpSpPr>
        <p:grpSp>
          <p:nvGrpSpPr>
            <p:cNvPr id="1629" name="Google Shape;1629;p33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630" name="Google Shape;1630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2" name="Google Shape;1632;p33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633" name="Google Shape;1633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5" name="Google Shape;1635;p33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636" name="Google Shape;1636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8" name="Google Shape;1638;p33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639" name="Google Shape;1639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1" name="Google Shape;1641;p33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642" name="Google Shape;1642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7" name="Google Shape;1647;p33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648" name="Google Shape;1648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0" name="Google Shape;1650;p33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651" name="Google Shape;1651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3" name="Google Shape;1653;p33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654" name="Google Shape;1654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6" name="Google Shape;1656;p33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657" name="Google Shape;1657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9" name="Google Shape;1659;p33"/>
            <p:cNvGrpSpPr/>
            <p:nvPr/>
          </p:nvGrpSpPr>
          <p:grpSpPr>
            <a:xfrm>
              <a:off x="3881556" y="0"/>
              <a:ext cx="347217" cy="348773"/>
              <a:chOff x="1813" y="0"/>
              <a:chExt cx="809173" cy="812800"/>
            </a:xfrm>
          </p:grpSpPr>
          <p:sp>
            <p:nvSpPr>
              <p:cNvPr id="1660" name="Google Shape;1660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33"/>
            <p:cNvGrpSpPr/>
            <p:nvPr/>
          </p:nvGrpSpPr>
          <p:grpSpPr>
            <a:xfrm>
              <a:off x="4665664" y="0"/>
              <a:ext cx="347217" cy="348773"/>
              <a:chOff x="1813" y="0"/>
              <a:chExt cx="809173" cy="812800"/>
            </a:xfrm>
          </p:grpSpPr>
          <p:sp>
            <p:nvSpPr>
              <p:cNvPr id="1663" name="Google Shape;1663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5" name="Google Shape;1665;p33"/>
            <p:cNvGrpSpPr/>
            <p:nvPr/>
          </p:nvGrpSpPr>
          <p:grpSpPr>
            <a:xfrm>
              <a:off x="5449771" y="0"/>
              <a:ext cx="347217" cy="348773"/>
              <a:chOff x="1813" y="0"/>
              <a:chExt cx="809173" cy="812800"/>
            </a:xfrm>
          </p:grpSpPr>
          <p:sp>
            <p:nvSpPr>
              <p:cNvPr id="1666" name="Google Shape;1666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8" name="Google Shape;1668;p33"/>
            <p:cNvGrpSpPr/>
            <p:nvPr/>
          </p:nvGrpSpPr>
          <p:grpSpPr>
            <a:xfrm>
              <a:off x="3881556" y="710012"/>
              <a:ext cx="347217" cy="348773"/>
              <a:chOff x="1813" y="0"/>
              <a:chExt cx="809173" cy="812800"/>
            </a:xfrm>
          </p:grpSpPr>
          <p:sp>
            <p:nvSpPr>
              <p:cNvPr id="1669" name="Google Shape;1669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1" name="Google Shape;1671;p33"/>
            <p:cNvGrpSpPr/>
            <p:nvPr/>
          </p:nvGrpSpPr>
          <p:grpSpPr>
            <a:xfrm>
              <a:off x="4665664" y="710012"/>
              <a:ext cx="347217" cy="348773"/>
              <a:chOff x="1813" y="0"/>
              <a:chExt cx="809173" cy="812800"/>
            </a:xfrm>
          </p:grpSpPr>
          <p:sp>
            <p:nvSpPr>
              <p:cNvPr id="1672" name="Google Shape;1672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33"/>
            <p:cNvGrpSpPr/>
            <p:nvPr/>
          </p:nvGrpSpPr>
          <p:grpSpPr>
            <a:xfrm>
              <a:off x="5449771" y="710012"/>
              <a:ext cx="347217" cy="348773"/>
              <a:chOff x="1813" y="0"/>
              <a:chExt cx="809173" cy="812800"/>
            </a:xfrm>
          </p:grpSpPr>
          <p:sp>
            <p:nvSpPr>
              <p:cNvPr id="1675" name="Google Shape;1675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7" name="Google Shape;1677;p33"/>
            <p:cNvGrpSpPr/>
            <p:nvPr/>
          </p:nvGrpSpPr>
          <p:grpSpPr>
            <a:xfrm>
              <a:off x="6199662" y="0"/>
              <a:ext cx="347217" cy="348773"/>
              <a:chOff x="1813" y="0"/>
              <a:chExt cx="809173" cy="812800"/>
            </a:xfrm>
          </p:grpSpPr>
          <p:sp>
            <p:nvSpPr>
              <p:cNvPr id="1678" name="Google Shape;1678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0" name="Google Shape;1680;p33"/>
            <p:cNvGrpSpPr/>
            <p:nvPr/>
          </p:nvGrpSpPr>
          <p:grpSpPr>
            <a:xfrm>
              <a:off x="6983769" y="0"/>
              <a:ext cx="347217" cy="348773"/>
              <a:chOff x="1813" y="0"/>
              <a:chExt cx="809173" cy="812800"/>
            </a:xfrm>
          </p:grpSpPr>
          <p:sp>
            <p:nvSpPr>
              <p:cNvPr id="1681" name="Google Shape;1681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3" name="Google Shape;1683;p33"/>
            <p:cNvGrpSpPr/>
            <p:nvPr/>
          </p:nvGrpSpPr>
          <p:grpSpPr>
            <a:xfrm>
              <a:off x="6199662" y="710012"/>
              <a:ext cx="347217" cy="348773"/>
              <a:chOff x="1813" y="0"/>
              <a:chExt cx="809173" cy="812800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6983769" y="710012"/>
              <a:ext cx="347217" cy="348773"/>
              <a:chOff x="1813" y="0"/>
              <a:chExt cx="809173" cy="812800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34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694" name="Google Shape;1694;p34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695" name="Google Shape;1695;p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96" name="Google Shape;1696;p34"/>
          <p:cNvCxnSpPr/>
          <p:nvPr/>
        </p:nvCxnSpPr>
        <p:spPr>
          <a:xfrm rot="10800000">
            <a:off x="4762675" y="4952674"/>
            <a:ext cx="7404435" cy="0"/>
          </a:xfrm>
          <a:prstGeom prst="straightConnector1">
            <a:avLst/>
          </a:prstGeom>
          <a:noFill/>
          <a:ln cap="flat" cmpd="sng" w="28575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7" name="Google Shape;1697;p34"/>
          <p:cNvCxnSpPr/>
          <p:nvPr/>
        </p:nvCxnSpPr>
        <p:spPr>
          <a:xfrm rot="-5365389">
            <a:off x="8421507" y="4697722"/>
            <a:ext cx="490879" cy="0"/>
          </a:xfrm>
          <a:prstGeom prst="straightConnector1">
            <a:avLst/>
          </a:prstGeom>
          <a:noFill/>
          <a:ln cap="flat" cmpd="sng" w="28575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8" name="Google Shape;1698;p34"/>
          <p:cNvCxnSpPr/>
          <p:nvPr/>
        </p:nvCxnSpPr>
        <p:spPr>
          <a:xfrm rot="-5468555">
            <a:off x="4599106" y="5138468"/>
            <a:ext cx="353229" cy="0"/>
          </a:xfrm>
          <a:prstGeom prst="straightConnector1">
            <a:avLst/>
          </a:prstGeom>
          <a:noFill/>
          <a:ln cap="flat" cmpd="sng" w="28575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9" name="Google Shape;1699;p34"/>
          <p:cNvCxnSpPr/>
          <p:nvPr/>
        </p:nvCxnSpPr>
        <p:spPr>
          <a:xfrm rot="-5400000">
            <a:off x="4585717" y="7018832"/>
            <a:ext cx="387051" cy="0"/>
          </a:xfrm>
          <a:prstGeom prst="straightConnector1">
            <a:avLst/>
          </a:prstGeom>
          <a:noFill/>
          <a:ln cap="flat" cmpd="sng" w="28575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0" name="Google Shape;1700;p34"/>
          <p:cNvCxnSpPr/>
          <p:nvPr/>
        </p:nvCxnSpPr>
        <p:spPr>
          <a:xfrm rot="-5400000">
            <a:off x="11943798" y="7017174"/>
            <a:ext cx="383735" cy="0"/>
          </a:xfrm>
          <a:prstGeom prst="straightConnector1">
            <a:avLst/>
          </a:prstGeom>
          <a:noFill/>
          <a:ln cap="flat" cmpd="sng" w="28575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1" name="Google Shape;1701;p34"/>
          <p:cNvSpPr/>
          <p:nvPr/>
        </p:nvSpPr>
        <p:spPr>
          <a:xfrm>
            <a:off x="7809588" y="2785244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769" l="0" r="0" t="-817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34"/>
          <p:cNvSpPr/>
          <p:nvPr/>
        </p:nvSpPr>
        <p:spPr>
          <a:xfrm>
            <a:off x="3935119" y="5234599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8506" l="-158683" r="-49529" t="-724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3" name="Google Shape;1703;p34"/>
          <p:cNvGrpSpPr/>
          <p:nvPr/>
        </p:nvGrpSpPr>
        <p:grpSpPr>
          <a:xfrm>
            <a:off x="10445132" y="7185228"/>
            <a:ext cx="3380721" cy="316832"/>
            <a:chOff x="0" y="-19051"/>
            <a:chExt cx="4507627" cy="422443"/>
          </a:xfrm>
        </p:grpSpPr>
        <p:cxnSp>
          <p:nvCxnSpPr>
            <p:cNvPr id="1704" name="Google Shape;1704;p34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cap="flat" cmpd="sng" w="38100">
              <a:solidFill>
                <a:srgbClr val="FDB6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5" name="Google Shape;1705;p34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DB6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6" name="Google Shape;1706;p34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DB6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707" name="Google Shape;1707;p34"/>
          <p:cNvGrpSpPr/>
          <p:nvPr/>
        </p:nvGrpSpPr>
        <p:grpSpPr>
          <a:xfrm>
            <a:off x="3207295" y="7209041"/>
            <a:ext cx="3380721" cy="316832"/>
            <a:chOff x="0" y="-19051"/>
            <a:chExt cx="4507627" cy="422443"/>
          </a:xfrm>
        </p:grpSpPr>
        <p:cxnSp>
          <p:nvCxnSpPr>
            <p:cNvPr id="1708" name="Google Shape;1708;p34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cap="flat" cmpd="sng" w="38100">
              <a:solidFill>
                <a:srgbClr val="FDB6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9" name="Google Shape;1709;p34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DB6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0" name="Google Shape;1710;p34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DB6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11" name="Google Shape;1711;p34"/>
          <p:cNvSpPr/>
          <p:nvPr/>
        </p:nvSpPr>
        <p:spPr>
          <a:xfrm>
            <a:off x="9671619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34"/>
          <p:cNvSpPr/>
          <p:nvPr/>
        </p:nvSpPr>
        <p:spPr>
          <a:xfrm>
            <a:off x="2366694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973" l="0" r="0" t="-2497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34"/>
          <p:cNvSpPr/>
          <p:nvPr/>
        </p:nvSpPr>
        <p:spPr>
          <a:xfrm>
            <a:off x="5761702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787" l="0" r="0" t="-1078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34"/>
          <p:cNvSpPr/>
          <p:nvPr/>
        </p:nvSpPr>
        <p:spPr>
          <a:xfrm>
            <a:off x="12990553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81850" l="-101448" r="-106111" t="-2345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5" name="Google Shape;1715;p34"/>
          <p:cNvCxnSpPr/>
          <p:nvPr/>
        </p:nvCxnSpPr>
        <p:spPr>
          <a:xfrm rot="-5468555">
            <a:off x="11983828" y="5129538"/>
            <a:ext cx="353229" cy="0"/>
          </a:xfrm>
          <a:prstGeom prst="straightConnector1">
            <a:avLst/>
          </a:prstGeom>
          <a:noFill/>
          <a:ln cap="flat" cmpd="sng" w="28575">
            <a:solidFill>
              <a:srgbClr val="FDB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6" name="Google Shape;1716;p34"/>
          <p:cNvSpPr/>
          <p:nvPr/>
        </p:nvSpPr>
        <p:spPr>
          <a:xfrm>
            <a:off x="11280776" y="5234599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1957" l="-38439" r="-2949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7" name="Google Shape;1717;p34"/>
          <p:cNvGrpSpPr/>
          <p:nvPr/>
        </p:nvGrpSpPr>
        <p:grpSpPr>
          <a:xfrm>
            <a:off x="7208323" y="7910819"/>
            <a:ext cx="1915572" cy="640777"/>
            <a:chOff x="1222" y="0"/>
            <a:chExt cx="2554097" cy="854369"/>
          </a:xfrm>
        </p:grpSpPr>
        <p:grpSp>
          <p:nvGrpSpPr>
            <p:cNvPr id="1718" name="Google Shape;1718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19" name="Google Shape;171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20" name="Google Shape;1720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21" name="Google Shape;1721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22" name="Google Shape;1722;p34"/>
          <p:cNvGrpSpPr/>
          <p:nvPr/>
        </p:nvGrpSpPr>
        <p:grpSpPr>
          <a:xfrm>
            <a:off x="11185364" y="7910819"/>
            <a:ext cx="1915572" cy="640777"/>
            <a:chOff x="1222" y="0"/>
            <a:chExt cx="2554097" cy="854369"/>
          </a:xfrm>
        </p:grpSpPr>
        <p:grpSp>
          <p:nvGrpSpPr>
            <p:cNvPr id="1723" name="Google Shape;1723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24" name="Google Shape;172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25" name="Google Shape;1725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26" name="Google Shape;1726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27" name="Google Shape;1727;p34"/>
          <p:cNvGrpSpPr/>
          <p:nvPr/>
        </p:nvGrpSpPr>
        <p:grpSpPr>
          <a:xfrm>
            <a:off x="14452366" y="7910819"/>
            <a:ext cx="1915572" cy="640777"/>
            <a:chOff x="1222" y="0"/>
            <a:chExt cx="2554097" cy="854369"/>
          </a:xfrm>
        </p:grpSpPr>
        <p:grpSp>
          <p:nvGrpSpPr>
            <p:cNvPr id="1728" name="Google Shape;1728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29" name="Google Shape;172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30" name="Google Shape;1730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31" name="Google Shape;1731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32" name="Google Shape;1732;p34"/>
          <p:cNvGrpSpPr/>
          <p:nvPr/>
        </p:nvGrpSpPr>
        <p:grpSpPr>
          <a:xfrm>
            <a:off x="3800642" y="7910819"/>
            <a:ext cx="1915572" cy="640777"/>
            <a:chOff x="1222" y="0"/>
            <a:chExt cx="2554097" cy="854369"/>
          </a:xfrm>
        </p:grpSpPr>
        <p:grpSp>
          <p:nvGrpSpPr>
            <p:cNvPr id="1733" name="Google Shape;1733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34" name="Google Shape;173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35" name="Google Shape;1735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36" name="Google Shape;1736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37" name="Google Shape;1737;p34"/>
          <p:cNvGrpSpPr/>
          <p:nvPr/>
        </p:nvGrpSpPr>
        <p:grpSpPr>
          <a:xfrm>
            <a:off x="9268987" y="3180073"/>
            <a:ext cx="1915572" cy="640777"/>
            <a:chOff x="1222" y="0"/>
            <a:chExt cx="2554097" cy="854369"/>
          </a:xfrm>
        </p:grpSpPr>
        <p:grpSp>
          <p:nvGrpSpPr>
            <p:cNvPr id="1738" name="Google Shape;1738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39" name="Google Shape;173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40" name="Google Shape;1740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41" name="Google Shape;1741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2" name="Google Shape;1742;p34"/>
          <p:cNvGrpSpPr/>
          <p:nvPr/>
        </p:nvGrpSpPr>
        <p:grpSpPr>
          <a:xfrm>
            <a:off x="5395674" y="5698277"/>
            <a:ext cx="1915572" cy="640777"/>
            <a:chOff x="1222" y="0"/>
            <a:chExt cx="2554097" cy="854369"/>
          </a:xfrm>
        </p:grpSpPr>
        <p:grpSp>
          <p:nvGrpSpPr>
            <p:cNvPr id="1743" name="Google Shape;1743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44" name="Google Shape;174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45" name="Google Shape;1745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46" name="Google Shape;1746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2756295" y="5698277"/>
            <a:ext cx="1915572" cy="640777"/>
            <a:chOff x="1222" y="0"/>
            <a:chExt cx="2554097" cy="854369"/>
          </a:xfrm>
        </p:grpSpPr>
        <p:grpSp>
          <p:nvGrpSpPr>
            <p:cNvPr id="1748" name="Google Shape;1748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49" name="Google Shape;174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0" name="Google Shape;1750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51" name="Google Shape;1751;p34"/>
            <p:cNvSpPr txBox="1"/>
            <p:nvPr/>
          </p:nvSpPr>
          <p:spPr>
            <a:xfrm>
              <a:off x="713019" y="33569"/>
              <a:ext cx="1842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52" name="Google Shape;1752;p34"/>
          <p:cNvSpPr txBox="1"/>
          <p:nvPr/>
        </p:nvSpPr>
        <p:spPr>
          <a:xfrm>
            <a:off x="1028700" y="1238250"/>
            <a:ext cx="1623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Add a Chart Page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35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758" name="Google Shape;1758;p35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759" name="Google Shape;1759;p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0" name="Google Shape;1760;p35"/>
          <p:cNvSpPr txBox="1"/>
          <p:nvPr/>
        </p:nvSpPr>
        <p:spPr>
          <a:xfrm>
            <a:off x="1028700" y="1028700"/>
            <a:ext cx="4362384" cy="1366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sp>
        <p:nvSpPr>
          <p:cNvPr id="1761" name="Google Shape;1761;p35"/>
          <p:cNvSpPr txBox="1"/>
          <p:nvPr/>
        </p:nvSpPr>
        <p:spPr>
          <a:xfrm>
            <a:off x="1028700" y="4015159"/>
            <a:ext cx="8918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is free for everyone to use thanks to the following: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2" name="Google Shape;1762;p35"/>
          <p:cNvSpPr txBox="1"/>
          <p:nvPr/>
        </p:nvSpPr>
        <p:spPr>
          <a:xfrm>
            <a:off x="1028700" y="5892269"/>
            <a:ext cx="746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SlidesCarnival for the presentation template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Open Sans"/>
              <a:buChar char="•"/>
            </a:pPr>
            <a:r>
              <a:rPr i="0" lang="en-US" sz="2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Pexels for the photos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3" name="Google Shape;1763;p35"/>
          <p:cNvSpPr txBox="1"/>
          <p:nvPr/>
        </p:nvSpPr>
        <p:spPr>
          <a:xfrm>
            <a:off x="1028700" y="7441342"/>
            <a:ext cx="49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64" name="Google Shape;1764;p35"/>
          <p:cNvGrpSpPr/>
          <p:nvPr/>
        </p:nvGrpSpPr>
        <p:grpSpPr>
          <a:xfrm>
            <a:off x="10897492" y="-3864708"/>
            <a:ext cx="5566309" cy="18016416"/>
            <a:chOff x="16629" y="0"/>
            <a:chExt cx="7421744" cy="24021888"/>
          </a:xfrm>
        </p:grpSpPr>
        <p:sp>
          <p:nvSpPr>
            <p:cNvPr id="1765" name="Google Shape;1765;p35"/>
            <p:cNvSpPr/>
            <p:nvPr/>
          </p:nvSpPr>
          <p:spPr>
            <a:xfrm>
              <a:off x="86711" y="8370164"/>
              <a:ext cx="7281589" cy="7281559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500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66" name="Google Shape;1766;p35"/>
            <p:cNvGrpSpPr/>
            <p:nvPr/>
          </p:nvGrpSpPr>
          <p:grpSpPr>
            <a:xfrm>
              <a:off x="16629" y="16566877"/>
              <a:ext cx="7421744" cy="7455011"/>
              <a:chOff x="1813" y="0"/>
              <a:chExt cx="809173" cy="812800"/>
            </a:xfrm>
          </p:grpSpPr>
          <p:sp>
            <p:nvSpPr>
              <p:cNvPr id="1767" name="Google Shape;1767;p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3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9" name="Google Shape;1769;p35"/>
            <p:cNvGrpSpPr/>
            <p:nvPr/>
          </p:nvGrpSpPr>
          <p:grpSpPr>
            <a:xfrm>
              <a:off x="16629" y="0"/>
              <a:ext cx="7421744" cy="7455011"/>
              <a:chOff x="1813" y="0"/>
              <a:chExt cx="809173" cy="81280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3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3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1777" name="Google Shape;1777;p36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1778" name="Google Shape;1778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9" name="Google Shape;1779;p36"/>
          <p:cNvSpPr txBox="1"/>
          <p:nvPr/>
        </p:nvSpPr>
        <p:spPr>
          <a:xfrm>
            <a:off x="1028700" y="1028700"/>
            <a:ext cx="10393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Fonts In this Presentation</a:t>
            </a:r>
            <a:endParaRPr/>
          </a:p>
        </p:txBody>
      </p:sp>
      <p:sp>
        <p:nvSpPr>
          <p:cNvPr id="1780" name="Google Shape;1780;p36"/>
          <p:cNvSpPr txBox="1"/>
          <p:nvPr/>
        </p:nvSpPr>
        <p:spPr>
          <a:xfrm>
            <a:off x="1028700" y="4381463"/>
            <a:ext cx="7464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uses the following free fonts: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1" name="Google Shape;1781;p36"/>
          <p:cNvSpPr txBox="1"/>
          <p:nvPr/>
        </p:nvSpPr>
        <p:spPr>
          <a:xfrm>
            <a:off x="1028700" y="6099138"/>
            <a:ext cx="55446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Titles: Paytone One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Headers: Open Sauce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5" lvl="1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 Copy: Open Sauce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2" name="Google Shape;1782;p36"/>
          <p:cNvSpPr txBox="1"/>
          <p:nvPr/>
        </p:nvSpPr>
        <p:spPr>
          <a:xfrm>
            <a:off x="1028700" y="7703675"/>
            <a:ext cx="8406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9813262" y="-1135433"/>
            <a:ext cx="12530288" cy="1253023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46" r="-654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8" name="Google Shape;1788;p37"/>
          <p:cNvGrpSpPr/>
          <p:nvPr/>
        </p:nvGrpSpPr>
        <p:grpSpPr>
          <a:xfrm>
            <a:off x="413081" y="444700"/>
            <a:ext cx="6927302" cy="9369973"/>
            <a:chOff x="0" y="0"/>
            <a:chExt cx="1824475" cy="2467812"/>
          </a:xfrm>
        </p:grpSpPr>
        <p:sp>
          <p:nvSpPr>
            <p:cNvPr id="1789" name="Google Shape;1789;p37"/>
            <p:cNvSpPr/>
            <p:nvPr/>
          </p:nvSpPr>
          <p:spPr>
            <a:xfrm>
              <a:off x="0" y="0"/>
              <a:ext cx="1824475" cy="2467812"/>
            </a:xfrm>
            <a:custGeom>
              <a:rect b="b" l="l" r="r" t="t"/>
              <a:pathLst>
                <a:path extrusionOk="0" h="2467812" w="1824475">
                  <a:moveTo>
                    <a:pt x="0" y="0"/>
                  </a:moveTo>
                  <a:lnTo>
                    <a:pt x="1824475" y="0"/>
                  </a:lnTo>
                  <a:lnTo>
                    <a:pt x="1824475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790" name="Google Shape;1790;p3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1" name="Google Shape;1791;p37"/>
          <p:cNvSpPr txBox="1"/>
          <p:nvPr/>
        </p:nvSpPr>
        <p:spPr>
          <a:xfrm>
            <a:off x="1028700" y="1028700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/>
          </a:p>
        </p:txBody>
      </p:sp>
      <p:sp>
        <p:nvSpPr>
          <p:cNvPr id="1792" name="Google Shape;1792;p37"/>
          <p:cNvSpPr txBox="1"/>
          <p:nvPr/>
        </p:nvSpPr>
        <p:spPr>
          <a:xfrm>
            <a:off x="1028700" y="6917055"/>
            <a:ext cx="5059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 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93" name="Google Shape;1793;p37"/>
          <p:cNvGrpSpPr/>
          <p:nvPr/>
        </p:nvGrpSpPr>
        <p:grpSpPr>
          <a:xfrm>
            <a:off x="8506709" y="714225"/>
            <a:ext cx="2066466" cy="2211764"/>
            <a:chOff x="0" y="-57150"/>
            <a:chExt cx="812800" cy="869950"/>
          </a:xfrm>
        </p:grpSpPr>
        <p:sp>
          <p:nvSpPr>
            <p:cNvPr id="1794" name="Google Shape;1794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795" name="Google Shape;1795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6" name="Google Shape;1796;p37"/>
          <p:cNvGrpSpPr/>
          <p:nvPr/>
        </p:nvGrpSpPr>
        <p:grpSpPr>
          <a:xfrm>
            <a:off x="11787755" y="799717"/>
            <a:ext cx="2169715" cy="2179440"/>
            <a:chOff x="1813" y="0"/>
            <a:chExt cx="809173" cy="812800"/>
          </a:xfrm>
        </p:grpSpPr>
        <p:sp>
          <p:nvSpPr>
            <p:cNvPr id="1797" name="Google Shape;1797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9" name="Google Shape;1799;p37"/>
          <p:cNvGrpSpPr/>
          <p:nvPr/>
        </p:nvGrpSpPr>
        <p:grpSpPr>
          <a:xfrm>
            <a:off x="14917461" y="917135"/>
            <a:ext cx="2229990" cy="1951242"/>
            <a:chOff x="0" y="0"/>
            <a:chExt cx="812800" cy="711200"/>
          </a:xfrm>
        </p:grpSpPr>
        <p:sp>
          <p:nvSpPr>
            <p:cNvPr id="1800" name="Google Shape;1800;p3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801" name="Google Shape;1801;p3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2" name="Google Shape;1802;p37"/>
          <p:cNvGrpSpPr/>
          <p:nvPr/>
        </p:nvGrpSpPr>
        <p:grpSpPr>
          <a:xfrm>
            <a:off x="8451435" y="3690452"/>
            <a:ext cx="2121740" cy="2468934"/>
            <a:chOff x="0" y="0"/>
            <a:chExt cx="698500" cy="812800"/>
          </a:xfrm>
        </p:grpSpPr>
        <p:sp>
          <p:nvSpPr>
            <p:cNvPr id="1803" name="Google Shape;1803;p37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1804" name="Google Shape;1804;p37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5" name="Google Shape;1805;p37"/>
          <p:cNvGrpSpPr/>
          <p:nvPr/>
        </p:nvGrpSpPr>
        <p:grpSpPr>
          <a:xfrm>
            <a:off x="11638147" y="3690452"/>
            <a:ext cx="2468934" cy="2468934"/>
            <a:chOff x="0" y="0"/>
            <a:chExt cx="812800" cy="812800"/>
          </a:xfrm>
        </p:grpSpPr>
        <p:sp>
          <p:nvSpPr>
            <p:cNvPr id="1806" name="Google Shape;1806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807" name="Google Shape;1807;p37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8" name="Google Shape;1808;p37"/>
          <p:cNvGrpSpPr/>
          <p:nvPr/>
        </p:nvGrpSpPr>
        <p:grpSpPr>
          <a:xfrm>
            <a:off x="15173881" y="3815203"/>
            <a:ext cx="1763385" cy="2082618"/>
            <a:chOff x="0" y="-57150"/>
            <a:chExt cx="736600" cy="869950"/>
          </a:xfrm>
        </p:grpSpPr>
        <p:sp>
          <p:nvSpPr>
            <p:cNvPr id="1809" name="Google Shape;1809;p37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1810" name="Google Shape;1810;p37"/>
            <p:cNvSpPr txBox="1"/>
            <p:nvPr/>
          </p:nvSpPr>
          <p:spPr>
            <a:xfrm>
              <a:off x="0" y="-57150"/>
              <a:ext cx="7366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1" name="Google Shape;1811;p37"/>
          <p:cNvGrpSpPr/>
          <p:nvPr/>
        </p:nvGrpSpPr>
        <p:grpSpPr>
          <a:xfrm>
            <a:off x="1079091" y="4716244"/>
            <a:ext cx="3749649" cy="794089"/>
            <a:chOff x="778" y="0"/>
            <a:chExt cx="4999532" cy="1058785"/>
          </a:xfrm>
        </p:grpSpPr>
        <p:grpSp>
          <p:nvGrpSpPr>
            <p:cNvPr id="1812" name="Google Shape;1812;p3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813" name="Google Shape;1813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5" name="Google Shape;1815;p3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816" name="Google Shape;1816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8" name="Google Shape;1818;p3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819" name="Google Shape;1819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1" name="Google Shape;1821;p3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822" name="Google Shape;1822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4" name="Google Shape;1824;p3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825" name="Google Shape;1825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7" name="Google Shape;1827;p3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828" name="Google Shape;1828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0" name="Google Shape;1830;p3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831" name="Google Shape;1831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3" name="Google Shape;1833;p3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834" name="Google Shape;1834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6" name="Google Shape;1836;p3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837" name="Google Shape;1837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840" name="Google Shape;1840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2" name="Google Shape;1842;p37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1843" name="Google Shape;1843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5" name="Google Shape;1845;p37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1846" name="Google Shape;1846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8" name="Google Shape;1848;p37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1849" name="Google Shape;1849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1" name="Google Shape;1851;p37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1852" name="Google Shape;1852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4" name="Google Shape;1854;p37"/>
          <p:cNvGrpSpPr/>
          <p:nvPr/>
        </p:nvGrpSpPr>
        <p:grpSpPr>
          <a:xfrm>
            <a:off x="13374559" y="8575776"/>
            <a:ext cx="3727862" cy="794089"/>
            <a:chOff x="778" y="0"/>
            <a:chExt cx="4970483" cy="1058785"/>
          </a:xfrm>
        </p:grpSpPr>
        <p:grpSp>
          <p:nvGrpSpPr>
            <p:cNvPr id="1855" name="Google Shape;1855;p3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856" name="Google Shape;1856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8" name="Google Shape;1858;p3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859" name="Google Shape;1859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3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862" name="Google Shape;1862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4" name="Google Shape;1864;p3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865" name="Google Shape;1865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7" name="Google Shape;1867;p3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868" name="Google Shape;1868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0" name="Google Shape;1870;p3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871" name="Google Shape;1871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874" name="Google Shape;1874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6" name="Google Shape;1876;p3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877" name="Google Shape;1877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9" name="Google Shape;1879;p3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880" name="Google Shape;1880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2" name="Google Shape;1882;p3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883" name="Google Shape;1883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5" name="Google Shape;1885;p37"/>
            <p:cNvGrpSpPr/>
            <p:nvPr/>
          </p:nvGrpSpPr>
          <p:grpSpPr>
            <a:xfrm>
              <a:off x="3839936" y="0"/>
              <a:ext cx="347217" cy="348773"/>
              <a:chOff x="1813" y="0"/>
              <a:chExt cx="809173" cy="812800"/>
            </a:xfrm>
          </p:grpSpPr>
          <p:sp>
            <p:nvSpPr>
              <p:cNvPr id="1886" name="Google Shape;1886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8" name="Google Shape;1888;p37"/>
            <p:cNvGrpSpPr/>
            <p:nvPr/>
          </p:nvGrpSpPr>
          <p:grpSpPr>
            <a:xfrm>
              <a:off x="4624044" y="0"/>
              <a:ext cx="347217" cy="348773"/>
              <a:chOff x="1813" y="0"/>
              <a:chExt cx="809173" cy="812800"/>
            </a:xfrm>
          </p:grpSpPr>
          <p:sp>
            <p:nvSpPr>
              <p:cNvPr id="1889" name="Google Shape;1889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7"/>
            <p:cNvGrpSpPr/>
            <p:nvPr/>
          </p:nvGrpSpPr>
          <p:grpSpPr>
            <a:xfrm>
              <a:off x="3839936" y="710012"/>
              <a:ext cx="347217" cy="348773"/>
              <a:chOff x="1813" y="0"/>
              <a:chExt cx="809173" cy="812800"/>
            </a:xfrm>
          </p:grpSpPr>
          <p:sp>
            <p:nvSpPr>
              <p:cNvPr id="1892" name="Google Shape;1892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4" name="Google Shape;1894;p37"/>
            <p:cNvGrpSpPr/>
            <p:nvPr/>
          </p:nvGrpSpPr>
          <p:grpSpPr>
            <a:xfrm>
              <a:off x="4624044" y="710012"/>
              <a:ext cx="347217" cy="348773"/>
              <a:chOff x="1813" y="0"/>
              <a:chExt cx="809173" cy="812800"/>
            </a:xfrm>
          </p:grpSpPr>
          <p:sp>
            <p:nvSpPr>
              <p:cNvPr id="1895" name="Google Shape;1895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7" name="Google Shape;1897;p37"/>
          <p:cNvGrpSpPr/>
          <p:nvPr/>
        </p:nvGrpSpPr>
        <p:grpSpPr>
          <a:xfrm>
            <a:off x="13332616" y="7050937"/>
            <a:ext cx="3760999" cy="1302075"/>
            <a:chOff x="3593" y="0"/>
            <a:chExt cx="5014666" cy="1736100"/>
          </a:xfrm>
        </p:grpSpPr>
        <p:grpSp>
          <p:nvGrpSpPr>
            <p:cNvPr id="1898" name="Google Shape;1898;p37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1899" name="Google Shape;1899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1" name="Google Shape;1901;p37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1902" name="Google Shape;1902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4" name="Google Shape;1904;p37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1905" name="Google Shape;1905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7" name="Google Shape;1907;p37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1908" name="Google Shape;1908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0" name="Google Shape;1910;p37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1911" name="Google Shape;1911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3" name="Google Shape;1913;p37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1914" name="Google Shape;1914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6" name="Google Shape;1916;p37"/>
            <p:cNvSpPr txBox="1"/>
            <p:nvPr/>
          </p:nvSpPr>
          <p:spPr>
            <a:xfrm>
              <a:off x="816805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37"/>
            <p:cNvSpPr txBox="1"/>
            <p:nvPr/>
          </p:nvSpPr>
          <p:spPr>
            <a:xfrm>
              <a:off x="1600913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8" name="Google Shape;1918;p37"/>
            <p:cNvGrpSpPr/>
            <p:nvPr/>
          </p:nvGrpSpPr>
          <p:grpSpPr>
            <a:xfrm>
              <a:off x="2362082" y="0"/>
              <a:ext cx="347217" cy="348773"/>
              <a:chOff x="1813" y="0"/>
              <a:chExt cx="809173" cy="812800"/>
            </a:xfrm>
          </p:grpSpPr>
          <p:sp>
            <p:nvSpPr>
              <p:cNvPr id="1919" name="Google Shape;1919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1" name="Google Shape;1921;p37"/>
            <p:cNvGrpSpPr/>
            <p:nvPr/>
          </p:nvGrpSpPr>
          <p:grpSpPr>
            <a:xfrm>
              <a:off x="3146190" y="0"/>
              <a:ext cx="347217" cy="348773"/>
              <a:chOff x="1813" y="0"/>
              <a:chExt cx="809173" cy="812800"/>
            </a:xfrm>
          </p:grpSpPr>
          <p:sp>
            <p:nvSpPr>
              <p:cNvPr id="1922" name="Google Shape;1922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4" name="Google Shape;1924;p37"/>
            <p:cNvGrpSpPr/>
            <p:nvPr/>
          </p:nvGrpSpPr>
          <p:grpSpPr>
            <a:xfrm>
              <a:off x="3930297" y="0"/>
              <a:ext cx="347217" cy="348773"/>
              <a:chOff x="1813" y="0"/>
              <a:chExt cx="809173" cy="812800"/>
            </a:xfrm>
          </p:grpSpPr>
          <p:sp>
            <p:nvSpPr>
              <p:cNvPr id="1925" name="Google Shape;1925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7" name="Google Shape;1927;p37"/>
            <p:cNvGrpSpPr/>
            <p:nvPr/>
          </p:nvGrpSpPr>
          <p:grpSpPr>
            <a:xfrm>
              <a:off x="2362082" y="710012"/>
              <a:ext cx="347217" cy="348773"/>
              <a:chOff x="1813" y="0"/>
              <a:chExt cx="809173" cy="812800"/>
            </a:xfrm>
          </p:grpSpPr>
          <p:sp>
            <p:nvSpPr>
              <p:cNvPr id="1928" name="Google Shape;1928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37"/>
            <p:cNvGrpSpPr/>
            <p:nvPr/>
          </p:nvGrpSpPr>
          <p:grpSpPr>
            <a:xfrm>
              <a:off x="3146190" y="710012"/>
              <a:ext cx="347217" cy="348773"/>
              <a:chOff x="1813" y="0"/>
              <a:chExt cx="809173" cy="812800"/>
            </a:xfrm>
          </p:grpSpPr>
          <p:sp>
            <p:nvSpPr>
              <p:cNvPr id="1931" name="Google Shape;1931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3" name="Google Shape;1933;p37"/>
            <p:cNvGrpSpPr/>
            <p:nvPr/>
          </p:nvGrpSpPr>
          <p:grpSpPr>
            <a:xfrm>
              <a:off x="3930297" y="710012"/>
              <a:ext cx="347217" cy="348773"/>
              <a:chOff x="1813" y="0"/>
              <a:chExt cx="809173" cy="812800"/>
            </a:xfrm>
          </p:grpSpPr>
          <p:sp>
            <p:nvSpPr>
              <p:cNvPr id="1934" name="Google Shape;1934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6" name="Google Shape;1936;p37"/>
            <p:cNvSpPr txBox="1"/>
            <p:nvPr/>
          </p:nvSpPr>
          <p:spPr>
            <a:xfrm>
              <a:off x="2391186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7"/>
            <p:cNvSpPr txBox="1"/>
            <p:nvPr/>
          </p:nvSpPr>
          <p:spPr>
            <a:xfrm>
              <a:off x="3175294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7"/>
            <p:cNvSpPr txBox="1"/>
            <p:nvPr/>
          </p:nvSpPr>
          <p:spPr>
            <a:xfrm>
              <a:off x="3959401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9" name="Google Shape;1939;p37"/>
            <p:cNvGrpSpPr/>
            <p:nvPr/>
          </p:nvGrpSpPr>
          <p:grpSpPr>
            <a:xfrm>
              <a:off x="4671042" y="0"/>
              <a:ext cx="347217" cy="348773"/>
              <a:chOff x="1813" y="0"/>
              <a:chExt cx="809173" cy="812800"/>
            </a:xfrm>
          </p:grpSpPr>
          <p:sp>
            <p:nvSpPr>
              <p:cNvPr id="1940" name="Google Shape;1940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2" name="Google Shape;1942;p37"/>
            <p:cNvGrpSpPr/>
            <p:nvPr/>
          </p:nvGrpSpPr>
          <p:grpSpPr>
            <a:xfrm>
              <a:off x="4671042" y="710012"/>
              <a:ext cx="347217" cy="348773"/>
              <a:chOff x="1813" y="0"/>
              <a:chExt cx="809173" cy="812800"/>
            </a:xfrm>
          </p:grpSpPr>
          <p:sp>
            <p:nvSpPr>
              <p:cNvPr id="1943" name="Google Shape;1943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5" name="Google Shape;1945;p37"/>
            <p:cNvSpPr txBox="1"/>
            <p:nvPr/>
          </p:nvSpPr>
          <p:spPr>
            <a:xfrm>
              <a:off x="4700145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6" name="Google Shape;1946;p37"/>
          <p:cNvSpPr/>
          <p:nvPr/>
        </p:nvSpPr>
        <p:spPr>
          <a:xfrm>
            <a:off x="8141469" y="6989253"/>
            <a:ext cx="4835499" cy="891183"/>
          </a:xfrm>
          <a:prstGeom prst="roundRect">
            <a:avLst>
              <a:gd fmla="val 50000" name="adj"/>
            </a:avLst>
          </a:prstGeom>
          <a:solidFill>
            <a:srgbClr val="04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37"/>
          <p:cNvSpPr/>
          <p:nvPr/>
        </p:nvSpPr>
        <p:spPr>
          <a:xfrm>
            <a:off x="8141470" y="8613114"/>
            <a:ext cx="4835499" cy="891183"/>
          </a:xfrm>
          <a:prstGeom prst="roundRect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38"/>
          <p:cNvGrpSpPr/>
          <p:nvPr/>
        </p:nvGrpSpPr>
        <p:grpSpPr>
          <a:xfrm>
            <a:off x="413081" y="444700"/>
            <a:ext cx="6927302" cy="9369973"/>
            <a:chOff x="0" y="0"/>
            <a:chExt cx="1824475" cy="2467812"/>
          </a:xfrm>
        </p:grpSpPr>
        <p:sp>
          <p:nvSpPr>
            <p:cNvPr id="1953" name="Google Shape;1953;p38"/>
            <p:cNvSpPr/>
            <p:nvPr/>
          </p:nvSpPr>
          <p:spPr>
            <a:xfrm>
              <a:off x="0" y="0"/>
              <a:ext cx="1824475" cy="2467812"/>
            </a:xfrm>
            <a:custGeom>
              <a:rect b="b" l="l" r="r" t="t"/>
              <a:pathLst>
                <a:path extrusionOk="0" h="2467812" w="1824475">
                  <a:moveTo>
                    <a:pt x="0" y="0"/>
                  </a:moveTo>
                  <a:lnTo>
                    <a:pt x="1824475" y="0"/>
                  </a:lnTo>
                  <a:lnTo>
                    <a:pt x="1824475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954" name="Google Shape;1954;p3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5" name="Google Shape;1955;p38"/>
          <p:cNvSpPr txBox="1"/>
          <p:nvPr/>
        </p:nvSpPr>
        <p:spPr>
          <a:xfrm>
            <a:off x="1028700" y="6917055"/>
            <a:ext cx="5059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 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6" name="Google Shape;1956;p38"/>
          <p:cNvSpPr/>
          <p:nvPr/>
        </p:nvSpPr>
        <p:spPr>
          <a:xfrm>
            <a:off x="7899189" y="1657630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38"/>
          <p:cNvSpPr/>
          <p:nvPr/>
        </p:nvSpPr>
        <p:spPr>
          <a:xfrm>
            <a:off x="7890719" y="1649160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38"/>
          <p:cNvSpPr/>
          <p:nvPr/>
        </p:nvSpPr>
        <p:spPr>
          <a:xfrm>
            <a:off x="10521857" y="1605731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38"/>
          <p:cNvSpPr/>
          <p:nvPr/>
        </p:nvSpPr>
        <p:spPr>
          <a:xfrm>
            <a:off x="10513529" y="1597411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38"/>
          <p:cNvSpPr/>
          <p:nvPr/>
        </p:nvSpPr>
        <p:spPr>
          <a:xfrm>
            <a:off x="9209671" y="1597411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38"/>
          <p:cNvSpPr/>
          <p:nvPr/>
        </p:nvSpPr>
        <p:spPr>
          <a:xfrm>
            <a:off x="9226843" y="1614566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38"/>
          <p:cNvSpPr/>
          <p:nvPr/>
        </p:nvSpPr>
        <p:spPr>
          <a:xfrm>
            <a:off x="9209671" y="1597411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38"/>
          <p:cNvSpPr/>
          <p:nvPr/>
        </p:nvSpPr>
        <p:spPr>
          <a:xfrm>
            <a:off x="11574946" y="1711088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38"/>
          <p:cNvSpPr/>
          <p:nvPr/>
        </p:nvSpPr>
        <p:spPr>
          <a:xfrm>
            <a:off x="11564756" y="1700909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38"/>
          <p:cNvSpPr/>
          <p:nvPr/>
        </p:nvSpPr>
        <p:spPr>
          <a:xfrm>
            <a:off x="13061078" y="1649180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38"/>
          <p:cNvSpPr/>
          <p:nvPr/>
        </p:nvSpPr>
        <p:spPr>
          <a:xfrm>
            <a:off x="13053630" y="1641732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38"/>
          <p:cNvSpPr/>
          <p:nvPr/>
        </p:nvSpPr>
        <p:spPr>
          <a:xfrm>
            <a:off x="14268845" y="1641724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38"/>
          <p:cNvSpPr/>
          <p:nvPr/>
        </p:nvSpPr>
        <p:spPr>
          <a:xfrm>
            <a:off x="14285330" y="1658221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38"/>
          <p:cNvSpPr/>
          <p:nvPr/>
        </p:nvSpPr>
        <p:spPr>
          <a:xfrm>
            <a:off x="14268845" y="1641724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38"/>
          <p:cNvSpPr/>
          <p:nvPr/>
        </p:nvSpPr>
        <p:spPr>
          <a:xfrm>
            <a:off x="15563331" y="1641732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38"/>
          <p:cNvSpPr/>
          <p:nvPr/>
        </p:nvSpPr>
        <p:spPr>
          <a:xfrm>
            <a:off x="15578226" y="1656628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38"/>
          <p:cNvSpPr/>
          <p:nvPr/>
        </p:nvSpPr>
        <p:spPr>
          <a:xfrm>
            <a:off x="15563331" y="1641732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38"/>
          <p:cNvSpPr/>
          <p:nvPr/>
        </p:nvSpPr>
        <p:spPr>
          <a:xfrm>
            <a:off x="9077124" y="3179104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38"/>
          <p:cNvSpPr/>
          <p:nvPr/>
        </p:nvSpPr>
        <p:spPr>
          <a:xfrm>
            <a:off x="9069676" y="3171656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38"/>
          <p:cNvSpPr/>
          <p:nvPr/>
        </p:nvSpPr>
        <p:spPr>
          <a:xfrm>
            <a:off x="7917486" y="3179104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38"/>
          <p:cNvSpPr/>
          <p:nvPr/>
        </p:nvSpPr>
        <p:spPr>
          <a:xfrm>
            <a:off x="7910038" y="3171656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38"/>
          <p:cNvSpPr/>
          <p:nvPr/>
        </p:nvSpPr>
        <p:spPr>
          <a:xfrm>
            <a:off x="16531216" y="1597411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38"/>
          <p:cNvSpPr/>
          <p:nvPr/>
        </p:nvSpPr>
        <p:spPr>
          <a:xfrm>
            <a:off x="16547842" y="1614051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38"/>
          <p:cNvSpPr/>
          <p:nvPr/>
        </p:nvSpPr>
        <p:spPr>
          <a:xfrm>
            <a:off x="16531216" y="1597411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38"/>
          <p:cNvSpPr/>
          <p:nvPr/>
        </p:nvSpPr>
        <p:spPr>
          <a:xfrm>
            <a:off x="15004888" y="3127335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38"/>
          <p:cNvSpPr/>
          <p:nvPr/>
        </p:nvSpPr>
        <p:spPr>
          <a:xfrm>
            <a:off x="15021537" y="3143969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38"/>
          <p:cNvSpPr/>
          <p:nvPr/>
        </p:nvSpPr>
        <p:spPr>
          <a:xfrm>
            <a:off x="15004888" y="3127335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38"/>
          <p:cNvSpPr/>
          <p:nvPr/>
        </p:nvSpPr>
        <p:spPr>
          <a:xfrm>
            <a:off x="12578825" y="3136088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38"/>
          <p:cNvSpPr/>
          <p:nvPr/>
        </p:nvSpPr>
        <p:spPr>
          <a:xfrm>
            <a:off x="12570067" y="3127335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38"/>
          <p:cNvSpPr/>
          <p:nvPr/>
        </p:nvSpPr>
        <p:spPr>
          <a:xfrm>
            <a:off x="11471543" y="3127335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38"/>
          <p:cNvSpPr/>
          <p:nvPr/>
        </p:nvSpPr>
        <p:spPr>
          <a:xfrm>
            <a:off x="11471543" y="3127335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38"/>
          <p:cNvSpPr/>
          <p:nvPr/>
        </p:nvSpPr>
        <p:spPr>
          <a:xfrm>
            <a:off x="11488183" y="3143975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38"/>
          <p:cNvSpPr/>
          <p:nvPr/>
        </p:nvSpPr>
        <p:spPr>
          <a:xfrm>
            <a:off x="10229315" y="3127335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38"/>
          <p:cNvSpPr/>
          <p:nvPr/>
        </p:nvSpPr>
        <p:spPr>
          <a:xfrm>
            <a:off x="10246068" y="3146402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38"/>
          <p:cNvSpPr/>
          <p:nvPr/>
        </p:nvSpPr>
        <p:spPr>
          <a:xfrm>
            <a:off x="10229315" y="3127335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38"/>
          <p:cNvSpPr/>
          <p:nvPr/>
        </p:nvSpPr>
        <p:spPr>
          <a:xfrm>
            <a:off x="13866301" y="3135671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38"/>
          <p:cNvSpPr/>
          <p:nvPr/>
        </p:nvSpPr>
        <p:spPr>
          <a:xfrm>
            <a:off x="13857961" y="3127335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38"/>
          <p:cNvSpPr/>
          <p:nvPr/>
        </p:nvSpPr>
        <p:spPr>
          <a:xfrm>
            <a:off x="16258674" y="3253006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38"/>
          <p:cNvSpPr/>
          <p:nvPr/>
        </p:nvSpPr>
        <p:spPr>
          <a:xfrm>
            <a:off x="16248628" y="3242891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38"/>
          <p:cNvSpPr/>
          <p:nvPr/>
        </p:nvSpPr>
        <p:spPr>
          <a:xfrm>
            <a:off x="9416980" y="4697183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38"/>
          <p:cNvSpPr/>
          <p:nvPr/>
        </p:nvSpPr>
        <p:spPr>
          <a:xfrm>
            <a:off x="9433605" y="4713815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38"/>
          <p:cNvSpPr/>
          <p:nvPr/>
        </p:nvSpPr>
        <p:spPr>
          <a:xfrm>
            <a:off x="9416980" y="4697183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38"/>
          <p:cNvSpPr/>
          <p:nvPr/>
        </p:nvSpPr>
        <p:spPr>
          <a:xfrm>
            <a:off x="7919712" y="4706962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38"/>
          <p:cNvSpPr/>
          <p:nvPr/>
        </p:nvSpPr>
        <p:spPr>
          <a:xfrm>
            <a:off x="7910038" y="4697288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38"/>
          <p:cNvSpPr/>
          <p:nvPr/>
        </p:nvSpPr>
        <p:spPr>
          <a:xfrm>
            <a:off x="7854737" y="6216038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1" name="Google Shape;2001;p38"/>
          <p:cNvSpPr/>
          <p:nvPr/>
        </p:nvSpPr>
        <p:spPr>
          <a:xfrm>
            <a:off x="7873376" y="6234684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38"/>
          <p:cNvSpPr/>
          <p:nvPr/>
        </p:nvSpPr>
        <p:spPr>
          <a:xfrm>
            <a:off x="7854737" y="6216038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38"/>
          <p:cNvSpPr/>
          <p:nvPr/>
        </p:nvSpPr>
        <p:spPr>
          <a:xfrm>
            <a:off x="10797891" y="4705624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38"/>
          <p:cNvSpPr/>
          <p:nvPr/>
        </p:nvSpPr>
        <p:spPr>
          <a:xfrm>
            <a:off x="10789591" y="4697288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38"/>
          <p:cNvSpPr/>
          <p:nvPr/>
        </p:nvSpPr>
        <p:spPr>
          <a:xfrm>
            <a:off x="12161645" y="4697288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38"/>
          <p:cNvSpPr/>
          <p:nvPr/>
        </p:nvSpPr>
        <p:spPr>
          <a:xfrm>
            <a:off x="12215779" y="4713961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38"/>
          <p:cNvSpPr/>
          <p:nvPr/>
        </p:nvSpPr>
        <p:spPr>
          <a:xfrm>
            <a:off x="12161645" y="4697288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38"/>
          <p:cNvSpPr/>
          <p:nvPr/>
        </p:nvSpPr>
        <p:spPr>
          <a:xfrm>
            <a:off x="13532185" y="4697283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38"/>
          <p:cNvSpPr/>
          <p:nvPr/>
        </p:nvSpPr>
        <p:spPr>
          <a:xfrm>
            <a:off x="13554192" y="4716121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38"/>
          <p:cNvSpPr/>
          <p:nvPr/>
        </p:nvSpPr>
        <p:spPr>
          <a:xfrm>
            <a:off x="13532185" y="4697283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38"/>
          <p:cNvSpPr/>
          <p:nvPr/>
        </p:nvSpPr>
        <p:spPr>
          <a:xfrm>
            <a:off x="14976595" y="4700894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38"/>
          <p:cNvSpPr/>
          <p:nvPr/>
        </p:nvSpPr>
        <p:spPr>
          <a:xfrm>
            <a:off x="14993116" y="4717422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3" name="Google Shape;2013;p38"/>
          <p:cNvSpPr/>
          <p:nvPr/>
        </p:nvSpPr>
        <p:spPr>
          <a:xfrm>
            <a:off x="14976595" y="4700894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38"/>
          <p:cNvSpPr/>
          <p:nvPr/>
        </p:nvSpPr>
        <p:spPr>
          <a:xfrm>
            <a:off x="16258156" y="4849668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5" name="Google Shape;2015;p38"/>
          <p:cNvSpPr/>
          <p:nvPr/>
        </p:nvSpPr>
        <p:spPr>
          <a:xfrm>
            <a:off x="16248629" y="4840151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38"/>
          <p:cNvSpPr/>
          <p:nvPr/>
        </p:nvSpPr>
        <p:spPr>
          <a:xfrm>
            <a:off x="9253352" y="6218388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38"/>
          <p:cNvSpPr/>
          <p:nvPr/>
        </p:nvSpPr>
        <p:spPr>
          <a:xfrm>
            <a:off x="9245092" y="6210124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38"/>
          <p:cNvSpPr/>
          <p:nvPr/>
        </p:nvSpPr>
        <p:spPr>
          <a:xfrm>
            <a:off x="10457299" y="6227896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9" name="Google Shape;2019;p38"/>
          <p:cNvSpPr/>
          <p:nvPr/>
        </p:nvSpPr>
        <p:spPr>
          <a:xfrm>
            <a:off x="10304813" y="6219649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38"/>
          <p:cNvSpPr/>
          <p:nvPr/>
        </p:nvSpPr>
        <p:spPr>
          <a:xfrm>
            <a:off x="11544200" y="6279480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38"/>
          <p:cNvSpPr/>
          <p:nvPr/>
        </p:nvSpPr>
        <p:spPr>
          <a:xfrm>
            <a:off x="11536996" y="6272299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38"/>
          <p:cNvSpPr/>
          <p:nvPr/>
        </p:nvSpPr>
        <p:spPr>
          <a:xfrm>
            <a:off x="12521275" y="6349073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38"/>
          <p:cNvSpPr/>
          <p:nvPr/>
        </p:nvSpPr>
        <p:spPr>
          <a:xfrm>
            <a:off x="12540120" y="6367937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38"/>
          <p:cNvSpPr/>
          <p:nvPr/>
        </p:nvSpPr>
        <p:spPr>
          <a:xfrm>
            <a:off x="12521275" y="6349073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38"/>
          <p:cNvSpPr/>
          <p:nvPr/>
        </p:nvSpPr>
        <p:spPr>
          <a:xfrm>
            <a:off x="13920038" y="6272285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38"/>
          <p:cNvSpPr/>
          <p:nvPr/>
        </p:nvSpPr>
        <p:spPr>
          <a:xfrm>
            <a:off x="13938311" y="6295477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38"/>
          <p:cNvSpPr/>
          <p:nvPr/>
        </p:nvSpPr>
        <p:spPr>
          <a:xfrm>
            <a:off x="13920038" y="6272285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38"/>
          <p:cNvSpPr/>
          <p:nvPr/>
        </p:nvSpPr>
        <p:spPr>
          <a:xfrm>
            <a:off x="14577506" y="6697366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38"/>
          <p:cNvSpPr/>
          <p:nvPr/>
        </p:nvSpPr>
        <p:spPr>
          <a:xfrm>
            <a:off x="14568369" y="6688235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0" name="Google Shape;2030;p38"/>
          <p:cNvSpPr/>
          <p:nvPr/>
        </p:nvSpPr>
        <p:spPr>
          <a:xfrm>
            <a:off x="15290247" y="6272285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1" name="Google Shape;2031;p38"/>
          <p:cNvSpPr/>
          <p:nvPr/>
        </p:nvSpPr>
        <p:spPr>
          <a:xfrm>
            <a:off x="15304637" y="6286675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38"/>
          <p:cNvSpPr/>
          <p:nvPr/>
        </p:nvSpPr>
        <p:spPr>
          <a:xfrm>
            <a:off x="15290247" y="6272285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38"/>
          <p:cNvSpPr/>
          <p:nvPr/>
        </p:nvSpPr>
        <p:spPr>
          <a:xfrm>
            <a:off x="10372877" y="7810123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38"/>
          <p:cNvSpPr/>
          <p:nvPr/>
        </p:nvSpPr>
        <p:spPr>
          <a:xfrm>
            <a:off x="10364717" y="7801963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38"/>
          <p:cNvSpPr/>
          <p:nvPr/>
        </p:nvSpPr>
        <p:spPr>
          <a:xfrm>
            <a:off x="9066589" y="772880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38"/>
          <p:cNvSpPr/>
          <p:nvPr/>
        </p:nvSpPr>
        <p:spPr>
          <a:xfrm>
            <a:off x="9085818" y="7748018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38"/>
          <p:cNvSpPr/>
          <p:nvPr/>
        </p:nvSpPr>
        <p:spPr>
          <a:xfrm>
            <a:off x="9066589" y="772880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8" name="Google Shape;2038;p38"/>
          <p:cNvSpPr/>
          <p:nvPr/>
        </p:nvSpPr>
        <p:spPr>
          <a:xfrm>
            <a:off x="16475337" y="6279480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9" name="Google Shape;2039;p38"/>
          <p:cNvSpPr/>
          <p:nvPr/>
        </p:nvSpPr>
        <p:spPr>
          <a:xfrm>
            <a:off x="16468142" y="6272270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38"/>
          <p:cNvSpPr/>
          <p:nvPr/>
        </p:nvSpPr>
        <p:spPr>
          <a:xfrm>
            <a:off x="8005167" y="7738410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38"/>
          <p:cNvSpPr/>
          <p:nvPr/>
        </p:nvSpPr>
        <p:spPr>
          <a:xfrm>
            <a:off x="7995556" y="7728803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38"/>
          <p:cNvSpPr/>
          <p:nvPr/>
        </p:nvSpPr>
        <p:spPr>
          <a:xfrm>
            <a:off x="11630213" y="7810137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38"/>
          <p:cNvSpPr/>
          <p:nvPr/>
        </p:nvSpPr>
        <p:spPr>
          <a:xfrm>
            <a:off x="11622074" y="7801961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38"/>
          <p:cNvSpPr/>
          <p:nvPr/>
        </p:nvSpPr>
        <p:spPr>
          <a:xfrm>
            <a:off x="12592229" y="7915059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p38"/>
          <p:cNvSpPr/>
          <p:nvPr/>
        </p:nvSpPr>
        <p:spPr>
          <a:xfrm>
            <a:off x="12586227" y="7909057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p38"/>
          <p:cNvSpPr/>
          <p:nvPr/>
        </p:nvSpPr>
        <p:spPr>
          <a:xfrm>
            <a:off x="13747818" y="7916448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38"/>
          <p:cNvSpPr/>
          <p:nvPr/>
        </p:nvSpPr>
        <p:spPr>
          <a:xfrm>
            <a:off x="13740462" y="7909049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38"/>
          <p:cNvSpPr/>
          <p:nvPr/>
        </p:nvSpPr>
        <p:spPr>
          <a:xfrm>
            <a:off x="15036684" y="7917656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38"/>
          <p:cNvSpPr/>
          <p:nvPr/>
        </p:nvSpPr>
        <p:spPr>
          <a:xfrm>
            <a:off x="15028092" y="7909057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38"/>
          <p:cNvSpPr/>
          <p:nvPr/>
        </p:nvSpPr>
        <p:spPr>
          <a:xfrm>
            <a:off x="16447869" y="7810107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38"/>
          <p:cNvSpPr/>
          <p:nvPr/>
        </p:nvSpPr>
        <p:spPr>
          <a:xfrm>
            <a:off x="16439554" y="7801963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38"/>
          <p:cNvSpPr txBox="1"/>
          <p:nvPr/>
        </p:nvSpPr>
        <p:spPr>
          <a:xfrm>
            <a:off x="1028700" y="1028700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/>
          </a:p>
        </p:txBody>
      </p:sp>
      <p:grpSp>
        <p:nvGrpSpPr>
          <p:cNvPr id="2053" name="Google Shape;2053;p38"/>
          <p:cNvGrpSpPr/>
          <p:nvPr/>
        </p:nvGrpSpPr>
        <p:grpSpPr>
          <a:xfrm>
            <a:off x="1079091" y="4716244"/>
            <a:ext cx="3749649" cy="794089"/>
            <a:chOff x="778" y="0"/>
            <a:chExt cx="4999532" cy="1058785"/>
          </a:xfrm>
        </p:grpSpPr>
        <p:grpSp>
          <p:nvGrpSpPr>
            <p:cNvPr id="2054" name="Google Shape;2054;p38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2055" name="Google Shape;2055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7" name="Google Shape;2057;p38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2058" name="Google Shape;2058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0" name="Google Shape;2060;p38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2061" name="Google Shape;2061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3" name="Google Shape;2063;p38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2064" name="Google Shape;2064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6" name="Google Shape;2066;p38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2067" name="Google Shape;2067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9" name="Google Shape;2069;p38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2070" name="Google Shape;2070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2" name="Google Shape;2072;p38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073" name="Google Shape;2073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5" name="Google Shape;2075;p38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076" name="Google Shape;2076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8" name="Google Shape;2078;p38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079" name="Google Shape;2079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1" name="Google Shape;2081;p38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2082" name="Google Shape;2082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4" name="Google Shape;2084;p38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2085" name="Google Shape;2085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7" name="Google Shape;2087;p38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2088" name="Google Shape;2088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0" name="Google Shape;2090;p38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2091" name="Google Shape;2091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3" name="Google Shape;2093;p38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2094" name="Google Shape;2094;p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3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39"/>
          <p:cNvGrpSpPr/>
          <p:nvPr/>
        </p:nvGrpSpPr>
        <p:grpSpPr>
          <a:xfrm>
            <a:off x="413081" y="4012245"/>
            <a:ext cx="17439793" cy="5802428"/>
            <a:chOff x="0" y="0"/>
            <a:chExt cx="4593196" cy="1528211"/>
          </a:xfrm>
        </p:grpSpPr>
        <p:sp>
          <p:nvSpPr>
            <p:cNvPr id="2101" name="Google Shape;2101;p39"/>
            <p:cNvSpPr/>
            <p:nvPr/>
          </p:nvSpPr>
          <p:spPr>
            <a:xfrm>
              <a:off x="0" y="0"/>
              <a:ext cx="4593196" cy="1528211"/>
            </a:xfrm>
            <a:custGeom>
              <a:rect b="b" l="l" r="r" t="t"/>
              <a:pathLst>
                <a:path extrusionOk="0" h="1528211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1528211"/>
                  </a:lnTo>
                  <a:lnTo>
                    <a:pt x="0" y="1528211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2102" name="Google Shape;2102;p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3" name="Google Shape;2103;p39"/>
          <p:cNvSpPr txBox="1"/>
          <p:nvPr/>
        </p:nvSpPr>
        <p:spPr>
          <a:xfrm>
            <a:off x="3936189" y="4219575"/>
            <a:ext cx="1039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Free templates for all your presentation needs</a:t>
            </a:r>
            <a:endParaRPr/>
          </a:p>
        </p:txBody>
      </p:sp>
      <p:sp>
        <p:nvSpPr>
          <p:cNvPr id="2104" name="Google Shape;2104;p39"/>
          <p:cNvSpPr txBox="1"/>
          <p:nvPr/>
        </p:nvSpPr>
        <p:spPr>
          <a:xfrm>
            <a:off x="1028700" y="7658100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PowerPoint, Google Slides,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Canva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5" name="Google Shape;2105;p39"/>
          <p:cNvSpPr txBox="1"/>
          <p:nvPr/>
        </p:nvSpPr>
        <p:spPr>
          <a:xfrm>
            <a:off x="5100481" y="7658100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100% free for personal or commercial use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6" name="Google Shape;2106;p39"/>
          <p:cNvSpPr txBox="1"/>
          <p:nvPr/>
        </p:nvSpPr>
        <p:spPr>
          <a:xfrm>
            <a:off x="9153212" y="7658100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Ready to use, professional, and customizable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7" name="Google Shape;2107;p39"/>
          <p:cNvSpPr txBox="1"/>
          <p:nvPr/>
        </p:nvSpPr>
        <p:spPr>
          <a:xfrm>
            <a:off x="13467017" y="7658100"/>
            <a:ext cx="383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Blow your audience away with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attractive visuals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08" name="Google Shape;2108;p39"/>
          <p:cNvGrpSpPr/>
          <p:nvPr/>
        </p:nvGrpSpPr>
        <p:grpSpPr>
          <a:xfrm>
            <a:off x="433317" y="530200"/>
            <a:ext cx="17439793" cy="3170318"/>
            <a:chOff x="0" y="0"/>
            <a:chExt cx="4593196" cy="834981"/>
          </a:xfrm>
        </p:grpSpPr>
        <p:sp>
          <p:nvSpPr>
            <p:cNvPr id="2109" name="Google Shape;2109;p39"/>
            <p:cNvSpPr/>
            <p:nvPr/>
          </p:nvSpPr>
          <p:spPr>
            <a:xfrm>
              <a:off x="0" y="0"/>
              <a:ext cx="4593196" cy="834981"/>
            </a:xfrm>
            <a:custGeom>
              <a:rect b="b" l="l" r="r" t="t"/>
              <a:pathLst>
                <a:path extrusionOk="0" h="834981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834981"/>
                  </a:lnTo>
                  <a:lnTo>
                    <a:pt x="0" y="83498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110" name="Google Shape;2110;p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1" name="Google Shape;211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231" y="1597198"/>
            <a:ext cx="5679489" cy="134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2" name="Google Shape;2112;p39"/>
          <p:cNvGrpSpPr/>
          <p:nvPr/>
        </p:nvGrpSpPr>
        <p:grpSpPr>
          <a:xfrm>
            <a:off x="2741629" y="6913459"/>
            <a:ext cx="413184" cy="415036"/>
            <a:chOff x="1813" y="0"/>
            <a:chExt cx="809173" cy="812800"/>
          </a:xfrm>
        </p:grpSpPr>
        <p:sp>
          <p:nvSpPr>
            <p:cNvPr id="2113" name="Google Shape;2113;p3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5" name="Google Shape;2115;p39"/>
          <p:cNvGrpSpPr/>
          <p:nvPr/>
        </p:nvGrpSpPr>
        <p:grpSpPr>
          <a:xfrm>
            <a:off x="6605892" y="6913459"/>
            <a:ext cx="413184" cy="415036"/>
            <a:chOff x="1813" y="0"/>
            <a:chExt cx="809173" cy="812800"/>
          </a:xfrm>
        </p:grpSpPr>
        <p:sp>
          <p:nvSpPr>
            <p:cNvPr id="2116" name="Google Shape;2116;p3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8" name="Google Shape;2118;p39"/>
          <p:cNvGrpSpPr/>
          <p:nvPr/>
        </p:nvGrpSpPr>
        <p:grpSpPr>
          <a:xfrm>
            <a:off x="10658623" y="6913459"/>
            <a:ext cx="413184" cy="415036"/>
            <a:chOff x="1813" y="0"/>
            <a:chExt cx="809173" cy="812800"/>
          </a:xfrm>
        </p:grpSpPr>
        <p:sp>
          <p:nvSpPr>
            <p:cNvPr id="2119" name="Google Shape;2119;p3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1" name="Google Shape;2121;p39"/>
          <p:cNvGrpSpPr/>
          <p:nvPr/>
        </p:nvGrpSpPr>
        <p:grpSpPr>
          <a:xfrm>
            <a:off x="14972428" y="6913459"/>
            <a:ext cx="413184" cy="415036"/>
            <a:chOff x="1813" y="0"/>
            <a:chExt cx="809173" cy="812800"/>
          </a:xfrm>
        </p:grpSpPr>
        <p:sp>
          <p:nvSpPr>
            <p:cNvPr id="2122" name="Google Shape;2122;p3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5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1403652" y="1350279"/>
            <a:ext cx="2587072" cy="794089"/>
            <a:chOff x="778" y="0"/>
            <a:chExt cx="3449430" cy="1058785"/>
          </a:xfrm>
        </p:grpSpPr>
        <p:grpSp>
          <p:nvGrpSpPr>
            <p:cNvPr id="214" name="Google Shape;214;p15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215" name="Google Shape;215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15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218" name="Google Shape;218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15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221" name="Google Shape;221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15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224" name="Google Shape;224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5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5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5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36" name="Google Shape;236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15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39" name="Google Shape;239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5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242" name="Google Shape;242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4" name="Google Shape;244;p15"/>
          <p:cNvSpPr txBox="1"/>
          <p:nvPr/>
        </p:nvSpPr>
        <p:spPr>
          <a:xfrm>
            <a:off x="1365337" y="6336235"/>
            <a:ext cx="1555732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Announcement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1365337" y="7907860"/>
            <a:ext cx="15557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I'm Rain, and I'll be sharing with you my beautiful ideas.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Follow me at @reallygreatsite to learn more.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6456757" y="1028700"/>
            <a:ext cx="5374487" cy="5374487"/>
          </a:xfrm>
          <a:custGeom>
            <a:rect b="b" l="l" r="r" t="t"/>
            <a:pathLst>
              <a:path extrusionOk="0" h="13716000" w="13716000">
                <a:moveTo>
                  <a:pt x="6857994" y="0"/>
                </a:moveTo>
                <a:lnTo>
                  <a:pt x="6858008" y="0"/>
                </a:lnTo>
                <a:lnTo>
                  <a:pt x="6858008" y="0"/>
                </a:lnTo>
                <a:cubicBezTo>
                  <a:pt x="10645573" y="1"/>
                  <a:pt x="13716000" y="3070429"/>
                  <a:pt x="13716000" y="6857994"/>
                </a:cubicBezTo>
                <a:lnTo>
                  <a:pt x="13716000" y="1371600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13716000"/>
                </a:lnTo>
                <a:lnTo>
                  <a:pt x="0" y="6857994"/>
                </a:lnTo>
                <a:cubicBezTo>
                  <a:pt x="0" y="3070428"/>
                  <a:pt x="3070428" y="0"/>
                  <a:pt x="6857994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15"/>
          <p:cNvGrpSpPr/>
          <p:nvPr/>
        </p:nvGrpSpPr>
        <p:grpSpPr>
          <a:xfrm>
            <a:off x="10547044" y="3816941"/>
            <a:ext cx="3725710" cy="794089"/>
            <a:chOff x="778" y="0"/>
            <a:chExt cx="4967613" cy="1058785"/>
          </a:xfrm>
        </p:grpSpPr>
        <p:grpSp>
          <p:nvGrpSpPr>
            <p:cNvPr id="248" name="Google Shape;248;p15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249" name="Google Shape;249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5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252" name="Google Shape;252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p15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255" name="Google Shape;255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15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15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73" name="Google Shape;273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15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276" name="Google Shape;276;p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15"/>
            <p:cNvSpPr txBox="1"/>
            <p:nvPr/>
          </p:nvSpPr>
          <p:spPr>
            <a:xfrm>
              <a:off x="3900904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4685012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3900906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5"/>
            <p:cNvSpPr txBox="1"/>
            <p:nvPr/>
          </p:nvSpPr>
          <p:spPr>
            <a:xfrm>
              <a:off x="4685012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287" name="Google Shape;287;p16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288" name="Google Shape;28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1028700" y="1028700"/>
            <a:ext cx="86123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Table of contents</a:t>
            </a:r>
            <a:endParaRPr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635725" y="2832396"/>
            <a:ext cx="4559934" cy="3086098"/>
            <a:chOff x="0" y="0"/>
            <a:chExt cx="1200970" cy="8128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1200970" cy="774530"/>
            </a:xfrm>
            <a:custGeom>
              <a:rect b="b" l="l" r="r" t="t"/>
              <a:pathLst>
                <a:path extrusionOk="0" h="774530" w="120097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2" name="Google Shape;29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1896609" y="2636046"/>
            <a:ext cx="3086098" cy="3086096"/>
            <a:chOff x="0" y="0"/>
            <a:chExt cx="812800" cy="812800"/>
          </a:xfrm>
        </p:grpSpPr>
        <p:sp>
          <p:nvSpPr>
            <p:cNvPr id="294" name="Google Shape;294;p16"/>
            <p:cNvSpPr/>
            <p:nvPr/>
          </p:nvSpPr>
          <p:spPr>
            <a:xfrm>
              <a:off x="0" y="0"/>
              <a:ext cx="200475" cy="304352"/>
            </a:xfrm>
            <a:custGeom>
              <a:rect b="b" l="l" r="r" t="t"/>
              <a:pathLst>
                <a:path extrusionOk="0" h="304352" w="200475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295" name="Google Shape;29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1896609" y="4066321"/>
            <a:ext cx="3962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2143594" y="3031987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6853009" y="2832396"/>
            <a:ext cx="4559934" cy="3086098"/>
            <a:chOff x="0" y="0"/>
            <a:chExt cx="1200970" cy="812800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1200970" cy="774530"/>
            </a:xfrm>
            <a:custGeom>
              <a:rect b="b" l="l" r="r" t="t"/>
              <a:pathLst>
                <a:path extrusionOk="0" h="774530" w="120097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7113893" y="2636046"/>
            <a:ext cx="3086098" cy="3086096"/>
            <a:chOff x="0" y="0"/>
            <a:chExt cx="812800" cy="812800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0"/>
              <a:ext cx="200475" cy="304352"/>
            </a:xfrm>
            <a:custGeom>
              <a:rect b="b" l="l" r="r" t="t"/>
              <a:pathLst>
                <a:path extrusionOk="0" h="304352" w="200475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03" name="Google Shape;303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6"/>
          <p:cNvSpPr txBox="1"/>
          <p:nvPr/>
        </p:nvSpPr>
        <p:spPr>
          <a:xfrm>
            <a:off x="7113893" y="4066321"/>
            <a:ext cx="3962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7360877" y="3031987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12070292" y="2832396"/>
            <a:ext cx="4559934" cy="3086098"/>
            <a:chOff x="0" y="0"/>
            <a:chExt cx="1200970" cy="812800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200970" cy="774530"/>
            </a:xfrm>
            <a:custGeom>
              <a:rect b="b" l="l" r="r" t="t"/>
              <a:pathLst>
                <a:path extrusionOk="0" h="774530" w="120097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8" name="Google Shape;30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12331176" y="2636046"/>
            <a:ext cx="3086098" cy="3086096"/>
            <a:chOff x="0" y="0"/>
            <a:chExt cx="812800" cy="812800"/>
          </a:xfrm>
        </p:grpSpPr>
        <p:sp>
          <p:nvSpPr>
            <p:cNvPr id="310" name="Google Shape;310;p16"/>
            <p:cNvSpPr/>
            <p:nvPr/>
          </p:nvSpPr>
          <p:spPr>
            <a:xfrm>
              <a:off x="0" y="0"/>
              <a:ext cx="200475" cy="304352"/>
            </a:xfrm>
            <a:custGeom>
              <a:rect b="b" l="l" r="r" t="t"/>
              <a:pathLst>
                <a:path extrusionOk="0" h="304352" w="200475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1" name="Google Shape;311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6"/>
          <p:cNvSpPr txBox="1"/>
          <p:nvPr/>
        </p:nvSpPr>
        <p:spPr>
          <a:xfrm>
            <a:off x="12331176" y="4066321"/>
            <a:ext cx="3962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12578161" y="3031987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grpSp>
        <p:nvGrpSpPr>
          <p:cNvPr id="314" name="Google Shape;314;p16"/>
          <p:cNvGrpSpPr/>
          <p:nvPr/>
        </p:nvGrpSpPr>
        <p:grpSpPr>
          <a:xfrm>
            <a:off x="1635725" y="6317508"/>
            <a:ext cx="4559934" cy="3086098"/>
            <a:chOff x="0" y="0"/>
            <a:chExt cx="1200970" cy="812800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1200970" cy="774530"/>
            </a:xfrm>
            <a:custGeom>
              <a:rect b="b" l="l" r="r" t="t"/>
              <a:pathLst>
                <a:path extrusionOk="0" h="774530" w="120097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6" name="Google Shape;316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1896609" y="6121159"/>
            <a:ext cx="3086098" cy="3086096"/>
            <a:chOff x="0" y="0"/>
            <a:chExt cx="812800" cy="812800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200475" cy="304352"/>
            </a:xfrm>
            <a:custGeom>
              <a:rect b="b" l="l" r="r" t="t"/>
              <a:pathLst>
                <a:path extrusionOk="0" h="304352" w="200475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9" name="Google Shape;319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6"/>
          <p:cNvSpPr txBox="1"/>
          <p:nvPr/>
        </p:nvSpPr>
        <p:spPr>
          <a:xfrm>
            <a:off x="1896609" y="7551433"/>
            <a:ext cx="3962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2143594" y="6517099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4</a:t>
            </a:r>
            <a:endParaRPr/>
          </a:p>
        </p:txBody>
      </p:sp>
      <p:grpSp>
        <p:nvGrpSpPr>
          <p:cNvPr id="322" name="Google Shape;322;p16"/>
          <p:cNvGrpSpPr/>
          <p:nvPr/>
        </p:nvGrpSpPr>
        <p:grpSpPr>
          <a:xfrm>
            <a:off x="6853009" y="6317508"/>
            <a:ext cx="4559934" cy="3086098"/>
            <a:chOff x="0" y="0"/>
            <a:chExt cx="1200970" cy="812800"/>
          </a:xfrm>
        </p:grpSpPr>
        <p:sp>
          <p:nvSpPr>
            <p:cNvPr id="323" name="Google Shape;323;p16"/>
            <p:cNvSpPr/>
            <p:nvPr/>
          </p:nvSpPr>
          <p:spPr>
            <a:xfrm>
              <a:off x="0" y="0"/>
              <a:ext cx="1200970" cy="774530"/>
            </a:xfrm>
            <a:custGeom>
              <a:rect b="b" l="l" r="r" t="t"/>
              <a:pathLst>
                <a:path extrusionOk="0" h="774530" w="120097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4" name="Google Shape;324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7113893" y="6121159"/>
            <a:ext cx="3086098" cy="3086096"/>
            <a:chOff x="0" y="0"/>
            <a:chExt cx="812800" cy="812800"/>
          </a:xfrm>
        </p:grpSpPr>
        <p:sp>
          <p:nvSpPr>
            <p:cNvPr id="326" name="Google Shape;326;p16"/>
            <p:cNvSpPr/>
            <p:nvPr/>
          </p:nvSpPr>
          <p:spPr>
            <a:xfrm>
              <a:off x="0" y="0"/>
              <a:ext cx="200475" cy="304352"/>
            </a:xfrm>
            <a:custGeom>
              <a:rect b="b" l="l" r="r" t="t"/>
              <a:pathLst>
                <a:path extrusionOk="0" h="304352" w="200475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27" name="Google Shape;327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6"/>
          <p:cNvSpPr txBox="1"/>
          <p:nvPr/>
        </p:nvSpPr>
        <p:spPr>
          <a:xfrm>
            <a:off x="7113893" y="7551433"/>
            <a:ext cx="3962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7360877" y="6517099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5</a:t>
            </a:r>
            <a:endParaRPr/>
          </a:p>
        </p:txBody>
      </p:sp>
      <p:grpSp>
        <p:nvGrpSpPr>
          <p:cNvPr id="330" name="Google Shape;330;p16"/>
          <p:cNvGrpSpPr/>
          <p:nvPr/>
        </p:nvGrpSpPr>
        <p:grpSpPr>
          <a:xfrm>
            <a:off x="12070292" y="6317508"/>
            <a:ext cx="4559934" cy="3086098"/>
            <a:chOff x="0" y="0"/>
            <a:chExt cx="1200970" cy="812800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1200970" cy="774530"/>
            </a:xfrm>
            <a:custGeom>
              <a:rect b="b" l="l" r="r" t="t"/>
              <a:pathLst>
                <a:path extrusionOk="0" h="774530" w="120097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2" name="Google Shape;33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6"/>
          <p:cNvGrpSpPr/>
          <p:nvPr/>
        </p:nvGrpSpPr>
        <p:grpSpPr>
          <a:xfrm>
            <a:off x="12331176" y="6121159"/>
            <a:ext cx="3086098" cy="3086096"/>
            <a:chOff x="0" y="0"/>
            <a:chExt cx="812800" cy="812800"/>
          </a:xfrm>
        </p:grpSpPr>
        <p:sp>
          <p:nvSpPr>
            <p:cNvPr id="334" name="Google Shape;334;p16"/>
            <p:cNvSpPr/>
            <p:nvPr/>
          </p:nvSpPr>
          <p:spPr>
            <a:xfrm>
              <a:off x="0" y="0"/>
              <a:ext cx="200475" cy="304352"/>
            </a:xfrm>
            <a:custGeom>
              <a:rect b="b" l="l" r="r" t="t"/>
              <a:pathLst>
                <a:path extrusionOk="0" h="304352" w="200475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35" name="Google Shape;33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6"/>
          <p:cNvSpPr txBox="1"/>
          <p:nvPr/>
        </p:nvSpPr>
        <p:spPr>
          <a:xfrm>
            <a:off x="12331176" y="7551433"/>
            <a:ext cx="3962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16"/>
          <p:cNvSpPr txBox="1"/>
          <p:nvPr/>
        </p:nvSpPr>
        <p:spPr>
          <a:xfrm>
            <a:off x="12578161" y="6517099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7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343" name="Google Shape;343;p17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44" name="Google Shape;344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7"/>
          <p:cNvGrpSpPr/>
          <p:nvPr/>
        </p:nvGrpSpPr>
        <p:grpSpPr>
          <a:xfrm>
            <a:off x="2770191" y="6245000"/>
            <a:ext cx="292398" cy="293709"/>
            <a:chOff x="1813" y="0"/>
            <a:chExt cx="809173" cy="812800"/>
          </a:xfrm>
        </p:grpSpPr>
        <p:sp>
          <p:nvSpPr>
            <p:cNvPr id="346" name="Google Shape;346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7"/>
          <p:cNvGrpSpPr/>
          <p:nvPr/>
        </p:nvGrpSpPr>
        <p:grpSpPr>
          <a:xfrm>
            <a:off x="3430505" y="6245000"/>
            <a:ext cx="292398" cy="293709"/>
            <a:chOff x="1813" y="0"/>
            <a:chExt cx="809173" cy="812800"/>
          </a:xfrm>
        </p:grpSpPr>
        <p:sp>
          <p:nvSpPr>
            <p:cNvPr id="349" name="Google Shape;349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7"/>
          <p:cNvGrpSpPr/>
          <p:nvPr/>
        </p:nvGrpSpPr>
        <p:grpSpPr>
          <a:xfrm>
            <a:off x="4090819" y="6245000"/>
            <a:ext cx="292398" cy="293709"/>
            <a:chOff x="1813" y="0"/>
            <a:chExt cx="809173" cy="812800"/>
          </a:xfrm>
        </p:grpSpPr>
        <p:sp>
          <p:nvSpPr>
            <p:cNvPr id="352" name="Google Shape;352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7"/>
          <p:cNvGrpSpPr/>
          <p:nvPr/>
        </p:nvGrpSpPr>
        <p:grpSpPr>
          <a:xfrm>
            <a:off x="4722319" y="6245000"/>
            <a:ext cx="292398" cy="293709"/>
            <a:chOff x="1813" y="0"/>
            <a:chExt cx="809173" cy="812800"/>
          </a:xfrm>
        </p:grpSpPr>
        <p:sp>
          <p:nvSpPr>
            <p:cNvPr id="355" name="Google Shape;355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7"/>
          <p:cNvGrpSpPr/>
          <p:nvPr/>
        </p:nvGrpSpPr>
        <p:grpSpPr>
          <a:xfrm>
            <a:off x="5382633" y="6245000"/>
            <a:ext cx="292398" cy="293709"/>
            <a:chOff x="1813" y="0"/>
            <a:chExt cx="809173" cy="812800"/>
          </a:xfrm>
        </p:grpSpPr>
        <p:sp>
          <p:nvSpPr>
            <p:cNvPr id="358" name="Google Shape;358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7"/>
          <p:cNvGrpSpPr/>
          <p:nvPr/>
        </p:nvGrpSpPr>
        <p:grpSpPr>
          <a:xfrm>
            <a:off x="1983579" y="6084662"/>
            <a:ext cx="1104786" cy="1104786"/>
            <a:chOff x="0" y="0"/>
            <a:chExt cx="812800" cy="812800"/>
          </a:xfrm>
        </p:grpSpPr>
        <p:sp>
          <p:nvSpPr>
            <p:cNvPr id="361" name="Google Shape;361;p17"/>
            <p:cNvSpPr/>
            <p:nvPr/>
          </p:nvSpPr>
          <p:spPr>
            <a:xfrm>
              <a:off x="0" y="0"/>
              <a:ext cx="456059" cy="425129"/>
            </a:xfrm>
            <a:custGeom>
              <a:rect b="b" l="l" r="r" t="t"/>
              <a:pathLst>
                <a:path extrusionOk="0" h="425129" w="456059">
                  <a:moveTo>
                    <a:pt x="0" y="0"/>
                  </a:moveTo>
                  <a:lnTo>
                    <a:pt x="456059" y="0"/>
                  </a:lnTo>
                  <a:lnTo>
                    <a:pt x="456059" y="425129"/>
                  </a:lnTo>
                  <a:lnTo>
                    <a:pt x="0" y="425129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62" name="Google Shape;362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7"/>
          <p:cNvSpPr txBox="1"/>
          <p:nvPr/>
        </p:nvSpPr>
        <p:spPr>
          <a:xfrm>
            <a:off x="1028700" y="1028700"/>
            <a:ext cx="810427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Announcements</a:t>
            </a:r>
            <a:endParaRPr/>
          </a:p>
        </p:txBody>
      </p:sp>
      <p:sp>
        <p:nvSpPr>
          <p:cNvPr id="364" name="Google Shape;364;p17"/>
          <p:cNvSpPr txBox="1"/>
          <p:nvPr/>
        </p:nvSpPr>
        <p:spPr>
          <a:xfrm>
            <a:off x="1983579" y="6918354"/>
            <a:ext cx="36921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2149644" y="6027512"/>
            <a:ext cx="45382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/>
          </a:p>
        </p:txBody>
      </p:sp>
      <p:pic>
        <p:nvPicPr>
          <p:cNvPr id="366" name="Google Shape;366;p17"/>
          <p:cNvPicPr preferRelativeResize="0"/>
          <p:nvPr/>
        </p:nvPicPr>
        <p:blipFill rotWithShape="1">
          <a:blip r:embed="rId3">
            <a:alphaModFix/>
          </a:blip>
          <a:srcRect b="0" l="5655" r="5655" t="0"/>
          <a:stretch/>
        </p:blipFill>
        <p:spPr>
          <a:xfrm>
            <a:off x="6988348" y="3317577"/>
            <a:ext cx="3692109" cy="2775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17"/>
          <p:cNvGrpSpPr/>
          <p:nvPr/>
        </p:nvGrpSpPr>
        <p:grpSpPr>
          <a:xfrm>
            <a:off x="7774960" y="6245000"/>
            <a:ext cx="292398" cy="293709"/>
            <a:chOff x="1813" y="0"/>
            <a:chExt cx="809173" cy="812800"/>
          </a:xfrm>
        </p:grpSpPr>
        <p:sp>
          <p:nvSpPr>
            <p:cNvPr id="368" name="Google Shape;368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17"/>
          <p:cNvGrpSpPr/>
          <p:nvPr/>
        </p:nvGrpSpPr>
        <p:grpSpPr>
          <a:xfrm>
            <a:off x="8435275" y="6245000"/>
            <a:ext cx="292398" cy="293709"/>
            <a:chOff x="1813" y="0"/>
            <a:chExt cx="809173" cy="812800"/>
          </a:xfrm>
        </p:grpSpPr>
        <p:sp>
          <p:nvSpPr>
            <p:cNvPr id="371" name="Google Shape;371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7"/>
          <p:cNvGrpSpPr/>
          <p:nvPr/>
        </p:nvGrpSpPr>
        <p:grpSpPr>
          <a:xfrm>
            <a:off x="9095589" y="6245000"/>
            <a:ext cx="292398" cy="293709"/>
            <a:chOff x="1813" y="0"/>
            <a:chExt cx="809173" cy="812800"/>
          </a:xfrm>
        </p:grpSpPr>
        <p:sp>
          <p:nvSpPr>
            <p:cNvPr id="374" name="Google Shape;374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7"/>
          <p:cNvGrpSpPr/>
          <p:nvPr/>
        </p:nvGrpSpPr>
        <p:grpSpPr>
          <a:xfrm>
            <a:off x="9727089" y="6245000"/>
            <a:ext cx="292398" cy="293709"/>
            <a:chOff x="1813" y="0"/>
            <a:chExt cx="809173" cy="812800"/>
          </a:xfrm>
        </p:grpSpPr>
        <p:sp>
          <p:nvSpPr>
            <p:cNvPr id="377" name="Google Shape;377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10387403" y="6245000"/>
            <a:ext cx="292398" cy="293709"/>
            <a:chOff x="1813" y="0"/>
            <a:chExt cx="809173" cy="812800"/>
          </a:xfrm>
        </p:grpSpPr>
        <p:sp>
          <p:nvSpPr>
            <p:cNvPr id="380" name="Google Shape;380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7"/>
          <p:cNvGrpSpPr/>
          <p:nvPr/>
        </p:nvGrpSpPr>
        <p:grpSpPr>
          <a:xfrm>
            <a:off x="6988348" y="6084662"/>
            <a:ext cx="1104786" cy="1104786"/>
            <a:chOff x="0" y="0"/>
            <a:chExt cx="812800" cy="812800"/>
          </a:xfrm>
        </p:grpSpPr>
        <p:sp>
          <p:nvSpPr>
            <p:cNvPr id="383" name="Google Shape;383;p17"/>
            <p:cNvSpPr/>
            <p:nvPr/>
          </p:nvSpPr>
          <p:spPr>
            <a:xfrm>
              <a:off x="0" y="0"/>
              <a:ext cx="456059" cy="425129"/>
            </a:xfrm>
            <a:custGeom>
              <a:rect b="b" l="l" r="r" t="t"/>
              <a:pathLst>
                <a:path extrusionOk="0" h="425129" w="456059">
                  <a:moveTo>
                    <a:pt x="0" y="0"/>
                  </a:moveTo>
                  <a:lnTo>
                    <a:pt x="456059" y="0"/>
                  </a:lnTo>
                  <a:lnTo>
                    <a:pt x="456059" y="425129"/>
                  </a:lnTo>
                  <a:lnTo>
                    <a:pt x="0" y="425129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84" name="Google Shape;384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7"/>
          <p:cNvSpPr txBox="1"/>
          <p:nvPr/>
        </p:nvSpPr>
        <p:spPr>
          <a:xfrm>
            <a:off x="6988348" y="6918354"/>
            <a:ext cx="36921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17"/>
          <p:cNvSpPr txBox="1"/>
          <p:nvPr/>
        </p:nvSpPr>
        <p:spPr>
          <a:xfrm>
            <a:off x="7154414" y="6027512"/>
            <a:ext cx="45382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pic>
        <p:nvPicPr>
          <p:cNvPr id="387" name="Google Shape;387;p17"/>
          <p:cNvPicPr preferRelativeResize="0"/>
          <p:nvPr/>
        </p:nvPicPr>
        <p:blipFill rotWithShape="1">
          <a:blip r:embed="rId4">
            <a:alphaModFix/>
          </a:blip>
          <a:srcRect b="0" l="5655" r="5655" t="0"/>
          <a:stretch/>
        </p:blipFill>
        <p:spPr>
          <a:xfrm>
            <a:off x="11994907" y="3317577"/>
            <a:ext cx="3692109" cy="2775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7"/>
          <p:cNvGrpSpPr/>
          <p:nvPr/>
        </p:nvGrpSpPr>
        <p:grpSpPr>
          <a:xfrm>
            <a:off x="12781519" y="6245000"/>
            <a:ext cx="292398" cy="293709"/>
            <a:chOff x="1813" y="0"/>
            <a:chExt cx="809173" cy="812800"/>
          </a:xfrm>
        </p:grpSpPr>
        <p:sp>
          <p:nvSpPr>
            <p:cNvPr id="389" name="Google Shape;389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7"/>
          <p:cNvGrpSpPr/>
          <p:nvPr/>
        </p:nvGrpSpPr>
        <p:grpSpPr>
          <a:xfrm>
            <a:off x="13441834" y="6245000"/>
            <a:ext cx="292398" cy="293709"/>
            <a:chOff x="1813" y="0"/>
            <a:chExt cx="809173" cy="812800"/>
          </a:xfrm>
        </p:grpSpPr>
        <p:sp>
          <p:nvSpPr>
            <p:cNvPr id="392" name="Google Shape;392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7"/>
          <p:cNvGrpSpPr/>
          <p:nvPr/>
        </p:nvGrpSpPr>
        <p:grpSpPr>
          <a:xfrm>
            <a:off x="14102148" y="6245000"/>
            <a:ext cx="292398" cy="293709"/>
            <a:chOff x="1813" y="0"/>
            <a:chExt cx="809173" cy="812800"/>
          </a:xfrm>
        </p:grpSpPr>
        <p:sp>
          <p:nvSpPr>
            <p:cNvPr id="395" name="Google Shape;395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14733648" y="6245000"/>
            <a:ext cx="292398" cy="293709"/>
            <a:chOff x="1813" y="0"/>
            <a:chExt cx="809173" cy="812800"/>
          </a:xfrm>
        </p:grpSpPr>
        <p:sp>
          <p:nvSpPr>
            <p:cNvPr id="398" name="Google Shape;398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7"/>
          <p:cNvGrpSpPr/>
          <p:nvPr/>
        </p:nvGrpSpPr>
        <p:grpSpPr>
          <a:xfrm>
            <a:off x="15393962" y="6245000"/>
            <a:ext cx="292398" cy="293709"/>
            <a:chOff x="1813" y="0"/>
            <a:chExt cx="809173" cy="812800"/>
          </a:xfrm>
        </p:grpSpPr>
        <p:sp>
          <p:nvSpPr>
            <p:cNvPr id="401" name="Google Shape;401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25" lIns="57025" spcFirstLastPara="1" rIns="57025" wrap="square" tIns="57025">
              <a:noAutofit/>
            </a:bodyPr>
            <a:lstStyle/>
            <a:p>
              <a:pPr indent="0" lvl="0" marL="0" marR="0" rtl="0" algn="ctr">
                <a:lnSpc>
                  <a:spcPct val="10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11994907" y="6084662"/>
            <a:ext cx="1104786" cy="1104786"/>
            <a:chOff x="0" y="0"/>
            <a:chExt cx="812800" cy="812800"/>
          </a:xfrm>
        </p:grpSpPr>
        <p:sp>
          <p:nvSpPr>
            <p:cNvPr id="404" name="Google Shape;404;p17"/>
            <p:cNvSpPr/>
            <p:nvPr/>
          </p:nvSpPr>
          <p:spPr>
            <a:xfrm>
              <a:off x="0" y="0"/>
              <a:ext cx="456059" cy="425129"/>
            </a:xfrm>
            <a:custGeom>
              <a:rect b="b" l="l" r="r" t="t"/>
              <a:pathLst>
                <a:path extrusionOk="0" h="425129" w="456059">
                  <a:moveTo>
                    <a:pt x="0" y="0"/>
                  </a:moveTo>
                  <a:lnTo>
                    <a:pt x="456059" y="0"/>
                  </a:lnTo>
                  <a:lnTo>
                    <a:pt x="456059" y="425129"/>
                  </a:lnTo>
                  <a:lnTo>
                    <a:pt x="0" y="425129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405" name="Google Shape;405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17"/>
          <p:cNvSpPr txBox="1"/>
          <p:nvPr/>
        </p:nvSpPr>
        <p:spPr>
          <a:xfrm>
            <a:off x="11994907" y="6918354"/>
            <a:ext cx="36921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12160973" y="6027512"/>
            <a:ext cx="45382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grpSp>
        <p:nvGrpSpPr>
          <p:cNvPr id="408" name="Google Shape;408;p17"/>
          <p:cNvGrpSpPr/>
          <p:nvPr/>
        </p:nvGrpSpPr>
        <p:grpSpPr>
          <a:xfrm>
            <a:off x="1029283" y="2826977"/>
            <a:ext cx="1438686" cy="1326598"/>
            <a:chOff x="778" y="0"/>
            <a:chExt cx="1918247" cy="1768797"/>
          </a:xfrm>
        </p:grpSpPr>
        <p:grpSp>
          <p:nvGrpSpPr>
            <p:cNvPr id="409" name="Google Shape;409;p17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410" name="Google Shape;410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7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413" name="Google Shape;413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7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416" name="Google Shape;416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419" name="Google Shape;419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17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422" name="Google Shape;422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17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425" name="Google Shape;425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p17"/>
            <p:cNvGrpSpPr/>
            <p:nvPr/>
          </p:nvGrpSpPr>
          <p:grpSpPr>
            <a:xfrm>
              <a:off x="778" y="1420024"/>
              <a:ext cx="347217" cy="348773"/>
              <a:chOff x="1813" y="0"/>
              <a:chExt cx="809173" cy="812800"/>
            </a:xfrm>
          </p:grpSpPr>
          <p:sp>
            <p:nvSpPr>
              <p:cNvPr id="428" name="Google Shape;428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17"/>
            <p:cNvGrpSpPr/>
            <p:nvPr/>
          </p:nvGrpSpPr>
          <p:grpSpPr>
            <a:xfrm>
              <a:off x="784886" y="1420024"/>
              <a:ext cx="347217" cy="348773"/>
              <a:chOff x="1813" y="0"/>
              <a:chExt cx="809173" cy="812800"/>
            </a:xfrm>
          </p:grpSpPr>
          <p:sp>
            <p:nvSpPr>
              <p:cNvPr id="431" name="Google Shape;431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17"/>
            <p:cNvGrpSpPr/>
            <p:nvPr/>
          </p:nvGrpSpPr>
          <p:grpSpPr>
            <a:xfrm>
              <a:off x="1568993" y="1420024"/>
              <a:ext cx="347217" cy="348773"/>
              <a:chOff x="1813" y="0"/>
              <a:chExt cx="809173" cy="812800"/>
            </a:xfrm>
          </p:grpSpPr>
          <p:sp>
            <p:nvSpPr>
              <p:cNvPr id="434" name="Google Shape;434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36" name="Google Shape;436;p17"/>
          <p:cNvPicPr preferRelativeResize="0"/>
          <p:nvPr/>
        </p:nvPicPr>
        <p:blipFill rotWithShape="1">
          <a:blip r:embed="rId5">
            <a:alphaModFix/>
          </a:blip>
          <a:srcRect b="0" l="5655" r="5655" t="0"/>
          <a:stretch/>
        </p:blipFill>
        <p:spPr>
          <a:xfrm>
            <a:off x="1983579" y="3317577"/>
            <a:ext cx="3692109" cy="277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8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442" name="Google Shape;442;p18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443" name="Google Shape;443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028700" y="1028700"/>
            <a:ext cx="107775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Add an Agenda Page </a:t>
            </a:r>
            <a:endParaRPr/>
          </a:p>
        </p:txBody>
      </p:sp>
      <p:sp>
        <p:nvSpPr>
          <p:cNvPr id="445" name="Google Shape;445;p18"/>
          <p:cNvSpPr txBox="1"/>
          <p:nvPr/>
        </p:nvSpPr>
        <p:spPr>
          <a:xfrm>
            <a:off x="1343205" y="3119911"/>
            <a:ext cx="63036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77827" lvl="1" marL="75565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pen Sans"/>
              <a:buChar char="•"/>
            </a:pPr>
            <a:r>
              <a:rPr i="0" lang="en-US" sz="3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10284281" y="1306560"/>
            <a:ext cx="9642775" cy="9642775"/>
          </a:xfrm>
          <a:custGeom>
            <a:rect b="b" l="l" r="r" t="t"/>
            <a:pathLst>
              <a:path extrusionOk="0" h="13716000" w="13716000">
                <a:moveTo>
                  <a:pt x="6857994" y="0"/>
                </a:moveTo>
                <a:lnTo>
                  <a:pt x="6858008" y="0"/>
                </a:lnTo>
                <a:lnTo>
                  <a:pt x="6858008" y="0"/>
                </a:lnTo>
                <a:cubicBezTo>
                  <a:pt x="10645573" y="1"/>
                  <a:pt x="13716000" y="3070429"/>
                  <a:pt x="13716000" y="6857994"/>
                </a:cubicBezTo>
                <a:lnTo>
                  <a:pt x="13716000" y="1371600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13716000"/>
                </a:lnTo>
                <a:lnTo>
                  <a:pt x="0" y="6857994"/>
                </a:lnTo>
                <a:cubicBezTo>
                  <a:pt x="0" y="3070428"/>
                  <a:pt x="3070428" y="0"/>
                  <a:pt x="6857994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515" l="-62916" r="-127823" t="-1745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18"/>
          <p:cNvGrpSpPr/>
          <p:nvPr/>
        </p:nvGrpSpPr>
        <p:grpSpPr>
          <a:xfrm>
            <a:off x="9610700" y="7437189"/>
            <a:ext cx="1347160" cy="1353198"/>
            <a:chOff x="1813" y="0"/>
            <a:chExt cx="809173" cy="812800"/>
          </a:xfrm>
        </p:grpSpPr>
        <p:sp>
          <p:nvSpPr>
            <p:cNvPr id="448" name="Google Shape;448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0" name="Google Shape;450;p18"/>
          <p:cNvPicPr preferRelativeResize="0"/>
          <p:nvPr/>
        </p:nvPicPr>
        <p:blipFill rotWithShape="1">
          <a:blip r:embed="rId4">
            <a:alphaModFix/>
          </a:blip>
          <a:srcRect b="0" l="0" r="96583" t="0"/>
          <a:stretch/>
        </p:blipFill>
        <p:spPr>
          <a:xfrm>
            <a:off x="1517364" y="3119911"/>
            <a:ext cx="410906" cy="4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5">
            <a:alphaModFix/>
          </a:blip>
          <a:srcRect b="0" l="0" r="96583" t="0"/>
          <a:stretch/>
        </p:blipFill>
        <p:spPr>
          <a:xfrm>
            <a:off x="1517364" y="3921773"/>
            <a:ext cx="410906" cy="4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4">
            <a:alphaModFix/>
          </a:blip>
          <a:srcRect b="0" l="0" r="96583" t="0"/>
          <a:stretch/>
        </p:blipFill>
        <p:spPr>
          <a:xfrm>
            <a:off x="1517364" y="4723634"/>
            <a:ext cx="410906" cy="4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8"/>
          <p:cNvPicPr preferRelativeResize="0"/>
          <p:nvPr/>
        </p:nvPicPr>
        <p:blipFill rotWithShape="1">
          <a:blip r:embed="rId5">
            <a:alphaModFix/>
          </a:blip>
          <a:srcRect b="0" l="0" r="96583" t="0"/>
          <a:stretch/>
        </p:blipFill>
        <p:spPr>
          <a:xfrm>
            <a:off x="1517364" y="5525495"/>
            <a:ext cx="410906" cy="4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8"/>
          <p:cNvPicPr preferRelativeResize="0"/>
          <p:nvPr/>
        </p:nvPicPr>
        <p:blipFill rotWithShape="1">
          <a:blip r:embed="rId4">
            <a:alphaModFix/>
          </a:blip>
          <a:srcRect b="0" l="0" r="96583" t="0"/>
          <a:stretch/>
        </p:blipFill>
        <p:spPr>
          <a:xfrm>
            <a:off x="1517364" y="6327357"/>
            <a:ext cx="410906" cy="4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8"/>
          <p:cNvPicPr preferRelativeResize="0"/>
          <p:nvPr/>
        </p:nvPicPr>
        <p:blipFill rotWithShape="1">
          <a:blip r:embed="rId5">
            <a:alphaModFix/>
          </a:blip>
          <a:srcRect b="0" l="0" r="96583" t="0"/>
          <a:stretch/>
        </p:blipFill>
        <p:spPr>
          <a:xfrm>
            <a:off x="1517364" y="7129218"/>
            <a:ext cx="410906" cy="4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8"/>
          <p:cNvPicPr preferRelativeResize="0"/>
          <p:nvPr/>
        </p:nvPicPr>
        <p:blipFill rotWithShape="1">
          <a:blip r:embed="rId4">
            <a:alphaModFix/>
          </a:blip>
          <a:srcRect b="0" l="0" r="96583" t="0"/>
          <a:stretch/>
        </p:blipFill>
        <p:spPr>
          <a:xfrm>
            <a:off x="1517364" y="7854879"/>
            <a:ext cx="410906" cy="40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9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462" name="Google Shape;462;p19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463" name="Google Shape;463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19"/>
          <p:cNvSpPr txBox="1"/>
          <p:nvPr/>
        </p:nvSpPr>
        <p:spPr>
          <a:xfrm>
            <a:off x="1028700" y="1028700"/>
            <a:ext cx="59626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Big news!</a:t>
            </a:r>
            <a:endParaRPr/>
          </a:p>
        </p:txBody>
      </p:sp>
      <p:sp>
        <p:nvSpPr>
          <p:cNvPr id="465" name="Google Shape;465;p19"/>
          <p:cNvSpPr txBox="1"/>
          <p:nvPr/>
        </p:nvSpPr>
        <p:spPr>
          <a:xfrm>
            <a:off x="1028700" y="3342597"/>
            <a:ext cx="53649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Elaborate on a personal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 you want to share.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6" name="Google Shape;466;p19"/>
          <p:cNvPicPr preferRelativeResize="0"/>
          <p:nvPr/>
        </p:nvPicPr>
        <p:blipFill rotWithShape="1">
          <a:blip r:embed="rId3">
            <a:alphaModFix/>
          </a:blip>
          <a:srcRect b="25712" l="29963" r="31238" t="14462"/>
          <a:stretch/>
        </p:blipFill>
        <p:spPr>
          <a:xfrm>
            <a:off x="8281387" y="0"/>
            <a:ext cx="1000661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19"/>
          <p:cNvGrpSpPr/>
          <p:nvPr/>
        </p:nvGrpSpPr>
        <p:grpSpPr>
          <a:xfrm>
            <a:off x="5223325" y="7505700"/>
            <a:ext cx="6116124" cy="1295254"/>
            <a:chOff x="778" y="0"/>
            <a:chExt cx="4999532" cy="1058785"/>
          </a:xfrm>
        </p:grpSpPr>
        <p:grpSp>
          <p:nvGrpSpPr>
            <p:cNvPr id="468" name="Google Shape;468;p19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469" name="Google Shape;469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19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19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475" name="Google Shape;475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19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478" name="Google Shape;47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19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481" name="Google Shape;481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19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484" name="Google Shape;484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19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487" name="Google Shape;487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19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490" name="Google Shape;490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19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493" name="Google Shape;493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19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19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19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502" name="Google Shape;502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19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505" name="Google Shape;505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19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508" name="Google Shape;50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0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515" name="Google Shape;515;p20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516" name="Google Shape;516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0"/>
          <p:cNvSpPr txBox="1"/>
          <p:nvPr/>
        </p:nvSpPr>
        <p:spPr>
          <a:xfrm>
            <a:off x="1967091" y="5899434"/>
            <a:ext cx="412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a personal detail you want to share.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0"/>
          <p:cNvSpPr txBox="1"/>
          <p:nvPr/>
        </p:nvSpPr>
        <p:spPr>
          <a:xfrm>
            <a:off x="1028700" y="1028700"/>
            <a:ext cx="423898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In dept</a:t>
            </a:r>
            <a:endParaRPr/>
          </a:p>
        </p:txBody>
      </p:sp>
      <p:sp>
        <p:nvSpPr>
          <p:cNvPr id="519" name="Google Shape;519;p20"/>
          <p:cNvSpPr/>
          <p:nvPr/>
        </p:nvSpPr>
        <p:spPr>
          <a:xfrm>
            <a:off x="1961753" y="4576984"/>
            <a:ext cx="4126442" cy="1116203"/>
          </a:xfrm>
          <a:custGeom>
            <a:rect b="b" l="l" r="r" t="t"/>
            <a:pathLst>
              <a:path extrusionOk="0" h="293979" w="1086800">
                <a:moveTo>
                  <a:pt x="0" y="0"/>
                </a:moveTo>
                <a:lnTo>
                  <a:pt x="1086800" y="0"/>
                </a:lnTo>
                <a:lnTo>
                  <a:pt x="1086800" y="293979"/>
                </a:lnTo>
                <a:lnTo>
                  <a:pt x="0" y="293979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520" name="Google Shape;520;p20"/>
          <p:cNvSpPr txBox="1"/>
          <p:nvPr/>
        </p:nvSpPr>
        <p:spPr>
          <a:xfrm>
            <a:off x="1901861" y="4643107"/>
            <a:ext cx="4121104" cy="928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1" name="Google Shape;521;p20"/>
          <p:cNvGrpSpPr/>
          <p:nvPr/>
        </p:nvGrpSpPr>
        <p:grpSpPr>
          <a:xfrm>
            <a:off x="1147160" y="8845974"/>
            <a:ext cx="1438686" cy="1326598"/>
            <a:chOff x="778" y="0"/>
            <a:chExt cx="1918247" cy="1768797"/>
          </a:xfrm>
        </p:grpSpPr>
        <p:grpSp>
          <p:nvGrpSpPr>
            <p:cNvPr id="522" name="Google Shape;522;p20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523" name="Google Shape;52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20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526" name="Google Shape;52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0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529" name="Google Shape;529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0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532" name="Google Shape;532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0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535" name="Google Shape;535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0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538" name="Google Shape;538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0"/>
            <p:cNvGrpSpPr/>
            <p:nvPr/>
          </p:nvGrpSpPr>
          <p:grpSpPr>
            <a:xfrm>
              <a:off x="778" y="1420024"/>
              <a:ext cx="347217" cy="348773"/>
              <a:chOff x="1813" y="0"/>
              <a:chExt cx="809173" cy="812800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0"/>
            <p:cNvGrpSpPr/>
            <p:nvPr/>
          </p:nvGrpSpPr>
          <p:grpSpPr>
            <a:xfrm>
              <a:off x="784886" y="1420024"/>
              <a:ext cx="347217" cy="348773"/>
              <a:chOff x="1813" y="0"/>
              <a:chExt cx="809173" cy="812800"/>
            </a:xfrm>
          </p:grpSpPr>
          <p:sp>
            <p:nvSpPr>
              <p:cNvPr id="544" name="Google Shape;544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0"/>
            <p:cNvGrpSpPr/>
            <p:nvPr/>
          </p:nvGrpSpPr>
          <p:grpSpPr>
            <a:xfrm>
              <a:off x="1568993" y="1420024"/>
              <a:ext cx="347217" cy="348773"/>
              <a:chOff x="1813" y="0"/>
              <a:chExt cx="809173" cy="812800"/>
            </a:xfrm>
          </p:grpSpPr>
          <p:sp>
            <p:nvSpPr>
              <p:cNvPr id="547" name="Google Shape;547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9" name="Google Shape;549;p20"/>
          <p:cNvSpPr txBox="1"/>
          <p:nvPr/>
        </p:nvSpPr>
        <p:spPr>
          <a:xfrm>
            <a:off x="7041937" y="5899434"/>
            <a:ext cx="412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a personal detail you want to share.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20"/>
          <p:cNvSpPr/>
          <p:nvPr/>
        </p:nvSpPr>
        <p:spPr>
          <a:xfrm>
            <a:off x="7036600" y="4576984"/>
            <a:ext cx="4126442" cy="1116203"/>
          </a:xfrm>
          <a:custGeom>
            <a:rect b="b" l="l" r="r" t="t"/>
            <a:pathLst>
              <a:path extrusionOk="0" h="293979" w="1086800">
                <a:moveTo>
                  <a:pt x="0" y="0"/>
                </a:moveTo>
                <a:lnTo>
                  <a:pt x="1086800" y="0"/>
                </a:lnTo>
                <a:lnTo>
                  <a:pt x="1086800" y="293979"/>
                </a:lnTo>
                <a:lnTo>
                  <a:pt x="0" y="293979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551" name="Google Shape;551;p20"/>
          <p:cNvSpPr txBox="1"/>
          <p:nvPr/>
        </p:nvSpPr>
        <p:spPr>
          <a:xfrm>
            <a:off x="11902320" y="5899434"/>
            <a:ext cx="412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Elaborate on a personal detail you want to share.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20"/>
          <p:cNvSpPr/>
          <p:nvPr/>
        </p:nvSpPr>
        <p:spPr>
          <a:xfrm>
            <a:off x="11896983" y="4576984"/>
            <a:ext cx="4126442" cy="1116203"/>
          </a:xfrm>
          <a:custGeom>
            <a:rect b="b" l="l" r="r" t="t"/>
            <a:pathLst>
              <a:path extrusionOk="0" h="293979" w="1086800">
                <a:moveTo>
                  <a:pt x="0" y="0"/>
                </a:moveTo>
                <a:lnTo>
                  <a:pt x="1086800" y="0"/>
                </a:lnTo>
                <a:lnTo>
                  <a:pt x="1086800" y="293979"/>
                </a:lnTo>
                <a:lnTo>
                  <a:pt x="0" y="293979"/>
                </a:lnTo>
                <a:close/>
              </a:path>
            </a:pathLst>
          </a:custGeom>
          <a:solidFill>
            <a:srgbClr val="FDB600"/>
          </a:solidFill>
          <a:ln>
            <a:noFill/>
          </a:ln>
        </p:spPr>
      </p:sp>
      <p:sp>
        <p:nvSpPr>
          <p:cNvPr id="553" name="Google Shape;553;p20"/>
          <p:cNvSpPr txBox="1"/>
          <p:nvPr/>
        </p:nvSpPr>
        <p:spPr>
          <a:xfrm>
            <a:off x="7008448" y="4643107"/>
            <a:ext cx="4121104" cy="928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20"/>
          <p:cNvSpPr txBox="1"/>
          <p:nvPr/>
        </p:nvSpPr>
        <p:spPr>
          <a:xfrm>
            <a:off x="11902321" y="4645071"/>
            <a:ext cx="4121104" cy="928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55" name="Google Shape;555;p20"/>
          <p:cNvGrpSpPr/>
          <p:nvPr/>
        </p:nvGrpSpPr>
        <p:grpSpPr>
          <a:xfrm>
            <a:off x="16231183" y="928659"/>
            <a:ext cx="3749649" cy="794089"/>
            <a:chOff x="778" y="0"/>
            <a:chExt cx="4999532" cy="1058785"/>
          </a:xfrm>
        </p:grpSpPr>
        <p:grpSp>
          <p:nvGrpSpPr>
            <p:cNvPr id="556" name="Google Shape;556;p20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557" name="Google Shape;557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9" name="Google Shape;559;p20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560" name="Google Shape;560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0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563" name="Google Shape;56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5" name="Google Shape;565;p20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566" name="Google Shape;56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8" name="Google Shape;568;p20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569" name="Google Shape;569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1" name="Google Shape;571;p20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4" name="Google Shape;574;p20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575" name="Google Shape;575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p20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578" name="Google Shape;578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p20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581" name="Google Shape;581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p20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584" name="Google Shape;584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6" name="Google Shape;586;p20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587" name="Google Shape;587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9" name="Google Shape;589;p20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590" name="Google Shape;590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592;p20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20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596" name="Google Shape;59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21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603" name="Google Shape;603;p21"/>
            <p:cNvSpPr/>
            <p:nvPr/>
          </p:nvSpPr>
          <p:spPr>
            <a:xfrm>
              <a:off x="0" y="0"/>
              <a:ext cx="4593196" cy="2467812"/>
            </a:xfrm>
            <a:custGeom>
              <a:rect b="b" l="l" r="r" t="t"/>
              <a:pathLst>
                <a:path extrusionOk="0" h="2467812" w="4593196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604" name="Google Shape;604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p21"/>
          <p:cNvSpPr txBox="1"/>
          <p:nvPr/>
        </p:nvSpPr>
        <p:spPr>
          <a:xfrm>
            <a:off x="1028700" y="1028700"/>
            <a:ext cx="62730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Key features</a:t>
            </a:r>
            <a:endParaRPr/>
          </a:p>
        </p:txBody>
      </p:sp>
      <p:graphicFrame>
        <p:nvGraphicFramePr>
          <p:cNvPr id="606" name="Google Shape;606;p21"/>
          <p:cNvGraphicFramePr/>
          <p:nvPr/>
        </p:nvGraphicFramePr>
        <p:xfrm>
          <a:off x="1301330" y="32558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{61767E57-3AF3-4AAB-B786-035AE5C2DC87}</a:tableStyleId>
              </a:tblPr>
              <a:tblGrid>
                <a:gridCol w="5201250"/>
                <a:gridCol w="5201250"/>
                <a:gridCol w="5201250"/>
              </a:tblGrid>
              <a:tr h="300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Write them here!</a:t>
                      </a:r>
                      <a:endParaRPr sz="3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Write them here!</a:t>
                      </a:r>
                      <a:endParaRPr sz="3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Write them here!</a:t>
                      </a:r>
                      <a:endParaRPr sz="3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99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Write them here!</a:t>
                      </a:r>
                      <a:endParaRPr sz="3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Write them here!</a:t>
                      </a:r>
                      <a:endParaRPr sz="2499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Write them here!</a:t>
                      </a:r>
                      <a:endParaRPr sz="2499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55E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607" name="Google Shape;607;p21"/>
          <p:cNvGrpSpPr/>
          <p:nvPr/>
        </p:nvGrpSpPr>
        <p:grpSpPr>
          <a:xfrm>
            <a:off x="12901980" y="1259807"/>
            <a:ext cx="4302820" cy="1418070"/>
            <a:chOff x="778" y="0"/>
            <a:chExt cx="5737094" cy="1890760"/>
          </a:xfrm>
        </p:grpSpPr>
        <p:grpSp>
          <p:nvGrpSpPr>
            <p:cNvPr id="608" name="Google Shape;608;p21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609" name="Google Shape;60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21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612" name="Google Shape;61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21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615" name="Google Shape;61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21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21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621" name="Google Shape;62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21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624" name="Google Shape;62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21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627" name="Google Shape;62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21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630" name="Google Shape;63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21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633" name="Google Shape;63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21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636" name="Google Shape;63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21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639" name="Google Shape;63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21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642" name="Google Shape;64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21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645" name="Google Shape;64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21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648" name="Google Shape;64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0" name="Google Shape;650;p21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651" name="Google Shape;65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21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654" name="Google Shape;65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21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657" name="Google Shape;65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21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660" name="Google Shape;66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21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663" name="Google Shape;66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21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666" name="Google Shape;66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21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669" name="Google Shape;66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21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672" name="Google Shape;67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21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675" name="Google Shape;67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21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678" name="Google Shape;67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n and White Minimal Geometric Newsletter Presentation">
  <a:themeElements>
    <a:clrScheme name="Office">
      <a:dk1>
        <a:srgbClr val="000000"/>
      </a:dk1>
      <a:lt1>
        <a:srgbClr val="FFFFFF"/>
      </a:lt1>
      <a:dk2>
        <a:srgbClr val="055E5C"/>
      </a:dk2>
      <a:lt2>
        <a:srgbClr val="EEECE1"/>
      </a:lt2>
      <a:accent1>
        <a:srgbClr val="055E5C"/>
      </a:accent1>
      <a:accent2>
        <a:srgbClr val="FFC000"/>
      </a:accent2>
      <a:accent3>
        <a:srgbClr val="EDECED"/>
      </a:accent3>
      <a:accent4>
        <a:srgbClr val="888888"/>
      </a:accent4>
      <a:accent5>
        <a:srgbClr val="FFC0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