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10287000" cx="18288000"/>
  <p:notesSz cx="6858000" cy="9144000"/>
  <p:embeddedFontLst>
    <p:embeddedFont>
      <p:font typeface="Barlow"/>
      <p:regular r:id="rId22"/>
      <p:bold r:id="rId23"/>
      <p:italic r:id="rId24"/>
      <p:boldItalic r:id="rId25"/>
    </p:embeddedFont>
    <p:embeddedFont>
      <p:font typeface="Barlow Black"/>
      <p:bold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Barlow-regular.fntdata"/><Relationship Id="rId21" Type="http://schemas.openxmlformats.org/officeDocument/2006/relationships/slide" Target="slides/slide16.xml"/><Relationship Id="rId24" Type="http://schemas.openxmlformats.org/officeDocument/2006/relationships/font" Target="fonts/Barlow-italic.fntdata"/><Relationship Id="rId23" Type="http://schemas.openxmlformats.org/officeDocument/2006/relationships/font" Target="fonts/Barlow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BarlowBlack-bold.fntdata"/><Relationship Id="rId25" Type="http://schemas.openxmlformats.org/officeDocument/2006/relationships/font" Target="fonts/Barlow-boldItalic.fntdata"/><Relationship Id="rId27" Type="http://schemas.openxmlformats.org/officeDocument/2006/relationships/font" Target="fonts/BarlowBlack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"/>
          <p:cNvSpPr/>
          <p:nvPr>
            <p:ph idx="2" type="pic"/>
          </p:nvPr>
        </p:nvSpPr>
        <p:spPr>
          <a:xfrm>
            <a:off x="50" y="0"/>
            <a:ext cx="8190300" cy="103779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11"/>
          <p:cNvSpPr txBox="1"/>
          <p:nvPr>
            <p:ph type="title"/>
          </p:nvPr>
        </p:nvSpPr>
        <p:spPr>
          <a:xfrm rot="-5400332">
            <a:off x="12032662" y="4113149"/>
            <a:ext cx="6204600" cy="191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11"/>
          <p:cNvSpPr/>
          <p:nvPr/>
        </p:nvSpPr>
        <p:spPr>
          <a:xfrm>
            <a:off x="10133395" y="8514988"/>
            <a:ext cx="4487737" cy="1126014"/>
          </a:xfrm>
          <a:custGeom>
            <a:rect b="b" l="l" r="r" t="t"/>
            <a:pathLst>
              <a:path extrusionOk="0" h="1126014" w="4487737">
                <a:moveTo>
                  <a:pt x="0" y="0"/>
                </a:moveTo>
                <a:lnTo>
                  <a:pt x="4487738" y="0"/>
                </a:lnTo>
                <a:lnTo>
                  <a:pt x="4487738" y="1126014"/>
                </a:lnTo>
                <a:lnTo>
                  <a:pt x="0" y="1126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11"/>
          <p:cNvSpPr/>
          <p:nvPr/>
        </p:nvSpPr>
        <p:spPr>
          <a:xfrm>
            <a:off x="13808332" y="8514988"/>
            <a:ext cx="4487737" cy="1126014"/>
          </a:xfrm>
          <a:custGeom>
            <a:rect b="b" l="l" r="r" t="t"/>
            <a:pathLst>
              <a:path extrusionOk="0" h="1126014" w="4487737">
                <a:moveTo>
                  <a:pt x="0" y="0"/>
                </a:moveTo>
                <a:lnTo>
                  <a:pt x="4487737" y="0"/>
                </a:lnTo>
                <a:lnTo>
                  <a:pt x="4487737" y="1126014"/>
                </a:lnTo>
                <a:lnTo>
                  <a:pt x="0" y="1126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2" name="Google Shape;172;p11"/>
          <p:cNvGrpSpPr/>
          <p:nvPr/>
        </p:nvGrpSpPr>
        <p:grpSpPr>
          <a:xfrm>
            <a:off x="6249747" y="1263626"/>
            <a:ext cx="7097545" cy="7615135"/>
            <a:chOff x="0" y="-38100"/>
            <a:chExt cx="1869300" cy="2005619"/>
          </a:xfrm>
        </p:grpSpPr>
        <p:sp>
          <p:nvSpPr>
            <p:cNvPr id="173" name="Google Shape;173;p11"/>
            <p:cNvSpPr/>
            <p:nvPr/>
          </p:nvSpPr>
          <p:spPr>
            <a:xfrm>
              <a:off x="0" y="0"/>
              <a:ext cx="1869211" cy="1967519"/>
            </a:xfrm>
            <a:custGeom>
              <a:rect b="b" l="l" r="r" t="t"/>
              <a:pathLst>
                <a:path extrusionOk="0" h="1967519" w="1869211">
                  <a:moveTo>
                    <a:pt x="55633" y="0"/>
                  </a:moveTo>
                  <a:lnTo>
                    <a:pt x="1813578" y="0"/>
                  </a:lnTo>
                  <a:cubicBezTo>
                    <a:pt x="1844303" y="0"/>
                    <a:pt x="1869211" y="24908"/>
                    <a:pt x="1869211" y="55633"/>
                  </a:cubicBezTo>
                  <a:lnTo>
                    <a:pt x="1869211" y="1911886"/>
                  </a:lnTo>
                  <a:cubicBezTo>
                    <a:pt x="1869211" y="1942611"/>
                    <a:pt x="1844303" y="1967519"/>
                    <a:pt x="1813578" y="1967519"/>
                  </a:cubicBezTo>
                  <a:lnTo>
                    <a:pt x="55633" y="1967519"/>
                  </a:lnTo>
                  <a:cubicBezTo>
                    <a:pt x="24908" y="1967519"/>
                    <a:pt x="0" y="1942611"/>
                    <a:pt x="0" y="1911886"/>
                  </a:cubicBezTo>
                  <a:lnTo>
                    <a:pt x="0" y="55633"/>
                  </a:lnTo>
                  <a:cubicBezTo>
                    <a:pt x="0" y="24908"/>
                    <a:pt x="24908" y="0"/>
                    <a:pt x="55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1"/>
            <p:cNvSpPr txBox="1"/>
            <p:nvPr/>
          </p:nvSpPr>
          <p:spPr>
            <a:xfrm>
              <a:off x="0" y="-38100"/>
              <a:ext cx="1869300" cy="200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1"/>
          <p:cNvSpPr/>
          <p:nvPr/>
        </p:nvSpPr>
        <p:spPr>
          <a:xfrm>
            <a:off x="0" y="0"/>
            <a:ext cx="2769934" cy="2621050"/>
          </a:xfrm>
          <a:custGeom>
            <a:rect b="b" l="l" r="r" t="t"/>
            <a:pathLst>
              <a:path extrusionOk="0" h="2621050" w="2769934">
                <a:moveTo>
                  <a:pt x="0" y="0"/>
                </a:moveTo>
                <a:lnTo>
                  <a:pt x="2769934" y="0"/>
                </a:lnTo>
                <a:lnTo>
                  <a:pt x="2769934" y="2621050"/>
                </a:lnTo>
                <a:lnTo>
                  <a:pt x="0" y="262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11"/>
          <p:cNvSpPr txBox="1"/>
          <p:nvPr>
            <p:ph idx="1" type="body"/>
          </p:nvPr>
        </p:nvSpPr>
        <p:spPr>
          <a:xfrm>
            <a:off x="6880850" y="2185325"/>
            <a:ext cx="5819100" cy="156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  <p:sp>
        <p:nvSpPr>
          <p:cNvPr id="177" name="Google Shape;177;p11"/>
          <p:cNvSpPr txBox="1"/>
          <p:nvPr>
            <p:ph idx="3" type="body"/>
          </p:nvPr>
        </p:nvSpPr>
        <p:spPr>
          <a:xfrm>
            <a:off x="6888975" y="4294056"/>
            <a:ext cx="5819100" cy="156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  <p:sp>
        <p:nvSpPr>
          <p:cNvPr id="178" name="Google Shape;178;p11"/>
          <p:cNvSpPr txBox="1"/>
          <p:nvPr>
            <p:ph idx="4" type="body"/>
          </p:nvPr>
        </p:nvSpPr>
        <p:spPr>
          <a:xfrm>
            <a:off x="6888975" y="6402788"/>
            <a:ext cx="5819100" cy="156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9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"/>
          <p:cNvSpPr/>
          <p:nvPr/>
        </p:nvSpPr>
        <p:spPr>
          <a:xfrm>
            <a:off x="0" y="7665950"/>
            <a:ext cx="2769934" cy="2621050"/>
          </a:xfrm>
          <a:custGeom>
            <a:rect b="b" l="l" r="r" t="t"/>
            <a:pathLst>
              <a:path extrusionOk="0" h="2621050" w="2769934">
                <a:moveTo>
                  <a:pt x="0" y="0"/>
                </a:moveTo>
                <a:lnTo>
                  <a:pt x="2769934" y="0"/>
                </a:lnTo>
                <a:lnTo>
                  <a:pt x="2769934" y="2621050"/>
                </a:lnTo>
                <a:lnTo>
                  <a:pt x="0" y="262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2"/>
          <p:cNvSpPr/>
          <p:nvPr/>
        </p:nvSpPr>
        <p:spPr>
          <a:xfrm>
            <a:off x="3098151" y="7665950"/>
            <a:ext cx="2769934" cy="2621050"/>
          </a:xfrm>
          <a:custGeom>
            <a:rect b="b" l="l" r="r" t="t"/>
            <a:pathLst>
              <a:path extrusionOk="0" h="2621050" w="2769934">
                <a:moveTo>
                  <a:pt x="0" y="0"/>
                </a:moveTo>
                <a:lnTo>
                  <a:pt x="2769933" y="0"/>
                </a:lnTo>
                <a:lnTo>
                  <a:pt x="2769933" y="2621050"/>
                </a:lnTo>
                <a:lnTo>
                  <a:pt x="0" y="262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12"/>
          <p:cNvSpPr/>
          <p:nvPr/>
        </p:nvSpPr>
        <p:spPr>
          <a:xfrm>
            <a:off x="12419916" y="0"/>
            <a:ext cx="2769934" cy="2621050"/>
          </a:xfrm>
          <a:custGeom>
            <a:rect b="b" l="l" r="r" t="t"/>
            <a:pathLst>
              <a:path extrusionOk="0" h="2621050" w="2769934">
                <a:moveTo>
                  <a:pt x="0" y="0"/>
                </a:moveTo>
                <a:lnTo>
                  <a:pt x="2769933" y="0"/>
                </a:lnTo>
                <a:lnTo>
                  <a:pt x="2769933" y="2621050"/>
                </a:lnTo>
                <a:lnTo>
                  <a:pt x="0" y="262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2"/>
          <p:cNvSpPr/>
          <p:nvPr/>
        </p:nvSpPr>
        <p:spPr>
          <a:xfrm>
            <a:off x="15518066" y="0"/>
            <a:ext cx="2769934" cy="2621050"/>
          </a:xfrm>
          <a:custGeom>
            <a:rect b="b" l="l" r="r" t="t"/>
            <a:pathLst>
              <a:path extrusionOk="0" h="2621050" w="2769934">
                <a:moveTo>
                  <a:pt x="0" y="0"/>
                </a:moveTo>
                <a:lnTo>
                  <a:pt x="2769934" y="0"/>
                </a:lnTo>
                <a:lnTo>
                  <a:pt x="2769934" y="2621050"/>
                </a:lnTo>
                <a:lnTo>
                  <a:pt x="0" y="262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4" name="Google Shape;184;p12"/>
          <p:cNvGrpSpPr/>
          <p:nvPr/>
        </p:nvGrpSpPr>
        <p:grpSpPr>
          <a:xfrm>
            <a:off x="1028700" y="884038"/>
            <a:ext cx="12004659" cy="8374443"/>
            <a:chOff x="0" y="-38100"/>
            <a:chExt cx="3161700" cy="2205600"/>
          </a:xfrm>
        </p:grpSpPr>
        <p:sp>
          <p:nvSpPr>
            <p:cNvPr id="185" name="Google Shape;185;p12"/>
            <p:cNvSpPr/>
            <p:nvPr/>
          </p:nvSpPr>
          <p:spPr>
            <a:xfrm>
              <a:off x="0" y="0"/>
              <a:ext cx="3161584" cy="2167467"/>
            </a:xfrm>
            <a:custGeom>
              <a:rect b="b" l="l" r="r" t="t"/>
              <a:pathLst>
                <a:path extrusionOk="0" h="2167467" w="3161584">
                  <a:moveTo>
                    <a:pt x="32892" y="0"/>
                  </a:moveTo>
                  <a:lnTo>
                    <a:pt x="3128692" y="0"/>
                  </a:lnTo>
                  <a:cubicBezTo>
                    <a:pt x="3146858" y="0"/>
                    <a:pt x="3161584" y="14726"/>
                    <a:pt x="3161584" y="32892"/>
                  </a:cubicBezTo>
                  <a:lnTo>
                    <a:pt x="3161584" y="2134575"/>
                  </a:lnTo>
                  <a:cubicBezTo>
                    <a:pt x="3161584" y="2143298"/>
                    <a:pt x="3158119" y="2151665"/>
                    <a:pt x="3151950" y="2157833"/>
                  </a:cubicBezTo>
                  <a:cubicBezTo>
                    <a:pt x="3145782" y="2164001"/>
                    <a:pt x="3137416" y="2167467"/>
                    <a:pt x="3128692" y="2167467"/>
                  </a:cubicBezTo>
                  <a:lnTo>
                    <a:pt x="32892" y="2167467"/>
                  </a:lnTo>
                  <a:cubicBezTo>
                    <a:pt x="24168" y="2167467"/>
                    <a:pt x="15802" y="2164001"/>
                    <a:pt x="9634" y="2157833"/>
                  </a:cubicBezTo>
                  <a:cubicBezTo>
                    <a:pt x="3465" y="2151665"/>
                    <a:pt x="0" y="2143298"/>
                    <a:pt x="0" y="2134575"/>
                  </a:cubicBezTo>
                  <a:lnTo>
                    <a:pt x="0" y="32892"/>
                  </a:lnTo>
                  <a:cubicBezTo>
                    <a:pt x="0" y="24168"/>
                    <a:pt x="3465" y="15802"/>
                    <a:pt x="9634" y="9634"/>
                  </a:cubicBezTo>
                  <a:cubicBezTo>
                    <a:pt x="15802" y="3465"/>
                    <a:pt x="24168" y="0"/>
                    <a:pt x="32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2"/>
            <p:cNvSpPr txBox="1"/>
            <p:nvPr/>
          </p:nvSpPr>
          <p:spPr>
            <a:xfrm>
              <a:off x="0" y="-38100"/>
              <a:ext cx="3161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12"/>
          <p:cNvGrpSpPr/>
          <p:nvPr/>
        </p:nvGrpSpPr>
        <p:grpSpPr>
          <a:xfrm>
            <a:off x="11526102" y="2070729"/>
            <a:ext cx="6145581" cy="6145581"/>
            <a:chOff x="0" y="0"/>
            <a:chExt cx="812800" cy="812800"/>
          </a:xfrm>
        </p:grpSpPr>
        <p:sp>
          <p:nvSpPr>
            <p:cNvPr id="188" name="Google Shape;188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12"/>
          <p:cNvSpPr txBox="1"/>
          <p:nvPr>
            <p:ph type="title"/>
          </p:nvPr>
        </p:nvSpPr>
        <p:spPr>
          <a:xfrm>
            <a:off x="12575825" y="3531225"/>
            <a:ext cx="4046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12"/>
          <p:cNvSpPr txBox="1"/>
          <p:nvPr>
            <p:ph idx="1" type="body"/>
          </p:nvPr>
        </p:nvSpPr>
        <p:spPr>
          <a:xfrm>
            <a:off x="12575825" y="4995825"/>
            <a:ext cx="4188300" cy="195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0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/>
          <p:nvPr>
            <p:ph idx="2" type="pic"/>
          </p:nvPr>
        </p:nvSpPr>
        <p:spPr>
          <a:xfrm>
            <a:off x="50" y="0"/>
            <a:ext cx="18288000" cy="4732800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13"/>
          <p:cNvSpPr txBox="1"/>
          <p:nvPr>
            <p:ph type="title"/>
          </p:nvPr>
        </p:nvSpPr>
        <p:spPr>
          <a:xfrm>
            <a:off x="1028700" y="5761700"/>
            <a:ext cx="6146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13"/>
          <p:cNvSpPr/>
          <p:nvPr/>
        </p:nvSpPr>
        <p:spPr>
          <a:xfrm>
            <a:off x="13321817" y="0"/>
            <a:ext cx="4966183" cy="4731418"/>
          </a:xfrm>
          <a:custGeom>
            <a:rect b="b" l="l" r="r" t="t"/>
            <a:pathLst>
              <a:path extrusionOk="0" h="4731418" w="4966183">
                <a:moveTo>
                  <a:pt x="0" y="0"/>
                </a:moveTo>
                <a:lnTo>
                  <a:pt x="4966183" y="0"/>
                </a:lnTo>
                <a:lnTo>
                  <a:pt x="4966183" y="4731418"/>
                </a:lnTo>
                <a:lnTo>
                  <a:pt x="0" y="4731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6" name="Google Shape;196;p13"/>
          <p:cNvGrpSpPr/>
          <p:nvPr/>
        </p:nvGrpSpPr>
        <p:grpSpPr>
          <a:xfrm>
            <a:off x="7324969" y="5406025"/>
            <a:ext cx="3212156" cy="3475640"/>
            <a:chOff x="0" y="-38100"/>
            <a:chExt cx="846000" cy="915395"/>
          </a:xfrm>
        </p:grpSpPr>
        <p:sp>
          <p:nvSpPr>
            <p:cNvPr id="197" name="Google Shape;197;p13"/>
            <p:cNvSpPr/>
            <p:nvPr/>
          </p:nvSpPr>
          <p:spPr>
            <a:xfrm>
              <a:off x="0" y="0"/>
              <a:ext cx="845880" cy="877295"/>
            </a:xfrm>
            <a:custGeom>
              <a:rect b="b" l="l" r="r" t="t"/>
              <a:pathLst>
                <a:path extrusionOk="0" h="877295" w="845880">
                  <a:moveTo>
                    <a:pt x="122937" y="0"/>
                  </a:moveTo>
                  <a:lnTo>
                    <a:pt x="722943" y="0"/>
                  </a:lnTo>
                  <a:cubicBezTo>
                    <a:pt x="755548" y="0"/>
                    <a:pt x="786818" y="12952"/>
                    <a:pt x="809873" y="36007"/>
                  </a:cubicBezTo>
                  <a:cubicBezTo>
                    <a:pt x="832928" y="59063"/>
                    <a:pt x="845880" y="90332"/>
                    <a:pt x="845880" y="122937"/>
                  </a:cubicBezTo>
                  <a:lnTo>
                    <a:pt x="845880" y="754358"/>
                  </a:lnTo>
                  <a:cubicBezTo>
                    <a:pt x="845880" y="786963"/>
                    <a:pt x="832928" y="818232"/>
                    <a:pt x="809873" y="841288"/>
                  </a:cubicBezTo>
                  <a:cubicBezTo>
                    <a:pt x="786818" y="864343"/>
                    <a:pt x="755548" y="877295"/>
                    <a:pt x="722943" y="877295"/>
                  </a:cubicBezTo>
                  <a:lnTo>
                    <a:pt x="122937" y="877295"/>
                  </a:lnTo>
                  <a:cubicBezTo>
                    <a:pt x="90332" y="877295"/>
                    <a:pt x="59063" y="864343"/>
                    <a:pt x="36007" y="841288"/>
                  </a:cubicBezTo>
                  <a:cubicBezTo>
                    <a:pt x="12952" y="818232"/>
                    <a:pt x="0" y="786963"/>
                    <a:pt x="0" y="754358"/>
                  </a:cubicBezTo>
                  <a:lnTo>
                    <a:pt x="0" y="122937"/>
                  </a:lnTo>
                  <a:cubicBezTo>
                    <a:pt x="0" y="90332"/>
                    <a:pt x="12952" y="59063"/>
                    <a:pt x="36007" y="36007"/>
                  </a:cubicBezTo>
                  <a:cubicBezTo>
                    <a:pt x="59063" y="12952"/>
                    <a:pt x="90332" y="0"/>
                    <a:pt x="1229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3"/>
            <p:cNvSpPr txBox="1"/>
            <p:nvPr/>
          </p:nvSpPr>
          <p:spPr>
            <a:xfrm>
              <a:off x="0" y="-38100"/>
              <a:ext cx="846000" cy="91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13"/>
          <p:cNvGrpSpPr/>
          <p:nvPr/>
        </p:nvGrpSpPr>
        <p:grpSpPr>
          <a:xfrm>
            <a:off x="10939918" y="5406025"/>
            <a:ext cx="3212156" cy="3475640"/>
            <a:chOff x="0" y="-38100"/>
            <a:chExt cx="846000" cy="915395"/>
          </a:xfrm>
        </p:grpSpPr>
        <p:sp>
          <p:nvSpPr>
            <p:cNvPr id="200" name="Google Shape;200;p13"/>
            <p:cNvSpPr/>
            <p:nvPr/>
          </p:nvSpPr>
          <p:spPr>
            <a:xfrm>
              <a:off x="0" y="0"/>
              <a:ext cx="845880" cy="877295"/>
            </a:xfrm>
            <a:custGeom>
              <a:rect b="b" l="l" r="r" t="t"/>
              <a:pathLst>
                <a:path extrusionOk="0" h="877295" w="845880">
                  <a:moveTo>
                    <a:pt x="122937" y="0"/>
                  </a:moveTo>
                  <a:lnTo>
                    <a:pt x="722943" y="0"/>
                  </a:lnTo>
                  <a:cubicBezTo>
                    <a:pt x="755548" y="0"/>
                    <a:pt x="786818" y="12952"/>
                    <a:pt x="809873" y="36007"/>
                  </a:cubicBezTo>
                  <a:cubicBezTo>
                    <a:pt x="832928" y="59063"/>
                    <a:pt x="845880" y="90332"/>
                    <a:pt x="845880" y="122937"/>
                  </a:cubicBezTo>
                  <a:lnTo>
                    <a:pt x="845880" y="754358"/>
                  </a:lnTo>
                  <a:cubicBezTo>
                    <a:pt x="845880" y="786963"/>
                    <a:pt x="832928" y="818232"/>
                    <a:pt x="809873" y="841288"/>
                  </a:cubicBezTo>
                  <a:cubicBezTo>
                    <a:pt x="786818" y="864343"/>
                    <a:pt x="755548" y="877295"/>
                    <a:pt x="722943" y="877295"/>
                  </a:cubicBezTo>
                  <a:lnTo>
                    <a:pt x="122937" y="877295"/>
                  </a:lnTo>
                  <a:cubicBezTo>
                    <a:pt x="90332" y="877295"/>
                    <a:pt x="59063" y="864343"/>
                    <a:pt x="36007" y="841288"/>
                  </a:cubicBezTo>
                  <a:cubicBezTo>
                    <a:pt x="12952" y="818232"/>
                    <a:pt x="0" y="786963"/>
                    <a:pt x="0" y="754358"/>
                  </a:cubicBezTo>
                  <a:lnTo>
                    <a:pt x="0" y="122937"/>
                  </a:lnTo>
                  <a:cubicBezTo>
                    <a:pt x="0" y="90332"/>
                    <a:pt x="12952" y="59063"/>
                    <a:pt x="36007" y="36007"/>
                  </a:cubicBezTo>
                  <a:cubicBezTo>
                    <a:pt x="59063" y="12952"/>
                    <a:pt x="90332" y="0"/>
                    <a:pt x="1229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3"/>
            <p:cNvSpPr txBox="1"/>
            <p:nvPr/>
          </p:nvSpPr>
          <p:spPr>
            <a:xfrm>
              <a:off x="0" y="-38100"/>
              <a:ext cx="846000" cy="91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13"/>
          <p:cNvGrpSpPr/>
          <p:nvPr/>
        </p:nvGrpSpPr>
        <p:grpSpPr>
          <a:xfrm>
            <a:off x="14551670" y="5406025"/>
            <a:ext cx="3212156" cy="3475640"/>
            <a:chOff x="0" y="-38100"/>
            <a:chExt cx="846000" cy="915395"/>
          </a:xfrm>
        </p:grpSpPr>
        <p:sp>
          <p:nvSpPr>
            <p:cNvPr id="203" name="Google Shape;203;p13"/>
            <p:cNvSpPr/>
            <p:nvPr/>
          </p:nvSpPr>
          <p:spPr>
            <a:xfrm>
              <a:off x="0" y="0"/>
              <a:ext cx="845880" cy="877295"/>
            </a:xfrm>
            <a:custGeom>
              <a:rect b="b" l="l" r="r" t="t"/>
              <a:pathLst>
                <a:path extrusionOk="0" h="877295" w="845880">
                  <a:moveTo>
                    <a:pt x="122937" y="0"/>
                  </a:moveTo>
                  <a:lnTo>
                    <a:pt x="722943" y="0"/>
                  </a:lnTo>
                  <a:cubicBezTo>
                    <a:pt x="755548" y="0"/>
                    <a:pt x="786818" y="12952"/>
                    <a:pt x="809873" y="36007"/>
                  </a:cubicBezTo>
                  <a:cubicBezTo>
                    <a:pt x="832928" y="59063"/>
                    <a:pt x="845880" y="90332"/>
                    <a:pt x="845880" y="122937"/>
                  </a:cubicBezTo>
                  <a:lnTo>
                    <a:pt x="845880" y="754358"/>
                  </a:lnTo>
                  <a:cubicBezTo>
                    <a:pt x="845880" y="786963"/>
                    <a:pt x="832928" y="818232"/>
                    <a:pt x="809873" y="841288"/>
                  </a:cubicBezTo>
                  <a:cubicBezTo>
                    <a:pt x="786818" y="864343"/>
                    <a:pt x="755548" y="877295"/>
                    <a:pt x="722943" y="877295"/>
                  </a:cubicBezTo>
                  <a:lnTo>
                    <a:pt x="122937" y="877295"/>
                  </a:lnTo>
                  <a:cubicBezTo>
                    <a:pt x="90332" y="877295"/>
                    <a:pt x="59063" y="864343"/>
                    <a:pt x="36007" y="841288"/>
                  </a:cubicBezTo>
                  <a:cubicBezTo>
                    <a:pt x="12952" y="818232"/>
                    <a:pt x="0" y="786963"/>
                    <a:pt x="0" y="754358"/>
                  </a:cubicBezTo>
                  <a:lnTo>
                    <a:pt x="0" y="122937"/>
                  </a:lnTo>
                  <a:cubicBezTo>
                    <a:pt x="0" y="90332"/>
                    <a:pt x="12952" y="59063"/>
                    <a:pt x="36007" y="36007"/>
                  </a:cubicBezTo>
                  <a:cubicBezTo>
                    <a:pt x="59063" y="12952"/>
                    <a:pt x="90332" y="0"/>
                    <a:pt x="1229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3"/>
            <p:cNvSpPr txBox="1"/>
            <p:nvPr/>
          </p:nvSpPr>
          <p:spPr>
            <a:xfrm>
              <a:off x="0" y="-38100"/>
              <a:ext cx="846000" cy="91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13"/>
          <p:cNvSpPr txBox="1"/>
          <p:nvPr>
            <p:ph idx="1" type="body"/>
          </p:nvPr>
        </p:nvSpPr>
        <p:spPr>
          <a:xfrm>
            <a:off x="1028700" y="7556500"/>
            <a:ext cx="4654500" cy="164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06" name="Google Shape;206;p13"/>
          <p:cNvSpPr txBox="1"/>
          <p:nvPr>
            <p:ph idx="3" type="body"/>
          </p:nvPr>
        </p:nvSpPr>
        <p:spPr>
          <a:xfrm>
            <a:off x="7593050" y="5998150"/>
            <a:ext cx="2676000" cy="229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  <p:sp>
        <p:nvSpPr>
          <p:cNvPr id="207" name="Google Shape;207;p13"/>
          <p:cNvSpPr txBox="1"/>
          <p:nvPr>
            <p:ph idx="4" type="body"/>
          </p:nvPr>
        </p:nvSpPr>
        <p:spPr>
          <a:xfrm>
            <a:off x="11206400" y="5998150"/>
            <a:ext cx="2676000" cy="229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  <p:sp>
        <p:nvSpPr>
          <p:cNvPr id="208" name="Google Shape;208;p13"/>
          <p:cNvSpPr txBox="1"/>
          <p:nvPr>
            <p:ph idx="5" type="body"/>
          </p:nvPr>
        </p:nvSpPr>
        <p:spPr>
          <a:xfrm>
            <a:off x="14822950" y="5998150"/>
            <a:ext cx="2676000" cy="229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1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14"/>
          <p:cNvGrpSpPr/>
          <p:nvPr/>
        </p:nvGrpSpPr>
        <p:grpSpPr>
          <a:xfrm>
            <a:off x="12606935" y="4079461"/>
            <a:ext cx="4378554" cy="4378554"/>
            <a:chOff x="0" y="0"/>
            <a:chExt cx="812800" cy="812800"/>
          </a:xfrm>
        </p:grpSpPr>
        <p:sp>
          <p:nvSpPr>
            <p:cNvPr id="211" name="Google Shape;211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14"/>
          <p:cNvGrpSpPr/>
          <p:nvPr/>
        </p:nvGrpSpPr>
        <p:grpSpPr>
          <a:xfrm>
            <a:off x="4388198" y="4079461"/>
            <a:ext cx="4378554" cy="4378554"/>
            <a:chOff x="0" y="0"/>
            <a:chExt cx="812800" cy="812800"/>
          </a:xfrm>
        </p:grpSpPr>
        <p:sp>
          <p:nvSpPr>
            <p:cNvPr id="214" name="Google Shape;214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14"/>
          <p:cNvSpPr/>
          <p:nvPr>
            <p:ph idx="2" type="pic"/>
          </p:nvPr>
        </p:nvSpPr>
        <p:spPr>
          <a:xfrm>
            <a:off x="998375" y="4066725"/>
            <a:ext cx="4391100" cy="4391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7" name="Google Shape;217;p14"/>
          <p:cNvSpPr/>
          <p:nvPr>
            <p:ph idx="3" type="pic"/>
          </p:nvPr>
        </p:nvSpPr>
        <p:spPr>
          <a:xfrm>
            <a:off x="9140300" y="4073200"/>
            <a:ext cx="4391100" cy="43911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218" name="Google Shape;21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572900" y="7760575"/>
            <a:ext cx="5521288" cy="29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4"/>
          <p:cNvSpPr/>
          <p:nvPr/>
        </p:nvSpPr>
        <p:spPr>
          <a:xfrm>
            <a:off x="3520641" y="1934345"/>
            <a:ext cx="3714214" cy="937839"/>
          </a:xfrm>
          <a:custGeom>
            <a:rect b="b" l="l" r="r" t="t"/>
            <a:pathLst>
              <a:path extrusionOk="0" h="937839" w="3714214">
                <a:moveTo>
                  <a:pt x="0" y="0"/>
                </a:moveTo>
                <a:lnTo>
                  <a:pt x="3714213" y="0"/>
                </a:lnTo>
                <a:lnTo>
                  <a:pt x="3714213" y="937839"/>
                </a:lnTo>
                <a:lnTo>
                  <a:pt x="0" y="937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14"/>
          <p:cNvSpPr/>
          <p:nvPr/>
        </p:nvSpPr>
        <p:spPr>
          <a:xfrm>
            <a:off x="402405" y="1934345"/>
            <a:ext cx="3714214" cy="937839"/>
          </a:xfrm>
          <a:custGeom>
            <a:rect b="b" l="l" r="r" t="t"/>
            <a:pathLst>
              <a:path extrusionOk="0" h="937839" w="3714214">
                <a:moveTo>
                  <a:pt x="0" y="0"/>
                </a:moveTo>
                <a:lnTo>
                  <a:pt x="3714214" y="0"/>
                </a:lnTo>
                <a:lnTo>
                  <a:pt x="3714214" y="937839"/>
                </a:lnTo>
                <a:lnTo>
                  <a:pt x="0" y="937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" name="Google Shape;221;p14"/>
          <p:cNvSpPr/>
          <p:nvPr/>
        </p:nvSpPr>
        <p:spPr>
          <a:xfrm>
            <a:off x="-2715831" y="1934345"/>
            <a:ext cx="3714214" cy="937839"/>
          </a:xfrm>
          <a:custGeom>
            <a:rect b="b" l="l" r="r" t="t"/>
            <a:pathLst>
              <a:path extrusionOk="0" h="937839" w="3714214">
                <a:moveTo>
                  <a:pt x="0" y="0"/>
                </a:moveTo>
                <a:lnTo>
                  <a:pt x="3714214" y="0"/>
                </a:lnTo>
                <a:lnTo>
                  <a:pt x="3714214" y="937839"/>
                </a:lnTo>
                <a:lnTo>
                  <a:pt x="0" y="937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" name="Google Shape;222;p14"/>
          <p:cNvSpPr txBox="1"/>
          <p:nvPr>
            <p:ph type="title"/>
          </p:nvPr>
        </p:nvSpPr>
        <p:spPr>
          <a:xfrm>
            <a:off x="7854350" y="1831775"/>
            <a:ext cx="8875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14"/>
          <p:cNvSpPr txBox="1"/>
          <p:nvPr>
            <p:ph idx="1" type="body"/>
          </p:nvPr>
        </p:nvSpPr>
        <p:spPr>
          <a:xfrm>
            <a:off x="5656300" y="4949925"/>
            <a:ext cx="2408100" cy="263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24" name="Google Shape;224;p14"/>
          <p:cNvSpPr txBox="1"/>
          <p:nvPr>
            <p:ph idx="4" type="body"/>
          </p:nvPr>
        </p:nvSpPr>
        <p:spPr>
          <a:xfrm>
            <a:off x="13904950" y="4949925"/>
            <a:ext cx="2408100" cy="263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_12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"/>
          <p:cNvSpPr/>
          <p:nvPr>
            <p:ph idx="2" type="pic"/>
          </p:nvPr>
        </p:nvSpPr>
        <p:spPr>
          <a:xfrm>
            <a:off x="-133600" y="-45450"/>
            <a:ext cx="5600700" cy="615390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15"/>
          <p:cNvSpPr/>
          <p:nvPr>
            <p:ph idx="3" type="pic"/>
          </p:nvPr>
        </p:nvSpPr>
        <p:spPr>
          <a:xfrm>
            <a:off x="6343650" y="-22650"/>
            <a:ext cx="5781600" cy="44727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15"/>
          <p:cNvSpPr/>
          <p:nvPr>
            <p:ph idx="4" type="pic"/>
          </p:nvPr>
        </p:nvSpPr>
        <p:spPr>
          <a:xfrm>
            <a:off x="6343650" y="5297300"/>
            <a:ext cx="7719600" cy="4989600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15"/>
          <p:cNvSpPr/>
          <p:nvPr>
            <p:ph idx="5" type="pic"/>
          </p:nvPr>
        </p:nvSpPr>
        <p:spPr>
          <a:xfrm>
            <a:off x="12453900" y="0"/>
            <a:ext cx="5834100" cy="4472700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Google Shape;230;p15"/>
          <p:cNvSpPr/>
          <p:nvPr>
            <p:ph idx="6" type="pic"/>
          </p:nvPr>
        </p:nvSpPr>
        <p:spPr>
          <a:xfrm>
            <a:off x="14339400" y="5305475"/>
            <a:ext cx="3948600" cy="4989600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15"/>
          <p:cNvSpPr txBox="1"/>
          <p:nvPr>
            <p:ph type="title"/>
          </p:nvPr>
        </p:nvSpPr>
        <p:spPr>
          <a:xfrm>
            <a:off x="901700" y="7224750"/>
            <a:ext cx="4565400" cy="223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15"/>
          <p:cNvSpPr/>
          <p:nvPr/>
        </p:nvSpPr>
        <p:spPr>
          <a:xfrm>
            <a:off x="15925167" y="0"/>
            <a:ext cx="2362833" cy="2235831"/>
          </a:xfrm>
          <a:custGeom>
            <a:rect b="b" l="l" r="r" t="t"/>
            <a:pathLst>
              <a:path extrusionOk="0" h="2235831" w="2362833">
                <a:moveTo>
                  <a:pt x="0" y="0"/>
                </a:moveTo>
                <a:lnTo>
                  <a:pt x="2362833" y="0"/>
                </a:lnTo>
                <a:lnTo>
                  <a:pt x="2362833" y="2235831"/>
                </a:lnTo>
                <a:lnTo>
                  <a:pt x="0" y="2235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15"/>
          <p:cNvSpPr/>
          <p:nvPr/>
        </p:nvSpPr>
        <p:spPr>
          <a:xfrm>
            <a:off x="-270725" y="5708262"/>
            <a:ext cx="3103316" cy="783587"/>
          </a:xfrm>
          <a:custGeom>
            <a:rect b="b" l="l" r="r" t="t"/>
            <a:pathLst>
              <a:path extrusionOk="0" h="783587" w="3103316">
                <a:moveTo>
                  <a:pt x="0" y="0"/>
                </a:moveTo>
                <a:lnTo>
                  <a:pt x="3103316" y="0"/>
                </a:lnTo>
                <a:lnTo>
                  <a:pt x="3103316" y="783587"/>
                </a:lnTo>
                <a:lnTo>
                  <a:pt x="0" y="783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34" name="Google Shape;23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23088" y="4800225"/>
            <a:ext cx="7268037" cy="98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4">
  <p:cSld name="CUSTOM_13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/>
          <p:nvPr>
            <p:ph idx="2" type="pic"/>
          </p:nvPr>
        </p:nvSpPr>
        <p:spPr>
          <a:xfrm>
            <a:off x="-1112625" y="526150"/>
            <a:ext cx="9201600" cy="920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7" name="Google Shape;237;p16"/>
          <p:cNvSpPr/>
          <p:nvPr/>
        </p:nvSpPr>
        <p:spPr>
          <a:xfrm>
            <a:off x="4825031" y="0"/>
            <a:ext cx="3297278" cy="3141407"/>
          </a:xfrm>
          <a:custGeom>
            <a:rect b="b" l="l" r="r" t="t"/>
            <a:pathLst>
              <a:path extrusionOk="0" h="3141407" w="3297278">
                <a:moveTo>
                  <a:pt x="0" y="0"/>
                </a:moveTo>
                <a:lnTo>
                  <a:pt x="3297277" y="0"/>
                </a:lnTo>
                <a:lnTo>
                  <a:pt x="3297277" y="3141407"/>
                </a:lnTo>
                <a:lnTo>
                  <a:pt x="0" y="31414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16"/>
          <p:cNvSpPr/>
          <p:nvPr/>
        </p:nvSpPr>
        <p:spPr>
          <a:xfrm>
            <a:off x="8122308" y="9258300"/>
            <a:ext cx="8621014" cy="1159918"/>
          </a:xfrm>
          <a:custGeom>
            <a:rect b="b" l="l" r="r" t="t"/>
            <a:pathLst>
              <a:path extrusionOk="0" h="1159918" w="8621014">
                <a:moveTo>
                  <a:pt x="0" y="0"/>
                </a:moveTo>
                <a:lnTo>
                  <a:pt x="8621014" y="0"/>
                </a:lnTo>
                <a:lnTo>
                  <a:pt x="8621014" y="1159918"/>
                </a:lnTo>
                <a:lnTo>
                  <a:pt x="0" y="11599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16"/>
          <p:cNvSpPr/>
          <p:nvPr/>
        </p:nvSpPr>
        <p:spPr>
          <a:xfrm>
            <a:off x="13687175" y="1028700"/>
            <a:ext cx="6112295" cy="1533630"/>
          </a:xfrm>
          <a:custGeom>
            <a:rect b="b" l="l" r="r" t="t"/>
            <a:pathLst>
              <a:path extrusionOk="0" h="1533630" w="6112295">
                <a:moveTo>
                  <a:pt x="0" y="0"/>
                </a:moveTo>
                <a:lnTo>
                  <a:pt x="6112295" y="0"/>
                </a:lnTo>
                <a:lnTo>
                  <a:pt x="6112295" y="1533630"/>
                </a:lnTo>
                <a:lnTo>
                  <a:pt x="0" y="1533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16"/>
          <p:cNvSpPr txBox="1"/>
          <p:nvPr>
            <p:ph type="title"/>
          </p:nvPr>
        </p:nvSpPr>
        <p:spPr>
          <a:xfrm>
            <a:off x="8919600" y="3958375"/>
            <a:ext cx="8621100" cy="314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7903525" y="4561625"/>
            <a:ext cx="9368400" cy="168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17" name="Google Shape;17;p3"/>
          <p:cNvSpPr/>
          <p:nvPr>
            <p:ph idx="2" type="pic"/>
          </p:nvPr>
        </p:nvSpPr>
        <p:spPr>
          <a:xfrm>
            <a:off x="0" y="-31750"/>
            <a:ext cx="68898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3"/>
          <p:cNvSpPr/>
          <p:nvPr/>
        </p:nvSpPr>
        <p:spPr>
          <a:xfrm>
            <a:off x="15116731" y="32483"/>
            <a:ext cx="3171269" cy="3021354"/>
          </a:xfrm>
          <a:custGeom>
            <a:rect b="b" l="l" r="r" t="t"/>
            <a:pathLst>
              <a:path extrusionOk="0" h="3021354" w="3171269">
                <a:moveTo>
                  <a:pt x="0" y="0"/>
                </a:moveTo>
                <a:lnTo>
                  <a:pt x="3171269" y="0"/>
                </a:lnTo>
                <a:lnTo>
                  <a:pt x="3171269" y="3021354"/>
                </a:lnTo>
                <a:lnTo>
                  <a:pt x="0" y="3021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>
            <a:off x="12648884" y="8562138"/>
            <a:ext cx="3623323" cy="1920361"/>
          </a:xfrm>
          <a:custGeom>
            <a:rect b="b" l="l" r="r" t="t"/>
            <a:pathLst>
              <a:path extrusionOk="0" h="1920361" w="3623323">
                <a:moveTo>
                  <a:pt x="0" y="0"/>
                </a:moveTo>
                <a:lnTo>
                  <a:pt x="3623323" y="0"/>
                </a:lnTo>
                <a:lnTo>
                  <a:pt x="3623323" y="1920361"/>
                </a:lnTo>
                <a:lnTo>
                  <a:pt x="0" y="1920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" name="Google Shape;20;p3"/>
          <p:cNvGrpSpPr/>
          <p:nvPr/>
        </p:nvGrpSpPr>
        <p:grpSpPr>
          <a:xfrm>
            <a:off x="7903521" y="2909175"/>
            <a:ext cx="7220827" cy="1323599"/>
            <a:chOff x="0" y="-38100"/>
            <a:chExt cx="1901769" cy="348600"/>
          </a:xfrm>
        </p:grpSpPr>
        <p:sp>
          <p:nvSpPr>
            <p:cNvPr id="21" name="Google Shape;21;p3"/>
            <p:cNvSpPr/>
            <p:nvPr/>
          </p:nvSpPr>
          <p:spPr>
            <a:xfrm>
              <a:off x="0" y="0"/>
              <a:ext cx="1901769" cy="310402"/>
            </a:xfrm>
            <a:custGeom>
              <a:rect b="b" l="l" r="r" t="t"/>
              <a:pathLst>
                <a:path extrusionOk="0" h="310402" w="1901769">
                  <a:moveTo>
                    <a:pt x="54681" y="0"/>
                  </a:moveTo>
                  <a:lnTo>
                    <a:pt x="1847088" y="0"/>
                  </a:lnTo>
                  <a:cubicBezTo>
                    <a:pt x="1861590" y="0"/>
                    <a:pt x="1875499" y="5761"/>
                    <a:pt x="1885753" y="16016"/>
                  </a:cubicBezTo>
                  <a:cubicBezTo>
                    <a:pt x="1896008" y="26270"/>
                    <a:pt x="1901769" y="40179"/>
                    <a:pt x="1901769" y="54681"/>
                  </a:cubicBezTo>
                  <a:lnTo>
                    <a:pt x="1901769" y="255721"/>
                  </a:lnTo>
                  <a:cubicBezTo>
                    <a:pt x="1901769" y="270223"/>
                    <a:pt x="1896008" y="284132"/>
                    <a:pt x="1885753" y="294386"/>
                  </a:cubicBezTo>
                  <a:cubicBezTo>
                    <a:pt x="1875499" y="304641"/>
                    <a:pt x="1861590" y="310402"/>
                    <a:pt x="1847088" y="310402"/>
                  </a:cubicBezTo>
                  <a:lnTo>
                    <a:pt x="54681" y="310402"/>
                  </a:lnTo>
                  <a:cubicBezTo>
                    <a:pt x="24481" y="310402"/>
                    <a:pt x="0" y="285921"/>
                    <a:pt x="0" y="255721"/>
                  </a:cubicBezTo>
                  <a:lnTo>
                    <a:pt x="0" y="54681"/>
                  </a:lnTo>
                  <a:cubicBezTo>
                    <a:pt x="0" y="40179"/>
                    <a:pt x="5761" y="26270"/>
                    <a:pt x="16016" y="16016"/>
                  </a:cubicBezTo>
                  <a:cubicBezTo>
                    <a:pt x="26270" y="5761"/>
                    <a:pt x="40179" y="0"/>
                    <a:pt x="54681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 txBox="1"/>
            <p:nvPr/>
          </p:nvSpPr>
          <p:spPr>
            <a:xfrm>
              <a:off x="0" y="-38100"/>
              <a:ext cx="19017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032750" y="6572250"/>
            <a:ext cx="8889900" cy="155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24" name="Google Shape;24;p3"/>
          <p:cNvSpPr txBox="1"/>
          <p:nvPr>
            <p:ph idx="3" type="subTitle"/>
          </p:nvPr>
        </p:nvSpPr>
        <p:spPr>
          <a:xfrm>
            <a:off x="8513488" y="3301125"/>
            <a:ext cx="6000900" cy="53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4200"/>
              <a:buNone/>
              <a:defRPr b="1" sz="4200"/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>
            <p:ph idx="2" type="pic"/>
          </p:nvPr>
        </p:nvSpPr>
        <p:spPr>
          <a:xfrm>
            <a:off x="10532152" y="0"/>
            <a:ext cx="77124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1792600" y="2528900"/>
            <a:ext cx="6970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8" name="Google Shape;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006050"/>
            <a:ext cx="6434601" cy="8757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4"/>
          <p:cNvGrpSpPr/>
          <p:nvPr/>
        </p:nvGrpSpPr>
        <p:grpSpPr>
          <a:xfrm>
            <a:off x="1792611" y="5503749"/>
            <a:ext cx="14703116" cy="3473579"/>
            <a:chOff x="0" y="-38100"/>
            <a:chExt cx="3872400" cy="914846"/>
          </a:xfrm>
        </p:grpSpPr>
        <p:sp>
          <p:nvSpPr>
            <p:cNvPr id="30" name="Google Shape;30;p4"/>
            <p:cNvSpPr/>
            <p:nvPr/>
          </p:nvSpPr>
          <p:spPr>
            <a:xfrm>
              <a:off x="0" y="0"/>
              <a:ext cx="3872337" cy="876746"/>
            </a:xfrm>
            <a:custGeom>
              <a:rect b="b" l="l" r="r" t="t"/>
              <a:pathLst>
                <a:path extrusionOk="0" h="876746" w="3872337">
                  <a:moveTo>
                    <a:pt x="26855" y="0"/>
                  </a:moveTo>
                  <a:lnTo>
                    <a:pt x="3845482" y="0"/>
                  </a:lnTo>
                  <a:cubicBezTo>
                    <a:pt x="3852604" y="0"/>
                    <a:pt x="3859435" y="2829"/>
                    <a:pt x="3864471" y="7866"/>
                  </a:cubicBezTo>
                  <a:cubicBezTo>
                    <a:pt x="3869507" y="12902"/>
                    <a:pt x="3872337" y="19732"/>
                    <a:pt x="3872337" y="26855"/>
                  </a:cubicBezTo>
                  <a:lnTo>
                    <a:pt x="3872337" y="849892"/>
                  </a:lnTo>
                  <a:cubicBezTo>
                    <a:pt x="3872337" y="864723"/>
                    <a:pt x="3860313" y="876746"/>
                    <a:pt x="3845482" y="876746"/>
                  </a:cubicBezTo>
                  <a:lnTo>
                    <a:pt x="26855" y="876746"/>
                  </a:lnTo>
                  <a:cubicBezTo>
                    <a:pt x="19732" y="876746"/>
                    <a:pt x="12902" y="873917"/>
                    <a:pt x="7866" y="868881"/>
                  </a:cubicBezTo>
                  <a:cubicBezTo>
                    <a:pt x="2829" y="863844"/>
                    <a:pt x="0" y="857014"/>
                    <a:pt x="0" y="849892"/>
                  </a:cubicBezTo>
                  <a:lnTo>
                    <a:pt x="0" y="26855"/>
                  </a:lnTo>
                  <a:cubicBezTo>
                    <a:pt x="0" y="19732"/>
                    <a:pt x="2829" y="12902"/>
                    <a:pt x="7866" y="7866"/>
                  </a:cubicBezTo>
                  <a:cubicBezTo>
                    <a:pt x="12902" y="2829"/>
                    <a:pt x="19732" y="0"/>
                    <a:pt x="268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 txBox="1"/>
            <p:nvPr/>
          </p:nvSpPr>
          <p:spPr>
            <a:xfrm>
              <a:off x="0" y="-38100"/>
              <a:ext cx="3872400" cy="91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32;p4"/>
          <p:cNvSpPr/>
          <p:nvPr/>
        </p:nvSpPr>
        <p:spPr>
          <a:xfrm>
            <a:off x="15175447" y="9349161"/>
            <a:ext cx="3714214" cy="937839"/>
          </a:xfrm>
          <a:custGeom>
            <a:rect b="b" l="l" r="r" t="t"/>
            <a:pathLst>
              <a:path extrusionOk="0" h="937839" w="3714214">
                <a:moveTo>
                  <a:pt x="0" y="0"/>
                </a:moveTo>
                <a:lnTo>
                  <a:pt x="3714213" y="0"/>
                </a:lnTo>
                <a:lnTo>
                  <a:pt x="3714213" y="937839"/>
                </a:lnTo>
                <a:lnTo>
                  <a:pt x="0" y="937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4"/>
          <p:cNvSpPr/>
          <p:nvPr/>
        </p:nvSpPr>
        <p:spPr>
          <a:xfrm>
            <a:off x="12119925" y="9349161"/>
            <a:ext cx="3714214" cy="937839"/>
          </a:xfrm>
          <a:custGeom>
            <a:rect b="b" l="l" r="r" t="t"/>
            <a:pathLst>
              <a:path extrusionOk="0" h="937839" w="3714214">
                <a:moveTo>
                  <a:pt x="0" y="0"/>
                </a:moveTo>
                <a:lnTo>
                  <a:pt x="3714213" y="0"/>
                </a:lnTo>
                <a:lnTo>
                  <a:pt x="3714213" y="937839"/>
                </a:lnTo>
                <a:lnTo>
                  <a:pt x="0" y="937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34" name="Google Shape;34;p4"/>
          <p:cNvCxnSpPr/>
          <p:nvPr/>
        </p:nvCxnSpPr>
        <p:spPr>
          <a:xfrm rot="10800000">
            <a:off x="6586586" y="6522671"/>
            <a:ext cx="0" cy="1458900"/>
          </a:xfrm>
          <a:prstGeom prst="straightConnector1">
            <a:avLst/>
          </a:prstGeom>
          <a:noFill/>
          <a:ln cap="flat" cmpd="sng" w="7620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" name="Google Shape;35;p4"/>
          <p:cNvCxnSpPr/>
          <p:nvPr/>
        </p:nvCxnSpPr>
        <p:spPr>
          <a:xfrm rot="10800000">
            <a:off x="11618039" y="6522671"/>
            <a:ext cx="0" cy="1458900"/>
          </a:xfrm>
          <a:prstGeom prst="straightConnector1">
            <a:avLst/>
          </a:prstGeom>
          <a:noFill/>
          <a:ln cap="flat" cmpd="sng" w="7620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1792600" y="4095750"/>
            <a:ext cx="77124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3" type="body"/>
          </p:nvPr>
        </p:nvSpPr>
        <p:spPr>
          <a:xfrm>
            <a:off x="2730500" y="6522675"/>
            <a:ext cx="3174900" cy="161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4" type="body"/>
          </p:nvPr>
        </p:nvSpPr>
        <p:spPr>
          <a:xfrm>
            <a:off x="7514863" y="6522675"/>
            <a:ext cx="3174900" cy="161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5" type="body"/>
          </p:nvPr>
        </p:nvSpPr>
        <p:spPr>
          <a:xfrm>
            <a:off x="12299250" y="6522675"/>
            <a:ext cx="3174900" cy="161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5"/>
          <p:cNvGrpSpPr/>
          <p:nvPr/>
        </p:nvGrpSpPr>
        <p:grpSpPr>
          <a:xfrm>
            <a:off x="1792611" y="1454708"/>
            <a:ext cx="15466790" cy="7522646"/>
            <a:chOff x="0" y="-38100"/>
            <a:chExt cx="4073531" cy="1981260"/>
          </a:xfrm>
        </p:grpSpPr>
        <p:sp>
          <p:nvSpPr>
            <p:cNvPr id="42" name="Google Shape;42;p5"/>
            <p:cNvSpPr/>
            <p:nvPr/>
          </p:nvSpPr>
          <p:spPr>
            <a:xfrm>
              <a:off x="0" y="0"/>
              <a:ext cx="4073531" cy="1943160"/>
            </a:xfrm>
            <a:custGeom>
              <a:rect b="b" l="l" r="r" t="t"/>
              <a:pathLst>
                <a:path extrusionOk="0" h="1943160" w="4073531">
                  <a:moveTo>
                    <a:pt x="25528" y="0"/>
                  </a:moveTo>
                  <a:lnTo>
                    <a:pt x="4048003" y="0"/>
                  </a:lnTo>
                  <a:cubicBezTo>
                    <a:pt x="4054773" y="0"/>
                    <a:pt x="4061267" y="2690"/>
                    <a:pt x="4066054" y="7477"/>
                  </a:cubicBezTo>
                  <a:cubicBezTo>
                    <a:pt x="4070841" y="12265"/>
                    <a:pt x="4073531" y="18758"/>
                    <a:pt x="4073531" y="25528"/>
                  </a:cubicBezTo>
                  <a:lnTo>
                    <a:pt x="4073531" y="1917632"/>
                  </a:lnTo>
                  <a:cubicBezTo>
                    <a:pt x="4073531" y="1931731"/>
                    <a:pt x="4062102" y="1943160"/>
                    <a:pt x="4048003" y="1943160"/>
                  </a:cubicBezTo>
                  <a:lnTo>
                    <a:pt x="25528" y="1943160"/>
                  </a:lnTo>
                  <a:cubicBezTo>
                    <a:pt x="18758" y="1943160"/>
                    <a:pt x="12265" y="1940471"/>
                    <a:pt x="7477" y="1935683"/>
                  </a:cubicBezTo>
                  <a:cubicBezTo>
                    <a:pt x="2690" y="1930896"/>
                    <a:pt x="0" y="1924402"/>
                    <a:pt x="0" y="1917632"/>
                  </a:cubicBezTo>
                  <a:lnTo>
                    <a:pt x="0" y="25528"/>
                  </a:lnTo>
                  <a:cubicBezTo>
                    <a:pt x="0" y="18758"/>
                    <a:pt x="2690" y="12265"/>
                    <a:pt x="7477" y="7477"/>
                  </a:cubicBezTo>
                  <a:cubicBezTo>
                    <a:pt x="12265" y="2690"/>
                    <a:pt x="18758" y="0"/>
                    <a:pt x="255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5"/>
            <p:cNvSpPr txBox="1"/>
            <p:nvPr/>
          </p:nvSpPr>
          <p:spPr>
            <a:xfrm>
              <a:off x="0" y="-38100"/>
              <a:ext cx="4073400" cy="198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Google Shape;44;p5"/>
          <p:cNvSpPr/>
          <p:nvPr>
            <p:ph idx="2" type="pic"/>
          </p:nvPr>
        </p:nvSpPr>
        <p:spPr>
          <a:xfrm>
            <a:off x="0" y="0"/>
            <a:ext cx="59055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5"/>
          <p:cNvSpPr/>
          <p:nvPr/>
        </p:nvSpPr>
        <p:spPr>
          <a:xfrm>
            <a:off x="0" y="7900174"/>
            <a:ext cx="2505256" cy="2386826"/>
          </a:xfrm>
          <a:custGeom>
            <a:rect b="b" l="l" r="r" t="t"/>
            <a:pathLst>
              <a:path extrusionOk="0" h="2386826" w="2505256">
                <a:moveTo>
                  <a:pt x="0" y="0"/>
                </a:moveTo>
                <a:lnTo>
                  <a:pt x="2505256" y="0"/>
                </a:lnTo>
                <a:lnTo>
                  <a:pt x="2505256" y="2386826"/>
                </a:lnTo>
                <a:lnTo>
                  <a:pt x="0" y="2386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6" name="Google Shape;4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1925" y="0"/>
            <a:ext cx="6706074" cy="90812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/>
          <p:nvPr>
            <p:ph type="title"/>
          </p:nvPr>
        </p:nvSpPr>
        <p:spPr>
          <a:xfrm>
            <a:off x="6385900" y="2497925"/>
            <a:ext cx="6970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7200"/>
              <a:buNone/>
              <a:defRPr>
                <a:solidFill>
                  <a:srgbClr val="8C52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1" type="body"/>
          </p:nvPr>
        </p:nvSpPr>
        <p:spPr>
          <a:xfrm>
            <a:off x="6385900" y="4649425"/>
            <a:ext cx="4663200" cy="161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  <p:sp>
        <p:nvSpPr>
          <p:cNvPr id="49" name="Google Shape;49;p5"/>
          <p:cNvSpPr txBox="1"/>
          <p:nvPr>
            <p:ph idx="3" type="body"/>
          </p:nvPr>
        </p:nvSpPr>
        <p:spPr>
          <a:xfrm>
            <a:off x="6385900" y="6808425"/>
            <a:ext cx="4663200" cy="161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4" type="body"/>
          </p:nvPr>
        </p:nvSpPr>
        <p:spPr>
          <a:xfrm>
            <a:off x="11808800" y="4649425"/>
            <a:ext cx="4663200" cy="161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  <p:sp>
        <p:nvSpPr>
          <p:cNvPr id="51" name="Google Shape;51;p5"/>
          <p:cNvSpPr txBox="1"/>
          <p:nvPr>
            <p:ph idx="5" type="body"/>
          </p:nvPr>
        </p:nvSpPr>
        <p:spPr>
          <a:xfrm>
            <a:off x="11808800" y="6808425"/>
            <a:ext cx="4663200" cy="161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/>
          <p:nvPr>
            <p:ph idx="2" type="pic"/>
          </p:nvPr>
        </p:nvSpPr>
        <p:spPr>
          <a:xfrm>
            <a:off x="12328088" y="0"/>
            <a:ext cx="59055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2795850" y="2828425"/>
            <a:ext cx="7776900" cy="266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8800"/>
              <a:buNone/>
              <a:defRPr sz="8800"/>
            </a:lvl2pPr>
            <a:lvl3pPr lvl="2">
              <a:spcBef>
                <a:spcPts val="0"/>
              </a:spcBef>
              <a:spcAft>
                <a:spcPts val="0"/>
              </a:spcAft>
              <a:buSzPts val="8800"/>
              <a:buNone/>
              <a:defRPr sz="8800"/>
            </a:lvl3pPr>
            <a:lvl4pPr lvl="3">
              <a:spcBef>
                <a:spcPts val="0"/>
              </a:spcBef>
              <a:spcAft>
                <a:spcPts val="0"/>
              </a:spcAft>
              <a:buSzPts val="8800"/>
              <a:buNone/>
              <a:defRPr sz="8800"/>
            </a:lvl4pPr>
            <a:lvl5pPr lvl="4">
              <a:spcBef>
                <a:spcPts val="0"/>
              </a:spcBef>
              <a:spcAft>
                <a:spcPts val="0"/>
              </a:spcAft>
              <a:buSzPts val="8800"/>
              <a:buNone/>
              <a:defRPr sz="8800"/>
            </a:lvl5pPr>
            <a:lvl6pPr lvl="5">
              <a:spcBef>
                <a:spcPts val="0"/>
              </a:spcBef>
              <a:spcAft>
                <a:spcPts val="0"/>
              </a:spcAft>
              <a:buSzPts val="8800"/>
              <a:buNone/>
              <a:defRPr sz="8800"/>
            </a:lvl6pPr>
            <a:lvl7pPr lvl="6">
              <a:spcBef>
                <a:spcPts val="0"/>
              </a:spcBef>
              <a:spcAft>
                <a:spcPts val="0"/>
              </a:spcAft>
              <a:buSzPts val="8800"/>
              <a:buNone/>
              <a:defRPr sz="8800"/>
            </a:lvl7pPr>
            <a:lvl8pPr lvl="7">
              <a:spcBef>
                <a:spcPts val="0"/>
              </a:spcBef>
              <a:spcAft>
                <a:spcPts val="0"/>
              </a:spcAft>
              <a:buSzPts val="8800"/>
              <a:buNone/>
              <a:defRPr sz="8800"/>
            </a:lvl8pPr>
            <a:lvl9pPr lvl="8">
              <a:spcBef>
                <a:spcPts val="0"/>
              </a:spcBef>
              <a:spcAft>
                <a:spcPts val="0"/>
              </a:spcAft>
              <a:buSzPts val="8800"/>
              <a:buNone/>
              <a:defRPr sz="8800"/>
            </a:lvl9pPr>
          </a:lstStyle>
          <a:p/>
        </p:txBody>
      </p:sp>
      <p:sp>
        <p:nvSpPr>
          <p:cNvPr id="55" name="Google Shape;55;p6"/>
          <p:cNvSpPr/>
          <p:nvPr/>
        </p:nvSpPr>
        <p:spPr>
          <a:xfrm>
            <a:off x="-704047" y="-704047"/>
            <a:ext cx="3465494" cy="3465494"/>
          </a:xfrm>
          <a:custGeom>
            <a:rect b="b" l="l" r="r" t="t"/>
            <a:pathLst>
              <a:path extrusionOk="0" h="3465494" w="3465494">
                <a:moveTo>
                  <a:pt x="0" y="0"/>
                </a:moveTo>
                <a:lnTo>
                  <a:pt x="3465494" y="0"/>
                </a:lnTo>
                <a:lnTo>
                  <a:pt x="3465494" y="3465494"/>
                </a:lnTo>
                <a:lnTo>
                  <a:pt x="0" y="3465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6" name="Google Shape;5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7975" y="8535825"/>
            <a:ext cx="8510025" cy="115818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6"/>
          <p:cNvSpPr txBox="1"/>
          <p:nvPr>
            <p:ph idx="1" type="body"/>
          </p:nvPr>
        </p:nvSpPr>
        <p:spPr>
          <a:xfrm>
            <a:off x="2795850" y="5842000"/>
            <a:ext cx="6507000" cy="212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 rtl="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 rtl="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 rtl="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 rtl="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/>
          <p:nvPr>
            <p:ph type="title"/>
          </p:nvPr>
        </p:nvSpPr>
        <p:spPr>
          <a:xfrm>
            <a:off x="4897650" y="739025"/>
            <a:ext cx="8492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0" name="Google Shape;6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00500" y="4791475"/>
            <a:ext cx="10287002" cy="10287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7"/>
          <p:cNvGrpSpPr/>
          <p:nvPr/>
        </p:nvGrpSpPr>
        <p:grpSpPr>
          <a:xfrm>
            <a:off x="3731005" y="7352018"/>
            <a:ext cx="1345725" cy="1210117"/>
            <a:chOff x="0" y="0"/>
            <a:chExt cx="1794300" cy="1613489"/>
          </a:xfrm>
        </p:grpSpPr>
        <p:grpSp>
          <p:nvGrpSpPr>
            <p:cNvPr id="62" name="Google Shape;62;p7"/>
            <p:cNvGrpSpPr/>
            <p:nvPr/>
          </p:nvGrpSpPr>
          <p:grpSpPr>
            <a:xfrm>
              <a:off x="90397" y="0"/>
              <a:ext cx="1613489" cy="1613489"/>
              <a:chOff x="0" y="0"/>
              <a:chExt cx="812800" cy="812800"/>
            </a:xfrm>
          </p:grpSpPr>
          <p:sp>
            <p:nvSpPr>
              <p:cNvPr id="63" name="Google Shape;63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7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65;p7"/>
            <p:cNvSpPr txBox="1"/>
            <p:nvPr/>
          </p:nvSpPr>
          <p:spPr>
            <a:xfrm>
              <a:off x="0" y="324146"/>
              <a:ext cx="1794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01</a:t>
              </a:r>
              <a:endParaRPr/>
            </a:p>
          </p:txBody>
        </p:sp>
      </p:grpSp>
      <p:sp>
        <p:nvSpPr>
          <p:cNvPr id="66" name="Google Shape;66;p7"/>
          <p:cNvSpPr/>
          <p:nvPr/>
        </p:nvSpPr>
        <p:spPr>
          <a:xfrm>
            <a:off x="0" y="0"/>
            <a:ext cx="2769934" cy="2621050"/>
          </a:xfrm>
          <a:custGeom>
            <a:rect b="b" l="l" r="r" t="t"/>
            <a:pathLst>
              <a:path extrusionOk="0" h="2621050" w="2769934">
                <a:moveTo>
                  <a:pt x="0" y="0"/>
                </a:moveTo>
                <a:lnTo>
                  <a:pt x="2769934" y="0"/>
                </a:lnTo>
                <a:lnTo>
                  <a:pt x="2769934" y="2621050"/>
                </a:lnTo>
                <a:lnTo>
                  <a:pt x="0" y="262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" name="Google Shape;67;p7"/>
          <p:cNvSpPr/>
          <p:nvPr/>
        </p:nvSpPr>
        <p:spPr>
          <a:xfrm>
            <a:off x="15518066" y="0"/>
            <a:ext cx="2769934" cy="2621050"/>
          </a:xfrm>
          <a:custGeom>
            <a:rect b="b" l="l" r="r" t="t"/>
            <a:pathLst>
              <a:path extrusionOk="0" h="2621050" w="2769934">
                <a:moveTo>
                  <a:pt x="0" y="0"/>
                </a:moveTo>
                <a:lnTo>
                  <a:pt x="2769934" y="0"/>
                </a:lnTo>
                <a:lnTo>
                  <a:pt x="2769934" y="2621050"/>
                </a:lnTo>
                <a:lnTo>
                  <a:pt x="0" y="262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8" name="Google Shape;68;p7"/>
          <p:cNvGrpSpPr/>
          <p:nvPr/>
        </p:nvGrpSpPr>
        <p:grpSpPr>
          <a:xfrm>
            <a:off x="5559513" y="5229634"/>
            <a:ext cx="1345725" cy="1210117"/>
            <a:chOff x="0" y="0"/>
            <a:chExt cx="1794300" cy="1613489"/>
          </a:xfrm>
        </p:grpSpPr>
        <p:grpSp>
          <p:nvGrpSpPr>
            <p:cNvPr id="69" name="Google Shape;69;p7"/>
            <p:cNvGrpSpPr/>
            <p:nvPr/>
          </p:nvGrpSpPr>
          <p:grpSpPr>
            <a:xfrm>
              <a:off x="90397" y="0"/>
              <a:ext cx="1613489" cy="1613489"/>
              <a:chOff x="0" y="0"/>
              <a:chExt cx="812800" cy="812800"/>
            </a:xfrm>
          </p:grpSpPr>
          <p:sp>
            <p:nvSpPr>
              <p:cNvPr id="70" name="Google Shape;70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7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" name="Google Shape;72;p7"/>
            <p:cNvSpPr txBox="1"/>
            <p:nvPr/>
          </p:nvSpPr>
          <p:spPr>
            <a:xfrm>
              <a:off x="0" y="324146"/>
              <a:ext cx="1794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02</a:t>
              </a:r>
              <a:endParaRPr/>
            </a:p>
          </p:txBody>
        </p:sp>
      </p:grpSp>
      <p:grpSp>
        <p:nvGrpSpPr>
          <p:cNvPr id="73" name="Google Shape;73;p7"/>
          <p:cNvGrpSpPr/>
          <p:nvPr/>
        </p:nvGrpSpPr>
        <p:grpSpPr>
          <a:xfrm>
            <a:off x="8387145" y="4370118"/>
            <a:ext cx="1345725" cy="1210117"/>
            <a:chOff x="0" y="0"/>
            <a:chExt cx="1794300" cy="1613489"/>
          </a:xfrm>
        </p:grpSpPr>
        <p:grpSp>
          <p:nvGrpSpPr>
            <p:cNvPr id="74" name="Google Shape;74;p7"/>
            <p:cNvGrpSpPr/>
            <p:nvPr/>
          </p:nvGrpSpPr>
          <p:grpSpPr>
            <a:xfrm>
              <a:off x="90397" y="0"/>
              <a:ext cx="1613489" cy="1613489"/>
              <a:chOff x="0" y="0"/>
              <a:chExt cx="812800" cy="812800"/>
            </a:xfrm>
          </p:grpSpPr>
          <p:sp>
            <p:nvSpPr>
              <p:cNvPr id="75" name="Google Shape;75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7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" name="Google Shape;77;p7"/>
            <p:cNvSpPr txBox="1"/>
            <p:nvPr/>
          </p:nvSpPr>
          <p:spPr>
            <a:xfrm>
              <a:off x="0" y="324146"/>
              <a:ext cx="1794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03</a:t>
              </a:r>
              <a:endParaRPr/>
            </a:p>
          </p:txBody>
        </p:sp>
      </p:grpSp>
      <p:grpSp>
        <p:nvGrpSpPr>
          <p:cNvPr id="78" name="Google Shape;78;p7"/>
          <p:cNvGrpSpPr/>
          <p:nvPr/>
        </p:nvGrpSpPr>
        <p:grpSpPr>
          <a:xfrm>
            <a:off x="11218758" y="5229634"/>
            <a:ext cx="1345725" cy="1210117"/>
            <a:chOff x="0" y="0"/>
            <a:chExt cx="1794300" cy="1613489"/>
          </a:xfrm>
        </p:grpSpPr>
        <p:grpSp>
          <p:nvGrpSpPr>
            <p:cNvPr id="79" name="Google Shape;79;p7"/>
            <p:cNvGrpSpPr/>
            <p:nvPr/>
          </p:nvGrpSpPr>
          <p:grpSpPr>
            <a:xfrm>
              <a:off x="90397" y="0"/>
              <a:ext cx="1613489" cy="1613489"/>
              <a:chOff x="0" y="0"/>
              <a:chExt cx="812800" cy="812800"/>
            </a:xfrm>
          </p:grpSpPr>
          <p:sp>
            <p:nvSpPr>
              <p:cNvPr id="80" name="Google Shape;80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7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" name="Google Shape;82;p7"/>
            <p:cNvSpPr txBox="1"/>
            <p:nvPr/>
          </p:nvSpPr>
          <p:spPr>
            <a:xfrm>
              <a:off x="0" y="324146"/>
              <a:ext cx="1794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04</a:t>
              </a:r>
              <a:endParaRPr/>
            </a:p>
          </p:txBody>
        </p:sp>
      </p:grpSp>
      <p:grpSp>
        <p:nvGrpSpPr>
          <p:cNvPr id="83" name="Google Shape;83;p7"/>
          <p:cNvGrpSpPr/>
          <p:nvPr/>
        </p:nvGrpSpPr>
        <p:grpSpPr>
          <a:xfrm>
            <a:off x="13212177" y="7352018"/>
            <a:ext cx="1345725" cy="1210117"/>
            <a:chOff x="0" y="0"/>
            <a:chExt cx="1794300" cy="1613489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90397" y="0"/>
              <a:ext cx="1613489" cy="1613489"/>
              <a:chOff x="0" y="0"/>
              <a:chExt cx="812800" cy="812800"/>
            </a:xfrm>
          </p:grpSpPr>
          <p:sp>
            <p:nvSpPr>
              <p:cNvPr id="85" name="Google Shape;85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7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" name="Google Shape;87;p7"/>
            <p:cNvSpPr txBox="1"/>
            <p:nvPr/>
          </p:nvSpPr>
          <p:spPr>
            <a:xfrm>
              <a:off x="0" y="324146"/>
              <a:ext cx="1794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05</a:t>
              </a:r>
              <a:endParaRPr/>
            </a:p>
          </p:txBody>
        </p:sp>
      </p:grpSp>
      <p:sp>
        <p:nvSpPr>
          <p:cNvPr id="88" name="Google Shape;88;p7"/>
          <p:cNvSpPr txBox="1"/>
          <p:nvPr>
            <p:ph idx="1" type="body"/>
          </p:nvPr>
        </p:nvSpPr>
        <p:spPr>
          <a:xfrm>
            <a:off x="1985845" y="4562600"/>
            <a:ext cx="3090900" cy="147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algn="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algn="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algn="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algn="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89" name="Google Shape;89;p7"/>
          <p:cNvSpPr txBox="1"/>
          <p:nvPr>
            <p:ph idx="2" type="body"/>
          </p:nvPr>
        </p:nvSpPr>
        <p:spPr>
          <a:xfrm>
            <a:off x="6573900" y="2749500"/>
            <a:ext cx="5445000" cy="147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90" name="Google Shape;90;p7"/>
          <p:cNvSpPr txBox="1"/>
          <p:nvPr>
            <p:ph idx="3" type="body"/>
          </p:nvPr>
        </p:nvSpPr>
        <p:spPr>
          <a:xfrm>
            <a:off x="508000" y="7352025"/>
            <a:ext cx="3090900" cy="147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91" name="Google Shape;91;p7"/>
          <p:cNvSpPr txBox="1"/>
          <p:nvPr>
            <p:ph idx="4" type="body"/>
          </p:nvPr>
        </p:nvSpPr>
        <p:spPr>
          <a:xfrm>
            <a:off x="13043270" y="4791475"/>
            <a:ext cx="3090900" cy="147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92" name="Google Shape;92;p7"/>
          <p:cNvSpPr txBox="1"/>
          <p:nvPr>
            <p:ph idx="5" type="body"/>
          </p:nvPr>
        </p:nvSpPr>
        <p:spPr>
          <a:xfrm>
            <a:off x="14916150" y="7352025"/>
            <a:ext cx="3090900" cy="147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"/>
          <p:cNvSpPr/>
          <p:nvPr>
            <p:ph idx="2" type="pic"/>
          </p:nvPr>
        </p:nvSpPr>
        <p:spPr>
          <a:xfrm>
            <a:off x="-1793775" y="-941400"/>
            <a:ext cx="9122100" cy="9122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5" name="Google Shape;95;p8"/>
          <p:cNvSpPr txBox="1"/>
          <p:nvPr>
            <p:ph type="title"/>
          </p:nvPr>
        </p:nvSpPr>
        <p:spPr>
          <a:xfrm>
            <a:off x="7866400" y="2412325"/>
            <a:ext cx="88773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6" name="Google Shape;9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2016075" y="646800"/>
            <a:ext cx="6706074" cy="908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8"/>
          <p:cNvGrpSpPr/>
          <p:nvPr/>
        </p:nvGrpSpPr>
        <p:grpSpPr>
          <a:xfrm>
            <a:off x="6047952" y="4412719"/>
            <a:ext cx="5729906" cy="2099581"/>
            <a:chOff x="0" y="-38100"/>
            <a:chExt cx="1509111" cy="552976"/>
          </a:xfrm>
        </p:grpSpPr>
        <p:sp>
          <p:nvSpPr>
            <p:cNvPr id="98" name="Google Shape;98;p8"/>
            <p:cNvSpPr/>
            <p:nvPr/>
          </p:nvSpPr>
          <p:spPr>
            <a:xfrm>
              <a:off x="0" y="0"/>
              <a:ext cx="1509111" cy="514876"/>
            </a:xfrm>
            <a:custGeom>
              <a:rect b="b" l="l" r="r" t="t"/>
              <a:pathLst>
                <a:path extrusionOk="0" h="514876" w="1509111">
                  <a:moveTo>
                    <a:pt x="68908" y="0"/>
                  </a:moveTo>
                  <a:lnTo>
                    <a:pt x="1440203" y="0"/>
                  </a:lnTo>
                  <a:cubicBezTo>
                    <a:pt x="1478260" y="0"/>
                    <a:pt x="1509111" y="30851"/>
                    <a:pt x="1509111" y="68908"/>
                  </a:cubicBezTo>
                  <a:lnTo>
                    <a:pt x="1509111" y="445968"/>
                  </a:lnTo>
                  <a:cubicBezTo>
                    <a:pt x="1509111" y="484025"/>
                    <a:pt x="1478260" y="514876"/>
                    <a:pt x="1440203" y="514876"/>
                  </a:cubicBezTo>
                  <a:lnTo>
                    <a:pt x="68908" y="514876"/>
                  </a:lnTo>
                  <a:cubicBezTo>
                    <a:pt x="30851" y="514876"/>
                    <a:pt x="0" y="484025"/>
                    <a:pt x="0" y="445968"/>
                  </a:cubicBezTo>
                  <a:lnTo>
                    <a:pt x="0" y="68908"/>
                  </a:lnTo>
                  <a:cubicBezTo>
                    <a:pt x="0" y="30851"/>
                    <a:pt x="30851" y="0"/>
                    <a:pt x="689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8"/>
            <p:cNvSpPr txBox="1"/>
            <p:nvPr/>
          </p:nvSpPr>
          <p:spPr>
            <a:xfrm>
              <a:off x="0" y="-38100"/>
              <a:ext cx="1509000" cy="55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Google Shape;100;p8"/>
          <p:cNvGrpSpPr/>
          <p:nvPr/>
        </p:nvGrpSpPr>
        <p:grpSpPr>
          <a:xfrm>
            <a:off x="12016078" y="4412719"/>
            <a:ext cx="5729906" cy="2099581"/>
            <a:chOff x="0" y="-38100"/>
            <a:chExt cx="1509111" cy="552976"/>
          </a:xfrm>
        </p:grpSpPr>
        <p:sp>
          <p:nvSpPr>
            <p:cNvPr id="101" name="Google Shape;101;p8"/>
            <p:cNvSpPr/>
            <p:nvPr/>
          </p:nvSpPr>
          <p:spPr>
            <a:xfrm>
              <a:off x="0" y="0"/>
              <a:ext cx="1509111" cy="514876"/>
            </a:xfrm>
            <a:custGeom>
              <a:rect b="b" l="l" r="r" t="t"/>
              <a:pathLst>
                <a:path extrusionOk="0" h="514876" w="1509111">
                  <a:moveTo>
                    <a:pt x="68908" y="0"/>
                  </a:moveTo>
                  <a:lnTo>
                    <a:pt x="1440203" y="0"/>
                  </a:lnTo>
                  <a:cubicBezTo>
                    <a:pt x="1478260" y="0"/>
                    <a:pt x="1509111" y="30851"/>
                    <a:pt x="1509111" y="68908"/>
                  </a:cubicBezTo>
                  <a:lnTo>
                    <a:pt x="1509111" y="445968"/>
                  </a:lnTo>
                  <a:cubicBezTo>
                    <a:pt x="1509111" y="484025"/>
                    <a:pt x="1478260" y="514876"/>
                    <a:pt x="1440203" y="514876"/>
                  </a:cubicBezTo>
                  <a:lnTo>
                    <a:pt x="68908" y="514876"/>
                  </a:lnTo>
                  <a:cubicBezTo>
                    <a:pt x="30851" y="514876"/>
                    <a:pt x="0" y="484025"/>
                    <a:pt x="0" y="445968"/>
                  </a:cubicBezTo>
                  <a:lnTo>
                    <a:pt x="0" y="68908"/>
                  </a:lnTo>
                  <a:cubicBezTo>
                    <a:pt x="0" y="30851"/>
                    <a:pt x="30851" y="0"/>
                    <a:pt x="689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8"/>
            <p:cNvSpPr txBox="1"/>
            <p:nvPr/>
          </p:nvSpPr>
          <p:spPr>
            <a:xfrm>
              <a:off x="0" y="-38100"/>
              <a:ext cx="1509000" cy="55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5928842" y="6906876"/>
            <a:ext cx="5729906" cy="2099581"/>
            <a:chOff x="0" y="-38100"/>
            <a:chExt cx="1509111" cy="552976"/>
          </a:xfrm>
        </p:grpSpPr>
        <p:sp>
          <p:nvSpPr>
            <p:cNvPr id="104" name="Google Shape;104;p8"/>
            <p:cNvSpPr/>
            <p:nvPr/>
          </p:nvSpPr>
          <p:spPr>
            <a:xfrm>
              <a:off x="0" y="0"/>
              <a:ext cx="1509111" cy="514876"/>
            </a:xfrm>
            <a:custGeom>
              <a:rect b="b" l="l" r="r" t="t"/>
              <a:pathLst>
                <a:path extrusionOk="0" h="514876" w="1509111">
                  <a:moveTo>
                    <a:pt x="68908" y="0"/>
                  </a:moveTo>
                  <a:lnTo>
                    <a:pt x="1440203" y="0"/>
                  </a:lnTo>
                  <a:cubicBezTo>
                    <a:pt x="1478260" y="0"/>
                    <a:pt x="1509111" y="30851"/>
                    <a:pt x="1509111" y="68908"/>
                  </a:cubicBezTo>
                  <a:lnTo>
                    <a:pt x="1509111" y="445968"/>
                  </a:lnTo>
                  <a:cubicBezTo>
                    <a:pt x="1509111" y="484025"/>
                    <a:pt x="1478260" y="514876"/>
                    <a:pt x="1440203" y="514876"/>
                  </a:cubicBezTo>
                  <a:lnTo>
                    <a:pt x="68908" y="514876"/>
                  </a:lnTo>
                  <a:cubicBezTo>
                    <a:pt x="30851" y="514876"/>
                    <a:pt x="0" y="484025"/>
                    <a:pt x="0" y="445968"/>
                  </a:cubicBezTo>
                  <a:lnTo>
                    <a:pt x="0" y="68908"/>
                  </a:lnTo>
                  <a:cubicBezTo>
                    <a:pt x="0" y="30851"/>
                    <a:pt x="30851" y="0"/>
                    <a:pt x="689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8"/>
            <p:cNvSpPr txBox="1"/>
            <p:nvPr/>
          </p:nvSpPr>
          <p:spPr>
            <a:xfrm>
              <a:off x="0" y="-38100"/>
              <a:ext cx="1509000" cy="55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8"/>
          <p:cNvGrpSpPr/>
          <p:nvPr/>
        </p:nvGrpSpPr>
        <p:grpSpPr>
          <a:xfrm>
            <a:off x="11896969" y="6906876"/>
            <a:ext cx="5729906" cy="2099581"/>
            <a:chOff x="0" y="-38100"/>
            <a:chExt cx="1509111" cy="552976"/>
          </a:xfrm>
        </p:grpSpPr>
        <p:sp>
          <p:nvSpPr>
            <p:cNvPr id="107" name="Google Shape;107;p8"/>
            <p:cNvSpPr/>
            <p:nvPr/>
          </p:nvSpPr>
          <p:spPr>
            <a:xfrm>
              <a:off x="0" y="0"/>
              <a:ext cx="1509111" cy="514876"/>
            </a:xfrm>
            <a:custGeom>
              <a:rect b="b" l="l" r="r" t="t"/>
              <a:pathLst>
                <a:path extrusionOk="0" h="514876" w="1509111">
                  <a:moveTo>
                    <a:pt x="68908" y="0"/>
                  </a:moveTo>
                  <a:lnTo>
                    <a:pt x="1440203" y="0"/>
                  </a:lnTo>
                  <a:cubicBezTo>
                    <a:pt x="1478260" y="0"/>
                    <a:pt x="1509111" y="30851"/>
                    <a:pt x="1509111" y="68908"/>
                  </a:cubicBezTo>
                  <a:lnTo>
                    <a:pt x="1509111" y="445968"/>
                  </a:lnTo>
                  <a:cubicBezTo>
                    <a:pt x="1509111" y="484025"/>
                    <a:pt x="1478260" y="514876"/>
                    <a:pt x="1440203" y="514876"/>
                  </a:cubicBezTo>
                  <a:lnTo>
                    <a:pt x="68908" y="514876"/>
                  </a:lnTo>
                  <a:cubicBezTo>
                    <a:pt x="30851" y="514876"/>
                    <a:pt x="0" y="484025"/>
                    <a:pt x="0" y="445968"/>
                  </a:cubicBezTo>
                  <a:lnTo>
                    <a:pt x="0" y="68908"/>
                  </a:lnTo>
                  <a:cubicBezTo>
                    <a:pt x="0" y="30851"/>
                    <a:pt x="30851" y="0"/>
                    <a:pt x="689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8"/>
            <p:cNvSpPr txBox="1"/>
            <p:nvPr/>
          </p:nvSpPr>
          <p:spPr>
            <a:xfrm>
              <a:off x="0" y="-38100"/>
              <a:ext cx="1509000" cy="55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8"/>
          <p:cNvSpPr/>
          <p:nvPr/>
        </p:nvSpPr>
        <p:spPr>
          <a:xfrm>
            <a:off x="0" y="6911631"/>
            <a:ext cx="3542849" cy="3375369"/>
          </a:xfrm>
          <a:custGeom>
            <a:rect b="b" l="l" r="r" t="t"/>
            <a:pathLst>
              <a:path extrusionOk="0" h="3375369" w="3542849">
                <a:moveTo>
                  <a:pt x="0" y="0"/>
                </a:moveTo>
                <a:lnTo>
                  <a:pt x="3542849" y="0"/>
                </a:lnTo>
                <a:lnTo>
                  <a:pt x="3542849" y="3375369"/>
                </a:lnTo>
                <a:lnTo>
                  <a:pt x="0" y="3375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8"/>
          <p:cNvSpPr txBox="1"/>
          <p:nvPr>
            <p:ph idx="1" type="body"/>
          </p:nvPr>
        </p:nvSpPr>
        <p:spPr>
          <a:xfrm>
            <a:off x="6404600" y="4852313"/>
            <a:ext cx="5016600" cy="12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  <p:sp>
        <p:nvSpPr>
          <p:cNvPr id="111" name="Google Shape;111;p8"/>
          <p:cNvSpPr txBox="1"/>
          <p:nvPr>
            <p:ph idx="3" type="body"/>
          </p:nvPr>
        </p:nvSpPr>
        <p:spPr>
          <a:xfrm>
            <a:off x="12253625" y="4852313"/>
            <a:ext cx="5016600" cy="12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  <p:sp>
        <p:nvSpPr>
          <p:cNvPr id="112" name="Google Shape;112;p8"/>
          <p:cNvSpPr txBox="1"/>
          <p:nvPr>
            <p:ph idx="4" type="body"/>
          </p:nvPr>
        </p:nvSpPr>
        <p:spPr>
          <a:xfrm>
            <a:off x="6285500" y="7369688"/>
            <a:ext cx="5016600" cy="12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  <p:sp>
        <p:nvSpPr>
          <p:cNvPr id="113" name="Google Shape;113;p8"/>
          <p:cNvSpPr txBox="1"/>
          <p:nvPr>
            <p:ph idx="5" type="body"/>
          </p:nvPr>
        </p:nvSpPr>
        <p:spPr>
          <a:xfrm>
            <a:off x="12253625" y="7369688"/>
            <a:ext cx="5016600" cy="12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–"/>
              <a:defRPr>
                <a:solidFill>
                  <a:srgbClr val="210854"/>
                </a:solidFill>
              </a:defRPr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»"/>
              <a:defRPr>
                <a:solidFill>
                  <a:srgbClr val="210854"/>
                </a:solidFill>
              </a:defRPr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Clr>
                <a:srgbClr val="210854"/>
              </a:buClr>
              <a:buSzPts val="2100"/>
              <a:buChar char="•"/>
              <a:defRPr>
                <a:solidFill>
                  <a:srgbClr val="21085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94450" y="4089950"/>
            <a:ext cx="5190250" cy="7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09908" y="4089950"/>
            <a:ext cx="5190250" cy="7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06517" y="4089950"/>
            <a:ext cx="5190250" cy="7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060325" y="4089950"/>
            <a:ext cx="5190250" cy="70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9"/>
          <p:cNvSpPr/>
          <p:nvPr>
            <p:ph idx="2" type="pic"/>
          </p:nvPr>
        </p:nvSpPr>
        <p:spPr>
          <a:xfrm>
            <a:off x="799700" y="2891525"/>
            <a:ext cx="3103200" cy="310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p9"/>
          <p:cNvSpPr/>
          <p:nvPr>
            <p:ph idx="3" type="pic"/>
          </p:nvPr>
        </p:nvSpPr>
        <p:spPr>
          <a:xfrm>
            <a:off x="5251825" y="2908850"/>
            <a:ext cx="3103200" cy="310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1" name="Google Shape;121;p9"/>
          <p:cNvSpPr/>
          <p:nvPr>
            <p:ph idx="4" type="pic"/>
          </p:nvPr>
        </p:nvSpPr>
        <p:spPr>
          <a:xfrm>
            <a:off x="9695288" y="2908875"/>
            <a:ext cx="3103200" cy="310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2" name="Google Shape;122;p9"/>
          <p:cNvSpPr/>
          <p:nvPr>
            <p:ph idx="5" type="pic"/>
          </p:nvPr>
        </p:nvSpPr>
        <p:spPr>
          <a:xfrm>
            <a:off x="14156075" y="2908875"/>
            <a:ext cx="3103200" cy="310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3" name="Google Shape;123;p9"/>
          <p:cNvSpPr txBox="1"/>
          <p:nvPr>
            <p:ph type="title"/>
          </p:nvPr>
        </p:nvSpPr>
        <p:spPr>
          <a:xfrm>
            <a:off x="2795850" y="550100"/>
            <a:ext cx="126963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4" name="Google Shape;124;p9"/>
          <p:cNvGrpSpPr/>
          <p:nvPr/>
        </p:nvGrpSpPr>
        <p:grpSpPr>
          <a:xfrm>
            <a:off x="1701557" y="2286470"/>
            <a:ext cx="1345725" cy="1210117"/>
            <a:chOff x="0" y="0"/>
            <a:chExt cx="1794300" cy="1613489"/>
          </a:xfrm>
        </p:grpSpPr>
        <p:grpSp>
          <p:nvGrpSpPr>
            <p:cNvPr id="125" name="Google Shape;125;p9"/>
            <p:cNvGrpSpPr/>
            <p:nvPr/>
          </p:nvGrpSpPr>
          <p:grpSpPr>
            <a:xfrm>
              <a:off x="90397" y="0"/>
              <a:ext cx="1613489" cy="1613489"/>
              <a:chOff x="0" y="0"/>
              <a:chExt cx="812800" cy="812800"/>
            </a:xfrm>
          </p:grpSpPr>
          <p:sp>
            <p:nvSpPr>
              <p:cNvPr id="126" name="Google Shape;126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9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8" name="Google Shape;128;p9"/>
            <p:cNvSpPr txBox="1"/>
            <p:nvPr/>
          </p:nvSpPr>
          <p:spPr>
            <a:xfrm>
              <a:off x="0" y="324146"/>
              <a:ext cx="1794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01</a:t>
              </a: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>
            <a:off x="6153681" y="2286470"/>
            <a:ext cx="1345725" cy="1210117"/>
            <a:chOff x="0" y="0"/>
            <a:chExt cx="1794300" cy="1613489"/>
          </a:xfrm>
        </p:grpSpPr>
        <p:grpSp>
          <p:nvGrpSpPr>
            <p:cNvPr id="130" name="Google Shape;130;p9"/>
            <p:cNvGrpSpPr/>
            <p:nvPr/>
          </p:nvGrpSpPr>
          <p:grpSpPr>
            <a:xfrm>
              <a:off x="90397" y="0"/>
              <a:ext cx="1613489" cy="1613489"/>
              <a:chOff x="0" y="0"/>
              <a:chExt cx="812800" cy="812800"/>
            </a:xfrm>
          </p:grpSpPr>
          <p:sp>
            <p:nvSpPr>
              <p:cNvPr id="131" name="Google Shape;131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9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3" name="Google Shape;133;p9"/>
            <p:cNvSpPr txBox="1"/>
            <p:nvPr/>
          </p:nvSpPr>
          <p:spPr>
            <a:xfrm>
              <a:off x="0" y="324146"/>
              <a:ext cx="1794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02</a:t>
              </a:r>
              <a:endParaRPr/>
            </a:p>
          </p:txBody>
        </p:sp>
      </p:grpSp>
      <p:grpSp>
        <p:nvGrpSpPr>
          <p:cNvPr id="134" name="Google Shape;134;p9"/>
          <p:cNvGrpSpPr/>
          <p:nvPr/>
        </p:nvGrpSpPr>
        <p:grpSpPr>
          <a:xfrm>
            <a:off x="10605806" y="2286470"/>
            <a:ext cx="1345725" cy="1210117"/>
            <a:chOff x="0" y="0"/>
            <a:chExt cx="1794300" cy="1613489"/>
          </a:xfrm>
        </p:grpSpPr>
        <p:grpSp>
          <p:nvGrpSpPr>
            <p:cNvPr id="135" name="Google Shape;135;p9"/>
            <p:cNvGrpSpPr/>
            <p:nvPr/>
          </p:nvGrpSpPr>
          <p:grpSpPr>
            <a:xfrm>
              <a:off x="90397" y="0"/>
              <a:ext cx="1613489" cy="1613489"/>
              <a:chOff x="0" y="0"/>
              <a:chExt cx="812800" cy="812800"/>
            </a:xfrm>
          </p:grpSpPr>
          <p:sp>
            <p:nvSpPr>
              <p:cNvPr id="136" name="Google Shape;136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9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8" name="Google Shape;138;p9"/>
            <p:cNvSpPr txBox="1"/>
            <p:nvPr/>
          </p:nvSpPr>
          <p:spPr>
            <a:xfrm>
              <a:off x="0" y="324146"/>
              <a:ext cx="1794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03</a:t>
              </a:r>
              <a:endParaRPr/>
            </a:p>
          </p:txBody>
        </p:sp>
      </p:grpSp>
      <p:grpSp>
        <p:nvGrpSpPr>
          <p:cNvPr id="139" name="Google Shape;139;p9"/>
          <p:cNvGrpSpPr/>
          <p:nvPr/>
        </p:nvGrpSpPr>
        <p:grpSpPr>
          <a:xfrm>
            <a:off x="15057930" y="2286470"/>
            <a:ext cx="1345725" cy="1210117"/>
            <a:chOff x="0" y="0"/>
            <a:chExt cx="1794300" cy="1613489"/>
          </a:xfrm>
        </p:grpSpPr>
        <p:grpSp>
          <p:nvGrpSpPr>
            <p:cNvPr id="140" name="Google Shape;140;p9"/>
            <p:cNvGrpSpPr/>
            <p:nvPr/>
          </p:nvGrpSpPr>
          <p:grpSpPr>
            <a:xfrm>
              <a:off x="90397" y="0"/>
              <a:ext cx="1613489" cy="1613489"/>
              <a:chOff x="0" y="0"/>
              <a:chExt cx="812800" cy="812800"/>
            </a:xfrm>
          </p:grpSpPr>
          <p:sp>
            <p:nvSpPr>
              <p:cNvPr id="141" name="Google Shape;141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" name="Google Shape;142;p9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3" name="Google Shape;143;p9"/>
            <p:cNvSpPr txBox="1"/>
            <p:nvPr/>
          </p:nvSpPr>
          <p:spPr>
            <a:xfrm>
              <a:off x="0" y="324146"/>
              <a:ext cx="1794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04</a:t>
              </a:r>
              <a:endParaRPr/>
            </a:p>
          </p:txBody>
        </p:sp>
      </p:grpSp>
      <p:sp>
        <p:nvSpPr>
          <p:cNvPr id="144" name="Google Shape;144;p9"/>
          <p:cNvSpPr txBox="1"/>
          <p:nvPr>
            <p:ph idx="1" type="body"/>
          </p:nvPr>
        </p:nvSpPr>
        <p:spPr>
          <a:xfrm>
            <a:off x="736850" y="6361075"/>
            <a:ext cx="3228900" cy="35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45" name="Google Shape;145;p9"/>
          <p:cNvSpPr txBox="1"/>
          <p:nvPr>
            <p:ph idx="6" type="body"/>
          </p:nvPr>
        </p:nvSpPr>
        <p:spPr>
          <a:xfrm>
            <a:off x="5196679" y="6361075"/>
            <a:ext cx="3228900" cy="35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46" name="Google Shape;146;p9"/>
          <p:cNvSpPr txBox="1"/>
          <p:nvPr>
            <p:ph idx="7" type="body"/>
          </p:nvPr>
        </p:nvSpPr>
        <p:spPr>
          <a:xfrm>
            <a:off x="9656508" y="6361075"/>
            <a:ext cx="3228900" cy="35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47" name="Google Shape;147;p9"/>
          <p:cNvSpPr txBox="1"/>
          <p:nvPr>
            <p:ph idx="8" type="body"/>
          </p:nvPr>
        </p:nvSpPr>
        <p:spPr>
          <a:xfrm>
            <a:off x="14116338" y="6361075"/>
            <a:ext cx="3228900" cy="35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 txBox="1"/>
          <p:nvPr>
            <p:ph type="title"/>
          </p:nvPr>
        </p:nvSpPr>
        <p:spPr>
          <a:xfrm>
            <a:off x="8458200" y="1208700"/>
            <a:ext cx="91629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0" name="Google Shape;150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93675" y="796738"/>
            <a:ext cx="10219608" cy="1966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10"/>
          <p:cNvGrpSpPr/>
          <p:nvPr/>
        </p:nvGrpSpPr>
        <p:grpSpPr>
          <a:xfrm>
            <a:off x="1125477" y="4010003"/>
            <a:ext cx="4446213" cy="2578029"/>
            <a:chOff x="0" y="-38100"/>
            <a:chExt cx="1171019" cy="678987"/>
          </a:xfrm>
        </p:grpSpPr>
        <p:sp>
          <p:nvSpPr>
            <p:cNvPr id="152" name="Google Shape;152;p10"/>
            <p:cNvSpPr/>
            <p:nvPr/>
          </p:nvSpPr>
          <p:spPr>
            <a:xfrm>
              <a:off x="0" y="0"/>
              <a:ext cx="1171019" cy="640887"/>
            </a:xfrm>
            <a:custGeom>
              <a:rect b="b" l="l" r="r" t="t"/>
              <a:pathLst>
                <a:path extrusionOk="0" h="640887" w="1171019">
                  <a:moveTo>
                    <a:pt x="88803" y="0"/>
                  </a:moveTo>
                  <a:lnTo>
                    <a:pt x="1082216" y="0"/>
                  </a:lnTo>
                  <a:cubicBezTo>
                    <a:pt x="1131261" y="0"/>
                    <a:pt x="1171019" y="39759"/>
                    <a:pt x="1171019" y="88803"/>
                  </a:cubicBezTo>
                  <a:lnTo>
                    <a:pt x="1171019" y="552084"/>
                  </a:lnTo>
                  <a:cubicBezTo>
                    <a:pt x="1171019" y="601128"/>
                    <a:pt x="1131261" y="640887"/>
                    <a:pt x="1082216" y="640887"/>
                  </a:cubicBezTo>
                  <a:lnTo>
                    <a:pt x="88803" y="640887"/>
                  </a:lnTo>
                  <a:cubicBezTo>
                    <a:pt x="39759" y="640887"/>
                    <a:pt x="0" y="601128"/>
                    <a:pt x="0" y="552084"/>
                  </a:cubicBezTo>
                  <a:lnTo>
                    <a:pt x="0" y="88803"/>
                  </a:lnTo>
                  <a:cubicBezTo>
                    <a:pt x="0" y="39759"/>
                    <a:pt x="39759" y="0"/>
                    <a:pt x="88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0"/>
            <p:cNvSpPr txBox="1"/>
            <p:nvPr/>
          </p:nvSpPr>
          <p:spPr>
            <a:xfrm>
              <a:off x="0" y="-38100"/>
              <a:ext cx="1170900" cy="6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10"/>
          <p:cNvGrpSpPr/>
          <p:nvPr/>
        </p:nvGrpSpPr>
        <p:grpSpPr>
          <a:xfrm>
            <a:off x="6969282" y="4010003"/>
            <a:ext cx="4446213" cy="2578029"/>
            <a:chOff x="0" y="-38100"/>
            <a:chExt cx="1171019" cy="678987"/>
          </a:xfrm>
        </p:grpSpPr>
        <p:sp>
          <p:nvSpPr>
            <p:cNvPr id="155" name="Google Shape;155;p10"/>
            <p:cNvSpPr/>
            <p:nvPr/>
          </p:nvSpPr>
          <p:spPr>
            <a:xfrm>
              <a:off x="0" y="0"/>
              <a:ext cx="1171019" cy="640887"/>
            </a:xfrm>
            <a:custGeom>
              <a:rect b="b" l="l" r="r" t="t"/>
              <a:pathLst>
                <a:path extrusionOk="0" h="640887" w="1171019">
                  <a:moveTo>
                    <a:pt x="88803" y="0"/>
                  </a:moveTo>
                  <a:lnTo>
                    <a:pt x="1082216" y="0"/>
                  </a:lnTo>
                  <a:cubicBezTo>
                    <a:pt x="1131261" y="0"/>
                    <a:pt x="1171019" y="39759"/>
                    <a:pt x="1171019" y="88803"/>
                  </a:cubicBezTo>
                  <a:lnTo>
                    <a:pt x="1171019" y="552084"/>
                  </a:lnTo>
                  <a:cubicBezTo>
                    <a:pt x="1171019" y="601128"/>
                    <a:pt x="1131261" y="640887"/>
                    <a:pt x="1082216" y="640887"/>
                  </a:cubicBezTo>
                  <a:lnTo>
                    <a:pt x="88803" y="640887"/>
                  </a:lnTo>
                  <a:cubicBezTo>
                    <a:pt x="39759" y="640887"/>
                    <a:pt x="0" y="601128"/>
                    <a:pt x="0" y="552084"/>
                  </a:cubicBezTo>
                  <a:lnTo>
                    <a:pt x="0" y="88803"/>
                  </a:lnTo>
                  <a:cubicBezTo>
                    <a:pt x="0" y="39759"/>
                    <a:pt x="39759" y="0"/>
                    <a:pt x="88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0"/>
            <p:cNvSpPr txBox="1"/>
            <p:nvPr/>
          </p:nvSpPr>
          <p:spPr>
            <a:xfrm>
              <a:off x="0" y="-38100"/>
              <a:ext cx="1170900" cy="6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10"/>
          <p:cNvGrpSpPr/>
          <p:nvPr/>
        </p:nvGrpSpPr>
        <p:grpSpPr>
          <a:xfrm>
            <a:off x="12813087" y="4010003"/>
            <a:ext cx="4446213" cy="2578029"/>
            <a:chOff x="0" y="-38100"/>
            <a:chExt cx="1171019" cy="678987"/>
          </a:xfrm>
        </p:grpSpPr>
        <p:sp>
          <p:nvSpPr>
            <p:cNvPr id="158" name="Google Shape;158;p10"/>
            <p:cNvSpPr/>
            <p:nvPr/>
          </p:nvSpPr>
          <p:spPr>
            <a:xfrm>
              <a:off x="0" y="0"/>
              <a:ext cx="1171019" cy="640887"/>
            </a:xfrm>
            <a:custGeom>
              <a:rect b="b" l="l" r="r" t="t"/>
              <a:pathLst>
                <a:path extrusionOk="0" h="640887" w="1171019">
                  <a:moveTo>
                    <a:pt x="88803" y="0"/>
                  </a:moveTo>
                  <a:lnTo>
                    <a:pt x="1082216" y="0"/>
                  </a:lnTo>
                  <a:cubicBezTo>
                    <a:pt x="1131261" y="0"/>
                    <a:pt x="1171019" y="39759"/>
                    <a:pt x="1171019" y="88803"/>
                  </a:cubicBezTo>
                  <a:lnTo>
                    <a:pt x="1171019" y="552084"/>
                  </a:lnTo>
                  <a:cubicBezTo>
                    <a:pt x="1171019" y="601128"/>
                    <a:pt x="1131261" y="640887"/>
                    <a:pt x="1082216" y="640887"/>
                  </a:cubicBezTo>
                  <a:lnTo>
                    <a:pt x="88803" y="640887"/>
                  </a:lnTo>
                  <a:cubicBezTo>
                    <a:pt x="39759" y="640887"/>
                    <a:pt x="0" y="601128"/>
                    <a:pt x="0" y="552084"/>
                  </a:cubicBezTo>
                  <a:lnTo>
                    <a:pt x="0" y="88803"/>
                  </a:lnTo>
                  <a:cubicBezTo>
                    <a:pt x="0" y="39759"/>
                    <a:pt x="39759" y="0"/>
                    <a:pt x="88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0"/>
            <p:cNvSpPr txBox="1"/>
            <p:nvPr/>
          </p:nvSpPr>
          <p:spPr>
            <a:xfrm>
              <a:off x="0" y="-38100"/>
              <a:ext cx="1170900" cy="6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0" name="Google Shape;160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442813" y="8576463"/>
            <a:ext cx="10219608" cy="19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0"/>
          <p:cNvSpPr txBox="1"/>
          <p:nvPr>
            <p:ph idx="1" type="body"/>
          </p:nvPr>
        </p:nvSpPr>
        <p:spPr>
          <a:xfrm>
            <a:off x="1244688" y="7014350"/>
            <a:ext cx="42078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62" name="Google Shape;162;p10"/>
          <p:cNvSpPr txBox="1"/>
          <p:nvPr>
            <p:ph idx="2" type="body"/>
          </p:nvPr>
        </p:nvSpPr>
        <p:spPr>
          <a:xfrm>
            <a:off x="7040088" y="7010750"/>
            <a:ext cx="42078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63" name="Google Shape;163;p10"/>
          <p:cNvSpPr txBox="1"/>
          <p:nvPr>
            <p:ph idx="3" type="body"/>
          </p:nvPr>
        </p:nvSpPr>
        <p:spPr>
          <a:xfrm>
            <a:off x="12932363" y="7010750"/>
            <a:ext cx="42078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64" name="Google Shape;164;p10"/>
          <p:cNvSpPr txBox="1"/>
          <p:nvPr>
            <p:ph idx="4" type="title"/>
          </p:nvPr>
        </p:nvSpPr>
        <p:spPr>
          <a:xfrm>
            <a:off x="1478550" y="4727500"/>
            <a:ext cx="3740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7200"/>
              <a:buNone/>
              <a:defRPr>
                <a:solidFill>
                  <a:srgbClr val="8C52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9pPr>
          </a:lstStyle>
          <a:p/>
        </p:txBody>
      </p:sp>
      <p:sp>
        <p:nvSpPr>
          <p:cNvPr id="165" name="Google Shape;165;p10"/>
          <p:cNvSpPr txBox="1"/>
          <p:nvPr>
            <p:ph idx="5" type="title"/>
          </p:nvPr>
        </p:nvSpPr>
        <p:spPr>
          <a:xfrm>
            <a:off x="7322338" y="4727513"/>
            <a:ext cx="3740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7200"/>
              <a:buNone/>
              <a:defRPr>
                <a:solidFill>
                  <a:srgbClr val="8C52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9pPr>
          </a:lstStyle>
          <a:p/>
        </p:txBody>
      </p:sp>
      <p:sp>
        <p:nvSpPr>
          <p:cNvPr id="166" name="Google Shape;166;p10"/>
          <p:cNvSpPr txBox="1"/>
          <p:nvPr>
            <p:ph idx="6" type="title"/>
          </p:nvPr>
        </p:nvSpPr>
        <p:spPr>
          <a:xfrm>
            <a:off x="13166125" y="4727500"/>
            <a:ext cx="3740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7200"/>
              <a:buNone/>
              <a:defRPr>
                <a:solidFill>
                  <a:srgbClr val="8C52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1400"/>
              <a:buNone/>
              <a:defRPr>
                <a:solidFill>
                  <a:srgbClr val="8C52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50"/>
            <a:ext cx="12696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Barlow Black"/>
              <a:buNone/>
              <a:defRPr i="0" sz="7200" u="none" cap="none" strike="noStrike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7221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arlow"/>
              <a:buChar char="•"/>
              <a:defRPr i="0" sz="21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arlow"/>
              <a:buChar char="–"/>
              <a:defRPr i="0" sz="21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619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arlow"/>
              <a:buChar char="•"/>
              <a:defRPr i="0" sz="21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arlow"/>
              <a:buChar char="–"/>
              <a:defRPr i="0" sz="21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arlow"/>
              <a:buChar char="»"/>
              <a:defRPr i="0" sz="21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619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arlow"/>
              <a:buChar char="•"/>
              <a:defRPr i="0" sz="21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619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arlow"/>
              <a:buChar char="•"/>
              <a:defRPr i="0" sz="21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619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arlow"/>
              <a:buChar char="•"/>
              <a:defRPr i="0" sz="21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619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arlow"/>
              <a:buChar char="•"/>
              <a:defRPr i="0" sz="21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28.png"/><Relationship Id="rId5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39.png"/><Relationship Id="rId5" Type="http://schemas.openxmlformats.org/officeDocument/2006/relationships/image" Target="../media/image29.png"/><Relationship Id="rId6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openxmlformats.org/officeDocument/2006/relationships/image" Target="../media/image8.png"/><Relationship Id="rId5" Type="http://schemas.openxmlformats.org/officeDocument/2006/relationships/image" Target="../media/image37.png"/><Relationship Id="rId6" Type="http://schemas.openxmlformats.org/officeDocument/2006/relationships/image" Target="../media/image43.png"/><Relationship Id="rId7" Type="http://schemas.openxmlformats.org/officeDocument/2006/relationships/image" Target="../media/image36.png"/><Relationship Id="rId8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png"/><Relationship Id="rId4" Type="http://schemas.openxmlformats.org/officeDocument/2006/relationships/image" Target="../media/image1.png"/><Relationship Id="rId5" Type="http://schemas.openxmlformats.org/officeDocument/2006/relationships/image" Target="../media/image23.png"/><Relationship Id="rId6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40.png"/><Relationship Id="rId9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28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33.jpg"/><Relationship Id="rId5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22.png"/><Relationship Id="rId7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"/>
          <p:cNvSpPr/>
          <p:nvPr/>
        </p:nvSpPr>
        <p:spPr>
          <a:xfrm>
            <a:off x="0" y="0"/>
            <a:ext cx="6858000" cy="10287000"/>
          </a:xfrm>
          <a:custGeom>
            <a:rect b="b" l="l" r="r" t="t"/>
            <a:pathLst>
              <a:path extrusionOk="0"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17"/>
          <p:cNvSpPr/>
          <p:nvPr/>
        </p:nvSpPr>
        <p:spPr>
          <a:xfrm>
            <a:off x="15116731" y="32483"/>
            <a:ext cx="3171269" cy="3021354"/>
          </a:xfrm>
          <a:custGeom>
            <a:rect b="b" l="l" r="r" t="t"/>
            <a:pathLst>
              <a:path extrusionOk="0" h="3021354" w="3171269">
                <a:moveTo>
                  <a:pt x="0" y="0"/>
                </a:moveTo>
                <a:lnTo>
                  <a:pt x="3171269" y="0"/>
                </a:lnTo>
                <a:lnTo>
                  <a:pt x="3171269" y="3021354"/>
                </a:lnTo>
                <a:lnTo>
                  <a:pt x="0" y="3021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17"/>
          <p:cNvSpPr/>
          <p:nvPr/>
        </p:nvSpPr>
        <p:spPr>
          <a:xfrm>
            <a:off x="12648884" y="8562138"/>
            <a:ext cx="3623323" cy="1920361"/>
          </a:xfrm>
          <a:custGeom>
            <a:rect b="b" l="l" r="r" t="t"/>
            <a:pathLst>
              <a:path extrusionOk="0" h="1920361" w="3623323">
                <a:moveTo>
                  <a:pt x="0" y="0"/>
                </a:moveTo>
                <a:lnTo>
                  <a:pt x="3623323" y="0"/>
                </a:lnTo>
                <a:lnTo>
                  <a:pt x="3623323" y="1920361"/>
                </a:lnTo>
                <a:lnTo>
                  <a:pt x="0" y="1920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8" name="Google Shape;248;p17"/>
          <p:cNvGrpSpPr/>
          <p:nvPr/>
        </p:nvGrpSpPr>
        <p:grpSpPr>
          <a:xfrm>
            <a:off x="7903521" y="2909176"/>
            <a:ext cx="7220779" cy="1323219"/>
            <a:chOff x="0" y="-38100"/>
            <a:chExt cx="1901769" cy="348502"/>
          </a:xfrm>
        </p:grpSpPr>
        <p:sp>
          <p:nvSpPr>
            <p:cNvPr id="249" name="Google Shape;249;p17"/>
            <p:cNvSpPr/>
            <p:nvPr/>
          </p:nvSpPr>
          <p:spPr>
            <a:xfrm>
              <a:off x="0" y="0"/>
              <a:ext cx="1901769" cy="310402"/>
            </a:xfrm>
            <a:custGeom>
              <a:rect b="b" l="l" r="r" t="t"/>
              <a:pathLst>
                <a:path extrusionOk="0" h="310402" w="1901769">
                  <a:moveTo>
                    <a:pt x="54681" y="0"/>
                  </a:moveTo>
                  <a:lnTo>
                    <a:pt x="1847088" y="0"/>
                  </a:lnTo>
                  <a:cubicBezTo>
                    <a:pt x="1861590" y="0"/>
                    <a:pt x="1875499" y="5761"/>
                    <a:pt x="1885753" y="16016"/>
                  </a:cubicBezTo>
                  <a:cubicBezTo>
                    <a:pt x="1896008" y="26270"/>
                    <a:pt x="1901769" y="40179"/>
                    <a:pt x="1901769" y="54681"/>
                  </a:cubicBezTo>
                  <a:lnTo>
                    <a:pt x="1901769" y="255721"/>
                  </a:lnTo>
                  <a:cubicBezTo>
                    <a:pt x="1901769" y="270223"/>
                    <a:pt x="1896008" y="284132"/>
                    <a:pt x="1885753" y="294386"/>
                  </a:cubicBezTo>
                  <a:cubicBezTo>
                    <a:pt x="1875499" y="304641"/>
                    <a:pt x="1861590" y="310402"/>
                    <a:pt x="1847088" y="310402"/>
                  </a:cubicBezTo>
                  <a:lnTo>
                    <a:pt x="54681" y="310402"/>
                  </a:lnTo>
                  <a:cubicBezTo>
                    <a:pt x="24481" y="310402"/>
                    <a:pt x="0" y="285921"/>
                    <a:pt x="0" y="255721"/>
                  </a:cubicBezTo>
                  <a:lnTo>
                    <a:pt x="0" y="54681"/>
                  </a:lnTo>
                  <a:cubicBezTo>
                    <a:pt x="0" y="40179"/>
                    <a:pt x="5761" y="26270"/>
                    <a:pt x="16016" y="16016"/>
                  </a:cubicBezTo>
                  <a:cubicBezTo>
                    <a:pt x="26270" y="5761"/>
                    <a:pt x="40179" y="0"/>
                    <a:pt x="54681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7"/>
            <p:cNvSpPr txBox="1"/>
            <p:nvPr/>
          </p:nvSpPr>
          <p:spPr>
            <a:xfrm>
              <a:off x="0" y="-38100"/>
              <a:ext cx="1901769" cy="348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17"/>
          <p:cNvSpPr txBox="1"/>
          <p:nvPr/>
        </p:nvSpPr>
        <p:spPr>
          <a:xfrm>
            <a:off x="7903521" y="4442571"/>
            <a:ext cx="10803097" cy="15437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91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MIDDLE SCHOOL</a:t>
            </a:r>
            <a:endParaRPr/>
          </a:p>
        </p:txBody>
      </p:sp>
      <p:sp>
        <p:nvSpPr>
          <p:cNvPr id="252" name="Google Shape;252;p17"/>
          <p:cNvSpPr txBox="1"/>
          <p:nvPr/>
        </p:nvSpPr>
        <p:spPr>
          <a:xfrm>
            <a:off x="8308299" y="3324028"/>
            <a:ext cx="6411224" cy="638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WEEKLY NEWSLETTER</a:t>
            </a:r>
            <a:endParaRPr/>
          </a:p>
        </p:txBody>
      </p:sp>
      <p:sp>
        <p:nvSpPr>
          <p:cNvPr id="253" name="Google Shape;253;p17"/>
          <p:cNvSpPr txBox="1"/>
          <p:nvPr/>
        </p:nvSpPr>
        <p:spPr>
          <a:xfrm>
            <a:off x="7903521" y="6529244"/>
            <a:ext cx="8798844" cy="103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6"/>
          <p:cNvSpPr/>
          <p:nvPr/>
        </p:nvSpPr>
        <p:spPr>
          <a:xfrm>
            <a:off x="0" y="0"/>
            <a:ext cx="8190372" cy="10287000"/>
          </a:xfrm>
          <a:custGeom>
            <a:rect b="b" l="l" r="r" t="t"/>
            <a:pathLst>
              <a:path extrusionOk="0" h="10287000" w="8190372">
                <a:moveTo>
                  <a:pt x="0" y="0"/>
                </a:moveTo>
                <a:lnTo>
                  <a:pt x="8190372" y="0"/>
                </a:lnTo>
                <a:lnTo>
                  <a:pt x="81903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711" l="0" r="0" t="-9712"/>
            </a:stretch>
          </a:blipFill>
          <a:ln>
            <a:noFill/>
          </a:ln>
        </p:spPr>
      </p:sp>
      <p:sp>
        <p:nvSpPr>
          <p:cNvPr id="492" name="Google Shape;492;p26"/>
          <p:cNvSpPr/>
          <p:nvPr/>
        </p:nvSpPr>
        <p:spPr>
          <a:xfrm>
            <a:off x="10133395" y="8514988"/>
            <a:ext cx="4487737" cy="1126014"/>
          </a:xfrm>
          <a:custGeom>
            <a:rect b="b" l="l" r="r" t="t"/>
            <a:pathLst>
              <a:path extrusionOk="0" h="1126014" w="4487737">
                <a:moveTo>
                  <a:pt x="0" y="0"/>
                </a:moveTo>
                <a:lnTo>
                  <a:pt x="4487738" y="0"/>
                </a:lnTo>
                <a:lnTo>
                  <a:pt x="4487738" y="1126014"/>
                </a:lnTo>
                <a:lnTo>
                  <a:pt x="0" y="1126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3" name="Google Shape;493;p26"/>
          <p:cNvSpPr/>
          <p:nvPr/>
        </p:nvSpPr>
        <p:spPr>
          <a:xfrm>
            <a:off x="13808332" y="8514988"/>
            <a:ext cx="4487737" cy="1126014"/>
          </a:xfrm>
          <a:custGeom>
            <a:rect b="b" l="l" r="r" t="t"/>
            <a:pathLst>
              <a:path extrusionOk="0" h="1126014" w="4487737">
                <a:moveTo>
                  <a:pt x="0" y="0"/>
                </a:moveTo>
                <a:lnTo>
                  <a:pt x="4487737" y="0"/>
                </a:lnTo>
                <a:lnTo>
                  <a:pt x="4487737" y="1126014"/>
                </a:lnTo>
                <a:lnTo>
                  <a:pt x="0" y="1126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94" name="Google Shape;494;p26"/>
          <p:cNvGrpSpPr/>
          <p:nvPr/>
        </p:nvGrpSpPr>
        <p:grpSpPr>
          <a:xfrm>
            <a:off x="6249747" y="1263627"/>
            <a:ext cx="7097160" cy="7615085"/>
            <a:chOff x="0" y="-38100"/>
            <a:chExt cx="1869211" cy="2005619"/>
          </a:xfrm>
        </p:grpSpPr>
        <p:sp>
          <p:nvSpPr>
            <p:cNvPr id="495" name="Google Shape;495;p26"/>
            <p:cNvSpPr/>
            <p:nvPr/>
          </p:nvSpPr>
          <p:spPr>
            <a:xfrm>
              <a:off x="0" y="0"/>
              <a:ext cx="1869211" cy="1967519"/>
            </a:xfrm>
            <a:custGeom>
              <a:rect b="b" l="l" r="r" t="t"/>
              <a:pathLst>
                <a:path extrusionOk="0" h="1967519" w="1869211">
                  <a:moveTo>
                    <a:pt x="55633" y="0"/>
                  </a:moveTo>
                  <a:lnTo>
                    <a:pt x="1813578" y="0"/>
                  </a:lnTo>
                  <a:cubicBezTo>
                    <a:pt x="1844303" y="0"/>
                    <a:pt x="1869211" y="24908"/>
                    <a:pt x="1869211" y="55633"/>
                  </a:cubicBezTo>
                  <a:lnTo>
                    <a:pt x="1869211" y="1911886"/>
                  </a:lnTo>
                  <a:cubicBezTo>
                    <a:pt x="1869211" y="1942611"/>
                    <a:pt x="1844303" y="1967519"/>
                    <a:pt x="1813578" y="1967519"/>
                  </a:cubicBezTo>
                  <a:lnTo>
                    <a:pt x="55633" y="1967519"/>
                  </a:lnTo>
                  <a:cubicBezTo>
                    <a:pt x="24908" y="1967519"/>
                    <a:pt x="0" y="1942611"/>
                    <a:pt x="0" y="1911886"/>
                  </a:cubicBezTo>
                  <a:lnTo>
                    <a:pt x="0" y="55633"/>
                  </a:lnTo>
                  <a:cubicBezTo>
                    <a:pt x="0" y="24908"/>
                    <a:pt x="24908" y="0"/>
                    <a:pt x="55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6"/>
            <p:cNvSpPr txBox="1"/>
            <p:nvPr/>
          </p:nvSpPr>
          <p:spPr>
            <a:xfrm>
              <a:off x="0" y="-38100"/>
              <a:ext cx="1869211" cy="2005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7" name="Google Shape;497;p26"/>
          <p:cNvSpPr txBox="1"/>
          <p:nvPr/>
        </p:nvSpPr>
        <p:spPr>
          <a:xfrm>
            <a:off x="9759390" y="2549301"/>
            <a:ext cx="2687298" cy="1108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210854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elit.</a:t>
            </a:r>
            <a:endParaRPr/>
          </a:p>
        </p:txBody>
      </p:sp>
      <p:sp>
        <p:nvSpPr>
          <p:cNvPr id="498" name="Google Shape;498;p26"/>
          <p:cNvSpPr/>
          <p:nvPr/>
        </p:nvSpPr>
        <p:spPr>
          <a:xfrm>
            <a:off x="0" y="0"/>
            <a:ext cx="2769934" cy="2621050"/>
          </a:xfrm>
          <a:custGeom>
            <a:rect b="b" l="l" r="r" t="t"/>
            <a:pathLst>
              <a:path extrusionOk="0" h="2621050" w="2769934">
                <a:moveTo>
                  <a:pt x="0" y="0"/>
                </a:moveTo>
                <a:lnTo>
                  <a:pt x="2769934" y="0"/>
                </a:lnTo>
                <a:lnTo>
                  <a:pt x="2769934" y="2621050"/>
                </a:lnTo>
                <a:lnTo>
                  <a:pt x="0" y="262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99" name="Google Shape;499;p26"/>
          <p:cNvGrpSpPr/>
          <p:nvPr/>
        </p:nvGrpSpPr>
        <p:grpSpPr>
          <a:xfrm>
            <a:off x="7000800" y="2246793"/>
            <a:ext cx="2984365" cy="1651566"/>
            <a:chOff x="0" y="0"/>
            <a:chExt cx="3979154" cy="2202088"/>
          </a:xfrm>
        </p:grpSpPr>
        <p:sp>
          <p:nvSpPr>
            <p:cNvPr id="500" name="Google Shape;500;p26"/>
            <p:cNvSpPr txBox="1"/>
            <p:nvPr/>
          </p:nvSpPr>
          <p:spPr>
            <a:xfrm>
              <a:off x="0" y="1504011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Point 01</a:t>
              </a:r>
              <a:endParaRPr/>
            </a:p>
          </p:txBody>
        </p:sp>
        <p:sp>
          <p:nvSpPr>
            <p:cNvPr id="501" name="Google Shape;501;p26"/>
            <p:cNvSpPr txBox="1"/>
            <p:nvPr/>
          </p:nvSpPr>
          <p:spPr>
            <a:xfrm>
              <a:off x="0" y="0"/>
              <a:ext cx="2555406" cy="14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50%</a:t>
              </a:r>
              <a:endParaRPr/>
            </a:p>
          </p:txBody>
        </p:sp>
      </p:grpSp>
      <p:sp>
        <p:nvSpPr>
          <p:cNvPr id="502" name="Google Shape;502;p26"/>
          <p:cNvSpPr txBox="1"/>
          <p:nvPr/>
        </p:nvSpPr>
        <p:spPr>
          <a:xfrm>
            <a:off x="9759390" y="4620225"/>
            <a:ext cx="2687298" cy="1108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210854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elit.</a:t>
            </a:r>
            <a:endParaRPr/>
          </a:p>
        </p:txBody>
      </p:sp>
      <p:grpSp>
        <p:nvGrpSpPr>
          <p:cNvPr id="503" name="Google Shape;503;p26"/>
          <p:cNvGrpSpPr/>
          <p:nvPr/>
        </p:nvGrpSpPr>
        <p:grpSpPr>
          <a:xfrm>
            <a:off x="7000800" y="4317717"/>
            <a:ext cx="2984365" cy="1651566"/>
            <a:chOff x="0" y="0"/>
            <a:chExt cx="3979154" cy="2202088"/>
          </a:xfrm>
        </p:grpSpPr>
        <p:sp>
          <p:nvSpPr>
            <p:cNvPr id="504" name="Google Shape;504;p26"/>
            <p:cNvSpPr txBox="1"/>
            <p:nvPr/>
          </p:nvSpPr>
          <p:spPr>
            <a:xfrm>
              <a:off x="0" y="1504011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Point 02</a:t>
              </a:r>
              <a:endParaRPr/>
            </a:p>
          </p:txBody>
        </p:sp>
        <p:sp>
          <p:nvSpPr>
            <p:cNvPr id="505" name="Google Shape;505;p26"/>
            <p:cNvSpPr txBox="1"/>
            <p:nvPr/>
          </p:nvSpPr>
          <p:spPr>
            <a:xfrm>
              <a:off x="0" y="0"/>
              <a:ext cx="2555406" cy="14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70%</a:t>
              </a:r>
              <a:endParaRPr/>
            </a:p>
          </p:txBody>
        </p:sp>
      </p:grpSp>
      <p:sp>
        <p:nvSpPr>
          <p:cNvPr id="506" name="Google Shape;506;p26"/>
          <p:cNvSpPr txBox="1"/>
          <p:nvPr/>
        </p:nvSpPr>
        <p:spPr>
          <a:xfrm>
            <a:off x="9759390" y="6690891"/>
            <a:ext cx="2687298" cy="1108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210854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elit.</a:t>
            </a:r>
            <a:endParaRPr/>
          </a:p>
        </p:txBody>
      </p:sp>
      <p:grpSp>
        <p:nvGrpSpPr>
          <p:cNvPr id="507" name="Google Shape;507;p26"/>
          <p:cNvGrpSpPr/>
          <p:nvPr/>
        </p:nvGrpSpPr>
        <p:grpSpPr>
          <a:xfrm>
            <a:off x="7000800" y="6388383"/>
            <a:ext cx="2984365" cy="1651566"/>
            <a:chOff x="0" y="0"/>
            <a:chExt cx="3979154" cy="2202088"/>
          </a:xfrm>
        </p:grpSpPr>
        <p:sp>
          <p:nvSpPr>
            <p:cNvPr id="508" name="Google Shape;508;p26"/>
            <p:cNvSpPr txBox="1"/>
            <p:nvPr/>
          </p:nvSpPr>
          <p:spPr>
            <a:xfrm>
              <a:off x="0" y="1504011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Point 03</a:t>
              </a:r>
              <a:endParaRPr/>
            </a:p>
          </p:txBody>
        </p:sp>
        <p:sp>
          <p:nvSpPr>
            <p:cNvPr id="509" name="Google Shape;509;p26"/>
            <p:cNvSpPr txBox="1"/>
            <p:nvPr/>
          </p:nvSpPr>
          <p:spPr>
            <a:xfrm>
              <a:off x="0" y="0"/>
              <a:ext cx="2555406" cy="14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80%</a:t>
              </a:r>
              <a:endParaRPr/>
            </a:p>
          </p:txBody>
        </p:sp>
      </p:grpSp>
      <p:sp>
        <p:nvSpPr>
          <p:cNvPr id="510" name="Google Shape;510;p26"/>
          <p:cNvSpPr txBox="1"/>
          <p:nvPr/>
        </p:nvSpPr>
        <p:spPr>
          <a:xfrm rot="-5400000">
            <a:off x="12685344" y="3776182"/>
            <a:ext cx="5249528" cy="2190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IMPORTANT NUMBERS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7"/>
          <p:cNvSpPr/>
          <p:nvPr/>
        </p:nvSpPr>
        <p:spPr>
          <a:xfrm>
            <a:off x="0" y="7665950"/>
            <a:ext cx="2769934" cy="2621050"/>
          </a:xfrm>
          <a:custGeom>
            <a:rect b="b" l="l" r="r" t="t"/>
            <a:pathLst>
              <a:path extrusionOk="0" h="2621050" w="2769934">
                <a:moveTo>
                  <a:pt x="0" y="0"/>
                </a:moveTo>
                <a:lnTo>
                  <a:pt x="2769934" y="0"/>
                </a:lnTo>
                <a:lnTo>
                  <a:pt x="2769934" y="2621050"/>
                </a:lnTo>
                <a:lnTo>
                  <a:pt x="0" y="262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6" name="Google Shape;516;p27"/>
          <p:cNvSpPr/>
          <p:nvPr/>
        </p:nvSpPr>
        <p:spPr>
          <a:xfrm>
            <a:off x="3098151" y="7665950"/>
            <a:ext cx="2769934" cy="2621050"/>
          </a:xfrm>
          <a:custGeom>
            <a:rect b="b" l="l" r="r" t="t"/>
            <a:pathLst>
              <a:path extrusionOk="0" h="2621050" w="2769934">
                <a:moveTo>
                  <a:pt x="0" y="0"/>
                </a:moveTo>
                <a:lnTo>
                  <a:pt x="2769933" y="0"/>
                </a:lnTo>
                <a:lnTo>
                  <a:pt x="2769933" y="2621050"/>
                </a:lnTo>
                <a:lnTo>
                  <a:pt x="0" y="262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7" name="Google Shape;517;p27"/>
          <p:cNvSpPr/>
          <p:nvPr/>
        </p:nvSpPr>
        <p:spPr>
          <a:xfrm>
            <a:off x="12419916" y="0"/>
            <a:ext cx="2769934" cy="2621050"/>
          </a:xfrm>
          <a:custGeom>
            <a:rect b="b" l="l" r="r" t="t"/>
            <a:pathLst>
              <a:path extrusionOk="0" h="2621050" w="2769934">
                <a:moveTo>
                  <a:pt x="0" y="0"/>
                </a:moveTo>
                <a:lnTo>
                  <a:pt x="2769933" y="0"/>
                </a:lnTo>
                <a:lnTo>
                  <a:pt x="2769933" y="2621050"/>
                </a:lnTo>
                <a:lnTo>
                  <a:pt x="0" y="262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8" name="Google Shape;518;p27"/>
          <p:cNvSpPr/>
          <p:nvPr/>
        </p:nvSpPr>
        <p:spPr>
          <a:xfrm>
            <a:off x="15518066" y="0"/>
            <a:ext cx="2769934" cy="2621050"/>
          </a:xfrm>
          <a:custGeom>
            <a:rect b="b" l="l" r="r" t="t"/>
            <a:pathLst>
              <a:path extrusionOk="0" h="2621050" w="2769934">
                <a:moveTo>
                  <a:pt x="0" y="0"/>
                </a:moveTo>
                <a:lnTo>
                  <a:pt x="2769934" y="0"/>
                </a:lnTo>
                <a:lnTo>
                  <a:pt x="2769934" y="2621050"/>
                </a:lnTo>
                <a:lnTo>
                  <a:pt x="0" y="262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19" name="Google Shape;519;p27"/>
          <p:cNvGrpSpPr/>
          <p:nvPr/>
        </p:nvGrpSpPr>
        <p:grpSpPr>
          <a:xfrm>
            <a:off x="1028700" y="884039"/>
            <a:ext cx="12004140" cy="8374261"/>
            <a:chOff x="0" y="-38100"/>
            <a:chExt cx="3161584" cy="2205567"/>
          </a:xfrm>
        </p:grpSpPr>
        <p:sp>
          <p:nvSpPr>
            <p:cNvPr id="520" name="Google Shape;520;p27"/>
            <p:cNvSpPr/>
            <p:nvPr/>
          </p:nvSpPr>
          <p:spPr>
            <a:xfrm>
              <a:off x="0" y="0"/>
              <a:ext cx="3161584" cy="2167467"/>
            </a:xfrm>
            <a:custGeom>
              <a:rect b="b" l="l" r="r" t="t"/>
              <a:pathLst>
                <a:path extrusionOk="0" h="2167467" w="3161584">
                  <a:moveTo>
                    <a:pt x="32892" y="0"/>
                  </a:moveTo>
                  <a:lnTo>
                    <a:pt x="3128692" y="0"/>
                  </a:lnTo>
                  <a:cubicBezTo>
                    <a:pt x="3146858" y="0"/>
                    <a:pt x="3161584" y="14726"/>
                    <a:pt x="3161584" y="32892"/>
                  </a:cubicBezTo>
                  <a:lnTo>
                    <a:pt x="3161584" y="2134575"/>
                  </a:lnTo>
                  <a:cubicBezTo>
                    <a:pt x="3161584" y="2143298"/>
                    <a:pt x="3158119" y="2151665"/>
                    <a:pt x="3151950" y="2157833"/>
                  </a:cubicBezTo>
                  <a:cubicBezTo>
                    <a:pt x="3145782" y="2164001"/>
                    <a:pt x="3137416" y="2167467"/>
                    <a:pt x="3128692" y="2167467"/>
                  </a:cubicBezTo>
                  <a:lnTo>
                    <a:pt x="32892" y="2167467"/>
                  </a:lnTo>
                  <a:cubicBezTo>
                    <a:pt x="24168" y="2167467"/>
                    <a:pt x="15802" y="2164001"/>
                    <a:pt x="9634" y="2157833"/>
                  </a:cubicBezTo>
                  <a:cubicBezTo>
                    <a:pt x="3465" y="2151665"/>
                    <a:pt x="0" y="2143298"/>
                    <a:pt x="0" y="2134575"/>
                  </a:cubicBezTo>
                  <a:lnTo>
                    <a:pt x="0" y="32892"/>
                  </a:lnTo>
                  <a:cubicBezTo>
                    <a:pt x="0" y="24168"/>
                    <a:pt x="3465" y="15802"/>
                    <a:pt x="9634" y="9634"/>
                  </a:cubicBezTo>
                  <a:cubicBezTo>
                    <a:pt x="15802" y="3465"/>
                    <a:pt x="24168" y="0"/>
                    <a:pt x="32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7"/>
            <p:cNvSpPr txBox="1"/>
            <p:nvPr/>
          </p:nvSpPr>
          <p:spPr>
            <a:xfrm>
              <a:off x="0" y="-38100"/>
              <a:ext cx="3161584" cy="2205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2" name="Google Shape;522;p27"/>
          <p:cNvGrpSpPr/>
          <p:nvPr/>
        </p:nvGrpSpPr>
        <p:grpSpPr>
          <a:xfrm>
            <a:off x="11526102" y="2070729"/>
            <a:ext cx="6145543" cy="6145543"/>
            <a:chOff x="0" y="0"/>
            <a:chExt cx="812800" cy="812800"/>
          </a:xfrm>
        </p:grpSpPr>
        <p:sp>
          <p:nvSpPr>
            <p:cNvPr id="523" name="Google Shape;523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5" name="Google Shape;525;p27"/>
          <p:cNvSpPr txBox="1"/>
          <p:nvPr/>
        </p:nvSpPr>
        <p:spPr>
          <a:xfrm>
            <a:off x="12792824" y="3715308"/>
            <a:ext cx="3612100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CHARTS</a:t>
            </a:r>
            <a:endParaRPr/>
          </a:p>
        </p:txBody>
      </p:sp>
      <p:sp>
        <p:nvSpPr>
          <p:cNvPr id="526" name="Google Shape;526;p27"/>
          <p:cNvSpPr txBox="1"/>
          <p:nvPr/>
        </p:nvSpPr>
        <p:spPr>
          <a:xfrm>
            <a:off x="12575830" y="5091507"/>
            <a:ext cx="4046086" cy="1480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pic>
        <p:nvPicPr>
          <p:cNvPr id="527" name="Google Shape;52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7774" y="1139413"/>
            <a:ext cx="11175796" cy="8336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2900" y="7760575"/>
            <a:ext cx="5521288" cy="2995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3" name="Google Shape;533;p28"/>
          <p:cNvGrpSpPr/>
          <p:nvPr/>
        </p:nvGrpSpPr>
        <p:grpSpPr>
          <a:xfrm>
            <a:off x="12606936" y="4079461"/>
            <a:ext cx="4378487" cy="4378488"/>
            <a:chOff x="0" y="0"/>
            <a:chExt cx="812800" cy="812800"/>
          </a:xfrm>
        </p:grpSpPr>
        <p:sp>
          <p:nvSpPr>
            <p:cNvPr id="534" name="Google Shape;534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6" name="Google Shape;53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17125" y="4079500"/>
            <a:ext cx="4378500" cy="4378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37" name="Google Shape;537;p28"/>
          <p:cNvGrpSpPr/>
          <p:nvPr/>
        </p:nvGrpSpPr>
        <p:grpSpPr>
          <a:xfrm>
            <a:off x="4388199" y="4079461"/>
            <a:ext cx="4378487" cy="4378488"/>
            <a:chOff x="0" y="0"/>
            <a:chExt cx="812800" cy="812800"/>
          </a:xfrm>
        </p:grpSpPr>
        <p:sp>
          <p:nvSpPr>
            <p:cNvPr id="538" name="Google Shape;538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40" name="Google Shape;54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075" y="4079475"/>
            <a:ext cx="4391100" cy="437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41" name="Google Shape;541;p28"/>
          <p:cNvSpPr/>
          <p:nvPr/>
        </p:nvSpPr>
        <p:spPr>
          <a:xfrm>
            <a:off x="3520641" y="1934345"/>
            <a:ext cx="3714214" cy="937839"/>
          </a:xfrm>
          <a:custGeom>
            <a:rect b="b" l="l" r="r" t="t"/>
            <a:pathLst>
              <a:path extrusionOk="0" h="937839" w="3714214">
                <a:moveTo>
                  <a:pt x="0" y="0"/>
                </a:moveTo>
                <a:lnTo>
                  <a:pt x="3714213" y="0"/>
                </a:lnTo>
                <a:lnTo>
                  <a:pt x="3714213" y="937839"/>
                </a:lnTo>
                <a:lnTo>
                  <a:pt x="0" y="937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28"/>
          <p:cNvSpPr/>
          <p:nvPr/>
        </p:nvSpPr>
        <p:spPr>
          <a:xfrm>
            <a:off x="402405" y="1934345"/>
            <a:ext cx="3714214" cy="937839"/>
          </a:xfrm>
          <a:custGeom>
            <a:rect b="b" l="l" r="r" t="t"/>
            <a:pathLst>
              <a:path extrusionOk="0" h="937839" w="3714214">
                <a:moveTo>
                  <a:pt x="0" y="0"/>
                </a:moveTo>
                <a:lnTo>
                  <a:pt x="3714214" y="0"/>
                </a:lnTo>
                <a:lnTo>
                  <a:pt x="3714214" y="937839"/>
                </a:lnTo>
                <a:lnTo>
                  <a:pt x="0" y="937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3" name="Google Shape;543;p28"/>
          <p:cNvSpPr txBox="1"/>
          <p:nvPr/>
        </p:nvSpPr>
        <p:spPr>
          <a:xfrm>
            <a:off x="7895952" y="1855577"/>
            <a:ext cx="10392048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IMPORTANT TOPICS</a:t>
            </a:r>
            <a:endParaRPr/>
          </a:p>
        </p:txBody>
      </p:sp>
      <p:sp>
        <p:nvSpPr>
          <p:cNvPr id="544" name="Google Shape;544;p28"/>
          <p:cNvSpPr/>
          <p:nvPr/>
        </p:nvSpPr>
        <p:spPr>
          <a:xfrm>
            <a:off x="-2715831" y="1934345"/>
            <a:ext cx="3714214" cy="937839"/>
          </a:xfrm>
          <a:custGeom>
            <a:rect b="b" l="l" r="r" t="t"/>
            <a:pathLst>
              <a:path extrusionOk="0" h="937839" w="3714214">
                <a:moveTo>
                  <a:pt x="0" y="0"/>
                </a:moveTo>
                <a:lnTo>
                  <a:pt x="3714214" y="0"/>
                </a:lnTo>
                <a:lnTo>
                  <a:pt x="3714214" y="937839"/>
                </a:lnTo>
                <a:lnTo>
                  <a:pt x="0" y="937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5" name="Google Shape;545;p28"/>
          <p:cNvSpPr txBox="1"/>
          <p:nvPr/>
        </p:nvSpPr>
        <p:spPr>
          <a:xfrm>
            <a:off x="5702412" y="5737505"/>
            <a:ext cx="2728354" cy="1851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incididunt.</a:t>
            </a:r>
            <a:endParaRPr/>
          </a:p>
        </p:txBody>
      </p:sp>
      <p:sp>
        <p:nvSpPr>
          <p:cNvPr id="546" name="Google Shape;546;p28"/>
          <p:cNvSpPr txBox="1"/>
          <p:nvPr/>
        </p:nvSpPr>
        <p:spPr>
          <a:xfrm>
            <a:off x="5702412" y="4846003"/>
            <a:ext cx="2984365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01</a:t>
            </a:r>
            <a:endParaRPr/>
          </a:p>
        </p:txBody>
      </p:sp>
      <p:sp>
        <p:nvSpPr>
          <p:cNvPr id="547" name="Google Shape;547;p28"/>
          <p:cNvSpPr txBox="1"/>
          <p:nvPr/>
        </p:nvSpPr>
        <p:spPr>
          <a:xfrm>
            <a:off x="14001057" y="5737505"/>
            <a:ext cx="2728354" cy="1851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incididunt.</a:t>
            </a:r>
            <a:endParaRPr/>
          </a:p>
        </p:txBody>
      </p:sp>
      <p:sp>
        <p:nvSpPr>
          <p:cNvPr id="548" name="Google Shape;548;p28"/>
          <p:cNvSpPr txBox="1"/>
          <p:nvPr/>
        </p:nvSpPr>
        <p:spPr>
          <a:xfrm>
            <a:off x="14001057" y="4846003"/>
            <a:ext cx="2984365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39400" y="5297302"/>
            <a:ext cx="3948601" cy="498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2700" y="5305470"/>
            <a:ext cx="7719474" cy="498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06525" y="-4375"/>
            <a:ext cx="5781476" cy="44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2700" y="0"/>
            <a:ext cx="5781476" cy="446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33600" y="0"/>
            <a:ext cx="5600601" cy="6108592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29"/>
          <p:cNvSpPr txBox="1"/>
          <p:nvPr/>
        </p:nvSpPr>
        <p:spPr>
          <a:xfrm>
            <a:off x="1280933" y="6955794"/>
            <a:ext cx="47847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PHOTO GALLERY</a:t>
            </a:r>
            <a:endParaRPr/>
          </a:p>
        </p:txBody>
      </p:sp>
      <p:sp>
        <p:nvSpPr>
          <p:cNvPr id="559" name="Google Shape;559;p29"/>
          <p:cNvSpPr/>
          <p:nvPr/>
        </p:nvSpPr>
        <p:spPr>
          <a:xfrm>
            <a:off x="15925167" y="0"/>
            <a:ext cx="2362833" cy="2235831"/>
          </a:xfrm>
          <a:custGeom>
            <a:rect b="b" l="l" r="r" t="t"/>
            <a:pathLst>
              <a:path extrusionOk="0" h="2235831" w="2362833">
                <a:moveTo>
                  <a:pt x="0" y="0"/>
                </a:moveTo>
                <a:lnTo>
                  <a:pt x="2362833" y="0"/>
                </a:lnTo>
                <a:lnTo>
                  <a:pt x="2362833" y="2235831"/>
                </a:lnTo>
                <a:lnTo>
                  <a:pt x="0" y="2235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0" name="Google Shape;560;p29"/>
          <p:cNvSpPr/>
          <p:nvPr/>
        </p:nvSpPr>
        <p:spPr>
          <a:xfrm>
            <a:off x="-270725" y="5708262"/>
            <a:ext cx="3103316" cy="783587"/>
          </a:xfrm>
          <a:custGeom>
            <a:rect b="b" l="l" r="r" t="t"/>
            <a:pathLst>
              <a:path extrusionOk="0" h="783587" w="3103316">
                <a:moveTo>
                  <a:pt x="0" y="0"/>
                </a:moveTo>
                <a:lnTo>
                  <a:pt x="3103316" y="0"/>
                </a:lnTo>
                <a:lnTo>
                  <a:pt x="3103316" y="783587"/>
                </a:lnTo>
                <a:lnTo>
                  <a:pt x="0" y="783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61" name="Google Shape;561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23088" y="4800225"/>
            <a:ext cx="7268037" cy="98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12625" y="526050"/>
            <a:ext cx="9201600" cy="9201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7" name="Google Shape;567;p30"/>
          <p:cNvSpPr/>
          <p:nvPr/>
        </p:nvSpPr>
        <p:spPr>
          <a:xfrm>
            <a:off x="4825031" y="0"/>
            <a:ext cx="3297278" cy="3141407"/>
          </a:xfrm>
          <a:custGeom>
            <a:rect b="b" l="l" r="r" t="t"/>
            <a:pathLst>
              <a:path extrusionOk="0" h="3141407" w="3297278">
                <a:moveTo>
                  <a:pt x="0" y="0"/>
                </a:moveTo>
                <a:lnTo>
                  <a:pt x="3297277" y="0"/>
                </a:lnTo>
                <a:lnTo>
                  <a:pt x="3297277" y="3141407"/>
                </a:lnTo>
                <a:lnTo>
                  <a:pt x="0" y="31414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8" name="Google Shape;568;p30"/>
          <p:cNvSpPr/>
          <p:nvPr/>
        </p:nvSpPr>
        <p:spPr>
          <a:xfrm>
            <a:off x="8122308" y="9258300"/>
            <a:ext cx="8621014" cy="1159918"/>
          </a:xfrm>
          <a:custGeom>
            <a:rect b="b" l="l" r="r" t="t"/>
            <a:pathLst>
              <a:path extrusionOk="0" h="1159918" w="8621014">
                <a:moveTo>
                  <a:pt x="0" y="0"/>
                </a:moveTo>
                <a:lnTo>
                  <a:pt x="8621014" y="0"/>
                </a:lnTo>
                <a:lnTo>
                  <a:pt x="8621014" y="1159918"/>
                </a:lnTo>
                <a:lnTo>
                  <a:pt x="0" y="11599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9" name="Google Shape;569;p30"/>
          <p:cNvSpPr txBox="1"/>
          <p:nvPr/>
        </p:nvSpPr>
        <p:spPr>
          <a:xfrm>
            <a:off x="9086350" y="3950068"/>
            <a:ext cx="92016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91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SEE YOU SOON STUDENTS!</a:t>
            </a:r>
            <a:endParaRPr/>
          </a:p>
        </p:txBody>
      </p:sp>
      <p:sp>
        <p:nvSpPr>
          <p:cNvPr id="570" name="Google Shape;570;p30"/>
          <p:cNvSpPr/>
          <p:nvPr/>
        </p:nvSpPr>
        <p:spPr>
          <a:xfrm>
            <a:off x="13687175" y="1028700"/>
            <a:ext cx="6112295" cy="1533630"/>
          </a:xfrm>
          <a:custGeom>
            <a:rect b="b" l="l" r="r" t="t"/>
            <a:pathLst>
              <a:path extrusionOk="0" h="1533630" w="6112295">
                <a:moveTo>
                  <a:pt x="0" y="0"/>
                </a:moveTo>
                <a:lnTo>
                  <a:pt x="6112295" y="0"/>
                </a:lnTo>
                <a:lnTo>
                  <a:pt x="6112295" y="1533630"/>
                </a:lnTo>
                <a:lnTo>
                  <a:pt x="0" y="1533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31"/>
          <p:cNvGrpSpPr/>
          <p:nvPr/>
        </p:nvGrpSpPr>
        <p:grpSpPr>
          <a:xfrm>
            <a:off x="719627" y="2075021"/>
            <a:ext cx="5097641" cy="7472652"/>
            <a:chOff x="0" y="-19050"/>
            <a:chExt cx="1342589" cy="1968106"/>
          </a:xfrm>
        </p:grpSpPr>
        <p:sp>
          <p:nvSpPr>
            <p:cNvPr id="576" name="Google Shape;576;p31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1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8" name="Google Shape;578;p31"/>
          <p:cNvGrpSpPr/>
          <p:nvPr/>
        </p:nvGrpSpPr>
        <p:grpSpPr>
          <a:xfrm>
            <a:off x="6055393" y="2075021"/>
            <a:ext cx="11512980" cy="7472652"/>
            <a:chOff x="0" y="-19050"/>
            <a:chExt cx="3032225" cy="1968106"/>
          </a:xfrm>
        </p:grpSpPr>
        <p:sp>
          <p:nvSpPr>
            <p:cNvPr id="579" name="Google Shape;579;p31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1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1" name="Google Shape;581;p31"/>
          <p:cNvGrpSpPr/>
          <p:nvPr/>
        </p:nvGrpSpPr>
        <p:grpSpPr>
          <a:xfrm>
            <a:off x="1084414" y="2355739"/>
            <a:ext cx="4368067" cy="719567"/>
            <a:chOff x="0" y="-19050"/>
            <a:chExt cx="1150437" cy="189516"/>
          </a:xfrm>
        </p:grpSpPr>
        <p:sp>
          <p:nvSpPr>
            <p:cNvPr id="582" name="Google Shape;582;p31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1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4" name="Google Shape;584;p31"/>
          <p:cNvGrpSpPr/>
          <p:nvPr/>
        </p:nvGrpSpPr>
        <p:grpSpPr>
          <a:xfrm>
            <a:off x="9627850" y="2355739"/>
            <a:ext cx="4368067" cy="719567"/>
            <a:chOff x="0" y="-19050"/>
            <a:chExt cx="1150437" cy="189516"/>
          </a:xfrm>
        </p:grpSpPr>
        <p:sp>
          <p:nvSpPr>
            <p:cNvPr id="585" name="Google Shape;585;p31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31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7" name="Google Shape;587;p31"/>
          <p:cNvGrpSpPr/>
          <p:nvPr/>
        </p:nvGrpSpPr>
        <p:grpSpPr>
          <a:xfrm>
            <a:off x="1084414" y="6990138"/>
            <a:ext cx="4368067" cy="719567"/>
            <a:chOff x="0" y="-19050"/>
            <a:chExt cx="1150437" cy="189516"/>
          </a:xfrm>
        </p:grpSpPr>
        <p:sp>
          <p:nvSpPr>
            <p:cNvPr id="588" name="Google Shape;588;p31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1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31"/>
          <p:cNvGrpSpPr/>
          <p:nvPr/>
        </p:nvGrpSpPr>
        <p:grpSpPr>
          <a:xfrm>
            <a:off x="1496965" y="7956990"/>
            <a:ext cx="828368" cy="847783"/>
            <a:chOff x="0" y="-19050"/>
            <a:chExt cx="812800" cy="831850"/>
          </a:xfrm>
        </p:grpSpPr>
        <p:sp>
          <p:nvSpPr>
            <p:cNvPr id="591" name="Google Shape;591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3" name="Google Shape;593;p31"/>
          <p:cNvGrpSpPr/>
          <p:nvPr/>
        </p:nvGrpSpPr>
        <p:grpSpPr>
          <a:xfrm>
            <a:off x="2890713" y="7976040"/>
            <a:ext cx="828368" cy="847783"/>
            <a:chOff x="0" y="-19050"/>
            <a:chExt cx="812800" cy="831850"/>
          </a:xfrm>
        </p:grpSpPr>
        <p:sp>
          <p:nvSpPr>
            <p:cNvPr id="594" name="Google Shape;594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6CE5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6" name="Google Shape;596;p31"/>
          <p:cNvGrpSpPr/>
          <p:nvPr/>
        </p:nvGrpSpPr>
        <p:grpSpPr>
          <a:xfrm>
            <a:off x="4284462" y="7956990"/>
            <a:ext cx="828368" cy="847783"/>
            <a:chOff x="0" y="-19050"/>
            <a:chExt cx="812800" cy="831850"/>
          </a:xfrm>
        </p:grpSpPr>
        <p:sp>
          <p:nvSpPr>
            <p:cNvPr id="597" name="Google Shape;597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2108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9" name="Google Shape;599;p31"/>
          <p:cNvSpPr txBox="1"/>
          <p:nvPr/>
        </p:nvSpPr>
        <p:spPr>
          <a:xfrm>
            <a:off x="1177805" y="3323100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600" name="Google Shape;600;p31"/>
          <p:cNvSpPr txBox="1"/>
          <p:nvPr/>
        </p:nvSpPr>
        <p:spPr>
          <a:xfrm>
            <a:off x="1120864" y="6412736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601" name="Google Shape;601;p31"/>
          <p:cNvSpPr txBox="1"/>
          <p:nvPr/>
        </p:nvSpPr>
        <p:spPr>
          <a:xfrm>
            <a:off x="1693180" y="3995288"/>
            <a:ext cx="31506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BARLOW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BARLOW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BARLOW</a:t>
            </a:r>
            <a:endParaRPr/>
          </a:p>
        </p:txBody>
      </p:sp>
      <p:sp>
        <p:nvSpPr>
          <p:cNvPr id="602" name="Google Shape;602;p31"/>
          <p:cNvSpPr txBox="1"/>
          <p:nvPr/>
        </p:nvSpPr>
        <p:spPr>
          <a:xfrm>
            <a:off x="1240411" y="8948011"/>
            <a:ext cx="1341476" cy="1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#8C52FF</a:t>
            </a:r>
            <a:endParaRPr/>
          </a:p>
        </p:txBody>
      </p:sp>
      <p:sp>
        <p:nvSpPr>
          <p:cNvPr id="603" name="Google Shape;603;p31"/>
          <p:cNvSpPr txBox="1"/>
          <p:nvPr/>
        </p:nvSpPr>
        <p:spPr>
          <a:xfrm>
            <a:off x="2634159" y="8967061"/>
            <a:ext cx="1341476" cy="1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#6CE5E8</a:t>
            </a:r>
            <a:endParaRPr/>
          </a:p>
        </p:txBody>
      </p:sp>
      <p:sp>
        <p:nvSpPr>
          <p:cNvPr id="604" name="Google Shape;604;p31"/>
          <p:cNvSpPr txBox="1"/>
          <p:nvPr/>
        </p:nvSpPr>
        <p:spPr>
          <a:xfrm>
            <a:off x="4027908" y="8948011"/>
            <a:ext cx="1341476" cy="1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#210854</a:t>
            </a:r>
            <a:endParaRPr/>
          </a:p>
        </p:txBody>
      </p:sp>
      <p:sp>
        <p:nvSpPr>
          <p:cNvPr id="605" name="Google Shape;605;p31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606" name="Google Shape;606;p31"/>
          <p:cNvSpPr txBox="1"/>
          <p:nvPr/>
        </p:nvSpPr>
        <p:spPr>
          <a:xfrm>
            <a:off x="11651615" y="9777291"/>
            <a:ext cx="59169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FFFFF"/>
                </a:solidFill>
              </a:rPr>
              <a:t>DON'T FORGET TO DELETE THIS PAGE BEFORE PRESENTING. </a:t>
            </a:r>
            <a:endParaRPr b="1"/>
          </a:p>
        </p:txBody>
      </p:sp>
      <p:sp>
        <p:nvSpPr>
          <p:cNvPr id="607" name="Google Shape;607;p31"/>
          <p:cNvSpPr txBox="1"/>
          <p:nvPr/>
        </p:nvSpPr>
        <p:spPr>
          <a:xfrm>
            <a:off x="5469973" y="543899"/>
            <a:ext cx="73482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FFFFF"/>
                </a:solidFill>
              </a:rPr>
              <a:t>RESOURCE PAGE</a:t>
            </a:r>
            <a:endParaRPr b="1"/>
          </a:p>
        </p:txBody>
      </p:sp>
      <p:sp>
        <p:nvSpPr>
          <p:cNvPr id="608" name="Google Shape;608;p31"/>
          <p:cNvSpPr txBox="1"/>
          <p:nvPr/>
        </p:nvSpPr>
        <p:spPr>
          <a:xfrm>
            <a:off x="1693180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609" name="Google Shape;609;p31"/>
          <p:cNvSpPr txBox="1"/>
          <p:nvPr/>
        </p:nvSpPr>
        <p:spPr>
          <a:xfrm>
            <a:off x="10236615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610" name="Google Shape;610;p31"/>
          <p:cNvSpPr txBox="1"/>
          <p:nvPr/>
        </p:nvSpPr>
        <p:spPr>
          <a:xfrm>
            <a:off x="1693180" y="715797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  <p:sp>
        <p:nvSpPr>
          <p:cNvPr id="611" name="Google Shape;611;p31"/>
          <p:cNvSpPr/>
          <p:nvPr/>
        </p:nvSpPr>
        <p:spPr>
          <a:xfrm>
            <a:off x="11915790" y="4128339"/>
            <a:ext cx="1804475" cy="1719173"/>
          </a:xfrm>
          <a:custGeom>
            <a:rect b="b" l="l" r="r" t="t"/>
            <a:pathLst>
              <a:path extrusionOk="0" h="1719173" w="1804475">
                <a:moveTo>
                  <a:pt x="0" y="0"/>
                </a:moveTo>
                <a:lnTo>
                  <a:pt x="1804475" y="0"/>
                </a:lnTo>
                <a:lnTo>
                  <a:pt x="1804475" y="1719173"/>
                </a:lnTo>
                <a:lnTo>
                  <a:pt x="0" y="1719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2" name="Google Shape;612;p31"/>
          <p:cNvSpPr/>
          <p:nvPr/>
        </p:nvSpPr>
        <p:spPr>
          <a:xfrm>
            <a:off x="7423990" y="4371109"/>
            <a:ext cx="2038260" cy="1108304"/>
          </a:xfrm>
          <a:custGeom>
            <a:rect b="b" l="l" r="r" t="t"/>
            <a:pathLst>
              <a:path extrusionOk="0" h="1108304" w="2038260">
                <a:moveTo>
                  <a:pt x="0" y="0"/>
                </a:moveTo>
                <a:lnTo>
                  <a:pt x="2038260" y="0"/>
                </a:lnTo>
                <a:lnTo>
                  <a:pt x="2038260" y="1108304"/>
                </a:lnTo>
                <a:lnTo>
                  <a:pt x="0" y="1108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3" name="Google Shape;613;p31"/>
          <p:cNvSpPr/>
          <p:nvPr/>
        </p:nvSpPr>
        <p:spPr>
          <a:xfrm>
            <a:off x="14219370" y="6203128"/>
            <a:ext cx="1928749" cy="1928749"/>
          </a:xfrm>
          <a:custGeom>
            <a:rect b="b" l="l" r="r" t="t"/>
            <a:pathLst>
              <a:path extrusionOk="0" h="1928749" w="1928749">
                <a:moveTo>
                  <a:pt x="0" y="0"/>
                </a:moveTo>
                <a:lnTo>
                  <a:pt x="1928748" y="0"/>
                </a:lnTo>
                <a:lnTo>
                  <a:pt x="1928748" y="1928748"/>
                </a:lnTo>
                <a:lnTo>
                  <a:pt x="0" y="19287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4" name="Google Shape;614;p31"/>
          <p:cNvSpPr/>
          <p:nvPr/>
        </p:nvSpPr>
        <p:spPr>
          <a:xfrm>
            <a:off x="7054256" y="6330761"/>
            <a:ext cx="2916223" cy="731707"/>
          </a:xfrm>
          <a:custGeom>
            <a:rect b="b" l="l" r="r" t="t"/>
            <a:pathLst>
              <a:path extrusionOk="0" h="731707" w="2916223">
                <a:moveTo>
                  <a:pt x="0" y="0"/>
                </a:moveTo>
                <a:lnTo>
                  <a:pt x="2916223" y="0"/>
                </a:lnTo>
                <a:lnTo>
                  <a:pt x="2916223" y="731707"/>
                </a:lnTo>
                <a:lnTo>
                  <a:pt x="0" y="731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5" name="Google Shape;615;p31"/>
          <p:cNvSpPr/>
          <p:nvPr/>
        </p:nvSpPr>
        <p:spPr>
          <a:xfrm>
            <a:off x="14282240" y="4128339"/>
            <a:ext cx="1803008" cy="1706097"/>
          </a:xfrm>
          <a:custGeom>
            <a:rect b="b" l="l" r="r" t="t"/>
            <a:pathLst>
              <a:path extrusionOk="0" h="1706097" w="1803008">
                <a:moveTo>
                  <a:pt x="0" y="0"/>
                </a:moveTo>
                <a:lnTo>
                  <a:pt x="1803008" y="0"/>
                </a:lnTo>
                <a:lnTo>
                  <a:pt x="1803008" y="1706097"/>
                </a:lnTo>
                <a:lnTo>
                  <a:pt x="0" y="1706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6" name="Google Shape;616;p31"/>
          <p:cNvSpPr/>
          <p:nvPr/>
        </p:nvSpPr>
        <p:spPr>
          <a:xfrm>
            <a:off x="9849374" y="6365423"/>
            <a:ext cx="2760572" cy="697045"/>
          </a:xfrm>
          <a:custGeom>
            <a:rect b="b" l="l" r="r" t="t"/>
            <a:pathLst>
              <a:path extrusionOk="0" h="697045" w="2760572">
                <a:moveTo>
                  <a:pt x="0" y="0"/>
                </a:moveTo>
                <a:lnTo>
                  <a:pt x="2760572" y="0"/>
                </a:lnTo>
                <a:lnTo>
                  <a:pt x="2760572" y="697045"/>
                </a:lnTo>
                <a:lnTo>
                  <a:pt x="0" y="6970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7" name="Google Shape;617;p31"/>
          <p:cNvSpPr/>
          <p:nvPr/>
        </p:nvSpPr>
        <p:spPr>
          <a:xfrm>
            <a:off x="9651909" y="4379086"/>
            <a:ext cx="1999707" cy="1059845"/>
          </a:xfrm>
          <a:custGeom>
            <a:rect b="b" l="l" r="r" t="t"/>
            <a:pathLst>
              <a:path extrusionOk="0" h="1059845" w="1999707">
                <a:moveTo>
                  <a:pt x="0" y="0"/>
                </a:moveTo>
                <a:lnTo>
                  <a:pt x="1999706" y="0"/>
                </a:lnTo>
                <a:lnTo>
                  <a:pt x="1999706" y="1059845"/>
                </a:lnTo>
                <a:lnTo>
                  <a:pt x="0" y="105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8" name="Google Shape;618;p31"/>
          <p:cNvSpPr/>
          <p:nvPr/>
        </p:nvSpPr>
        <p:spPr>
          <a:xfrm>
            <a:off x="10681975" y="7515653"/>
            <a:ext cx="3117660" cy="419467"/>
          </a:xfrm>
          <a:custGeom>
            <a:rect b="b" l="l" r="r" t="t"/>
            <a:pathLst>
              <a:path extrusionOk="0" h="419467" w="3117660">
                <a:moveTo>
                  <a:pt x="0" y="0"/>
                </a:moveTo>
                <a:lnTo>
                  <a:pt x="3117660" y="0"/>
                </a:lnTo>
                <a:lnTo>
                  <a:pt x="3117660" y="419467"/>
                </a:lnTo>
                <a:lnTo>
                  <a:pt x="0" y="419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9" name="Google Shape;619;p31"/>
          <p:cNvSpPr/>
          <p:nvPr/>
        </p:nvSpPr>
        <p:spPr>
          <a:xfrm>
            <a:off x="7125146" y="7484290"/>
            <a:ext cx="3350760" cy="450830"/>
          </a:xfrm>
          <a:custGeom>
            <a:rect b="b" l="l" r="r" t="t"/>
            <a:pathLst>
              <a:path extrusionOk="0" h="450830" w="3350760">
                <a:moveTo>
                  <a:pt x="0" y="0"/>
                </a:moveTo>
                <a:lnTo>
                  <a:pt x="3350760" y="0"/>
                </a:lnTo>
                <a:lnTo>
                  <a:pt x="3350760" y="450830"/>
                </a:lnTo>
                <a:lnTo>
                  <a:pt x="0" y="450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2"/>
          <p:cNvSpPr txBox="1"/>
          <p:nvPr/>
        </p:nvSpPr>
        <p:spPr>
          <a:xfrm>
            <a:off x="5469973" y="1703314"/>
            <a:ext cx="73482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FFFFF"/>
                </a:solidFill>
              </a:rPr>
              <a:t>CREDITS</a:t>
            </a:r>
            <a:endParaRPr b="1"/>
          </a:p>
        </p:txBody>
      </p:sp>
      <p:sp>
        <p:nvSpPr>
          <p:cNvPr id="625" name="Google Shape;625;p32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26" name="Google Shape;626;p32"/>
          <p:cNvSpPr txBox="1"/>
          <p:nvPr/>
        </p:nvSpPr>
        <p:spPr>
          <a:xfrm>
            <a:off x="7108732" y="8097956"/>
            <a:ext cx="4070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FFFF"/>
                </a:solidFill>
              </a:rPr>
              <a:t>Happy designing!</a:t>
            </a:r>
            <a:endParaRPr b="1"/>
          </a:p>
        </p:txBody>
      </p:sp>
      <p:sp>
        <p:nvSpPr>
          <p:cNvPr id="627" name="Google Shape;627;p32"/>
          <p:cNvSpPr txBox="1"/>
          <p:nvPr/>
        </p:nvSpPr>
        <p:spPr>
          <a:xfrm>
            <a:off x="4210005" y="5120045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628" name="Google Shape;628;p32"/>
          <p:cNvSpPr txBox="1"/>
          <p:nvPr/>
        </p:nvSpPr>
        <p:spPr>
          <a:xfrm>
            <a:off x="4210005" y="6855261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629" name="Google Shape;629;p32"/>
          <p:cNvSpPr txBox="1"/>
          <p:nvPr/>
        </p:nvSpPr>
        <p:spPr>
          <a:xfrm>
            <a:off x="6110027" y="6122794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sp>
        <p:nvSpPr>
          <p:cNvPr id="630" name="Google Shape;630;p32"/>
          <p:cNvSpPr/>
          <p:nvPr/>
        </p:nvSpPr>
        <p:spPr>
          <a:xfrm>
            <a:off x="6731779" y="3713372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0"/>
                </a:lnTo>
                <a:lnTo>
                  <a:pt x="0" y="1206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06050"/>
            <a:ext cx="6434601" cy="87571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8"/>
          <p:cNvSpPr/>
          <p:nvPr/>
        </p:nvSpPr>
        <p:spPr>
          <a:xfrm>
            <a:off x="10575756" y="0"/>
            <a:ext cx="7712244" cy="10287000"/>
          </a:xfrm>
          <a:custGeom>
            <a:rect b="b" l="l" r="r" t="t"/>
            <a:pathLst>
              <a:path extrusionOk="0" h="10287000" w="7712244">
                <a:moveTo>
                  <a:pt x="0" y="0"/>
                </a:moveTo>
                <a:lnTo>
                  <a:pt x="7712244" y="0"/>
                </a:lnTo>
                <a:lnTo>
                  <a:pt x="77122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5394" r="-64801" t="0"/>
            </a:stretch>
          </a:blipFill>
          <a:ln>
            <a:noFill/>
          </a:ln>
        </p:spPr>
      </p:sp>
      <p:sp>
        <p:nvSpPr>
          <p:cNvPr id="260" name="Google Shape;260;p18"/>
          <p:cNvSpPr txBox="1"/>
          <p:nvPr/>
        </p:nvSpPr>
        <p:spPr>
          <a:xfrm>
            <a:off x="1954623" y="2690948"/>
            <a:ext cx="10392048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AGENDA</a:t>
            </a:r>
            <a:endParaRPr/>
          </a:p>
        </p:txBody>
      </p:sp>
      <p:grpSp>
        <p:nvGrpSpPr>
          <p:cNvPr id="261" name="Google Shape;261;p18"/>
          <p:cNvGrpSpPr/>
          <p:nvPr/>
        </p:nvGrpSpPr>
        <p:grpSpPr>
          <a:xfrm>
            <a:off x="1792611" y="5503750"/>
            <a:ext cx="14702781" cy="3473557"/>
            <a:chOff x="0" y="-38100"/>
            <a:chExt cx="3872337" cy="914846"/>
          </a:xfrm>
        </p:grpSpPr>
        <p:sp>
          <p:nvSpPr>
            <p:cNvPr id="262" name="Google Shape;262;p18"/>
            <p:cNvSpPr/>
            <p:nvPr/>
          </p:nvSpPr>
          <p:spPr>
            <a:xfrm>
              <a:off x="0" y="0"/>
              <a:ext cx="3872337" cy="876746"/>
            </a:xfrm>
            <a:custGeom>
              <a:rect b="b" l="l" r="r" t="t"/>
              <a:pathLst>
                <a:path extrusionOk="0" h="876746" w="3872337">
                  <a:moveTo>
                    <a:pt x="26855" y="0"/>
                  </a:moveTo>
                  <a:lnTo>
                    <a:pt x="3845482" y="0"/>
                  </a:lnTo>
                  <a:cubicBezTo>
                    <a:pt x="3852604" y="0"/>
                    <a:pt x="3859435" y="2829"/>
                    <a:pt x="3864471" y="7866"/>
                  </a:cubicBezTo>
                  <a:cubicBezTo>
                    <a:pt x="3869507" y="12902"/>
                    <a:pt x="3872337" y="19732"/>
                    <a:pt x="3872337" y="26855"/>
                  </a:cubicBezTo>
                  <a:lnTo>
                    <a:pt x="3872337" y="849892"/>
                  </a:lnTo>
                  <a:cubicBezTo>
                    <a:pt x="3872337" y="864723"/>
                    <a:pt x="3860313" y="876746"/>
                    <a:pt x="3845482" y="876746"/>
                  </a:cubicBezTo>
                  <a:lnTo>
                    <a:pt x="26855" y="876746"/>
                  </a:lnTo>
                  <a:cubicBezTo>
                    <a:pt x="19732" y="876746"/>
                    <a:pt x="12902" y="873917"/>
                    <a:pt x="7866" y="868881"/>
                  </a:cubicBezTo>
                  <a:cubicBezTo>
                    <a:pt x="2829" y="863844"/>
                    <a:pt x="0" y="857014"/>
                    <a:pt x="0" y="849892"/>
                  </a:cubicBezTo>
                  <a:lnTo>
                    <a:pt x="0" y="26855"/>
                  </a:lnTo>
                  <a:cubicBezTo>
                    <a:pt x="0" y="19732"/>
                    <a:pt x="2829" y="12902"/>
                    <a:pt x="7866" y="7866"/>
                  </a:cubicBezTo>
                  <a:cubicBezTo>
                    <a:pt x="12902" y="2829"/>
                    <a:pt x="19732" y="0"/>
                    <a:pt x="268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8"/>
            <p:cNvSpPr txBox="1"/>
            <p:nvPr/>
          </p:nvSpPr>
          <p:spPr>
            <a:xfrm>
              <a:off x="0" y="-38100"/>
              <a:ext cx="3872336" cy="9148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" name="Google Shape;264;p18"/>
          <p:cNvSpPr txBox="1"/>
          <p:nvPr/>
        </p:nvSpPr>
        <p:spPr>
          <a:xfrm>
            <a:off x="1954623" y="4053045"/>
            <a:ext cx="7189377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incididunt.</a:t>
            </a:r>
            <a:endParaRPr/>
          </a:p>
        </p:txBody>
      </p:sp>
      <p:grpSp>
        <p:nvGrpSpPr>
          <p:cNvPr id="265" name="Google Shape;265;p18"/>
          <p:cNvGrpSpPr/>
          <p:nvPr/>
        </p:nvGrpSpPr>
        <p:grpSpPr>
          <a:xfrm>
            <a:off x="2283763" y="6298764"/>
            <a:ext cx="3574190" cy="1906588"/>
            <a:chOff x="0" y="0"/>
            <a:chExt cx="4765587" cy="2542117"/>
          </a:xfrm>
        </p:grpSpPr>
        <p:sp>
          <p:nvSpPr>
            <p:cNvPr id="266" name="Google Shape;266;p18"/>
            <p:cNvSpPr txBox="1"/>
            <p:nvPr/>
          </p:nvSpPr>
          <p:spPr>
            <a:xfrm>
              <a:off x="1244722" y="1079712"/>
              <a:ext cx="3366743" cy="1462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elit.</a:t>
              </a:r>
              <a:endParaRPr/>
            </a:p>
          </p:txBody>
        </p:sp>
        <p:sp>
          <p:nvSpPr>
            <p:cNvPr id="267" name="Google Shape;267;p18"/>
            <p:cNvSpPr txBox="1"/>
            <p:nvPr/>
          </p:nvSpPr>
          <p:spPr>
            <a:xfrm>
              <a:off x="0" y="0"/>
              <a:ext cx="1244722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01</a:t>
              </a:r>
              <a:endParaRPr/>
            </a:p>
          </p:txBody>
        </p:sp>
        <p:sp>
          <p:nvSpPr>
            <p:cNvPr id="268" name="Google Shape;268;p18"/>
            <p:cNvSpPr txBox="1"/>
            <p:nvPr/>
          </p:nvSpPr>
          <p:spPr>
            <a:xfrm>
              <a:off x="1244722" y="104987"/>
              <a:ext cx="3520865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Agenda here</a:t>
              </a:r>
              <a:endParaRPr/>
            </a:p>
          </p:txBody>
        </p:sp>
      </p:grpSp>
      <p:grpSp>
        <p:nvGrpSpPr>
          <p:cNvPr id="269" name="Google Shape;269;p18"/>
          <p:cNvGrpSpPr/>
          <p:nvPr/>
        </p:nvGrpSpPr>
        <p:grpSpPr>
          <a:xfrm>
            <a:off x="7315217" y="6298764"/>
            <a:ext cx="3574190" cy="1906588"/>
            <a:chOff x="0" y="0"/>
            <a:chExt cx="4765587" cy="2542117"/>
          </a:xfrm>
        </p:grpSpPr>
        <p:sp>
          <p:nvSpPr>
            <p:cNvPr id="270" name="Google Shape;270;p18"/>
            <p:cNvSpPr txBox="1"/>
            <p:nvPr/>
          </p:nvSpPr>
          <p:spPr>
            <a:xfrm>
              <a:off x="1244722" y="1079712"/>
              <a:ext cx="3366743" cy="1462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elit.</a:t>
              </a:r>
              <a:endParaRPr/>
            </a:p>
          </p:txBody>
        </p:sp>
        <p:sp>
          <p:nvSpPr>
            <p:cNvPr id="271" name="Google Shape;271;p18"/>
            <p:cNvSpPr txBox="1"/>
            <p:nvPr/>
          </p:nvSpPr>
          <p:spPr>
            <a:xfrm>
              <a:off x="0" y="0"/>
              <a:ext cx="1244722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02</a:t>
              </a:r>
              <a:endParaRPr/>
            </a:p>
          </p:txBody>
        </p:sp>
        <p:sp>
          <p:nvSpPr>
            <p:cNvPr id="272" name="Google Shape;272;p18"/>
            <p:cNvSpPr txBox="1"/>
            <p:nvPr/>
          </p:nvSpPr>
          <p:spPr>
            <a:xfrm>
              <a:off x="1244722" y="104987"/>
              <a:ext cx="3520865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Agenda here</a:t>
              </a:r>
              <a:endParaRPr/>
            </a:p>
          </p:txBody>
        </p:sp>
      </p:grpSp>
      <p:grpSp>
        <p:nvGrpSpPr>
          <p:cNvPr id="273" name="Google Shape;273;p18"/>
          <p:cNvGrpSpPr/>
          <p:nvPr/>
        </p:nvGrpSpPr>
        <p:grpSpPr>
          <a:xfrm>
            <a:off x="12346671" y="6298764"/>
            <a:ext cx="3574190" cy="1906588"/>
            <a:chOff x="0" y="0"/>
            <a:chExt cx="4765587" cy="2542117"/>
          </a:xfrm>
        </p:grpSpPr>
        <p:sp>
          <p:nvSpPr>
            <p:cNvPr id="274" name="Google Shape;274;p18"/>
            <p:cNvSpPr txBox="1"/>
            <p:nvPr/>
          </p:nvSpPr>
          <p:spPr>
            <a:xfrm>
              <a:off x="1244722" y="1079712"/>
              <a:ext cx="3366743" cy="1462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elit.</a:t>
              </a:r>
              <a:endParaRPr/>
            </a:p>
          </p:txBody>
        </p:sp>
        <p:sp>
          <p:nvSpPr>
            <p:cNvPr id="275" name="Google Shape;275;p18"/>
            <p:cNvSpPr txBox="1"/>
            <p:nvPr/>
          </p:nvSpPr>
          <p:spPr>
            <a:xfrm>
              <a:off x="0" y="0"/>
              <a:ext cx="1244722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03</a:t>
              </a:r>
              <a:endParaRPr/>
            </a:p>
          </p:txBody>
        </p:sp>
        <p:sp>
          <p:nvSpPr>
            <p:cNvPr id="276" name="Google Shape;276;p18"/>
            <p:cNvSpPr txBox="1"/>
            <p:nvPr/>
          </p:nvSpPr>
          <p:spPr>
            <a:xfrm>
              <a:off x="1244722" y="104987"/>
              <a:ext cx="3520865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Agenda here</a:t>
              </a:r>
              <a:endParaRPr/>
            </a:p>
          </p:txBody>
        </p:sp>
      </p:grpSp>
      <p:sp>
        <p:nvSpPr>
          <p:cNvPr id="277" name="Google Shape;277;p18"/>
          <p:cNvSpPr/>
          <p:nvPr/>
        </p:nvSpPr>
        <p:spPr>
          <a:xfrm>
            <a:off x="15175447" y="9349161"/>
            <a:ext cx="3714214" cy="937839"/>
          </a:xfrm>
          <a:custGeom>
            <a:rect b="b" l="l" r="r" t="t"/>
            <a:pathLst>
              <a:path extrusionOk="0" h="937839" w="3714214">
                <a:moveTo>
                  <a:pt x="0" y="0"/>
                </a:moveTo>
                <a:lnTo>
                  <a:pt x="3714213" y="0"/>
                </a:lnTo>
                <a:lnTo>
                  <a:pt x="3714213" y="937839"/>
                </a:lnTo>
                <a:lnTo>
                  <a:pt x="0" y="937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8" name="Google Shape;278;p18"/>
          <p:cNvSpPr/>
          <p:nvPr/>
        </p:nvSpPr>
        <p:spPr>
          <a:xfrm>
            <a:off x="12119925" y="9349161"/>
            <a:ext cx="3714214" cy="937839"/>
          </a:xfrm>
          <a:custGeom>
            <a:rect b="b" l="l" r="r" t="t"/>
            <a:pathLst>
              <a:path extrusionOk="0" h="937839" w="3714214">
                <a:moveTo>
                  <a:pt x="0" y="0"/>
                </a:moveTo>
                <a:lnTo>
                  <a:pt x="3714213" y="0"/>
                </a:lnTo>
                <a:lnTo>
                  <a:pt x="3714213" y="937839"/>
                </a:lnTo>
                <a:lnTo>
                  <a:pt x="0" y="937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79" name="Google Shape;279;p18"/>
          <p:cNvCxnSpPr/>
          <p:nvPr/>
        </p:nvCxnSpPr>
        <p:spPr>
          <a:xfrm rot="10800000">
            <a:off x="6586586" y="6522546"/>
            <a:ext cx="0" cy="1459025"/>
          </a:xfrm>
          <a:prstGeom prst="straightConnector1">
            <a:avLst/>
          </a:prstGeom>
          <a:noFill/>
          <a:ln cap="flat" cmpd="sng" w="7620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p18"/>
          <p:cNvCxnSpPr/>
          <p:nvPr/>
        </p:nvCxnSpPr>
        <p:spPr>
          <a:xfrm rot="10800000">
            <a:off x="11618039" y="6522546"/>
            <a:ext cx="0" cy="1459025"/>
          </a:xfrm>
          <a:prstGeom prst="straightConnector1">
            <a:avLst/>
          </a:prstGeom>
          <a:noFill/>
          <a:ln cap="flat" cmpd="sng" w="7620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9"/>
          <p:cNvGrpSpPr/>
          <p:nvPr/>
        </p:nvGrpSpPr>
        <p:grpSpPr>
          <a:xfrm>
            <a:off x="1792611" y="1454709"/>
            <a:ext cx="15466689" cy="7522598"/>
            <a:chOff x="0" y="-38100"/>
            <a:chExt cx="4073531" cy="1981260"/>
          </a:xfrm>
        </p:grpSpPr>
        <p:sp>
          <p:nvSpPr>
            <p:cNvPr id="286" name="Google Shape;286;p19"/>
            <p:cNvSpPr/>
            <p:nvPr/>
          </p:nvSpPr>
          <p:spPr>
            <a:xfrm>
              <a:off x="0" y="0"/>
              <a:ext cx="4073531" cy="1943160"/>
            </a:xfrm>
            <a:custGeom>
              <a:rect b="b" l="l" r="r" t="t"/>
              <a:pathLst>
                <a:path extrusionOk="0" h="1943160" w="4073531">
                  <a:moveTo>
                    <a:pt x="25528" y="0"/>
                  </a:moveTo>
                  <a:lnTo>
                    <a:pt x="4048003" y="0"/>
                  </a:lnTo>
                  <a:cubicBezTo>
                    <a:pt x="4054773" y="0"/>
                    <a:pt x="4061267" y="2690"/>
                    <a:pt x="4066054" y="7477"/>
                  </a:cubicBezTo>
                  <a:cubicBezTo>
                    <a:pt x="4070841" y="12265"/>
                    <a:pt x="4073531" y="18758"/>
                    <a:pt x="4073531" y="25528"/>
                  </a:cubicBezTo>
                  <a:lnTo>
                    <a:pt x="4073531" y="1917632"/>
                  </a:lnTo>
                  <a:cubicBezTo>
                    <a:pt x="4073531" y="1931731"/>
                    <a:pt x="4062102" y="1943160"/>
                    <a:pt x="4048003" y="1943160"/>
                  </a:cubicBezTo>
                  <a:lnTo>
                    <a:pt x="25528" y="1943160"/>
                  </a:lnTo>
                  <a:cubicBezTo>
                    <a:pt x="18758" y="1943160"/>
                    <a:pt x="12265" y="1940471"/>
                    <a:pt x="7477" y="1935683"/>
                  </a:cubicBezTo>
                  <a:cubicBezTo>
                    <a:pt x="2690" y="1930896"/>
                    <a:pt x="0" y="1924402"/>
                    <a:pt x="0" y="1917632"/>
                  </a:cubicBezTo>
                  <a:lnTo>
                    <a:pt x="0" y="25528"/>
                  </a:lnTo>
                  <a:cubicBezTo>
                    <a:pt x="0" y="18758"/>
                    <a:pt x="2690" y="12265"/>
                    <a:pt x="7477" y="7477"/>
                  </a:cubicBezTo>
                  <a:cubicBezTo>
                    <a:pt x="12265" y="2690"/>
                    <a:pt x="18758" y="0"/>
                    <a:pt x="255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9"/>
            <p:cNvSpPr txBox="1"/>
            <p:nvPr/>
          </p:nvSpPr>
          <p:spPr>
            <a:xfrm>
              <a:off x="0" y="-38100"/>
              <a:ext cx="4073531" cy="1981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8" name="Google Shape;288;p19"/>
          <p:cNvSpPr/>
          <p:nvPr/>
        </p:nvSpPr>
        <p:spPr>
          <a:xfrm>
            <a:off x="-734280" y="0"/>
            <a:ext cx="6805859" cy="10287000"/>
          </a:xfrm>
          <a:custGeom>
            <a:rect b="b" l="l" r="r" t="t"/>
            <a:pathLst>
              <a:path extrusionOk="0" h="10287000" w="6805859">
                <a:moveTo>
                  <a:pt x="0" y="0"/>
                </a:moveTo>
                <a:lnTo>
                  <a:pt x="6805859" y="0"/>
                </a:lnTo>
                <a:lnTo>
                  <a:pt x="680585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234" r="-15356" t="-18685"/>
            </a:stretch>
          </a:blipFill>
          <a:ln>
            <a:noFill/>
          </a:ln>
        </p:spPr>
      </p:sp>
      <p:sp>
        <p:nvSpPr>
          <p:cNvPr id="289" name="Google Shape;289;p19"/>
          <p:cNvSpPr txBox="1"/>
          <p:nvPr/>
        </p:nvSpPr>
        <p:spPr>
          <a:xfrm>
            <a:off x="6385904" y="2337266"/>
            <a:ext cx="6267453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8C52FF"/>
                </a:solidFill>
                <a:latin typeface="Barlow Black"/>
                <a:ea typeface="Barlow Black"/>
                <a:cs typeface="Barlow Black"/>
                <a:sym typeface="Barlow Black"/>
              </a:rPr>
              <a:t>CONTENTS</a:t>
            </a:r>
            <a:endParaRPr/>
          </a:p>
        </p:txBody>
      </p:sp>
      <p:grpSp>
        <p:nvGrpSpPr>
          <p:cNvPr id="290" name="Google Shape;290;p19"/>
          <p:cNvGrpSpPr/>
          <p:nvPr/>
        </p:nvGrpSpPr>
        <p:grpSpPr>
          <a:xfrm>
            <a:off x="6385904" y="4155609"/>
            <a:ext cx="4271019" cy="1535113"/>
            <a:chOff x="0" y="0"/>
            <a:chExt cx="5694692" cy="2046817"/>
          </a:xfrm>
        </p:grpSpPr>
        <p:sp>
          <p:nvSpPr>
            <p:cNvPr id="291" name="Google Shape;291;p19"/>
            <p:cNvSpPr txBox="1"/>
            <p:nvPr/>
          </p:nvSpPr>
          <p:spPr>
            <a:xfrm>
              <a:off x="1244722" y="1079712"/>
              <a:ext cx="4449970" cy="967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elit.</a:t>
              </a:r>
              <a:endParaRPr/>
            </a:p>
          </p:txBody>
        </p:sp>
        <p:sp>
          <p:nvSpPr>
            <p:cNvPr id="292" name="Google Shape;292;p19"/>
            <p:cNvSpPr txBox="1"/>
            <p:nvPr/>
          </p:nvSpPr>
          <p:spPr>
            <a:xfrm>
              <a:off x="0" y="0"/>
              <a:ext cx="1244722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01</a:t>
              </a:r>
              <a:endParaRPr/>
            </a:p>
          </p:txBody>
        </p:sp>
        <p:sp>
          <p:nvSpPr>
            <p:cNvPr id="293" name="Google Shape;293;p19"/>
            <p:cNvSpPr txBox="1"/>
            <p:nvPr/>
          </p:nvSpPr>
          <p:spPr>
            <a:xfrm>
              <a:off x="1244722" y="104987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Title here</a:t>
              </a:r>
              <a:endParaRPr/>
            </a:p>
          </p:txBody>
        </p:sp>
      </p:grpSp>
      <p:grpSp>
        <p:nvGrpSpPr>
          <p:cNvPr id="294" name="Google Shape;294;p19"/>
          <p:cNvGrpSpPr/>
          <p:nvPr/>
        </p:nvGrpSpPr>
        <p:grpSpPr>
          <a:xfrm>
            <a:off x="11581928" y="4155609"/>
            <a:ext cx="4271019" cy="1535113"/>
            <a:chOff x="0" y="0"/>
            <a:chExt cx="5694692" cy="2046817"/>
          </a:xfrm>
        </p:grpSpPr>
        <p:sp>
          <p:nvSpPr>
            <p:cNvPr id="295" name="Google Shape;295;p19"/>
            <p:cNvSpPr txBox="1"/>
            <p:nvPr/>
          </p:nvSpPr>
          <p:spPr>
            <a:xfrm>
              <a:off x="1244722" y="1079712"/>
              <a:ext cx="4449970" cy="967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elit.</a:t>
              </a:r>
              <a:endParaRPr/>
            </a:p>
          </p:txBody>
        </p:sp>
        <p:sp>
          <p:nvSpPr>
            <p:cNvPr id="296" name="Google Shape;296;p19"/>
            <p:cNvSpPr txBox="1"/>
            <p:nvPr/>
          </p:nvSpPr>
          <p:spPr>
            <a:xfrm>
              <a:off x="0" y="0"/>
              <a:ext cx="1244722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02</a:t>
              </a:r>
              <a:endParaRPr/>
            </a:p>
          </p:txBody>
        </p:sp>
        <p:sp>
          <p:nvSpPr>
            <p:cNvPr id="297" name="Google Shape;297;p19"/>
            <p:cNvSpPr txBox="1"/>
            <p:nvPr/>
          </p:nvSpPr>
          <p:spPr>
            <a:xfrm>
              <a:off x="1244722" y="104987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Title here</a:t>
              </a:r>
              <a:endParaRPr/>
            </a:p>
          </p:txBody>
        </p:sp>
      </p:grpSp>
      <p:grpSp>
        <p:nvGrpSpPr>
          <p:cNvPr id="298" name="Google Shape;298;p19"/>
          <p:cNvGrpSpPr/>
          <p:nvPr/>
        </p:nvGrpSpPr>
        <p:grpSpPr>
          <a:xfrm>
            <a:off x="6385904" y="6414622"/>
            <a:ext cx="4271019" cy="1535113"/>
            <a:chOff x="0" y="0"/>
            <a:chExt cx="5694692" cy="2046817"/>
          </a:xfrm>
        </p:grpSpPr>
        <p:sp>
          <p:nvSpPr>
            <p:cNvPr id="299" name="Google Shape;299;p19"/>
            <p:cNvSpPr txBox="1"/>
            <p:nvPr/>
          </p:nvSpPr>
          <p:spPr>
            <a:xfrm>
              <a:off x="1244722" y="1079712"/>
              <a:ext cx="4449970" cy="967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elit.</a:t>
              </a:r>
              <a:endParaRPr/>
            </a:p>
          </p:txBody>
        </p:sp>
        <p:sp>
          <p:nvSpPr>
            <p:cNvPr id="300" name="Google Shape;300;p19"/>
            <p:cNvSpPr txBox="1"/>
            <p:nvPr/>
          </p:nvSpPr>
          <p:spPr>
            <a:xfrm>
              <a:off x="0" y="0"/>
              <a:ext cx="1244722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03</a:t>
              </a:r>
              <a:endParaRPr/>
            </a:p>
          </p:txBody>
        </p:sp>
        <p:sp>
          <p:nvSpPr>
            <p:cNvPr id="301" name="Google Shape;301;p19"/>
            <p:cNvSpPr txBox="1"/>
            <p:nvPr/>
          </p:nvSpPr>
          <p:spPr>
            <a:xfrm>
              <a:off x="1244722" y="104987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Title here</a:t>
              </a:r>
              <a:endParaRPr/>
            </a:p>
          </p:txBody>
        </p:sp>
      </p:grpSp>
      <p:grpSp>
        <p:nvGrpSpPr>
          <p:cNvPr id="302" name="Google Shape;302;p19"/>
          <p:cNvGrpSpPr/>
          <p:nvPr/>
        </p:nvGrpSpPr>
        <p:grpSpPr>
          <a:xfrm>
            <a:off x="11581928" y="6414622"/>
            <a:ext cx="4271019" cy="1535113"/>
            <a:chOff x="0" y="0"/>
            <a:chExt cx="5694692" cy="2046817"/>
          </a:xfrm>
        </p:grpSpPr>
        <p:sp>
          <p:nvSpPr>
            <p:cNvPr id="303" name="Google Shape;303;p19"/>
            <p:cNvSpPr txBox="1"/>
            <p:nvPr/>
          </p:nvSpPr>
          <p:spPr>
            <a:xfrm>
              <a:off x="1244722" y="1079712"/>
              <a:ext cx="4449970" cy="967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elit.</a:t>
              </a:r>
              <a:endParaRPr/>
            </a:p>
          </p:txBody>
        </p:sp>
        <p:sp>
          <p:nvSpPr>
            <p:cNvPr id="304" name="Google Shape;304;p19"/>
            <p:cNvSpPr txBox="1"/>
            <p:nvPr/>
          </p:nvSpPr>
          <p:spPr>
            <a:xfrm>
              <a:off x="0" y="0"/>
              <a:ext cx="1244722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04</a:t>
              </a:r>
              <a:endParaRPr/>
            </a:p>
          </p:txBody>
        </p:sp>
        <p:sp>
          <p:nvSpPr>
            <p:cNvPr id="305" name="Google Shape;305;p19"/>
            <p:cNvSpPr txBox="1"/>
            <p:nvPr/>
          </p:nvSpPr>
          <p:spPr>
            <a:xfrm>
              <a:off x="1244722" y="104987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Title here</a:t>
              </a:r>
              <a:endParaRPr/>
            </a:p>
          </p:txBody>
        </p:sp>
      </p:grpSp>
      <p:sp>
        <p:nvSpPr>
          <p:cNvPr id="306" name="Google Shape;306;p19"/>
          <p:cNvSpPr/>
          <p:nvPr/>
        </p:nvSpPr>
        <p:spPr>
          <a:xfrm>
            <a:off x="0" y="7900174"/>
            <a:ext cx="2505256" cy="2386826"/>
          </a:xfrm>
          <a:custGeom>
            <a:rect b="b" l="l" r="r" t="t"/>
            <a:pathLst>
              <a:path extrusionOk="0" h="2386826" w="2505256">
                <a:moveTo>
                  <a:pt x="0" y="0"/>
                </a:moveTo>
                <a:lnTo>
                  <a:pt x="2505256" y="0"/>
                </a:lnTo>
                <a:lnTo>
                  <a:pt x="2505256" y="2386826"/>
                </a:lnTo>
                <a:lnTo>
                  <a:pt x="0" y="2386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07" name="Google Shape;3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81925" y="0"/>
            <a:ext cx="6706074" cy="90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0"/>
          <p:cNvSpPr/>
          <p:nvPr/>
        </p:nvSpPr>
        <p:spPr>
          <a:xfrm>
            <a:off x="12273667" y="0"/>
            <a:ext cx="6014333" cy="10287000"/>
          </a:xfrm>
          <a:custGeom>
            <a:rect b="b" l="l" r="r" t="t"/>
            <a:pathLst>
              <a:path extrusionOk="0" h="10287000" w="6014333">
                <a:moveTo>
                  <a:pt x="0" y="0"/>
                </a:moveTo>
                <a:lnTo>
                  <a:pt x="6014333" y="0"/>
                </a:lnTo>
                <a:lnTo>
                  <a:pt x="601433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011" r="-7012" t="0"/>
            </a:stretch>
          </a:blipFill>
          <a:ln>
            <a:noFill/>
          </a:ln>
        </p:spPr>
      </p:sp>
      <p:sp>
        <p:nvSpPr>
          <p:cNvPr id="313" name="Google Shape;313;p20"/>
          <p:cNvSpPr/>
          <p:nvPr/>
        </p:nvSpPr>
        <p:spPr>
          <a:xfrm>
            <a:off x="-704047" y="-704047"/>
            <a:ext cx="3465494" cy="3465494"/>
          </a:xfrm>
          <a:custGeom>
            <a:rect b="b" l="l" r="r" t="t"/>
            <a:pathLst>
              <a:path extrusionOk="0" h="3465494" w="3465494">
                <a:moveTo>
                  <a:pt x="0" y="0"/>
                </a:moveTo>
                <a:lnTo>
                  <a:pt x="3465494" y="0"/>
                </a:lnTo>
                <a:lnTo>
                  <a:pt x="3465494" y="3465494"/>
                </a:lnTo>
                <a:lnTo>
                  <a:pt x="0" y="3465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4" name="Google Shape;314;p20"/>
          <p:cNvSpPr txBox="1"/>
          <p:nvPr/>
        </p:nvSpPr>
        <p:spPr>
          <a:xfrm>
            <a:off x="2761447" y="2828435"/>
            <a:ext cx="6780000" cy="27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ADD SECTION TITLE HERE</a:t>
            </a:r>
            <a:endParaRPr/>
          </a:p>
        </p:txBody>
      </p:sp>
      <p:sp>
        <p:nvSpPr>
          <p:cNvPr id="315" name="Google Shape;315;p20"/>
          <p:cNvSpPr txBox="1"/>
          <p:nvPr/>
        </p:nvSpPr>
        <p:spPr>
          <a:xfrm>
            <a:off x="2761447" y="5889481"/>
            <a:ext cx="6779943" cy="1559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incididunt.</a:t>
            </a:r>
            <a:endParaRPr/>
          </a:p>
        </p:txBody>
      </p:sp>
      <p:pic>
        <p:nvPicPr>
          <p:cNvPr id="316" name="Google Shape;31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77975" y="8535825"/>
            <a:ext cx="8510025" cy="1158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94450" y="4089950"/>
            <a:ext cx="5190250" cy="7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9908" y="4089950"/>
            <a:ext cx="5190250" cy="7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6517" y="4089950"/>
            <a:ext cx="5190250" cy="7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60325" y="4089950"/>
            <a:ext cx="5190250" cy="7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4500" y="2908850"/>
            <a:ext cx="3103200" cy="3103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6" name="Google Shape;32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03950" y="2908850"/>
            <a:ext cx="3103200" cy="3103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7" name="Google Shape;32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56075" y="2908877"/>
            <a:ext cx="3103200" cy="3103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8" name="Google Shape;32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9700" y="2891525"/>
            <a:ext cx="3103200" cy="3103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9" name="Google Shape;329;p21"/>
          <p:cNvSpPr txBox="1"/>
          <p:nvPr/>
        </p:nvSpPr>
        <p:spPr>
          <a:xfrm>
            <a:off x="1051794" y="7417110"/>
            <a:ext cx="2599051" cy="2223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grpSp>
        <p:nvGrpSpPr>
          <p:cNvPr id="330" name="Google Shape;330;p21"/>
          <p:cNvGrpSpPr/>
          <p:nvPr/>
        </p:nvGrpSpPr>
        <p:grpSpPr>
          <a:xfrm>
            <a:off x="1701557" y="2286470"/>
            <a:ext cx="1345714" cy="1210119"/>
            <a:chOff x="0" y="0"/>
            <a:chExt cx="1794285" cy="1613491"/>
          </a:xfrm>
        </p:grpSpPr>
        <p:grpSp>
          <p:nvGrpSpPr>
            <p:cNvPr id="331" name="Google Shape;331;p21"/>
            <p:cNvGrpSpPr/>
            <p:nvPr/>
          </p:nvGrpSpPr>
          <p:grpSpPr>
            <a:xfrm>
              <a:off x="90397" y="0"/>
              <a:ext cx="1613491" cy="1613491"/>
              <a:chOff x="0" y="0"/>
              <a:chExt cx="812800" cy="812800"/>
            </a:xfrm>
          </p:grpSpPr>
          <p:sp>
            <p:nvSpPr>
              <p:cNvPr id="332" name="Google Shape;33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4" name="Google Shape;334;p21"/>
            <p:cNvSpPr txBox="1"/>
            <p:nvPr/>
          </p:nvSpPr>
          <p:spPr>
            <a:xfrm>
              <a:off x="0" y="324146"/>
              <a:ext cx="1794285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01</a:t>
              </a:r>
              <a:endParaRPr/>
            </a:p>
          </p:txBody>
        </p:sp>
      </p:grpSp>
      <p:sp>
        <p:nvSpPr>
          <p:cNvPr id="335" name="Google Shape;335;p21"/>
          <p:cNvSpPr txBox="1"/>
          <p:nvPr/>
        </p:nvSpPr>
        <p:spPr>
          <a:xfrm>
            <a:off x="859137" y="6585292"/>
            <a:ext cx="2984365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01</a:t>
            </a:r>
            <a:endParaRPr/>
          </a:p>
        </p:txBody>
      </p:sp>
      <p:sp>
        <p:nvSpPr>
          <p:cNvPr id="336" name="Google Shape;336;p21"/>
          <p:cNvSpPr txBox="1"/>
          <p:nvPr/>
        </p:nvSpPr>
        <p:spPr>
          <a:xfrm>
            <a:off x="5503919" y="7417110"/>
            <a:ext cx="2599051" cy="2223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grpSp>
        <p:nvGrpSpPr>
          <p:cNvPr id="337" name="Google Shape;337;p21"/>
          <p:cNvGrpSpPr/>
          <p:nvPr/>
        </p:nvGrpSpPr>
        <p:grpSpPr>
          <a:xfrm>
            <a:off x="6153681" y="2286470"/>
            <a:ext cx="1345714" cy="1210119"/>
            <a:chOff x="0" y="0"/>
            <a:chExt cx="1794285" cy="1613491"/>
          </a:xfrm>
        </p:grpSpPr>
        <p:grpSp>
          <p:nvGrpSpPr>
            <p:cNvPr id="338" name="Google Shape;338;p21"/>
            <p:cNvGrpSpPr/>
            <p:nvPr/>
          </p:nvGrpSpPr>
          <p:grpSpPr>
            <a:xfrm>
              <a:off x="90397" y="0"/>
              <a:ext cx="1613491" cy="1613491"/>
              <a:chOff x="0" y="0"/>
              <a:chExt cx="812800" cy="812800"/>
            </a:xfrm>
          </p:grpSpPr>
          <p:sp>
            <p:nvSpPr>
              <p:cNvPr id="339" name="Google Shape;339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1" name="Google Shape;341;p21"/>
            <p:cNvSpPr txBox="1"/>
            <p:nvPr/>
          </p:nvSpPr>
          <p:spPr>
            <a:xfrm>
              <a:off x="0" y="324146"/>
              <a:ext cx="1794285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02</a:t>
              </a:r>
              <a:endParaRPr/>
            </a:p>
          </p:txBody>
        </p:sp>
      </p:grpSp>
      <p:sp>
        <p:nvSpPr>
          <p:cNvPr id="342" name="Google Shape;342;p21"/>
          <p:cNvSpPr txBox="1"/>
          <p:nvPr/>
        </p:nvSpPr>
        <p:spPr>
          <a:xfrm>
            <a:off x="5311261" y="6585292"/>
            <a:ext cx="2984365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02</a:t>
            </a:r>
            <a:endParaRPr/>
          </a:p>
        </p:txBody>
      </p:sp>
      <p:sp>
        <p:nvSpPr>
          <p:cNvPr id="343" name="Google Shape;343;p21"/>
          <p:cNvSpPr txBox="1"/>
          <p:nvPr/>
        </p:nvSpPr>
        <p:spPr>
          <a:xfrm>
            <a:off x="9956043" y="7417110"/>
            <a:ext cx="2599051" cy="2223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grpSp>
        <p:nvGrpSpPr>
          <p:cNvPr id="344" name="Google Shape;344;p21"/>
          <p:cNvGrpSpPr/>
          <p:nvPr/>
        </p:nvGrpSpPr>
        <p:grpSpPr>
          <a:xfrm>
            <a:off x="10605806" y="2286470"/>
            <a:ext cx="1345714" cy="1210119"/>
            <a:chOff x="0" y="0"/>
            <a:chExt cx="1794285" cy="1613491"/>
          </a:xfrm>
        </p:grpSpPr>
        <p:grpSp>
          <p:nvGrpSpPr>
            <p:cNvPr id="345" name="Google Shape;345;p21"/>
            <p:cNvGrpSpPr/>
            <p:nvPr/>
          </p:nvGrpSpPr>
          <p:grpSpPr>
            <a:xfrm>
              <a:off x="90397" y="0"/>
              <a:ext cx="1613491" cy="1613491"/>
              <a:chOff x="0" y="0"/>
              <a:chExt cx="812800" cy="812800"/>
            </a:xfrm>
          </p:grpSpPr>
          <p:sp>
            <p:nvSpPr>
              <p:cNvPr id="346" name="Google Shape;346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8" name="Google Shape;348;p21"/>
            <p:cNvSpPr txBox="1"/>
            <p:nvPr/>
          </p:nvSpPr>
          <p:spPr>
            <a:xfrm>
              <a:off x="0" y="324146"/>
              <a:ext cx="1794285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03</a:t>
              </a:r>
              <a:endParaRPr/>
            </a:p>
          </p:txBody>
        </p:sp>
      </p:grpSp>
      <p:sp>
        <p:nvSpPr>
          <p:cNvPr id="349" name="Google Shape;349;p21"/>
          <p:cNvSpPr txBox="1"/>
          <p:nvPr/>
        </p:nvSpPr>
        <p:spPr>
          <a:xfrm>
            <a:off x="9763386" y="6585292"/>
            <a:ext cx="2984365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03</a:t>
            </a:r>
            <a:endParaRPr/>
          </a:p>
        </p:txBody>
      </p:sp>
      <p:sp>
        <p:nvSpPr>
          <p:cNvPr id="350" name="Google Shape;350;p21"/>
          <p:cNvSpPr txBox="1"/>
          <p:nvPr/>
        </p:nvSpPr>
        <p:spPr>
          <a:xfrm>
            <a:off x="14408168" y="7417110"/>
            <a:ext cx="2599051" cy="2223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grpSp>
        <p:nvGrpSpPr>
          <p:cNvPr id="351" name="Google Shape;351;p21"/>
          <p:cNvGrpSpPr/>
          <p:nvPr/>
        </p:nvGrpSpPr>
        <p:grpSpPr>
          <a:xfrm>
            <a:off x="15057930" y="2286470"/>
            <a:ext cx="1345714" cy="1210119"/>
            <a:chOff x="0" y="0"/>
            <a:chExt cx="1794285" cy="1613491"/>
          </a:xfrm>
        </p:grpSpPr>
        <p:grpSp>
          <p:nvGrpSpPr>
            <p:cNvPr id="352" name="Google Shape;352;p21"/>
            <p:cNvGrpSpPr/>
            <p:nvPr/>
          </p:nvGrpSpPr>
          <p:grpSpPr>
            <a:xfrm>
              <a:off x="90397" y="0"/>
              <a:ext cx="1613491" cy="1613491"/>
              <a:chOff x="0" y="0"/>
              <a:chExt cx="812800" cy="812800"/>
            </a:xfrm>
          </p:grpSpPr>
          <p:sp>
            <p:nvSpPr>
              <p:cNvPr id="353" name="Google Shape;353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5" name="Google Shape;355;p21"/>
            <p:cNvSpPr txBox="1"/>
            <p:nvPr/>
          </p:nvSpPr>
          <p:spPr>
            <a:xfrm>
              <a:off x="0" y="324146"/>
              <a:ext cx="1794285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04</a:t>
              </a:r>
              <a:endParaRPr/>
            </a:p>
          </p:txBody>
        </p:sp>
      </p:grpSp>
      <p:sp>
        <p:nvSpPr>
          <p:cNvPr id="356" name="Google Shape;356;p21"/>
          <p:cNvSpPr txBox="1"/>
          <p:nvPr/>
        </p:nvSpPr>
        <p:spPr>
          <a:xfrm>
            <a:off x="14215511" y="6585292"/>
            <a:ext cx="2984365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04</a:t>
            </a:r>
            <a:endParaRPr/>
          </a:p>
        </p:txBody>
      </p:sp>
      <p:sp>
        <p:nvSpPr>
          <p:cNvPr id="357" name="Google Shape;357;p21"/>
          <p:cNvSpPr txBox="1"/>
          <p:nvPr/>
        </p:nvSpPr>
        <p:spPr>
          <a:xfrm>
            <a:off x="4100754" y="684716"/>
            <a:ext cx="10392048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TIMELINE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4791475"/>
            <a:ext cx="10287002" cy="10287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p22"/>
          <p:cNvGrpSpPr/>
          <p:nvPr/>
        </p:nvGrpSpPr>
        <p:grpSpPr>
          <a:xfrm>
            <a:off x="3731005" y="7352018"/>
            <a:ext cx="1345714" cy="1210119"/>
            <a:chOff x="0" y="0"/>
            <a:chExt cx="1794285" cy="1613491"/>
          </a:xfrm>
        </p:grpSpPr>
        <p:grpSp>
          <p:nvGrpSpPr>
            <p:cNvPr id="364" name="Google Shape;364;p22"/>
            <p:cNvGrpSpPr/>
            <p:nvPr/>
          </p:nvGrpSpPr>
          <p:grpSpPr>
            <a:xfrm>
              <a:off x="90397" y="0"/>
              <a:ext cx="1613491" cy="1613491"/>
              <a:chOff x="0" y="0"/>
              <a:chExt cx="812800" cy="812800"/>
            </a:xfrm>
          </p:grpSpPr>
          <p:sp>
            <p:nvSpPr>
              <p:cNvPr id="365" name="Google Shape;365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7" name="Google Shape;367;p22"/>
            <p:cNvSpPr txBox="1"/>
            <p:nvPr/>
          </p:nvSpPr>
          <p:spPr>
            <a:xfrm>
              <a:off x="0" y="324146"/>
              <a:ext cx="1794285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01</a:t>
              </a:r>
              <a:endParaRPr/>
            </a:p>
          </p:txBody>
        </p:sp>
      </p:grpSp>
      <p:sp>
        <p:nvSpPr>
          <p:cNvPr id="368" name="Google Shape;368;p22"/>
          <p:cNvSpPr txBox="1"/>
          <p:nvPr/>
        </p:nvSpPr>
        <p:spPr>
          <a:xfrm>
            <a:off x="3947976" y="655574"/>
            <a:ext cx="10392048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POINTERS</a:t>
            </a:r>
            <a:endParaRPr/>
          </a:p>
        </p:txBody>
      </p:sp>
      <p:sp>
        <p:nvSpPr>
          <p:cNvPr id="369" name="Google Shape;369;p22"/>
          <p:cNvSpPr/>
          <p:nvPr/>
        </p:nvSpPr>
        <p:spPr>
          <a:xfrm>
            <a:off x="0" y="0"/>
            <a:ext cx="2769934" cy="2621050"/>
          </a:xfrm>
          <a:custGeom>
            <a:rect b="b" l="l" r="r" t="t"/>
            <a:pathLst>
              <a:path extrusionOk="0" h="2621050" w="2769934">
                <a:moveTo>
                  <a:pt x="0" y="0"/>
                </a:moveTo>
                <a:lnTo>
                  <a:pt x="2769934" y="0"/>
                </a:lnTo>
                <a:lnTo>
                  <a:pt x="2769934" y="2621050"/>
                </a:lnTo>
                <a:lnTo>
                  <a:pt x="0" y="262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22"/>
          <p:cNvSpPr/>
          <p:nvPr/>
        </p:nvSpPr>
        <p:spPr>
          <a:xfrm>
            <a:off x="15518066" y="0"/>
            <a:ext cx="2769934" cy="2621050"/>
          </a:xfrm>
          <a:custGeom>
            <a:rect b="b" l="l" r="r" t="t"/>
            <a:pathLst>
              <a:path extrusionOk="0" h="2621050" w="2769934">
                <a:moveTo>
                  <a:pt x="0" y="0"/>
                </a:moveTo>
                <a:lnTo>
                  <a:pt x="2769934" y="0"/>
                </a:lnTo>
                <a:lnTo>
                  <a:pt x="2769934" y="2621050"/>
                </a:lnTo>
                <a:lnTo>
                  <a:pt x="0" y="262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22"/>
          <p:cNvSpPr txBox="1"/>
          <p:nvPr/>
        </p:nvSpPr>
        <p:spPr>
          <a:xfrm>
            <a:off x="750058" y="8080251"/>
            <a:ext cx="2599051" cy="1480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72" name="Google Shape;372;p22"/>
          <p:cNvSpPr txBox="1"/>
          <p:nvPr/>
        </p:nvSpPr>
        <p:spPr>
          <a:xfrm>
            <a:off x="2314687" y="4791476"/>
            <a:ext cx="2599051" cy="1480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73" name="Google Shape;373;p22"/>
          <p:cNvSpPr txBox="1"/>
          <p:nvPr/>
        </p:nvSpPr>
        <p:spPr>
          <a:xfrm>
            <a:off x="364744" y="7419233"/>
            <a:ext cx="2984365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01</a:t>
            </a:r>
            <a:endParaRPr/>
          </a:p>
        </p:txBody>
      </p:sp>
      <p:sp>
        <p:nvSpPr>
          <p:cNvPr id="374" name="Google Shape;374;p22"/>
          <p:cNvSpPr txBox="1"/>
          <p:nvPr/>
        </p:nvSpPr>
        <p:spPr>
          <a:xfrm>
            <a:off x="1929372" y="4130457"/>
            <a:ext cx="2984365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02</a:t>
            </a:r>
            <a:endParaRPr/>
          </a:p>
        </p:txBody>
      </p:sp>
      <p:grpSp>
        <p:nvGrpSpPr>
          <p:cNvPr id="375" name="Google Shape;375;p22"/>
          <p:cNvGrpSpPr/>
          <p:nvPr/>
        </p:nvGrpSpPr>
        <p:grpSpPr>
          <a:xfrm>
            <a:off x="5559513" y="5229634"/>
            <a:ext cx="1345714" cy="1210119"/>
            <a:chOff x="0" y="0"/>
            <a:chExt cx="1794285" cy="1613491"/>
          </a:xfrm>
        </p:grpSpPr>
        <p:grpSp>
          <p:nvGrpSpPr>
            <p:cNvPr id="376" name="Google Shape;376;p22"/>
            <p:cNvGrpSpPr/>
            <p:nvPr/>
          </p:nvGrpSpPr>
          <p:grpSpPr>
            <a:xfrm>
              <a:off x="90397" y="0"/>
              <a:ext cx="1613491" cy="1613491"/>
              <a:chOff x="0" y="0"/>
              <a:chExt cx="812800" cy="812800"/>
            </a:xfrm>
          </p:grpSpPr>
          <p:sp>
            <p:nvSpPr>
              <p:cNvPr id="377" name="Google Shape;377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9" name="Google Shape;379;p22"/>
            <p:cNvSpPr txBox="1"/>
            <p:nvPr/>
          </p:nvSpPr>
          <p:spPr>
            <a:xfrm>
              <a:off x="0" y="324146"/>
              <a:ext cx="1794285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02</a:t>
              </a:r>
              <a:endParaRPr/>
            </a:p>
          </p:txBody>
        </p:sp>
      </p:grpSp>
      <p:grpSp>
        <p:nvGrpSpPr>
          <p:cNvPr id="380" name="Google Shape;380;p22"/>
          <p:cNvGrpSpPr/>
          <p:nvPr/>
        </p:nvGrpSpPr>
        <p:grpSpPr>
          <a:xfrm>
            <a:off x="8387145" y="4370118"/>
            <a:ext cx="1345714" cy="1210119"/>
            <a:chOff x="0" y="0"/>
            <a:chExt cx="1794285" cy="1613491"/>
          </a:xfrm>
        </p:grpSpPr>
        <p:grpSp>
          <p:nvGrpSpPr>
            <p:cNvPr id="381" name="Google Shape;381;p22"/>
            <p:cNvGrpSpPr/>
            <p:nvPr/>
          </p:nvGrpSpPr>
          <p:grpSpPr>
            <a:xfrm>
              <a:off x="90397" y="0"/>
              <a:ext cx="1613491" cy="1613491"/>
              <a:chOff x="0" y="0"/>
              <a:chExt cx="812800" cy="812800"/>
            </a:xfrm>
          </p:grpSpPr>
          <p:sp>
            <p:nvSpPr>
              <p:cNvPr id="382" name="Google Shape;382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4" name="Google Shape;384;p22"/>
            <p:cNvSpPr txBox="1"/>
            <p:nvPr/>
          </p:nvSpPr>
          <p:spPr>
            <a:xfrm>
              <a:off x="0" y="324146"/>
              <a:ext cx="1794285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03</a:t>
              </a:r>
              <a:endParaRPr/>
            </a:p>
          </p:txBody>
        </p:sp>
      </p:grpSp>
      <p:grpSp>
        <p:nvGrpSpPr>
          <p:cNvPr id="385" name="Google Shape;385;p22"/>
          <p:cNvGrpSpPr/>
          <p:nvPr/>
        </p:nvGrpSpPr>
        <p:grpSpPr>
          <a:xfrm>
            <a:off x="11218758" y="5229634"/>
            <a:ext cx="1345714" cy="1210119"/>
            <a:chOff x="0" y="0"/>
            <a:chExt cx="1794285" cy="1613491"/>
          </a:xfrm>
        </p:grpSpPr>
        <p:grpSp>
          <p:nvGrpSpPr>
            <p:cNvPr id="386" name="Google Shape;386;p22"/>
            <p:cNvGrpSpPr/>
            <p:nvPr/>
          </p:nvGrpSpPr>
          <p:grpSpPr>
            <a:xfrm>
              <a:off x="90397" y="0"/>
              <a:ext cx="1613491" cy="1613491"/>
              <a:chOff x="0" y="0"/>
              <a:chExt cx="812800" cy="812800"/>
            </a:xfrm>
          </p:grpSpPr>
          <p:sp>
            <p:nvSpPr>
              <p:cNvPr id="387" name="Google Shape;387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9" name="Google Shape;389;p22"/>
            <p:cNvSpPr txBox="1"/>
            <p:nvPr/>
          </p:nvSpPr>
          <p:spPr>
            <a:xfrm>
              <a:off x="0" y="324146"/>
              <a:ext cx="1794285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04</a:t>
              </a:r>
              <a:endParaRPr/>
            </a:p>
          </p:txBody>
        </p:sp>
      </p:grpSp>
      <p:grpSp>
        <p:nvGrpSpPr>
          <p:cNvPr id="390" name="Google Shape;390;p22"/>
          <p:cNvGrpSpPr/>
          <p:nvPr/>
        </p:nvGrpSpPr>
        <p:grpSpPr>
          <a:xfrm>
            <a:off x="13212177" y="7352018"/>
            <a:ext cx="1345714" cy="1210119"/>
            <a:chOff x="0" y="0"/>
            <a:chExt cx="1794285" cy="1613491"/>
          </a:xfrm>
        </p:grpSpPr>
        <p:grpSp>
          <p:nvGrpSpPr>
            <p:cNvPr id="391" name="Google Shape;391;p22"/>
            <p:cNvGrpSpPr/>
            <p:nvPr/>
          </p:nvGrpSpPr>
          <p:grpSpPr>
            <a:xfrm>
              <a:off x="90397" y="0"/>
              <a:ext cx="1613491" cy="1613491"/>
              <a:chOff x="0" y="0"/>
              <a:chExt cx="812800" cy="812800"/>
            </a:xfrm>
          </p:grpSpPr>
          <p:sp>
            <p:nvSpPr>
              <p:cNvPr id="392" name="Google Shape;392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4" name="Google Shape;394;p22"/>
            <p:cNvSpPr txBox="1"/>
            <p:nvPr/>
          </p:nvSpPr>
          <p:spPr>
            <a:xfrm>
              <a:off x="0" y="324146"/>
              <a:ext cx="1794285" cy="9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8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05</a:t>
              </a:r>
              <a:endParaRPr/>
            </a:p>
          </p:txBody>
        </p:sp>
      </p:grpSp>
      <p:sp>
        <p:nvSpPr>
          <p:cNvPr id="395" name="Google Shape;395;p22"/>
          <p:cNvSpPr txBox="1"/>
          <p:nvPr/>
        </p:nvSpPr>
        <p:spPr>
          <a:xfrm>
            <a:off x="7227081" y="2872742"/>
            <a:ext cx="3665840" cy="1108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96" name="Google Shape;396;p22"/>
          <p:cNvSpPr txBox="1"/>
          <p:nvPr/>
        </p:nvSpPr>
        <p:spPr>
          <a:xfrm>
            <a:off x="7567819" y="2255774"/>
            <a:ext cx="2984365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03</a:t>
            </a:r>
            <a:endParaRPr/>
          </a:p>
        </p:txBody>
      </p:sp>
      <p:sp>
        <p:nvSpPr>
          <p:cNvPr id="397" name="Google Shape;397;p22"/>
          <p:cNvSpPr txBox="1"/>
          <p:nvPr/>
        </p:nvSpPr>
        <p:spPr>
          <a:xfrm>
            <a:off x="13254051" y="4791476"/>
            <a:ext cx="2599051" cy="1480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98" name="Google Shape;398;p22"/>
          <p:cNvSpPr txBox="1"/>
          <p:nvPr/>
        </p:nvSpPr>
        <p:spPr>
          <a:xfrm>
            <a:off x="13254051" y="4130457"/>
            <a:ext cx="2984365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04</a:t>
            </a:r>
            <a:endParaRPr/>
          </a:p>
        </p:txBody>
      </p:sp>
      <p:sp>
        <p:nvSpPr>
          <p:cNvPr id="399" name="Google Shape;399;p22"/>
          <p:cNvSpPr txBox="1"/>
          <p:nvPr/>
        </p:nvSpPr>
        <p:spPr>
          <a:xfrm>
            <a:off x="14938891" y="8123979"/>
            <a:ext cx="2599051" cy="1480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400" name="Google Shape;400;p22"/>
          <p:cNvSpPr txBox="1"/>
          <p:nvPr/>
        </p:nvSpPr>
        <p:spPr>
          <a:xfrm>
            <a:off x="14938891" y="7462960"/>
            <a:ext cx="2984365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Point 05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50175" y="-997800"/>
            <a:ext cx="9234900" cy="9234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06" name="Google Shape;40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2016075" y="646800"/>
            <a:ext cx="6706074" cy="90812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3"/>
          <p:cNvSpPr txBox="1"/>
          <p:nvPr/>
        </p:nvSpPr>
        <p:spPr>
          <a:xfrm>
            <a:off x="6700945" y="2526421"/>
            <a:ext cx="10392048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ANNOUNCEMENTS</a:t>
            </a:r>
            <a:endParaRPr/>
          </a:p>
        </p:txBody>
      </p:sp>
      <p:grpSp>
        <p:nvGrpSpPr>
          <p:cNvPr id="408" name="Google Shape;408;p23"/>
          <p:cNvGrpSpPr/>
          <p:nvPr/>
        </p:nvGrpSpPr>
        <p:grpSpPr>
          <a:xfrm>
            <a:off x="6047952" y="4412719"/>
            <a:ext cx="5729907" cy="2099580"/>
            <a:chOff x="0" y="-192881"/>
            <a:chExt cx="7639876" cy="2799440"/>
          </a:xfrm>
        </p:grpSpPr>
        <p:grpSp>
          <p:nvGrpSpPr>
            <p:cNvPr id="409" name="Google Shape;409;p23"/>
            <p:cNvGrpSpPr/>
            <p:nvPr/>
          </p:nvGrpSpPr>
          <p:grpSpPr>
            <a:xfrm>
              <a:off x="0" y="-192881"/>
              <a:ext cx="7639876" cy="2799440"/>
              <a:chOff x="0" y="-38100"/>
              <a:chExt cx="1509111" cy="552976"/>
            </a:xfrm>
          </p:grpSpPr>
          <p:sp>
            <p:nvSpPr>
              <p:cNvPr id="410" name="Google Shape;410;p23"/>
              <p:cNvSpPr/>
              <p:nvPr/>
            </p:nvSpPr>
            <p:spPr>
              <a:xfrm>
                <a:off x="0" y="0"/>
                <a:ext cx="1509111" cy="514876"/>
              </a:xfrm>
              <a:custGeom>
                <a:rect b="b" l="l" r="r" t="t"/>
                <a:pathLst>
                  <a:path extrusionOk="0" h="514876" w="1509111">
                    <a:moveTo>
                      <a:pt x="68908" y="0"/>
                    </a:moveTo>
                    <a:lnTo>
                      <a:pt x="1440203" y="0"/>
                    </a:lnTo>
                    <a:cubicBezTo>
                      <a:pt x="1478260" y="0"/>
                      <a:pt x="1509111" y="30851"/>
                      <a:pt x="1509111" y="68908"/>
                    </a:cubicBezTo>
                    <a:lnTo>
                      <a:pt x="1509111" y="445968"/>
                    </a:lnTo>
                    <a:cubicBezTo>
                      <a:pt x="1509111" y="484025"/>
                      <a:pt x="1478260" y="514876"/>
                      <a:pt x="1440203" y="514876"/>
                    </a:cubicBezTo>
                    <a:lnTo>
                      <a:pt x="68908" y="514876"/>
                    </a:lnTo>
                    <a:cubicBezTo>
                      <a:pt x="30851" y="514876"/>
                      <a:pt x="0" y="484025"/>
                      <a:pt x="0" y="445968"/>
                    </a:cubicBezTo>
                    <a:lnTo>
                      <a:pt x="0" y="68908"/>
                    </a:lnTo>
                    <a:cubicBezTo>
                      <a:pt x="0" y="30851"/>
                      <a:pt x="30851" y="0"/>
                      <a:pt x="689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" name="Google Shape;411;p23"/>
              <p:cNvSpPr txBox="1"/>
              <p:nvPr/>
            </p:nvSpPr>
            <p:spPr>
              <a:xfrm>
                <a:off x="0" y="-38100"/>
                <a:ext cx="1509111" cy="5529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2" name="Google Shape;412;p23"/>
            <p:cNvSpPr txBox="1"/>
            <p:nvPr/>
          </p:nvSpPr>
          <p:spPr>
            <a:xfrm>
              <a:off x="590977" y="1255655"/>
              <a:ext cx="6695460" cy="967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elit, sed do eiusmod tempor.</a:t>
              </a:r>
              <a:endParaRPr/>
            </a:p>
          </p:txBody>
        </p:sp>
        <p:sp>
          <p:nvSpPr>
            <p:cNvPr id="413" name="Google Shape;413;p23"/>
            <p:cNvSpPr txBox="1"/>
            <p:nvPr/>
          </p:nvSpPr>
          <p:spPr>
            <a:xfrm>
              <a:off x="1949130" y="403880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Point 01</a:t>
              </a:r>
              <a:endParaRPr/>
            </a:p>
          </p:txBody>
        </p:sp>
      </p:grpSp>
      <p:grpSp>
        <p:nvGrpSpPr>
          <p:cNvPr id="414" name="Google Shape;414;p23"/>
          <p:cNvGrpSpPr/>
          <p:nvPr/>
        </p:nvGrpSpPr>
        <p:grpSpPr>
          <a:xfrm>
            <a:off x="12016078" y="4412719"/>
            <a:ext cx="5729907" cy="2099580"/>
            <a:chOff x="0" y="-192881"/>
            <a:chExt cx="7639876" cy="2799440"/>
          </a:xfrm>
        </p:grpSpPr>
        <p:grpSp>
          <p:nvGrpSpPr>
            <p:cNvPr id="415" name="Google Shape;415;p23"/>
            <p:cNvGrpSpPr/>
            <p:nvPr/>
          </p:nvGrpSpPr>
          <p:grpSpPr>
            <a:xfrm>
              <a:off x="0" y="-192881"/>
              <a:ext cx="7639876" cy="2799440"/>
              <a:chOff x="0" y="-38100"/>
              <a:chExt cx="1509111" cy="552976"/>
            </a:xfrm>
          </p:grpSpPr>
          <p:sp>
            <p:nvSpPr>
              <p:cNvPr id="416" name="Google Shape;416;p23"/>
              <p:cNvSpPr/>
              <p:nvPr/>
            </p:nvSpPr>
            <p:spPr>
              <a:xfrm>
                <a:off x="0" y="0"/>
                <a:ext cx="1509111" cy="514876"/>
              </a:xfrm>
              <a:custGeom>
                <a:rect b="b" l="l" r="r" t="t"/>
                <a:pathLst>
                  <a:path extrusionOk="0" h="514876" w="1509111">
                    <a:moveTo>
                      <a:pt x="68908" y="0"/>
                    </a:moveTo>
                    <a:lnTo>
                      <a:pt x="1440203" y="0"/>
                    </a:lnTo>
                    <a:cubicBezTo>
                      <a:pt x="1478260" y="0"/>
                      <a:pt x="1509111" y="30851"/>
                      <a:pt x="1509111" y="68908"/>
                    </a:cubicBezTo>
                    <a:lnTo>
                      <a:pt x="1509111" y="445968"/>
                    </a:lnTo>
                    <a:cubicBezTo>
                      <a:pt x="1509111" y="484025"/>
                      <a:pt x="1478260" y="514876"/>
                      <a:pt x="1440203" y="514876"/>
                    </a:cubicBezTo>
                    <a:lnTo>
                      <a:pt x="68908" y="514876"/>
                    </a:lnTo>
                    <a:cubicBezTo>
                      <a:pt x="30851" y="514876"/>
                      <a:pt x="0" y="484025"/>
                      <a:pt x="0" y="445968"/>
                    </a:cubicBezTo>
                    <a:lnTo>
                      <a:pt x="0" y="68908"/>
                    </a:lnTo>
                    <a:cubicBezTo>
                      <a:pt x="0" y="30851"/>
                      <a:pt x="30851" y="0"/>
                      <a:pt x="689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" name="Google Shape;417;p23"/>
              <p:cNvSpPr txBox="1"/>
              <p:nvPr/>
            </p:nvSpPr>
            <p:spPr>
              <a:xfrm>
                <a:off x="0" y="-38100"/>
                <a:ext cx="1509111" cy="5529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8" name="Google Shape;418;p23"/>
            <p:cNvSpPr txBox="1"/>
            <p:nvPr/>
          </p:nvSpPr>
          <p:spPr>
            <a:xfrm>
              <a:off x="590977" y="1255655"/>
              <a:ext cx="6695460" cy="967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elit, sed do eiusmod tempor.</a:t>
              </a:r>
              <a:endParaRPr/>
            </a:p>
          </p:txBody>
        </p:sp>
        <p:sp>
          <p:nvSpPr>
            <p:cNvPr id="419" name="Google Shape;419;p23"/>
            <p:cNvSpPr txBox="1"/>
            <p:nvPr/>
          </p:nvSpPr>
          <p:spPr>
            <a:xfrm>
              <a:off x="1949130" y="403880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Point 02</a:t>
              </a:r>
              <a:endParaRPr/>
            </a:p>
          </p:txBody>
        </p:sp>
      </p:grpSp>
      <p:grpSp>
        <p:nvGrpSpPr>
          <p:cNvPr id="420" name="Google Shape;420;p23"/>
          <p:cNvGrpSpPr/>
          <p:nvPr/>
        </p:nvGrpSpPr>
        <p:grpSpPr>
          <a:xfrm>
            <a:off x="5928842" y="6906876"/>
            <a:ext cx="5729907" cy="2099580"/>
            <a:chOff x="0" y="-192881"/>
            <a:chExt cx="7639876" cy="2799440"/>
          </a:xfrm>
        </p:grpSpPr>
        <p:grpSp>
          <p:nvGrpSpPr>
            <p:cNvPr id="421" name="Google Shape;421;p23"/>
            <p:cNvGrpSpPr/>
            <p:nvPr/>
          </p:nvGrpSpPr>
          <p:grpSpPr>
            <a:xfrm>
              <a:off x="0" y="-192881"/>
              <a:ext cx="7639876" cy="2799440"/>
              <a:chOff x="0" y="-38100"/>
              <a:chExt cx="1509111" cy="552976"/>
            </a:xfrm>
          </p:grpSpPr>
          <p:sp>
            <p:nvSpPr>
              <p:cNvPr id="422" name="Google Shape;422;p23"/>
              <p:cNvSpPr/>
              <p:nvPr/>
            </p:nvSpPr>
            <p:spPr>
              <a:xfrm>
                <a:off x="0" y="0"/>
                <a:ext cx="1509111" cy="514876"/>
              </a:xfrm>
              <a:custGeom>
                <a:rect b="b" l="l" r="r" t="t"/>
                <a:pathLst>
                  <a:path extrusionOk="0" h="514876" w="1509111">
                    <a:moveTo>
                      <a:pt x="68908" y="0"/>
                    </a:moveTo>
                    <a:lnTo>
                      <a:pt x="1440203" y="0"/>
                    </a:lnTo>
                    <a:cubicBezTo>
                      <a:pt x="1478260" y="0"/>
                      <a:pt x="1509111" y="30851"/>
                      <a:pt x="1509111" y="68908"/>
                    </a:cubicBezTo>
                    <a:lnTo>
                      <a:pt x="1509111" y="445968"/>
                    </a:lnTo>
                    <a:cubicBezTo>
                      <a:pt x="1509111" y="484025"/>
                      <a:pt x="1478260" y="514876"/>
                      <a:pt x="1440203" y="514876"/>
                    </a:cubicBezTo>
                    <a:lnTo>
                      <a:pt x="68908" y="514876"/>
                    </a:lnTo>
                    <a:cubicBezTo>
                      <a:pt x="30851" y="514876"/>
                      <a:pt x="0" y="484025"/>
                      <a:pt x="0" y="445968"/>
                    </a:cubicBezTo>
                    <a:lnTo>
                      <a:pt x="0" y="68908"/>
                    </a:lnTo>
                    <a:cubicBezTo>
                      <a:pt x="0" y="30851"/>
                      <a:pt x="30851" y="0"/>
                      <a:pt x="689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" name="Google Shape;423;p23"/>
              <p:cNvSpPr txBox="1"/>
              <p:nvPr/>
            </p:nvSpPr>
            <p:spPr>
              <a:xfrm>
                <a:off x="0" y="-38100"/>
                <a:ext cx="1509111" cy="5529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4" name="Google Shape;424;p23"/>
            <p:cNvSpPr txBox="1"/>
            <p:nvPr/>
          </p:nvSpPr>
          <p:spPr>
            <a:xfrm>
              <a:off x="590977" y="1255655"/>
              <a:ext cx="6695460" cy="967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elit, sed do eiusmod tempor.</a:t>
              </a:r>
              <a:endParaRPr/>
            </a:p>
          </p:txBody>
        </p:sp>
        <p:sp>
          <p:nvSpPr>
            <p:cNvPr id="425" name="Google Shape;425;p23"/>
            <p:cNvSpPr txBox="1"/>
            <p:nvPr/>
          </p:nvSpPr>
          <p:spPr>
            <a:xfrm>
              <a:off x="1949130" y="403880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Point 03</a:t>
              </a:r>
              <a:endParaRPr/>
            </a:p>
          </p:txBody>
        </p:sp>
      </p:grpSp>
      <p:grpSp>
        <p:nvGrpSpPr>
          <p:cNvPr id="426" name="Google Shape;426;p23"/>
          <p:cNvGrpSpPr/>
          <p:nvPr/>
        </p:nvGrpSpPr>
        <p:grpSpPr>
          <a:xfrm>
            <a:off x="11896969" y="6906876"/>
            <a:ext cx="5729907" cy="2099580"/>
            <a:chOff x="0" y="-192881"/>
            <a:chExt cx="7639876" cy="2799440"/>
          </a:xfrm>
        </p:grpSpPr>
        <p:grpSp>
          <p:nvGrpSpPr>
            <p:cNvPr id="427" name="Google Shape;427;p23"/>
            <p:cNvGrpSpPr/>
            <p:nvPr/>
          </p:nvGrpSpPr>
          <p:grpSpPr>
            <a:xfrm>
              <a:off x="0" y="-192881"/>
              <a:ext cx="7639876" cy="2799440"/>
              <a:chOff x="0" y="-38100"/>
              <a:chExt cx="1509111" cy="552976"/>
            </a:xfrm>
          </p:grpSpPr>
          <p:sp>
            <p:nvSpPr>
              <p:cNvPr id="428" name="Google Shape;428;p23"/>
              <p:cNvSpPr/>
              <p:nvPr/>
            </p:nvSpPr>
            <p:spPr>
              <a:xfrm>
                <a:off x="0" y="0"/>
                <a:ext cx="1509111" cy="514876"/>
              </a:xfrm>
              <a:custGeom>
                <a:rect b="b" l="l" r="r" t="t"/>
                <a:pathLst>
                  <a:path extrusionOk="0" h="514876" w="1509111">
                    <a:moveTo>
                      <a:pt x="68908" y="0"/>
                    </a:moveTo>
                    <a:lnTo>
                      <a:pt x="1440203" y="0"/>
                    </a:lnTo>
                    <a:cubicBezTo>
                      <a:pt x="1478260" y="0"/>
                      <a:pt x="1509111" y="30851"/>
                      <a:pt x="1509111" y="68908"/>
                    </a:cubicBezTo>
                    <a:lnTo>
                      <a:pt x="1509111" y="445968"/>
                    </a:lnTo>
                    <a:cubicBezTo>
                      <a:pt x="1509111" y="484025"/>
                      <a:pt x="1478260" y="514876"/>
                      <a:pt x="1440203" y="514876"/>
                    </a:cubicBezTo>
                    <a:lnTo>
                      <a:pt x="68908" y="514876"/>
                    </a:lnTo>
                    <a:cubicBezTo>
                      <a:pt x="30851" y="514876"/>
                      <a:pt x="0" y="484025"/>
                      <a:pt x="0" y="445968"/>
                    </a:cubicBezTo>
                    <a:lnTo>
                      <a:pt x="0" y="68908"/>
                    </a:lnTo>
                    <a:cubicBezTo>
                      <a:pt x="0" y="30851"/>
                      <a:pt x="30851" y="0"/>
                      <a:pt x="689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" name="Google Shape;429;p23"/>
              <p:cNvSpPr txBox="1"/>
              <p:nvPr/>
            </p:nvSpPr>
            <p:spPr>
              <a:xfrm>
                <a:off x="0" y="-38100"/>
                <a:ext cx="1509111" cy="5529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0" name="Google Shape;430;p23"/>
            <p:cNvSpPr txBox="1"/>
            <p:nvPr/>
          </p:nvSpPr>
          <p:spPr>
            <a:xfrm>
              <a:off x="590977" y="1255655"/>
              <a:ext cx="6695460" cy="967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elit, sed do eiusmod tempor.</a:t>
              </a:r>
              <a:endParaRPr/>
            </a:p>
          </p:txBody>
        </p:sp>
        <p:sp>
          <p:nvSpPr>
            <p:cNvPr id="431" name="Google Shape;431;p23"/>
            <p:cNvSpPr txBox="1"/>
            <p:nvPr/>
          </p:nvSpPr>
          <p:spPr>
            <a:xfrm>
              <a:off x="1949130" y="403880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Point 04</a:t>
              </a:r>
              <a:endParaRPr/>
            </a:p>
          </p:txBody>
        </p:sp>
      </p:grpSp>
      <p:sp>
        <p:nvSpPr>
          <p:cNvPr id="432" name="Google Shape;432;p23"/>
          <p:cNvSpPr/>
          <p:nvPr/>
        </p:nvSpPr>
        <p:spPr>
          <a:xfrm>
            <a:off x="0" y="6911631"/>
            <a:ext cx="3542849" cy="3375369"/>
          </a:xfrm>
          <a:custGeom>
            <a:rect b="b" l="l" r="r" t="t"/>
            <a:pathLst>
              <a:path extrusionOk="0" h="3375369" w="3542849">
                <a:moveTo>
                  <a:pt x="0" y="0"/>
                </a:moveTo>
                <a:lnTo>
                  <a:pt x="3542849" y="0"/>
                </a:lnTo>
                <a:lnTo>
                  <a:pt x="3542849" y="3375369"/>
                </a:lnTo>
                <a:lnTo>
                  <a:pt x="0" y="3375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93675" y="796738"/>
            <a:ext cx="10219608" cy="19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4"/>
          <p:cNvSpPr txBox="1"/>
          <p:nvPr/>
        </p:nvSpPr>
        <p:spPr>
          <a:xfrm>
            <a:off x="7681443" y="1342403"/>
            <a:ext cx="10392048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IMPORTANT DATES</a:t>
            </a:r>
            <a:endParaRPr/>
          </a:p>
        </p:txBody>
      </p:sp>
      <p:grpSp>
        <p:nvGrpSpPr>
          <p:cNvPr id="439" name="Google Shape;439;p24"/>
          <p:cNvGrpSpPr/>
          <p:nvPr/>
        </p:nvGrpSpPr>
        <p:grpSpPr>
          <a:xfrm>
            <a:off x="1125477" y="4010003"/>
            <a:ext cx="4446213" cy="3945120"/>
            <a:chOff x="0" y="-192881"/>
            <a:chExt cx="5928284" cy="5260159"/>
          </a:xfrm>
        </p:grpSpPr>
        <p:grpSp>
          <p:nvGrpSpPr>
            <p:cNvPr id="440" name="Google Shape;440;p24"/>
            <p:cNvGrpSpPr/>
            <p:nvPr/>
          </p:nvGrpSpPr>
          <p:grpSpPr>
            <a:xfrm>
              <a:off x="0" y="-192881"/>
              <a:ext cx="5928284" cy="3437370"/>
              <a:chOff x="0" y="-38100"/>
              <a:chExt cx="1171019" cy="678987"/>
            </a:xfrm>
          </p:grpSpPr>
          <p:sp>
            <p:nvSpPr>
              <p:cNvPr id="441" name="Google Shape;441;p24"/>
              <p:cNvSpPr/>
              <p:nvPr/>
            </p:nvSpPr>
            <p:spPr>
              <a:xfrm>
                <a:off x="0" y="0"/>
                <a:ext cx="1171019" cy="640887"/>
              </a:xfrm>
              <a:custGeom>
                <a:rect b="b" l="l" r="r" t="t"/>
                <a:pathLst>
                  <a:path extrusionOk="0" h="640887" w="1171019">
                    <a:moveTo>
                      <a:pt x="88803" y="0"/>
                    </a:moveTo>
                    <a:lnTo>
                      <a:pt x="1082216" y="0"/>
                    </a:lnTo>
                    <a:cubicBezTo>
                      <a:pt x="1131261" y="0"/>
                      <a:pt x="1171019" y="39759"/>
                      <a:pt x="1171019" y="88803"/>
                    </a:cubicBezTo>
                    <a:lnTo>
                      <a:pt x="1171019" y="552084"/>
                    </a:lnTo>
                    <a:cubicBezTo>
                      <a:pt x="1171019" y="601128"/>
                      <a:pt x="1131261" y="640887"/>
                      <a:pt x="1082216" y="640887"/>
                    </a:cubicBezTo>
                    <a:lnTo>
                      <a:pt x="88803" y="640887"/>
                    </a:lnTo>
                    <a:cubicBezTo>
                      <a:pt x="39759" y="640887"/>
                      <a:pt x="0" y="601128"/>
                      <a:pt x="0" y="552084"/>
                    </a:cubicBezTo>
                    <a:lnTo>
                      <a:pt x="0" y="88803"/>
                    </a:lnTo>
                    <a:cubicBezTo>
                      <a:pt x="0" y="39759"/>
                      <a:pt x="39759" y="0"/>
                      <a:pt x="888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" name="Google Shape;442;p24"/>
              <p:cNvSpPr txBox="1"/>
              <p:nvPr/>
            </p:nvSpPr>
            <p:spPr>
              <a:xfrm>
                <a:off x="0" y="-38100"/>
                <a:ext cx="1171019" cy="6789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3" name="Google Shape;443;p24"/>
            <p:cNvSpPr txBox="1"/>
            <p:nvPr/>
          </p:nvSpPr>
          <p:spPr>
            <a:xfrm>
              <a:off x="844037" y="516681"/>
              <a:ext cx="4240210" cy="14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JUN 30</a:t>
              </a:r>
              <a:endParaRPr/>
            </a:p>
          </p:txBody>
        </p:sp>
        <p:sp>
          <p:nvSpPr>
            <p:cNvPr id="444" name="Google Shape;444;p24"/>
            <p:cNvSpPr txBox="1"/>
            <p:nvPr/>
          </p:nvSpPr>
          <p:spPr>
            <a:xfrm>
              <a:off x="422018" y="3604873"/>
              <a:ext cx="5084247" cy="1462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elit, sed do eiusmod tempor.</a:t>
              </a:r>
              <a:endParaRPr/>
            </a:p>
          </p:txBody>
        </p:sp>
        <p:sp>
          <p:nvSpPr>
            <p:cNvPr id="445" name="Google Shape;445;p24"/>
            <p:cNvSpPr txBox="1"/>
            <p:nvPr/>
          </p:nvSpPr>
          <p:spPr>
            <a:xfrm>
              <a:off x="974565" y="1976380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Add Event Here</a:t>
              </a:r>
              <a:endParaRPr/>
            </a:p>
          </p:txBody>
        </p:sp>
      </p:grpSp>
      <p:grpSp>
        <p:nvGrpSpPr>
          <p:cNvPr id="446" name="Google Shape;446;p24"/>
          <p:cNvGrpSpPr/>
          <p:nvPr/>
        </p:nvGrpSpPr>
        <p:grpSpPr>
          <a:xfrm>
            <a:off x="6969282" y="4010003"/>
            <a:ext cx="4446213" cy="3945120"/>
            <a:chOff x="0" y="-192881"/>
            <a:chExt cx="5928284" cy="5260159"/>
          </a:xfrm>
        </p:grpSpPr>
        <p:grpSp>
          <p:nvGrpSpPr>
            <p:cNvPr id="447" name="Google Shape;447;p24"/>
            <p:cNvGrpSpPr/>
            <p:nvPr/>
          </p:nvGrpSpPr>
          <p:grpSpPr>
            <a:xfrm>
              <a:off x="0" y="-192881"/>
              <a:ext cx="5928284" cy="3437370"/>
              <a:chOff x="0" y="-38100"/>
              <a:chExt cx="1171019" cy="678987"/>
            </a:xfrm>
          </p:grpSpPr>
          <p:sp>
            <p:nvSpPr>
              <p:cNvPr id="448" name="Google Shape;448;p24"/>
              <p:cNvSpPr/>
              <p:nvPr/>
            </p:nvSpPr>
            <p:spPr>
              <a:xfrm>
                <a:off x="0" y="0"/>
                <a:ext cx="1171019" cy="640887"/>
              </a:xfrm>
              <a:custGeom>
                <a:rect b="b" l="l" r="r" t="t"/>
                <a:pathLst>
                  <a:path extrusionOk="0" h="640887" w="1171019">
                    <a:moveTo>
                      <a:pt x="88803" y="0"/>
                    </a:moveTo>
                    <a:lnTo>
                      <a:pt x="1082216" y="0"/>
                    </a:lnTo>
                    <a:cubicBezTo>
                      <a:pt x="1131261" y="0"/>
                      <a:pt x="1171019" y="39759"/>
                      <a:pt x="1171019" y="88803"/>
                    </a:cubicBezTo>
                    <a:lnTo>
                      <a:pt x="1171019" y="552084"/>
                    </a:lnTo>
                    <a:cubicBezTo>
                      <a:pt x="1171019" y="601128"/>
                      <a:pt x="1131261" y="640887"/>
                      <a:pt x="1082216" y="640887"/>
                    </a:cubicBezTo>
                    <a:lnTo>
                      <a:pt x="88803" y="640887"/>
                    </a:lnTo>
                    <a:cubicBezTo>
                      <a:pt x="39759" y="640887"/>
                      <a:pt x="0" y="601128"/>
                      <a:pt x="0" y="552084"/>
                    </a:cubicBezTo>
                    <a:lnTo>
                      <a:pt x="0" y="88803"/>
                    </a:lnTo>
                    <a:cubicBezTo>
                      <a:pt x="0" y="39759"/>
                      <a:pt x="39759" y="0"/>
                      <a:pt x="888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" name="Google Shape;449;p24"/>
              <p:cNvSpPr txBox="1"/>
              <p:nvPr/>
            </p:nvSpPr>
            <p:spPr>
              <a:xfrm>
                <a:off x="0" y="-38100"/>
                <a:ext cx="1171019" cy="6789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0" name="Google Shape;450;p24"/>
            <p:cNvSpPr txBox="1"/>
            <p:nvPr/>
          </p:nvSpPr>
          <p:spPr>
            <a:xfrm>
              <a:off x="844037" y="516681"/>
              <a:ext cx="4240210" cy="14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JUL 30</a:t>
              </a:r>
              <a:endParaRPr/>
            </a:p>
          </p:txBody>
        </p:sp>
        <p:sp>
          <p:nvSpPr>
            <p:cNvPr id="451" name="Google Shape;451;p24"/>
            <p:cNvSpPr txBox="1"/>
            <p:nvPr/>
          </p:nvSpPr>
          <p:spPr>
            <a:xfrm>
              <a:off x="422018" y="3604873"/>
              <a:ext cx="5084247" cy="1462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elit, sed do eiusmod tempor.</a:t>
              </a:r>
              <a:endParaRPr/>
            </a:p>
          </p:txBody>
        </p:sp>
        <p:sp>
          <p:nvSpPr>
            <p:cNvPr id="452" name="Google Shape;452;p24"/>
            <p:cNvSpPr txBox="1"/>
            <p:nvPr/>
          </p:nvSpPr>
          <p:spPr>
            <a:xfrm>
              <a:off x="974565" y="1976380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Add Event Here</a:t>
              </a:r>
              <a:endParaRPr/>
            </a:p>
          </p:txBody>
        </p:sp>
      </p:grpSp>
      <p:grpSp>
        <p:nvGrpSpPr>
          <p:cNvPr id="453" name="Google Shape;453;p24"/>
          <p:cNvGrpSpPr/>
          <p:nvPr/>
        </p:nvGrpSpPr>
        <p:grpSpPr>
          <a:xfrm>
            <a:off x="12813087" y="4010003"/>
            <a:ext cx="4446213" cy="3945120"/>
            <a:chOff x="0" y="-192881"/>
            <a:chExt cx="5928284" cy="5260159"/>
          </a:xfrm>
        </p:grpSpPr>
        <p:grpSp>
          <p:nvGrpSpPr>
            <p:cNvPr id="454" name="Google Shape;454;p24"/>
            <p:cNvGrpSpPr/>
            <p:nvPr/>
          </p:nvGrpSpPr>
          <p:grpSpPr>
            <a:xfrm>
              <a:off x="0" y="-192881"/>
              <a:ext cx="5928284" cy="3437370"/>
              <a:chOff x="0" y="-38100"/>
              <a:chExt cx="1171019" cy="678987"/>
            </a:xfrm>
          </p:grpSpPr>
          <p:sp>
            <p:nvSpPr>
              <p:cNvPr id="455" name="Google Shape;455;p24"/>
              <p:cNvSpPr/>
              <p:nvPr/>
            </p:nvSpPr>
            <p:spPr>
              <a:xfrm>
                <a:off x="0" y="0"/>
                <a:ext cx="1171019" cy="640887"/>
              </a:xfrm>
              <a:custGeom>
                <a:rect b="b" l="l" r="r" t="t"/>
                <a:pathLst>
                  <a:path extrusionOk="0" h="640887" w="1171019">
                    <a:moveTo>
                      <a:pt x="88803" y="0"/>
                    </a:moveTo>
                    <a:lnTo>
                      <a:pt x="1082216" y="0"/>
                    </a:lnTo>
                    <a:cubicBezTo>
                      <a:pt x="1131261" y="0"/>
                      <a:pt x="1171019" y="39759"/>
                      <a:pt x="1171019" y="88803"/>
                    </a:cubicBezTo>
                    <a:lnTo>
                      <a:pt x="1171019" y="552084"/>
                    </a:lnTo>
                    <a:cubicBezTo>
                      <a:pt x="1171019" y="601128"/>
                      <a:pt x="1131261" y="640887"/>
                      <a:pt x="1082216" y="640887"/>
                    </a:cubicBezTo>
                    <a:lnTo>
                      <a:pt x="88803" y="640887"/>
                    </a:lnTo>
                    <a:cubicBezTo>
                      <a:pt x="39759" y="640887"/>
                      <a:pt x="0" y="601128"/>
                      <a:pt x="0" y="552084"/>
                    </a:cubicBezTo>
                    <a:lnTo>
                      <a:pt x="0" y="88803"/>
                    </a:lnTo>
                    <a:cubicBezTo>
                      <a:pt x="0" y="39759"/>
                      <a:pt x="39759" y="0"/>
                      <a:pt x="888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" name="Google Shape;456;p24"/>
              <p:cNvSpPr txBox="1"/>
              <p:nvPr/>
            </p:nvSpPr>
            <p:spPr>
              <a:xfrm>
                <a:off x="0" y="-38100"/>
                <a:ext cx="1171019" cy="6789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7" name="Google Shape;457;p24"/>
            <p:cNvSpPr txBox="1"/>
            <p:nvPr/>
          </p:nvSpPr>
          <p:spPr>
            <a:xfrm>
              <a:off x="844037" y="516681"/>
              <a:ext cx="4240210" cy="14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8C52FF"/>
                  </a:solidFill>
                  <a:latin typeface="Barlow Black"/>
                  <a:ea typeface="Barlow Black"/>
                  <a:cs typeface="Barlow Black"/>
                  <a:sym typeface="Barlow Black"/>
                </a:rPr>
                <a:t>AUG 30</a:t>
              </a:r>
              <a:endParaRPr/>
            </a:p>
          </p:txBody>
        </p:sp>
        <p:sp>
          <p:nvSpPr>
            <p:cNvPr id="458" name="Google Shape;458;p24"/>
            <p:cNvSpPr txBox="1"/>
            <p:nvPr/>
          </p:nvSpPr>
          <p:spPr>
            <a:xfrm>
              <a:off x="422018" y="3604873"/>
              <a:ext cx="5084247" cy="1462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elit, sed do eiusmod tempor.</a:t>
              </a:r>
              <a:endParaRPr/>
            </a:p>
          </p:txBody>
        </p:sp>
        <p:sp>
          <p:nvSpPr>
            <p:cNvPr id="459" name="Google Shape;459;p24"/>
            <p:cNvSpPr txBox="1"/>
            <p:nvPr/>
          </p:nvSpPr>
          <p:spPr>
            <a:xfrm>
              <a:off x="974565" y="1976380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Add Event Here</a:t>
              </a:r>
              <a:endParaRPr/>
            </a:p>
          </p:txBody>
        </p:sp>
      </p:grpSp>
      <p:pic>
        <p:nvPicPr>
          <p:cNvPr id="460" name="Google Shape;4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9442813" y="8576463"/>
            <a:ext cx="10219608" cy="19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1BDAFF"/>
            </a:gs>
          </a:gsLst>
          <a:lin ang="0" scaled="0"/>
        </a:gra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55"/>
            <a:ext cx="18288000" cy="4732734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25"/>
          <p:cNvSpPr txBox="1"/>
          <p:nvPr/>
        </p:nvSpPr>
        <p:spPr>
          <a:xfrm>
            <a:off x="1028700" y="5920450"/>
            <a:ext cx="6645260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REQUIREMENTS</a:t>
            </a:r>
            <a:endParaRPr/>
          </a:p>
        </p:txBody>
      </p:sp>
      <p:sp>
        <p:nvSpPr>
          <p:cNvPr id="467" name="Google Shape;467;p25"/>
          <p:cNvSpPr/>
          <p:nvPr/>
        </p:nvSpPr>
        <p:spPr>
          <a:xfrm>
            <a:off x="13321817" y="0"/>
            <a:ext cx="4966183" cy="4731418"/>
          </a:xfrm>
          <a:custGeom>
            <a:rect b="b" l="l" r="r" t="t"/>
            <a:pathLst>
              <a:path extrusionOk="0" h="4731418" w="4966183">
                <a:moveTo>
                  <a:pt x="0" y="0"/>
                </a:moveTo>
                <a:lnTo>
                  <a:pt x="4966183" y="0"/>
                </a:lnTo>
                <a:lnTo>
                  <a:pt x="4966183" y="4731418"/>
                </a:lnTo>
                <a:lnTo>
                  <a:pt x="0" y="4731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8" name="Google Shape;468;p25"/>
          <p:cNvSpPr txBox="1"/>
          <p:nvPr/>
        </p:nvSpPr>
        <p:spPr>
          <a:xfrm>
            <a:off x="1028700" y="7248885"/>
            <a:ext cx="4527865" cy="1253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incididunt.</a:t>
            </a:r>
            <a:endParaRPr/>
          </a:p>
        </p:txBody>
      </p:sp>
      <p:grpSp>
        <p:nvGrpSpPr>
          <p:cNvPr id="469" name="Google Shape;469;p25"/>
          <p:cNvGrpSpPr/>
          <p:nvPr/>
        </p:nvGrpSpPr>
        <p:grpSpPr>
          <a:xfrm>
            <a:off x="7324969" y="5406025"/>
            <a:ext cx="3211702" cy="3475640"/>
            <a:chOff x="0" y="-192881"/>
            <a:chExt cx="4282269" cy="4634187"/>
          </a:xfrm>
        </p:grpSpPr>
        <p:grpSp>
          <p:nvGrpSpPr>
            <p:cNvPr id="470" name="Google Shape;470;p25"/>
            <p:cNvGrpSpPr/>
            <p:nvPr/>
          </p:nvGrpSpPr>
          <p:grpSpPr>
            <a:xfrm>
              <a:off x="0" y="-192881"/>
              <a:ext cx="4282269" cy="4634187"/>
              <a:chOff x="0" y="-38100"/>
              <a:chExt cx="845880" cy="915395"/>
            </a:xfrm>
          </p:grpSpPr>
          <p:sp>
            <p:nvSpPr>
              <p:cNvPr id="471" name="Google Shape;471;p25"/>
              <p:cNvSpPr/>
              <p:nvPr/>
            </p:nvSpPr>
            <p:spPr>
              <a:xfrm>
                <a:off x="0" y="0"/>
                <a:ext cx="845880" cy="877295"/>
              </a:xfrm>
              <a:custGeom>
                <a:rect b="b" l="l" r="r" t="t"/>
                <a:pathLst>
                  <a:path extrusionOk="0" h="877295" w="845880">
                    <a:moveTo>
                      <a:pt x="122937" y="0"/>
                    </a:moveTo>
                    <a:lnTo>
                      <a:pt x="722943" y="0"/>
                    </a:lnTo>
                    <a:cubicBezTo>
                      <a:pt x="755548" y="0"/>
                      <a:pt x="786818" y="12952"/>
                      <a:pt x="809873" y="36007"/>
                    </a:cubicBezTo>
                    <a:cubicBezTo>
                      <a:pt x="832928" y="59063"/>
                      <a:pt x="845880" y="90332"/>
                      <a:pt x="845880" y="122937"/>
                    </a:cubicBezTo>
                    <a:lnTo>
                      <a:pt x="845880" y="754358"/>
                    </a:lnTo>
                    <a:cubicBezTo>
                      <a:pt x="845880" y="786963"/>
                      <a:pt x="832928" y="818232"/>
                      <a:pt x="809873" y="841288"/>
                    </a:cubicBezTo>
                    <a:cubicBezTo>
                      <a:pt x="786818" y="864343"/>
                      <a:pt x="755548" y="877295"/>
                      <a:pt x="722943" y="877295"/>
                    </a:cubicBezTo>
                    <a:lnTo>
                      <a:pt x="122937" y="877295"/>
                    </a:lnTo>
                    <a:cubicBezTo>
                      <a:pt x="90332" y="877295"/>
                      <a:pt x="59063" y="864343"/>
                      <a:pt x="36007" y="841288"/>
                    </a:cubicBezTo>
                    <a:cubicBezTo>
                      <a:pt x="12952" y="818232"/>
                      <a:pt x="0" y="786963"/>
                      <a:pt x="0" y="754358"/>
                    </a:cubicBezTo>
                    <a:lnTo>
                      <a:pt x="0" y="122937"/>
                    </a:lnTo>
                    <a:cubicBezTo>
                      <a:pt x="0" y="90332"/>
                      <a:pt x="12952" y="59063"/>
                      <a:pt x="36007" y="36007"/>
                    </a:cubicBezTo>
                    <a:cubicBezTo>
                      <a:pt x="59063" y="12952"/>
                      <a:pt x="90332" y="0"/>
                      <a:pt x="1229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25"/>
              <p:cNvSpPr txBox="1"/>
              <p:nvPr/>
            </p:nvSpPr>
            <p:spPr>
              <a:xfrm>
                <a:off x="0" y="-38100"/>
                <a:ext cx="845880" cy="9153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3" name="Google Shape;473;p25"/>
            <p:cNvSpPr txBox="1"/>
            <p:nvPr/>
          </p:nvSpPr>
          <p:spPr>
            <a:xfrm>
              <a:off x="294869" y="1634644"/>
              <a:ext cx="3835842" cy="1957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elit, sed do eiusmod tempor.</a:t>
              </a:r>
              <a:endParaRPr/>
            </a:p>
          </p:txBody>
        </p:sp>
        <p:sp>
          <p:nvSpPr>
            <p:cNvPr id="474" name="Google Shape;474;p25"/>
            <p:cNvSpPr txBox="1"/>
            <p:nvPr/>
          </p:nvSpPr>
          <p:spPr>
            <a:xfrm>
              <a:off x="151558" y="791807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Point 01</a:t>
              </a:r>
              <a:endParaRPr/>
            </a:p>
          </p:txBody>
        </p:sp>
      </p:grpSp>
      <p:grpSp>
        <p:nvGrpSpPr>
          <p:cNvPr id="475" name="Google Shape;475;p25"/>
          <p:cNvGrpSpPr/>
          <p:nvPr/>
        </p:nvGrpSpPr>
        <p:grpSpPr>
          <a:xfrm>
            <a:off x="10939918" y="5406025"/>
            <a:ext cx="3211702" cy="3475640"/>
            <a:chOff x="0" y="-192881"/>
            <a:chExt cx="4282269" cy="4634187"/>
          </a:xfrm>
        </p:grpSpPr>
        <p:grpSp>
          <p:nvGrpSpPr>
            <p:cNvPr id="476" name="Google Shape;476;p25"/>
            <p:cNvGrpSpPr/>
            <p:nvPr/>
          </p:nvGrpSpPr>
          <p:grpSpPr>
            <a:xfrm>
              <a:off x="0" y="-192881"/>
              <a:ext cx="4282269" cy="4634187"/>
              <a:chOff x="0" y="-38100"/>
              <a:chExt cx="845880" cy="915395"/>
            </a:xfrm>
          </p:grpSpPr>
          <p:sp>
            <p:nvSpPr>
              <p:cNvPr id="477" name="Google Shape;477;p25"/>
              <p:cNvSpPr/>
              <p:nvPr/>
            </p:nvSpPr>
            <p:spPr>
              <a:xfrm>
                <a:off x="0" y="0"/>
                <a:ext cx="845880" cy="877295"/>
              </a:xfrm>
              <a:custGeom>
                <a:rect b="b" l="l" r="r" t="t"/>
                <a:pathLst>
                  <a:path extrusionOk="0" h="877295" w="845880">
                    <a:moveTo>
                      <a:pt x="122937" y="0"/>
                    </a:moveTo>
                    <a:lnTo>
                      <a:pt x="722943" y="0"/>
                    </a:lnTo>
                    <a:cubicBezTo>
                      <a:pt x="755548" y="0"/>
                      <a:pt x="786818" y="12952"/>
                      <a:pt x="809873" y="36007"/>
                    </a:cubicBezTo>
                    <a:cubicBezTo>
                      <a:pt x="832928" y="59063"/>
                      <a:pt x="845880" y="90332"/>
                      <a:pt x="845880" y="122937"/>
                    </a:cubicBezTo>
                    <a:lnTo>
                      <a:pt x="845880" y="754358"/>
                    </a:lnTo>
                    <a:cubicBezTo>
                      <a:pt x="845880" y="786963"/>
                      <a:pt x="832928" y="818232"/>
                      <a:pt x="809873" y="841288"/>
                    </a:cubicBezTo>
                    <a:cubicBezTo>
                      <a:pt x="786818" y="864343"/>
                      <a:pt x="755548" y="877295"/>
                      <a:pt x="722943" y="877295"/>
                    </a:cubicBezTo>
                    <a:lnTo>
                      <a:pt x="122937" y="877295"/>
                    </a:lnTo>
                    <a:cubicBezTo>
                      <a:pt x="90332" y="877295"/>
                      <a:pt x="59063" y="864343"/>
                      <a:pt x="36007" y="841288"/>
                    </a:cubicBezTo>
                    <a:cubicBezTo>
                      <a:pt x="12952" y="818232"/>
                      <a:pt x="0" y="786963"/>
                      <a:pt x="0" y="754358"/>
                    </a:cubicBezTo>
                    <a:lnTo>
                      <a:pt x="0" y="122937"/>
                    </a:lnTo>
                    <a:cubicBezTo>
                      <a:pt x="0" y="90332"/>
                      <a:pt x="12952" y="59063"/>
                      <a:pt x="36007" y="36007"/>
                    </a:cubicBezTo>
                    <a:cubicBezTo>
                      <a:pt x="59063" y="12952"/>
                      <a:pt x="90332" y="0"/>
                      <a:pt x="1229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25"/>
              <p:cNvSpPr txBox="1"/>
              <p:nvPr/>
            </p:nvSpPr>
            <p:spPr>
              <a:xfrm>
                <a:off x="0" y="-38100"/>
                <a:ext cx="845880" cy="9153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9" name="Google Shape;479;p25"/>
            <p:cNvSpPr txBox="1"/>
            <p:nvPr/>
          </p:nvSpPr>
          <p:spPr>
            <a:xfrm>
              <a:off x="294869" y="1634644"/>
              <a:ext cx="3835842" cy="1957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elit, sed do eiusmod tempor.</a:t>
              </a:r>
              <a:endParaRPr/>
            </a:p>
          </p:txBody>
        </p:sp>
        <p:sp>
          <p:nvSpPr>
            <p:cNvPr id="480" name="Google Shape;480;p25"/>
            <p:cNvSpPr txBox="1"/>
            <p:nvPr/>
          </p:nvSpPr>
          <p:spPr>
            <a:xfrm>
              <a:off x="151558" y="791807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Point 02</a:t>
              </a:r>
              <a:endParaRPr/>
            </a:p>
          </p:txBody>
        </p:sp>
      </p:grpSp>
      <p:grpSp>
        <p:nvGrpSpPr>
          <p:cNvPr id="481" name="Google Shape;481;p25"/>
          <p:cNvGrpSpPr/>
          <p:nvPr/>
        </p:nvGrpSpPr>
        <p:grpSpPr>
          <a:xfrm>
            <a:off x="14551670" y="5406025"/>
            <a:ext cx="3211702" cy="3475640"/>
            <a:chOff x="0" y="-192881"/>
            <a:chExt cx="4282269" cy="4634187"/>
          </a:xfrm>
        </p:grpSpPr>
        <p:grpSp>
          <p:nvGrpSpPr>
            <p:cNvPr id="482" name="Google Shape;482;p25"/>
            <p:cNvGrpSpPr/>
            <p:nvPr/>
          </p:nvGrpSpPr>
          <p:grpSpPr>
            <a:xfrm>
              <a:off x="0" y="-192881"/>
              <a:ext cx="4282269" cy="4634187"/>
              <a:chOff x="0" y="-38100"/>
              <a:chExt cx="845880" cy="915395"/>
            </a:xfrm>
          </p:grpSpPr>
          <p:sp>
            <p:nvSpPr>
              <p:cNvPr id="483" name="Google Shape;483;p25"/>
              <p:cNvSpPr/>
              <p:nvPr/>
            </p:nvSpPr>
            <p:spPr>
              <a:xfrm>
                <a:off x="0" y="0"/>
                <a:ext cx="845880" cy="877295"/>
              </a:xfrm>
              <a:custGeom>
                <a:rect b="b" l="l" r="r" t="t"/>
                <a:pathLst>
                  <a:path extrusionOk="0" h="877295" w="845880">
                    <a:moveTo>
                      <a:pt x="122937" y="0"/>
                    </a:moveTo>
                    <a:lnTo>
                      <a:pt x="722943" y="0"/>
                    </a:lnTo>
                    <a:cubicBezTo>
                      <a:pt x="755548" y="0"/>
                      <a:pt x="786818" y="12952"/>
                      <a:pt x="809873" y="36007"/>
                    </a:cubicBezTo>
                    <a:cubicBezTo>
                      <a:pt x="832928" y="59063"/>
                      <a:pt x="845880" y="90332"/>
                      <a:pt x="845880" y="122937"/>
                    </a:cubicBezTo>
                    <a:lnTo>
                      <a:pt x="845880" y="754358"/>
                    </a:lnTo>
                    <a:cubicBezTo>
                      <a:pt x="845880" y="786963"/>
                      <a:pt x="832928" y="818232"/>
                      <a:pt x="809873" y="841288"/>
                    </a:cubicBezTo>
                    <a:cubicBezTo>
                      <a:pt x="786818" y="864343"/>
                      <a:pt x="755548" y="877295"/>
                      <a:pt x="722943" y="877295"/>
                    </a:cubicBezTo>
                    <a:lnTo>
                      <a:pt x="122937" y="877295"/>
                    </a:lnTo>
                    <a:cubicBezTo>
                      <a:pt x="90332" y="877295"/>
                      <a:pt x="59063" y="864343"/>
                      <a:pt x="36007" y="841288"/>
                    </a:cubicBezTo>
                    <a:cubicBezTo>
                      <a:pt x="12952" y="818232"/>
                      <a:pt x="0" y="786963"/>
                      <a:pt x="0" y="754358"/>
                    </a:cubicBezTo>
                    <a:lnTo>
                      <a:pt x="0" y="122937"/>
                    </a:lnTo>
                    <a:cubicBezTo>
                      <a:pt x="0" y="90332"/>
                      <a:pt x="12952" y="59063"/>
                      <a:pt x="36007" y="36007"/>
                    </a:cubicBezTo>
                    <a:cubicBezTo>
                      <a:pt x="59063" y="12952"/>
                      <a:pt x="90332" y="0"/>
                      <a:pt x="1229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Google Shape;484;p25"/>
              <p:cNvSpPr txBox="1"/>
              <p:nvPr/>
            </p:nvSpPr>
            <p:spPr>
              <a:xfrm>
                <a:off x="0" y="-38100"/>
                <a:ext cx="845880" cy="9153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5" name="Google Shape;485;p25"/>
            <p:cNvSpPr txBox="1"/>
            <p:nvPr/>
          </p:nvSpPr>
          <p:spPr>
            <a:xfrm>
              <a:off x="294869" y="1634644"/>
              <a:ext cx="3835842" cy="1957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elit, sed do eiusmod tempor.</a:t>
              </a:r>
              <a:endParaRPr/>
            </a:p>
          </p:txBody>
        </p:sp>
        <p:sp>
          <p:nvSpPr>
            <p:cNvPr id="486" name="Google Shape;486;p25"/>
            <p:cNvSpPr txBox="1"/>
            <p:nvPr/>
          </p:nvSpPr>
          <p:spPr>
            <a:xfrm>
              <a:off x="151558" y="791807"/>
              <a:ext cx="3979154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10854"/>
                  </a:solidFill>
                  <a:latin typeface="Barlow"/>
                  <a:ea typeface="Barlow"/>
                  <a:cs typeface="Barlow"/>
                  <a:sym typeface="Barlow"/>
                </a:rPr>
                <a:t>Point 03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