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Inter"/>
      <p:regular r:id="rId22"/>
      <p:bold r:id="rId23"/>
    </p:embeddedFont>
    <p:embeddedFont>
      <p:font typeface="Inter Black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Inter-regular.fntdata"/><Relationship Id="rId21" Type="http://schemas.openxmlformats.org/officeDocument/2006/relationships/slide" Target="slides/slide16.xml"/><Relationship Id="rId24" Type="http://schemas.openxmlformats.org/officeDocument/2006/relationships/font" Target="fonts/InterBlack-bold.fntdata"/><Relationship Id="rId23" Type="http://schemas.openxmlformats.org/officeDocument/2006/relationships/font" Target="fonts/Inter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idx="10" type="dt"/>
          </p:nvPr>
        </p:nvSpPr>
        <p:spPr>
          <a:xfrm>
            <a:off x="1028700" y="71474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695700" y="71474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471875" y="87349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11"/>
          <p:cNvGrpSpPr/>
          <p:nvPr/>
        </p:nvGrpSpPr>
        <p:grpSpPr>
          <a:xfrm>
            <a:off x="1028700" y="3351844"/>
            <a:ext cx="3907925" cy="4186329"/>
            <a:chOff x="0" y="-38100"/>
            <a:chExt cx="1141200" cy="1222500"/>
          </a:xfrm>
        </p:grpSpPr>
        <p:sp>
          <p:nvSpPr>
            <p:cNvPr id="170" name="Google Shape;170;p11"/>
            <p:cNvSpPr/>
            <p:nvPr/>
          </p:nvSpPr>
          <p:spPr>
            <a:xfrm>
              <a:off x="0" y="0"/>
              <a:ext cx="1141092" cy="1184261"/>
            </a:xfrm>
            <a:custGeom>
              <a:rect b="b" l="l" r="r" t="t"/>
              <a:pathLst>
                <a:path extrusionOk="0" h="1184261" w="1141092">
                  <a:moveTo>
                    <a:pt x="0" y="0"/>
                  </a:moveTo>
                  <a:lnTo>
                    <a:pt x="1141092" y="0"/>
                  </a:lnTo>
                  <a:lnTo>
                    <a:pt x="1141092" y="1184261"/>
                  </a:lnTo>
                  <a:lnTo>
                    <a:pt x="0" y="11842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1" name="Google Shape;171;p11"/>
            <p:cNvSpPr txBox="1"/>
            <p:nvPr/>
          </p:nvSpPr>
          <p:spPr>
            <a:xfrm>
              <a:off x="0" y="-38100"/>
              <a:ext cx="1141200" cy="122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11"/>
          <p:cNvGrpSpPr/>
          <p:nvPr/>
        </p:nvGrpSpPr>
        <p:grpSpPr>
          <a:xfrm>
            <a:off x="6736225" y="3351844"/>
            <a:ext cx="3907925" cy="4186329"/>
            <a:chOff x="0" y="-38100"/>
            <a:chExt cx="1141200" cy="1222500"/>
          </a:xfrm>
        </p:grpSpPr>
        <p:sp>
          <p:nvSpPr>
            <p:cNvPr id="173" name="Google Shape;173;p11"/>
            <p:cNvSpPr/>
            <p:nvPr/>
          </p:nvSpPr>
          <p:spPr>
            <a:xfrm>
              <a:off x="0" y="0"/>
              <a:ext cx="1141092" cy="1184261"/>
            </a:xfrm>
            <a:custGeom>
              <a:rect b="b" l="l" r="r" t="t"/>
              <a:pathLst>
                <a:path extrusionOk="0" h="1184261" w="1141092">
                  <a:moveTo>
                    <a:pt x="0" y="0"/>
                  </a:moveTo>
                  <a:lnTo>
                    <a:pt x="1141092" y="0"/>
                  </a:lnTo>
                  <a:lnTo>
                    <a:pt x="1141092" y="1184261"/>
                  </a:lnTo>
                  <a:lnTo>
                    <a:pt x="0" y="11842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4" name="Google Shape;174;p11"/>
            <p:cNvSpPr txBox="1"/>
            <p:nvPr/>
          </p:nvSpPr>
          <p:spPr>
            <a:xfrm>
              <a:off x="0" y="-38100"/>
              <a:ext cx="1141200" cy="122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11"/>
          <p:cNvGrpSpPr/>
          <p:nvPr/>
        </p:nvGrpSpPr>
        <p:grpSpPr>
          <a:xfrm>
            <a:off x="12443750" y="3351844"/>
            <a:ext cx="3907925" cy="4186329"/>
            <a:chOff x="0" y="-38100"/>
            <a:chExt cx="1141200" cy="1222500"/>
          </a:xfrm>
        </p:grpSpPr>
        <p:sp>
          <p:nvSpPr>
            <p:cNvPr id="176" name="Google Shape;176;p11"/>
            <p:cNvSpPr/>
            <p:nvPr/>
          </p:nvSpPr>
          <p:spPr>
            <a:xfrm>
              <a:off x="0" y="0"/>
              <a:ext cx="1141092" cy="1184261"/>
            </a:xfrm>
            <a:custGeom>
              <a:rect b="b" l="l" r="r" t="t"/>
              <a:pathLst>
                <a:path extrusionOk="0" h="1184261" w="1141092">
                  <a:moveTo>
                    <a:pt x="0" y="0"/>
                  </a:moveTo>
                  <a:lnTo>
                    <a:pt x="1141092" y="0"/>
                  </a:lnTo>
                  <a:lnTo>
                    <a:pt x="1141092" y="1184261"/>
                  </a:lnTo>
                  <a:lnTo>
                    <a:pt x="0" y="11842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7" name="Google Shape;177;p11"/>
            <p:cNvSpPr txBox="1"/>
            <p:nvPr/>
          </p:nvSpPr>
          <p:spPr>
            <a:xfrm>
              <a:off x="0" y="-38100"/>
              <a:ext cx="1141200" cy="122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11"/>
          <p:cNvSpPr/>
          <p:nvPr>
            <p:ph idx="2" type="pic"/>
          </p:nvPr>
        </p:nvSpPr>
        <p:spPr>
          <a:xfrm>
            <a:off x="1356200" y="3833550"/>
            <a:ext cx="3252600" cy="33528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11"/>
          <p:cNvSpPr/>
          <p:nvPr>
            <p:ph idx="3" type="pic"/>
          </p:nvPr>
        </p:nvSpPr>
        <p:spPr>
          <a:xfrm>
            <a:off x="7063888" y="3833588"/>
            <a:ext cx="3252600" cy="33528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11"/>
          <p:cNvSpPr/>
          <p:nvPr>
            <p:ph idx="4" type="pic"/>
          </p:nvPr>
        </p:nvSpPr>
        <p:spPr>
          <a:xfrm>
            <a:off x="12771575" y="3833600"/>
            <a:ext cx="3252600" cy="33528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11"/>
          <p:cNvSpPr txBox="1"/>
          <p:nvPr>
            <p:ph type="title"/>
          </p:nvPr>
        </p:nvSpPr>
        <p:spPr>
          <a:xfrm>
            <a:off x="1028700" y="1890725"/>
            <a:ext cx="10352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11"/>
          <p:cNvSpPr txBox="1"/>
          <p:nvPr>
            <p:ph idx="1" type="body"/>
          </p:nvPr>
        </p:nvSpPr>
        <p:spPr>
          <a:xfrm>
            <a:off x="1028700" y="7986250"/>
            <a:ext cx="3907800" cy="12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183" name="Google Shape;183;p11"/>
          <p:cNvSpPr txBox="1"/>
          <p:nvPr>
            <p:ph idx="5" type="body"/>
          </p:nvPr>
        </p:nvSpPr>
        <p:spPr>
          <a:xfrm>
            <a:off x="6736075" y="7986250"/>
            <a:ext cx="3907800" cy="12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184" name="Google Shape;184;p11"/>
          <p:cNvSpPr txBox="1"/>
          <p:nvPr>
            <p:ph idx="6" type="body"/>
          </p:nvPr>
        </p:nvSpPr>
        <p:spPr>
          <a:xfrm>
            <a:off x="12443450" y="7986250"/>
            <a:ext cx="3907800" cy="12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"/>
          <p:cNvSpPr/>
          <p:nvPr>
            <p:ph idx="2" type="pic"/>
          </p:nvPr>
        </p:nvSpPr>
        <p:spPr>
          <a:xfrm>
            <a:off x="5315150" y="1606950"/>
            <a:ext cx="7657800" cy="76449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87" name="Google Shape;187;p12"/>
          <p:cNvGrpSpPr/>
          <p:nvPr/>
        </p:nvGrpSpPr>
        <p:grpSpPr>
          <a:xfrm>
            <a:off x="1028700" y="2687327"/>
            <a:ext cx="5484287" cy="5484287"/>
            <a:chOff x="0" y="0"/>
            <a:chExt cx="812800" cy="812800"/>
          </a:xfrm>
        </p:grpSpPr>
        <p:sp>
          <p:nvSpPr>
            <p:cNvPr id="188" name="Google Shape;18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2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12"/>
          <p:cNvGrpSpPr/>
          <p:nvPr/>
        </p:nvGrpSpPr>
        <p:grpSpPr>
          <a:xfrm>
            <a:off x="12069337" y="2687327"/>
            <a:ext cx="5611327" cy="5611327"/>
            <a:chOff x="0" y="0"/>
            <a:chExt cx="812800" cy="812800"/>
          </a:xfrm>
        </p:grpSpPr>
        <p:sp>
          <p:nvSpPr>
            <p:cNvPr id="191" name="Google Shape;191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2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12"/>
          <p:cNvSpPr txBox="1"/>
          <p:nvPr>
            <p:ph idx="1" type="body"/>
          </p:nvPr>
        </p:nvSpPr>
        <p:spPr>
          <a:xfrm>
            <a:off x="1912600" y="3997950"/>
            <a:ext cx="3533700" cy="28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194" name="Google Shape;194;p12"/>
          <p:cNvSpPr txBox="1"/>
          <p:nvPr>
            <p:ph idx="3" type="body"/>
          </p:nvPr>
        </p:nvSpPr>
        <p:spPr>
          <a:xfrm>
            <a:off x="13108150" y="4048338"/>
            <a:ext cx="3533700" cy="28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>
            <p:ph idx="2" type="pic"/>
          </p:nvPr>
        </p:nvSpPr>
        <p:spPr>
          <a:xfrm>
            <a:off x="11234625" y="-48850"/>
            <a:ext cx="7056300" cy="103359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3"/>
          <p:cNvSpPr txBox="1"/>
          <p:nvPr>
            <p:ph type="title"/>
          </p:nvPr>
        </p:nvSpPr>
        <p:spPr>
          <a:xfrm rot="-5400000">
            <a:off x="-1964575" y="4693200"/>
            <a:ext cx="68628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8" name="Google Shape;198;p13"/>
          <p:cNvGrpSpPr/>
          <p:nvPr/>
        </p:nvGrpSpPr>
        <p:grpSpPr>
          <a:xfrm>
            <a:off x="2478746" y="1885984"/>
            <a:ext cx="9528321" cy="6757445"/>
            <a:chOff x="0" y="-38100"/>
            <a:chExt cx="2509500" cy="1779727"/>
          </a:xfrm>
        </p:grpSpPr>
        <p:sp>
          <p:nvSpPr>
            <p:cNvPr id="199" name="Google Shape;199;p13"/>
            <p:cNvSpPr/>
            <p:nvPr/>
          </p:nvSpPr>
          <p:spPr>
            <a:xfrm>
              <a:off x="0" y="0"/>
              <a:ext cx="2509381" cy="1741627"/>
            </a:xfrm>
            <a:custGeom>
              <a:rect b="b" l="l" r="r" t="t"/>
              <a:pathLst>
                <a:path extrusionOk="0" h="1741627" w="2509381">
                  <a:moveTo>
                    <a:pt x="0" y="0"/>
                  </a:moveTo>
                  <a:lnTo>
                    <a:pt x="2509381" y="0"/>
                  </a:lnTo>
                  <a:lnTo>
                    <a:pt x="2509381" y="1741627"/>
                  </a:lnTo>
                  <a:lnTo>
                    <a:pt x="0" y="17416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0" name="Google Shape;200;p13"/>
            <p:cNvSpPr txBox="1"/>
            <p:nvPr/>
          </p:nvSpPr>
          <p:spPr>
            <a:xfrm>
              <a:off x="0" y="-38100"/>
              <a:ext cx="2509500" cy="17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13"/>
          <p:cNvSpPr txBox="1"/>
          <p:nvPr>
            <p:ph idx="1" type="body"/>
          </p:nvPr>
        </p:nvSpPr>
        <p:spPr>
          <a:xfrm>
            <a:off x="3080250" y="2396775"/>
            <a:ext cx="7568100" cy="12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202" name="Google Shape;202;p13"/>
          <p:cNvSpPr txBox="1"/>
          <p:nvPr>
            <p:ph idx="3" type="body"/>
          </p:nvPr>
        </p:nvSpPr>
        <p:spPr>
          <a:xfrm>
            <a:off x="3080250" y="3908725"/>
            <a:ext cx="7568100" cy="12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203" name="Google Shape;203;p13"/>
          <p:cNvSpPr txBox="1"/>
          <p:nvPr>
            <p:ph idx="4" type="body"/>
          </p:nvPr>
        </p:nvSpPr>
        <p:spPr>
          <a:xfrm>
            <a:off x="3080250" y="5420675"/>
            <a:ext cx="7568100" cy="12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204" name="Google Shape;204;p13"/>
          <p:cNvSpPr txBox="1"/>
          <p:nvPr>
            <p:ph idx="5" type="body"/>
          </p:nvPr>
        </p:nvSpPr>
        <p:spPr>
          <a:xfrm>
            <a:off x="3080250" y="6932625"/>
            <a:ext cx="7568100" cy="12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/>
          <p:nvPr>
            <p:ph idx="2" type="pic"/>
          </p:nvPr>
        </p:nvSpPr>
        <p:spPr>
          <a:xfrm>
            <a:off x="1028700" y="1641775"/>
            <a:ext cx="4333200" cy="288180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14"/>
          <p:cNvSpPr/>
          <p:nvPr>
            <p:ph idx="3" type="pic"/>
          </p:nvPr>
        </p:nvSpPr>
        <p:spPr>
          <a:xfrm>
            <a:off x="9621725" y="1641775"/>
            <a:ext cx="4333200" cy="28818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14"/>
          <p:cNvSpPr/>
          <p:nvPr>
            <p:ph idx="4" type="pic"/>
          </p:nvPr>
        </p:nvSpPr>
        <p:spPr>
          <a:xfrm>
            <a:off x="5288575" y="4523600"/>
            <a:ext cx="4333200" cy="28818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14"/>
          <p:cNvSpPr/>
          <p:nvPr>
            <p:ph idx="5" type="pic"/>
          </p:nvPr>
        </p:nvSpPr>
        <p:spPr>
          <a:xfrm>
            <a:off x="13954850" y="4523600"/>
            <a:ext cx="4333200" cy="28818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14"/>
          <p:cNvSpPr/>
          <p:nvPr>
            <p:ph idx="6" type="pic"/>
          </p:nvPr>
        </p:nvSpPr>
        <p:spPr>
          <a:xfrm>
            <a:off x="9621688" y="7405250"/>
            <a:ext cx="4333200" cy="28818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14"/>
          <p:cNvSpPr txBox="1"/>
          <p:nvPr>
            <p:ph type="title"/>
          </p:nvPr>
        </p:nvSpPr>
        <p:spPr>
          <a:xfrm>
            <a:off x="931000" y="6262400"/>
            <a:ext cx="4051200" cy="185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14"/>
          <p:cNvSpPr/>
          <p:nvPr/>
        </p:nvSpPr>
        <p:spPr>
          <a:xfrm>
            <a:off x="5288576" y="1641905"/>
            <a:ext cx="4333200" cy="2881800"/>
          </a:xfrm>
          <a:prstGeom prst="rect">
            <a:avLst/>
          </a:prstGeom>
          <a:gradFill>
            <a:gsLst>
              <a:gs pos="0">
                <a:srgbClr val="D7FFE9"/>
              </a:gs>
              <a:gs pos="100000">
                <a:srgbClr val="019F49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4"/>
          <p:cNvSpPr/>
          <p:nvPr/>
        </p:nvSpPr>
        <p:spPr>
          <a:xfrm>
            <a:off x="13954859" y="1641905"/>
            <a:ext cx="4333200" cy="2881800"/>
          </a:xfrm>
          <a:prstGeom prst="rect">
            <a:avLst/>
          </a:prstGeom>
          <a:gradFill>
            <a:gsLst>
              <a:gs pos="0">
                <a:srgbClr val="D7FFE9"/>
              </a:gs>
              <a:gs pos="100000">
                <a:srgbClr val="019F49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9621717" y="4523603"/>
            <a:ext cx="4333200" cy="2881800"/>
          </a:xfrm>
          <a:prstGeom prst="rect">
            <a:avLst/>
          </a:prstGeom>
          <a:gradFill>
            <a:gsLst>
              <a:gs pos="0">
                <a:srgbClr val="D7FFE9"/>
              </a:gs>
              <a:gs pos="100000">
                <a:srgbClr val="019F49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4"/>
          <p:cNvSpPr/>
          <p:nvPr/>
        </p:nvSpPr>
        <p:spPr>
          <a:xfrm>
            <a:off x="13954859" y="7405302"/>
            <a:ext cx="4333200" cy="2881800"/>
          </a:xfrm>
          <a:prstGeom prst="rect">
            <a:avLst/>
          </a:prstGeom>
          <a:gradFill>
            <a:gsLst>
              <a:gs pos="0">
                <a:srgbClr val="D7FFE9"/>
              </a:gs>
              <a:gs pos="100000">
                <a:srgbClr val="019F49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4"/>
          <p:cNvSpPr txBox="1"/>
          <p:nvPr>
            <p:ph idx="1" type="body"/>
          </p:nvPr>
        </p:nvSpPr>
        <p:spPr>
          <a:xfrm>
            <a:off x="931000" y="8448700"/>
            <a:ext cx="6383100" cy="124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»"/>
              <a:defRPr sz="2400"/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15"/>
          <p:cNvGrpSpPr/>
          <p:nvPr/>
        </p:nvGrpSpPr>
        <p:grpSpPr>
          <a:xfrm>
            <a:off x="2130397" y="5047285"/>
            <a:ext cx="4194056" cy="5288702"/>
            <a:chOff x="0" y="-38100"/>
            <a:chExt cx="1104600" cy="1392900"/>
          </a:xfrm>
        </p:grpSpPr>
        <p:sp>
          <p:nvSpPr>
            <p:cNvPr id="219" name="Google Shape;219;p15"/>
            <p:cNvSpPr/>
            <p:nvPr/>
          </p:nvSpPr>
          <p:spPr>
            <a:xfrm>
              <a:off x="0" y="0"/>
              <a:ext cx="1104567" cy="1354667"/>
            </a:xfrm>
            <a:custGeom>
              <a:rect b="b" l="l" r="r" t="t"/>
              <a:pathLst>
                <a:path extrusionOk="0" h="1354667" w="1104567">
                  <a:moveTo>
                    <a:pt x="0" y="0"/>
                  </a:moveTo>
                  <a:lnTo>
                    <a:pt x="1104567" y="0"/>
                  </a:lnTo>
                  <a:lnTo>
                    <a:pt x="1104567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220" name="Google Shape;220;p15"/>
            <p:cNvSpPr txBox="1"/>
            <p:nvPr/>
          </p:nvSpPr>
          <p:spPr>
            <a:xfrm>
              <a:off x="0" y="-38100"/>
              <a:ext cx="1104600" cy="139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5"/>
          <p:cNvGrpSpPr/>
          <p:nvPr/>
        </p:nvGrpSpPr>
        <p:grpSpPr>
          <a:xfrm>
            <a:off x="7047049" y="4998838"/>
            <a:ext cx="4194056" cy="5288702"/>
            <a:chOff x="0" y="-38100"/>
            <a:chExt cx="1104600" cy="1392900"/>
          </a:xfrm>
        </p:grpSpPr>
        <p:sp>
          <p:nvSpPr>
            <p:cNvPr id="222" name="Google Shape;222;p15"/>
            <p:cNvSpPr/>
            <p:nvPr/>
          </p:nvSpPr>
          <p:spPr>
            <a:xfrm>
              <a:off x="0" y="0"/>
              <a:ext cx="1104567" cy="1354667"/>
            </a:xfrm>
            <a:custGeom>
              <a:rect b="b" l="l" r="r" t="t"/>
              <a:pathLst>
                <a:path extrusionOk="0" h="1354667" w="1104567">
                  <a:moveTo>
                    <a:pt x="0" y="0"/>
                  </a:moveTo>
                  <a:lnTo>
                    <a:pt x="1104567" y="0"/>
                  </a:lnTo>
                  <a:lnTo>
                    <a:pt x="1104567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223" name="Google Shape;223;p15"/>
            <p:cNvSpPr txBox="1"/>
            <p:nvPr/>
          </p:nvSpPr>
          <p:spPr>
            <a:xfrm>
              <a:off x="0" y="-38100"/>
              <a:ext cx="1104600" cy="139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5"/>
          <p:cNvGrpSpPr/>
          <p:nvPr/>
        </p:nvGrpSpPr>
        <p:grpSpPr>
          <a:xfrm>
            <a:off x="11948005" y="4930304"/>
            <a:ext cx="4194056" cy="5288702"/>
            <a:chOff x="0" y="-38100"/>
            <a:chExt cx="1104600" cy="1392900"/>
          </a:xfrm>
        </p:grpSpPr>
        <p:sp>
          <p:nvSpPr>
            <p:cNvPr id="225" name="Google Shape;225;p15"/>
            <p:cNvSpPr/>
            <p:nvPr/>
          </p:nvSpPr>
          <p:spPr>
            <a:xfrm>
              <a:off x="0" y="0"/>
              <a:ext cx="1104567" cy="1354667"/>
            </a:xfrm>
            <a:custGeom>
              <a:rect b="b" l="l" r="r" t="t"/>
              <a:pathLst>
                <a:path extrusionOk="0" h="1354667" w="1104567">
                  <a:moveTo>
                    <a:pt x="0" y="0"/>
                  </a:moveTo>
                  <a:lnTo>
                    <a:pt x="1104567" y="0"/>
                  </a:lnTo>
                  <a:lnTo>
                    <a:pt x="1104567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226" name="Google Shape;226;p15"/>
            <p:cNvSpPr txBox="1"/>
            <p:nvPr/>
          </p:nvSpPr>
          <p:spPr>
            <a:xfrm>
              <a:off x="0" y="-38100"/>
              <a:ext cx="1104600" cy="139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15"/>
          <p:cNvSpPr/>
          <p:nvPr>
            <p:ph idx="2" type="pic"/>
          </p:nvPr>
        </p:nvSpPr>
        <p:spPr>
          <a:xfrm>
            <a:off x="2616850" y="3385963"/>
            <a:ext cx="3252600" cy="33528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15"/>
          <p:cNvSpPr/>
          <p:nvPr>
            <p:ph idx="3" type="pic"/>
          </p:nvPr>
        </p:nvSpPr>
        <p:spPr>
          <a:xfrm>
            <a:off x="7509925" y="3385963"/>
            <a:ext cx="3252600" cy="33528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15"/>
          <p:cNvSpPr/>
          <p:nvPr>
            <p:ph idx="4" type="pic"/>
          </p:nvPr>
        </p:nvSpPr>
        <p:spPr>
          <a:xfrm>
            <a:off x="12418700" y="3385963"/>
            <a:ext cx="3252600" cy="3352800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15"/>
          <p:cNvSpPr txBox="1"/>
          <p:nvPr>
            <p:ph type="title"/>
          </p:nvPr>
        </p:nvSpPr>
        <p:spPr>
          <a:xfrm>
            <a:off x="3967875" y="1630925"/>
            <a:ext cx="10352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31" name="Google Shape;231;p15"/>
          <p:cNvGrpSpPr/>
          <p:nvPr/>
        </p:nvGrpSpPr>
        <p:grpSpPr>
          <a:xfrm>
            <a:off x="5148006" y="3251073"/>
            <a:ext cx="705601" cy="877084"/>
            <a:chOff x="0" y="-38100"/>
            <a:chExt cx="185836" cy="231000"/>
          </a:xfrm>
        </p:grpSpPr>
        <p:sp>
          <p:nvSpPr>
            <p:cNvPr id="232" name="Google Shape;232;p15"/>
            <p:cNvSpPr/>
            <p:nvPr/>
          </p:nvSpPr>
          <p:spPr>
            <a:xfrm>
              <a:off x="0" y="0"/>
              <a:ext cx="185836" cy="192867"/>
            </a:xfrm>
            <a:custGeom>
              <a:rect b="b" l="l" r="r" t="t"/>
              <a:pathLst>
                <a:path extrusionOk="0" h="192867" w="185836">
                  <a:moveTo>
                    <a:pt x="0" y="0"/>
                  </a:moveTo>
                  <a:lnTo>
                    <a:pt x="185836" y="0"/>
                  </a:lnTo>
                  <a:lnTo>
                    <a:pt x="185836" y="192867"/>
                  </a:lnTo>
                  <a:lnTo>
                    <a:pt x="0" y="192867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233" name="Google Shape;233;p15"/>
            <p:cNvSpPr txBox="1"/>
            <p:nvPr/>
          </p:nvSpPr>
          <p:spPr>
            <a:xfrm>
              <a:off x="0" y="-38100"/>
              <a:ext cx="1857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5"/>
          <p:cNvGrpSpPr/>
          <p:nvPr/>
        </p:nvGrpSpPr>
        <p:grpSpPr>
          <a:xfrm>
            <a:off x="10064659" y="3202626"/>
            <a:ext cx="705601" cy="877084"/>
            <a:chOff x="0" y="-38100"/>
            <a:chExt cx="185836" cy="231000"/>
          </a:xfrm>
        </p:grpSpPr>
        <p:sp>
          <p:nvSpPr>
            <p:cNvPr id="235" name="Google Shape;235;p15"/>
            <p:cNvSpPr/>
            <p:nvPr/>
          </p:nvSpPr>
          <p:spPr>
            <a:xfrm>
              <a:off x="0" y="0"/>
              <a:ext cx="185836" cy="192867"/>
            </a:xfrm>
            <a:custGeom>
              <a:rect b="b" l="l" r="r" t="t"/>
              <a:pathLst>
                <a:path extrusionOk="0" h="192867" w="185836">
                  <a:moveTo>
                    <a:pt x="0" y="0"/>
                  </a:moveTo>
                  <a:lnTo>
                    <a:pt x="185836" y="0"/>
                  </a:lnTo>
                  <a:lnTo>
                    <a:pt x="185836" y="192867"/>
                  </a:lnTo>
                  <a:lnTo>
                    <a:pt x="0" y="192867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236" name="Google Shape;236;p15"/>
            <p:cNvSpPr txBox="1"/>
            <p:nvPr/>
          </p:nvSpPr>
          <p:spPr>
            <a:xfrm>
              <a:off x="0" y="-38100"/>
              <a:ext cx="1857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15"/>
          <p:cNvGrpSpPr/>
          <p:nvPr/>
        </p:nvGrpSpPr>
        <p:grpSpPr>
          <a:xfrm>
            <a:off x="14965615" y="3134092"/>
            <a:ext cx="705601" cy="877084"/>
            <a:chOff x="0" y="-38100"/>
            <a:chExt cx="185836" cy="231000"/>
          </a:xfrm>
        </p:grpSpPr>
        <p:sp>
          <p:nvSpPr>
            <p:cNvPr id="238" name="Google Shape;238;p15"/>
            <p:cNvSpPr/>
            <p:nvPr/>
          </p:nvSpPr>
          <p:spPr>
            <a:xfrm>
              <a:off x="0" y="0"/>
              <a:ext cx="185836" cy="192867"/>
            </a:xfrm>
            <a:custGeom>
              <a:rect b="b" l="l" r="r" t="t"/>
              <a:pathLst>
                <a:path extrusionOk="0" h="192867" w="185836">
                  <a:moveTo>
                    <a:pt x="0" y="0"/>
                  </a:moveTo>
                  <a:lnTo>
                    <a:pt x="185836" y="0"/>
                  </a:lnTo>
                  <a:lnTo>
                    <a:pt x="185836" y="192867"/>
                  </a:lnTo>
                  <a:lnTo>
                    <a:pt x="0" y="192867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239" name="Google Shape;239;p15"/>
            <p:cNvSpPr txBox="1"/>
            <p:nvPr/>
          </p:nvSpPr>
          <p:spPr>
            <a:xfrm>
              <a:off x="0" y="-38100"/>
              <a:ext cx="1857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15"/>
          <p:cNvSpPr txBox="1"/>
          <p:nvPr>
            <p:ph idx="1" type="body"/>
          </p:nvPr>
        </p:nvSpPr>
        <p:spPr>
          <a:xfrm>
            <a:off x="2601125" y="7026425"/>
            <a:ext cx="3252600" cy="28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241" name="Google Shape;241;p15"/>
          <p:cNvSpPr txBox="1"/>
          <p:nvPr>
            <p:ph idx="5" type="body"/>
          </p:nvPr>
        </p:nvSpPr>
        <p:spPr>
          <a:xfrm>
            <a:off x="7509925" y="7026425"/>
            <a:ext cx="3252600" cy="28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242" name="Google Shape;242;p15"/>
          <p:cNvSpPr txBox="1"/>
          <p:nvPr>
            <p:ph idx="6" type="body"/>
          </p:nvPr>
        </p:nvSpPr>
        <p:spPr>
          <a:xfrm>
            <a:off x="12434425" y="7026425"/>
            <a:ext cx="3252600" cy="28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4">
  <p:cSld name="CUSTOM_13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/>
          <p:nvPr>
            <p:ph idx="2" type="pic"/>
          </p:nvPr>
        </p:nvSpPr>
        <p:spPr>
          <a:xfrm>
            <a:off x="1700825" y="-48850"/>
            <a:ext cx="16590000" cy="10335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5" name="Google Shape;245;p16"/>
          <p:cNvGrpSpPr/>
          <p:nvPr/>
        </p:nvGrpSpPr>
        <p:grpSpPr>
          <a:xfrm>
            <a:off x="-3488067" y="-1015541"/>
            <a:ext cx="12318065" cy="12318065"/>
            <a:chOff x="0" y="0"/>
            <a:chExt cx="812800" cy="812800"/>
          </a:xfrm>
        </p:grpSpPr>
        <p:sp>
          <p:nvSpPr>
            <p:cNvPr id="246" name="Google Shape;246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6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16"/>
          <p:cNvGrpSpPr/>
          <p:nvPr/>
        </p:nvGrpSpPr>
        <p:grpSpPr>
          <a:xfrm>
            <a:off x="6489902" y="578867"/>
            <a:ext cx="2080605" cy="2080605"/>
            <a:chOff x="0" y="0"/>
            <a:chExt cx="812800" cy="812800"/>
          </a:xfrm>
        </p:grpSpPr>
        <p:sp>
          <p:nvSpPr>
            <p:cNvPr id="249" name="Google Shape;249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6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16"/>
          <p:cNvGrpSpPr/>
          <p:nvPr/>
        </p:nvGrpSpPr>
        <p:grpSpPr>
          <a:xfrm>
            <a:off x="17044449" y="8851741"/>
            <a:ext cx="1243864" cy="1435266"/>
            <a:chOff x="0" y="-38100"/>
            <a:chExt cx="327600" cy="378010"/>
          </a:xfrm>
        </p:grpSpPr>
        <p:sp>
          <p:nvSpPr>
            <p:cNvPr id="252" name="Google Shape;252;p16"/>
            <p:cNvSpPr/>
            <p:nvPr/>
          </p:nvSpPr>
          <p:spPr>
            <a:xfrm>
              <a:off x="0" y="0"/>
              <a:ext cx="327520" cy="339910"/>
            </a:xfrm>
            <a:custGeom>
              <a:rect b="b" l="l" r="r" t="t"/>
              <a:pathLst>
                <a:path extrusionOk="0" h="339910" w="327520">
                  <a:moveTo>
                    <a:pt x="0" y="0"/>
                  </a:moveTo>
                  <a:lnTo>
                    <a:pt x="327520" y="0"/>
                  </a:lnTo>
                  <a:lnTo>
                    <a:pt x="327520" y="339910"/>
                  </a:lnTo>
                  <a:lnTo>
                    <a:pt x="0" y="33991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253" name="Google Shape;253;p16"/>
            <p:cNvSpPr txBox="1"/>
            <p:nvPr/>
          </p:nvSpPr>
          <p:spPr>
            <a:xfrm>
              <a:off x="0" y="-38100"/>
              <a:ext cx="327600" cy="3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16"/>
          <p:cNvGrpSpPr/>
          <p:nvPr/>
        </p:nvGrpSpPr>
        <p:grpSpPr>
          <a:xfrm rot="2405376">
            <a:off x="522755" y="8553710"/>
            <a:ext cx="1011859" cy="885376"/>
            <a:chOff x="0" y="0"/>
            <a:chExt cx="812800" cy="711200"/>
          </a:xfrm>
        </p:grpSpPr>
        <p:sp>
          <p:nvSpPr>
            <p:cNvPr id="255" name="Google Shape;255;p16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256" name="Google Shape;256;p16"/>
            <p:cNvSpPr txBox="1"/>
            <p:nvPr/>
          </p:nvSpPr>
          <p:spPr>
            <a:xfrm>
              <a:off x="127000" y="292100"/>
              <a:ext cx="558900" cy="3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p16"/>
          <p:cNvSpPr txBox="1"/>
          <p:nvPr>
            <p:ph type="title"/>
          </p:nvPr>
        </p:nvSpPr>
        <p:spPr>
          <a:xfrm>
            <a:off x="781525" y="3030900"/>
            <a:ext cx="6569700" cy="422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9600"/>
              <a:buNone/>
              <a:defRPr sz="9600">
                <a:solidFill>
                  <a:srgbClr val="19191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>
            <p:ph idx="2" type="pic"/>
          </p:nvPr>
        </p:nvSpPr>
        <p:spPr>
          <a:xfrm>
            <a:off x="9617500" y="-892200"/>
            <a:ext cx="12071400" cy="12071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931000" y="-1284525"/>
            <a:ext cx="10352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0" name="Google Shape;20;p3"/>
          <p:cNvGrpSpPr/>
          <p:nvPr/>
        </p:nvGrpSpPr>
        <p:grpSpPr>
          <a:xfrm>
            <a:off x="1028700" y="2766914"/>
            <a:ext cx="6263746" cy="998964"/>
            <a:chOff x="0" y="-38100"/>
            <a:chExt cx="1649700" cy="263100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1649693" cy="224919"/>
            </a:xfrm>
            <a:custGeom>
              <a:rect b="b" l="l" r="r" t="t"/>
              <a:pathLst>
                <a:path extrusionOk="0" h="224919" w="1649693">
                  <a:moveTo>
                    <a:pt x="0" y="0"/>
                  </a:moveTo>
                  <a:lnTo>
                    <a:pt x="1649693" y="0"/>
                  </a:lnTo>
                  <a:lnTo>
                    <a:pt x="1649693" y="224919"/>
                  </a:lnTo>
                  <a:lnTo>
                    <a:pt x="0" y="224919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</p:sp>
        <p:sp>
          <p:nvSpPr>
            <p:cNvPr id="22" name="Google Shape;22;p3"/>
            <p:cNvSpPr txBox="1"/>
            <p:nvPr/>
          </p:nvSpPr>
          <p:spPr>
            <a:xfrm>
              <a:off x="0" y="-38100"/>
              <a:ext cx="1649700" cy="26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9144000" y="7182098"/>
            <a:ext cx="2340132" cy="2340132"/>
            <a:chOff x="0" y="0"/>
            <a:chExt cx="812800" cy="812800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3"/>
          <p:cNvGrpSpPr/>
          <p:nvPr/>
        </p:nvGrpSpPr>
        <p:grpSpPr>
          <a:xfrm rot="1458524">
            <a:off x="8954326" y="1929075"/>
            <a:ext cx="1604658" cy="1404076"/>
            <a:chOff x="0" y="0"/>
            <a:chExt cx="812800" cy="711200"/>
          </a:xfrm>
        </p:grpSpPr>
        <p:sp>
          <p:nvSpPr>
            <p:cNvPr id="27" name="Google Shape;27;p3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" name="Google Shape;28;p3"/>
            <p:cNvSpPr txBox="1"/>
            <p:nvPr/>
          </p:nvSpPr>
          <p:spPr>
            <a:xfrm>
              <a:off x="127000" y="292100"/>
              <a:ext cx="558900" cy="3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3"/>
          <p:cNvGrpSpPr/>
          <p:nvPr/>
        </p:nvGrpSpPr>
        <p:grpSpPr>
          <a:xfrm rot="1038465">
            <a:off x="16823553" y="412786"/>
            <a:ext cx="914679" cy="1093783"/>
            <a:chOff x="0" y="-38100"/>
            <a:chExt cx="240900" cy="288071"/>
          </a:xfrm>
        </p:grpSpPr>
        <p:sp>
          <p:nvSpPr>
            <p:cNvPr id="30" name="Google Shape;30;p3"/>
            <p:cNvSpPr/>
            <p:nvPr/>
          </p:nvSpPr>
          <p:spPr>
            <a:xfrm>
              <a:off x="0" y="0"/>
              <a:ext cx="240859" cy="249971"/>
            </a:xfrm>
            <a:custGeom>
              <a:rect b="b" l="l" r="r" t="t"/>
              <a:pathLst>
                <a:path extrusionOk="0" h="249971" w="240859">
                  <a:moveTo>
                    <a:pt x="0" y="0"/>
                  </a:moveTo>
                  <a:lnTo>
                    <a:pt x="240859" y="0"/>
                  </a:lnTo>
                  <a:lnTo>
                    <a:pt x="240859" y="249971"/>
                  </a:lnTo>
                  <a:lnTo>
                    <a:pt x="0" y="249971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31" name="Google Shape;31;p3"/>
            <p:cNvSpPr txBox="1"/>
            <p:nvPr/>
          </p:nvSpPr>
          <p:spPr>
            <a:xfrm>
              <a:off x="0" y="-38100"/>
              <a:ext cx="240900" cy="28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2;p3"/>
          <p:cNvGrpSpPr/>
          <p:nvPr/>
        </p:nvGrpSpPr>
        <p:grpSpPr>
          <a:xfrm rot="-1939144">
            <a:off x="6122213" y="8554047"/>
            <a:ext cx="1011908" cy="885419"/>
            <a:chOff x="0" y="0"/>
            <a:chExt cx="812800" cy="711200"/>
          </a:xfrm>
        </p:grpSpPr>
        <p:sp>
          <p:nvSpPr>
            <p:cNvPr id="33" name="Google Shape;33;p3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34" name="Google Shape;34;p3"/>
            <p:cNvSpPr txBox="1"/>
            <p:nvPr/>
          </p:nvSpPr>
          <p:spPr>
            <a:xfrm>
              <a:off x="127000" y="292100"/>
              <a:ext cx="558900" cy="3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3"/>
          <p:cNvGrpSpPr/>
          <p:nvPr/>
        </p:nvGrpSpPr>
        <p:grpSpPr>
          <a:xfrm>
            <a:off x="15653216" y="6133377"/>
            <a:ext cx="1350223" cy="1350223"/>
            <a:chOff x="0" y="0"/>
            <a:chExt cx="812800" cy="812800"/>
          </a:xfrm>
        </p:grpSpPr>
        <p:sp>
          <p:nvSpPr>
            <p:cNvPr id="36" name="Google Shape;36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38;p3"/>
          <p:cNvSpPr txBox="1"/>
          <p:nvPr>
            <p:ph idx="3" type="title"/>
          </p:nvPr>
        </p:nvSpPr>
        <p:spPr>
          <a:xfrm>
            <a:off x="976925" y="4151925"/>
            <a:ext cx="7571100" cy="252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9600"/>
              <a:buNone/>
              <a:defRPr sz="9600">
                <a:solidFill>
                  <a:srgbClr val="19191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"/>
          <p:cNvSpPr txBox="1"/>
          <p:nvPr>
            <p:ph idx="1" type="body"/>
          </p:nvPr>
        </p:nvSpPr>
        <p:spPr>
          <a:xfrm>
            <a:off x="976925" y="7259450"/>
            <a:ext cx="4767300" cy="175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 sz="2400"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/>
        </p:txBody>
      </p:sp>
      <p:sp>
        <p:nvSpPr>
          <p:cNvPr id="40" name="Google Shape;40;p3"/>
          <p:cNvSpPr txBox="1"/>
          <p:nvPr>
            <p:ph idx="4" type="subTitle"/>
          </p:nvPr>
        </p:nvSpPr>
        <p:spPr>
          <a:xfrm>
            <a:off x="1465375" y="3098800"/>
            <a:ext cx="5421900" cy="42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019F49"/>
              </a:buClr>
              <a:buSzPts val="2700"/>
              <a:buNone/>
              <a:defRPr b="1" sz="2700">
                <a:solidFill>
                  <a:srgbClr val="019F49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15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5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5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5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5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5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5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5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/>
          <p:nvPr>
            <p:ph idx="2" type="pic"/>
          </p:nvPr>
        </p:nvSpPr>
        <p:spPr>
          <a:xfrm>
            <a:off x="11234625" y="-48850"/>
            <a:ext cx="7056300" cy="10335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" name="Google Shape;43;p4"/>
          <p:cNvGrpSpPr/>
          <p:nvPr/>
        </p:nvGrpSpPr>
        <p:grpSpPr>
          <a:xfrm>
            <a:off x="1028700" y="2098732"/>
            <a:ext cx="10760794" cy="7159613"/>
            <a:chOff x="0" y="-38100"/>
            <a:chExt cx="2834100" cy="1885647"/>
          </a:xfrm>
        </p:grpSpPr>
        <p:sp>
          <p:nvSpPr>
            <p:cNvPr id="44" name="Google Shape;44;p4"/>
            <p:cNvSpPr/>
            <p:nvPr/>
          </p:nvSpPr>
          <p:spPr>
            <a:xfrm>
              <a:off x="0" y="0"/>
              <a:ext cx="2834096" cy="1847547"/>
            </a:xfrm>
            <a:custGeom>
              <a:rect b="b" l="l" r="r" t="t"/>
              <a:pathLst>
                <a:path extrusionOk="0" h="1847547" w="2834096">
                  <a:moveTo>
                    <a:pt x="0" y="0"/>
                  </a:moveTo>
                  <a:lnTo>
                    <a:pt x="2834096" y="0"/>
                  </a:lnTo>
                  <a:lnTo>
                    <a:pt x="2834096" y="1847547"/>
                  </a:lnTo>
                  <a:lnTo>
                    <a:pt x="0" y="1847547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45" name="Google Shape;45;p4"/>
            <p:cNvSpPr txBox="1"/>
            <p:nvPr/>
          </p:nvSpPr>
          <p:spPr>
            <a:xfrm>
              <a:off x="0" y="-38100"/>
              <a:ext cx="2834100" cy="18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4"/>
          <p:cNvGrpSpPr/>
          <p:nvPr/>
        </p:nvGrpSpPr>
        <p:grpSpPr>
          <a:xfrm>
            <a:off x="10655819" y="1793574"/>
            <a:ext cx="1436367" cy="1634801"/>
            <a:chOff x="0" y="-38100"/>
            <a:chExt cx="378300" cy="430562"/>
          </a:xfrm>
        </p:grpSpPr>
        <p:sp>
          <p:nvSpPr>
            <p:cNvPr id="47" name="Google Shape;47;p4"/>
            <p:cNvSpPr/>
            <p:nvPr/>
          </p:nvSpPr>
          <p:spPr>
            <a:xfrm>
              <a:off x="0" y="0"/>
              <a:ext cx="378156" cy="392462"/>
            </a:xfrm>
            <a:custGeom>
              <a:rect b="b" l="l" r="r" t="t"/>
              <a:pathLst>
                <a:path extrusionOk="0" h="392462" w="378156">
                  <a:moveTo>
                    <a:pt x="0" y="0"/>
                  </a:moveTo>
                  <a:lnTo>
                    <a:pt x="378156" y="0"/>
                  </a:lnTo>
                  <a:lnTo>
                    <a:pt x="378156" y="392462"/>
                  </a:lnTo>
                  <a:lnTo>
                    <a:pt x="0" y="392462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48" name="Google Shape;48;p4"/>
            <p:cNvSpPr txBox="1"/>
            <p:nvPr/>
          </p:nvSpPr>
          <p:spPr>
            <a:xfrm>
              <a:off x="0" y="-38100"/>
              <a:ext cx="3783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4"/>
          <p:cNvGrpSpPr/>
          <p:nvPr/>
        </p:nvGrpSpPr>
        <p:grpSpPr>
          <a:xfrm>
            <a:off x="498646" y="8563531"/>
            <a:ext cx="1060474" cy="1245004"/>
            <a:chOff x="0" y="-38100"/>
            <a:chExt cx="279300" cy="327900"/>
          </a:xfrm>
        </p:grpSpPr>
        <p:sp>
          <p:nvSpPr>
            <p:cNvPr id="50" name="Google Shape;50;p4"/>
            <p:cNvSpPr/>
            <p:nvPr/>
          </p:nvSpPr>
          <p:spPr>
            <a:xfrm>
              <a:off x="0" y="0"/>
              <a:ext cx="279205" cy="289768"/>
            </a:xfrm>
            <a:custGeom>
              <a:rect b="b" l="l" r="r" t="t"/>
              <a:pathLst>
                <a:path extrusionOk="0" h="289768" w="279205">
                  <a:moveTo>
                    <a:pt x="0" y="0"/>
                  </a:moveTo>
                  <a:lnTo>
                    <a:pt x="279205" y="0"/>
                  </a:lnTo>
                  <a:lnTo>
                    <a:pt x="279205" y="289768"/>
                  </a:lnTo>
                  <a:lnTo>
                    <a:pt x="0" y="2897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1" name="Google Shape;51;p4"/>
            <p:cNvSpPr txBox="1"/>
            <p:nvPr/>
          </p:nvSpPr>
          <p:spPr>
            <a:xfrm>
              <a:off x="0" y="-38100"/>
              <a:ext cx="279300" cy="3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4"/>
          <p:cNvSpPr txBox="1"/>
          <p:nvPr>
            <p:ph type="title"/>
          </p:nvPr>
        </p:nvSpPr>
        <p:spPr>
          <a:xfrm>
            <a:off x="1559125" y="3186775"/>
            <a:ext cx="70563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"/>
          <p:cNvSpPr txBox="1"/>
          <p:nvPr>
            <p:ph idx="1" type="body"/>
          </p:nvPr>
        </p:nvSpPr>
        <p:spPr>
          <a:xfrm>
            <a:off x="1559125" y="5281200"/>
            <a:ext cx="4595400" cy="124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54" name="Google Shape;54;p4"/>
          <p:cNvSpPr txBox="1"/>
          <p:nvPr>
            <p:ph idx="3" type="body"/>
          </p:nvPr>
        </p:nvSpPr>
        <p:spPr>
          <a:xfrm>
            <a:off x="1559125" y="7118800"/>
            <a:ext cx="4595400" cy="124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4" type="body"/>
          </p:nvPr>
        </p:nvSpPr>
        <p:spPr>
          <a:xfrm>
            <a:off x="6636400" y="5281200"/>
            <a:ext cx="4595400" cy="124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56" name="Google Shape;56;p4"/>
          <p:cNvSpPr txBox="1"/>
          <p:nvPr>
            <p:ph idx="5" type="body"/>
          </p:nvPr>
        </p:nvSpPr>
        <p:spPr>
          <a:xfrm>
            <a:off x="6636400" y="7118800"/>
            <a:ext cx="4595400" cy="124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>
            <p:ph idx="2" type="pic"/>
          </p:nvPr>
        </p:nvSpPr>
        <p:spPr>
          <a:xfrm>
            <a:off x="0" y="1497800"/>
            <a:ext cx="18288000" cy="50025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5"/>
          <p:cNvSpPr txBox="1"/>
          <p:nvPr>
            <p:ph type="title"/>
          </p:nvPr>
        </p:nvSpPr>
        <p:spPr>
          <a:xfrm>
            <a:off x="564675" y="7508375"/>
            <a:ext cx="4809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0" name="Google Shape;60;p5"/>
          <p:cNvGrpSpPr/>
          <p:nvPr/>
        </p:nvGrpSpPr>
        <p:grpSpPr>
          <a:xfrm>
            <a:off x="6834453" y="5591042"/>
            <a:ext cx="1915932" cy="1915932"/>
            <a:chOff x="0" y="0"/>
            <a:chExt cx="812800" cy="812800"/>
          </a:xfrm>
        </p:grpSpPr>
        <p:sp>
          <p:nvSpPr>
            <p:cNvPr id="61" name="Google Shape;61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5"/>
          <p:cNvSpPr txBox="1"/>
          <p:nvPr/>
        </p:nvSpPr>
        <p:spPr>
          <a:xfrm>
            <a:off x="7352968" y="6162929"/>
            <a:ext cx="879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01</a:t>
            </a:r>
            <a:endParaRPr/>
          </a:p>
        </p:txBody>
      </p:sp>
      <p:grpSp>
        <p:nvGrpSpPr>
          <p:cNvPr id="64" name="Google Shape;64;p5"/>
          <p:cNvGrpSpPr/>
          <p:nvPr/>
        </p:nvGrpSpPr>
        <p:grpSpPr>
          <a:xfrm>
            <a:off x="10796071" y="5591042"/>
            <a:ext cx="1915932" cy="1915932"/>
            <a:chOff x="0" y="0"/>
            <a:chExt cx="812800" cy="812800"/>
          </a:xfrm>
        </p:grpSpPr>
        <p:sp>
          <p:nvSpPr>
            <p:cNvPr id="65" name="Google Shape;65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5"/>
          <p:cNvSpPr txBox="1"/>
          <p:nvPr/>
        </p:nvSpPr>
        <p:spPr>
          <a:xfrm>
            <a:off x="11238168" y="6162929"/>
            <a:ext cx="1031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02</a:t>
            </a:r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14757688" y="5591042"/>
            <a:ext cx="1915932" cy="1915932"/>
            <a:chOff x="0" y="0"/>
            <a:chExt cx="812800" cy="812800"/>
          </a:xfrm>
        </p:grpSpPr>
        <p:sp>
          <p:nvSpPr>
            <p:cNvPr id="69" name="Google Shape;69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5"/>
          <p:cNvSpPr txBox="1"/>
          <p:nvPr/>
        </p:nvSpPr>
        <p:spPr>
          <a:xfrm>
            <a:off x="15016946" y="6162929"/>
            <a:ext cx="1397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03</a:t>
            </a:r>
            <a:endParaRPr/>
          </a:p>
        </p:txBody>
      </p:sp>
      <p:sp>
        <p:nvSpPr>
          <p:cNvPr id="72" name="Google Shape;72;p5"/>
          <p:cNvSpPr txBox="1"/>
          <p:nvPr>
            <p:ph idx="1" type="body"/>
          </p:nvPr>
        </p:nvSpPr>
        <p:spPr>
          <a:xfrm>
            <a:off x="6350075" y="7967750"/>
            <a:ext cx="2884800" cy="163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73" name="Google Shape;73;p5"/>
          <p:cNvSpPr txBox="1"/>
          <p:nvPr>
            <p:ph idx="3" type="body"/>
          </p:nvPr>
        </p:nvSpPr>
        <p:spPr>
          <a:xfrm>
            <a:off x="10311638" y="7967750"/>
            <a:ext cx="2884800" cy="163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74" name="Google Shape;74;p5"/>
          <p:cNvSpPr txBox="1"/>
          <p:nvPr>
            <p:ph idx="4" type="body"/>
          </p:nvPr>
        </p:nvSpPr>
        <p:spPr>
          <a:xfrm>
            <a:off x="14273225" y="7967750"/>
            <a:ext cx="2884800" cy="163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>
            <p:ph idx="2" type="pic"/>
          </p:nvPr>
        </p:nvSpPr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7" name="Google Shape;77;p6"/>
          <p:cNvGrpSpPr/>
          <p:nvPr/>
        </p:nvGrpSpPr>
        <p:grpSpPr>
          <a:xfrm>
            <a:off x="9144000" y="-144662"/>
            <a:ext cx="9144454" cy="10431728"/>
            <a:chOff x="0" y="-38100"/>
            <a:chExt cx="2408400" cy="2747433"/>
          </a:xfrm>
        </p:grpSpPr>
        <p:sp>
          <p:nvSpPr>
            <p:cNvPr id="78" name="Google Shape;78;p6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D7FFE9">
                    <a:alpha val="83921"/>
                  </a:srgbClr>
                </a:gs>
                <a:gs pos="100000">
                  <a:srgbClr val="019F49">
                    <a:alpha val="83921"/>
                  </a:srgbClr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79" name="Google Shape;79;p6"/>
            <p:cNvSpPr txBox="1"/>
            <p:nvPr/>
          </p:nvSpPr>
          <p:spPr>
            <a:xfrm>
              <a:off x="0" y="-38100"/>
              <a:ext cx="24084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0" name="Google Shape;80;p6"/>
          <p:cNvCxnSpPr/>
          <p:nvPr/>
        </p:nvCxnSpPr>
        <p:spPr>
          <a:xfrm>
            <a:off x="1028700" y="-588418"/>
            <a:ext cx="0" cy="7459800"/>
          </a:xfrm>
          <a:prstGeom prst="straightConnector1">
            <a:avLst/>
          </a:prstGeom>
          <a:noFill/>
          <a:ln cap="flat" cmpd="sng" w="95250">
            <a:solidFill>
              <a:srgbClr val="D7FFE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" name="Google Shape;81;p6"/>
          <p:cNvSpPr txBox="1"/>
          <p:nvPr/>
        </p:nvSpPr>
        <p:spPr>
          <a:xfrm rot="-5400000">
            <a:off x="-13415" y="8064151"/>
            <a:ext cx="1957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JUNE 2024</a:t>
            </a:r>
            <a:endParaRPr/>
          </a:p>
        </p:txBody>
      </p:sp>
      <p:sp>
        <p:nvSpPr>
          <p:cNvPr id="82" name="Google Shape;82;p6"/>
          <p:cNvSpPr txBox="1"/>
          <p:nvPr>
            <p:ph type="title"/>
          </p:nvPr>
        </p:nvSpPr>
        <p:spPr>
          <a:xfrm>
            <a:off x="10470050" y="3729825"/>
            <a:ext cx="6933300" cy="195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"/>
          <p:cNvSpPr txBox="1"/>
          <p:nvPr>
            <p:ph idx="1" type="body"/>
          </p:nvPr>
        </p:nvSpPr>
        <p:spPr>
          <a:xfrm>
            <a:off x="10470050" y="6348300"/>
            <a:ext cx="4595400" cy="124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»"/>
              <a:defRPr sz="2400"/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/>
          <p:nvPr>
            <p:ph idx="2" type="pic"/>
          </p:nvPr>
        </p:nvSpPr>
        <p:spPr>
          <a:xfrm>
            <a:off x="-37225" y="5484425"/>
            <a:ext cx="18362700" cy="48693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7"/>
          <p:cNvSpPr txBox="1"/>
          <p:nvPr>
            <p:ph type="title"/>
          </p:nvPr>
        </p:nvSpPr>
        <p:spPr>
          <a:xfrm>
            <a:off x="978725" y="1817200"/>
            <a:ext cx="10352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7" name="Google Shape;87;p7"/>
          <p:cNvGrpSpPr/>
          <p:nvPr/>
        </p:nvGrpSpPr>
        <p:grpSpPr>
          <a:xfrm>
            <a:off x="978731" y="3276613"/>
            <a:ext cx="3602878" cy="3589210"/>
            <a:chOff x="0" y="-38100"/>
            <a:chExt cx="948900" cy="945300"/>
          </a:xfrm>
        </p:grpSpPr>
        <p:sp>
          <p:nvSpPr>
            <p:cNvPr id="88" name="Google Shape;88;p7"/>
            <p:cNvSpPr/>
            <p:nvPr/>
          </p:nvSpPr>
          <p:spPr>
            <a:xfrm>
              <a:off x="0" y="0"/>
              <a:ext cx="948827" cy="907180"/>
            </a:xfrm>
            <a:custGeom>
              <a:rect b="b" l="l" r="r" t="t"/>
              <a:pathLst>
                <a:path extrusionOk="0" h="907180" w="948827">
                  <a:moveTo>
                    <a:pt x="0" y="0"/>
                  </a:moveTo>
                  <a:lnTo>
                    <a:pt x="948827" y="0"/>
                  </a:lnTo>
                  <a:lnTo>
                    <a:pt x="948827" y="907180"/>
                  </a:lnTo>
                  <a:lnTo>
                    <a:pt x="0" y="907180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89" name="Google Shape;89;p7"/>
            <p:cNvSpPr txBox="1"/>
            <p:nvPr/>
          </p:nvSpPr>
          <p:spPr>
            <a:xfrm>
              <a:off x="0" y="-38100"/>
              <a:ext cx="948900" cy="94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7"/>
          <p:cNvGrpSpPr/>
          <p:nvPr/>
        </p:nvGrpSpPr>
        <p:grpSpPr>
          <a:xfrm rot="5400000">
            <a:off x="-9059" y="4289258"/>
            <a:ext cx="1726554" cy="1708529"/>
            <a:chOff x="0" y="0"/>
            <a:chExt cx="1847175" cy="1827890"/>
          </a:xfrm>
        </p:grpSpPr>
        <p:sp>
          <p:nvSpPr>
            <p:cNvPr id="91" name="Google Shape;91;p7"/>
            <p:cNvSpPr/>
            <p:nvPr/>
          </p:nvSpPr>
          <p:spPr>
            <a:xfrm>
              <a:off x="0" y="0"/>
              <a:ext cx="1847175" cy="1827890"/>
            </a:xfrm>
            <a:custGeom>
              <a:rect b="b" l="l" r="r" t="t"/>
              <a:pathLst>
                <a:path extrusionOk="0" h="1827890" w="1847175">
                  <a:moveTo>
                    <a:pt x="923588" y="0"/>
                  </a:moveTo>
                  <a:lnTo>
                    <a:pt x="1847175" y="1827890"/>
                  </a:lnTo>
                  <a:lnTo>
                    <a:pt x="0" y="1827890"/>
                  </a:lnTo>
                  <a:lnTo>
                    <a:pt x="923588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92" name="Google Shape;92;p7"/>
            <p:cNvSpPr txBox="1"/>
            <p:nvPr/>
          </p:nvSpPr>
          <p:spPr>
            <a:xfrm>
              <a:off x="288621" y="810563"/>
              <a:ext cx="12699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7"/>
          <p:cNvGrpSpPr/>
          <p:nvPr/>
        </p:nvGrpSpPr>
        <p:grpSpPr>
          <a:xfrm>
            <a:off x="5560039" y="3276613"/>
            <a:ext cx="3602878" cy="3589210"/>
            <a:chOff x="0" y="-38100"/>
            <a:chExt cx="948900" cy="945300"/>
          </a:xfrm>
        </p:grpSpPr>
        <p:sp>
          <p:nvSpPr>
            <p:cNvPr id="94" name="Google Shape;94;p7"/>
            <p:cNvSpPr/>
            <p:nvPr/>
          </p:nvSpPr>
          <p:spPr>
            <a:xfrm>
              <a:off x="0" y="0"/>
              <a:ext cx="948827" cy="907180"/>
            </a:xfrm>
            <a:custGeom>
              <a:rect b="b" l="l" r="r" t="t"/>
              <a:pathLst>
                <a:path extrusionOk="0" h="907180" w="948827">
                  <a:moveTo>
                    <a:pt x="0" y="0"/>
                  </a:moveTo>
                  <a:lnTo>
                    <a:pt x="948827" y="0"/>
                  </a:lnTo>
                  <a:lnTo>
                    <a:pt x="948827" y="907180"/>
                  </a:lnTo>
                  <a:lnTo>
                    <a:pt x="0" y="907180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95" name="Google Shape;95;p7"/>
            <p:cNvSpPr txBox="1"/>
            <p:nvPr/>
          </p:nvSpPr>
          <p:spPr>
            <a:xfrm>
              <a:off x="0" y="-38100"/>
              <a:ext cx="948900" cy="94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7"/>
          <p:cNvGrpSpPr/>
          <p:nvPr/>
        </p:nvGrpSpPr>
        <p:grpSpPr>
          <a:xfrm rot="5400000">
            <a:off x="4572249" y="4289258"/>
            <a:ext cx="1726554" cy="1708529"/>
            <a:chOff x="0" y="0"/>
            <a:chExt cx="1847175" cy="1827890"/>
          </a:xfrm>
        </p:grpSpPr>
        <p:sp>
          <p:nvSpPr>
            <p:cNvPr id="97" name="Google Shape;97;p7"/>
            <p:cNvSpPr/>
            <p:nvPr/>
          </p:nvSpPr>
          <p:spPr>
            <a:xfrm>
              <a:off x="0" y="0"/>
              <a:ext cx="1847175" cy="1827890"/>
            </a:xfrm>
            <a:custGeom>
              <a:rect b="b" l="l" r="r" t="t"/>
              <a:pathLst>
                <a:path extrusionOk="0" h="1827890" w="1847175">
                  <a:moveTo>
                    <a:pt x="923588" y="0"/>
                  </a:moveTo>
                  <a:lnTo>
                    <a:pt x="1847175" y="1827890"/>
                  </a:lnTo>
                  <a:lnTo>
                    <a:pt x="0" y="1827890"/>
                  </a:lnTo>
                  <a:lnTo>
                    <a:pt x="923588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98" name="Google Shape;98;p7"/>
            <p:cNvSpPr txBox="1"/>
            <p:nvPr/>
          </p:nvSpPr>
          <p:spPr>
            <a:xfrm>
              <a:off x="288621" y="810563"/>
              <a:ext cx="12699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7"/>
          <p:cNvGrpSpPr/>
          <p:nvPr/>
        </p:nvGrpSpPr>
        <p:grpSpPr>
          <a:xfrm>
            <a:off x="10141348" y="3276613"/>
            <a:ext cx="3602878" cy="3589210"/>
            <a:chOff x="0" y="-38100"/>
            <a:chExt cx="948900" cy="945300"/>
          </a:xfrm>
        </p:grpSpPr>
        <p:sp>
          <p:nvSpPr>
            <p:cNvPr id="100" name="Google Shape;100;p7"/>
            <p:cNvSpPr/>
            <p:nvPr/>
          </p:nvSpPr>
          <p:spPr>
            <a:xfrm>
              <a:off x="0" y="0"/>
              <a:ext cx="948827" cy="907180"/>
            </a:xfrm>
            <a:custGeom>
              <a:rect b="b" l="l" r="r" t="t"/>
              <a:pathLst>
                <a:path extrusionOk="0" h="907180" w="948827">
                  <a:moveTo>
                    <a:pt x="0" y="0"/>
                  </a:moveTo>
                  <a:lnTo>
                    <a:pt x="948827" y="0"/>
                  </a:lnTo>
                  <a:lnTo>
                    <a:pt x="948827" y="907180"/>
                  </a:lnTo>
                  <a:lnTo>
                    <a:pt x="0" y="907180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101" name="Google Shape;101;p7"/>
            <p:cNvSpPr txBox="1"/>
            <p:nvPr/>
          </p:nvSpPr>
          <p:spPr>
            <a:xfrm>
              <a:off x="0" y="-38100"/>
              <a:ext cx="948900" cy="94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7"/>
          <p:cNvGrpSpPr/>
          <p:nvPr/>
        </p:nvGrpSpPr>
        <p:grpSpPr>
          <a:xfrm rot="5400000">
            <a:off x="9153558" y="4289258"/>
            <a:ext cx="1726554" cy="1708529"/>
            <a:chOff x="0" y="0"/>
            <a:chExt cx="1847175" cy="1827890"/>
          </a:xfrm>
        </p:grpSpPr>
        <p:sp>
          <p:nvSpPr>
            <p:cNvPr id="103" name="Google Shape;103;p7"/>
            <p:cNvSpPr/>
            <p:nvPr/>
          </p:nvSpPr>
          <p:spPr>
            <a:xfrm>
              <a:off x="0" y="0"/>
              <a:ext cx="1847175" cy="1827890"/>
            </a:xfrm>
            <a:custGeom>
              <a:rect b="b" l="l" r="r" t="t"/>
              <a:pathLst>
                <a:path extrusionOk="0" h="1827890" w="1847175">
                  <a:moveTo>
                    <a:pt x="923588" y="0"/>
                  </a:moveTo>
                  <a:lnTo>
                    <a:pt x="1847175" y="1827890"/>
                  </a:lnTo>
                  <a:lnTo>
                    <a:pt x="0" y="1827890"/>
                  </a:lnTo>
                  <a:lnTo>
                    <a:pt x="923588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104" name="Google Shape;104;p7"/>
            <p:cNvSpPr txBox="1"/>
            <p:nvPr/>
          </p:nvSpPr>
          <p:spPr>
            <a:xfrm>
              <a:off x="288621" y="810563"/>
              <a:ext cx="12699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7"/>
          <p:cNvGrpSpPr/>
          <p:nvPr/>
        </p:nvGrpSpPr>
        <p:grpSpPr>
          <a:xfrm>
            <a:off x="14722656" y="3276613"/>
            <a:ext cx="3602878" cy="3589210"/>
            <a:chOff x="0" y="-38100"/>
            <a:chExt cx="948900" cy="945300"/>
          </a:xfrm>
        </p:grpSpPr>
        <p:sp>
          <p:nvSpPr>
            <p:cNvPr id="106" name="Google Shape;106;p7"/>
            <p:cNvSpPr/>
            <p:nvPr/>
          </p:nvSpPr>
          <p:spPr>
            <a:xfrm>
              <a:off x="0" y="0"/>
              <a:ext cx="948827" cy="907180"/>
            </a:xfrm>
            <a:custGeom>
              <a:rect b="b" l="l" r="r" t="t"/>
              <a:pathLst>
                <a:path extrusionOk="0" h="907180" w="948827">
                  <a:moveTo>
                    <a:pt x="0" y="0"/>
                  </a:moveTo>
                  <a:lnTo>
                    <a:pt x="948827" y="0"/>
                  </a:lnTo>
                  <a:lnTo>
                    <a:pt x="948827" y="907180"/>
                  </a:lnTo>
                  <a:lnTo>
                    <a:pt x="0" y="907180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107" name="Google Shape;107;p7"/>
            <p:cNvSpPr txBox="1"/>
            <p:nvPr/>
          </p:nvSpPr>
          <p:spPr>
            <a:xfrm>
              <a:off x="0" y="-38100"/>
              <a:ext cx="948900" cy="94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7"/>
          <p:cNvGrpSpPr/>
          <p:nvPr/>
        </p:nvGrpSpPr>
        <p:grpSpPr>
          <a:xfrm rot="5400000">
            <a:off x="13734866" y="4289258"/>
            <a:ext cx="1726554" cy="1708529"/>
            <a:chOff x="0" y="0"/>
            <a:chExt cx="1847175" cy="1827890"/>
          </a:xfrm>
        </p:grpSpPr>
        <p:sp>
          <p:nvSpPr>
            <p:cNvPr id="109" name="Google Shape;109;p7"/>
            <p:cNvSpPr/>
            <p:nvPr/>
          </p:nvSpPr>
          <p:spPr>
            <a:xfrm>
              <a:off x="0" y="0"/>
              <a:ext cx="1847175" cy="1827890"/>
            </a:xfrm>
            <a:custGeom>
              <a:rect b="b" l="l" r="r" t="t"/>
              <a:pathLst>
                <a:path extrusionOk="0" h="1827890" w="1847175">
                  <a:moveTo>
                    <a:pt x="923588" y="0"/>
                  </a:moveTo>
                  <a:lnTo>
                    <a:pt x="1847175" y="1827890"/>
                  </a:lnTo>
                  <a:lnTo>
                    <a:pt x="0" y="1827890"/>
                  </a:lnTo>
                  <a:lnTo>
                    <a:pt x="923588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110" name="Google Shape;110;p7"/>
            <p:cNvSpPr txBox="1"/>
            <p:nvPr/>
          </p:nvSpPr>
          <p:spPr>
            <a:xfrm>
              <a:off x="288621" y="810563"/>
              <a:ext cx="12699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7"/>
          <p:cNvSpPr txBox="1"/>
          <p:nvPr>
            <p:ph idx="1" type="body"/>
          </p:nvPr>
        </p:nvSpPr>
        <p:spPr>
          <a:xfrm>
            <a:off x="2070200" y="3986775"/>
            <a:ext cx="2164500" cy="253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112" name="Google Shape;112;p7"/>
          <p:cNvSpPr txBox="1"/>
          <p:nvPr>
            <p:ph idx="3" type="body"/>
          </p:nvPr>
        </p:nvSpPr>
        <p:spPr>
          <a:xfrm>
            <a:off x="6643938" y="3986775"/>
            <a:ext cx="2164500" cy="253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113" name="Google Shape;113;p7"/>
          <p:cNvSpPr txBox="1"/>
          <p:nvPr>
            <p:ph idx="4" type="body"/>
          </p:nvPr>
        </p:nvSpPr>
        <p:spPr>
          <a:xfrm>
            <a:off x="11225225" y="3986775"/>
            <a:ext cx="2164500" cy="253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114" name="Google Shape;114;p7"/>
          <p:cNvSpPr txBox="1"/>
          <p:nvPr>
            <p:ph idx="5" type="body"/>
          </p:nvPr>
        </p:nvSpPr>
        <p:spPr>
          <a:xfrm>
            <a:off x="15806538" y="3986775"/>
            <a:ext cx="2164500" cy="253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>
            <p:ph idx="2" type="pic"/>
          </p:nvPr>
        </p:nvSpPr>
        <p:spPr>
          <a:xfrm>
            <a:off x="-862700" y="1957725"/>
            <a:ext cx="8647800" cy="8647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7" name="Google Shape;117;p8"/>
          <p:cNvSpPr txBox="1"/>
          <p:nvPr>
            <p:ph type="title"/>
          </p:nvPr>
        </p:nvSpPr>
        <p:spPr>
          <a:xfrm>
            <a:off x="8460075" y="1957750"/>
            <a:ext cx="95013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8" name="Google Shape;118;p8"/>
          <p:cNvGrpSpPr/>
          <p:nvPr/>
        </p:nvGrpSpPr>
        <p:grpSpPr>
          <a:xfrm>
            <a:off x="5412645" y="1957734"/>
            <a:ext cx="2263729" cy="2263729"/>
            <a:chOff x="0" y="0"/>
            <a:chExt cx="812800" cy="812800"/>
          </a:xfrm>
        </p:grpSpPr>
        <p:sp>
          <p:nvSpPr>
            <p:cNvPr id="119" name="Google Shape;119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8746627" y="4898963"/>
            <a:ext cx="4114800" cy="4114800"/>
            <a:chOff x="0" y="0"/>
            <a:chExt cx="812800" cy="812800"/>
          </a:xfrm>
        </p:grpSpPr>
        <p:sp>
          <p:nvSpPr>
            <p:cNvPr id="122" name="Google Shape;122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8"/>
          <p:cNvGrpSpPr/>
          <p:nvPr/>
        </p:nvGrpSpPr>
        <p:grpSpPr>
          <a:xfrm>
            <a:off x="13309102" y="4898963"/>
            <a:ext cx="4114800" cy="4114800"/>
            <a:chOff x="0" y="0"/>
            <a:chExt cx="812800" cy="812800"/>
          </a:xfrm>
        </p:grpSpPr>
        <p:sp>
          <p:nvSpPr>
            <p:cNvPr id="125" name="Google Shape;125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8"/>
          <p:cNvGrpSpPr/>
          <p:nvPr/>
        </p:nvGrpSpPr>
        <p:grpSpPr>
          <a:xfrm>
            <a:off x="-376226" y="8134094"/>
            <a:ext cx="1759306" cy="1759306"/>
            <a:chOff x="0" y="0"/>
            <a:chExt cx="812800" cy="812800"/>
          </a:xfrm>
        </p:grpSpPr>
        <p:sp>
          <p:nvSpPr>
            <p:cNvPr id="128" name="Google Shape;128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8"/>
          <p:cNvSpPr txBox="1"/>
          <p:nvPr>
            <p:ph idx="1" type="body"/>
          </p:nvPr>
        </p:nvSpPr>
        <p:spPr>
          <a:xfrm>
            <a:off x="9260375" y="3100750"/>
            <a:ext cx="7982100" cy="124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 algn="ctr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 algn="ctr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 algn="ctr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81000" lvl="3" marL="1828800" rtl="0" algn="ctr">
              <a:spcBef>
                <a:spcPts val="4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rtl="0" algn="ctr">
              <a:spcBef>
                <a:spcPts val="400"/>
              </a:spcBef>
              <a:spcAft>
                <a:spcPts val="0"/>
              </a:spcAft>
              <a:buSzPts val="2400"/>
              <a:buChar char="»"/>
              <a:defRPr sz="2400"/>
            </a:lvl5pPr>
            <a:lvl6pPr indent="-381000" lvl="5" marL="27432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6pPr>
            <a:lvl7pPr indent="-381000" lvl="6" marL="32004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7pPr>
            <a:lvl8pPr indent="-381000" lvl="7" marL="36576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8pPr>
            <a:lvl9pPr indent="-381000" lvl="8" marL="41148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/>
        </p:txBody>
      </p:sp>
      <p:sp>
        <p:nvSpPr>
          <p:cNvPr id="131" name="Google Shape;131;p8"/>
          <p:cNvSpPr txBox="1"/>
          <p:nvPr>
            <p:ph idx="3" type="body"/>
          </p:nvPr>
        </p:nvSpPr>
        <p:spPr>
          <a:xfrm>
            <a:off x="9361625" y="5810825"/>
            <a:ext cx="2884800" cy="229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132" name="Google Shape;132;p8"/>
          <p:cNvSpPr txBox="1"/>
          <p:nvPr>
            <p:ph idx="4" type="body"/>
          </p:nvPr>
        </p:nvSpPr>
        <p:spPr>
          <a:xfrm>
            <a:off x="13924100" y="5810825"/>
            <a:ext cx="2884800" cy="229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/>
          <p:nvPr>
            <p:ph idx="2" type="pic"/>
          </p:nvPr>
        </p:nvSpPr>
        <p:spPr>
          <a:xfrm>
            <a:off x="0" y="1953125"/>
            <a:ext cx="7192200" cy="833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9"/>
          <p:cNvSpPr txBox="1"/>
          <p:nvPr>
            <p:ph type="title"/>
          </p:nvPr>
        </p:nvSpPr>
        <p:spPr>
          <a:xfrm>
            <a:off x="8657850" y="1953125"/>
            <a:ext cx="8804700" cy="10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6" name="Google Shape;136;p9"/>
          <p:cNvGrpSpPr/>
          <p:nvPr/>
        </p:nvGrpSpPr>
        <p:grpSpPr>
          <a:xfrm>
            <a:off x="6515808" y="3269051"/>
            <a:ext cx="1696470" cy="1874704"/>
            <a:chOff x="0" y="-38100"/>
            <a:chExt cx="567932" cy="627600"/>
          </a:xfrm>
        </p:grpSpPr>
        <p:sp>
          <p:nvSpPr>
            <p:cNvPr id="137" name="Google Shape;137;p9"/>
            <p:cNvSpPr/>
            <p:nvPr/>
          </p:nvSpPr>
          <p:spPr>
            <a:xfrm>
              <a:off x="0" y="0"/>
              <a:ext cx="567932" cy="589418"/>
            </a:xfrm>
            <a:custGeom>
              <a:rect b="b" l="l" r="r" t="t"/>
              <a:pathLst>
                <a:path extrusionOk="0" h="589418" w="567932">
                  <a:moveTo>
                    <a:pt x="0" y="0"/>
                  </a:moveTo>
                  <a:lnTo>
                    <a:pt x="567932" y="0"/>
                  </a:lnTo>
                  <a:lnTo>
                    <a:pt x="567932" y="589418"/>
                  </a:lnTo>
                  <a:lnTo>
                    <a:pt x="0" y="589418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138" name="Google Shape;138;p9"/>
            <p:cNvSpPr txBox="1"/>
            <p:nvPr/>
          </p:nvSpPr>
          <p:spPr>
            <a:xfrm>
              <a:off x="0" y="-38100"/>
              <a:ext cx="567900" cy="62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9"/>
          <p:cNvGrpSpPr/>
          <p:nvPr/>
        </p:nvGrpSpPr>
        <p:grpSpPr>
          <a:xfrm>
            <a:off x="6515808" y="5610716"/>
            <a:ext cx="1696470" cy="1874704"/>
            <a:chOff x="0" y="-38100"/>
            <a:chExt cx="567932" cy="627600"/>
          </a:xfrm>
        </p:grpSpPr>
        <p:sp>
          <p:nvSpPr>
            <p:cNvPr id="140" name="Google Shape;140;p9"/>
            <p:cNvSpPr/>
            <p:nvPr/>
          </p:nvSpPr>
          <p:spPr>
            <a:xfrm>
              <a:off x="0" y="0"/>
              <a:ext cx="567932" cy="589418"/>
            </a:xfrm>
            <a:custGeom>
              <a:rect b="b" l="l" r="r" t="t"/>
              <a:pathLst>
                <a:path extrusionOk="0" h="589418" w="567932">
                  <a:moveTo>
                    <a:pt x="0" y="0"/>
                  </a:moveTo>
                  <a:lnTo>
                    <a:pt x="567932" y="0"/>
                  </a:lnTo>
                  <a:lnTo>
                    <a:pt x="567932" y="589418"/>
                  </a:lnTo>
                  <a:lnTo>
                    <a:pt x="0" y="589418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141" name="Google Shape;141;p9"/>
            <p:cNvSpPr txBox="1"/>
            <p:nvPr/>
          </p:nvSpPr>
          <p:spPr>
            <a:xfrm>
              <a:off x="0" y="-38100"/>
              <a:ext cx="567900" cy="62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9"/>
          <p:cNvGrpSpPr/>
          <p:nvPr/>
        </p:nvGrpSpPr>
        <p:grpSpPr>
          <a:xfrm>
            <a:off x="6515808" y="7952381"/>
            <a:ext cx="1696470" cy="1874704"/>
            <a:chOff x="0" y="-38100"/>
            <a:chExt cx="567932" cy="627600"/>
          </a:xfrm>
        </p:grpSpPr>
        <p:sp>
          <p:nvSpPr>
            <p:cNvPr id="143" name="Google Shape;143;p9"/>
            <p:cNvSpPr/>
            <p:nvPr/>
          </p:nvSpPr>
          <p:spPr>
            <a:xfrm>
              <a:off x="0" y="0"/>
              <a:ext cx="567932" cy="589418"/>
            </a:xfrm>
            <a:custGeom>
              <a:rect b="b" l="l" r="r" t="t"/>
              <a:pathLst>
                <a:path extrusionOk="0" h="589418" w="567932">
                  <a:moveTo>
                    <a:pt x="0" y="0"/>
                  </a:moveTo>
                  <a:lnTo>
                    <a:pt x="567932" y="0"/>
                  </a:lnTo>
                  <a:lnTo>
                    <a:pt x="567932" y="589418"/>
                  </a:lnTo>
                  <a:lnTo>
                    <a:pt x="0" y="589418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144" name="Google Shape;144;p9"/>
            <p:cNvSpPr txBox="1"/>
            <p:nvPr/>
          </p:nvSpPr>
          <p:spPr>
            <a:xfrm>
              <a:off x="0" y="-38100"/>
              <a:ext cx="567900" cy="62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9"/>
          <p:cNvSpPr txBox="1"/>
          <p:nvPr>
            <p:ph idx="1" type="body"/>
          </p:nvPr>
        </p:nvSpPr>
        <p:spPr>
          <a:xfrm>
            <a:off x="8657850" y="3606400"/>
            <a:ext cx="8285400" cy="12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146" name="Google Shape;146;p9"/>
          <p:cNvSpPr txBox="1"/>
          <p:nvPr>
            <p:ph idx="3" type="body"/>
          </p:nvPr>
        </p:nvSpPr>
        <p:spPr>
          <a:xfrm>
            <a:off x="8657850" y="5948075"/>
            <a:ext cx="8285400" cy="12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147" name="Google Shape;147;p9"/>
          <p:cNvSpPr txBox="1"/>
          <p:nvPr>
            <p:ph idx="4" type="body"/>
          </p:nvPr>
        </p:nvSpPr>
        <p:spPr>
          <a:xfrm>
            <a:off x="8657850" y="8289750"/>
            <a:ext cx="8285400" cy="12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/>
          <p:nvPr>
            <p:ph type="title"/>
          </p:nvPr>
        </p:nvSpPr>
        <p:spPr>
          <a:xfrm>
            <a:off x="6885400" y="1894800"/>
            <a:ext cx="10352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0" name="Google Shape;150;p10"/>
          <p:cNvGrpSpPr/>
          <p:nvPr/>
        </p:nvGrpSpPr>
        <p:grpSpPr>
          <a:xfrm>
            <a:off x="0" y="4067963"/>
            <a:ext cx="7055556" cy="6219080"/>
            <a:chOff x="0" y="0"/>
            <a:chExt cx="4083549" cy="3599421"/>
          </a:xfrm>
        </p:grpSpPr>
        <p:sp>
          <p:nvSpPr>
            <p:cNvPr id="151" name="Google Shape;151;p10"/>
            <p:cNvSpPr/>
            <p:nvPr/>
          </p:nvSpPr>
          <p:spPr>
            <a:xfrm>
              <a:off x="0" y="0"/>
              <a:ext cx="4083549" cy="3599421"/>
            </a:xfrm>
            <a:custGeom>
              <a:rect b="b" l="l" r="r" t="t"/>
              <a:pathLst>
                <a:path extrusionOk="0" h="3599421" w="4083549">
                  <a:moveTo>
                    <a:pt x="2041775" y="0"/>
                  </a:moveTo>
                  <a:lnTo>
                    <a:pt x="4083549" y="3599421"/>
                  </a:lnTo>
                  <a:lnTo>
                    <a:pt x="0" y="3599421"/>
                  </a:lnTo>
                  <a:lnTo>
                    <a:pt x="2041775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152" name="Google Shape;152;p10"/>
            <p:cNvSpPr txBox="1"/>
            <p:nvPr/>
          </p:nvSpPr>
          <p:spPr>
            <a:xfrm>
              <a:off x="638055" y="1633060"/>
              <a:ext cx="2807400" cy="17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0"/>
          <p:cNvGrpSpPr/>
          <p:nvPr/>
        </p:nvGrpSpPr>
        <p:grpSpPr>
          <a:xfrm>
            <a:off x="7055508" y="5143500"/>
            <a:ext cx="5616285" cy="5143536"/>
            <a:chOff x="0" y="0"/>
            <a:chExt cx="3250541" cy="2976928"/>
          </a:xfrm>
        </p:grpSpPr>
        <p:sp>
          <p:nvSpPr>
            <p:cNvPr id="154" name="Google Shape;154;p10"/>
            <p:cNvSpPr/>
            <p:nvPr/>
          </p:nvSpPr>
          <p:spPr>
            <a:xfrm>
              <a:off x="0" y="0"/>
              <a:ext cx="3250541" cy="2976928"/>
            </a:xfrm>
            <a:custGeom>
              <a:rect b="b" l="l" r="r" t="t"/>
              <a:pathLst>
                <a:path extrusionOk="0" h="2976928" w="3250541">
                  <a:moveTo>
                    <a:pt x="1625270" y="0"/>
                  </a:moveTo>
                  <a:lnTo>
                    <a:pt x="3250541" y="2976928"/>
                  </a:lnTo>
                  <a:lnTo>
                    <a:pt x="0" y="2976928"/>
                  </a:lnTo>
                  <a:lnTo>
                    <a:pt x="1625270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155" name="Google Shape;155;p10"/>
            <p:cNvSpPr txBox="1"/>
            <p:nvPr/>
          </p:nvSpPr>
          <p:spPr>
            <a:xfrm>
              <a:off x="507897" y="1344045"/>
              <a:ext cx="2234700" cy="142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10"/>
          <p:cNvGrpSpPr/>
          <p:nvPr/>
        </p:nvGrpSpPr>
        <p:grpSpPr>
          <a:xfrm>
            <a:off x="12671754" y="6629887"/>
            <a:ext cx="5616285" cy="3657138"/>
            <a:chOff x="0" y="0"/>
            <a:chExt cx="3250541" cy="2116644"/>
          </a:xfrm>
        </p:grpSpPr>
        <p:sp>
          <p:nvSpPr>
            <p:cNvPr id="157" name="Google Shape;157;p10"/>
            <p:cNvSpPr/>
            <p:nvPr/>
          </p:nvSpPr>
          <p:spPr>
            <a:xfrm>
              <a:off x="0" y="0"/>
              <a:ext cx="3250541" cy="2116644"/>
            </a:xfrm>
            <a:custGeom>
              <a:rect b="b" l="l" r="r" t="t"/>
              <a:pathLst>
                <a:path extrusionOk="0" h="2116644" w="3250541">
                  <a:moveTo>
                    <a:pt x="1625270" y="0"/>
                  </a:moveTo>
                  <a:lnTo>
                    <a:pt x="3250541" y="2116644"/>
                  </a:lnTo>
                  <a:lnTo>
                    <a:pt x="0" y="2116644"/>
                  </a:lnTo>
                  <a:lnTo>
                    <a:pt x="1625270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158" name="Google Shape;158;p10"/>
            <p:cNvSpPr txBox="1"/>
            <p:nvPr/>
          </p:nvSpPr>
          <p:spPr>
            <a:xfrm>
              <a:off x="507897" y="944628"/>
              <a:ext cx="2234700" cy="102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9" name="Google Shape;159;p10"/>
          <p:cNvCxnSpPr/>
          <p:nvPr/>
        </p:nvCxnSpPr>
        <p:spPr>
          <a:xfrm rot="10800000">
            <a:off x="4354608" y="4068018"/>
            <a:ext cx="2700900" cy="4678200"/>
          </a:xfrm>
          <a:prstGeom prst="straightConnector1">
            <a:avLst/>
          </a:prstGeom>
          <a:noFill/>
          <a:ln cap="flat" cmpd="sng" w="104775">
            <a:solidFill>
              <a:srgbClr val="D7FFE9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0" name="Google Shape;160;p10"/>
          <p:cNvCxnSpPr/>
          <p:nvPr/>
        </p:nvCxnSpPr>
        <p:spPr>
          <a:xfrm rot="10800000">
            <a:off x="10548697" y="5169800"/>
            <a:ext cx="2221800" cy="3848400"/>
          </a:xfrm>
          <a:prstGeom prst="straightConnector1">
            <a:avLst/>
          </a:prstGeom>
          <a:noFill/>
          <a:ln cap="flat" cmpd="sng" w="104775">
            <a:solidFill>
              <a:srgbClr val="D7FFE9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1" name="Google Shape;161;p10"/>
          <p:cNvCxnSpPr/>
          <p:nvPr/>
        </p:nvCxnSpPr>
        <p:spPr>
          <a:xfrm rot="10800000">
            <a:off x="16474206" y="6730906"/>
            <a:ext cx="1305300" cy="2261100"/>
          </a:xfrm>
          <a:prstGeom prst="straightConnector1">
            <a:avLst/>
          </a:prstGeom>
          <a:noFill/>
          <a:ln cap="flat" cmpd="sng" w="104775">
            <a:solidFill>
              <a:srgbClr val="D7FFE9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62" name="Google Shape;162;p10"/>
          <p:cNvSpPr txBox="1"/>
          <p:nvPr>
            <p:ph idx="2" type="title"/>
          </p:nvPr>
        </p:nvSpPr>
        <p:spPr>
          <a:xfrm>
            <a:off x="1635375" y="2474400"/>
            <a:ext cx="37848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sz="7200">
                <a:solidFill>
                  <a:srgbClr val="191919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63" name="Google Shape;163;p10"/>
          <p:cNvSpPr txBox="1"/>
          <p:nvPr>
            <p:ph idx="1" type="body"/>
          </p:nvPr>
        </p:nvSpPr>
        <p:spPr>
          <a:xfrm>
            <a:off x="2085375" y="6836575"/>
            <a:ext cx="2884800" cy="190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164" name="Google Shape;164;p10"/>
          <p:cNvSpPr txBox="1"/>
          <p:nvPr>
            <p:ph idx="3" type="title"/>
          </p:nvPr>
        </p:nvSpPr>
        <p:spPr>
          <a:xfrm>
            <a:off x="7971250" y="3617400"/>
            <a:ext cx="37848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sz="7200">
                <a:solidFill>
                  <a:srgbClr val="191919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65" name="Google Shape;165;p10"/>
          <p:cNvSpPr txBox="1"/>
          <p:nvPr>
            <p:ph idx="4" type="body"/>
          </p:nvPr>
        </p:nvSpPr>
        <p:spPr>
          <a:xfrm>
            <a:off x="8421225" y="7503550"/>
            <a:ext cx="2884800" cy="190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  <p:sp>
        <p:nvSpPr>
          <p:cNvPr id="166" name="Google Shape;166;p10"/>
          <p:cNvSpPr txBox="1"/>
          <p:nvPr>
            <p:ph idx="5" type="title"/>
          </p:nvPr>
        </p:nvSpPr>
        <p:spPr>
          <a:xfrm>
            <a:off x="13587500" y="4963475"/>
            <a:ext cx="37848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sz="7200">
                <a:solidFill>
                  <a:srgbClr val="191919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b="1" sz="7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67" name="Google Shape;167;p10"/>
          <p:cNvSpPr txBox="1"/>
          <p:nvPr>
            <p:ph idx="6" type="body"/>
          </p:nvPr>
        </p:nvSpPr>
        <p:spPr>
          <a:xfrm>
            <a:off x="14037500" y="8032150"/>
            <a:ext cx="2884800" cy="190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rtl="0" algn="ctr">
              <a:spcBef>
                <a:spcPts val="640"/>
              </a:spcBef>
              <a:spcAft>
                <a:spcPts val="0"/>
              </a:spcAft>
              <a:buSzPts val="1550"/>
              <a:buChar char="•"/>
              <a:defRPr/>
            </a:lvl1pPr>
            <a:lvl2pPr indent="-327025" lvl="1" marL="914400" rtl="0" algn="ctr">
              <a:spcBef>
                <a:spcPts val="560"/>
              </a:spcBef>
              <a:spcAft>
                <a:spcPts val="0"/>
              </a:spcAft>
              <a:buSzPts val="1550"/>
              <a:buChar char="–"/>
              <a:defRPr/>
            </a:lvl2pPr>
            <a:lvl3pPr indent="-327025" lvl="2" marL="1371600" rtl="0" algn="ctr">
              <a:spcBef>
                <a:spcPts val="480"/>
              </a:spcBef>
              <a:spcAft>
                <a:spcPts val="0"/>
              </a:spcAft>
              <a:buSzPts val="1550"/>
              <a:buChar char="•"/>
              <a:defRPr/>
            </a:lvl3pPr>
            <a:lvl4pPr indent="-327025" lvl="3" marL="1828800" rtl="0" algn="ctr">
              <a:spcBef>
                <a:spcPts val="400"/>
              </a:spcBef>
              <a:spcAft>
                <a:spcPts val="0"/>
              </a:spcAft>
              <a:buSzPts val="1550"/>
              <a:buChar char="–"/>
              <a:defRPr/>
            </a:lvl4pPr>
            <a:lvl5pPr indent="-327025" lvl="4" marL="2286000" rtl="0" algn="ctr">
              <a:spcBef>
                <a:spcPts val="400"/>
              </a:spcBef>
              <a:spcAft>
                <a:spcPts val="0"/>
              </a:spcAft>
              <a:buSzPts val="1550"/>
              <a:buChar char="»"/>
              <a:defRPr/>
            </a:lvl5pPr>
            <a:lvl6pPr indent="-327025" lvl="5" marL="27432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6pPr>
            <a:lvl7pPr indent="-327025" lvl="6" marL="32004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7pPr>
            <a:lvl8pPr indent="-327025" lvl="7" marL="36576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8pPr>
            <a:lvl9pPr indent="-327025" lvl="8" marL="4114800" rtl="0" algn="ctr">
              <a:spcBef>
                <a:spcPts val="400"/>
              </a:spcBef>
              <a:spcAft>
                <a:spcPts val="0"/>
              </a:spcAft>
              <a:buSzPts val="1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28700" y="1939325"/>
            <a:ext cx="1035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19F49"/>
              </a:buClr>
              <a:buSzPts val="5600"/>
              <a:buFont typeface="Inter Black"/>
              <a:buNone/>
              <a:defRPr i="0" sz="5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150800" y="3338163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7025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Inter"/>
              <a:buChar char="•"/>
              <a:defRPr i="0" sz="155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27025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Inter"/>
              <a:buChar char="–"/>
              <a:defRPr i="0" sz="155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27025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Inter"/>
              <a:buChar char="•"/>
              <a:defRPr i="0" sz="155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27025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Inter"/>
              <a:buChar char="–"/>
              <a:defRPr i="0" sz="155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27025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Inter"/>
              <a:buChar char="»"/>
              <a:defRPr i="0" sz="155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27025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Inter"/>
              <a:buChar char="•"/>
              <a:defRPr i="0" sz="155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27025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Inter"/>
              <a:buChar char="•"/>
              <a:defRPr i="0" sz="155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27025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Inter"/>
              <a:buChar char="•"/>
              <a:defRPr i="0" sz="155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27025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Inter"/>
              <a:buChar char="•"/>
              <a:defRPr i="0" sz="155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1028700" y="71474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695700" y="71474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71875" y="87349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" name="Google Shape;11;p1"/>
          <p:cNvCxnSpPr/>
          <p:nvPr/>
        </p:nvCxnSpPr>
        <p:spPr>
          <a:xfrm rot="10800000">
            <a:off x="3643860" y="995363"/>
            <a:ext cx="15094200" cy="0"/>
          </a:xfrm>
          <a:prstGeom prst="straightConnector1">
            <a:avLst/>
          </a:prstGeom>
          <a:noFill/>
          <a:ln cap="flat" cmpd="sng" w="95250">
            <a:solidFill>
              <a:srgbClr val="D7FFE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1"/>
          <p:cNvSpPr txBox="1"/>
          <p:nvPr/>
        </p:nvSpPr>
        <p:spPr>
          <a:xfrm>
            <a:off x="1028700" y="749935"/>
            <a:ext cx="1957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19F49"/>
                </a:solidFill>
                <a:latin typeface="Inter"/>
                <a:ea typeface="Inter"/>
                <a:cs typeface="Inter"/>
                <a:sym typeface="Inter"/>
              </a:rPr>
              <a:t>JUNE 2024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16.jpg"/><Relationship Id="rId5" Type="http://schemas.openxmlformats.org/officeDocument/2006/relationships/image" Target="../media/image13.jpg"/><Relationship Id="rId6" Type="http://schemas.openxmlformats.org/officeDocument/2006/relationships/image" Target="../media/image6.jpg"/><Relationship Id="rId7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jpg"/></Relationships>
</file>

<file path=ppt/slides/_rels/slide15.xml.rels><?xml version="1.0" encoding="UTF-8" standalone="yes"?><Relationships xmlns="http://schemas.openxmlformats.org/package/2006/relationships"><Relationship Id="rId40" Type="http://schemas.openxmlformats.org/officeDocument/2006/relationships/image" Target="../media/image43.png"/><Relationship Id="rId20" Type="http://schemas.openxmlformats.org/officeDocument/2006/relationships/image" Target="../media/image61.png"/><Relationship Id="rId41" Type="http://schemas.openxmlformats.org/officeDocument/2006/relationships/image" Target="../media/image50.png"/><Relationship Id="rId22" Type="http://schemas.openxmlformats.org/officeDocument/2006/relationships/image" Target="../media/image26.png"/><Relationship Id="rId21" Type="http://schemas.openxmlformats.org/officeDocument/2006/relationships/image" Target="../media/image28.png"/><Relationship Id="rId24" Type="http://schemas.openxmlformats.org/officeDocument/2006/relationships/image" Target="../media/image44.png"/><Relationship Id="rId23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15.png"/><Relationship Id="rId26" Type="http://schemas.openxmlformats.org/officeDocument/2006/relationships/image" Target="../media/image55.png"/><Relationship Id="rId25" Type="http://schemas.openxmlformats.org/officeDocument/2006/relationships/image" Target="../media/image30.png"/><Relationship Id="rId28" Type="http://schemas.openxmlformats.org/officeDocument/2006/relationships/image" Target="../media/image34.png"/><Relationship Id="rId27" Type="http://schemas.openxmlformats.org/officeDocument/2006/relationships/image" Target="../media/image36.png"/><Relationship Id="rId5" Type="http://schemas.openxmlformats.org/officeDocument/2006/relationships/image" Target="../media/image12.png"/><Relationship Id="rId6" Type="http://schemas.openxmlformats.org/officeDocument/2006/relationships/image" Target="../media/image31.png"/><Relationship Id="rId29" Type="http://schemas.openxmlformats.org/officeDocument/2006/relationships/image" Target="../media/image52.png"/><Relationship Id="rId7" Type="http://schemas.openxmlformats.org/officeDocument/2006/relationships/image" Target="../media/image27.png"/><Relationship Id="rId8" Type="http://schemas.openxmlformats.org/officeDocument/2006/relationships/image" Target="../media/image19.png"/><Relationship Id="rId31" Type="http://schemas.openxmlformats.org/officeDocument/2006/relationships/image" Target="../media/image39.png"/><Relationship Id="rId30" Type="http://schemas.openxmlformats.org/officeDocument/2006/relationships/image" Target="../media/image33.png"/><Relationship Id="rId11" Type="http://schemas.openxmlformats.org/officeDocument/2006/relationships/image" Target="../media/image14.png"/><Relationship Id="rId33" Type="http://schemas.openxmlformats.org/officeDocument/2006/relationships/image" Target="../media/image58.png"/><Relationship Id="rId10" Type="http://schemas.openxmlformats.org/officeDocument/2006/relationships/image" Target="../media/image18.png"/><Relationship Id="rId32" Type="http://schemas.openxmlformats.org/officeDocument/2006/relationships/image" Target="../media/image45.png"/><Relationship Id="rId13" Type="http://schemas.openxmlformats.org/officeDocument/2006/relationships/image" Target="../media/image37.png"/><Relationship Id="rId35" Type="http://schemas.openxmlformats.org/officeDocument/2006/relationships/image" Target="../media/image47.png"/><Relationship Id="rId12" Type="http://schemas.openxmlformats.org/officeDocument/2006/relationships/image" Target="../media/image41.png"/><Relationship Id="rId34" Type="http://schemas.openxmlformats.org/officeDocument/2006/relationships/image" Target="../media/image35.png"/><Relationship Id="rId15" Type="http://schemas.openxmlformats.org/officeDocument/2006/relationships/image" Target="../media/image21.png"/><Relationship Id="rId37" Type="http://schemas.openxmlformats.org/officeDocument/2006/relationships/image" Target="../media/image40.png"/><Relationship Id="rId14" Type="http://schemas.openxmlformats.org/officeDocument/2006/relationships/image" Target="../media/image20.png"/><Relationship Id="rId36" Type="http://schemas.openxmlformats.org/officeDocument/2006/relationships/image" Target="../media/image53.png"/><Relationship Id="rId17" Type="http://schemas.openxmlformats.org/officeDocument/2006/relationships/image" Target="../media/image23.png"/><Relationship Id="rId39" Type="http://schemas.openxmlformats.org/officeDocument/2006/relationships/image" Target="../media/image42.png"/><Relationship Id="rId16" Type="http://schemas.openxmlformats.org/officeDocument/2006/relationships/image" Target="../media/image22.png"/><Relationship Id="rId38" Type="http://schemas.openxmlformats.org/officeDocument/2006/relationships/image" Target="../media/image51.png"/><Relationship Id="rId19" Type="http://schemas.openxmlformats.org/officeDocument/2006/relationships/image" Target="../media/image25.png"/><Relationship Id="rId18" Type="http://schemas.openxmlformats.org/officeDocument/2006/relationships/image" Target="../media/image5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7500" y="-898551"/>
            <a:ext cx="12071400" cy="12084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3" name="Google Shape;263;p17"/>
          <p:cNvGrpSpPr/>
          <p:nvPr/>
        </p:nvGrpSpPr>
        <p:grpSpPr>
          <a:xfrm>
            <a:off x="1028700" y="2766914"/>
            <a:ext cx="6263719" cy="998657"/>
            <a:chOff x="0" y="-38100"/>
            <a:chExt cx="1649693" cy="263019"/>
          </a:xfrm>
        </p:grpSpPr>
        <p:sp>
          <p:nvSpPr>
            <p:cNvPr id="264" name="Google Shape;264;p17"/>
            <p:cNvSpPr/>
            <p:nvPr/>
          </p:nvSpPr>
          <p:spPr>
            <a:xfrm>
              <a:off x="0" y="0"/>
              <a:ext cx="1649693" cy="224919"/>
            </a:xfrm>
            <a:custGeom>
              <a:rect b="b" l="l" r="r" t="t"/>
              <a:pathLst>
                <a:path extrusionOk="0" h="224919" w="1649693">
                  <a:moveTo>
                    <a:pt x="0" y="0"/>
                  </a:moveTo>
                  <a:lnTo>
                    <a:pt x="1649693" y="0"/>
                  </a:lnTo>
                  <a:lnTo>
                    <a:pt x="1649693" y="224919"/>
                  </a:lnTo>
                  <a:lnTo>
                    <a:pt x="0" y="224919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</p:sp>
        <p:sp>
          <p:nvSpPr>
            <p:cNvPr id="265" name="Google Shape;265;p17"/>
            <p:cNvSpPr txBox="1"/>
            <p:nvPr/>
          </p:nvSpPr>
          <p:spPr>
            <a:xfrm>
              <a:off x="0" y="-38100"/>
              <a:ext cx="1649693" cy="263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17"/>
          <p:cNvGrpSpPr/>
          <p:nvPr/>
        </p:nvGrpSpPr>
        <p:grpSpPr>
          <a:xfrm>
            <a:off x="9144000" y="7182098"/>
            <a:ext cx="2340114" cy="2340114"/>
            <a:chOff x="0" y="0"/>
            <a:chExt cx="812800" cy="812800"/>
          </a:xfrm>
        </p:grpSpPr>
        <p:sp>
          <p:nvSpPr>
            <p:cNvPr id="267" name="Google Shape;26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" name="Google Shape;269;p17"/>
          <p:cNvGrpSpPr/>
          <p:nvPr/>
        </p:nvGrpSpPr>
        <p:grpSpPr>
          <a:xfrm rot="1458591">
            <a:off x="8954301" y="1929088"/>
            <a:ext cx="1604683" cy="1404098"/>
            <a:chOff x="0" y="0"/>
            <a:chExt cx="812800" cy="711200"/>
          </a:xfrm>
        </p:grpSpPr>
        <p:sp>
          <p:nvSpPr>
            <p:cNvPr id="270" name="Google Shape;270;p17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1" name="Google Shape;271;p1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272;p17"/>
          <p:cNvGrpSpPr/>
          <p:nvPr/>
        </p:nvGrpSpPr>
        <p:grpSpPr>
          <a:xfrm rot="1038435">
            <a:off x="16823563" y="412760"/>
            <a:ext cx="914510" cy="1093769"/>
            <a:chOff x="0" y="-38100"/>
            <a:chExt cx="240859" cy="288071"/>
          </a:xfrm>
        </p:grpSpPr>
        <p:sp>
          <p:nvSpPr>
            <p:cNvPr id="273" name="Google Shape;273;p17"/>
            <p:cNvSpPr/>
            <p:nvPr/>
          </p:nvSpPr>
          <p:spPr>
            <a:xfrm>
              <a:off x="0" y="0"/>
              <a:ext cx="240859" cy="249971"/>
            </a:xfrm>
            <a:custGeom>
              <a:rect b="b" l="l" r="r" t="t"/>
              <a:pathLst>
                <a:path extrusionOk="0" h="249971" w="240859">
                  <a:moveTo>
                    <a:pt x="0" y="0"/>
                  </a:moveTo>
                  <a:lnTo>
                    <a:pt x="240859" y="0"/>
                  </a:lnTo>
                  <a:lnTo>
                    <a:pt x="240859" y="249971"/>
                  </a:lnTo>
                  <a:lnTo>
                    <a:pt x="0" y="249971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274" name="Google Shape;274;p17"/>
            <p:cNvSpPr txBox="1"/>
            <p:nvPr/>
          </p:nvSpPr>
          <p:spPr>
            <a:xfrm>
              <a:off x="0" y="-38100"/>
              <a:ext cx="240859" cy="2880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17"/>
          <p:cNvSpPr txBox="1"/>
          <p:nvPr/>
        </p:nvSpPr>
        <p:spPr>
          <a:xfrm>
            <a:off x="1028700" y="3895577"/>
            <a:ext cx="8436400" cy="1771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334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UNIVERSITY </a:t>
            </a:r>
            <a:endParaRPr/>
          </a:p>
        </p:txBody>
      </p:sp>
      <p:sp>
        <p:nvSpPr>
          <p:cNvPr id="276" name="Google Shape;276;p17"/>
          <p:cNvSpPr txBox="1"/>
          <p:nvPr/>
        </p:nvSpPr>
        <p:spPr>
          <a:xfrm>
            <a:off x="1028700" y="5543373"/>
            <a:ext cx="7084508" cy="10561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164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BACK TO SCHOOL</a:t>
            </a:r>
            <a:endParaRPr/>
          </a:p>
        </p:txBody>
      </p:sp>
      <p:sp>
        <p:nvSpPr>
          <p:cNvPr id="277" name="Google Shape;277;p17"/>
          <p:cNvSpPr txBox="1"/>
          <p:nvPr/>
        </p:nvSpPr>
        <p:spPr>
          <a:xfrm>
            <a:off x="1519212" y="3136005"/>
            <a:ext cx="5282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99">
                <a:solidFill>
                  <a:srgbClr val="019F49"/>
                </a:solidFill>
                <a:latin typeface="Inter"/>
                <a:ea typeface="Inter"/>
                <a:cs typeface="Inter"/>
                <a:sym typeface="Inter"/>
              </a:rPr>
              <a:t>NEWSLETTER</a:t>
            </a:r>
            <a:r>
              <a:rPr b="1" i="0" lang="en-US" sz="2799" u="none" cap="none" strike="noStrike">
                <a:solidFill>
                  <a:srgbClr val="019F49"/>
                </a:solidFill>
                <a:latin typeface="Inter"/>
                <a:ea typeface="Inter"/>
                <a:cs typeface="Inter"/>
                <a:sym typeface="Inter"/>
              </a:rPr>
              <a:t> PRESENTATION</a:t>
            </a:r>
            <a:endParaRPr/>
          </a:p>
        </p:txBody>
      </p:sp>
      <p:sp>
        <p:nvSpPr>
          <p:cNvPr id="278" name="Google Shape;278;p17"/>
          <p:cNvSpPr txBox="1"/>
          <p:nvPr/>
        </p:nvSpPr>
        <p:spPr>
          <a:xfrm>
            <a:off x="1028700" y="7266305"/>
            <a:ext cx="4857766" cy="1169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  <p:grpSp>
        <p:nvGrpSpPr>
          <p:cNvPr id="279" name="Google Shape;279;p17"/>
          <p:cNvGrpSpPr/>
          <p:nvPr/>
        </p:nvGrpSpPr>
        <p:grpSpPr>
          <a:xfrm rot="-1939124">
            <a:off x="6122207" y="8554063"/>
            <a:ext cx="1011871" cy="885387"/>
            <a:chOff x="0" y="0"/>
            <a:chExt cx="812800" cy="711200"/>
          </a:xfrm>
        </p:grpSpPr>
        <p:sp>
          <p:nvSpPr>
            <p:cNvPr id="280" name="Google Shape;280;p17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281" name="Google Shape;281;p1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17"/>
          <p:cNvGrpSpPr/>
          <p:nvPr/>
        </p:nvGrpSpPr>
        <p:grpSpPr>
          <a:xfrm>
            <a:off x="15653216" y="6133377"/>
            <a:ext cx="1350237" cy="1350237"/>
            <a:chOff x="0" y="0"/>
            <a:chExt cx="812800" cy="812800"/>
          </a:xfrm>
        </p:grpSpPr>
        <p:sp>
          <p:nvSpPr>
            <p:cNvPr id="283" name="Google Shape;283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5150" y="1606957"/>
            <a:ext cx="7657800" cy="7644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98" name="Google Shape;498;p26"/>
          <p:cNvGrpSpPr/>
          <p:nvPr/>
        </p:nvGrpSpPr>
        <p:grpSpPr>
          <a:xfrm>
            <a:off x="1028700" y="2687327"/>
            <a:ext cx="5484268" cy="5484268"/>
            <a:chOff x="0" y="0"/>
            <a:chExt cx="812800" cy="812800"/>
          </a:xfrm>
        </p:grpSpPr>
        <p:sp>
          <p:nvSpPr>
            <p:cNvPr id="499" name="Google Shape;499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26"/>
          <p:cNvGrpSpPr/>
          <p:nvPr/>
        </p:nvGrpSpPr>
        <p:grpSpPr>
          <a:xfrm>
            <a:off x="12069337" y="2687327"/>
            <a:ext cx="5611338" cy="5611338"/>
            <a:chOff x="0" y="0"/>
            <a:chExt cx="812800" cy="812800"/>
          </a:xfrm>
        </p:grpSpPr>
        <p:sp>
          <p:nvSpPr>
            <p:cNvPr id="502" name="Google Shape;502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26"/>
          <p:cNvGrpSpPr/>
          <p:nvPr/>
        </p:nvGrpSpPr>
        <p:grpSpPr>
          <a:xfrm>
            <a:off x="2227871" y="4201533"/>
            <a:ext cx="3087289" cy="2405850"/>
            <a:chOff x="0" y="-66675"/>
            <a:chExt cx="4116386" cy="3207800"/>
          </a:xfrm>
        </p:grpSpPr>
        <p:sp>
          <p:nvSpPr>
            <p:cNvPr id="505" name="Google Shape;505;p26"/>
            <p:cNvSpPr txBox="1"/>
            <p:nvPr/>
          </p:nvSpPr>
          <p:spPr>
            <a:xfrm>
              <a:off x="119707" y="-66675"/>
              <a:ext cx="3876973" cy="6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19191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COMPARE</a:t>
              </a:r>
              <a:endParaRPr/>
            </a:p>
          </p:txBody>
        </p:sp>
        <p:sp>
          <p:nvSpPr>
            <p:cNvPr id="506" name="Google Shape;506;p26"/>
            <p:cNvSpPr txBox="1"/>
            <p:nvPr/>
          </p:nvSpPr>
          <p:spPr>
            <a:xfrm>
              <a:off x="0" y="748868"/>
              <a:ext cx="4116386" cy="23922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elit, sed do eiusmod tempor incididunt ut labore et dolore magna aliqua. Vulputate enim nulla aliquet porttitor lacus luctus accumsan tortor. </a:t>
              </a:r>
              <a:endParaRPr/>
            </a:p>
          </p:txBody>
        </p:sp>
      </p:grpSp>
      <p:grpSp>
        <p:nvGrpSpPr>
          <p:cNvPr id="507" name="Google Shape;507;p26"/>
          <p:cNvGrpSpPr/>
          <p:nvPr/>
        </p:nvGrpSpPr>
        <p:grpSpPr>
          <a:xfrm>
            <a:off x="13331361" y="4265068"/>
            <a:ext cx="3087289" cy="2405850"/>
            <a:chOff x="0" y="-66675"/>
            <a:chExt cx="4116386" cy="3207800"/>
          </a:xfrm>
        </p:grpSpPr>
        <p:sp>
          <p:nvSpPr>
            <p:cNvPr id="508" name="Google Shape;508;p26"/>
            <p:cNvSpPr txBox="1"/>
            <p:nvPr/>
          </p:nvSpPr>
          <p:spPr>
            <a:xfrm>
              <a:off x="119707" y="-66675"/>
              <a:ext cx="3876973" cy="6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19191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CONTRAST</a:t>
              </a:r>
              <a:endParaRPr/>
            </a:p>
          </p:txBody>
        </p:sp>
        <p:sp>
          <p:nvSpPr>
            <p:cNvPr id="509" name="Google Shape;509;p26"/>
            <p:cNvSpPr txBox="1"/>
            <p:nvPr/>
          </p:nvSpPr>
          <p:spPr>
            <a:xfrm>
              <a:off x="0" y="748868"/>
              <a:ext cx="4116386" cy="23922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elit, sed do eiusmod tempor incididunt ut labore et dolore magna aliqua. Vulputate enim nulla aliquet porttitor lacus luctus accumsan tortor. 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7"/>
          <p:cNvPicPr preferRelativeResize="0"/>
          <p:nvPr/>
        </p:nvPicPr>
        <p:blipFill rotWithShape="1">
          <a:blip r:embed="rId3">
            <a:alphaModFix/>
          </a:blip>
          <a:srcRect b="1403" l="0" r="0" t="1404"/>
          <a:stretch/>
        </p:blipFill>
        <p:spPr>
          <a:xfrm>
            <a:off x="11231805" y="0"/>
            <a:ext cx="7056195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5" name="Google Shape;515;p27"/>
          <p:cNvGrpSpPr/>
          <p:nvPr/>
        </p:nvGrpSpPr>
        <p:grpSpPr>
          <a:xfrm>
            <a:off x="2478746" y="1885985"/>
            <a:ext cx="9527806" cy="6757403"/>
            <a:chOff x="0" y="-38100"/>
            <a:chExt cx="2509381" cy="1779728"/>
          </a:xfrm>
        </p:grpSpPr>
        <p:sp>
          <p:nvSpPr>
            <p:cNvPr id="516" name="Google Shape;516;p27"/>
            <p:cNvSpPr/>
            <p:nvPr/>
          </p:nvSpPr>
          <p:spPr>
            <a:xfrm>
              <a:off x="0" y="0"/>
              <a:ext cx="2509381" cy="1741627"/>
            </a:xfrm>
            <a:custGeom>
              <a:rect b="b" l="l" r="r" t="t"/>
              <a:pathLst>
                <a:path extrusionOk="0" h="1741627" w="2509381">
                  <a:moveTo>
                    <a:pt x="0" y="0"/>
                  </a:moveTo>
                  <a:lnTo>
                    <a:pt x="2509381" y="0"/>
                  </a:lnTo>
                  <a:lnTo>
                    <a:pt x="2509381" y="1741627"/>
                  </a:lnTo>
                  <a:lnTo>
                    <a:pt x="0" y="17416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17" name="Google Shape;517;p27"/>
            <p:cNvSpPr txBox="1"/>
            <p:nvPr/>
          </p:nvSpPr>
          <p:spPr>
            <a:xfrm>
              <a:off x="0" y="-38100"/>
              <a:ext cx="2509381" cy="1779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8" name="Google Shape;518;p27"/>
          <p:cNvSpPr txBox="1"/>
          <p:nvPr/>
        </p:nvSpPr>
        <p:spPr>
          <a:xfrm rot="-5400000">
            <a:off x="-1391962" y="4855687"/>
            <a:ext cx="5836127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REQUIREMENTS</a:t>
            </a:r>
            <a:endParaRPr/>
          </a:p>
        </p:txBody>
      </p:sp>
      <p:grpSp>
        <p:nvGrpSpPr>
          <p:cNvPr id="519" name="Google Shape;519;p27"/>
          <p:cNvGrpSpPr/>
          <p:nvPr/>
        </p:nvGrpSpPr>
        <p:grpSpPr>
          <a:xfrm>
            <a:off x="3209853" y="2544906"/>
            <a:ext cx="7442607" cy="1039020"/>
            <a:chOff x="0" y="-76200"/>
            <a:chExt cx="9923476" cy="1385359"/>
          </a:xfrm>
        </p:grpSpPr>
        <p:sp>
          <p:nvSpPr>
            <p:cNvPr id="520" name="Google Shape;520;p27"/>
            <p:cNvSpPr txBox="1"/>
            <p:nvPr/>
          </p:nvSpPr>
          <p:spPr>
            <a:xfrm>
              <a:off x="0" y="-76200"/>
              <a:ext cx="1235275" cy="811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19F4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01</a:t>
              </a:r>
              <a:endParaRPr/>
            </a:p>
          </p:txBody>
        </p:sp>
        <p:sp>
          <p:nvSpPr>
            <p:cNvPr id="521" name="Google Shape;521;p27"/>
            <p:cNvSpPr txBox="1"/>
            <p:nvPr/>
          </p:nvSpPr>
          <p:spPr>
            <a:xfrm>
              <a:off x="1260675" y="-66675"/>
              <a:ext cx="7514105" cy="6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19191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ADD ITEM HERE</a:t>
              </a:r>
              <a:endParaRPr/>
            </a:p>
          </p:txBody>
        </p:sp>
        <p:sp>
          <p:nvSpPr>
            <p:cNvPr id="522" name="Google Shape;522;p27"/>
            <p:cNvSpPr txBox="1"/>
            <p:nvPr/>
          </p:nvSpPr>
          <p:spPr>
            <a:xfrm>
              <a:off x="1260675" y="631402"/>
              <a:ext cx="8662801" cy="6777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elit, sed do eiusmod tempor incididunt ut labore et dolore magna aliqua. </a:t>
              </a:r>
              <a:endParaRPr/>
            </a:p>
          </p:txBody>
        </p:sp>
      </p:grpSp>
      <p:grpSp>
        <p:nvGrpSpPr>
          <p:cNvPr id="523" name="Google Shape;523;p27"/>
          <p:cNvGrpSpPr/>
          <p:nvPr/>
        </p:nvGrpSpPr>
        <p:grpSpPr>
          <a:xfrm>
            <a:off x="3209853" y="4104481"/>
            <a:ext cx="7442607" cy="1039020"/>
            <a:chOff x="0" y="-76200"/>
            <a:chExt cx="9923476" cy="1385359"/>
          </a:xfrm>
        </p:grpSpPr>
        <p:sp>
          <p:nvSpPr>
            <p:cNvPr id="524" name="Google Shape;524;p27"/>
            <p:cNvSpPr txBox="1"/>
            <p:nvPr/>
          </p:nvSpPr>
          <p:spPr>
            <a:xfrm>
              <a:off x="0" y="-76200"/>
              <a:ext cx="1235275" cy="811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19F4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02</a:t>
              </a:r>
              <a:endParaRPr/>
            </a:p>
          </p:txBody>
        </p:sp>
        <p:sp>
          <p:nvSpPr>
            <p:cNvPr id="525" name="Google Shape;525;p27"/>
            <p:cNvSpPr txBox="1"/>
            <p:nvPr/>
          </p:nvSpPr>
          <p:spPr>
            <a:xfrm>
              <a:off x="1260675" y="-66675"/>
              <a:ext cx="7514105" cy="6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19191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ADD ITEM HERE</a:t>
              </a:r>
              <a:endParaRPr/>
            </a:p>
          </p:txBody>
        </p:sp>
        <p:sp>
          <p:nvSpPr>
            <p:cNvPr id="526" name="Google Shape;526;p27"/>
            <p:cNvSpPr txBox="1"/>
            <p:nvPr/>
          </p:nvSpPr>
          <p:spPr>
            <a:xfrm>
              <a:off x="1260675" y="631402"/>
              <a:ext cx="8662801" cy="6777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elit, sed do eiusmod tempor incididunt ut labore et dolore magna aliqua. </a:t>
              </a:r>
              <a:endParaRPr/>
            </a:p>
          </p:txBody>
        </p:sp>
      </p:grpSp>
      <p:grpSp>
        <p:nvGrpSpPr>
          <p:cNvPr id="527" name="Google Shape;527;p27"/>
          <p:cNvGrpSpPr/>
          <p:nvPr/>
        </p:nvGrpSpPr>
        <p:grpSpPr>
          <a:xfrm>
            <a:off x="3209853" y="5667375"/>
            <a:ext cx="7442607" cy="1039020"/>
            <a:chOff x="0" y="-76200"/>
            <a:chExt cx="9923476" cy="1385359"/>
          </a:xfrm>
        </p:grpSpPr>
        <p:sp>
          <p:nvSpPr>
            <p:cNvPr id="528" name="Google Shape;528;p27"/>
            <p:cNvSpPr txBox="1"/>
            <p:nvPr/>
          </p:nvSpPr>
          <p:spPr>
            <a:xfrm>
              <a:off x="0" y="-76200"/>
              <a:ext cx="1235275" cy="811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19F4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03</a:t>
              </a:r>
              <a:endParaRPr/>
            </a:p>
          </p:txBody>
        </p:sp>
        <p:sp>
          <p:nvSpPr>
            <p:cNvPr id="529" name="Google Shape;529;p27"/>
            <p:cNvSpPr txBox="1"/>
            <p:nvPr/>
          </p:nvSpPr>
          <p:spPr>
            <a:xfrm>
              <a:off x="1260675" y="-66675"/>
              <a:ext cx="7514105" cy="6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19191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ADD ITEM HERE</a:t>
              </a:r>
              <a:endParaRPr/>
            </a:p>
          </p:txBody>
        </p:sp>
        <p:sp>
          <p:nvSpPr>
            <p:cNvPr id="530" name="Google Shape;530;p27"/>
            <p:cNvSpPr txBox="1"/>
            <p:nvPr/>
          </p:nvSpPr>
          <p:spPr>
            <a:xfrm>
              <a:off x="1260675" y="631402"/>
              <a:ext cx="8662801" cy="6777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elit, sed do eiusmod tempor incididunt ut labore et dolore magna aliqua. </a:t>
              </a:r>
              <a:endParaRPr/>
            </a:p>
          </p:txBody>
        </p:sp>
      </p:grpSp>
      <p:grpSp>
        <p:nvGrpSpPr>
          <p:cNvPr id="531" name="Google Shape;531;p27"/>
          <p:cNvGrpSpPr/>
          <p:nvPr/>
        </p:nvGrpSpPr>
        <p:grpSpPr>
          <a:xfrm>
            <a:off x="3209853" y="7230269"/>
            <a:ext cx="7442607" cy="1039020"/>
            <a:chOff x="0" y="-76200"/>
            <a:chExt cx="9923476" cy="1385359"/>
          </a:xfrm>
        </p:grpSpPr>
        <p:sp>
          <p:nvSpPr>
            <p:cNvPr id="532" name="Google Shape;532;p27"/>
            <p:cNvSpPr txBox="1"/>
            <p:nvPr/>
          </p:nvSpPr>
          <p:spPr>
            <a:xfrm>
              <a:off x="0" y="-76200"/>
              <a:ext cx="1235275" cy="811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19F4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04</a:t>
              </a:r>
              <a:endParaRPr/>
            </a:p>
          </p:txBody>
        </p:sp>
        <p:sp>
          <p:nvSpPr>
            <p:cNvPr id="533" name="Google Shape;533;p27"/>
            <p:cNvSpPr txBox="1"/>
            <p:nvPr/>
          </p:nvSpPr>
          <p:spPr>
            <a:xfrm>
              <a:off x="1260675" y="-66675"/>
              <a:ext cx="7514105" cy="6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19191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ADD ITEM HERE</a:t>
              </a:r>
              <a:endParaRPr/>
            </a:p>
          </p:txBody>
        </p:sp>
        <p:sp>
          <p:nvSpPr>
            <p:cNvPr id="534" name="Google Shape;534;p27"/>
            <p:cNvSpPr txBox="1"/>
            <p:nvPr/>
          </p:nvSpPr>
          <p:spPr>
            <a:xfrm>
              <a:off x="1260675" y="631402"/>
              <a:ext cx="8662801" cy="6777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elit, sed do eiusmod tempor incididunt ut labore et dolore magna aliqua. 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8"/>
          <p:cNvSpPr/>
          <p:nvPr/>
        </p:nvSpPr>
        <p:spPr>
          <a:xfrm>
            <a:off x="5288576" y="1641905"/>
            <a:ext cx="4333141" cy="2881698"/>
          </a:xfrm>
          <a:prstGeom prst="rect">
            <a:avLst/>
          </a:prstGeom>
          <a:gradFill>
            <a:gsLst>
              <a:gs pos="0">
                <a:srgbClr val="D7FFE9"/>
              </a:gs>
              <a:gs pos="100000">
                <a:srgbClr val="019F49"/>
              </a:gs>
            </a:gsLst>
            <a:lin ang="27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0" name="Google Shape;540;p28"/>
          <p:cNvPicPr preferRelativeResize="0"/>
          <p:nvPr/>
        </p:nvPicPr>
        <p:blipFill rotWithShape="1">
          <a:blip r:embed="rId3">
            <a:alphaModFix/>
          </a:blip>
          <a:srcRect b="121" l="0" r="0" t="121"/>
          <a:stretch/>
        </p:blipFill>
        <p:spPr>
          <a:xfrm>
            <a:off x="9621717" y="1641905"/>
            <a:ext cx="4333141" cy="2881698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28"/>
          <p:cNvSpPr/>
          <p:nvPr/>
        </p:nvSpPr>
        <p:spPr>
          <a:xfrm>
            <a:off x="13954859" y="1641905"/>
            <a:ext cx="4333141" cy="2881698"/>
          </a:xfrm>
          <a:prstGeom prst="rect">
            <a:avLst/>
          </a:prstGeom>
          <a:gradFill>
            <a:gsLst>
              <a:gs pos="0">
                <a:srgbClr val="D7FFE9"/>
              </a:gs>
              <a:gs pos="100000">
                <a:srgbClr val="019F49"/>
              </a:gs>
            </a:gsLst>
            <a:lin ang="27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28"/>
          <p:cNvSpPr/>
          <p:nvPr/>
        </p:nvSpPr>
        <p:spPr>
          <a:xfrm>
            <a:off x="9621717" y="4523603"/>
            <a:ext cx="4333141" cy="2881698"/>
          </a:xfrm>
          <a:prstGeom prst="rect">
            <a:avLst/>
          </a:prstGeom>
          <a:gradFill>
            <a:gsLst>
              <a:gs pos="0">
                <a:srgbClr val="D7FFE9"/>
              </a:gs>
              <a:gs pos="100000">
                <a:srgbClr val="019F49"/>
              </a:gs>
            </a:gsLst>
            <a:lin ang="27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3" name="Google Shape;543;p28"/>
          <p:cNvPicPr preferRelativeResize="0"/>
          <p:nvPr/>
        </p:nvPicPr>
        <p:blipFill rotWithShape="1">
          <a:blip r:embed="rId4">
            <a:alphaModFix/>
          </a:blip>
          <a:srcRect b="121" l="0" r="0" t="121"/>
          <a:stretch/>
        </p:blipFill>
        <p:spPr>
          <a:xfrm>
            <a:off x="13954859" y="4523603"/>
            <a:ext cx="4333141" cy="2881698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28"/>
          <p:cNvSpPr/>
          <p:nvPr/>
        </p:nvSpPr>
        <p:spPr>
          <a:xfrm>
            <a:off x="13954859" y="7405302"/>
            <a:ext cx="4333141" cy="2881698"/>
          </a:xfrm>
          <a:prstGeom prst="rect">
            <a:avLst/>
          </a:prstGeom>
          <a:gradFill>
            <a:gsLst>
              <a:gs pos="0">
                <a:srgbClr val="D7FFE9"/>
              </a:gs>
              <a:gs pos="100000">
                <a:srgbClr val="019F49"/>
              </a:gs>
            </a:gsLst>
            <a:lin ang="27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5" name="Google Shape;545;p28"/>
          <p:cNvPicPr preferRelativeResize="0"/>
          <p:nvPr/>
        </p:nvPicPr>
        <p:blipFill rotWithShape="1">
          <a:blip r:embed="rId5">
            <a:alphaModFix/>
          </a:blip>
          <a:srcRect b="121" l="0" r="0" t="121"/>
          <a:stretch/>
        </p:blipFill>
        <p:spPr>
          <a:xfrm>
            <a:off x="1028700" y="1641905"/>
            <a:ext cx="4333141" cy="288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8"/>
          <p:cNvPicPr preferRelativeResize="0"/>
          <p:nvPr/>
        </p:nvPicPr>
        <p:blipFill rotWithShape="1">
          <a:blip r:embed="rId6">
            <a:alphaModFix/>
          </a:blip>
          <a:srcRect b="3329" l="0" r="0" t="3329"/>
          <a:stretch/>
        </p:blipFill>
        <p:spPr>
          <a:xfrm>
            <a:off x="5288576" y="4523603"/>
            <a:ext cx="4333141" cy="288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8"/>
          <p:cNvPicPr preferRelativeResize="0"/>
          <p:nvPr/>
        </p:nvPicPr>
        <p:blipFill rotWithShape="1">
          <a:blip r:embed="rId7">
            <a:alphaModFix/>
          </a:blip>
          <a:srcRect b="121" l="0" r="0" t="121"/>
          <a:stretch/>
        </p:blipFill>
        <p:spPr>
          <a:xfrm>
            <a:off x="9621717" y="7405302"/>
            <a:ext cx="4333141" cy="288169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8"/>
          <p:cNvSpPr txBox="1"/>
          <p:nvPr/>
        </p:nvSpPr>
        <p:spPr>
          <a:xfrm>
            <a:off x="1028700" y="6389120"/>
            <a:ext cx="4523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PHOTO GALLERY</a:t>
            </a:r>
            <a:endParaRPr/>
          </a:p>
        </p:txBody>
      </p:sp>
      <p:sp>
        <p:nvSpPr>
          <p:cNvPr id="549" name="Google Shape;549;p28"/>
          <p:cNvSpPr txBox="1"/>
          <p:nvPr/>
        </p:nvSpPr>
        <p:spPr>
          <a:xfrm>
            <a:off x="1028700" y="8479155"/>
            <a:ext cx="7285306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9"/>
          <p:cNvSpPr txBox="1"/>
          <p:nvPr/>
        </p:nvSpPr>
        <p:spPr>
          <a:xfrm>
            <a:off x="4620484" y="1699650"/>
            <a:ext cx="9047032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OUR INSTRUCTORS</a:t>
            </a:r>
            <a:endParaRPr/>
          </a:p>
        </p:txBody>
      </p:sp>
      <p:grpSp>
        <p:nvGrpSpPr>
          <p:cNvPr id="555" name="Google Shape;555;p29"/>
          <p:cNvGrpSpPr/>
          <p:nvPr/>
        </p:nvGrpSpPr>
        <p:grpSpPr>
          <a:xfrm>
            <a:off x="2130397" y="5047286"/>
            <a:ext cx="4193901" cy="5288161"/>
            <a:chOff x="0" y="-38100"/>
            <a:chExt cx="1104567" cy="1392767"/>
          </a:xfrm>
        </p:grpSpPr>
        <p:sp>
          <p:nvSpPr>
            <p:cNvPr id="556" name="Google Shape;556;p29"/>
            <p:cNvSpPr/>
            <p:nvPr/>
          </p:nvSpPr>
          <p:spPr>
            <a:xfrm>
              <a:off x="0" y="0"/>
              <a:ext cx="1104567" cy="1354667"/>
            </a:xfrm>
            <a:custGeom>
              <a:rect b="b" l="l" r="r" t="t"/>
              <a:pathLst>
                <a:path extrusionOk="0" h="1354667" w="1104567">
                  <a:moveTo>
                    <a:pt x="0" y="0"/>
                  </a:moveTo>
                  <a:lnTo>
                    <a:pt x="1104567" y="0"/>
                  </a:lnTo>
                  <a:lnTo>
                    <a:pt x="1104567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557" name="Google Shape;557;p29"/>
            <p:cNvSpPr txBox="1"/>
            <p:nvPr/>
          </p:nvSpPr>
          <p:spPr>
            <a:xfrm>
              <a:off x="0" y="-38100"/>
              <a:ext cx="1104567" cy="13927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8" name="Google Shape;558;p29"/>
          <p:cNvPicPr preferRelativeResize="0"/>
          <p:nvPr/>
        </p:nvPicPr>
        <p:blipFill rotWithShape="1">
          <a:blip r:embed="rId3">
            <a:alphaModFix/>
          </a:blip>
          <a:srcRect b="19226" l="27111" r="29539" t="13744"/>
          <a:stretch/>
        </p:blipFill>
        <p:spPr>
          <a:xfrm>
            <a:off x="2601091" y="3395735"/>
            <a:ext cx="3252511" cy="33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9"/>
          <p:cNvSpPr txBox="1"/>
          <p:nvPr/>
        </p:nvSpPr>
        <p:spPr>
          <a:xfrm>
            <a:off x="2529745" y="7253435"/>
            <a:ext cx="3395204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NAME HERE</a:t>
            </a:r>
            <a:endParaRPr/>
          </a:p>
        </p:txBody>
      </p:sp>
      <p:sp>
        <p:nvSpPr>
          <p:cNvPr id="560" name="Google Shape;560;p29"/>
          <p:cNvSpPr txBox="1"/>
          <p:nvPr/>
        </p:nvSpPr>
        <p:spPr>
          <a:xfrm>
            <a:off x="3107572" y="7951288"/>
            <a:ext cx="2239551" cy="154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grpSp>
        <p:nvGrpSpPr>
          <p:cNvPr id="561" name="Google Shape;561;p29"/>
          <p:cNvGrpSpPr/>
          <p:nvPr/>
        </p:nvGrpSpPr>
        <p:grpSpPr>
          <a:xfrm>
            <a:off x="7047049" y="4998839"/>
            <a:ext cx="4193901" cy="5288161"/>
            <a:chOff x="0" y="-38100"/>
            <a:chExt cx="1104567" cy="1392767"/>
          </a:xfrm>
        </p:grpSpPr>
        <p:sp>
          <p:nvSpPr>
            <p:cNvPr id="562" name="Google Shape;562;p29"/>
            <p:cNvSpPr/>
            <p:nvPr/>
          </p:nvSpPr>
          <p:spPr>
            <a:xfrm>
              <a:off x="0" y="0"/>
              <a:ext cx="1104567" cy="1354667"/>
            </a:xfrm>
            <a:custGeom>
              <a:rect b="b" l="l" r="r" t="t"/>
              <a:pathLst>
                <a:path extrusionOk="0" h="1354667" w="1104567">
                  <a:moveTo>
                    <a:pt x="0" y="0"/>
                  </a:moveTo>
                  <a:lnTo>
                    <a:pt x="1104567" y="0"/>
                  </a:lnTo>
                  <a:lnTo>
                    <a:pt x="1104567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563" name="Google Shape;563;p29"/>
            <p:cNvSpPr txBox="1"/>
            <p:nvPr/>
          </p:nvSpPr>
          <p:spPr>
            <a:xfrm>
              <a:off x="0" y="-38100"/>
              <a:ext cx="1104567" cy="13927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4" name="Google Shape;564;p29"/>
          <p:cNvPicPr preferRelativeResize="0"/>
          <p:nvPr/>
        </p:nvPicPr>
        <p:blipFill rotWithShape="1">
          <a:blip r:embed="rId4">
            <a:alphaModFix/>
          </a:blip>
          <a:srcRect b="16105" l="35911" r="20705" t="16811"/>
          <a:stretch/>
        </p:blipFill>
        <p:spPr>
          <a:xfrm>
            <a:off x="7517744" y="3347288"/>
            <a:ext cx="3252511" cy="33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29"/>
          <p:cNvSpPr txBox="1"/>
          <p:nvPr/>
        </p:nvSpPr>
        <p:spPr>
          <a:xfrm>
            <a:off x="7446398" y="7204988"/>
            <a:ext cx="3395204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NAME HERE</a:t>
            </a:r>
            <a:endParaRPr/>
          </a:p>
        </p:txBody>
      </p:sp>
      <p:sp>
        <p:nvSpPr>
          <p:cNvPr id="566" name="Google Shape;566;p29"/>
          <p:cNvSpPr txBox="1"/>
          <p:nvPr/>
        </p:nvSpPr>
        <p:spPr>
          <a:xfrm>
            <a:off x="8024225" y="7902840"/>
            <a:ext cx="2239551" cy="154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grpSp>
        <p:nvGrpSpPr>
          <p:cNvPr id="567" name="Google Shape;567;p29"/>
          <p:cNvGrpSpPr/>
          <p:nvPr/>
        </p:nvGrpSpPr>
        <p:grpSpPr>
          <a:xfrm>
            <a:off x="11948005" y="4930305"/>
            <a:ext cx="4193901" cy="5288161"/>
            <a:chOff x="0" y="-38100"/>
            <a:chExt cx="1104567" cy="1392767"/>
          </a:xfrm>
        </p:grpSpPr>
        <p:sp>
          <p:nvSpPr>
            <p:cNvPr id="568" name="Google Shape;568;p29"/>
            <p:cNvSpPr/>
            <p:nvPr/>
          </p:nvSpPr>
          <p:spPr>
            <a:xfrm>
              <a:off x="0" y="0"/>
              <a:ext cx="1104567" cy="1354667"/>
            </a:xfrm>
            <a:custGeom>
              <a:rect b="b" l="l" r="r" t="t"/>
              <a:pathLst>
                <a:path extrusionOk="0" h="1354667" w="1104567">
                  <a:moveTo>
                    <a:pt x="0" y="0"/>
                  </a:moveTo>
                  <a:lnTo>
                    <a:pt x="1104567" y="0"/>
                  </a:lnTo>
                  <a:lnTo>
                    <a:pt x="1104567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569" name="Google Shape;569;p29"/>
            <p:cNvSpPr txBox="1"/>
            <p:nvPr/>
          </p:nvSpPr>
          <p:spPr>
            <a:xfrm>
              <a:off x="0" y="-38100"/>
              <a:ext cx="1104567" cy="13927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0" name="Google Shape;570;p29"/>
          <p:cNvPicPr preferRelativeResize="0"/>
          <p:nvPr/>
        </p:nvPicPr>
        <p:blipFill rotWithShape="1">
          <a:blip r:embed="rId5">
            <a:alphaModFix/>
          </a:blip>
          <a:srcRect b="31746" l="31511" r="29393" t="7804"/>
          <a:stretch/>
        </p:blipFill>
        <p:spPr>
          <a:xfrm>
            <a:off x="12418700" y="3278754"/>
            <a:ext cx="3252511" cy="33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29"/>
          <p:cNvSpPr txBox="1"/>
          <p:nvPr/>
        </p:nvSpPr>
        <p:spPr>
          <a:xfrm>
            <a:off x="12347354" y="7136454"/>
            <a:ext cx="3395204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NAME HERE</a:t>
            </a:r>
            <a:endParaRPr/>
          </a:p>
        </p:txBody>
      </p:sp>
      <p:sp>
        <p:nvSpPr>
          <p:cNvPr id="572" name="Google Shape;572;p29"/>
          <p:cNvSpPr txBox="1"/>
          <p:nvPr/>
        </p:nvSpPr>
        <p:spPr>
          <a:xfrm>
            <a:off x="12925181" y="7834307"/>
            <a:ext cx="2239551" cy="154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grpSp>
        <p:nvGrpSpPr>
          <p:cNvPr id="573" name="Google Shape;573;p29"/>
          <p:cNvGrpSpPr/>
          <p:nvPr/>
        </p:nvGrpSpPr>
        <p:grpSpPr>
          <a:xfrm>
            <a:off x="5148006" y="3251074"/>
            <a:ext cx="705597" cy="876952"/>
            <a:chOff x="0" y="-38100"/>
            <a:chExt cx="185836" cy="230967"/>
          </a:xfrm>
        </p:grpSpPr>
        <p:sp>
          <p:nvSpPr>
            <p:cNvPr id="574" name="Google Shape;574;p29"/>
            <p:cNvSpPr/>
            <p:nvPr/>
          </p:nvSpPr>
          <p:spPr>
            <a:xfrm>
              <a:off x="0" y="0"/>
              <a:ext cx="185836" cy="192867"/>
            </a:xfrm>
            <a:custGeom>
              <a:rect b="b" l="l" r="r" t="t"/>
              <a:pathLst>
                <a:path extrusionOk="0" h="192867" w="185836">
                  <a:moveTo>
                    <a:pt x="0" y="0"/>
                  </a:moveTo>
                  <a:lnTo>
                    <a:pt x="185836" y="0"/>
                  </a:lnTo>
                  <a:lnTo>
                    <a:pt x="185836" y="192867"/>
                  </a:lnTo>
                  <a:lnTo>
                    <a:pt x="0" y="192867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575" name="Google Shape;575;p29"/>
            <p:cNvSpPr txBox="1"/>
            <p:nvPr/>
          </p:nvSpPr>
          <p:spPr>
            <a:xfrm>
              <a:off x="0" y="-38100"/>
              <a:ext cx="185836" cy="2309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6" name="Google Shape;576;p29"/>
          <p:cNvGrpSpPr/>
          <p:nvPr/>
        </p:nvGrpSpPr>
        <p:grpSpPr>
          <a:xfrm>
            <a:off x="10064659" y="3202627"/>
            <a:ext cx="705597" cy="876952"/>
            <a:chOff x="0" y="-38100"/>
            <a:chExt cx="185836" cy="230967"/>
          </a:xfrm>
        </p:grpSpPr>
        <p:sp>
          <p:nvSpPr>
            <p:cNvPr id="577" name="Google Shape;577;p29"/>
            <p:cNvSpPr/>
            <p:nvPr/>
          </p:nvSpPr>
          <p:spPr>
            <a:xfrm>
              <a:off x="0" y="0"/>
              <a:ext cx="185836" cy="192867"/>
            </a:xfrm>
            <a:custGeom>
              <a:rect b="b" l="l" r="r" t="t"/>
              <a:pathLst>
                <a:path extrusionOk="0" h="192867" w="185836">
                  <a:moveTo>
                    <a:pt x="0" y="0"/>
                  </a:moveTo>
                  <a:lnTo>
                    <a:pt x="185836" y="0"/>
                  </a:lnTo>
                  <a:lnTo>
                    <a:pt x="185836" y="192867"/>
                  </a:lnTo>
                  <a:lnTo>
                    <a:pt x="0" y="192867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578" name="Google Shape;578;p29"/>
            <p:cNvSpPr txBox="1"/>
            <p:nvPr/>
          </p:nvSpPr>
          <p:spPr>
            <a:xfrm>
              <a:off x="0" y="-38100"/>
              <a:ext cx="185836" cy="2309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9" name="Google Shape;579;p29"/>
          <p:cNvGrpSpPr/>
          <p:nvPr/>
        </p:nvGrpSpPr>
        <p:grpSpPr>
          <a:xfrm>
            <a:off x="14965615" y="3134093"/>
            <a:ext cx="705597" cy="876952"/>
            <a:chOff x="0" y="-38100"/>
            <a:chExt cx="185836" cy="230967"/>
          </a:xfrm>
        </p:grpSpPr>
        <p:sp>
          <p:nvSpPr>
            <p:cNvPr id="580" name="Google Shape;580;p29"/>
            <p:cNvSpPr/>
            <p:nvPr/>
          </p:nvSpPr>
          <p:spPr>
            <a:xfrm>
              <a:off x="0" y="0"/>
              <a:ext cx="185836" cy="192867"/>
            </a:xfrm>
            <a:custGeom>
              <a:rect b="b" l="l" r="r" t="t"/>
              <a:pathLst>
                <a:path extrusionOk="0" h="192867" w="185836">
                  <a:moveTo>
                    <a:pt x="0" y="0"/>
                  </a:moveTo>
                  <a:lnTo>
                    <a:pt x="185836" y="0"/>
                  </a:lnTo>
                  <a:lnTo>
                    <a:pt x="185836" y="192867"/>
                  </a:lnTo>
                  <a:lnTo>
                    <a:pt x="0" y="192867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581" name="Google Shape;581;p29"/>
            <p:cNvSpPr txBox="1"/>
            <p:nvPr/>
          </p:nvSpPr>
          <p:spPr>
            <a:xfrm>
              <a:off x="0" y="-38100"/>
              <a:ext cx="185836" cy="2309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30"/>
          <p:cNvPicPr preferRelativeResize="0"/>
          <p:nvPr/>
        </p:nvPicPr>
        <p:blipFill rotWithShape="1">
          <a:blip r:embed="rId3">
            <a:alphaModFix/>
          </a:blip>
          <a:srcRect b="14195" l="2608" r="16298" t="1738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7" name="Google Shape;587;p30"/>
          <p:cNvGrpSpPr/>
          <p:nvPr/>
        </p:nvGrpSpPr>
        <p:grpSpPr>
          <a:xfrm>
            <a:off x="-3488067" y="-1015541"/>
            <a:ext cx="12318082" cy="12318082"/>
            <a:chOff x="0" y="0"/>
            <a:chExt cx="812800" cy="812800"/>
          </a:xfrm>
        </p:grpSpPr>
        <p:sp>
          <p:nvSpPr>
            <p:cNvPr id="588" name="Google Shape;588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0" name="Google Shape;590;p30"/>
          <p:cNvSpPr txBox="1"/>
          <p:nvPr/>
        </p:nvSpPr>
        <p:spPr>
          <a:xfrm>
            <a:off x="1028700" y="3133725"/>
            <a:ext cx="7010100" cy="44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SEE YOU SOON STUDENTS!</a:t>
            </a:r>
            <a:endParaRPr/>
          </a:p>
        </p:txBody>
      </p:sp>
      <p:grpSp>
        <p:nvGrpSpPr>
          <p:cNvPr id="591" name="Google Shape;591;p30"/>
          <p:cNvGrpSpPr/>
          <p:nvPr/>
        </p:nvGrpSpPr>
        <p:grpSpPr>
          <a:xfrm>
            <a:off x="6489902" y="578867"/>
            <a:ext cx="2080595" cy="2080595"/>
            <a:chOff x="0" y="0"/>
            <a:chExt cx="812800" cy="812800"/>
          </a:xfrm>
        </p:grpSpPr>
        <p:sp>
          <p:nvSpPr>
            <p:cNvPr id="592" name="Google Shape;592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4" name="Google Shape;594;p30"/>
          <p:cNvGrpSpPr/>
          <p:nvPr/>
        </p:nvGrpSpPr>
        <p:grpSpPr>
          <a:xfrm>
            <a:off x="17044449" y="8851742"/>
            <a:ext cx="1243551" cy="1435258"/>
            <a:chOff x="0" y="-38100"/>
            <a:chExt cx="327520" cy="378010"/>
          </a:xfrm>
        </p:grpSpPr>
        <p:sp>
          <p:nvSpPr>
            <p:cNvPr id="595" name="Google Shape;595;p30"/>
            <p:cNvSpPr/>
            <p:nvPr/>
          </p:nvSpPr>
          <p:spPr>
            <a:xfrm>
              <a:off x="0" y="0"/>
              <a:ext cx="327520" cy="339910"/>
            </a:xfrm>
            <a:custGeom>
              <a:rect b="b" l="l" r="r" t="t"/>
              <a:pathLst>
                <a:path extrusionOk="0" h="339910" w="327520">
                  <a:moveTo>
                    <a:pt x="0" y="0"/>
                  </a:moveTo>
                  <a:lnTo>
                    <a:pt x="327520" y="0"/>
                  </a:lnTo>
                  <a:lnTo>
                    <a:pt x="327520" y="339910"/>
                  </a:lnTo>
                  <a:lnTo>
                    <a:pt x="0" y="33991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596" name="Google Shape;596;p30"/>
            <p:cNvSpPr txBox="1"/>
            <p:nvPr/>
          </p:nvSpPr>
          <p:spPr>
            <a:xfrm>
              <a:off x="0" y="-38100"/>
              <a:ext cx="327520" cy="378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30"/>
          <p:cNvGrpSpPr/>
          <p:nvPr/>
        </p:nvGrpSpPr>
        <p:grpSpPr>
          <a:xfrm rot="2405300">
            <a:off x="522765" y="8553710"/>
            <a:ext cx="1011871" cy="885387"/>
            <a:chOff x="0" y="0"/>
            <a:chExt cx="812800" cy="711200"/>
          </a:xfrm>
        </p:grpSpPr>
        <p:sp>
          <p:nvSpPr>
            <p:cNvPr id="598" name="Google Shape;598;p30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599" name="Google Shape;599;p30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1"/>
          <p:cNvSpPr/>
          <p:nvPr/>
        </p:nvSpPr>
        <p:spPr>
          <a:xfrm>
            <a:off x="24425" y="24425"/>
            <a:ext cx="18288000" cy="10287000"/>
          </a:xfrm>
          <a:prstGeom prst="rect">
            <a:avLst/>
          </a:prstGeom>
          <a:solidFill>
            <a:srgbClr val="F6FF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5" name="Google Shape;605;p31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606" name="Google Shape;606;p31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1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8" name="Google Shape;608;p31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609" name="Google Shape;609;p31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1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1" name="Google Shape;611;p31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612" name="Google Shape;612;p3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1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4" name="Google Shape;614;p31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615" name="Google Shape;615;p3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1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7" name="Google Shape;617;p31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618" name="Google Shape;618;p3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1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0" name="Google Shape;620;p31"/>
          <p:cNvGrpSpPr/>
          <p:nvPr/>
        </p:nvGrpSpPr>
        <p:grpSpPr>
          <a:xfrm>
            <a:off x="1496965" y="7956990"/>
            <a:ext cx="828368" cy="847783"/>
            <a:chOff x="0" y="-19050"/>
            <a:chExt cx="812800" cy="831850"/>
          </a:xfrm>
        </p:grpSpPr>
        <p:sp>
          <p:nvSpPr>
            <p:cNvPr id="621" name="Google Shape;621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19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31"/>
          <p:cNvGrpSpPr/>
          <p:nvPr/>
        </p:nvGrpSpPr>
        <p:grpSpPr>
          <a:xfrm>
            <a:off x="2890713" y="7976040"/>
            <a:ext cx="828368" cy="847783"/>
            <a:chOff x="0" y="-19050"/>
            <a:chExt cx="812800" cy="831850"/>
          </a:xfrm>
        </p:grpSpPr>
        <p:sp>
          <p:nvSpPr>
            <p:cNvPr id="624" name="Google Shape;624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31"/>
          <p:cNvGrpSpPr/>
          <p:nvPr/>
        </p:nvGrpSpPr>
        <p:grpSpPr>
          <a:xfrm>
            <a:off x="4284462" y="7956990"/>
            <a:ext cx="828368" cy="847783"/>
            <a:chOff x="0" y="-19050"/>
            <a:chExt cx="812800" cy="831850"/>
          </a:xfrm>
        </p:grpSpPr>
        <p:sp>
          <p:nvSpPr>
            <p:cNvPr id="627" name="Google Shape;627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9" name="Google Shape;629;p31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630" name="Google Shape;630;p31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631" name="Google Shape;631;p31"/>
          <p:cNvSpPr txBox="1"/>
          <p:nvPr/>
        </p:nvSpPr>
        <p:spPr>
          <a:xfrm>
            <a:off x="1693180" y="3995288"/>
            <a:ext cx="31506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</a:t>
            </a:r>
            <a:endParaRPr/>
          </a:p>
        </p:txBody>
      </p:sp>
      <p:sp>
        <p:nvSpPr>
          <p:cNvPr id="632" name="Google Shape;632;p31"/>
          <p:cNvSpPr txBox="1"/>
          <p:nvPr/>
        </p:nvSpPr>
        <p:spPr>
          <a:xfrm>
            <a:off x="1240411" y="8948011"/>
            <a:ext cx="1341476" cy="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#019F49</a:t>
            </a:r>
            <a:endParaRPr/>
          </a:p>
        </p:txBody>
      </p:sp>
      <p:sp>
        <p:nvSpPr>
          <p:cNvPr id="633" name="Google Shape;633;p31"/>
          <p:cNvSpPr txBox="1"/>
          <p:nvPr/>
        </p:nvSpPr>
        <p:spPr>
          <a:xfrm>
            <a:off x="2634159" y="8967061"/>
            <a:ext cx="1341476" cy="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#C8FFE1</a:t>
            </a:r>
            <a:endParaRPr/>
          </a:p>
        </p:txBody>
      </p:sp>
      <p:sp>
        <p:nvSpPr>
          <p:cNvPr id="634" name="Google Shape;634;p31"/>
          <p:cNvSpPr txBox="1"/>
          <p:nvPr/>
        </p:nvSpPr>
        <p:spPr>
          <a:xfrm>
            <a:off x="4027908" y="8948011"/>
            <a:ext cx="1341476" cy="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#191919</a:t>
            </a:r>
            <a:endParaRPr/>
          </a:p>
        </p:txBody>
      </p:sp>
      <p:sp>
        <p:nvSpPr>
          <p:cNvPr id="635" name="Google Shape;635;p31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636" name="Google Shape;636;p31"/>
          <p:cNvSpPr txBox="1"/>
          <p:nvPr/>
        </p:nvSpPr>
        <p:spPr>
          <a:xfrm>
            <a:off x="11651615" y="9777291"/>
            <a:ext cx="59169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019F49"/>
                </a:solidFill>
              </a:rPr>
              <a:t>DON'T FORGET TO DELETE THIS PAGE BEFORE PRESENTING. </a:t>
            </a:r>
            <a:endParaRPr b="1"/>
          </a:p>
        </p:txBody>
      </p:sp>
      <p:sp>
        <p:nvSpPr>
          <p:cNvPr id="637" name="Google Shape;637;p31"/>
          <p:cNvSpPr txBox="1"/>
          <p:nvPr/>
        </p:nvSpPr>
        <p:spPr>
          <a:xfrm>
            <a:off x="5469973" y="543899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019F49"/>
                </a:solidFill>
              </a:rPr>
              <a:t>RESOURCE PAGE</a:t>
            </a:r>
            <a:endParaRPr b="1"/>
          </a:p>
        </p:txBody>
      </p:sp>
      <p:sp>
        <p:nvSpPr>
          <p:cNvPr id="638" name="Google Shape;638;p31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639" name="Google Shape;639;p31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640" name="Google Shape;640;p31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sp>
        <p:nvSpPr>
          <p:cNvPr id="641" name="Google Shape;641;p31"/>
          <p:cNvSpPr/>
          <p:nvPr/>
        </p:nvSpPr>
        <p:spPr>
          <a:xfrm>
            <a:off x="8342622" y="3669063"/>
            <a:ext cx="630178" cy="541954"/>
          </a:xfrm>
          <a:custGeom>
            <a:rect b="b" l="l" r="r" t="t"/>
            <a:pathLst>
              <a:path extrusionOk="0" h="541954" w="630178">
                <a:moveTo>
                  <a:pt x="0" y="0"/>
                </a:moveTo>
                <a:lnTo>
                  <a:pt x="630178" y="0"/>
                </a:lnTo>
                <a:lnTo>
                  <a:pt x="630178" y="541954"/>
                </a:lnTo>
                <a:lnTo>
                  <a:pt x="0" y="541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31"/>
          <p:cNvSpPr/>
          <p:nvPr/>
        </p:nvSpPr>
        <p:spPr>
          <a:xfrm>
            <a:off x="14773787" y="3669063"/>
            <a:ext cx="447894" cy="618948"/>
          </a:xfrm>
          <a:custGeom>
            <a:rect b="b" l="l" r="r" t="t"/>
            <a:pathLst>
              <a:path extrusionOk="0" h="618948" w="447894">
                <a:moveTo>
                  <a:pt x="0" y="0"/>
                </a:moveTo>
                <a:lnTo>
                  <a:pt x="447893" y="0"/>
                </a:lnTo>
                <a:lnTo>
                  <a:pt x="447893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3" name="Google Shape;643;p31"/>
          <p:cNvSpPr/>
          <p:nvPr/>
        </p:nvSpPr>
        <p:spPr>
          <a:xfrm>
            <a:off x="14050486" y="3702035"/>
            <a:ext cx="369006" cy="553006"/>
          </a:xfrm>
          <a:custGeom>
            <a:rect b="b" l="l" r="r" t="t"/>
            <a:pathLst>
              <a:path extrusionOk="0" h="553006" w="369006">
                <a:moveTo>
                  <a:pt x="0" y="0"/>
                </a:moveTo>
                <a:lnTo>
                  <a:pt x="369005" y="0"/>
                </a:lnTo>
                <a:lnTo>
                  <a:pt x="369005" y="553005"/>
                </a:lnTo>
                <a:lnTo>
                  <a:pt x="0" y="553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31"/>
          <p:cNvSpPr/>
          <p:nvPr/>
        </p:nvSpPr>
        <p:spPr>
          <a:xfrm>
            <a:off x="13087482" y="3702035"/>
            <a:ext cx="611978" cy="553006"/>
          </a:xfrm>
          <a:custGeom>
            <a:rect b="b" l="l" r="r" t="t"/>
            <a:pathLst>
              <a:path extrusionOk="0" h="553006" w="611978">
                <a:moveTo>
                  <a:pt x="0" y="0"/>
                </a:moveTo>
                <a:lnTo>
                  <a:pt x="611979" y="0"/>
                </a:lnTo>
                <a:lnTo>
                  <a:pt x="611979" y="553005"/>
                </a:lnTo>
                <a:lnTo>
                  <a:pt x="0" y="553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31"/>
          <p:cNvSpPr/>
          <p:nvPr/>
        </p:nvSpPr>
        <p:spPr>
          <a:xfrm>
            <a:off x="12183451" y="3702035"/>
            <a:ext cx="553006" cy="553006"/>
          </a:xfrm>
          <a:custGeom>
            <a:rect b="b" l="l" r="r" t="t"/>
            <a:pathLst>
              <a:path extrusionOk="0" h="553006" w="553006">
                <a:moveTo>
                  <a:pt x="0" y="0"/>
                </a:moveTo>
                <a:lnTo>
                  <a:pt x="553006" y="0"/>
                </a:lnTo>
                <a:lnTo>
                  <a:pt x="553006" y="553005"/>
                </a:lnTo>
                <a:lnTo>
                  <a:pt x="0" y="553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6" name="Google Shape;646;p31"/>
          <p:cNvSpPr/>
          <p:nvPr/>
        </p:nvSpPr>
        <p:spPr>
          <a:xfrm>
            <a:off x="11075837" y="3707561"/>
            <a:ext cx="756589" cy="464959"/>
          </a:xfrm>
          <a:custGeom>
            <a:rect b="b" l="l" r="r" t="t"/>
            <a:pathLst>
              <a:path extrusionOk="0" h="464959" w="756589">
                <a:moveTo>
                  <a:pt x="0" y="0"/>
                </a:moveTo>
                <a:lnTo>
                  <a:pt x="756589" y="0"/>
                </a:lnTo>
                <a:lnTo>
                  <a:pt x="756589" y="464958"/>
                </a:lnTo>
                <a:lnTo>
                  <a:pt x="0" y="464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7" name="Google Shape;647;p31"/>
          <p:cNvSpPr/>
          <p:nvPr/>
        </p:nvSpPr>
        <p:spPr>
          <a:xfrm>
            <a:off x="9323825" y="3669063"/>
            <a:ext cx="618948" cy="618948"/>
          </a:xfrm>
          <a:custGeom>
            <a:rect b="b" l="l" r="r" t="t"/>
            <a:pathLst>
              <a:path extrusionOk="0" h="618948" w="618948">
                <a:moveTo>
                  <a:pt x="0" y="0"/>
                </a:moveTo>
                <a:lnTo>
                  <a:pt x="618949" y="0"/>
                </a:lnTo>
                <a:lnTo>
                  <a:pt x="618949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8" name="Google Shape;648;p31"/>
          <p:cNvSpPr/>
          <p:nvPr/>
        </p:nvSpPr>
        <p:spPr>
          <a:xfrm>
            <a:off x="10293799" y="3669063"/>
            <a:ext cx="431013" cy="618948"/>
          </a:xfrm>
          <a:custGeom>
            <a:rect b="b" l="l" r="r" t="t"/>
            <a:pathLst>
              <a:path extrusionOk="0" h="618948" w="431013">
                <a:moveTo>
                  <a:pt x="0" y="0"/>
                </a:moveTo>
                <a:lnTo>
                  <a:pt x="431013" y="0"/>
                </a:lnTo>
                <a:lnTo>
                  <a:pt x="431013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9" name="Google Shape;649;p31"/>
          <p:cNvSpPr/>
          <p:nvPr/>
        </p:nvSpPr>
        <p:spPr>
          <a:xfrm>
            <a:off x="12767443" y="4820990"/>
            <a:ext cx="543549" cy="618948"/>
          </a:xfrm>
          <a:custGeom>
            <a:rect b="b" l="l" r="r" t="t"/>
            <a:pathLst>
              <a:path extrusionOk="0" h="618948" w="543549">
                <a:moveTo>
                  <a:pt x="0" y="0"/>
                </a:moveTo>
                <a:lnTo>
                  <a:pt x="543549" y="0"/>
                </a:lnTo>
                <a:lnTo>
                  <a:pt x="543549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0" name="Google Shape;650;p31"/>
          <p:cNvSpPr/>
          <p:nvPr/>
        </p:nvSpPr>
        <p:spPr>
          <a:xfrm>
            <a:off x="14563044" y="4933288"/>
            <a:ext cx="717629" cy="426663"/>
          </a:xfrm>
          <a:custGeom>
            <a:rect b="b" l="l" r="r" t="t"/>
            <a:pathLst>
              <a:path extrusionOk="0" h="426663" w="717629">
                <a:moveTo>
                  <a:pt x="0" y="0"/>
                </a:moveTo>
                <a:lnTo>
                  <a:pt x="717629" y="0"/>
                </a:lnTo>
                <a:lnTo>
                  <a:pt x="717629" y="426663"/>
                </a:lnTo>
                <a:lnTo>
                  <a:pt x="0" y="426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31"/>
          <p:cNvSpPr/>
          <p:nvPr/>
        </p:nvSpPr>
        <p:spPr>
          <a:xfrm>
            <a:off x="9199055" y="4853962"/>
            <a:ext cx="553006" cy="553006"/>
          </a:xfrm>
          <a:custGeom>
            <a:rect b="b" l="l" r="r" t="t"/>
            <a:pathLst>
              <a:path extrusionOk="0" h="553006" w="553006">
                <a:moveTo>
                  <a:pt x="0" y="0"/>
                </a:moveTo>
                <a:lnTo>
                  <a:pt x="553005" y="0"/>
                </a:lnTo>
                <a:lnTo>
                  <a:pt x="553005" y="553006"/>
                </a:lnTo>
                <a:lnTo>
                  <a:pt x="0" y="553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2" name="Google Shape;652;p31"/>
          <p:cNvSpPr/>
          <p:nvPr/>
        </p:nvSpPr>
        <p:spPr>
          <a:xfrm>
            <a:off x="8342622" y="4853962"/>
            <a:ext cx="553006" cy="553006"/>
          </a:xfrm>
          <a:custGeom>
            <a:rect b="b" l="l" r="r" t="t"/>
            <a:pathLst>
              <a:path extrusionOk="0" h="553006" w="553006">
                <a:moveTo>
                  <a:pt x="0" y="0"/>
                </a:moveTo>
                <a:lnTo>
                  <a:pt x="553006" y="0"/>
                </a:lnTo>
                <a:lnTo>
                  <a:pt x="553006" y="553006"/>
                </a:lnTo>
                <a:lnTo>
                  <a:pt x="0" y="553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3" name="Google Shape;653;p31"/>
          <p:cNvSpPr/>
          <p:nvPr/>
        </p:nvSpPr>
        <p:spPr>
          <a:xfrm>
            <a:off x="11823512" y="4837562"/>
            <a:ext cx="613700" cy="585805"/>
          </a:xfrm>
          <a:custGeom>
            <a:rect b="b" l="l" r="r" t="t"/>
            <a:pathLst>
              <a:path extrusionOk="0" h="585805" w="613700">
                <a:moveTo>
                  <a:pt x="0" y="0"/>
                </a:moveTo>
                <a:lnTo>
                  <a:pt x="613700" y="0"/>
                </a:lnTo>
                <a:lnTo>
                  <a:pt x="613700" y="585805"/>
                </a:lnTo>
                <a:lnTo>
                  <a:pt x="0" y="585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31"/>
          <p:cNvSpPr/>
          <p:nvPr/>
        </p:nvSpPr>
        <p:spPr>
          <a:xfrm>
            <a:off x="10067995" y="4820990"/>
            <a:ext cx="614447" cy="618948"/>
          </a:xfrm>
          <a:custGeom>
            <a:rect b="b" l="l" r="r" t="t"/>
            <a:pathLst>
              <a:path extrusionOk="0" h="618948" w="614447">
                <a:moveTo>
                  <a:pt x="0" y="0"/>
                </a:moveTo>
                <a:lnTo>
                  <a:pt x="614447" y="0"/>
                </a:lnTo>
                <a:lnTo>
                  <a:pt x="614447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31"/>
          <p:cNvSpPr/>
          <p:nvPr/>
        </p:nvSpPr>
        <p:spPr>
          <a:xfrm>
            <a:off x="10992122" y="4814909"/>
            <a:ext cx="512524" cy="625030"/>
          </a:xfrm>
          <a:custGeom>
            <a:rect b="b" l="l" r="r" t="t"/>
            <a:pathLst>
              <a:path extrusionOk="0" h="625030" w="512524">
                <a:moveTo>
                  <a:pt x="0" y="0"/>
                </a:moveTo>
                <a:lnTo>
                  <a:pt x="512524" y="0"/>
                </a:lnTo>
                <a:lnTo>
                  <a:pt x="512524" y="625030"/>
                </a:lnTo>
                <a:lnTo>
                  <a:pt x="0" y="625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31"/>
          <p:cNvSpPr/>
          <p:nvPr/>
        </p:nvSpPr>
        <p:spPr>
          <a:xfrm>
            <a:off x="13655779" y="4853962"/>
            <a:ext cx="582123" cy="585315"/>
          </a:xfrm>
          <a:custGeom>
            <a:rect b="b" l="l" r="r" t="t"/>
            <a:pathLst>
              <a:path extrusionOk="0" h="585315" w="582123">
                <a:moveTo>
                  <a:pt x="0" y="0"/>
                </a:moveTo>
                <a:lnTo>
                  <a:pt x="582122" y="0"/>
                </a:lnTo>
                <a:lnTo>
                  <a:pt x="582122" y="585315"/>
                </a:lnTo>
                <a:lnTo>
                  <a:pt x="0" y="585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31"/>
          <p:cNvSpPr/>
          <p:nvPr/>
        </p:nvSpPr>
        <p:spPr>
          <a:xfrm>
            <a:off x="13593557" y="5958480"/>
            <a:ext cx="499660" cy="618948"/>
          </a:xfrm>
          <a:custGeom>
            <a:rect b="b" l="l" r="r" t="t"/>
            <a:pathLst>
              <a:path extrusionOk="0" h="618948" w="499660">
                <a:moveTo>
                  <a:pt x="0" y="0"/>
                </a:moveTo>
                <a:lnTo>
                  <a:pt x="499660" y="0"/>
                </a:lnTo>
                <a:lnTo>
                  <a:pt x="499660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31"/>
          <p:cNvSpPr/>
          <p:nvPr/>
        </p:nvSpPr>
        <p:spPr>
          <a:xfrm>
            <a:off x="12516890" y="5958480"/>
            <a:ext cx="672770" cy="618948"/>
          </a:xfrm>
          <a:custGeom>
            <a:rect b="b" l="l" r="r" t="t"/>
            <a:pathLst>
              <a:path extrusionOk="0" h="618948" w="672770">
                <a:moveTo>
                  <a:pt x="0" y="0"/>
                </a:moveTo>
                <a:lnTo>
                  <a:pt x="672771" y="0"/>
                </a:lnTo>
                <a:lnTo>
                  <a:pt x="672771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31"/>
          <p:cNvSpPr/>
          <p:nvPr/>
        </p:nvSpPr>
        <p:spPr>
          <a:xfrm>
            <a:off x="14538667" y="6098843"/>
            <a:ext cx="707323" cy="406389"/>
          </a:xfrm>
          <a:custGeom>
            <a:rect b="b" l="l" r="r" t="t"/>
            <a:pathLst>
              <a:path extrusionOk="0" h="406389" w="707323">
                <a:moveTo>
                  <a:pt x="0" y="0"/>
                </a:moveTo>
                <a:lnTo>
                  <a:pt x="707323" y="0"/>
                </a:lnTo>
                <a:lnTo>
                  <a:pt x="707323" y="406389"/>
                </a:lnTo>
                <a:lnTo>
                  <a:pt x="0" y="4063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0" name="Google Shape;660;p31"/>
          <p:cNvSpPr/>
          <p:nvPr/>
        </p:nvSpPr>
        <p:spPr>
          <a:xfrm>
            <a:off x="10484800" y="5958480"/>
            <a:ext cx="618948" cy="618948"/>
          </a:xfrm>
          <a:custGeom>
            <a:rect b="b" l="l" r="r" t="t"/>
            <a:pathLst>
              <a:path extrusionOk="0" h="618948" w="618948">
                <a:moveTo>
                  <a:pt x="0" y="0"/>
                </a:moveTo>
                <a:lnTo>
                  <a:pt x="618949" y="0"/>
                </a:lnTo>
                <a:lnTo>
                  <a:pt x="618949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1" name="Google Shape;661;p31"/>
          <p:cNvSpPr/>
          <p:nvPr/>
        </p:nvSpPr>
        <p:spPr>
          <a:xfrm>
            <a:off x="8342622" y="5958480"/>
            <a:ext cx="719708" cy="618948"/>
          </a:xfrm>
          <a:custGeom>
            <a:rect b="b" l="l" r="r" t="t"/>
            <a:pathLst>
              <a:path extrusionOk="0" h="618948" w="719708">
                <a:moveTo>
                  <a:pt x="0" y="0"/>
                </a:moveTo>
                <a:lnTo>
                  <a:pt x="719707" y="0"/>
                </a:lnTo>
                <a:lnTo>
                  <a:pt x="719707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2" name="Google Shape;662;p31"/>
          <p:cNvSpPr/>
          <p:nvPr/>
        </p:nvSpPr>
        <p:spPr>
          <a:xfrm>
            <a:off x="11434476" y="5958480"/>
            <a:ext cx="617823" cy="618948"/>
          </a:xfrm>
          <a:custGeom>
            <a:rect b="b" l="l" r="r" t="t"/>
            <a:pathLst>
              <a:path extrusionOk="0" h="618948" w="617823">
                <a:moveTo>
                  <a:pt x="0" y="0"/>
                </a:moveTo>
                <a:lnTo>
                  <a:pt x="617823" y="0"/>
                </a:lnTo>
                <a:lnTo>
                  <a:pt x="617823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3" name="Google Shape;663;p31"/>
          <p:cNvSpPr/>
          <p:nvPr/>
        </p:nvSpPr>
        <p:spPr>
          <a:xfrm>
            <a:off x="9464091" y="5958480"/>
            <a:ext cx="618948" cy="618948"/>
          </a:xfrm>
          <a:custGeom>
            <a:rect b="b" l="l" r="r" t="t"/>
            <a:pathLst>
              <a:path extrusionOk="0" h="618948" w="618948">
                <a:moveTo>
                  <a:pt x="0" y="0"/>
                </a:moveTo>
                <a:lnTo>
                  <a:pt x="618948" y="0"/>
                </a:lnTo>
                <a:lnTo>
                  <a:pt x="618948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4" name="Google Shape;664;p31"/>
          <p:cNvSpPr/>
          <p:nvPr/>
        </p:nvSpPr>
        <p:spPr>
          <a:xfrm>
            <a:off x="12853012" y="7112985"/>
            <a:ext cx="678336" cy="535269"/>
          </a:xfrm>
          <a:custGeom>
            <a:rect b="b" l="l" r="r" t="t"/>
            <a:pathLst>
              <a:path extrusionOk="0" h="535269" w="678336">
                <a:moveTo>
                  <a:pt x="0" y="0"/>
                </a:moveTo>
                <a:lnTo>
                  <a:pt x="678335" y="0"/>
                </a:lnTo>
                <a:lnTo>
                  <a:pt x="678335" y="535268"/>
                </a:lnTo>
                <a:lnTo>
                  <a:pt x="0" y="535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5" name="Google Shape;665;p31"/>
          <p:cNvSpPr/>
          <p:nvPr/>
        </p:nvSpPr>
        <p:spPr>
          <a:xfrm>
            <a:off x="11813310" y="7138140"/>
            <a:ext cx="699578" cy="421019"/>
          </a:xfrm>
          <a:custGeom>
            <a:rect b="b" l="l" r="r" t="t"/>
            <a:pathLst>
              <a:path extrusionOk="0" h="421019" w="699578">
                <a:moveTo>
                  <a:pt x="0" y="0"/>
                </a:moveTo>
                <a:lnTo>
                  <a:pt x="699578" y="0"/>
                </a:lnTo>
                <a:lnTo>
                  <a:pt x="699578" y="421019"/>
                </a:lnTo>
                <a:lnTo>
                  <a:pt x="0" y="421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6" name="Google Shape;666;p31"/>
          <p:cNvSpPr/>
          <p:nvPr/>
        </p:nvSpPr>
        <p:spPr>
          <a:xfrm>
            <a:off x="10166178" y="7073828"/>
            <a:ext cx="575652" cy="613583"/>
          </a:xfrm>
          <a:custGeom>
            <a:rect b="b" l="l" r="r" t="t"/>
            <a:pathLst>
              <a:path extrusionOk="0" h="613583" w="575652">
                <a:moveTo>
                  <a:pt x="0" y="0"/>
                </a:moveTo>
                <a:lnTo>
                  <a:pt x="575653" y="0"/>
                </a:lnTo>
                <a:lnTo>
                  <a:pt x="575653" y="613583"/>
                </a:lnTo>
                <a:lnTo>
                  <a:pt x="0" y="6135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7" name="Google Shape;667;p31"/>
          <p:cNvSpPr/>
          <p:nvPr/>
        </p:nvSpPr>
        <p:spPr>
          <a:xfrm>
            <a:off x="11081954" y="7081015"/>
            <a:ext cx="391233" cy="535269"/>
          </a:xfrm>
          <a:custGeom>
            <a:rect b="b" l="l" r="r" t="t"/>
            <a:pathLst>
              <a:path extrusionOk="0" h="535269" w="391233">
                <a:moveTo>
                  <a:pt x="0" y="0"/>
                </a:moveTo>
                <a:lnTo>
                  <a:pt x="391233" y="0"/>
                </a:lnTo>
                <a:lnTo>
                  <a:pt x="391233" y="535269"/>
                </a:lnTo>
                <a:lnTo>
                  <a:pt x="0" y="535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8" name="Google Shape;668;p31"/>
          <p:cNvSpPr/>
          <p:nvPr/>
        </p:nvSpPr>
        <p:spPr>
          <a:xfrm>
            <a:off x="9376945" y="7073828"/>
            <a:ext cx="447358" cy="613583"/>
          </a:xfrm>
          <a:custGeom>
            <a:rect b="b" l="l" r="r" t="t"/>
            <a:pathLst>
              <a:path extrusionOk="0" h="613583" w="447358">
                <a:moveTo>
                  <a:pt x="0" y="0"/>
                </a:moveTo>
                <a:lnTo>
                  <a:pt x="447358" y="0"/>
                </a:lnTo>
                <a:lnTo>
                  <a:pt x="447358" y="613583"/>
                </a:lnTo>
                <a:lnTo>
                  <a:pt x="0" y="6135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9" name="Google Shape;669;p31"/>
          <p:cNvSpPr/>
          <p:nvPr/>
        </p:nvSpPr>
        <p:spPr>
          <a:xfrm>
            <a:off x="14750368" y="7112985"/>
            <a:ext cx="535269" cy="535269"/>
          </a:xfrm>
          <a:custGeom>
            <a:rect b="b" l="l" r="r" t="t"/>
            <a:pathLst>
              <a:path extrusionOk="0" h="535269" w="535269">
                <a:moveTo>
                  <a:pt x="0" y="0"/>
                </a:moveTo>
                <a:lnTo>
                  <a:pt x="535268" y="0"/>
                </a:lnTo>
                <a:lnTo>
                  <a:pt x="535268" y="535268"/>
                </a:lnTo>
                <a:lnTo>
                  <a:pt x="0" y="535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0" name="Google Shape;670;p31"/>
          <p:cNvSpPr/>
          <p:nvPr/>
        </p:nvSpPr>
        <p:spPr>
          <a:xfrm>
            <a:off x="13874100" y="7112985"/>
            <a:ext cx="535269" cy="535269"/>
          </a:xfrm>
          <a:custGeom>
            <a:rect b="b" l="l" r="r" t="t"/>
            <a:pathLst>
              <a:path extrusionOk="0" h="535269" w="535269">
                <a:moveTo>
                  <a:pt x="0" y="0"/>
                </a:moveTo>
                <a:lnTo>
                  <a:pt x="535268" y="0"/>
                </a:lnTo>
                <a:lnTo>
                  <a:pt x="535268" y="535268"/>
                </a:lnTo>
                <a:lnTo>
                  <a:pt x="0" y="535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1" name="Google Shape;671;p31"/>
          <p:cNvSpPr/>
          <p:nvPr/>
        </p:nvSpPr>
        <p:spPr>
          <a:xfrm>
            <a:off x="8342622" y="7039175"/>
            <a:ext cx="693323" cy="618948"/>
          </a:xfrm>
          <a:custGeom>
            <a:rect b="b" l="l" r="r" t="t"/>
            <a:pathLst>
              <a:path extrusionOk="0" h="618948" w="693323">
                <a:moveTo>
                  <a:pt x="0" y="0"/>
                </a:moveTo>
                <a:lnTo>
                  <a:pt x="693323" y="0"/>
                </a:lnTo>
                <a:lnTo>
                  <a:pt x="693323" y="618949"/>
                </a:lnTo>
                <a:lnTo>
                  <a:pt x="0" y="618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2" name="Google Shape;672;p31"/>
          <p:cNvSpPr/>
          <p:nvPr/>
        </p:nvSpPr>
        <p:spPr>
          <a:xfrm>
            <a:off x="14618754" y="8259107"/>
            <a:ext cx="529891" cy="605904"/>
          </a:xfrm>
          <a:custGeom>
            <a:rect b="b" l="l" r="r" t="t"/>
            <a:pathLst>
              <a:path extrusionOk="0" h="605904" w="529891">
                <a:moveTo>
                  <a:pt x="0" y="0"/>
                </a:moveTo>
                <a:lnTo>
                  <a:pt x="529891" y="0"/>
                </a:lnTo>
                <a:lnTo>
                  <a:pt x="529891" y="605904"/>
                </a:lnTo>
                <a:lnTo>
                  <a:pt x="0" y="605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3" name="Google Shape;673;p31"/>
          <p:cNvSpPr/>
          <p:nvPr/>
        </p:nvSpPr>
        <p:spPr>
          <a:xfrm>
            <a:off x="13569824" y="8338777"/>
            <a:ext cx="637948" cy="446564"/>
          </a:xfrm>
          <a:custGeom>
            <a:rect b="b" l="l" r="r" t="t"/>
            <a:pathLst>
              <a:path extrusionOk="0" h="446564" w="637948">
                <a:moveTo>
                  <a:pt x="0" y="0"/>
                </a:moveTo>
                <a:lnTo>
                  <a:pt x="637948" y="0"/>
                </a:lnTo>
                <a:lnTo>
                  <a:pt x="637948" y="446564"/>
                </a:lnTo>
                <a:lnTo>
                  <a:pt x="0" y="446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4" name="Google Shape;674;p31"/>
          <p:cNvSpPr/>
          <p:nvPr/>
        </p:nvSpPr>
        <p:spPr>
          <a:xfrm>
            <a:off x="12607440" y="8338777"/>
            <a:ext cx="545800" cy="446564"/>
          </a:xfrm>
          <a:custGeom>
            <a:rect b="b" l="l" r="r" t="t"/>
            <a:pathLst>
              <a:path extrusionOk="0" h="446564" w="545800">
                <a:moveTo>
                  <a:pt x="0" y="0"/>
                </a:moveTo>
                <a:lnTo>
                  <a:pt x="545800" y="0"/>
                </a:lnTo>
                <a:lnTo>
                  <a:pt x="545800" y="446564"/>
                </a:lnTo>
                <a:lnTo>
                  <a:pt x="0" y="446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5" name="Google Shape;675;p31"/>
          <p:cNvSpPr/>
          <p:nvPr/>
        </p:nvSpPr>
        <p:spPr>
          <a:xfrm>
            <a:off x="11033756" y="8259107"/>
            <a:ext cx="305155" cy="605904"/>
          </a:xfrm>
          <a:custGeom>
            <a:rect b="b" l="l" r="r" t="t"/>
            <a:pathLst>
              <a:path extrusionOk="0" h="605904" w="305155">
                <a:moveTo>
                  <a:pt x="0" y="0"/>
                </a:moveTo>
                <a:lnTo>
                  <a:pt x="305156" y="0"/>
                </a:lnTo>
                <a:lnTo>
                  <a:pt x="305156" y="605904"/>
                </a:lnTo>
                <a:lnTo>
                  <a:pt x="0" y="605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6" name="Google Shape;676;p31"/>
          <p:cNvSpPr/>
          <p:nvPr/>
        </p:nvSpPr>
        <p:spPr>
          <a:xfrm>
            <a:off x="11749894" y="8338777"/>
            <a:ext cx="446564" cy="446564"/>
          </a:xfrm>
          <a:custGeom>
            <a:rect b="b" l="l" r="r" t="t"/>
            <a:pathLst>
              <a:path extrusionOk="0" h="446564" w="446564">
                <a:moveTo>
                  <a:pt x="0" y="0"/>
                </a:moveTo>
                <a:lnTo>
                  <a:pt x="446564" y="0"/>
                </a:lnTo>
                <a:lnTo>
                  <a:pt x="446564" y="446564"/>
                </a:lnTo>
                <a:lnTo>
                  <a:pt x="0" y="446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7" name="Google Shape;677;p31"/>
          <p:cNvSpPr/>
          <p:nvPr/>
        </p:nvSpPr>
        <p:spPr>
          <a:xfrm>
            <a:off x="8338130" y="8204682"/>
            <a:ext cx="384668" cy="714754"/>
          </a:xfrm>
          <a:custGeom>
            <a:rect b="b" l="l" r="r" t="t"/>
            <a:pathLst>
              <a:path extrusionOk="0" h="714754" w="384668">
                <a:moveTo>
                  <a:pt x="0" y="0"/>
                </a:moveTo>
                <a:lnTo>
                  <a:pt x="384668" y="0"/>
                </a:lnTo>
                <a:lnTo>
                  <a:pt x="384668" y="714754"/>
                </a:lnTo>
                <a:lnTo>
                  <a:pt x="0" y="714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8" name="Google Shape;678;p31"/>
          <p:cNvSpPr/>
          <p:nvPr/>
        </p:nvSpPr>
        <p:spPr>
          <a:xfrm>
            <a:off x="9134900" y="8204682"/>
            <a:ext cx="553610" cy="714754"/>
          </a:xfrm>
          <a:custGeom>
            <a:rect b="b" l="l" r="r" t="t"/>
            <a:pathLst>
              <a:path extrusionOk="0" h="714754" w="553610">
                <a:moveTo>
                  <a:pt x="0" y="0"/>
                </a:moveTo>
                <a:lnTo>
                  <a:pt x="553610" y="0"/>
                </a:lnTo>
                <a:lnTo>
                  <a:pt x="553610" y="714754"/>
                </a:lnTo>
                <a:lnTo>
                  <a:pt x="0" y="714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9" name="Google Shape;679;p31"/>
          <p:cNvSpPr/>
          <p:nvPr/>
        </p:nvSpPr>
        <p:spPr>
          <a:xfrm>
            <a:off x="10099493" y="8259107"/>
            <a:ext cx="523281" cy="605904"/>
          </a:xfrm>
          <a:custGeom>
            <a:rect b="b" l="l" r="r" t="t"/>
            <a:pathLst>
              <a:path extrusionOk="0" h="605904" w="523281">
                <a:moveTo>
                  <a:pt x="0" y="0"/>
                </a:moveTo>
                <a:lnTo>
                  <a:pt x="523281" y="0"/>
                </a:lnTo>
                <a:lnTo>
                  <a:pt x="523281" y="605904"/>
                </a:lnTo>
                <a:lnTo>
                  <a:pt x="0" y="605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2"/>
          <p:cNvSpPr/>
          <p:nvPr/>
        </p:nvSpPr>
        <p:spPr>
          <a:xfrm>
            <a:off x="24425" y="24425"/>
            <a:ext cx="18288000" cy="10287000"/>
          </a:xfrm>
          <a:prstGeom prst="rect">
            <a:avLst/>
          </a:prstGeom>
          <a:solidFill>
            <a:srgbClr val="F6FF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32"/>
          <p:cNvSpPr txBox="1"/>
          <p:nvPr/>
        </p:nvSpPr>
        <p:spPr>
          <a:xfrm>
            <a:off x="5469973" y="1703314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191919"/>
                </a:solidFill>
              </a:rPr>
              <a:t>CREDITS</a:t>
            </a:r>
            <a:endParaRPr b="1"/>
          </a:p>
        </p:txBody>
      </p:sp>
      <p:sp>
        <p:nvSpPr>
          <p:cNvPr id="686" name="Google Shape;686;p32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87" name="Google Shape;687;p32"/>
          <p:cNvSpPr txBox="1"/>
          <p:nvPr/>
        </p:nvSpPr>
        <p:spPr>
          <a:xfrm>
            <a:off x="7108732" y="8097956"/>
            <a:ext cx="4070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191919"/>
                </a:solidFill>
              </a:rPr>
              <a:t>Happy designing!</a:t>
            </a:r>
            <a:endParaRPr b="1"/>
          </a:p>
        </p:txBody>
      </p:sp>
      <p:sp>
        <p:nvSpPr>
          <p:cNvPr id="688" name="Google Shape;688;p32"/>
          <p:cNvSpPr txBox="1"/>
          <p:nvPr/>
        </p:nvSpPr>
        <p:spPr>
          <a:xfrm>
            <a:off x="4210005" y="512004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689" name="Google Shape;689;p32"/>
          <p:cNvSpPr txBox="1"/>
          <p:nvPr/>
        </p:nvSpPr>
        <p:spPr>
          <a:xfrm>
            <a:off x="4210005" y="6855261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690" name="Google Shape;690;p32"/>
          <p:cNvSpPr txBox="1"/>
          <p:nvPr/>
        </p:nvSpPr>
        <p:spPr>
          <a:xfrm>
            <a:off x="6110027" y="6122794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691" name="Google Shape;691;p32"/>
          <p:cNvSpPr/>
          <p:nvPr/>
        </p:nvSpPr>
        <p:spPr>
          <a:xfrm>
            <a:off x="6731779" y="3713372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0"/>
                </a:lnTo>
                <a:lnTo>
                  <a:pt x="0" y="1206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8"/>
          <p:cNvPicPr preferRelativeResize="0"/>
          <p:nvPr/>
        </p:nvPicPr>
        <p:blipFill rotWithShape="1">
          <a:blip r:embed="rId3">
            <a:alphaModFix/>
          </a:blip>
          <a:srcRect b="976" l="0" r="30373" t="31351"/>
          <a:stretch/>
        </p:blipFill>
        <p:spPr>
          <a:xfrm>
            <a:off x="11231805" y="0"/>
            <a:ext cx="7056195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18"/>
          <p:cNvGrpSpPr/>
          <p:nvPr/>
        </p:nvGrpSpPr>
        <p:grpSpPr>
          <a:xfrm>
            <a:off x="1028700" y="2098733"/>
            <a:ext cx="10760707" cy="7159567"/>
            <a:chOff x="0" y="-38100"/>
            <a:chExt cx="2834096" cy="1885647"/>
          </a:xfrm>
        </p:grpSpPr>
        <p:sp>
          <p:nvSpPr>
            <p:cNvPr id="291" name="Google Shape;291;p18"/>
            <p:cNvSpPr/>
            <p:nvPr/>
          </p:nvSpPr>
          <p:spPr>
            <a:xfrm>
              <a:off x="0" y="0"/>
              <a:ext cx="2834096" cy="1847547"/>
            </a:xfrm>
            <a:custGeom>
              <a:rect b="b" l="l" r="r" t="t"/>
              <a:pathLst>
                <a:path extrusionOk="0" h="1847547" w="2834096">
                  <a:moveTo>
                    <a:pt x="0" y="0"/>
                  </a:moveTo>
                  <a:lnTo>
                    <a:pt x="2834096" y="0"/>
                  </a:lnTo>
                  <a:lnTo>
                    <a:pt x="2834096" y="1847547"/>
                  </a:lnTo>
                  <a:lnTo>
                    <a:pt x="0" y="1847547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292" name="Google Shape;292;p18"/>
            <p:cNvSpPr txBox="1"/>
            <p:nvPr/>
          </p:nvSpPr>
          <p:spPr>
            <a:xfrm>
              <a:off x="0" y="-38100"/>
              <a:ext cx="2834096" cy="1885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p18"/>
          <p:cNvSpPr txBox="1"/>
          <p:nvPr/>
        </p:nvSpPr>
        <p:spPr>
          <a:xfrm>
            <a:off x="1856508" y="3314065"/>
            <a:ext cx="4032796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CONTENTS</a:t>
            </a:r>
            <a:endParaRPr/>
          </a:p>
        </p:txBody>
      </p:sp>
      <p:sp>
        <p:nvSpPr>
          <p:cNvPr id="294" name="Google Shape;294;p18"/>
          <p:cNvSpPr txBox="1"/>
          <p:nvPr/>
        </p:nvSpPr>
        <p:spPr>
          <a:xfrm>
            <a:off x="1856508" y="5067300"/>
            <a:ext cx="926456" cy="627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01</a:t>
            </a:r>
            <a:endParaRPr/>
          </a:p>
        </p:txBody>
      </p:sp>
      <p:sp>
        <p:nvSpPr>
          <p:cNvPr id="295" name="Google Shape;295;p18"/>
          <p:cNvSpPr txBox="1"/>
          <p:nvPr/>
        </p:nvSpPr>
        <p:spPr>
          <a:xfrm>
            <a:off x="2802014" y="5076825"/>
            <a:ext cx="2907729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ADD TITLE HERE</a:t>
            </a:r>
            <a:endParaRPr/>
          </a:p>
        </p:txBody>
      </p:sp>
      <p:sp>
        <p:nvSpPr>
          <p:cNvPr id="296" name="Google Shape;296;p18"/>
          <p:cNvSpPr txBox="1"/>
          <p:nvPr/>
        </p:nvSpPr>
        <p:spPr>
          <a:xfrm>
            <a:off x="2802014" y="5612289"/>
            <a:ext cx="3087289" cy="513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</a:t>
            </a:r>
            <a:endParaRPr/>
          </a:p>
        </p:txBody>
      </p:sp>
      <p:sp>
        <p:nvSpPr>
          <p:cNvPr id="297" name="Google Shape;297;p18"/>
          <p:cNvSpPr txBox="1"/>
          <p:nvPr/>
        </p:nvSpPr>
        <p:spPr>
          <a:xfrm>
            <a:off x="1856508" y="6915944"/>
            <a:ext cx="926456" cy="627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02</a:t>
            </a:r>
            <a:endParaRPr/>
          </a:p>
        </p:txBody>
      </p:sp>
      <p:sp>
        <p:nvSpPr>
          <p:cNvPr id="298" name="Google Shape;298;p18"/>
          <p:cNvSpPr txBox="1"/>
          <p:nvPr/>
        </p:nvSpPr>
        <p:spPr>
          <a:xfrm>
            <a:off x="2802014" y="6925469"/>
            <a:ext cx="2907729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ADD TITLE HERE</a:t>
            </a:r>
            <a:endParaRPr/>
          </a:p>
        </p:txBody>
      </p:sp>
      <p:sp>
        <p:nvSpPr>
          <p:cNvPr id="299" name="Google Shape;299;p18"/>
          <p:cNvSpPr txBox="1"/>
          <p:nvPr/>
        </p:nvSpPr>
        <p:spPr>
          <a:xfrm>
            <a:off x="2802014" y="7460933"/>
            <a:ext cx="3087289" cy="513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</a:t>
            </a:r>
            <a:endParaRPr/>
          </a:p>
        </p:txBody>
      </p:sp>
      <p:sp>
        <p:nvSpPr>
          <p:cNvPr id="300" name="Google Shape;300;p18"/>
          <p:cNvSpPr txBox="1"/>
          <p:nvPr/>
        </p:nvSpPr>
        <p:spPr>
          <a:xfrm>
            <a:off x="6623024" y="5067300"/>
            <a:ext cx="926456" cy="627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03</a:t>
            </a:r>
            <a:endParaRPr/>
          </a:p>
        </p:txBody>
      </p:sp>
      <p:sp>
        <p:nvSpPr>
          <p:cNvPr id="301" name="Google Shape;301;p18"/>
          <p:cNvSpPr txBox="1"/>
          <p:nvPr/>
        </p:nvSpPr>
        <p:spPr>
          <a:xfrm>
            <a:off x="7568530" y="5076825"/>
            <a:ext cx="2907729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ADD TITLE HERE</a:t>
            </a:r>
            <a:endParaRPr/>
          </a:p>
        </p:txBody>
      </p:sp>
      <p:sp>
        <p:nvSpPr>
          <p:cNvPr id="302" name="Google Shape;302;p18"/>
          <p:cNvSpPr txBox="1"/>
          <p:nvPr/>
        </p:nvSpPr>
        <p:spPr>
          <a:xfrm>
            <a:off x="7568530" y="5612289"/>
            <a:ext cx="3087289" cy="513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</a:t>
            </a:r>
            <a:endParaRPr/>
          </a:p>
        </p:txBody>
      </p:sp>
      <p:sp>
        <p:nvSpPr>
          <p:cNvPr id="303" name="Google Shape;303;p18"/>
          <p:cNvSpPr txBox="1"/>
          <p:nvPr/>
        </p:nvSpPr>
        <p:spPr>
          <a:xfrm>
            <a:off x="6623024" y="6915944"/>
            <a:ext cx="926456" cy="627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04</a:t>
            </a:r>
            <a:endParaRPr/>
          </a:p>
        </p:txBody>
      </p:sp>
      <p:sp>
        <p:nvSpPr>
          <p:cNvPr id="304" name="Google Shape;304;p18"/>
          <p:cNvSpPr txBox="1"/>
          <p:nvPr/>
        </p:nvSpPr>
        <p:spPr>
          <a:xfrm>
            <a:off x="7568530" y="6925469"/>
            <a:ext cx="2907729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ADD TITLE HERE</a:t>
            </a:r>
            <a:endParaRPr/>
          </a:p>
        </p:txBody>
      </p:sp>
      <p:sp>
        <p:nvSpPr>
          <p:cNvPr id="305" name="Google Shape;305;p18"/>
          <p:cNvSpPr txBox="1"/>
          <p:nvPr/>
        </p:nvSpPr>
        <p:spPr>
          <a:xfrm>
            <a:off x="7568530" y="7460933"/>
            <a:ext cx="3087289" cy="513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elit.</a:t>
            </a:r>
            <a:endParaRPr/>
          </a:p>
        </p:txBody>
      </p:sp>
      <p:grpSp>
        <p:nvGrpSpPr>
          <p:cNvPr id="306" name="Google Shape;306;p18"/>
          <p:cNvGrpSpPr/>
          <p:nvPr/>
        </p:nvGrpSpPr>
        <p:grpSpPr>
          <a:xfrm>
            <a:off x="10655819" y="1793575"/>
            <a:ext cx="1435810" cy="1634790"/>
            <a:chOff x="0" y="-38100"/>
            <a:chExt cx="378156" cy="430562"/>
          </a:xfrm>
        </p:grpSpPr>
        <p:sp>
          <p:nvSpPr>
            <p:cNvPr id="307" name="Google Shape;307;p18"/>
            <p:cNvSpPr/>
            <p:nvPr/>
          </p:nvSpPr>
          <p:spPr>
            <a:xfrm>
              <a:off x="0" y="0"/>
              <a:ext cx="378156" cy="392462"/>
            </a:xfrm>
            <a:custGeom>
              <a:rect b="b" l="l" r="r" t="t"/>
              <a:pathLst>
                <a:path extrusionOk="0" h="392462" w="378156">
                  <a:moveTo>
                    <a:pt x="0" y="0"/>
                  </a:moveTo>
                  <a:lnTo>
                    <a:pt x="378156" y="0"/>
                  </a:lnTo>
                  <a:lnTo>
                    <a:pt x="378156" y="392462"/>
                  </a:lnTo>
                  <a:lnTo>
                    <a:pt x="0" y="392462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308" name="Google Shape;308;p18"/>
            <p:cNvSpPr txBox="1"/>
            <p:nvPr/>
          </p:nvSpPr>
          <p:spPr>
            <a:xfrm>
              <a:off x="0" y="-38100"/>
              <a:ext cx="378156" cy="4305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18"/>
          <p:cNvGrpSpPr/>
          <p:nvPr/>
        </p:nvGrpSpPr>
        <p:grpSpPr>
          <a:xfrm>
            <a:off x="498646" y="8563532"/>
            <a:ext cx="1060107" cy="1244874"/>
            <a:chOff x="0" y="-38100"/>
            <a:chExt cx="279205" cy="327868"/>
          </a:xfrm>
        </p:grpSpPr>
        <p:sp>
          <p:nvSpPr>
            <p:cNvPr id="310" name="Google Shape;310;p18"/>
            <p:cNvSpPr/>
            <p:nvPr/>
          </p:nvSpPr>
          <p:spPr>
            <a:xfrm>
              <a:off x="0" y="0"/>
              <a:ext cx="279205" cy="289768"/>
            </a:xfrm>
            <a:custGeom>
              <a:rect b="b" l="l" r="r" t="t"/>
              <a:pathLst>
                <a:path extrusionOk="0" h="289768" w="279205">
                  <a:moveTo>
                    <a:pt x="0" y="0"/>
                  </a:moveTo>
                  <a:lnTo>
                    <a:pt x="279205" y="0"/>
                  </a:lnTo>
                  <a:lnTo>
                    <a:pt x="279205" y="289768"/>
                  </a:lnTo>
                  <a:lnTo>
                    <a:pt x="0" y="2897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1" name="Google Shape;311;p18"/>
            <p:cNvSpPr txBox="1"/>
            <p:nvPr/>
          </p:nvSpPr>
          <p:spPr>
            <a:xfrm>
              <a:off x="0" y="-38100"/>
              <a:ext cx="279205" cy="3278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9"/>
          <p:cNvPicPr preferRelativeResize="0"/>
          <p:nvPr/>
        </p:nvPicPr>
        <p:blipFill rotWithShape="1">
          <a:blip r:embed="rId3">
            <a:alphaModFix/>
          </a:blip>
          <a:srcRect b="29490" l="0" r="0" t="29490"/>
          <a:stretch/>
        </p:blipFill>
        <p:spPr>
          <a:xfrm>
            <a:off x="0" y="1497791"/>
            <a:ext cx="18288000" cy="500264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9"/>
          <p:cNvSpPr txBox="1"/>
          <p:nvPr/>
        </p:nvSpPr>
        <p:spPr>
          <a:xfrm>
            <a:off x="1028700" y="7392676"/>
            <a:ext cx="4565041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AGENDA</a:t>
            </a:r>
            <a:endParaRPr/>
          </a:p>
        </p:txBody>
      </p:sp>
      <p:grpSp>
        <p:nvGrpSpPr>
          <p:cNvPr id="318" name="Google Shape;318;p19"/>
          <p:cNvGrpSpPr/>
          <p:nvPr/>
        </p:nvGrpSpPr>
        <p:grpSpPr>
          <a:xfrm>
            <a:off x="6834453" y="5591042"/>
            <a:ext cx="1915934" cy="1915934"/>
            <a:chOff x="0" y="0"/>
            <a:chExt cx="812800" cy="812800"/>
          </a:xfrm>
        </p:grpSpPr>
        <p:sp>
          <p:nvSpPr>
            <p:cNvPr id="319" name="Google Shape;319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1" name="Google Shape;321;p19"/>
          <p:cNvSpPr txBox="1"/>
          <p:nvPr/>
        </p:nvSpPr>
        <p:spPr>
          <a:xfrm>
            <a:off x="7352968" y="6162929"/>
            <a:ext cx="879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01</a:t>
            </a:r>
            <a:endParaRPr/>
          </a:p>
        </p:txBody>
      </p:sp>
      <p:sp>
        <p:nvSpPr>
          <p:cNvPr id="322" name="Google Shape;322;p19"/>
          <p:cNvSpPr txBox="1"/>
          <p:nvPr/>
        </p:nvSpPr>
        <p:spPr>
          <a:xfrm>
            <a:off x="6338555" y="7864481"/>
            <a:ext cx="2907729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POINT 01</a:t>
            </a:r>
            <a:endParaRPr/>
          </a:p>
        </p:txBody>
      </p:sp>
      <p:sp>
        <p:nvSpPr>
          <p:cNvPr id="323" name="Google Shape;323;p19"/>
          <p:cNvSpPr txBox="1"/>
          <p:nvPr/>
        </p:nvSpPr>
        <p:spPr>
          <a:xfrm>
            <a:off x="6248775" y="8488045"/>
            <a:ext cx="3087289" cy="770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  <p:grpSp>
        <p:nvGrpSpPr>
          <p:cNvPr id="324" name="Google Shape;324;p19"/>
          <p:cNvGrpSpPr/>
          <p:nvPr/>
        </p:nvGrpSpPr>
        <p:grpSpPr>
          <a:xfrm>
            <a:off x="10796071" y="5591042"/>
            <a:ext cx="1915934" cy="1915934"/>
            <a:chOff x="0" y="0"/>
            <a:chExt cx="812800" cy="812800"/>
          </a:xfrm>
        </p:grpSpPr>
        <p:sp>
          <p:nvSpPr>
            <p:cNvPr id="325" name="Google Shape;325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19"/>
          <p:cNvSpPr txBox="1"/>
          <p:nvPr/>
        </p:nvSpPr>
        <p:spPr>
          <a:xfrm>
            <a:off x="11238168" y="6162929"/>
            <a:ext cx="1031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02</a:t>
            </a:r>
            <a:endParaRPr/>
          </a:p>
        </p:txBody>
      </p:sp>
      <p:sp>
        <p:nvSpPr>
          <p:cNvPr id="328" name="Google Shape;328;p19"/>
          <p:cNvSpPr txBox="1"/>
          <p:nvPr/>
        </p:nvSpPr>
        <p:spPr>
          <a:xfrm>
            <a:off x="10300173" y="7864481"/>
            <a:ext cx="2907729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POINT 02</a:t>
            </a:r>
            <a:endParaRPr/>
          </a:p>
        </p:txBody>
      </p:sp>
      <p:sp>
        <p:nvSpPr>
          <p:cNvPr id="329" name="Google Shape;329;p19"/>
          <p:cNvSpPr txBox="1"/>
          <p:nvPr/>
        </p:nvSpPr>
        <p:spPr>
          <a:xfrm>
            <a:off x="10210393" y="8488045"/>
            <a:ext cx="3087289" cy="770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  <p:grpSp>
        <p:nvGrpSpPr>
          <p:cNvPr id="330" name="Google Shape;330;p19"/>
          <p:cNvGrpSpPr/>
          <p:nvPr/>
        </p:nvGrpSpPr>
        <p:grpSpPr>
          <a:xfrm>
            <a:off x="14757688" y="5591042"/>
            <a:ext cx="1915934" cy="1915934"/>
            <a:chOff x="0" y="0"/>
            <a:chExt cx="812800" cy="812800"/>
          </a:xfrm>
        </p:grpSpPr>
        <p:sp>
          <p:nvSpPr>
            <p:cNvPr id="331" name="Google Shape;331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19"/>
          <p:cNvSpPr txBox="1"/>
          <p:nvPr/>
        </p:nvSpPr>
        <p:spPr>
          <a:xfrm>
            <a:off x="15016946" y="6162929"/>
            <a:ext cx="1397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03</a:t>
            </a:r>
            <a:endParaRPr/>
          </a:p>
        </p:txBody>
      </p:sp>
      <p:sp>
        <p:nvSpPr>
          <p:cNvPr id="334" name="Google Shape;334;p19"/>
          <p:cNvSpPr txBox="1"/>
          <p:nvPr/>
        </p:nvSpPr>
        <p:spPr>
          <a:xfrm>
            <a:off x="14261791" y="7864481"/>
            <a:ext cx="2907729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POINT 03</a:t>
            </a:r>
            <a:endParaRPr/>
          </a:p>
        </p:txBody>
      </p:sp>
      <p:sp>
        <p:nvSpPr>
          <p:cNvPr id="335" name="Google Shape;335;p19"/>
          <p:cNvSpPr txBox="1"/>
          <p:nvPr/>
        </p:nvSpPr>
        <p:spPr>
          <a:xfrm>
            <a:off x="14172011" y="8488045"/>
            <a:ext cx="3087289" cy="770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0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0"/>
          <p:cNvGrpSpPr/>
          <p:nvPr/>
        </p:nvGrpSpPr>
        <p:grpSpPr>
          <a:xfrm>
            <a:off x="9144000" y="-144661"/>
            <a:ext cx="9144000" cy="10431661"/>
            <a:chOff x="0" y="-38100"/>
            <a:chExt cx="2408296" cy="2747433"/>
          </a:xfrm>
        </p:grpSpPr>
        <p:sp>
          <p:nvSpPr>
            <p:cNvPr id="342" name="Google Shape;342;p20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D7FFE9">
                    <a:alpha val="83921"/>
                  </a:srgbClr>
                </a:gs>
                <a:gs pos="100000">
                  <a:srgbClr val="019F49">
                    <a:alpha val="83921"/>
                  </a:srgbClr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343" name="Google Shape;343;p20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4" name="Google Shape;344;p20"/>
          <p:cNvSpPr txBox="1"/>
          <p:nvPr/>
        </p:nvSpPr>
        <p:spPr>
          <a:xfrm>
            <a:off x="10470053" y="3510043"/>
            <a:ext cx="67944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ADD SECTION TITLE HERE</a:t>
            </a:r>
            <a:endParaRPr/>
          </a:p>
        </p:txBody>
      </p:sp>
      <p:cxnSp>
        <p:nvCxnSpPr>
          <p:cNvPr id="345" name="Google Shape;345;p20"/>
          <p:cNvCxnSpPr/>
          <p:nvPr/>
        </p:nvCxnSpPr>
        <p:spPr>
          <a:xfrm>
            <a:off x="1028700" y="-588418"/>
            <a:ext cx="0" cy="7459827"/>
          </a:xfrm>
          <a:prstGeom prst="straightConnector1">
            <a:avLst/>
          </a:prstGeom>
          <a:noFill/>
          <a:ln cap="flat" cmpd="sng" w="95250">
            <a:solidFill>
              <a:srgbClr val="D7FFE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6" name="Google Shape;346;p20"/>
          <p:cNvSpPr txBox="1"/>
          <p:nvPr/>
        </p:nvSpPr>
        <p:spPr>
          <a:xfrm rot="-5400000">
            <a:off x="16631" y="8034142"/>
            <a:ext cx="1957462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JUNE 2024</a:t>
            </a:r>
            <a:endParaRPr/>
          </a:p>
        </p:txBody>
      </p:sp>
      <p:sp>
        <p:nvSpPr>
          <p:cNvPr id="347" name="Google Shape;347;p20"/>
          <p:cNvSpPr txBox="1"/>
          <p:nvPr/>
        </p:nvSpPr>
        <p:spPr>
          <a:xfrm>
            <a:off x="10470053" y="6213313"/>
            <a:ext cx="4857900" cy="14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1"/>
          <p:cNvPicPr preferRelativeResize="0"/>
          <p:nvPr/>
        </p:nvPicPr>
        <p:blipFill rotWithShape="1">
          <a:blip r:embed="rId3">
            <a:alphaModFix/>
          </a:blip>
          <a:srcRect b="30030" l="0" r="0" t="30030"/>
          <a:stretch/>
        </p:blipFill>
        <p:spPr>
          <a:xfrm>
            <a:off x="-37233" y="5417721"/>
            <a:ext cx="18288000" cy="48692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21"/>
          <p:cNvGrpSpPr/>
          <p:nvPr/>
        </p:nvGrpSpPr>
        <p:grpSpPr>
          <a:xfrm>
            <a:off x="978731" y="3276614"/>
            <a:ext cx="3602577" cy="3589111"/>
            <a:chOff x="0" y="-38100"/>
            <a:chExt cx="948827" cy="945280"/>
          </a:xfrm>
        </p:grpSpPr>
        <p:sp>
          <p:nvSpPr>
            <p:cNvPr id="354" name="Google Shape;354;p21"/>
            <p:cNvSpPr/>
            <p:nvPr/>
          </p:nvSpPr>
          <p:spPr>
            <a:xfrm>
              <a:off x="0" y="0"/>
              <a:ext cx="948827" cy="907180"/>
            </a:xfrm>
            <a:custGeom>
              <a:rect b="b" l="l" r="r" t="t"/>
              <a:pathLst>
                <a:path extrusionOk="0" h="907180" w="948827">
                  <a:moveTo>
                    <a:pt x="0" y="0"/>
                  </a:moveTo>
                  <a:lnTo>
                    <a:pt x="948827" y="0"/>
                  </a:lnTo>
                  <a:lnTo>
                    <a:pt x="948827" y="907180"/>
                  </a:lnTo>
                  <a:lnTo>
                    <a:pt x="0" y="907180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355" name="Google Shape;355;p21"/>
            <p:cNvSpPr txBox="1"/>
            <p:nvPr/>
          </p:nvSpPr>
          <p:spPr>
            <a:xfrm>
              <a:off x="0" y="-38100"/>
              <a:ext cx="948827" cy="94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21"/>
          <p:cNvGrpSpPr/>
          <p:nvPr/>
        </p:nvGrpSpPr>
        <p:grpSpPr>
          <a:xfrm rot="5400000">
            <a:off x="-9013" y="4289258"/>
            <a:ext cx="1726509" cy="1708484"/>
            <a:chOff x="0" y="0"/>
            <a:chExt cx="1847175" cy="1827890"/>
          </a:xfrm>
        </p:grpSpPr>
        <p:sp>
          <p:nvSpPr>
            <p:cNvPr id="357" name="Google Shape;357;p21"/>
            <p:cNvSpPr/>
            <p:nvPr/>
          </p:nvSpPr>
          <p:spPr>
            <a:xfrm>
              <a:off x="0" y="0"/>
              <a:ext cx="1847175" cy="1827890"/>
            </a:xfrm>
            <a:custGeom>
              <a:rect b="b" l="l" r="r" t="t"/>
              <a:pathLst>
                <a:path extrusionOk="0" h="1827890" w="1847175">
                  <a:moveTo>
                    <a:pt x="923588" y="0"/>
                  </a:moveTo>
                  <a:lnTo>
                    <a:pt x="1847175" y="1827890"/>
                  </a:lnTo>
                  <a:lnTo>
                    <a:pt x="0" y="1827890"/>
                  </a:lnTo>
                  <a:lnTo>
                    <a:pt x="923588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358" name="Google Shape;358;p21"/>
            <p:cNvSpPr txBox="1"/>
            <p:nvPr/>
          </p:nvSpPr>
          <p:spPr>
            <a:xfrm>
              <a:off x="288621" y="810563"/>
              <a:ext cx="1269933" cy="8867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9" name="Google Shape;359;p21"/>
          <p:cNvSpPr txBox="1"/>
          <p:nvPr/>
        </p:nvSpPr>
        <p:spPr>
          <a:xfrm>
            <a:off x="1957462" y="4107525"/>
            <a:ext cx="2098550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POINT 01</a:t>
            </a:r>
            <a:endParaRPr/>
          </a:p>
        </p:txBody>
      </p:sp>
      <p:sp>
        <p:nvSpPr>
          <p:cNvPr id="360" name="Google Shape;360;p21"/>
          <p:cNvSpPr txBox="1"/>
          <p:nvPr/>
        </p:nvSpPr>
        <p:spPr>
          <a:xfrm>
            <a:off x="1957462" y="4828195"/>
            <a:ext cx="2098550" cy="1284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  <p:grpSp>
        <p:nvGrpSpPr>
          <p:cNvPr id="361" name="Google Shape;361;p21"/>
          <p:cNvGrpSpPr/>
          <p:nvPr/>
        </p:nvGrpSpPr>
        <p:grpSpPr>
          <a:xfrm>
            <a:off x="5560039" y="3276614"/>
            <a:ext cx="3602577" cy="3589111"/>
            <a:chOff x="0" y="-38100"/>
            <a:chExt cx="948827" cy="945280"/>
          </a:xfrm>
        </p:grpSpPr>
        <p:sp>
          <p:nvSpPr>
            <p:cNvPr id="362" name="Google Shape;362;p21"/>
            <p:cNvSpPr/>
            <p:nvPr/>
          </p:nvSpPr>
          <p:spPr>
            <a:xfrm>
              <a:off x="0" y="0"/>
              <a:ext cx="948827" cy="907180"/>
            </a:xfrm>
            <a:custGeom>
              <a:rect b="b" l="l" r="r" t="t"/>
              <a:pathLst>
                <a:path extrusionOk="0" h="907180" w="948827">
                  <a:moveTo>
                    <a:pt x="0" y="0"/>
                  </a:moveTo>
                  <a:lnTo>
                    <a:pt x="948827" y="0"/>
                  </a:lnTo>
                  <a:lnTo>
                    <a:pt x="948827" y="907180"/>
                  </a:lnTo>
                  <a:lnTo>
                    <a:pt x="0" y="907180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363" name="Google Shape;363;p21"/>
            <p:cNvSpPr txBox="1"/>
            <p:nvPr/>
          </p:nvSpPr>
          <p:spPr>
            <a:xfrm>
              <a:off x="0" y="-38100"/>
              <a:ext cx="948827" cy="94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21"/>
          <p:cNvGrpSpPr/>
          <p:nvPr/>
        </p:nvGrpSpPr>
        <p:grpSpPr>
          <a:xfrm rot="5400000">
            <a:off x="4572295" y="4289258"/>
            <a:ext cx="1726509" cy="1708484"/>
            <a:chOff x="0" y="0"/>
            <a:chExt cx="1847175" cy="1827890"/>
          </a:xfrm>
        </p:grpSpPr>
        <p:sp>
          <p:nvSpPr>
            <p:cNvPr id="365" name="Google Shape;365;p21"/>
            <p:cNvSpPr/>
            <p:nvPr/>
          </p:nvSpPr>
          <p:spPr>
            <a:xfrm>
              <a:off x="0" y="0"/>
              <a:ext cx="1847175" cy="1827890"/>
            </a:xfrm>
            <a:custGeom>
              <a:rect b="b" l="l" r="r" t="t"/>
              <a:pathLst>
                <a:path extrusionOk="0" h="1827890" w="1847175">
                  <a:moveTo>
                    <a:pt x="923588" y="0"/>
                  </a:moveTo>
                  <a:lnTo>
                    <a:pt x="1847175" y="1827890"/>
                  </a:lnTo>
                  <a:lnTo>
                    <a:pt x="0" y="1827890"/>
                  </a:lnTo>
                  <a:lnTo>
                    <a:pt x="923588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366" name="Google Shape;366;p21"/>
            <p:cNvSpPr txBox="1"/>
            <p:nvPr/>
          </p:nvSpPr>
          <p:spPr>
            <a:xfrm>
              <a:off x="288621" y="810563"/>
              <a:ext cx="1269933" cy="8867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7" name="Google Shape;367;p21"/>
          <p:cNvSpPr txBox="1"/>
          <p:nvPr/>
        </p:nvSpPr>
        <p:spPr>
          <a:xfrm>
            <a:off x="6538770" y="4107525"/>
            <a:ext cx="2098550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POINT 02</a:t>
            </a:r>
            <a:endParaRPr/>
          </a:p>
        </p:txBody>
      </p:sp>
      <p:sp>
        <p:nvSpPr>
          <p:cNvPr id="368" name="Google Shape;368;p21"/>
          <p:cNvSpPr txBox="1"/>
          <p:nvPr/>
        </p:nvSpPr>
        <p:spPr>
          <a:xfrm>
            <a:off x="6538770" y="4828195"/>
            <a:ext cx="2098550" cy="1284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  <p:grpSp>
        <p:nvGrpSpPr>
          <p:cNvPr id="369" name="Google Shape;369;p21"/>
          <p:cNvGrpSpPr/>
          <p:nvPr/>
        </p:nvGrpSpPr>
        <p:grpSpPr>
          <a:xfrm>
            <a:off x="10141348" y="3276614"/>
            <a:ext cx="3602577" cy="3589111"/>
            <a:chOff x="0" y="-38100"/>
            <a:chExt cx="948827" cy="945280"/>
          </a:xfrm>
        </p:grpSpPr>
        <p:sp>
          <p:nvSpPr>
            <p:cNvPr id="370" name="Google Shape;370;p21"/>
            <p:cNvSpPr/>
            <p:nvPr/>
          </p:nvSpPr>
          <p:spPr>
            <a:xfrm>
              <a:off x="0" y="0"/>
              <a:ext cx="948827" cy="907180"/>
            </a:xfrm>
            <a:custGeom>
              <a:rect b="b" l="l" r="r" t="t"/>
              <a:pathLst>
                <a:path extrusionOk="0" h="907180" w="948827">
                  <a:moveTo>
                    <a:pt x="0" y="0"/>
                  </a:moveTo>
                  <a:lnTo>
                    <a:pt x="948827" y="0"/>
                  </a:lnTo>
                  <a:lnTo>
                    <a:pt x="948827" y="907180"/>
                  </a:lnTo>
                  <a:lnTo>
                    <a:pt x="0" y="907180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371" name="Google Shape;371;p21"/>
            <p:cNvSpPr txBox="1"/>
            <p:nvPr/>
          </p:nvSpPr>
          <p:spPr>
            <a:xfrm>
              <a:off x="0" y="-38100"/>
              <a:ext cx="948827" cy="94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21"/>
          <p:cNvGrpSpPr/>
          <p:nvPr/>
        </p:nvGrpSpPr>
        <p:grpSpPr>
          <a:xfrm rot="5400000">
            <a:off x="9153604" y="4289258"/>
            <a:ext cx="1726509" cy="1708484"/>
            <a:chOff x="0" y="0"/>
            <a:chExt cx="1847175" cy="1827890"/>
          </a:xfrm>
        </p:grpSpPr>
        <p:sp>
          <p:nvSpPr>
            <p:cNvPr id="373" name="Google Shape;373;p21"/>
            <p:cNvSpPr/>
            <p:nvPr/>
          </p:nvSpPr>
          <p:spPr>
            <a:xfrm>
              <a:off x="0" y="0"/>
              <a:ext cx="1847175" cy="1827890"/>
            </a:xfrm>
            <a:custGeom>
              <a:rect b="b" l="l" r="r" t="t"/>
              <a:pathLst>
                <a:path extrusionOk="0" h="1827890" w="1847175">
                  <a:moveTo>
                    <a:pt x="923588" y="0"/>
                  </a:moveTo>
                  <a:lnTo>
                    <a:pt x="1847175" y="1827890"/>
                  </a:lnTo>
                  <a:lnTo>
                    <a:pt x="0" y="1827890"/>
                  </a:lnTo>
                  <a:lnTo>
                    <a:pt x="923588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374" name="Google Shape;374;p21"/>
            <p:cNvSpPr txBox="1"/>
            <p:nvPr/>
          </p:nvSpPr>
          <p:spPr>
            <a:xfrm>
              <a:off x="288621" y="810563"/>
              <a:ext cx="1269933" cy="8867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21"/>
          <p:cNvSpPr txBox="1"/>
          <p:nvPr/>
        </p:nvSpPr>
        <p:spPr>
          <a:xfrm>
            <a:off x="11120079" y="4107525"/>
            <a:ext cx="2098550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POINT 03</a:t>
            </a:r>
            <a:endParaRPr/>
          </a:p>
        </p:txBody>
      </p:sp>
      <p:sp>
        <p:nvSpPr>
          <p:cNvPr id="376" name="Google Shape;376;p21"/>
          <p:cNvSpPr txBox="1"/>
          <p:nvPr/>
        </p:nvSpPr>
        <p:spPr>
          <a:xfrm>
            <a:off x="11120079" y="4828195"/>
            <a:ext cx="2098550" cy="1284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  <p:grpSp>
        <p:nvGrpSpPr>
          <p:cNvPr id="377" name="Google Shape;377;p21"/>
          <p:cNvGrpSpPr/>
          <p:nvPr/>
        </p:nvGrpSpPr>
        <p:grpSpPr>
          <a:xfrm>
            <a:off x="14722656" y="3276614"/>
            <a:ext cx="3602577" cy="3589111"/>
            <a:chOff x="0" y="-38100"/>
            <a:chExt cx="948827" cy="945280"/>
          </a:xfrm>
        </p:grpSpPr>
        <p:sp>
          <p:nvSpPr>
            <p:cNvPr id="378" name="Google Shape;378;p21"/>
            <p:cNvSpPr/>
            <p:nvPr/>
          </p:nvSpPr>
          <p:spPr>
            <a:xfrm>
              <a:off x="0" y="0"/>
              <a:ext cx="948827" cy="907180"/>
            </a:xfrm>
            <a:custGeom>
              <a:rect b="b" l="l" r="r" t="t"/>
              <a:pathLst>
                <a:path extrusionOk="0" h="907180" w="948827">
                  <a:moveTo>
                    <a:pt x="0" y="0"/>
                  </a:moveTo>
                  <a:lnTo>
                    <a:pt x="948827" y="0"/>
                  </a:lnTo>
                  <a:lnTo>
                    <a:pt x="948827" y="907180"/>
                  </a:lnTo>
                  <a:lnTo>
                    <a:pt x="0" y="907180"/>
                  </a:ln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</p:sp>
        <p:sp>
          <p:nvSpPr>
            <p:cNvPr id="379" name="Google Shape;379;p21"/>
            <p:cNvSpPr txBox="1"/>
            <p:nvPr/>
          </p:nvSpPr>
          <p:spPr>
            <a:xfrm>
              <a:off x="0" y="-38100"/>
              <a:ext cx="948827" cy="94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21"/>
          <p:cNvGrpSpPr/>
          <p:nvPr/>
        </p:nvGrpSpPr>
        <p:grpSpPr>
          <a:xfrm rot="5400000">
            <a:off x="13734912" y="4289258"/>
            <a:ext cx="1726509" cy="1708484"/>
            <a:chOff x="0" y="0"/>
            <a:chExt cx="1847175" cy="1827890"/>
          </a:xfrm>
        </p:grpSpPr>
        <p:sp>
          <p:nvSpPr>
            <p:cNvPr id="381" name="Google Shape;381;p21"/>
            <p:cNvSpPr/>
            <p:nvPr/>
          </p:nvSpPr>
          <p:spPr>
            <a:xfrm>
              <a:off x="0" y="0"/>
              <a:ext cx="1847175" cy="1827890"/>
            </a:xfrm>
            <a:custGeom>
              <a:rect b="b" l="l" r="r" t="t"/>
              <a:pathLst>
                <a:path extrusionOk="0" h="1827890" w="1847175">
                  <a:moveTo>
                    <a:pt x="923588" y="0"/>
                  </a:moveTo>
                  <a:lnTo>
                    <a:pt x="1847175" y="1827890"/>
                  </a:lnTo>
                  <a:lnTo>
                    <a:pt x="0" y="1827890"/>
                  </a:lnTo>
                  <a:lnTo>
                    <a:pt x="923588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382" name="Google Shape;382;p21"/>
            <p:cNvSpPr txBox="1"/>
            <p:nvPr/>
          </p:nvSpPr>
          <p:spPr>
            <a:xfrm>
              <a:off x="288621" y="810563"/>
              <a:ext cx="1269933" cy="8867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3" name="Google Shape;383;p21"/>
          <p:cNvSpPr txBox="1"/>
          <p:nvPr/>
        </p:nvSpPr>
        <p:spPr>
          <a:xfrm>
            <a:off x="15701387" y="4107525"/>
            <a:ext cx="2098550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POINT 04</a:t>
            </a:r>
            <a:endParaRPr/>
          </a:p>
        </p:txBody>
      </p:sp>
      <p:sp>
        <p:nvSpPr>
          <p:cNvPr id="384" name="Google Shape;384;p21"/>
          <p:cNvSpPr txBox="1"/>
          <p:nvPr/>
        </p:nvSpPr>
        <p:spPr>
          <a:xfrm>
            <a:off x="15701387" y="4828195"/>
            <a:ext cx="2098550" cy="1284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  <p:sp>
        <p:nvSpPr>
          <p:cNvPr id="385" name="Google Shape;385;p21"/>
          <p:cNvSpPr txBox="1"/>
          <p:nvPr/>
        </p:nvSpPr>
        <p:spPr>
          <a:xfrm>
            <a:off x="1036523" y="1792553"/>
            <a:ext cx="9047032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TIMELINE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62699" y="1957738"/>
            <a:ext cx="8647800" cy="86478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91" name="Google Shape;391;p22"/>
          <p:cNvGrpSpPr/>
          <p:nvPr/>
        </p:nvGrpSpPr>
        <p:grpSpPr>
          <a:xfrm>
            <a:off x="5412645" y="1957734"/>
            <a:ext cx="2263696" cy="2263696"/>
            <a:chOff x="0" y="0"/>
            <a:chExt cx="812800" cy="812800"/>
          </a:xfrm>
        </p:grpSpPr>
        <p:sp>
          <p:nvSpPr>
            <p:cNvPr id="392" name="Google Shape;392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22"/>
          <p:cNvGrpSpPr/>
          <p:nvPr/>
        </p:nvGrpSpPr>
        <p:grpSpPr>
          <a:xfrm>
            <a:off x="8746627" y="4898963"/>
            <a:ext cx="4114800" cy="4114800"/>
            <a:chOff x="0" y="0"/>
            <a:chExt cx="812800" cy="812800"/>
          </a:xfrm>
        </p:grpSpPr>
        <p:sp>
          <p:nvSpPr>
            <p:cNvPr id="395" name="Google Shape;395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" name="Google Shape;397;p22"/>
          <p:cNvSpPr txBox="1"/>
          <p:nvPr/>
        </p:nvSpPr>
        <p:spPr>
          <a:xfrm>
            <a:off x="9832097" y="1989802"/>
            <a:ext cx="6757318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ANNOUNCEMENTS</a:t>
            </a:r>
            <a:endParaRPr/>
          </a:p>
        </p:txBody>
      </p:sp>
      <p:grpSp>
        <p:nvGrpSpPr>
          <p:cNvPr id="398" name="Google Shape;398;p22"/>
          <p:cNvGrpSpPr/>
          <p:nvPr/>
        </p:nvGrpSpPr>
        <p:grpSpPr>
          <a:xfrm>
            <a:off x="13309102" y="4898963"/>
            <a:ext cx="4114800" cy="4114800"/>
            <a:chOff x="0" y="0"/>
            <a:chExt cx="812800" cy="812800"/>
          </a:xfrm>
        </p:grpSpPr>
        <p:sp>
          <p:nvSpPr>
            <p:cNvPr id="399" name="Google Shape;399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F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1" name="Google Shape;401;p22"/>
          <p:cNvSpPr txBox="1"/>
          <p:nvPr/>
        </p:nvSpPr>
        <p:spPr>
          <a:xfrm>
            <a:off x="9482768" y="3236768"/>
            <a:ext cx="7455975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  <p:grpSp>
        <p:nvGrpSpPr>
          <p:cNvPr id="402" name="Google Shape;402;p22"/>
          <p:cNvGrpSpPr/>
          <p:nvPr/>
        </p:nvGrpSpPr>
        <p:grpSpPr>
          <a:xfrm>
            <a:off x="-376226" y="8134094"/>
            <a:ext cx="1759338" cy="1759338"/>
            <a:chOff x="0" y="0"/>
            <a:chExt cx="812800" cy="812800"/>
          </a:xfrm>
        </p:grpSpPr>
        <p:sp>
          <p:nvSpPr>
            <p:cNvPr id="403" name="Google Shape;403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5" name="Google Shape;405;p22"/>
          <p:cNvGrpSpPr/>
          <p:nvPr/>
        </p:nvGrpSpPr>
        <p:grpSpPr>
          <a:xfrm>
            <a:off x="9260382" y="5728435"/>
            <a:ext cx="3087289" cy="2405850"/>
            <a:chOff x="0" y="-66675"/>
            <a:chExt cx="4116386" cy="3207800"/>
          </a:xfrm>
        </p:grpSpPr>
        <p:sp>
          <p:nvSpPr>
            <p:cNvPr id="406" name="Google Shape;406;p22"/>
            <p:cNvSpPr txBox="1"/>
            <p:nvPr/>
          </p:nvSpPr>
          <p:spPr>
            <a:xfrm>
              <a:off x="119707" y="-66675"/>
              <a:ext cx="3876973" cy="6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19191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POINT 01</a:t>
              </a:r>
              <a:endParaRPr/>
            </a:p>
          </p:txBody>
        </p:sp>
        <p:sp>
          <p:nvSpPr>
            <p:cNvPr id="407" name="Google Shape;407;p22"/>
            <p:cNvSpPr txBox="1"/>
            <p:nvPr/>
          </p:nvSpPr>
          <p:spPr>
            <a:xfrm>
              <a:off x="0" y="748868"/>
              <a:ext cx="4116386" cy="23922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elit, sed do eiusmod tempor incididunt ut labore et dolore magna aliqua. Vulputate enim nulla aliquet porttitor lacus luctus accumsan tortor. </a:t>
              </a:r>
              <a:endParaRPr/>
            </a:p>
          </p:txBody>
        </p:sp>
      </p:grpSp>
      <p:grpSp>
        <p:nvGrpSpPr>
          <p:cNvPr id="408" name="Google Shape;408;p22"/>
          <p:cNvGrpSpPr/>
          <p:nvPr/>
        </p:nvGrpSpPr>
        <p:grpSpPr>
          <a:xfrm>
            <a:off x="13822857" y="5728435"/>
            <a:ext cx="3087289" cy="2405850"/>
            <a:chOff x="0" y="-66675"/>
            <a:chExt cx="4116386" cy="3207800"/>
          </a:xfrm>
        </p:grpSpPr>
        <p:sp>
          <p:nvSpPr>
            <p:cNvPr id="409" name="Google Shape;409;p22"/>
            <p:cNvSpPr txBox="1"/>
            <p:nvPr/>
          </p:nvSpPr>
          <p:spPr>
            <a:xfrm>
              <a:off x="119707" y="-66675"/>
              <a:ext cx="3876973" cy="6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19191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POINT 02</a:t>
              </a:r>
              <a:endParaRPr/>
            </a:p>
          </p:txBody>
        </p:sp>
        <p:sp>
          <p:nvSpPr>
            <p:cNvPr id="410" name="Google Shape;410;p22"/>
            <p:cNvSpPr txBox="1"/>
            <p:nvPr/>
          </p:nvSpPr>
          <p:spPr>
            <a:xfrm>
              <a:off x="0" y="748868"/>
              <a:ext cx="4116386" cy="23922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elit, sed do eiusmod tempor incididunt ut labore et dolore magna aliqua. Vulputate enim nulla aliquet porttitor lacus luctus accumsan tortor. 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 b="0" l="21224" r="21223" t="0"/>
          <a:stretch/>
        </p:blipFill>
        <p:spPr>
          <a:xfrm>
            <a:off x="0" y="1953128"/>
            <a:ext cx="7192119" cy="833387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8657849" y="1838828"/>
            <a:ext cx="9047032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IMPORTANT DATES</a:t>
            </a:r>
            <a:endParaRPr/>
          </a:p>
        </p:txBody>
      </p:sp>
      <p:grpSp>
        <p:nvGrpSpPr>
          <p:cNvPr id="417" name="Google Shape;417;p23"/>
          <p:cNvGrpSpPr/>
          <p:nvPr/>
        </p:nvGrpSpPr>
        <p:grpSpPr>
          <a:xfrm>
            <a:off x="6515808" y="3269052"/>
            <a:ext cx="1696460" cy="1874448"/>
            <a:chOff x="0" y="-38100"/>
            <a:chExt cx="567932" cy="627518"/>
          </a:xfrm>
        </p:grpSpPr>
        <p:sp>
          <p:nvSpPr>
            <p:cNvPr id="418" name="Google Shape;418;p23"/>
            <p:cNvSpPr/>
            <p:nvPr/>
          </p:nvSpPr>
          <p:spPr>
            <a:xfrm>
              <a:off x="0" y="0"/>
              <a:ext cx="567932" cy="589418"/>
            </a:xfrm>
            <a:custGeom>
              <a:rect b="b" l="l" r="r" t="t"/>
              <a:pathLst>
                <a:path extrusionOk="0" h="589418" w="567932">
                  <a:moveTo>
                    <a:pt x="0" y="0"/>
                  </a:moveTo>
                  <a:lnTo>
                    <a:pt x="567932" y="0"/>
                  </a:lnTo>
                  <a:lnTo>
                    <a:pt x="567932" y="589418"/>
                  </a:lnTo>
                  <a:lnTo>
                    <a:pt x="0" y="589418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419" name="Google Shape;419;p23"/>
            <p:cNvSpPr txBox="1"/>
            <p:nvPr/>
          </p:nvSpPr>
          <p:spPr>
            <a:xfrm>
              <a:off x="0" y="-38100"/>
              <a:ext cx="567932" cy="627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0" name="Google Shape;420;p23"/>
          <p:cNvSpPr txBox="1"/>
          <p:nvPr/>
        </p:nvSpPr>
        <p:spPr>
          <a:xfrm>
            <a:off x="6648750" y="4105224"/>
            <a:ext cx="1430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01</a:t>
            </a:r>
            <a:endParaRPr/>
          </a:p>
        </p:txBody>
      </p:sp>
      <p:sp>
        <p:nvSpPr>
          <p:cNvPr id="421" name="Google Shape;421;p23"/>
          <p:cNvSpPr txBox="1"/>
          <p:nvPr/>
        </p:nvSpPr>
        <p:spPr>
          <a:xfrm>
            <a:off x="6555893" y="3582302"/>
            <a:ext cx="161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JUN</a:t>
            </a:r>
            <a:endParaRPr/>
          </a:p>
        </p:txBody>
      </p:sp>
      <p:sp>
        <p:nvSpPr>
          <p:cNvPr id="422" name="Google Shape;422;p23"/>
          <p:cNvSpPr txBox="1"/>
          <p:nvPr/>
        </p:nvSpPr>
        <p:spPr>
          <a:xfrm>
            <a:off x="8657850" y="3576904"/>
            <a:ext cx="4701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ADD EVENT HERE</a:t>
            </a:r>
            <a:endParaRPr/>
          </a:p>
        </p:txBody>
      </p:sp>
      <p:sp>
        <p:nvSpPr>
          <p:cNvPr id="423" name="Google Shape;423;p23"/>
          <p:cNvSpPr txBox="1"/>
          <p:nvPr/>
        </p:nvSpPr>
        <p:spPr>
          <a:xfrm>
            <a:off x="8657850" y="4245797"/>
            <a:ext cx="81192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 Vulputate enim nulla aliquet porttitor lacus luctus accumsan tortor. </a:t>
            </a:r>
            <a:endParaRPr/>
          </a:p>
        </p:txBody>
      </p:sp>
      <p:grpSp>
        <p:nvGrpSpPr>
          <p:cNvPr id="424" name="Google Shape;424;p23"/>
          <p:cNvGrpSpPr/>
          <p:nvPr/>
        </p:nvGrpSpPr>
        <p:grpSpPr>
          <a:xfrm>
            <a:off x="6515808" y="5610717"/>
            <a:ext cx="1696460" cy="1874448"/>
            <a:chOff x="0" y="-38100"/>
            <a:chExt cx="567932" cy="627518"/>
          </a:xfrm>
        </p:grpSpPr>
        <p:sp>
          <p:nvSpPr>
            <p:cNvPr id="425" name="Google Shape;425;p23"/>
            <p:cNvSpPr/>
            <p:nvPr/>
          </p:nvSpPr>
          <p:spPr>
            <a:xfrm>
              <a:off x="0" y="0"/>
              <a:ext cx="567932" cy="589418"/>
            </a:xfrm>
            <a:custGeom>
              <a:rect b="b" l="l" r="r" t="t"/>
              <a:pathLst>
                <a:path extrusionOk="0" h="589418" w="567932">
                  <a:moveTo>
                    <a:pt x="0" y="0"/>
                  </a:moveTo>
                  <a:lnTo>
                    <a:pt x="567932" y="0"/>
                  </a:lnTo>
                  <a:lnTo>
                    <a:pt x="567932" y="589418"/>
                  </a:lnTo>
                  <a:lnTo>
                    <a:pt x="0" y="589418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426" name="Google Shape;426;p23"/>
            <p:cNvSpPr txBox="1"/>
            <p:nvPr/>
          </p:nvSpPr>
          <p:spPr>
            <a:xfrm>
              <a:off x="0" y="-38100"/>
              <a:ext cx="567932" cy="627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7" name="Google Shape;427;p23"/>
          <p:cNvSpPr txBox="1"/>
          <p:nvPr/>
        </p:nvSpPr>
        <p:spPr>
          <a:xfrm>
            <a:off x="6648750" y="6446889"/>
            <a:ext cx="1430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01</a:t>
            </a:r>
            <a:endParaRPr/>
          </a:p>
        </p:txBody>
      </p:sp>
      <p:sp>
        <p:nvSpPr>
          <p:cNvPr id="428" name="Google Shape;428;p23"/>
          <p:cNvSpPr txBox="1"/>
          <p:nvPr/>
        </p:nvSpPr>
        <p:spPr>
          <a:xfrm>
            <a:off x="6555893" y="5923967"/>
            <a:ext cx="161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JUL</a:t>
            </a:r>
            <a:endParaRPr/>
          </a:p>
        </p:txBody>
      </p:sp>
      <p:sp>
        <p:nvSpPr>
          <p:cNvPr id="429" name="Google Shape;429;p23"/>
          <p:cNvSpPr txBox="1"/>
          <p:nvPr/>
        </p:nvSpPr>
        <p:spPr>
          <a:xfrm>
            <a:off x="8657850" y="5918569"/>
            <a:ext cx="4701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ADD EVENT HERE</a:t>
            </a:r>
            <a:endParaRPr/>
          </a:p>
        </p:txBody>
      </p:sp>
      <p:sp>
        <p:nvSpPr>
          <p:cNvPr id="430" name="Google Shape;430;p23"/>
          <p:cNvSpPr txBox="1"/>
          <p:nvPr/>
        </p:nvSpPr>
        <p:spPr>
          <a:xfrm>
            <a:off x="8657850" y="6587462"/>
            <a:ext cx="81192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 Vulputate enim nulla aliquet porttitor lacus luctus accumsan tortor. </a:t>
            </a:r>
            <a:endParaRPr/>
          </a:p>
        </p:txBody>
      </p:sp>
      <p:grpSp>
        <p:nvGrpSpPr>
          <p:cNvPr id="431" name="Google Shape;431;p23"/>
          <p:cNvGrpSpPr/>
          <p:nvPr/>
        </p:nvGrpSpPr>
        <p:grpSpPr>
          <a:xfrm>
            <a:off x="6515808" y="7952382"/>
            <a:ext cx="1696460" cy="1874448"/>
            <a:chOff x="0" y="-38100"/>
            <a:chExt cx="567932" cy="627518"/>
          </a:xfrm>
        </p:grpSpPr>
        <p:sp>
          <p:nvSpPr>
            <p:cNvPr id="432" name="Google Shape;432;p23"/>
            <p:cNvSpPr/>
            <p:nvPr/>
          </p:nvSpPr>
          <p:spPr>
            <a:xfrm>
              <a:off x="0" y="0"/>
              <a:ext cx="567932" cy="589418"/>
            </a:xfrm>
            <a:custGeom>
              <a:rect b="b" l="l" r="r" t="t"/>
              <a:pathLst>
                <a:path extrusionOk="0" h="589418" w="567932">
                  <a:moveTo>
                    <a:pt x="0" y="0"/>
                  </a:moveTo>
                  <a:lnTo>
                    <a:pt x="567932" y="0"/>
                  </a:lnTo>
                  <a:lnTo>
                    <a:pt x="567932" y="589418"/>
                  </a:lnTo>
                  <a:lnTo>
                    <a:pt x="0" y="589418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433" name="Google Shape;433;p23"/>
            <p:cNvSpPr txBox="1"/>
            <p:nvPr/>
          </p:nvSpPr>
          <p:spPr>
            <a:xfrm>
              <a:off x="0" y="-38100"/>
              <a:ext cx="567932" cy="627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4" name="Google Shape;434;p23"/>
          <p:cNvSpPr txBox="1"/>
          <p:nvPr/>
        </p:nvSpPr>
        <p:spPr>
          <a:xfrm>
            <a:off x="6648750" y="8788554"/>
            <a:ext cx="1430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01</a:t>
            </a:r>
            <a:endParaRPr/>
          </a:p>
        </p:txBody>
      </p:sp>
      <p:sp>
        <p:nvSpPr>
          <p:cNvPr id="435" name="Google Shape;435;p23"/>
          <p:cNvSpPr txBox="1"/>
          <p:nvPr/>
        </p:nvSpPr>
        <p:spPr>
          <a:xfrm>
            <a:off x="6555893" y="8265632"/>
            <a:ext cx="161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AUG</a:t>
            </a:r>
            <a:endParaRPr/>
          </a:p>
        </p:txBody>
      </p:sp>
      <p:sp>
        <p:nvSpPr>
          <p:cNvPr id="436" name="Google Shape;436;p23"/>
          <p:cNvSpPr txBox="1"/>
          <p:nvPr/>
        </p:nvSpPr>
        <p:spPr>
          <a:xfrm>
            <a:off x="8657850" y="8260234"/>
            <a:ext cx="4701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ADD EVENT HERE</a:t>
            </a:r>
            <a:endParaRPr/>
          </a:p>
        </p:txBody>
      </p:sp>
      <p:sp>
        <p:nvSpPr>
          <p:cNvPr id="437" name="Google Shape;437;p23"/>
          <p:cNvSpPr txBox="1"/>
          <p:nvPr/>
        </p:nvSpPr>
        <p:spPr>
          <a:xfrm>
            <a:off x="8657850" y="8929127"/>
            <a:ext cx="81192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 Vulputate enim nulla aliquet porttitor lacus luctus accumsan tortor.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4"/>
          <p:cNvGrpSpPr/>
          <p:nvPr/>
        </p:nvGrpSpPr>
        <p:grpSpPr>
          <a:xfrm>
            <a:off x="0" y="4067963"/>
            <a:ext cx="7055508" cy="6219037"/>
            <a:chOff x="0" y="0"/>
            <a:chExt cx="4083549" cy="3599421"/>
          </a:xfrm>
        </p:grpSpPr>
        <p:sp>
          <p:nvSpPr>
            <p:cNvPr id="443" name="Google Shape;443;p24"/>
            <p:cNvSpPr/>
            <p:nvPr/>
          </p:nvSpPr>
          <p:spPr>
            <a:xfrm>
              <a:off x="0" y="0"/>
              <a:ext cx="4083549" cy="3599421"/>
            </a:xfrm>
            <a:custGeom>
              <a:rect b="b" l="l" r="r" t="t"/>
              <a:pathLst>
                <a:path extrusionOk="0" h="3599421" w="4083549">
                  <a:moveTo>
                    <a:pt x="2041775" y="0"/>
                  </a:moveTo>
                  <a:lnTo>
                    <a:pt x="4083549" y="3599421"/>
                  </a:lnTo>
                  <a:lnTo>
                    <a:pt x="0" y="3599421"/>
                  </a:lnTo>
                  <a:lnTo>
                    <a:pt x="2041775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444" name="Google Shape;444;p24"/>
            <p:cNvSpPr txBox="1"/>
            <p:nvPr/>
          </p:nvSpPr>
          <p:spPr>
            <a:xfrm>
              <a:off x="638055" y="1633060"/>
              <a:ext cx="2807440" cy="1709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24"/>
          <p:cNvGrpSpPr/>
          <p:nvPr/>
        </p:nvGrpSpPr>
        <p:grpSpPr>
          <a:xfrm>
            <a:off x="7055508" y="5143500"/>
            <a:ext cx="5616246" cy="5143500"/>
            <a:chOff x="0" y="0"/>
            <a:chExt cx="3250541" cy="2976928"/>
          </a:xfrm>
        </p:grpSpPr>
        <p:sp>
          <p:nvSpPr>
            <p:cNvPr id="446" name="Google Shape;446;p24"/>
            <p:cNvSpPr/>
            <p:nvPr/>
          </p:nvSpPr>
          <p:spPr>
            <a:xfrm>
              <a:off x="0" y="0"/>
              <a:ext cx="3250541" cy="2976928"/>
            </a:xfrm>
            <a:custGeom>
              <a:rect b="b" l="l" r="r" t="t"/>
              <a:pathLst>
                <a:path extrusionOk="0" h="2976928" w="3250541">
                  <a:moveTo>
                    <a:pt x="1625270" y="0"/>
                  </a:moveTo>
                  <a:lnTo>
                    <a:pt x="3250541" y="2976928"/>
                  </a:lnTo>
                  <a:lnTo>
                    <a:pt x="0" y="2976928"/>
                  </a:lnTo>
                  <a:lnTo>
                    <a:pt x="1625270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447" name="Google Shape;447;p24"/>
            <p:cNvSpPr txBox="1"/>
            <p:nvPr/>
          </p:nvSpPr>
          <p:spPr>
            <a:xfrm>
              <a:off x="507897" y="1344045"/>
              <a:ext cx="2234747" cy="1420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24"/>
          <p:cNvGrpSpPr/>
          <p:nvPr/>
        </p:nvGrpSpPr>
        <p:grpSpPr>
          <a:xfrm>
            <a:off x="12671754" y="6629887"/>
            <a:ext cx="5616246" cy="3657113"/>
            <a:chOff x="0" y="0"/>
            <a:chExt cx="3250541" cy="2116644"/>
          </a:xfrm>
        </p:grpSpPr>
        <p:sp>
          <p:nvSpPr>
            <p:cNvPr id="449" name="Google Shape;449;p24"/>
            <p:cNvSpPr/>
            <p:nvPr/>
          </p:nvSpPr>
          <p:spPr>
            <a:xfrm>
              <a:off x="0" y="0"/>
              <a:ext cx="3250541" cy="2116644"/>
            </a:xfrm>
            <a:custGeom>
              <a:rect b="b" l="l" r="r" t="t"/>
              <a:pathLst>
                <a:path extrusionOk="0" h="2116644" w="3250541">
                  <a:moveTo>
                    <a:pt x="1625270" y="0"/>
                  </a:moveTo>
                  <a:lnTo>
                    <a:pt x="3250541" y="2116644"/>
                  </a:lnTo>
                  <a:lnTo>
                    <a:pt x="0" y="2116644"/>
                  </a:lnTo>
                  <a:lnTo>
                    <a:pt x="1625270" y="0"/>
                  </a:lnTo>
                  <a:close/>
                </a:path>
              </a:pathLst>
            </a:custGeom>
            <a:gradFill>
              <a:gsLst>
                <a:gs pos="0">
                  <a:srgbClr val="D7FFE9"/>
                </a:gs>
                <a:gs pos="100000">
                  <a:srgbClr val="019F49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450" name="Google Shape;450;p24"/>
            <p:cNvSpPr txBox="1"/>
            <p:nvPr/>
          </p:nvSpPr>
          <p:spPr>
            <a:xfrm>
              <a:off x="507897" y="944628"/>
              <a:ext cx="2234747" cy="10208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1" name="Google Shape;451;p24"/>
          <p:cNvSpPr txBox="1"/>
          <p:nvPr/>
        </p:nvSpPr>
        <p:spPr>
          <a:xfrm>
            <a:off x="8246981" y="1879820"/>
            <a:ext cx="9047032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IMPORTANT NUMBERS</a:t>
            </a:r>
            <a:endParaRPr/>
          </a:p>
        </p:txBody>
      </p:sp>
      <p:sp>
        <p:nvSpPr>
          <p:cNvPr id="452" name="Google Shape;452;p24"/>
          <p:cNvSpPr txBox="1"/>
          <p:nvPr/>
        </p:nvSpPr>
        <p:spPr>
          <a:xfrm>
            <a:off x="1678531" y="2458873"/>
            <a:ext cx="3930466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80%</a:t>
            </a:r>
            <a:endParaRPr/>
          </a:p>
        </p:txBody>
      </p:sp>
      <p:sp>
        <p:nvSpPr>
          <p:cNvPr id="453" name="Google Shape;453;p24"/>
          <p:cNvSpPr txBox="1"/>
          <p:nvPr/>
        </p:nvSpPr>
        <p:spPr>
          <a:xfrm>
            <a:off x="7898398" y="3617401"/>
            <a:ext cx="3930466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60%</a:t>
            </a:r>
            <a:endParaRPr/>
          </a:p>
        </p:txBody>
      </p:sp>
      <p:sp>
        <p:nvSpPr>
          <p:cNvPr id="454" name="Google Shape;454;p24"/>
          <p:cNvSpPr txBox="1"/>
          <p:nvPr/>
        </p:nvSpPr>
        <p:spPr>
          <a:xfrm>
            <a:off x="13408916" y="5000625"/>
            <a:ext cx="3930466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30%</a:t>
            </a:r>
            <a:endParaRPr/>
          </a:p>
        </p:txBody>
      </p:sp>
      <p:grpSp>
        <p:nvGrpSpPr>
          <p:cNvPr id="455" name="Google Shape;455;p24"/>
          <p:cNvGrpSpPr/>
          <p:nvPr/>
        </p:nvGrpSpPr>
        <p:grpSpPr>
          <a:xfrm>
            <a:off x="2473007" y="6566944"/>
            <a:ext cx="2341515" cy="1891500"/>
            <a:chOff x="0" y="-66675"/>
            <a:chExt cx="3122020" cy="2522000"/>
          </a:xfrm>
        </p:grpSpPr>
        <p:sp>
          <p:nvSpPr>
            <p:cNvPr id="456" name="Google Shape;456;p24"/>
            <p:cNvSpPr txBox="1"/>
            <p:nvPr/>
          </p:nvSpPr>
          <p:spPr>
            <a:xfrm>
              <a:off x="90790" y="-66675"/>
              <a:ext cx="2940440" cy="6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19191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POINT 01</a:t>
              </a:r>
              <a:endParaRPr/>
            </a:p>
          </p:txBody>
        </p:sp>
        <p:sp>
          <p:nvSpPr>
            <p:cNvPr id="457" name="Google Shape;457;p24"/>
            <p:cNvSpPr txBox="1"/>
            <p:nvPr/>
          </p:nvSpPr>
          <p:spPr>
            <a:xfrm>
              <a:off x="0" y="748868"/>
              <a:ext cx="3122020" cy="17064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elit, sed do eiusmod tempor incididunt.</a:t>
              </a:r>
              <a:endParaRPr/>
            </a:p>
          </p:txBody>
        </p:sp>
      </p:grpSp>
      <p:grpSp>
        <p:nvGrpSpPr>
          <p:cNvPr id="458" name="Google Shape;458;p24"/>
          <p:cNvGrpSpPr/>
          <p:nvPr/>
        </p:nvGrpSpPr>
        <p:grpSpPr>
          <a:xfrm>
            <a:off x="8702076" y="7487691"/>
            <a:ext cx="2323110" cy="1891500"/>
            <a:chOff x="0" y="-66675"/>
            <a:chExt cx="3097480" cy="2522000"/>
          </a:xfrm>
        </p:grpSpPr>
        <p:sp>
          <p:nvSpPr>
            <p:cNvPr id="459" name="Google Shape;459;p24"/>
            <p:cNvSpPr txBox="1"/>
            <p:nvPr/>
          </p:nvSpPr>
          <p:spPr>
            <a:xfrm>
              <a:off x="90076" y="-66675"/>
              <a:ext cx="2917328" cy="6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19191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POINT 02</a:t>
              </a:r>
              <a:endParaRPr/>
            </a:p>
          </p:txBody>
        </p:sp>
        <p:sp>
          <p:nvSpPr>
            <p:cNvPr id="460" name="Google Shape;460;p24"/>
            <p:cNvSpPr txBox="1"/>
            <p:nvPr/>
          </p:nvSpPr>
          <p:spPr>
            <a:xfrm>
              <a:off x="0" y="748868"/>
              <a:ext cx="3097480" cy="17064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elit, sed do eiusmod tempor incididunt.</a:t>
              </a:r>
              <a:endParaRPr/>
            </a:p>
          </p:txBody>
        </p:sp>
      </p:grpSp>
      <p:grpSp>
        <p:nvGrpSpPr>
          <p:cNvPr id="461" name="Google Shape;461;p24"/>
          <p:cNvGrpSpPr/>
          <p:nvPr/>
        </p:nvGrpSpPr>
        <p:grpSpPr>
          <a:xfrm>
            <a:off x="14319579" y="8071641"/>
            <a:ext cx="2109140" cy="1891500"/>
            <a:chOff x="0" y="-66675"/>
            <a:chExt cx="2812187" cy="2522000"/>
          </a:xfrm>
        </p:grpSpPr>
        <p:sp>
          <p:nvSpPr>
            <p:cNvPr id="462" name="Google Shape;462;p24"/>
            <p:cNvSpPr txBox="1"/>
            <p:nvPr/>
          </p:nvSpPr>
          <p:spPr>
            <a:xfrm>
              <a:off x="81780" y="-66675"/>
              <a:ext cx="2648627" cy="6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191919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POINT 03</a:t>
              </a:r>
              <a:endParaRPr/>
            </a:p>
          </p:txBody>
        </p:sp>
        <p:sp>
          <p:nvSpPr>
            <p:cNvPr id="463" name="Google Shape;463;p24"/>
            <p:cNvSpPr txBox="1"/>
            <p:nvPr/>
          </p:nvSpPr>
          <p:spPr>
            <a:xfrm>
              <a:off x="0" y="748868"/>
              <a:ext cx="2812187" cy="17064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Lorem ipsum dolor sit amet, consectetur adipiscing elit, sed do eiusmod tempor incididunt.</a:t>
              </a:r>
              <a:endParaRPr/>
            </a:p>
          </p:txBody>
        </p:sp>
      </p:grpSp>
      <p:cxnSp>
        <p:nvCxnSpPr>
          <p:cNvPr id="464" name="Google Shape;464;p24"/>
          <p:cNvCxnSpPr/>
          <p:nvPr/>
        </p:nvCxnSpPr>
        <p:spPr>
          <a:xfrm rot="10800000">
            <a:off x="4354516" y="4067963"/>
            <a:ext cx="2700992" cy="4678255"/>
          </a:xfrm>
          <a:prstGeom prst="straightConnector1">
            <a:avLst/>
          </a:prstGeom>
          <a:noFill/>
          <a:ln cap="flat" cmpd="sng" w="104775">
            <a:solidFill>
              <a:srgbClr val="D7FFE9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5" name="Google Shape;465;p24"/>
          <p:cNvCxnSpPr/>
          <p:nvPr/>
        </p:nvCxnSpPr>
        <p:spPr>
          <a:xfrm rot="10800000">
            <a:off x="10548561" y="5169694"/>
            <a:ext cx="2221936" cy="3848506"/>
          </a:xfrm>
          <a:prstGeom prst="straightConnector1">
            <a:avLst/>
          </a:prstGeom>
          <a:noFill/>
          <a:ln cap="flat" cmpd="sng" w="104775">
            <a:solidFill>
              <a:srgbClr val="D7FFE9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6" name="Google Shape;466;p24"/>
          <p:cNvCxnSpPr/>
          <p:nvPr/>
        </p:nvCxnSpPr>
        <p:spPr>
          <a:xfrm rot="10800000">
            <a:off x="16474088" y="6730956"/>
            <a:ext cx="1305418" cy="2261050"/>
          </a:xfrm>
          <a:prstGeom prst="straightConnector1">
            <a:avLst/>
          </a:prstGeom>
          <a:noFill/>
          <a:ln cap="flat" cmpd="sng" w="104775">
            <a:solidFill>
              <a:srgbClr val="D7FFE9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FFA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25"/>
          <p:cNvGrpSpPr/>
          <p:nvPr/>
        </p:nvGrpSpPr>
        <p:grpSpPr>
          <a:xfrm>
            <a:off x="1028700" y="3351846"/>
            <a:ext cx="3907510" cy="4185806"/>
            <a:chOff x="0" y="-38100"/>
            <a:chExt cx="1141092" cy="1222361"/>
          </a:xfrm>
        </p:grpSpPr>
        <p:sp>
          <p:nvSpPr>
            <p:cNvPr id="472" name="Google Shape;472;p25"/>
            <p:cNvSpPr/>
            <p:nvPr/>
          </p:nvSpPr>
          <p:spPr>
            <a:xfrm>
              <a:off x="0" y="0"/>
              <a:ext cx="1141092" cy="1184261"/>
            </a:xfrm>
            <a:custGeom>
              <a:rect b="b" l="l" r="r" t="t"/>
              <a:pathLst>
                <a:path extrusionOk="0" h="1184261" w="1141092">
                  <a:moveTo>
                    <a:pt x="0" y="0"/>
                  </a:moveTo>
                  <a:lnTo>
                    <a:pt x="1141092" y="0"/>
                  </a:lnTo>
                  <a:lnTo>
                    <a:pt x="1141092" y="1184261"/>
                  </a:lnTo>
                  <a:lnTo>
                    <a:pt x="0" y="11842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3" name="Google Shape;473;p25"/>
            <p:cNvSpPr txBox="1"/>
            <p:nvPr/>
          </p:nvSpPr>
          <p:spPr>
            <a:xfrm>
              <a:off x="0" y="-38100"/>
              <a:ext cx="1141092" cy="12223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4" name="Google Shape;474;p25"/>
          <p:cNvPicPr preferRelativeResize="0"/>
          <p:nvPr/>
        </p:nvPicPr>
        <p:blipFill rotWithShape="1">
          <a:blip r:embed="rId3">
            <a:alphaModFix/>
          </a:blip>
          <a:srcRect b="0" l="17664" r="17663" t="0"/>
          <a:stretch/>
        </p:blipFill>
        <p:spPr>
          <a:xfrm>
            <a:off x="1356199" y="3833546"/>
            <a:ext cx="3252511" cy="33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5"/>
          <p:cNvSpPr txBox="1"/>
          <p:nvPr/>
        </p:nvSpPr>
        <p:spPr>
          <a:xfrm>
            <a:off x="1028700" y="2010873"/>
            <a:ext cx="9047032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19F49"/>
                </a:solidFill>
                <a:latin typeface="Inter Black"/>
                <a:ea typeface="Inter Black"/>
                <a:cs typeface="Inter Black"/>
                <a:sym typeface="Inter Black"/>
              </a:rPr>
              <a:t>IMPORTANT NUMBERS</a:t>
            </a:r>
            <a:endParaRPr/>
          </a:p>
        </p:txBody>
      </p:sp>
      <p:sp>
        <p:nvSpPr>
          <p:cNvPr id="476" name="Google Shape;476;p25"/>
          <p:cNvSpPr txBox="1"/>
          <p:nvPr/>
        </p:nvSpPr>
        <p:spPr>
          <a:xfrm>
            <a:off x="1028700" y="7856297"/>
            <a:ext cx="2907729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POINT 01</a:t>
            </a:r>
            <a:endParaRPr/>
          </a:p>
        </p:txBody>
      </p:sp>
      <p:sp>
        <p:nvSpPr>
          <p:cNvPr id="477" name="Google Shape;477;p25"/>
          <p:cNvSpPr txBox="1"/>
          <p:nvPr/>
        </p:nvSpPr>
        <p:spPr>
          <a:xfrm>
            <a:off x="1028700" y="8488045"/>
            <a:ext cx="3580011" cy="770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  <p:sp>
        <p:nvSpPr>
          <p:cNvPr id="478" name="Google Shape;478;p25"/>
          <p:cNvSpPr txBox="1"/>
          <p:nvPr/>
        </p:nvSpPr>
        <p:spPr>
          <a:xfrm>
            <a:off x="1600728" y="5058498"/>
            <a:ext cx="2763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100</a:t>
            </a:r>
            <a:endParaRPr/>
          </a:p>
        </p:txBody>
      </p:sp>
      <p:grpSp>
        <p:nvGrpSpPr>
          <p:cNvPr id="479" name="Google Shape;479;p25"/>
          <p:cNvGrpSpPr/>
          <p:nvPr/>
        </p:nvGrpSpPr>
        <p:grpSpPr>
          <a:xfrm>
            <a:off x="6736225" y="3351846"/>
            <a:ext cx="3907510" cy="4185806"/>
            <a:chOff x="0" y="-38100"/>
            <a:chExt cx="1141092" cy="1222361"/>
          </a:xfrm>
        </p:grpSpPr>
        <p:sp>
          <p:nvSpPr>
            <p:cNvPr id="480" name="Google Shape;480;p25"/>
            <p:cNvSpPr/>
            <p:nvPr/>
          </p:nvSpPr>
          <p:spPr>
            <a:xfrm>
              <a:off x="0" y="0"/>
              <a:ext cx="1141092" cy="1184261"/>
            </a:xfrm>
            <a:custGeom>
              <a:rect b="b" l="l" r="r" t="t"/>
              <a:pathLst>
                <a:path extrusionOk="0" h="1184261" w="1141092">
                  <a:moveTo>
                    <a:pt x="0" y="0"/>
                  </a:moveTo>
                  <a:lnTo>
                    <a:pt x="1141092" y="0"/>
                  </a:lnTo>
                  <a:lnTo>
                    <a:pt x="1141092" y="1184261"/>
                  </a:lnTo>
                  <a:lnTo>
                    <a:pt x="0" y="11842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1" name="Google Shape;481;p25"/>
            <p:cNvSpPr txBox="1"/>
            <p:nvPr/>
          </p:nvSpPr>
          <p:spPr>
            <a:xfrm>
              <a:off x="0" y="-38100"/>
              <a:ext cx="1141092" cy="12223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2" name="Google Shape;482;p25"/>
          <p:cNvPicPr preferRelativeResize="0"/>
          <p:nvPr/>
        </p:nvPicPr>
        <p:blipFill rotWithShape="1">
          <a:blip r:embed="rId4">
            <a:alphaModFix/>
          </a:blip>
          <a:srcRect b="0" l="1496" r="1495" t="0"/>
          <a:stretch/>
        </p:blipFill>
        <p:spPr>
          <a:xfrm>
            <a:off x="7063724" y="3833546"/>
            <a:ext cx="3252511" cy="33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25"/>
          <p:cNvSpPr txBox="1"/>
          <p:nvPr/>
        </p:nvSpPr>
        <p:spPr>
          <a:xfrm>
            <a:off x="6736225" y="7856297"/>
            <a:ext cx="2907729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POINT 02</a:t>
            </a:r>
            <a:endParaRPr/>
          </a:p>
        </p:txBody>
      </p:sp>
      <p:sp>
        <p:nvSpPr>
          <p:cNvPr id="484" name="Google Shape;484;p25"/>
          <p:cNvSpPr txBox="1"/>
          <p:nvPr/>
        </p:nvSpPr>
        <p:spPr>
          <a:xfrm>
            <a:off x="6736225" y="8488045"/>
            <a:ext cx="3580011" cy="770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  <p:sp>
        <p:nvSpPr>
          <p:cNvPr id="485" name="Google Shape;485;p25"/>
          <p:cNvSpPr txBox="1"/>
          <p:nvPr/>
        </p:nvSpPr>
        <p:spPr>
          <a:xfrm>
            <a:off x="7308254" y="5058498"/>
            <a:ext cx="2763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1000</a:t>
            </a:r>
            <a:endParaRPr/>
          </a:p>
        </p:txBody>
      </p:sp>
      <p:grpSp>
        <p:nvGrpSpPr>
          <p:cNvPr id="486" name="Google Shape;486;p25"/>
          <p:cNvGrpSpPr/>
          <p:nvPr/>
        </p:nvGrpSpPr>
        <p:grpSpPr>
          <a:xfrm>
            <a:off x="12443750" y="3351846"/>
            <a:ext cx="3907510" cy="4185806"/>
            <a:chOff x="0" y="-38100"/>
            <a:chExt cx="1141092" cy="1222361"/>
          </a:xfrm>
        </p:grpSpPr>
        <p:sp>
          <p:nvSpPr>
            <p:cNvPr id="487" name="Google Shape;487;p25"/>
            <p:cNvSpPr/>
            <p:nvPr/>
          </p:nvSpPr>
          <p:spPr>
            <a:xfrm>
              <a:off x="0" y="0"/>
              <a:ext cx="1141092" cy="1184261"/>
            </a:xfrm>
            <a:custGeom>
              <a:rect b="b" l="l" r="r" t="t"/>
              <a:pathLst>
                <a:path extrusionOk="0" h="1184261" w="1141092">
                  <a:moveTo>
                    <a:pt x="0" y="0"/>
                  </a:moveTo>
                  <a:lnTo>
                    <a:pt x="1141092" y="0"/>
                  </a:lnTo>
                  <a:lnTo>
                    <a:pt x="1141092" y="1184261"/>
                  </a:lnTo>
                  <a:lnTo>
                    <a:pt x="0" y="11842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D7FFE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8" name="Google Shape;488;p25"/>
            <p:cNvSpPr txBox="1"/>
            <p:nvPr/>
          </p:nvSpPr>
          <p:spPr>
            <a:xfrm>
              <a:off x="0" y="-38100"/>
              <a:ext cx="1141092" cy="12223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9" name="Google Shape;489;p25"/>
          <p:cNvPicPr preferRelativeResize="0"/>
          <p:nvPr/>
        </p:nvPicPr>
        <p:blipFill rotWithShape="1">
          <a:blip r:embed="rId5">
            <a:alphaModFix/>
          </a:blip>
          <a:srcRect b="0" l="20615" r="20614" t="0"/>
          <a:stretch/>
        </p:blipFill>
        <p:spPr>
          <a:xfrm>
            <a:off x="12771250" y="3833546"/>
            <a:ext cx="3252511" cy="33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5"/>
          <p:cNvSpPr txBox="1"/>
          <p:nvPr/>
        </p:nvSpPr>
        <p:spPr>
          <a:xfrm>
            <a:off x="12443750" y="7856297"/>
            <a:ext cx="2907729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91919"/>
                </a:solidFill>
                <a:latin typeface="Inter Black"/>
                <a:ea typeface="Inter Black"/>
                <a:cs typeface="Inter Black"/>
                <a:sym typeface="Inter Black"/>
              </a:rPr>
              <a:t>POINT 03</a:t>
            </a:r>
            <a:endParaRPr/>
          </a:p>
        </p:txBody>
      </p:sp>
      <p:sp>
        <p:nvSpPr>
          <p:cNvPr id="491" name="Google Shape;491;p25"/>
          <p:cNvSpPr txBox="1"/>
          <p:nvPr/>
        </p:nvSpPr>
        <p:spPr>
          <a:xfrm>
            <a:off x="12443750" y="8488045"/>
            <a:ext cx="3580011" cy="770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incididunt.</a:t>
            </a:r>
            <a:endParaRPr/>
          </a:p>
        </p:txBody>
      </p:sp>
      <p:sp>
        <p:nvSpPr>
          <p:cNvPr id="492" name="Google Shape;492;p25"/>
          <p:cNvSpPr txBox="1"/>
          <p:nvPr/>
        </p:nvSpPr>
        <p:spPr>
          <a:xfrm>
            <a:off x="13015779" y="5058498"/>
            <a:ext cx="2763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10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