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Montserrat"/>
      <p:bold r:id="rId27"/>
      <p:boldItalic r:id="rId28"/>
    </p:embeddedFont>
    <p:embeddedFont>
      <p:font typeface="DM Sans"/>
      <p:regular r:id="rId29"/>
      <p:bold r:id="rId30"/>
      <p:italic r:id="rId31"/>
      <p:boldItalic r:id="rId32"/>
    </p:embeddedFont>
    <p:embeddedFont>
      <p:font typeface="DM Serif Display"/>
      <p:regular r:id="rId33"/>
      <p: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bold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ans-italic.fntdata"/><Relationship Id="rId30" Type="http://schemas.openxmlformats.org/officeDocument/2006/relationships/font" Target="fonts/DMSans-bold.fntdata"/><Relationship Id="rId11" Type="http://schemas.openxmlformats.org/officeDocument/2006/relationships/slide" Target="slides/slide6.xml"/><Relationship Id="rId33" Type="http://schemas.openxmlformats.org/officeDocument/2006/relationships/font" Target="fonts/DMSerifDisplay-regular.fntdata"/><Relationship Id="rId10" Type="http://schemas.openxmlformats.org/officeDocument/2006/relationships/slide" Target="slides/slide5.xml"/><Relationship Id="rId32" Type="http://schemas.openxmlformats.org/officeDocument/2006/relationships/font" Target="fonts/DMSans-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DMSerifDisplay-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3.png"/><Relationship Id="rId10" Type="http://schemas.openxmlformats.org/officeDocument/2006/relationships/image" Target="../media/image26.png"/><Relationship Id="rId9"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23.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19.png"/><Relationship Id="rId6"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24.png"/><Relationship Id="rId7" Type="http://schemas.openxmlformats.org/officeDocument/2006/relationships/image" Target="../media/image32.png"/><Relationship Id="rId8"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 y="2705768"/>
            <a:ext cx="18287831" cy="7581250"/>
          </a:xfrm>
          <a:prstGeom prst="rect">
            <a:avLst/>
          </a:prstGeom>
          <a:noFill/>
          <a:ln>
            <a:noFill/>
          </a:ln>
        </p:spPr>
      </p:pic>
      <p:sp>
        <p:nvSpPr>
          <p:cNvPr id="85" name="Google Shape;85;p13"/>
          <p:cNvSpPr txBox="1"/>
          <p:nvPr/>
        </p:nvSpPr>
        <p:spPr>
          <a:xfrm>
            <a:off x="204048" y="6527595"/>
            <a:ext cx="17879903" cy="421678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24616" u="none" cap="none" strike="noStrike">
                <a:solidFill>
                  <a:srgbClr val="FFFFFF"/>
                </a:solidFill>
                <a:latin typeface="DM Serif Display"/>
                <a:ea typeface="DM Serif Display"/>
                <a:cs typeface="DM Serif Display"/>
                <a:sym typeface="DM Serif Display"/>
              </a:rPr>
              <a:t>A Newsletter</a:t>
            </a:r>
            <a:endParaRPr/>
          </a:p>
        </p:txBody>
      </p:sp>
      <p:sp>
        <p:nvSpPr>
          <p:cNvPr id="86" name="Google Shape;86;p13"/>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02/22/2024</a:t>
            </a:r>
            <a:endParaRPr/>
          </a:p>
        </p:txBody>
      </p:sp>
      <p:sp>
        <p:nvSpPr>
          <p:cNvPr id="87" name="Google Shape;87;p13"/>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A NEWSLETTER</a:t>
            </a:r>
            <a:endParaRPr/>
          </a:p>
        </p:txBody>
      </p:sp>
      <p:sp>
        <p:nvSpPr>
          <p:cNvPr id="88" name="Google Shape;88;p13"/>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reallygreatsite.com</a:t>
            </a:r>
            <a:endParaRPr/>
          </a:p>
        </p:txBody>
      </p:sp>
      <p:sp>
        <p:nvSpPr>
          <p:cNvPr id="89" name="Google Shape;89;p13"/>
          <p:cNvSpPr txBox="1"/>
          <p:nvPr/>
        </p:nvSpPr>
        <p:spPr>
          <a:xfrm>
            <a:off x="204050" y="954025"/>
            <a:ext cx="7751100" cy="1551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5600" u="none" cap="none" strike="noStrike">
                <a:solidFill>
                  <a:srgbClr val="000000"/>
                </a:solidFill>
                <a:latin typeface="DM Sans"/>
                <a:ea typeface="DM Sans"/>
                <a:cs typeface="DM Sans"/>
                <a:sym typeface="DM Sans"/>
              </a:rPr>
              <a:t>Newspaper Headline</a:t>
            </a:r>
            <a:endParaRPr/>
          </a:p>
          <a:p>
            <a:pPr indent="0" lvl="0" marL="0" marR="0" rtl="0" algn="l">
              <a:lnSpc>
                <a:spcPct val="90000"/>
              </a:lnSpc>
              <a:spcBef>
                <a:spcPts val="0"/>
              </a:spcBef>
              <a:spcAft>
                <a:spcPts val="0"/>
              </a:spcAft>
              <a:buNone/>
            </a:pPr>
            <a:r>
              <a:rPr b="1" i="0" lang="en-US" sz="5600" u="none" cap="none" strike="noStrike">
                <a:solidFill>
                  <a:srgbClr val="000000"/>
                </a:solidFill>
                <a:latin typeface="DM Sans"/>
                <a:ea typeface="DM Sans"/>
                <a:cs typeface="DM Sans"/>
                <a:sym typeface="DM Sans"/>
              </a:rPr>
              <a:t>Style Newsletter</a:t>
            </a:r>
            <a:endParaRPr/>
          </a:p>
        </p:txBody>
      </p:sp>
      <p:sp>
        <p:nvSpPr>
          <p:cNvPr id="90" name="Google Shape;90;p13"/>
          <p:cNvSpPr txBox="1"/>
          <p:nvPr/>
        </p:nvSpPr>
        <p:spPr>
          <a:xfrm>
            <a:off x="12567372" y="1196432"/>
            <a:ext cx="5516700" cy="1066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A presentation designed to showcase a newsletter in the minimal and easily digestible style of a newspaper headline.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2"/>
          <p:cNvPicPr preferRelativeResize="0"/>
          <p:nvPr/>
        </p:nvPicPr>
        <p:blipFill>
          <a:blip r:embed="rId3">
            <a:alphaModFix/>
          </a:blip>
          <a:stretch>
            <a:fillRect/>
          </a:stretch>
        </p:blipFill>
        <p:spPr>
          <a:xfrm>
            <a:off x="-3" y="11"/>
            <a:ext cx="18288000" cy="5688219"/>
          </a:xfrm>
          <a:prstGeom prst="rect">
            <a:avLst/>
          </a:prstGeom>
          <a:noFill/>
          <a:ln>
            <a:noFill/>
          </a:ln>
        </p:spPr>
      </p:pic>
      <p:sp>
        <p:nvSpPr>
          <p:cNvPr id="209" name="Google Shape;209;p22"/>
          <p:cNvSpPr txBox="1"/>
          <p:nvPr/>
        </p:nvSpPr>
        <p:spPr>
          <a:xfrm>
            <a:off x="9144000" y="8168464"/>
            <a:ext cx="8940000" cy="14385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10" name="Google Shape;210;p22"/>
          <p:cNvSpPr txBox="1"/>
          <p:nvPr/>
        </p:nvSpPr>
        <p:spPr>
          <a:xfrm>
            <a:off x="204048" y="8324674"/>
            <a:ext cx="8357568"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DM Sans"/>
                <a:ea typeface="DM Sans"/>
                <a:cs typeface="DM Sans"/>
                <a:sym typeface="DM Sans"/>
              </a:rPr>
              <a:t>Project One</a:t>
            </a:r>
            <a:endParaRPr/>
          </a:p>
        </p:txBody>
      </p:sp>
      <p:sp>
        <p:nvSpPr>
          <p:cNvPr id="211" name="Google Shape;211;p22"/>
          <p:cNvSpPr txBox="1"/>
          <p:nvPr/>
        </p:nvSpPr>
        <p:spPr>
          <a:xfrm>
            <a:off x="204048" y="5855058"/>
            <a:ext cx="8309400" cy="32310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i="1" lang="en-US" sz="2100" u="none" cap="none" strike="noStrike">
                <a:solidFill>
                  <a:srgbClr val="000000"/>
                </a:solidFill>
                <a:latin typeface="DM Sans"/>
                <a:ea typeface="DM Sans"/>
                <a:cs typeface="DM Sans"/>
                <a:sym typeface="DM Sans"/>
              </a:rPr>
              <a:t>“You can write a short description of the project photo here.”</a:t>
            </a:r>
            <a:endParaRPr i="1">
              <a:latin typeface="DM Sans"/>
              <a:ea typeface="DM Sans"/>
              <a:cs typeface="DM Sans"/>
              <a:sym typeface="DM Sans"/>
            </a:endParaRPr>
          </a:p>
        </p:txBody>
      </p:sp>
      <p:sp>
        <p:nvSpPr>
          <p:cNvPr id="212" name="Google Shape;212;p22"/>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213" name="Google Shape;213;p22"/>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214" name="Google Shape;214;p22"/>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3"/>
          <p:cNvPicPr preferRelativeResize="0"/>
          <p:nvPr/>
        </p:nvPicPr>
        <p:blipFill>
          <a:blip r:embed="rId3">
            <a:alphaModFix/>
          </a:blip>
          <a:stretch>
            <a:fillRect/>
          </a:stretch>
        </p:blipFill>
        <p:spPr>
          <a:xfrm>
            <a:off x="4175" y="0"/>
            <a:ext cx="10084050" cy="10287000"/>
          </a:xfrm>
          <a:prstGeom prst="rect">
            <a:avLst/>
          </a:prstGeom>
          <a:noFill/>
          <a:ln>
            <a:noFill/>
          </a:ln>
        </p:spPr>
      </p:pic>
      <p:sp>
        <p:nvSpPr>
          <p:cNvPr id="220" name="Google Shape;220;p23"/>
          <p:cNvSpPr txBox="1"/>
          <p:nvPr/>
        </p:nvSpPr>
        <p:spPr>
          <a:xfrm>
            <a:off x="10296453" y="2537220"/>
            <a:ext cx="7787400" cy="7014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a:t>
            </a:r>
            <a:endParaRPr/>
          </a:p>
          <a:p>
            <a:pPr indent="0" lvl="0" marL="0" marR="0" rtl="0" algn="just">
              <a:lnSpc>
                <a:spcPct val="115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Pellentesque eu tincidunt tortor aliquam nulla facilisi cras fermentum. Gravida rutrum quisque non tellus orci. Ridiculus mus mauris vitae ultricies leo integer malesuada nunc. Tristique sollicitudin nibh sit amet commodo. Praesent elementum facilisis leo vel. Id aliquet lectus proin nibh nisl. Tellus id interdum velit laoreet id donec ultrices. Commodo odio aenean sed adipiscing diam donec adipiscing tristique risus. Ut porttitor leo a diam sollicitudin. Ac turpis egestas integer eget. Morbi enim nunc faucibus a pellentesque. Augue neque gravida in fermentum et sollicitudin. Etiam non quam lacus suspendisse. </a:t>
            </a:r>
            <a:endParaRPr/>
          </a:p>
        </p:txBody>
      </p:sp>
      <p:sp>
        <p:nvSpPr>
          <p:cNvPr id="221" name="Google Shape;221;p23"/>
          <p:cNvSpPr txBox="1"/>
          <p:nvPr/>
        </p:nvSpPr>
        <p:spPr>
          <a:xfrm>
            <a:off x="10296453" y="1038225"/>
            <a:ext cx="7787499"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DM Sans"/>
                <a:ea typeface="DM Sans"/>
                <a:cs typeface="DM Sans"/>
                <a:sym typeface="DM Sans"/>
              </a:rPr>
              <a:t>Project Two</a:t>
            </a:r>
            <a:endParaRPr/>
          </a:p>
        </p:txBody>
      </p:sp>
      <p:sp>
        <p:nvSpPr>
          <p:cNvPr id="222" name="Google Shape;222;p23"/>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dk1"/>
                </a:solidFill>
                <a:latin typeface="DM Sans"/>
                <a:ea typeface="DM Sans"/>
                <a:cs typeface="DM Sans"/>
                <a:sym typeface="DM Sans"/>
              </a:rPr>
              <a:t>02/22/2024</a:t>
            </a:r>
            <a:endParaRPr>
              <a:solidFill>
                <a:schemeClr val="dk1"/>
              </a:solidFill>
            </a:endParaRPr>
          </a:p>
        </p:txBody>
      </p:sp>
      <p:sp>
        <p:nvSpPr>
          <p:cNvPr id="223" name="Google Shape;223;p23"/>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224" name="Google Shape;224;p23"/>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228" name="Shape 228"/>
        <p:cNvGrpSpPr/>
        <p:nvPr/>
      </p:nvGrpSpPr>
      <p:grpSpPr>
        <a:xfrm>
          <a:off x="0" y="0"/>
          <a:ext cx="0" cy="0"/>
          <a:chOff x="0" y="0"/>
          <a:chExt cx="0" cy="0"/>
        </a:xfrm>
      </p:grpSpPr>
      <p:pic>
        <p:nvPicPr>
          <p:cNvPr id="229" name="Google Shape;229;p24"/>
          <p:cNvPicPr preferRelativeResize="0"/>
          <p:nvPr/>
        </p:nvPicPr>
        <p:blipFill>
          <a:blip r:embed="rId3">
            <a:alphaModFix/>
          </a:blip>
          <a:stretch>
            <a:fillRect/>
          </a:stretch>
        </p:blipFill>
        <p:spPr>
          <a:xfrm>
            <a:off x="6347250" y="6981887"/>
            <a:ext cx="6496676" cy="2651963"/>
          </a:xfrm>
          <a:prstGeom prst="rect">
            <a:avLst/>
          </a:prstGeom>
          <a:noFill/>
          <a:ln>
            <a:noFill/>
          </a:ln>
        </p:spPr>
      </p:pic>
      <p:pic>
        <p:nvPicPr>
          <p:cNvPr id="230" name="Google Shape;230;p24"/>
          <p:cNvPicPr preferRelativeResize="0"/>
          <p:nvPr/>
        </p:nvPicPr>
        <p:blipFill>
          <a:blip r:embed="rId4">
            <a:alphaModFix/>
          </a:blip>
          <a:stretch>
            <a:fillRect/>
          </a:stretch>
        </p:blipFill>
        <p:spPr>
          <a:xfrm>
            <a:off x="-25" y="3809324"/>
            <a:ext cx="18288000" cy="2669977"/>
          </a:xfrm>
          <a:prstGeom prst="rect">
            <a:avLst/>
          </a:prstGeom>
          <a:noFill/>
          <a:ln>
            <a:noFill/>
          </a:ln>
        </p:spPr>
      </p:pic>
      <p:pic>
        <p:nvPicPr>
          <p:cNvPr id="231" name="Google Shape;231;p24"/>
          <p:cNvPicPr preferRelativeResize="0"/>
          <p:nvPr/>
        </p:nvPicPr>
        <p:blipFill>
          <a:blip r:embed="rId5">
            <a:alphaModFix/>
          </a:blip>
          <a:stretch>
            <a:fillRect/>
          </a:stretch>
        </p:blipFill>
        <p:spPr>
          <a:xfrm>
            <a:off x="13791950" y="6983938"/>
            <a:ext cx="6491651" cy="2649912"/>
          </a:xfrm>
          <a:prstGeom prst="rect">
            <a:avLst/>
          </a:prstGeom>
          <a:noFill/>
          <a:ln>
            <a:noFill/>
          </a:ln>
        </p:spPr>
      </p:pic>
      <p:pic>
        <p:nvPicPr>
          <p:cNvPr id="232" name="Google Shape;232;p24"/>
          <p:cNvPicPr preferRelativeResize="0"/>
          <p:nvPr/>
        </p:nvPicPr>
        <p:blipFill>
          <a:blip r:embed="rId6">
            <a:alphaModFix/>
          </a:blip>
          <a:stretch>
            <a:fillRect/>
          </a:stretch>
        </p:blipFill>
        <p:spPr>
          <a:xfrm>
            <a:off x="16537200" y="649896"/>
            <a:ext cx="6496676" cy="2651963"/>
          </a:xfrm>
          <a:prstGeom prst="rect">
            <a:avLst/>
          </a:prstGeom>
          <a:noFill/>
          <a:ln>
            <a:noFill/>
          </a:ln>
        </p:spPr>
      </p:pic>
      <p:pic>
        <p:nvPicPr>
          <p:cNvPr id="233" name="Google Shape;233;p24"/>
          <p:cNvPicPr preferRelativeResize="0"/>
          <p:nvPr/>
        </p:nvPicPr>
        <p:blipFill>
          <a:blip r:embed="rId7">
            <a:alphaModFix/>
          </a:blip>
          <a:stretch>
            <a:fillRect/>
          </a:stretch>
        </p:blipFill>
        <p:spPr>
          <a:xfrm>
            <a:off x="-1088475" y="6983925"/>
            <a:ext cx="6491653" cy="2649925"/>
          </a:xfrm>
          <a:prstGeom prst="rect">
            <a:avLst/>
          </a:prstGeom>
          <a:noFill/>
          <a:ln>
            <a:noFill/>
          </a:ln>
        </p:spPr>
      </p:pic>
      <p:pic>
        <p:nvPicPr>
          <p:cNvPr id="234" name="Google Shape;234;p24"/>
          <p:cNvPicPr preferRelativeResize="0"/>
          <p:nvPr/>
        </p:nvPicPr>
        <p:blipFill>
          <a:blip r:embed="rId8">
            <a:alphaModFix/>
          </a:blip>
          <a:stretch>
            <a:fillRect/>
          </a:stretch>
        </p:blipFill>
        <p:spPr>
          <a:xfrm>
            <a:off x="9097550" y="649900"/>
            <a:ext cx="6496676" cy="2651963"/>
          </a:xfrm>
          <a:prstGeom prst="rect">
            <a:avLst/>
          </a:prstGeom>
          <a:noFill/>
          <a:ln>
            <a:noFill/>
          </a:ln>
        </p:spPr>
      </p:pic>
      <p:pic>
        <p:nvPicPr>
          <p:cNvPr id="235" name="Google Shape;235;p24"/>
          <p:cNvPicPr preferRelativeResize="0"/>
          <p:nvPr/>
        </p:nvPicPr>
        <p:blipFill>
          <a:blip r:embed="rId9">
            <a:alphaModFix/>
          </a:blip>
          <a:stretch>
            <a:fillRect/>
          </a:stretch>
        </p:blipFill>
        <p:spPr>
          <a:xfrm>
            <a:off x="1661825" y="649900"/>
            <a:ext cx="6503626" cy="2654801"/>
          </a:xfrm>
          <a:prstGeom prst="rect">
            <a:avLst/>
          </a:prstGeom>
          <a:noFill/>
          <a:ln>
            <a:noFill/>
          </a:ln>
        </p:spPr>
      </p:pic>
      <p:pic>
        <p:nvPicPr>
          <p:cNvPr id="236" name="Google Shape;236;p24"/>
          <p:cNvPicPr preferRelativeResize="0"/>
          <p:nvPr/>
        </p:nvPicPr>
        <p:blipFill>
          <a:blip r:embed="rId10">
            <a:alphaModFix/>
          </a:blip>
          <a:stretch>
            <a:fillRect/>
          </a:stretch>
        </p:blipFill>
        <p:spPr>
          <a:xfrm>
            <a:off x="-5777825" y="649900"/>
            <a:ext cx="6503634" cy="2654800"/>
          </a:xfrm>
          <a:prstGeom prst="rect">
            <a:avLst/>
          </a:prstGeom>
          <a:noFill/>
          <a:ln>
            <a:noFill/>
          </a:ln>
        </p:spPr>
      </p:pic>
      <p:sp>
        <p:nvSpPr>
          <p:cNvPr id="237" name="Google Shape;237;p24"/>
          <p:cNvSpPr txBox="1"/>
          <p:nvPr/>
        </p:nvSpPr>
        <p:spPr>
          <a:xfrm>
            <a:off x="2420922" y="3526366"/>
            <a:ext cx="13446300" cy="28356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8422" u="none" cap="none" strike="noStrike">
                <a:solidFill>
                  <a:srgbClr val="FFFFFF"/>
                </a:solidFill>
                <a:latin typeface="DM Serif Display"/>
                <a:ea typeface="DM Serif Display"/>
                <a:cs typeface="DM Serif Display"/>
                <a:sym typeface="DM Serif Display"/>
              </a:rPr>
              <a:t>Gallery</a:t>
            </a:r>
            <a:endParaRPr/>
          </a:p>
        </p:txBody>
      </p:sp>
      <p:sp>
        <p:nvSpPr>
          <p:cNvPr id="238" name="Google Shape;238;p24"/>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239" name="Google Shape;239;p24"/>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240" name="Google Shape;240;p24"/>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25"/>
          <p:cNvPicPr preferRelativeResize="0"/>
          <p:nvPr/>
        </p:nvPicPr>
        <p:blipFill rotWithShape="1">
          <a:blip r:embed="rId3">
            <a:alphaModFix/>
          </a:blip>
          <a:srcRect b="0" l="0" r="0" t="0"/>
          <a:stretch/>
        </p:blipFill>
        <p:spPr>
          <a:xfrm>
            <a:off x="-358058" y="-112552"/>
            <a:ext cx="11053751" cy="11053751"/>
          </a:xfrm>
          <a:prstGeom prst="rect">
            <a:avLst/>
          </a:prstGeom>
          <a:noFill/>
          <a:ln>
            <a:noFill/>
          </a:ln>
        </p:spPr>
      </p:pic>
      <p:sp>
        <p:nvSpPr>
          <p:cNvPr id="246" name="Google Shape;246;p25"/>
          <p:cNvSpPr txBox="1"/>
          <p:nvPr/>
        </p:nvSpPr>
        <p:spPr>
          <a:xfrm>
            <a:off x="10647975" y="3348829"/>
            <a:ext cx="3443923" cy="779145"/>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7728A6"/>
                </a:solidFill>
                <a:latin typeface="DM Sans"/>
                <a:ea typeface="DM Sans"/>
                <a:cs typeface="DM Sans"/>
                <a:sym typeface="DM Sans"/>
              </a:rPr>
              <a:t>Statistic 1</a:t>
            </a:r>
            <a:endParaRPr/>
          </a:p>
        </p:txBody>
      </p:sp>
      <p:sp>
        <p:nvSpPr>
          <p:cNvPr id="247" name="Google Shape;247;p25"/>
          <p:cNvSpPr txBox="1"/>
          <p:nvPr/>
        </p:nvSpPr>
        <p:spPr>
          <a:xfrm>
            <a:off x="10647975" y="4078011"/>
            <a:ext cx="5825700" cy="323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099" u="none" cap="none" strike="noStrike">
                <a:solidFill>
                  <a:srgbClr val="000000"/>
                </a:solidFill>
                <a:latin typeface="DM Sans"/>
                <a:ea typeface="DM Sans"/>
                <a:cs typeface="DM Sans"/>
                <a:sym typeface="DM Sans"/>
              </a:rPr>
              <a:t>Elaborate on what you want to discuss. </a:t>
            </a:r>
            <a:endParaRPr/>
          </a:p>
        </p:txBody>
      </p:sp>
      <p:sp>
        <p:nvSpPr>
          <p:cNvPr id="248" name="Google Shape;248;p25"/>
          <p:cNvSpPr txBox="1"/>
          <p:nvPr/>
        </p:nvSpPr>
        <p:spPr>
          <a:xfrm>
            <a:off x="10647975" y="5553668"/>
            <a:ext cx="3443923" cy="779145"/>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E8135D"/>
                </a:solidFill>
                <a:latin typeface="DM Sans"/>
                <a:ea typeface="DM Sans"/>
                <a:cs typeface="DM Sans"/>
                <a:sym typeface="DM Sans"/>
              </a:rPr>
              <a:t>Statistic 2</a:t>
            </a:r>
            <a:endParaRPr/>
          </a:p>
        </p:txBody>
      </p:sp>
      <p:sp>
        <p:nvSpPr>
          <p:cNvPr id="249" name="Google Shape;249;p25"/>
          <p:cNvSpPr txBox="1"/>
          <p:nvPr/>
        </p:nvSpPr>
        <p:spPr>
          <a:xfrm>
            <a:off x="10647975" y="6282850"/>
            <a:ext cx="5825700" cy="323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099" u="none" cap="none" strike="noStrike">
                <a:solidFill>
                  <a:srgbClr val="000000"/>
                </a:solidFill>
                <a:latin typeface="DM Sans"/>
                <a:ea typeface="DM Sans"/>
                <a:cs typeface="DM Sans"/>
                <a:sym typeface="DM Sans"/>
              </a:rPr>
              <a:t>Elaborate on what you want to discuss. </a:t>
            </a:r>
            <a:endParaRPr/>
          </a:p>
        </p:txBody>
      </p:sp>
      <p:sp>
        <p:nvSpPr>
          <p:cNvPr id="250" name="Google Shape;250;p25"/>
          <p:cNvSpPr txBox="1"/>
          <p:nvPr/>
        </p:nvSpPr>
        <p:spPr>
          <a:xfrm>
            <a:off x="10647975" y="7761765"/>
            <a:ext cx="3443923" cy="779145"/>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7C0438"/>
                </a:solidFill>
                <a:latin typeface="DM Sans"/>
                <a:ea typeface="DM Sans"/>
                <a:cs typeface="DM Sans"/>
                <a:sym typeface="DM Sans"/>
              </a:rPr>
              <a:t>Statistic 3</a:t>
            </a:r>
            <a:endParaRPr/>
          </a:p>
        </p:txBody>
      </p:sp>
      <p:sp>
        <p:nvSpPr>
          <p:cNvPr id="251" name="Google Shape;251;p25"/>
          <p:cNvSpPr txBox="1"/>
          <p:nvPr/>
        </p:nvSpPr>
        <p:spPr>
          <a:xfrm>
            <a:off x="10647975" y="8490947"/>
            <a:ext cx="5825700" cy="323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099" u="none" cap="none" strike="noStrike">
                <a:solidFill>
                  <a:srgbClr val="000000"/>
                </a:solidFill>
                <a:latin typeface="DM Sans"/>
                <a:ea typeface="DM Sans"/>
                <a:cs typeface="DM Sans"/>
                <a:sym typeface="DM Sans"/>
              </a:rPr>
              <a:t>Elaborate on what you want to discuss. </a:t>
            </a:r>
            <a:endParaRPr/>
          </a:p>
        </p:txBody>
      </p:sp>
      <p:sp>
        <p:nvSpPr>
          <p:cNvPr id="252" name="Google Shape;252;p25"/>
          <p:cNvSpPr txBox="1"/>
          <p:nvPr/>
        </p:nvSpPr>
        <p:spPr>
          <a:xfrm>
            <a:off x="10647975" y="1575624"/>
            <a:ext cx="7435976"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DM Sans"/>
                <a:ea typeface="DM Sans"/>
                <a:cs typeface="DM Sans"/>
                <a:sym typeface="DM Sans"/>
              </a:rPr>
              <a:t>Statistics</a:t>
            </a:r>
            <a:endParaRPr/>
          </a:p>
        </p:txBody>
      </p:sp>
      <p:sp>
        <p:nvSpPr>
          <p:cNvPr id="253" name="Google Shape;253;p25"/>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02/22/2024</a:t>
            </a:r>
            <a:endParaRPr/>
          </a:p>
        </p:txBody>
      </p:sp>
      <p:sp>
        <p:nvSpPr>
          <p:cNvPr id="254" name="Google Shape;254;p25"/>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A NEWSLETTER</a:t>
            </a:r>
            <a:endParaRPr/>
          </a:p>
        </p:txBody>
      </p:sp>
      <p:sp>
        <p:nvSpPr>
          <p:cNvPr id="255" name="Google Shape;255;p25"/>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259" name="Shape 259"/>
        <p:cNvGrpSpPr/>
        <p:nvPr/>
      </p:nvGrpSpPr>
      <p:grpSpPr>
        <a:xfrm>
          <a:off x="0" y="0"/>
          <a:ext cx="0" cy="0"/>
          <a:chOff x="0" y="0"/>
          <a:chExt cx="0" cy="0"/>
        </a:xfrm>
      </p:grpSpPr>
      <p:pic>
        <p:nvPicPr>
          <p:cNvPr id="260" name="Google Shape;260;p26"/>
          <p:cNvPicPr preferRelativeResize="0"/>
          <p:nvPr/>
        </p:nvPicPr>
        <p:blipFill>
          <a:blip r:embed="rId3">
            <a:alphaModFix/>
          </a:blip>
          <a:stretch>
            <a:fillRect/>
          </a:stretch>
        </p:blipFill>
        <p:spPr>
          <a:xfrm>
            <a:off x="63" y="825996"/>
            <a:ext cx="18288000" cy="8635008"/>
          </a:xfrm>
          <a:prstGeom prst="rect">
            <a:avLst/>
          </a:prstGeom>
          <a:noFill/>
          <a:ln>
            <a:noFill/>
          </a:ln>
        </p:spPr>
      </p:pic>
      <p:sp>
        <p:nvSpPr>
          <p:cNvPr id="261" name="Google Shape;261;p26"/>
          <p:cNvSpPr txBox="1"/>
          <p:nvPr/>
        </p:nvSpPr>
        <p:spPr>
          <a:xfrm>
            <a:off x="204048" y="2803175"/>
            <a:ext cx="17879903" cy="4213925"/>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24616" u="none" cap="none" strike="noStrike">
                <a:solidFill>
                  <a:srgbClr val="FFFFFF"/>
                </a:solidFill>
                <a:latin typeface="DM Serif Display"/>
                <a:ea typeface="DM Serif Display"/>
                <a:cs typeface="DM Serif Display"/>
                <a:sym typeface="DM Serif Display"/>
              </a:rPr>
              <a:t>About Us</a:t>
            </a:r>
            <a:endParaRPr/>
          </a:p>
        </p:txBody>
      </p:sp>
      <p:sp>
        <p:nvSpPr>
          <p:cNvPr id="262" name="Google Shape;262;p26"/>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263" name="Google Shape;263;p26"/>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264" name="Google Shape;264;p26"/>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7"/>
          <p:cNvPicPr preferRelativeResize="0"/>
          <p:nvPr/>
        </p:nvPicPr>
        <p:blipFill>
          <a:blip r:embed="rId3">
            <a:alphaModFix/>
          </a:blip>
          <a:stretch>
            <a:fillRect/>
          </a:stretch>
        </p:blipFill>
        <p:spPr>
          <a:xfrm>
            <a:off x="9144000" y="822786"/>
            <a:ext cx="13345500" cy="8634000"/>
          </a:xfrm>
          <a:prstGeom prst="roundRect">
            <a:avLst>
              <a:gd fmla="val 48810" name="adj"/>
            </a:avLst>
          </a:prstGeom>
          <a:noFill/>
          <a:ln>
            <a:noFill/>
          </a:ln>
        </p:spPr>
      </p:pic>
      <p:sp>
        <p:nvSpPr>
          <p:cNvPr id="270" name="Google Shape;270;p27"/>
          <p:cNvSpPr txBox="1"/>
          <p:nvPr/>
        </p:nvSpPr>
        <p:spPr>
          <a:xfrm>
            <a:off x="127848" y="1743710"/>
            <a:ext cx="81153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000000"/>
                </a:solidFill>
                <a:latin typeface="DM Sans"/>
                <a:ea typeface="DM Sans"/>
                <a:cs typeface="DM Sans"/>
                <a:sym typeface="DM Sans"/>
              </a:rPr>
              <a:t>Our Founder</a:t>
            </a:r>
            <a:endParaRPr/>
          </a:p>
        </p:txBody>
      </p:sp>
      <p:sp>
        <p:nvSpPr>
          <p:cNvPr id="271" name="Google Shape;271;p27"/>
          <p:cNvSpPr txBox="1"/>
          <p:nvPr/>
        </p:nvSpPr>
        <p:spPr>
          <a:xfrm>
            <a:off x="204048" y="3005455"/>
            <a:ext cx="8115300" cy="552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a:t>
            </a:r>
            <a:endParaRPr/>
          </a:p>
          <a:p>
            <a:pPr indent="0" lvl="0" marL="0" marR="0" rtl="0" algn="just">
              <a:lnSpc>
                <a:spcPct val="115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Commodo odio aenean sed adipiscing diam donec adipiscing tristique risus. Ut porttitor leo a diam sollicitudin. Ac turpis egestas integer eget. Morbi enim nunc faucibus a pellentesque. Augue neque gravida in fermentum et sollicitudin. Etiam non quam lacus suspendisse. </a:t>
            </a:r>
            <a:endParaRPr/>
          </a:p>
        </p:txBody>
      </p:sp>
      <p:sp>
        <p:nvSpPr>
          <p:cNvPr id="272" name="Google Shape;272;p27"/>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02/22/2024</a:t>
            </a:r>
            <a:endParaRPr/>
          </a:p>
        </p:txBody>
      </p:sp>
      <p:sp>
        <p:nvSpPr>
          <p:cNvPr id="273" name="Google Shape;273;p27"/>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A NEWSLETTER</a:t>
            </a:r>
            <a:endParaRPr/>
          </a:p>
        </p:txBody>
      </p:sp>
      <p:sp>
        <p:nvSpPr>
          <p:cNvPr id="274" name="Google Shape;274;p27"/>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28"/>
          <p:cNvPicPr preferRelativeResize="0"/>
          <p:nvPr/>
        </p:nvPicPr>
        <p:blipFill>
          <a:blip r:embed="rId3">
            <a:alphaModFix/>
          </a:blip>
          <a:stretch>
            <a:fillRect/>
          </a:stretch>
        </p:blipFill>
        <p:spPr>
          <a:xfrm>
            <a:off x="786425" y="2596950"/>
            <a:ext cx="4532872" cy="5916851"/>
          </a:xfrm>
          <a:prstGeom prst="rect">
            <a:avLst/>
          </a:prstGeom>
          <a:noFill/>
          <a:ln>
            <a:noFill/>
          </a:ln>
        </p:spPr>
      </p:pic>
      <p:pic>
        <p:nvPicPr>
          <p:cNvPr id="280" name="Google Shape;280;p28"/>
          <p:cNvPicPr preferRelativeResize="0"/>
          <p:nvPr/>
        </p:nvPicPr>
        <p:blipFill>
          <a:blip r:embed="rId4">
            <a:alphaModFix/>
          </a:blip>
          <a:stretch>
            <a:fillRect/>
          </a:stretch>
        </p:blipFill>
        <p:spPr>
          <a:xfrm>
            <a:off x="4965225" y="2596961"/>
            <a:ext cx="4456675" cy="5916839"/>
          </a:xfrm>
          <a:prstGeom prst="rect">
            <a:avLst/>
          </a:prstGeom>
          <a:noFill/>
          <a:ln>
            <a:noFill/>
          </a:ln>
        </p:spPr>
      </p:pic>
      <p:pic>
        <p:nvPicPr>
          <p:cNvPr id="281" name="Google Shape;281;p28"/>
          <p:cNvPicPr preferRelativeResize="0"/>
          <p:nvPr/>
        </p:nvPicPr>
        <p:blipFill>
          <a:blip r:embed="rId5">
            <a:alphaModFix/>
          </a:blip>
          <a:stretch>
            <a:fillRect/>
          </a:stretch>
        </p:blipFill>
        <p:spPr>
          <a:xfrm>
            <a:off x="9124650" y="2596961"/>
            <a:ext cx="4456675" cy="5916839"/>
          </a:xfrm>
          <a:prstGeom prst="rect">
            <a:avLst/>
          </a:prstGeom>
          <a:noFill/>
          <a:ln>
            <a:noFill/>
          </a:ln>
        </p:spPr>
      </p:pic>
      <p:sp>
        <p:nvSpPr>
          <p:cNvPr id="282" name="Google Shape;282;p28"/>
          <p:cNvSpPr txBox="1"/>
          <p:nvPr/>
        </p:nvSpPr>
        <p:spPr>
          <a:xfrm>
            <a:off x="204048" y="1038225"/>
            <a:ext cx="17879903" cy="1325606"/>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000000"/>
                </a:solidFill>
                <a:latin typeface="DM Sans"/>
                <a:ea typeface="DM Sans"/>
                <a:cs typeface="DM Sans"/>
                <a:sym typeface="DM Sans"/>
              </a:rPr>
              <a:t>Meet the Team</a:t>
            </a:r>
            <a:endParaRPr/>
          </a:p>
        </p:txBody>
      </p:sp>
      <p:pic>
        <p:nvPicPr>
          <p:cNvPr id="283" name="Google Shape;283;p28"/>
          <p:cNvPicPr preferRelativeResize="0"/>
          <p:nvPr/>
        </p:nvPicPr>
        <p:blipFill>
          <a:blip r:embed="rId6">
            <a:alphaModFix/>
          </a:blip>
          <a:stretch>
            <a:fillRect/>
          </a:stretch>
        </p:blipFill>
        <p:spPr>
          <a:xfrm>
            <a:off x="13304860" y="2596950"/>
            <a:ext cx="4177366" cy="5916851"/>
          </a:xfrm>
          <a:prstGeom prst="rect">
            <a:avLst/>
          </a:prstGeom>
          <a:noFill/>
          <a:ln>
            <a:noFill/>
          </a:ln>
        </p:spPr>
      </p:pic>
      <p:sp>
        <p:nvSpPr>
          <p:cNvPr id="284" name="Google Shape;284;p28"/>
          <p:cNvSpPr txBox="1"/>
          <p:nvPr/>
        </p:nvSpPr>
        <p:spPr>
          <a:xfrm>
            <a:off x="805781" y="8594707"/>
            <a:ext cx="4159435" cy="779145"/>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John Doe</a:t>
            </a:r>
            <a:endParaRPr/>
          </a:p>
        </p:txBody>
      </p:sp>
      <p:sp>
        <p:nvSpPr>
          <p:cNvPr id="285" name="Google Shape;285;p28"/>
          <p:cNvSpPr txBox="1"/>
          <p:nvPr/>
        </p:nvSpPr>
        <p:spPr>
          <a:xfrm>
            <a:off x="805781" y="9233627"/>
            <a:ext cx="4159435"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Position</a:t>
            </a:r>
            <a:endParaRPr/>
          </a:p>
        </p:txBody>
      </p:sp>
      <p:sp>
        <p:nvSpPr>
          <p:cNvPr id="286" name="Google Shape;286;p28"/>
          <p:cNvSpPr txBox="1"/>
          <p:nvPr/>
        </p:nvSpPr>
        <p:spPr>
          <a:xfrm>
            <a:off x="4965216" y="8594707"/>
            <a:ext cx="4159435" cy="779145"/>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Jane Doe</a:t>
            </a:r>
            <a:endParaRPr/>
          </a:p>
        </p:txBody>
      </p:sp>
      <p:sp>
        <p:nvSpPr>
          <p:cNvPr id="287" name="Google Shape;287;p28"/>
          <p:cNvSpPr txBox="1"/>
          <p:nvPr/>
        </p:nvSpPr>
        <p:spPr>
          <a:xfrm>
            <a:off x="4965216" y="9233627"/>
            <a:ext cx="4159435"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Position</a:t>
            </a:r>
            <a:endParaRPr/>
          </a:p>
        </p:txBody>
      </p:sp>
      <p:sp>
        <p:nvSpPr>
          <p:cNvPr id="288" name="Google Shape;288;p28"/>
          <p:cNvSpPr txBox="1"/>
          <p:nvPr/>
        </p:nvSpPr>
        <p:spPr>
          <a:xfrm>
            <a:off x="9163349" y="8594707"/>
            <a:ext cx="4159435" cy="779145"/>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Jane Doe</a:t>
            </a:r>
            <a:endParaRPr/>
          </a:p>
        </p:txBody>
      </p:sp>
      <p:sp>
        <p:nvSpPr>
          <p:cNvPr id="289" name="Google Shape;289;p28"/>
          <p:cNvSpPr txBox="1"/>
          <p:nvPr/>
        </p:nvSpPr>
        <p:spPr>
          <a:xfrm>
            <a:off x="9163349" y="9233627"/>
            <a:ext cx="4159435"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Position</a:t>
            </a:r>
            <a:endParaRPr/>
          </a:p>
        </p:txBody>
      </p:sp>
      <p:sp>
        <p:nvSpPr>
          <p:cNvPr id="290" name="Google Shape;290;p28"/>
          <p:cNvSpPr txBox="1"/>
          <p:nvPr/>
        </p:nvSpPr>
        <p:spPr>
          <a:xfrm>
            <a:off x="13322784" y="8594707"/>
            <a:ext cx="4159435" cy="779145"/>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John Doe</a:t>
            </a:r>
            <a:endParaRPr/>
          </a:p>
        </p:txBody>
      </p:sp>
      <p:sp>
        <p:nvSpPr>
          <p:cNvPr id="291" name="Google Shape;291;p28"/>
          <p:cNvSpPr txBox="1"/>
          <p:nvPr/>
        </p:nvSpPr>
        <p:spPr>
          <a:xfrm>
            <a:off x="13322784" y="9233627"/>
            <a:ext cx="4159435"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Position</a:t>
            </a:r>
            <a:endParaRPr/>
          </a:p>
        </p:txBody>
      </p:sp>
      <p:sp>
        <p:nvSpPr>
          <p:cNvPr id="292" name="Google Shape;292;p28"/>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02/22/2024</a:t>
            </a:r>
            <a:endParaRPr/>
          </a:p>
        </p:txBody>
      </p:sp>
      <p:sp>
        <p:nvSpPr>
          <p:cNvPr id="293" name="Google Shape;293;p28"/>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A NEWSLETTER</a:t>
            </a:r>
            <a:endParaRPr/>
          </a:p>
        </p:txBody>
      </p:sp>
      <p:sp>
        <p:nvSpPr>
          <p:cNvPr id="294" name="Google Shape;294;p28"/>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29"/>
          <p:cNvPicPr preferRelativeResize="0"/>
          <p:nvPr/>
        </p:nvPicPr>
        <p:blipFill>
          <a:blip r:embed="rId3">
            <a:alphaModFix/>
          </a:blip>
          <a:stretch>
            <a:fillRect/>
          </a:stretch>
        </p:blipFill>
        <p:spPr>
          <a:xfrm>
            <a:off x="-25" y="0"/>
            <a:ext cx="18288000" cy="10287000"/>
          </a:xfrm>
          <a:prstGeom prst="rect">
            <a:avLst/>
          </a:prstGeom>
          <a:noFill/>
          <a:ln>
            <a:noFill/>
          </a:ln>
        </p:spPr>
      </p:pic>
      <p:sp>
        <p:nvSpPr>
          <p:cNvPr id="300" name="Google Shape;300;p29"/>
          <p:cNvSpPr txBox="1"/>
          <p:nvPr/>
        </p:nvSpPr>
        <p:spPr>
          <a:xfrm>
            <a:off x="204048" y="5722386"/>
            <a:ext cx="17880000" cy="4327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571" u="none" cap="none" strike="noStrike">
                <a:solidFill>
                  <a:srgbClr val="FFFFFF"/>
                </a:solidFill>
                <a:latin typeface="DM Serif Display"/>
                <a:ea typeface="DM Serif Display"/>
                <a:cs typeface="DM Serif Display"/>
                <a:sym typeface="DM Serif Display"/>
              </a:rPr>
              <a:t>A picture is worth a thousand words</a:t>
            </a:r>
            <a:endParaRPr/>
          </a:p>
        </p:txBody>
      </p:sp>
      <p:sp>
        <p:nvSpPr>
          <p:cNvPr id="301" name="Google Shape;301;p29"/>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302" name="Google Shape;302;p29"/>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303" name="Google Shape;303;p29"/>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0"/>
          <p:cNvSpPr txBox="1"/>
          <p:nvPr/>
        </p:nvSpPr>
        <p:spPr>
          <a:xfrm>
            <a:off x="3477576" y="3885355"/>
            <a:ext cx="11332800" cy="3250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000000"/>
                </a:solidFill>
                <a:latin typeface="DM Sans"/>
                <a:ea typeface="DM Sans"/>
                <a:cs typeface="DM Sans"/>
                <a:sym typeface="DM Sans"/>
              </a:rPr>
              <a:t>Write an original statement or inspiring quote</a:t>
            </a:r>
            <a:endParaRPr/>
          </a:p>
        </p:txBody>
      </p:sp>
      <p:sp>
        <p:nvSpPr>
          <p:cNvPr id="309" name="Google Shape;309;p30"/>
          <p:cNvSpPr txBox="1"/>
          <p:nvPr/>
        </p:nvSpPr>
        <p:spPr>
          <a:xfrm>
            <a:off x="2741618" y="7446714"/>
            <a:ext cx="12804764"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 Include a credit, citation, or supporting message</a:t>
            </a:r>
            <a:endParaRPr/>
          </a:p>
        </p:txBody>
      </p:sp>
      <p:sp>
        <p:nvSpPr>
          <p:cNvPr id="310" name="Google Shape;310;p30"/>
          <p:cNvSpPr txBox="1"/>
          <p:nvPr/>
        </p:nvSpPr>
        <p:spPr>
          <a:xfrm>
            <a:off x="7065936" y="1795617"/>
            <a:ext cx="4156200" cy="381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795" u="none" cap="none" strike="noStrike">
                <a:solidFill>
                  <a:srgbClr val="000000"/>
                </a:solidFill>
                <a:latin typeface="Montserrat"/>
                <a:ea typeface="Montserrat"/>
                <a:cs typeface="Montserrat"/>
                <a:sym typeface="Montserrat"/>
              </a:rPr>
              <a:t>“</a:t>
            </a:r>
            <a:endParaRPr/>
          </a:p>
        </p:txBody>
      </p:sp>
      <p:sp>
        <p:nvSpPr>
          <p:cNvPr id="311" name="Google Shape;311;p30"/>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02/22/2024</a:t>
            </a:r>
            <a:endParaRPr/>
          </a:p>
        </p:txBody>
      </p:sp>
      <p:sp>
        <p:nvSpPr>
          <p:cNvPr id="312" name="Google Shape;312;p30"/>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A NEWSLETTER</a:t>
            </a:r>
            <a:endParaRPr/>
          </a:p>
        </p:txBody>
      </p:sp>
      <p:sp>
        <p:nvSpPr>
          <p:cNvPr id="313" name="Google Shape;313;p30"/>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31"/>
          <p:cNvPicPr preferRelativeResize="0"/>
          <p:nvPr/>
        </p:nvPicPr>
        <p:blipFill>
          <a:blip r:embed="rId3">
            <a:alphaModFix/>
          </a:blip>
          <a:stretch>
            <a:fillRect/>
          </a:stretch>
        </p:blipFill>
        <p:spPr>
          <a:xfrm>
            <a:off x="-25" y="-42"/>
            <a:ext cx="10092402" cy="10282857"/>
          </a:xfrm>
          <a:prstGeom prst="rect">
            <a:avLst/>
          </a:prstGeom>
          <a:noFill/>
          <a:ln>
            <a:noFill/>
          </a:ln>
        </p:spPr>
      </p:pic>
      <p:sp>
        <p:nvSpPr>
          <p:cNvPr id="319" name="Google Shape;319;p31"/>
          <p:cNvSpPr/>
          <p:nvPr/>
        </p:nvSpPr>
        <p:spPr>
          <a:xfrm>
            <a:off x="10515333" y="413303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sp>
        <p:nvSpPr>
          <p:cNvPr id="320" name="Google Shape;320;p31"/>
          <p:cNvSpPr/>
          <p:nvPr/>
        </p:nvSpPr>
        <p:spPr>
          <a:xfrm>
            <a:off x="10488710" y="5084598"/>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321" name="Google Shape;321;p31"/>
          <p:cNvSpPr/>
          <p:nvPr/>
        </p:nvSpPr>
        <p:spPr>
          <a:xfrm>
            <a:off x="10497329" y="6034593"/>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6">
              <a:alphaModFix/>
            </a:blip>
            <a:stretch>
              <a:fillRect b="0" l="0" r="0" t="0"/>
            </a:stretch>
          </a:blipFill>
          <a:ln>
            <a:noFill/>
          </a:ln>
        </p:spPr>
      </p:sp>
      <p:sp>
        <p:nvSpPr>
          <p:cNvPr id="322" name="Google Shape;322;p31"/>
          <p:cNvSpPr/>
          <p:nvPr/>
        </p:nvSpPr>
        <p:spPr>
          <a:xfrm>
            <a:off x="10483876" y="7778272"/>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323" name="Google Shape;323;p31"/>
          <p:cNvSpPr/>
          <p:nvPr/>
        </p:nvSpPr>
        <p:spPr>
          <a:xfrm>
            <a:off x="10466019" y="6871551"/>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324" name="Google Shape;324;p31"/>
          <p:cNvSpPr txBox="1"/>
          <p:nvPr/>
        </p:nvSpPr>
        <p:spPr>
          <a:xfrm>
            <a:off x="11153452" y="4092300"/>
            <a:ext cx="5801458"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123 Anywhere St., Any City,ST 12345</a:t>
            </a:r>
            <a:endParaRPr/>
          </a:p>
        </p:txBody>
      </p:sp>
      <p:sp>
        <p:nvSpPr>
          <p:cNvPr id="325" name="Google Shape;325;p31"/>
          <p:cNvSpPr txBox="1"/>
          <p:nvPr/>
        </p:nvSpPr>
        <p:spPr>
          <a:xfrm>
            <a:off x="11153452" y="5017923"/>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123-456-7890</a:t>
            </a:r>
            <a:endParaRPr/>
          </a:p>
        </p:txBody>
      </p:sp>
      <p:sp>
        <p:nvSpPr>
          <p:cNvPr id="326" name="Google Shape;326;p31"/>
          <p:cNvSpPr txBox="1"/>
          <p:nvPr/>
        </p:nvSpPr>
        <p:spPr>
          <a:xfrm>
            <a:off x="11153452" y="5906482"/>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hello@reallygreatsite.com</a:t>
            </a:r>
            <a:endParaRPr/>
          </a:p>
        </p:txBody>
      </p:sp>
      <p:sp>
        <p:nvSpPr>
          <p:cNvPr id="327" name="Google Shape;327;p31"/>
          <p:cNvSpPr txBox="1"/>
          <p:nvPr/>
        </p:nvSpPr>
        <p:spPr>
          <a:xfrm>
            <a:off x="11153452" y="7688128"/>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
        <p:nvSpPr>
          <p:cNvPr id="328" name="Google Shape;328;p31"/>
          <p:cNvSpPr txBox="1"/>
          <p:nvPr/>
        </p:nvSpPr>
        <p:spPr>
          <a:xfrm>
            <a:off x="11153452" y="6783826"/>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a:t>
            </a:r>
            <a:endParaRPr/>
          </a:p>
        </p:txBody>
      </p:sp>
      <p:sp>
        <p:nvSpPr>
          <p:cNvPr id="329" name="Google Shape;329;p31"/>
          <p:cNvSpPr txBox="1"/>
          <p:nvPr/>
        </p:nvSpPr>
        <p:spPr>
          <a:xfrm>
            <a:off x="10466019" y="2242637"/>
            <a:ext cx="8357568"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DM Sans"/>
                <a:ea typeface="DM Sans"/>
                <a:cs typeface="DM Sans"/>
                <a:sym typeface="DM Sans"/>
              </a:rPr>
              <a:t>Contact Us</a:t>
            </a:r>
            <a:endParaRPr/>
          </a:p>
        </p:txBody>
      </p:sp>
      <p:sp>
        <p:nvSpPr>
          <p:cNvPr id="330" name="Google Shape;330;p31"/>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02/22/2024</a:t>
            </a:r>
            <a:endParaRPr/>
          </a:p>
        </p:txBody>
      </p:sp>
      <p:sp>
        <p:nvSpPr>
          <p:cNvPr id="331" name="Google Shape;331;p31"/>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332" name="Google Shape;332;p31"/>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cxnSp>
        <p:nvCxnSpPr>
          <p:cNvPr id="95" name="Google Shape;95;p14"/>
          <p:cNvCxnSpPr/>
          <p:nvPr/>
        </p:nvCxnSpPr>
        <p:spPr>
          <a:xfrm>
            <a:off x="204048" y="2605088"/>
            <a:ext cx="17879903" cy="0"/>
          </a:xfrm>
          <a:prstGeom prst="straightConnector1">
            <a:avLst/>
          </a:prstGeom>
          <a:noFill/>
          <a:ln cap="flat" cmpd="sng" w="38100">
            <a:solidFill>
              <a:srgbClr val="000000"/>
            </a:solidFill>
            <a:prstDash val="solid"/>
            <a:round/>
            <a:headEnd len="sm" w="sm" type="none"/>
            <a:tailEnd len="sm" w="sm" type="none"/>
          </a:ln>
        </p:spPr>
      </p:cxnSp>
      <p:pic>
        <p:nvPicPr>
          <p:cNvPr id="96" name="Google Shape;96;p14"/>
          <p:cNvPicPr preferRelativeResize="0"/>
          <p:nvPr/>
        </p:nvPicPr>
        <p:blipFill>
          <a:blip r:embed="rId3">
            <a:alphaModFix/>
          </a:blip>
          <a:stretch>
            <a:fillRect/>
          </a:stretch>
        </p:blipFill>
        <p:spPr>
          <a:xfrm>
            <a:off x="13368250" y="2833300"/>
            <a:ext cx="4715701" cy="1216955"/>
          </a:xfrm>
          <a:prstGeom prst="rect">
            <a:avLst/>
          </a:prstGeom>
          <a:noFill/>
          <a:ln>
            <a:noFill/>
          </a:ln>
        </p:spPr>
      </p:pic>
      <p:pic>
        <p:nvPicPr>
          <p:cNvPr id="97" name="Google Shape;97;p14"/>
          <p:cNvPicPr preferRelativeResize="0"/>
          <p:nvPr/>
        </p:nvPicPr>
        <p:blipFill>
          <a:blip r:embed="rId4">
            <a:alphaModFix/>
          </a:blip>
          <a:stretch>
            <a:fillRect/>
          </a:stretch>
        </p:blipFill>
        <p:spPr>
          <a:xfrm>
            <a:off x="13368375" y="7832202"/>
            <a:ext cx="4715675" cy="1216948"/>
          </a:xfrm>
          <a:prstGeom prst="rect">
            <a:avLst/>
          </a:prstGeom>
          <a:noFill/>
          <a:ln>
            <a:noFill/>
          </a:ln>
        </p:spPr>
      </p:pic>
      <p:pic>
        <p:nvPicPr>
          <p:cNvPr id="98" name="Google Shape;98;p14"/>
          <p:cNvPicPr preferRelativeResize="0"/>
          <p:nvPr/>
        </p:nvPicPr>
        <p:blipFill>
          <a:blip r:embed="rId5">
            <a:alphaModFix/>
          </a:blip>
          <a:stretch>
            <a:fillRect/>
          </a:stretch>
        </p:blipFill>
        <p:spPr>
          <a:xfrm>
            <a:off x="13368250" y="6169450"/>
            <a:ext cx="4715701" cy="1204277"/>
          </a:xfrm>
          <a:prstGeom prst="rect">
            <a:avLst/>
          </a:prstGeom>
          <a:noFill/>
          <a:ln>
            <a:noFill/>
          </a:ln>
        </p:spPr>
      </p:pic>
      <p:cxnSp>
        <p:nvCxnSpPr>
          <p:cNvPr id="99" name="Google Shape;99;p14"/>
          <p:cNvCxnSpPr/>
          <p:nvPr/>
        </p:nvCxnSpPr>
        <p:spPr>
          <a:xfrm>
            <a:off x="204048" y="4273153"/>
            <a:ext cx="17879903" cy="0"/>
          </a:xfrm>
          <a:prstGeom prst="straightConnector1">
            <a:avLst/>
          </a:prstGeom>
          <a:noFill/>
          <a:ln cap="flat" cmpd="sng" w="38100">
            <a:solidFill>
              <a:srgbClr val="000000"/>
            </a:solidFill>
            <a:prstDash val="solid"/>
            <a:round/>
            <a:headEnd len="sm" w="sm" type="none"/>
            <a:tailEnd len="sm" w="sm" type="none"/>
          </a:ln>
        </p:spPr>
      </p:cxnSp>
      <p:cxnSp>
        <p:nvCxnSpPr>
          <p:cNvPr id="100" name="Google Shape;100;p14"/>
          <p:cNvCxnSpPr/>
          <p:nvPr/>
        </p:nvCxnSpPr>
        <p:spPr>
          <a:xfrm>
            <a:off x="204048" y="5941219"/>
            <a:ext cx="17879903" cy="0"/>
          </a:xfrm>
          <a:prstGeom prst="straightConnector1">
            <a:avLst/>
          </a:prstGeom>
          <a:noFill/>
          <a:ln cap="flat" cmpd="sng" w="38100">
            <a:solidFill>
              <a:srgbClr val="000000"/>
            </a:solidFill>
            <a:prstDash val="solid"/>
            <a:round/>
            <a:headEnd len="sm" w="sm" type="none"/>
            <a:tailEnd len="sm" w="sm" type="none"/>
          </a:ln>
        </p:spPr>
      </p:cxnSp>
      <p:pic>
        <p:nvPicPr>
          <p:cNvPr id="101" name="Google Shape;101;p14"/>
          <p:cNvPicPr preferRelativeResize="0"/>
          <p:nvPr/>
        </p:nvPicPr>
        <p:blipFill>
          <a:blip r:embed="rId6">
            <a:alphaModFix/>
          </a:blip>
          <a:stretch>
            <a:fillRect/>
          </a:stretch>
        </p:blipFill>
        <p:spPr>
          <a:xfrm>
            <a:off x="13368269" y="4496050"/>
            <a:ext cx="4715680" cy="1216950"/>
          </a:xfrm>
          <a:prstGeom prst="rect">
            <a:avLst/>
          </a:prstGeom>
          <a:noFill/>
          <a:ln>
            <a:noFill/>
          </a:ln>
        </p:spPr>
      </p:pic>
      <p:cxnSp>
        <p:nvCxnSpPr>
          <p:cNvPr id="102" name="Google Shape;102;p14"/>
          <p:cNvCxnSpPr/>
          <p:nvPr/>
        </p:nvCxnSpPr>
        <p:spPr>
          <a:xfrm>
            <a:off x="204048" y="7609284"/>
            <a:ext cx="17879903" cy="0"/>
          </a:xfrm>
          <a:prstGeom prst="straightConnector1">
            <a:avLst/>
          </a:prstGeom>
          <a:noFill/>
          <a:ln cap="flat" cmpd="sng" w="38100">
            <a:solidFill>
              <a:srgbClr val="000000"/>
            </a:solidFill>
            <a:prstDash val="solid"/>
            <a:round/>
            <a:headEnd len="sm" w="sm" type="none"/>
            <a:tailEnd len="sm" w="sm" type="none"/>
          </a:ln>
        </p:spPr>
      </p:cxnSp>
      <p:cxnSp>
        <p:nvCxnSpPr>
          <p:cNvPr id="103" name="Google Shape;103;p14"/>
          <p:cNvCxnSpPr/>
          <p:nvPr/>
        </p:nvCxnSpPr>
        <p:spPr>
          <a:xfrm>
            <a:off x="204048" y="9277350"/>
            <a:ext cx="17879903" cy="0"/>
          </a:xfrm>
          <a:prstGeom prst="straightConnector1">
            <a:avLst/>
          </a:prstGeom>
          <a:noFill/>
          <a:ln cap="flat" cmpd="sng" w="38100">
            <a:solidFill>
              <a:srgbClr val="000000"/>
            </a:solidFill>
            <a:prstDash val="solid"/>
            <a:round/>
            <a:headEnd len="sm" w="sm" type="none"/>
            <a:tailEnd len="sm" w="sm" type="none"/>
          </a:ln>
        </p:spPr>
      </p:cxnSp>
      <p:grpSp>
        <p:nvGrpSpPr>
          <p:cNvPr id="104" name="Google Shape;104;p14"/>
          <p:cNvGrpSpPr/>
          <p:nvPr/>
        </p:nvGrpSpPr>
        <p:grpSpPr>
          <a:xfrm>
            <a:off x="204048" y="2879526"/>
            <a:ext cx="10188896" cy="1083469"/>
            <a:chOff x="0" y="-47625"/>
            <a:chExt cx="13585195" cy="1444625"/>
          </a:xfrm>
        </p:grpSpPr>
        <p:sp>
          <p:nvSpPr>
            <p:cNvPr id="105" name="Google Shape;105;p14"/>
            <p:cNvSpPr txBox="1"/>
            <p:nvPr/>
          </p:nvSpPr>
          <p:spPr>
            <a:xfrm>
              <a:off x="0" y="-47625"/>
              <a:ext cx="13585195" cy="10204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Introduction</a:t>
              </a:r>
              <a:endParaRPr/>
            </a:p>
          </p:txBody>
        </p:sp>
        <p:sp>
          <p:nvSpPr>
            <p:cNvPr id="106" name="Google Shape;106;p14"/>
            <p:cNvSpPr txBox="1"/>
            <p:nvPr/>
          </p:nvSpPr>
          <p:spPr>
            <a:xfrm>
              <a:off x="0" y="925195"/>
              <a:ext cx="13516737"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grpSp>
      <p:sp>
        <p:nvSpPr>
          <p:cNvPr id="107" name="Google Shape;107;p14"/>
          <p:cNvSpPr txBox="1"/>
          <p:nvPr/>
        </p:nvSpPr>
        <p:spPr>
          <a:xfrm>
            <a:off x="204048" y="1038225"/>
            <a:ext cx="10188896"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DM Sans"/>
                <a:ea typeface="DM Sans"/>
                <a:cs typeface="DM Sans"/>
                <a:sym typeface="DM Sans"/>
              </a:rPr>
              <a:t>Table of Contents</a:t>
            </a:r>
            <a:endParaRPr/>
          </a:p>
        </p:txBody>
      </p:sp>
      <p:grpSp>
        <p:nvGrpSpPr>
          <p:cNvPr id="108" name="Google Shape;108;p14"/>
          <p:cNvGrpSpPr/>
          <p:nvPr/>
        </p:nvGrpSpPr>
        <p:grpSpPr>
          <a:xfrm>
            <a:off x="204048" y="4547592"/>
            <a:ext cx="10188896" cy="1083469"/>
            <a:chOff x="0" y="-47625"/>
            <a:chExt cx="13585195" cy="1444625"/>
          </a:xfrm>
        </p:grpSpPr>
        <p:sp>
          <p:nvSpPr>
            <p:cNvPr id="109" name="Google Shape;109;p14"/>
            <p:cNvSpPr txBox="1"/>
            <p:nvPr/>
          </p:nvSpPr>
          <p:spPr>
            <a:xfrm>
              <a:off x="0" y="-47625"/>
              <a:ext cx="13585195" cy="10204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Our Projects </a:t>
              </a:r>
              <a:endParaRPr/>
            </a:p>
          </p:txBody>
        </p:sp>
        <p:sp>
          <p:nvSpPr>
            <p:cNvPr id="110" name="Google Shape;110;p14"/>
            <p:cNvSpPr txBox="1"/>
            <p:nvPr/>
          </p:nvSpPr>
          <p:spPr>
            <a:xfrm>
              <a:off x="0" y="925195"/>
              <a:ext cx="13516737"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grpSp>
      <p:grpSp>
        <p:nvGrpSpPr>
          <p:cNvPr id="111" name="Google Shape;111;p14"/>
          <p:cNvGrpSpPr/>
          <p:nvPr/>
        </p:nvGrpSpPr>
        <p:grpSpPr>
          <a:xfrm>
            <a:off x="204048" y="6215658"/>
            <a:ext cx="10188896" cy="1083469"/>
            <a:chOff x="0" y="-47625"/>
            <a:chExt cx="13585195" cy="1444625"/>
          </a:xfrm>
        </p:grpSpPr>
        <p:sp>
          <p:nvSpPr>
            <p:cNvPr id="112" name="Google Shape;112;p14"/>
            <p:cNvSpPr txBox="1"/>
            <p:nvPr/>
          </p:nvSpPr>
          <p:spPr>
            <a:xfrm>
              <a:off x="0" y="-47625"/>
              <a:ext cx="13585195" cy="10204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About Us</a:t>
              </a:r>
              <a:endParaRPr/>
            </a:p>
          </p:txBody>
        </p:sp>
        <p:sp>
          <p:nvSpPr>
            <p:cNvPr id="113" name="Google Shape;113;p14"/>
            <p:cNvSpPr txBox="1"/>
            <p:nvPr/>
          </p:nvSpPr>
          <p:spPr>
            <a:xfrm>
              <a:off x="0" y="925195"/>
              <a:ext cx="13516737"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grpSp>
      <p:grpSp>
        <p:nvGrpSpPr>
          <p:cNvPr id="114" name="Google Shape;114;p14"/>
          <p:cNvGrpSpPr/>
          <p:nvPr/>
        </p:nvGrpSpPr>
        <p:grpSpPr>
          <a:xfrm>
            <a:off x="204048" y="7883723"/>
            <a:ext cx="10188896" cy="1083469"/>
            <a:chOff x="0" y="-47625"/>
            <a:chExt cx="13585195" cy="1444625"/>
          </a:xfrm>
        </p:grpSpPr>
        <p:sp>
          <p:nvSpPr>
            <p:cNvPr id="115" name="Google Shape;115;p14"/>
            <p:cNvSpPr txBox="1"/>
            <p:nvPr/>
          </p:nvSpPr>
          <p:spPr>
            <a:xfrm>
              <a:off x="0" y="-47625"/>
              <a:ext cx="13585195" cy="10204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Chapter Title</a:t>
              </a:r>
              <a:endParaRPr/>
            </a:p>
          </p:txBody>
        </p:sp>
        <p:sp>
          <p:nvSpPr>
            <p:cNvPr id="116" name="Google Shape;116;p14"/>
            <p:cNvSpPr txBox="1"/>
            <p:nvPr/>
          </p:nvSpPr>
          <p:spPr>
            <a:xfrm>
              <a:off x="0" y="925195"/>
              <a:ext cx="13516737"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a:t>
              </a:r>
              <a:endParaRPr/>
            </a:p>
          </p:txBody>
        </p:sp>
      </p:grpSp>
      <p:sp>
        <p:nvSpPr>
          <p:cNvPr id="117" name="Google Shape;117;p14"/>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02/22/2024</a:t>
            </a:r>
            <a:endParaRPr/>
          </a:p>
        </p:txBody>
      </p:sp>
      <p:sp>
        <p:nvSpPr>
          <p:cNvPr id="118" name="Google Shape;118;p14"/>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A NEWSLETTER</a:t>
            </a:r>
            <a:endParaRPr/>
          </a:p>
        </p:txBody>
      </p:sp>
      <p:sp>
        <p:nvSpPr>
          <p:cNvPr id="119" name="Google Shape;119;p14"/>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32"/>
          <p:cNvPicPr preferRelativeResize="0"/>
          <p:nvPr/>
        </p:nvPicPr>
        <p:blipFill>
          <a:blip r:embed="rId3">
            <a:alphaModFix/>
          </a:blip>
          <a:stretch>
            <a:fillRect/>
          </a:stretch>
        </p:blipFill>
        <p:spPr>
          <a:xfrm>
            <a:off x="14133300" y="8954019"/>
            <a:ext cx="3449926" cy="862481"/>
          </a:xfrm>
          <a:prstGeom prst="rect">
            <a:avLst/>
          </a:prstGeom>
          <a:noFill/>
          <a:ln>
            <a:noFill/>
          </a:ln>
        </p:spPr>
      </p:pic>
      <p:pic>
        <p:nvPicPr>
          <p:cNvPr id="338" name="Google Shape;338;p32"/>
          <p:cNvPicPr preferRelativeResize="0"/>
          <p:nvPr/>
        </p:nvPicPr>
        <p:blipFill>
          <a:blip r:embed="rId4">
            <a:alphaModFix/>
          </a:blip>
          <a:stretch>
            <a:fillRect/>
          </a:stretch>
        </p:blipFill>
        <p:spPr>
          <a:xfrm>
            <a:off x="0" y="1686"/>
            <a:ext cx="18288000" cy="5625703"/>
          </a:xfrm>
          <a:prstGeom prst="rect">
            <a:avLst/>
          </a:prstGeom>
          <a:noFill/>
          <a:ln>
            <a:noFill/>
          </a:ln>
        </p:spPr>
      </p:pic>
      <p:sp>
        <p:nvSpPr>
          <p:cNvPr id="339" name="Google Shape;339;p32"/>
          <p:cNvSpPr txBox="1"/>
          <p:nvPr/>
        </p:nvSpPr>
        <p:spPr>
          <a:xfrm>
            <a:off x="786432" y="804612"/>
            <a:ext cx="16715100" cy="35250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22901" u="none" cap="none" strike="noStrike">
                <a:solidFill>
                  <a:srgbClr val="FFFFFF"/>
                </a:solidFill>
                <a:latin typeface="DM Serif Display"/>
                <a:ea typeface="DM Serif Display"/>
                <a:cs typeface="DM Serif Display"/>
                <a:sym typeface="DM Serif Display"/>
              </a:rPr>
              <a:t>Credits</a:t>
            </a:r>
            <a:endParaRPr/>
          </a:p>
        </p:txBody>
      </p:sp>
      <p:sp>
        <p:nvSpPr>
          <p:cNvPr id="340" name="Google Shape;340;p32"/>
          <p:cNvSpPr txBox="1"/>
          <p:nvPr/>
        </p:nvSpPr>
        <p:spPr>
          <a:xfrm>
            <a:off x="204048" y="6086280"/>
            <a:ext cx="12651949"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This presentation template is free for everyone to use thanks to the following:</a:t>
            </a:r>
            <a:endParaRPr/>
          </a:p>
        </p:txBody>
      </p:sp>
      <p:sp>
        <p:nvSpPr>
          <p:cNvPr id="341" name="Google Shape;341;p32"/>
          <p:cNvSpPr txBox="1"/>
          <p:nvPr/>
        </p:nvSpPr>
        <p:spPr>
          <a:xfrm>
            <a:off x="204048" y="6561343"/>
            <a:ext cx="12651900" cy="215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1" marL="0" marR="0" rtl="0" algn="l">
              <a:lnSpc>
                <a:spcPct val="120000"/>
              </a:lnSpc>
              <a:spcBef>
                <a:spcPts val="0"/>
              </a:spcBef>
              <a:spcAft>
                <a:spcPts val="0"/>
              </a:spcAft>
              <a:buNone/>
            </a:pPr>
            <a:r>
              <a:rPr b="0" i="0" lang="en-US" sz="2100" u="none" cap="none" strike="noStrike">
                <a:solidFill>
                  <a:srgbClr val="000000"/>
                </a:solidFill>
                <a:latin typeface="DM Sans"/>
                <a:ea typeface="DM Sans"/>
                <a:cs typeface="DM Sans"/>
                <a:sym typeface="DM Sans"/>
              </a:rPr>
              <a:t>for the presentation template</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1" marL="0" marR="0" rtl="0" algn="l">
              <a:lnSpc>
                <a:spcPct val="120000"/>
              </a:lnSpc>
              <a:spcBef>
                <a:spcPts val="0"/>
              </a:spcBef>
              <a:spcAft>
                <a:spcPts val="0"/>
              </a:spcAft>
              <a:buNone/>
            </a:pPr>
            <a:r>
              <a:rPr b="0" i="0" lang="en-US" sz="2100" u="none" cap="none" strike="noStrike">
                <a:solidFill>
                  <a:srgbClr val="000000"/>
                </a:solidFill>
                <a:latin typeface="DM Sans"/>
                <a:ea typeface="DM Sans"/>
                <a:cs typeface="DM Sans"/>
                <a:sym typeface="DM Sans"/>
              </a:rPr>
              <a:t>for the photos</a:t>
            </a:r>
            <a:endParaRPr/>
          </a:p>
        </p:txBody>
      </p:sp>
      <p:sp>
        <p:nvSpPr>
          <p:cNvPr id="342" name="Google Shape;342;p32"/>
          <p:cNvSpPr txBox="1"/>
          <p:nvPr/>
        </p:nvSpPr>
        <p:spPr>
          <a:xfrm>
            <a:off x="204048" y="8889253"/>
            <a:ext cx="12651949"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Happy designing! </a:t>
            </a:r>
            <a:endParaRPr/>
          </a:p>
        </p:txBody>
      </p:sp>
      <p:sp>
        <p:nvSpPr>
          <p:cNvPr id="343" name="Google Shape;343;p32"/>
          <p:cNvSpPr txBox="1"/>
          <p:nvPr/>
        </p:nvSpPr>
        <p:spPr>
          <a:xfrm>
            <a:off x="204048" y="6608968"/>
            <a:ext cx="16715136" cy="723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000000"/>
                </a:solidFill>
                <a:latin typeface="DM Sans"/>
                <a:ea typeface="DM Sans"/>
                <a:cs typeface="DM Sans"/>
                <a:sym typeface="DM Sans"/>
              </a:rPr>
              <a:t>SlidesCarnival</a:t>
            </a:r>
            <a:endParaRPr/>
          </a:p>
        </p:txBody>
      </p:sp>
      <p:sp>
        <p:nvSpPr>
          <p:cNvPr id="344" name="Google Shape;344;p32"/>
          <p:cNvSpPr txBox="1"/>
          <p:nvPr/>
        </p:nvSpPr>
        <p:spPr>
          <a:xfrm>
            <a:off x="204048" y="7706248"/>
            <a:ext cx="16715136" cy="723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000000"/>
                </a:solidFill>
                <a:latin typeface="DM Sans"/>
                <a:ea typeface="DM Sans"/>
                <a:cs typeface="DM Sans"/>
                <a:sym typeface="DM Sans"/>
              </a:rPr>
              <a:t>Pexels</a:t>
            </a:r>
            <a:endParaRPr/>
          </a:p>
        </p:txBody>
      </p:sp>
      <p:sp>
        <p:nvSpPr>
          <p:cNvPr id="345" name="Google Shape;345;p32"/>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346" name="Google Shape;346;p32"/>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347" name="Google Shape;347;p32"/>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33"/>
          <p:cNvPicPr preferRelativeResize="0"/>
          <p:nvPr/>
        </p:nvPicPr>
        <p:blipFill>
          <a:blip r:embed="rId3">
            <a:alphaModFix/>
          </a:blip>
          <a:stretch>
            <a:fillRect/>
          </a:stretch>
        </p:blipFill>
        <p:spPr>
          <a:xfrm>
            <a:off x="0" y="3643327"/>
            <a:ext cx="18288000" cy="6643673"/>
          </a:xfrm>
          <a:prstGeom prst="rect">
            <a:avLst/>
          </a:prstGeom>
          <a:noFill/>
          <a:ln>
            <a:noFill/>
          </a:ln>
        </p:spPr>
      </p:pic>
      <p:sp>
        <p:nvSpPr>
          <p:cNvPr id="353" name="Google Shape;353;p33"/>
          <p:cNvSpPr txBox="1"/>
          <p:nvPr/>
        </p:nvSpPr>
        <p:spPr>
          <a:xfrm>
            <a:off x="204048" y="981075"/>
            <a:ext cx="8357568" cy="36576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This presentation template uses the following free fonts:</a:t>
            </a:r>
            <a:endParaRPr/>
          </a:p>
        </p:txBody>
      </p:sp>
      <p:sp>
        <p:nvSpPr>
          <p:cNvPr id="354" name="Google Shape;354;p33"/>
          <p:cNvSpPr txBox="1"/>
          <p:nvPr/>
        </p:nvSpPr>
        <p:spPr>
          <a:xfrm>
            <a:off x="204048" y="1442085"/>
            <a:ext cx="8357700" cy="122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000000"/>
                </a:solidFill>
                <a:latin typeface="DM Sans"/>
                <a:ea typeface="DM Sans"/>
                <a:cs typeface="DM Sans"/>
                <a:sym typeface="DM Sans"/>
              </a:rPr>
              <a:t>Titles: DM Serif Display</a:t>
            </a:r>
            <a:endParaRPr/>
          </a:p>
          <a:p>
            <a:pPr indent="0" lvl="0" marL="0" marR="0" rtl="0" algn="l">
              <a:lnSpc>
                <a:spcPct val="140000"/>
              </a:lnSpc>
              <a:spcBef>
                <a:spcPts val="0"/>
              </a:spcBef>
              <a:spcAft>
                <a:spcPts val="0"/>
              </a:spcAft>
              <a:buNone/>
            </a:pPr>
            <a:r>
              <a:rPr b="1" i="0" lang="en-US" sz="2100" u="none" cap="none" strike="noStrike">
                <a:solidFill>
                  <a:srgbClr val="000000"/>
                </a:solidFill>
                <a:latin typeface="DM Sans"/>
                <a:ea typeface="DM Sans"/>
                <a:cs typeface="DM Sans"/>
                <a:sym typeface="DM Sans"/>
              </a:rPr>
              <a:t>Headers: DM Sans</a:t>
            </a:r>
            <a:endParaRPr/>
          </a:p>
          <a:p>
            <a:pPr indent="0" lvl="0" marL="0" marR="0" rtl="0" algn="l">
              <a:lnSpc>
                <a:spcPct val="140000"/>
              </a:lnSpc>
              <a:spcBef>
                <a:spcPts val="0"/>
              </a:spcBef>
              <a:spcAft>
                <a:spcPts val="0"/>
              </a:spcAft>
              <a:buNone/>
            </a:pPr>
            <a:r>
              <a:rPr b="1" i="0" lang="en-US" sz="2100" u="none" cap="none" strike="noStrike">
                <a:solidFill>
                  <a:srgbClr val="000000"/>
                </a:solidFill>
                <a:latin typeface="DM Sans"/>
                <a:ea typeface="DM Sans"/>
                <a:cs typeface="DM Sans"/>
                <a:sym typeface="DM Sans"/>
              </a:rPr>
              <a:t>Body Copy: DM Sans</a:t>
            </a:r>
            <a:endParaRPr/>
          </a:p>
        </p:txBody>
      </p:sp>
      <p:sp>
        <p:nvSpPr>
          <p:cNvPr id="355" name="Google Shape;355;p33"/>
          <p:cNvSpPr txBox="1"/>
          <p:nvPr/>
        </p:nvSpPr>
        <p:spPr>
          <a:xfrm>
            <a:off x="204048" y="2798445"/>
            <a:ext cx="8357568"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You can find these fonts online too. Happy designing! </a:t>
            </a:r>
            <a:endParaRPr/>
          </a:p>
        </p:txBody>
      </p:sp>
      <p:sp>
        <p:nvSpPr>
          <p:cNvPr id="356" name="Google Shape;356;p33"/>
          <p:cNvSpPr txBox="1"/>
          <p:nvPr/>
        </p:nvSpPr>
        <p:spPr>
          <a:xfrm>
            <a:off x="786432" y="4787600"/>
            <a:ext cx="16715136" cy="3923629"/>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22901" u="none" cap="none" strike="noStrike">
                <a:solidFill>
                  <a:srgbClr val="FFFFFF"/>
                </a:solidFill>
                <a:latin typeface="DM Serif Display"/>
                <a:ea typeface="DM Serif Display"/>
                <a:cs typeface="DM Serif Display"/>
                <a:sym typeface="DM Serif Display"/>
              </a:rPr>
              <a:t>Fonts</a:t>
            </a:r>
            <a:endParaRPr/>
          </a:p>
        </p:txBody>
      </p:sp>
      <p:sp>
        <p:nvSpPr>
          <p:cNvPr id="357" name="Google Shape;357;p33"/>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02/22/2024</a:t>
            </a:r>
            <a:endParaRPr/>
          </a:p>
        </p:txBody>
      </p:sp>
      <p:sp>
        <p:nvSpPr>
          <p:cNvPr id="358" name="Google Shape;358;p33"/>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A NEWSLETTER</a:t>
            </a:r>
            <a:endParaRPr/>
          </a:p>
        </p:txBody>
      </p:sp>
      <p:sp>
        <p:nvSpPr>
          <p:cNvPr id="359" name="Google Shape;359;p33"/>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23" name="Shape 123"/>
        <p:cNvGrpSpPr/>
        <p:nvPr/>
      </p:nvGrpSpPr>
      <p:grpSpPr>
        <a:xfrm>
          <a:off x="0" y="0"/>
          <a:ext cx="0" cy="0"/>
          <a:chOff x="0" y="0"/>
          <a:chExt cx="0" cy="0"/>
        </a:xfrm>
      </p:grpSpPr>
      <p:pic>
        <p:nvPicPr>
          <p:cNvPr id="124" name="Google Shape;124;p15"/>
          <p:cNvPicPr preferRelativeResize="0"/>
          <p:nvPr/>
        </p:nvPicPr>
        <p:blipFill>
          <a:blip r:embed="rId3">
            <a:alphaModFix/>
          </a:blip>
          <a:stretch>
            <a:fillRect/>
          </a:stretch>
        </p:blipFill>
        <p:spPr>
          <a:xfrm>
            <a:off x="-25" y="825996"/>
            <a:ext cx="18288000" cy="8635008"/>
          </a:xfrm>
          <a:prstGeom prst="rect">
            <a:avLst/>
          </a:prstGeom>
          <a:noFill/>
          <a:ln>
            <a:noFill/>
          </a:ln>
        </p:spPr>
      </p:pic>
      <p:sp>
        <p:nvSpPr>
          <p:cNvPr id="125" name="Google Shape;125;p15"/>
          <p:cNvSpPr txBox="1"/>
          <p:nvPr/>
        </p:nvSpPr>
        <p:spPr>
          <a:xfrm>
            <a:off x="204048" y="2803175"/>
            <a:ext cx="17879903" cy="4213925"/>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24616" u="none" cap="none" strike="noStrike">
                <a:solidFill>
                  <a:srgbClr val="1E1E1E"/>
                </a:solidFill>
                <a:latin typeface="DM Serif Display"/>
                <a:ea typeface="DM Serif Display"/>
                <a:cs typeface="DM Serif Display"/>
                <a:sym typeface="DM Serif Display"/>
              </a:rPr>
              <a:t>Introduction</a:t>
            </a:r>
            <a:endParaRPr/>
          </a:p>
        </p:txBody>
      </p:sp>
      <p:sp>
        <p:nvSpPr>
          <p:cNvPr id="126" name="Google Shape;126;p15"/>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127" name="Google Shape;127;p15"/>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128" name="Google Shape;128;p15"/>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6"/>
          <p:cNvPicPr preferRelativeResize="0"/>
          <p:nvPr/>
        </p:nvPicPr>
        <p:blipFill>
          <a:blip r:embed="rId3">
            <a:alphaModFix/>
          </a:blip>
          <a:stretch>
            <a:fillRect/>
          </a:stretch>
        </p:blipFill>
        <p:spPr>
          <a:xfrm>
            <a:off x="-3946676" y="826438"/>
            <a:ext cx="13345500" cy="8634000"/>
          </a:xfrm>
          <a:prstGeom prst="roundRect">
            <a:avLst>
              <a:gd fmla="val 48814" name="adj"/>
            </a:avLst>
          </a:prstGeom>
          <a:noFill/>
          <a:ln>
            <a:noFill/>
          </a:ln>
        </p:spPr>
      </p:pic>
      <p:sp>
        <p:nvSpPr>
          <p:cNvPr id="134" name="Google Shape;134;p16"/>
          <p:cNvSpPr txBox="1"/>
          <p:nvPr/>
        </p:nvSpPr>
        <p:spPr>
          <a:xfrm>
            <a:off x="9968652" y="1209675"/>
            <a:ext cx="8115300" cy="21669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i="0" lang="en-US" sz="8799" u="none" cap="none" strike="noStrike">
                <a:solidFill>
                  <a:srgbClr val="000000"/>
                </a:solidFill>
                <a:latin typeface="DM Sans"/>
                <a:ea typeface="DM Sans"/>
                <a:cs typeface="DM Sans"/>
                <a:sym typeface="DM Sans"/>
              </a:rPr>
              <a:t>Welcome To Presentation</a:t>
            </a:r>
            <a:endParaRPr/>
          </a:p>
        </p:txBody>
      </p:sp>
      <p:sp>
        <p:nvSpPr>
          <p:cNvPr id="135" name="Google Shape;135;p16"/>
          <p:cNvSpPr txBox="1"/>
          <p:nvPr/>
        </p:nvSpPr>
        <p:spPr>
          <a:xfrm>
            <a:off x="9968652" y="3433444"/>
            <a:ext cx="8115300" cy="51558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 Purus semper eget duis at tellus at urna condimentum. Ut venenatis tellus in metus vulputate. Senectus et netus et malesuada fames ac. Velit aliquet sagittis id consectetur purus. Leo vel orci porta non. Neque vitae tempus quam pellentesque nec nam. Mattis molestie a iaculis at erat pellentesque adipiscing commodo elit. </a:t>
            </a:r>
            <a:endParaRPr/>
          </a:p>
        </p:txBody>
      </p:sp>
      <p:sp>
        <p:nvSpPr>
          <p:cNvPr id="136" name="Google Shape;136;p16"/>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02/22/2024</a:t>
            </a:r>
            <a:endParaRPr/>
          </a:p>
        </p:txBody>
      </p:sp>
      <p:sp>
        <p:nvSpPr>
          <p:cNvPr id="137" name="Google Shape;137;p16"/>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A NEWSLETTER</a:t>
            </a:r>
            <a:endParaRPr/>
          </a:p>
        </p:txBody>
      </p:sp>
      <p:sp>
        <p:nvSpPr>
          <p:cNvPr id="138" name="Google Shape;138;p16"/>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000000"/>
                </a:solidFill>
                <a:latin typeface="DM Sans"/>
                <a:ea typeface="DM Sans"/>
                <a:cs typeface="DM Sans"/>
                <a:sym typeface="DM Sans"/>
              </a:rPr>
              <a:t>reallygreatsite.com</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7"/>
          <p:cNvPicPr preferRelativeResize="0"/>
          <p:nvPr/>
        </p:nvPicPr>
        <p:blipFill>
          <a:blip r:embed="rId3">
            <a:alphaModFix/>
          </a:blip>
          <a:stretch>
            <a:fillRect/>
          </a:stretch>
        </p:blipFill>
        <p:spPr>
          <a:xfrm>
            <a:off x="50" y="-3063"/>
            <a:ext cx="18288000" cy="4813102"/>
          </a:xfrm>
          <a:prstGeom prst="rect">
            <a:avLst/>
          </a:prstGeom>
          <a:noFill/>
          <a:ln>
            <a:noFill/>
          </a:ln>
        </p:spPr>
      </p:pic>
      <p:sp>
        <p:nvSpPr>
          <p:cNvPr id="144" name="Google Shape;144;p17"/>
          <p:cNvSpPr txBox="1"/>
          <p:nvPr/>
        </p:nvSpPr>
        <p:spPr>
          <a:xfrm>
            <a:off x="204048" y="460615"/>
            <a:ext cx="17880000" cy="35250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22901" u="none" cap="none" strike="noStrike">
                <a:solidFill>
                  <a:srgbClr val="FFFFFF"/>
                </a:solidFill>
                <a:latin typeface="DM Serif Display"/>
                <a:ea typeface="DM Serif Display"/>
                <a:cs typeface="DM Serif Display"/>
                <a:sym typeface="DM Serif Display"/>
              </a:rPr>
              <a:t>Our Company</a:t>
            </a:r>
            <a:endParaRPr/>
          </a:p>
        </p:txBody>
      </p:sp>
      <p:sp>
        <p:nvSpPr>
          <p:cNvPr id="145" name="Google Shape;145;p17"/>
          <p:cNvSpPr txBox="1"/>
          <p:nvPr/>
        </p:nvSpPr>
        <p:spPr>
          <a:xfrm>
            <a:off x="204048" y="5052517"/>
            <a:ext cx="8623200" cy="7389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Who we are?</a:t>
            </a:r>
            <a:endParaRPr/>
          </a:p>
        </p:txBody>
      </p:sp>
      <p:sp>
        <p:nvSpPr>
          <p:cNvPr id="146" name="Google Shape;146;p17"/>
          <p:cNvSpPr txBox="1"/>
          <p:nvPr/>
        </p:nvSpPr>
        <p:spPr>
          <a:xfrm>
            <a:off x="204048" y="5787851"/>
            <a:ext cx="17880000" cy="1066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a:t>
            </a:r>
            <a:endParaRPr/>
          </a:p>
        </p:txBody>
      </p:sp>
      <p:sp>
        <p:nvSpPr>
          <p:cNvPr id="147" name="Google Shape;147;p17"/>
          <p:cNvSpPr txBox="1"/>
          <p:nvPr/>
        </p:nvSpPr>
        <p:spPr>
          <a:xfrm>
            <a:off x="204048" y="7343775"/>
            <a:ext cx="8623200" cy="7389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What we do?</a:t>
            </a:r>
            <a:endParaRPr/>
          </a:p>
        </p:txBody>
      </p:sp>
      <p:sp>
        <p:nvSpPr>
          <p:cNvPr id="148" name="Google Shape;148;p17"/>
          <p:cNvSpPr txBox="1"/>
          <p:nvPr/>
        </p:nvSpPr>
        <p:spPr>
          <a:xfrm>
            <a:off x="204048" y="8149590"/>
            <a:ext cx="17880000" cy="1066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a:t>
            </a:r>
            <a:endParaRPr/>
          </a:p>
        </p:txBody>
      </p:sp>
      <p:sp>
        <p:nvSpPr>
          <p:cNvPr id="149" name="Google Shape;149;p17"/>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150" name="Google Shape;150;p17"/>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151" name="Google Shape;151;p17"/>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18"/>
          <p:cNvPicPr preferRelativeResize="0"/>
          <p:nvPr/>
        </p:nvPicPr>
        <p:blipFill>
          <a:blip r:embed="rId3">
            <a:alphaModFix/>
          </a:blip>
          <a:stretch>
            <a:fillRect/>
          </a:stretch>
        </p:blipFill>
        <p:spPr>
          <a:xfrm>
            <a:off x="-25" y="0"/>
            <a:ext cx="18288000" cy="10287000"/>
          </a:xfrm>
          <a:prstGeom prst="rect">
            <a:avLst/>
          </a:prstGeom>
          <a:noFill/>
          <a:ln>
            <a:noFill/>
          </a:ln>
        </p:spPr>
      </p:pic>
      <p:grpSp>
        <p:nvGrpSpPr>
          <p:cNvPr id="157" name="Google Shape;157;p18"/>
          <p:cNvGrpSpPr/>
          <p:nvPr/>
        </p:nvGrpSpPr>
        <p:grpSpPr>
          <a:xfrm rot="5400000">
            <a:off x="1828264" y="-362366"/>
            <a:ext cx="7355205" cy="11011733"/>
            <a:chOff x="0" y="0"/>
            <a:chExt cx="660400" cy="988708"/>
          </a:xfrm>
        </p:grpSpPr>
        <p:sp>
          <p:nvSpPr>
            <p:cNvPr id="158" name="Google Shape;158;p18"/>
            <p:cNvSpPr/>
            <p:nvPr/>
          </p:nvSpPr>
          <p:spPr>
            <a:xfrm>
              <a:off x="0" y="0"/>
              <a:ext cx="660400" cy="988708"/>
            </a:xfrm>
            <a:custGeom>
              <a:rect b="b" l="l" r="r" t="t"/>
              <a:pathLst>
                <a:path extrusionOk="0" h="98870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409"/>
                  </a:cubicBezTo>
                  <a:lnTo>
                    <a:pt x="660400" y="988708"/>
                  </a:lnTo>
                  <a:lnTo>
                    <a:pt x="0" y="988708"/>
                  </a:lnTo>
                  <a:lnTo>
                    <a:pt x="0" y="332896"/>
                  </a:lnTo>
                  <a:cubicBezTo>
                    <a:pt x="1782" y="185660"/>
                    <a:pt x="93019" y="64045"/>
                    <a:pt x="220252" y="1907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txBox="1"/>
            <p:nvPr/>
          </p:nvSpPr>
          <p:spPr>
            <a:xfrm>
              <a:off x="0" y="98425"/>
              <a:ext cx="660400" cy="890283"/>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8"/>
          <p:cNvSpPr txBox="1"/>
          <p:nvPr/>
        </p:nvSpPr>
        <p:spPr>
          <a:xfrm>
            <a:off x="230600" y="2998475"/>
            <a:ext cx="8788500" cy="5155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Enter your grand mission statement here!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 Purus semper eget duis at tellus at urna condimentum. Ut venenatis tellus in metus vulputate. Senectus et netus et malesuada fames ac. Velit aliquet sagittis id consectetur purus. Leo vel orci porta non. Neque vitae tempus quam pellentesque nec nam. Mattis molestie a iaculis at erat pellentesque adipiscing commodo elit. Neque viverra justo nec ultrices dui sapien. Sodales ut eu sem integer vitae justo eget magna fermentum. </a:t>
            </a:r>
            <a:endParaRPr/>
          </a:p>
        </p:txBody>
      </p:sp>
      <p:sp>
        <p:nvSpPr>
          <p:cNvPr id="161" name="Google Shape;161;p18"/>
          <p:cNvSpPr txBox="1"/>
          <p:nvPr/>
        </p:nvSpPr>
        <p:spPr>
          <a:xfrm>
            <a:off x="204048" y="1722120"/>
            <a:ext cx="6435027"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DM Sans"/>
                <a:ea typeface="DM Sans"/>
                <a:cs typeface="DM Sans"/>
                <a:sym typeface="DM Sans"/>
              </a:rPr>
              <a:t>Mission</a:t>
            </a:r>
            <a:endParaRPr/>
          </a:p>
        </p:txBody>
      </p:sp>
      <p:sp>
        <p:nvSpPr>
          <p:cNvPr id="162" name="Google Shape;162;p18"/>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163" name="Google Shape;163;p18"/>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164" name="Google Shape;164;p18"/>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1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70" name="Google Shape;170;p19"/>
          <p:cNvGrpSpPr/>
          <p:nvPr/>
        </p:nvGrpSpPr>
        <p:grpSpPr>
          <a:xfrm rot="-5400000">
            <a:off x="9104531" y="-362366"/>
            <a:ext cx="7355205" cy="11011733"/>
            <a:chOff x="0" y="0"/>
            <a:chExt cx="660400" cy="988708"/>
          </a:xfrm>
        </p:grpSpPr>
        <p:sp>
          <p:nvSpPr>
            <p:cNvPr id="171" name="Google Shape;171;p19"/>
            <p:cNvSpPr/>
            <p:nvPr/>
          </p:nvSpPr>
          <p:spPr>
            <a:xfrm>
              <a:off x="0" y="0"/>
              <a:ext cx="660400" cy="988708"/>
            </a:xfrm>
            <a:custGeom>
              <a:rect b="b" l="l" r="r" t="t"/>
              <a:pathLst>
                <a:path extrusionOk="0" h="98870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409"/>
                  </a:cubicBezTo>
                  <a:lnTo>
                    <a:pt x="660400" y="988708"/>
                  </a:lnTo>
                  <a:lnTo>
                    <a:pt x="0" y="988708"/>
                  </a:lnTo>
                  <a:lnTo>
                    <a:pt x="0" y="332896"/>
                  </a:lnTo>
                  <a:cubicBezTo>
                    <a:pt x="1782" y="185660"/>
                    <a:pt x="93019" y="64045"/>
                    <a:pt x="220252" y="1907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9"/>
            <p:cNvSpPr txBox="1"/>
            <p:nvPr/>
          </p:nvSpPr>
          <p:spPr>
            <a:xfrm>
              <a:off x="0" y="98425"/>
              <a:ext cx="660400" cy="890283"/>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9"/>
          <p:cNvSpPr txBox="1"/>
          <p:nvPr/>
        </p:nvSpPr>
        <p:spPr>
          <a:xfrm>
            <a:off x="9563353" y="3104699"/>
            <a:ext cx="8520600" cy="4784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Enter your grand mission statement here!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 Purus semper eget duis at tellus at urna condimentum. Ut venenatis tellus in metus vulputate. Senectus et netus et malesuada fames ac. Velit aliquet sagittis id consectetur purus. Leo vel orci porta non. Neque vitae tempus quam pellentesque nec nam. Mattis molestie a iaculis at erat pellentesque adipiscing commodo elit. Neque viverra justo nec ultrices dui sapien.</a:t>
            </a:r>
            <a:endParaRPr/>
          </a:p>
        </p:txBody>
      </p:sp>
      <p:sp>
        <p:nvSpPr>
          <p:cNvPr id="174" name="Google Shape;174;p19"/>
          <p:cNvSpPr txBox="1"/>
          <p:nvPr/>
        </p:nvSpPr>
        <p:spPr>
          <a:xfrm>
            <a:off x="11648924" y="1828349"/>
            <a:ext cx="6435027" cy="1323975"/>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8799" u="none" cap="none" strike="noStrike">
                <a:solidFill>
                  <a:srgbClr val="000000"/>
                </a:solidFill>
                <a:latin typeface="DM Sans"/>
                <a:ea typeface="DM Sans"/>
                <a:cs typeface="DM Sans"/>
                <a:sym typeface="DM Sans"/>
              </a:rPr>
              <a:t>Vision</a:t>
            </a:r>
            <a:endParaRPr/>
          </a:p>
        </p:txBody>
      </p:sp>
      <p:sp>
        <p:nvSpPr>
          <p:cNvPr id="175" name="Google Shape;175;p19"/>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176" name="Google Shape;176;p19"/>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177" name="Google Shape;177;p19"/>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81" name="Shape 181"/>
        <p:cNvGrpSpPr/>
        <p:nvPr/>
      </p:nvGrpSpPr>
      <p:grpSpPr>
        <a:xfrm>
          <a:off x="0" y="0"/>
          <a:ext cx="0" cy="0"/>
          <a:chOff x="0" y="0"/>
          <a:chExt cx="0" cy="0"/>
        </a:xfrm>
      </p:grpSpPr>
      <p:pic>
        <p:nvPicPr>
          <p:cNvPr id="182" name="Google Shape;182;p20"/>
          <p:cNvPicPr preferRelativeResize="0"/>
          <p:nvPr/>
        </p:nvPicPr>
        <p:blipFill>
          <a:blip r:embed="rId3">
            <a:alphaModFix/>
          </a:blip>
          <a:stretch>
            <a:fillRect/>
          </a:stretch>
        </p:blipFill>
        <p:spPr>
          <a:xfrm>
            <a:off x="63" y="825996"/>
            <a:ext cx="18288000" cy="8635008"/>
          </a:xfrm>
          <a:prstGeom prst="rect">
            <a:avLst/>
          </a:prstGeom>
          <a:noFill/>
          <a:ln>
            <a:noFill/>
          </a:ln>
        </p:spPr>
      </p:pic>
      <p:sp>
        <p:nvSpPr>
          <p:cNvPr id="183" name="Google Shape;183;p20"/>
          <p:cNvSpPr txBox="1"/>
          <p:nvPr/>
        </p:nvSpPr>
        <p:spPr>
          <a:xfrm>
            <a:off x="204048" y="2803175"/>
            <a:ext cx="17879903" cy="4213925"/>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24616" u="none" cap="none" strike="noStrike">
                <a:solidFill>
                  <a:srgbClr val="1E1E1E"/>
                </a:solidFill>
                <a:latin typeface="DM Serif Display"/>
                <a:ea typeface="DM Serif Display"/>
                <a:cs typeface="DM Serif Display"/>
                <a:sym typeface="DM Serif Display"/>
              </a:rPr>
              <a:t>Our Projects</a:t>
            </a:r>
            <a:endParaRPr/>
          </a:p>
        </p:txBody>
      </p:sp>
      <p:sp>
        <p:nvSpPr>
          <p:cNvPr id="184" name="Google Shape;184;p20"/>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185" name="Google Shape;185;p20"/>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186" name="Google Shape;186;p20"/>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1"/>
          <p:cNvPicPr preferRelativeResize="0"/>
          <p:nvPr/>
        </p:nvPicPr>
        <p:blipFill>
          <a:blip r:embed="rId3">
            <a:alphaModFix/>
          </a:blip>
          <a:stretch>
            <a:fillRect/>
          </a:stretch>
        </p:blipFill>
        <p:spPr>
          <a:xfrm>
            <a:off x="0" y="-2976"/>
            <a:ext cx="18288000" cy="4813102"/>
          </a:xfrm>
          <a:prstGeom prst="rect">
            <a:avLst/>
          </a:prstGeom>
          <a:noFill/>
          <a:ln>
            <a:noFill/>
          </a:ln>
        </p:spPr>
      </p:pic>
      <p:sp>
        <p:nvSpPr>
          <p:cNvPr id="192" name="Google Shape;192;p21"/>
          <p:cNvSpPr txBox="1"/>
          <p:nvPr/>
        </p:nvSpPr>
        <p:spPr>
          <a:xfrm>
            <a:off x="786432" y="460726"/>
            <a:ext cx="16715100" cy="35250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22901" u="none" cap="none" strike="noStrike">
                <a:solidFill>
                  <a:srgbClr val="FFFFFF"/>
                </a:solidFill>
                <a:latin typeface="DM Serif Display"/>
                <a:ea typeface="DM Serif Display"/>
                <a:cs typeface="DM Serif Display"/>
                <a:sym typeface="DM Serif Display"/>
              </a:rPr>
              <a:t>Our Services</a:t>
            </a:r>
            <a:endParaRPr/>
          </a:p>
        </p:txBody>
      </p:sp>
      <p:sp>
        <p:nvSpPr>
          <p:cNvPr id="193" name="Google Shape;193;p21"/>
          <p:cNvSpPr txBox="1"/>
          <p:nvPr/>
        </p:nvSpPr>
        <p:spPr>
          <a:xfrm>
            <a:off x="204048" y="5095875"/>
            <a:ext cx="830940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Service One</a:t>
            </a:r>
            <a:endParaRPr/>
          </a:p>
        </p:txBody>
      </p:sp>
      <p:sp>
        <p:nvSpPr>
          <p:cNvPr id="194" name="Google Shape;194;p21"/>
          <p:cNvSpPr txBox="1"/>
          <p:nvPr/>
        </p:nvSpPr>
        <p:spPr>
          <a:xfrm>
            <a:off x="204048" y="5825490"/>
            <a:ext cx="8309400" cy="14385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Lorem ipsum dolor sit amet, consectetur adipiscing elit, sed do eiusmod tempor incididunt ut labore et dolore magna aliqua. Tortor at risus viverra adipiscing at in tellus integer. </a:t>
            </a:r>
            <a:endParaRPr/>
          </a:p>
        </p:txBody>
      </p:sp>
      <p:sp>
        <p:nvSpPr>
          <p:cNvPr id="195" name="Google Shape;195;p21"/>
          <p:cNvSpPr txBox="1"/>
          <p:nvPr/>
        </p:nvSpPr>
        <p:spPr>
          <a:xfrm>
            <a:off x="204048" y="7591425"/>
            <a:ext cx="830940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Service Three</a:t>
            </a:r>
            <a:endParaRPr/>
          </a:p>
        </p:txBody>
      </p:sp>
      <p:sp>
        <p:nvSpPr>
          <p:cNvPr id="196" name="Google Shape;196;p21"/>
          <p:cNvSpPr txBox="1"/>
          <p:nvPr/>
        </p:nvSpPr>
        <p:spPr>
          <a:xfrm>
            <a:off x="204048" y="8321040"/>
            <a:ext cx="8309400" cy="14385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Lorem ipsum dolor sit amet, consectetur adipiscing elit, sed do eiusmod tempor incididunt ut labore et dolore magna aliqua. Tortor at risus viverra adipiscing at in tellus integer. </a:t>
            </a:r>
            <a:endParaRPr/>
          </a:p>
        </p:txBody>
      </p:sp>
      <p:sp>
        <p:nvSpPr>
          <p:cNvPr id="197" name="Google Shape;197;p21"/>
          <p:cNvSpPr txBox="1"/>
          <p:nvPr/>
        </p:nvSpPr>
        <p:spPr>
          <a:xfrm>
            <a:off x="9774548" y="5095875"/>
            <a:ext cx="830940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Service Two</a:t>
            </a:r>
            <a:endParaRPr/>
          </a:p>
        </p:txBody>
      </p:sp>
      <p:sp>
        <p:nvSpPr>
          <p:cNvPr id="198" name="Google Shape;198;p21"/>
          <p:cNvSpPr txBox="1"/>
          <p:nvPr/>
        </p:nvSpPr>
        <p:spPr>
          <a:xfrm>
            <a:off x="9774548" y="5825490"/>
            <a:ext cx="8309400" cy="14385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Lorem ipsum dolor sit amet, consectetur adipiscing elit, sed do eiusmod tempor incididunt ut labore et dolore magna aliqua. Tortor at risus viverra adipiscing at in tellus integer. </a:t>
            </a:r>
            <a:endParaRPr/>
          </a:p>
        </p:txBody>
      </p:sp>
      <p:sp>
        <p:nvSpPr>
          <p:cNvPr id="199" name="Google Shape;199;p21"/>
          <p:cNvSpPr txBox="1"/>
          <p:nvPr/>
        </p:nvSpPr>
        <p:spPr>
          <a:xfrm>
            <a:off x="9774548" y="7591425"/>
            <a:ext cx="830940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000000"/>
                </a:solidFill>
                <a:latin typeface="DM Sans"/>
                <a:ea typeface="DM Sans"/>
                <a:cs typeface="DM Sans"/>
                <a:sym typeface="DM Sans"/>
              </a:rPr>
              <a:t>Service Four</a:t>
            </a:r>
            <a:endParaRPr/>
          </a:p>
        </p:txBody>
      </p:sp>
      <p:sp>
        <p:nvSpPr>
          <p:cNvPr id="200" name="Google Shape;200;p21"/>
          <p:cNvSpPr txBox="1"/>
          <p:nvPr/>
        </p:nvSpPr>
        <p:spPr>
          <a:xfrm>
            <a:off x="9774548" y="8321040"/>
            <a:ext cx="8309400" cy="14385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what you want to discuss. Lorem ipsum dolor sit amet, consectetur adipiscing elit, sed do eiusmod tempor incididunt ut labore et dolore magna aliqua. Tortor at risus viverra adipiscing at in tellus integer. </a:t>
            </a:r>
            <a:endParaRPr/>
          </a:p>
        </p:txBody>
      </p:sp>
      <p:sp>
        <p:nvSpPr>
          <p:cNvPr id="201" name="Google Shape;201;p21"/>
          <p:cNvSpPr txBox="1"/>
          <p:nvPr/>
        </p:nvSpPr>
        <p:spPr>
          <a:xfrm>
            <a:off x="16781750" y="304050"/>
            <a:ext cx="1302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02/22/2024</a:t>
            </a:r>
            <a:endParaRPr>
              <a:solidFill>
                <a:schemeClr val="lt1"/>
              </a:solidFill>
            </a:endParaRPr>
          </a:p>
        </p:txBody>
      </p:sp>
      <p:sp>
        <p:nvSpPr>
          <p:cNvPr id="202" name="Google Shape;202;p21"/>
          <p:cNvSpPr txBox="1"/>
          <p:nvPr/>
        </p:nvSpPr>
        <p:spPr>
          <a:xfrm>
            <a:off x="8066375" y="304050"/>
            <a:ext cx="2155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A NEWSLETTER</a:t>
            </a:r>
            <a:endParaRPr>
              <a:solidFill>
                <a:schemeClr val="lt1"/>
              </a:solidFill>
            </a:endParaRPr>
          </a:p>
        </p:txBody>
      </p:sp>
      <p:sp>
        <p:nvSpPr>
          <p:cNvPr id="203" name="Google Shape;203;p21"/>
          <p:cNvSpPr txBox="1"/>
          <p:nvPr/>
        </p:nvSpPr>
        <p:spPr>
          <a:xfrm>
            <a:off x="204051" y="304050"/>
            <a:ext cx="206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chemeClr val="lt1"/>
                </a:solidFill>
                <a:latin typeface="DM Sans"/>
                <a:ea typeface="DM Sans"/>
                <a:cs typeface="DM Sans"/>
                <a:sym typeface="DM Sans"/>
              </a:rPr>
              <a:t>reallygreatsite.com</a:t>
            </a:r>
            <a:endParaRPr>
              <a:solidFill>
                <a:schemeClr val="lt1"/>
              </a:solidFill>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