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10287000" cx="18288000"/>
  <p:notesSz cx="6858000" cy="9144000"/>
  <p:embeddedFontLst>
    <p:embeddedFont>
      <p:font typeface="League Spartan"/>
      <p:regular r:id="rId24"/>
      <p:bold r:id="rId25"/>
    </p:embeddedFont>
    <p:embeddedFont>
      <p:font typeface="Libre Franklin"/>
      <p:regular r:id="rId26"/>
      <p:bold r:id="rId27"/>
      <p:italic r:id="rId28"/>
      <p:boldItalic r:id="rId29"/>
    </p:embeddedFont>
    <p:embeddedFont>
      <p:font typeface="Montserrat"/>
      <p:bold r:id="rId30"/>
      <p:boldItalic r:id="rId31"/>
    </p:embeddedFont>
    <p:embeddedFont>
      <p:font typeface="Libre Franklin Black"/>
      <p:bold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LeagueSpartan-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ibreFranklin-regular.fntdata"/><Relationship Id="rId25" Type="http://schemas.openxmlformats.org/officeDocument/2006/relationships/font" Target="fonts/LeagueSpartan-bold.fntdata"/><Relationship Id="rId28" Type="http://schemas.openxmlformats.org/officeDocument/2006/relationships/font" Target="fonts/LibreFranklin-italic.fntdata"/><Relationship Id="rId27" Type="http://schemas.openxmlformats.org/officeDocument/2006/relationships/font" Target="fonts/LibreFranklin-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ibreFranklin-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boldItalic.fntdata"/><Relationship Id="rId30" Type="http://schemas.openxmlformats.org/officeDocument/2006/relationships/font" Target="fonts/Montserrat-bold.fntdata"/><Relationship Id="rId11" Type="http://schemas.openxmlformats.org/officeDocument/2006/relationships/slide" Target="slides/slide6.xml"/><Relationship Id="rId33" Type="http://schemas.openxmlformats.org/officeDocument/2006/relationships/font" Target="fonts/LibreFranklinBlack-boldItalic.fntdata"/><Relationship Id="rId10" Type="http://schemas.openxmlformats.org/officeDocument/2006/relationships/slide" Target="slides/slide5.xml"/><Relationship Id="rId32" Type="http://schemas.openxmlformats.org/officeDocument/2006/relationships/font" Target="fonts/LibreFranklinBlack-bold.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6.png"/><Relationship Id="rId5"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9.png"/><Relationship Id="rId4" Type="http://schemas.openxmlformats.org/officeDocument/2006/relationships/image" Target="../media/image2.png"/><Relationship Id="rId5" Type="http://schemas.openxmlformats.org/officeDocument/2006/relationships/image" Target="../media/image26.png"/><Relationship Id="rId6" Type="http://schemas.openxmlformats.org/officeDocument/2006/relationships/image" Target="../media/image21.png"/><Relationship Id="rId7"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9.png"/><Relationship Id="rId4"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3.png"/><Relationship Id="rId4" Type="http://schemas.openxmlformats.org/officeDocument/2006/relationships/image" Target="../media/image22.png"/><Relationship Id="rId5" Type="http://schemas.openxmlformats.org/officeDocument/2006/relationships/image" Target="../media/image1.png"/><Relationship Id="rId6"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2.png"/><Relationship Id="rId4" Type="http://schemas.openxmlformats.org/officeDocument/2006/relationships/image" Target="../media/image2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20.png"/><Relationship Id="rId4" Type="http://schemas.openxmlformats.org/officeDocument/2006/relationships/image" Target="../media/image16.png"/><Relationship Id="rId5"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
        <p:nvSpPr>
          <p:cNvPr id="9" name="Google Shape;9;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 name="Google Shape;10;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 name="Google Shape;11;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6" name="Shape 166"/>
        <p:cNvGrpSpPr/>
        <p:nvPr/>
      </p:nvGrpSpPr>
      <p:grpSpPr>
        <a:xfrm>
          <a:off x="0" y="0"/>
          <a:ext cx="0" cy="0"/>
          <a:chOff x="0" y="0"/>
          <a:chExt cx="0" cy="0"/>
        </a:xfrm>
      </p:grpSpPr>
      <p:sp>
        <p:nvSpPr>
          <p:cNvPr id="167" name="Google Shape;167;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168" name="Google Shape;168;p1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9" name="Google Shape;169;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0" name="Google Shape;170;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1" name="Google Shape;171;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2" name="Shape 172"/>
        <p:cNvGrpSpPr/>
        <p:nvPr/>
      </p:nvGrpSpPr>
      <p:grpSpPr>
        <a:xfrm>
          <a:off x="0" y="0"/>
          <a:ext cx="0" cy="0"/>
          <a:chOff x="0" y="0"/>
          <a:chExt cx="0" cy="0"/>
        </a:xfrm>
      </p:grpSpPr>
      <p:sp>
        <p:nvSpPr>
          <p:cNvPr id="173" name="Google Shape;173;p12"/>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174" name="Google Shape;174;p12"/>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175" name="Google Shape;175;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6" name="Google Shape;176;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7" name="Google Shape;177;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78" name="Shape 178"/>
        <p:cNvGrpSpPr/>
        <p:nvPr/>
      </p:nvGrpSpPr>
      <p:grpSpPr>
        <a:xfrm>
          <a:off x="0" y="0"/>
          <a:ext cx="0" cy="0"/>
          <a:chOff x="0" y="0"/>
          <a:chExt cx="0" cy="0"/>
        </a:xfrm>
      </p:grpSpPr>
      <p:sp>
        <p:nvSpPr>
          <p:cNvPr id="179" name="Google Shape;179;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180" name="Google Shape;180;p13"/>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81" name="Google Shape;181;p13"/>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82" name="Google Shape;182;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 name="Google Shape;183;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4" name="Google Shape;184;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85" name="Shape 185"/>
        <p:cNvGrpSpPr/>
        <p:nvPr/>
      </p:nvGrpSpPr>
      <p:grpSpPr>
        <a:xfrm>
          <a:off x="0" y="0"/>
          <a:ext cx="0" cy="0"/>
          <a:chOff x="0" y="0"/>
          <a:chExt cx="0" cy="0"/>
        </a:xfrm>
      </p:grpSpPr>
      <p:sp>
        <p:nvSpPr>
          <p:cNvPr id="186" name="Google Shape;186;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187" name="Google Shape;187;p14"/>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88" name="Google Shape;188;p14"/>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89" name="Google Shape;189;p14"/>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90" name="Google Shape;190;p14"/>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91" name="Google Shape;191;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2" name="Google Shape;192;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3" name="Google Shape;193;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4" name="Shape 194"/>
        <p:cNvGrpSpPr/>
        <p:nvPr/>
      </p:nvGrpSpPr>
      <p:grpSpPr>
        <a:xfrm>
          <a:off x="0" y="0"/>
          <a:ext cx="0" cy="0"/>
          <a:chOff x="0" y="0"/>
          <a:chExt cx="0" cy="0"/>
        </a:xfrm>
      </p:grpSpPr>
      <p:sp>
        <p:nvSpPr>
          <p:cNvPr id="195" name="Google Shape;195;p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196" name="Google Shape;196;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 name="Google Shape;197;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8" name="Google Shape;198;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99" name="Shape 199"/>
        <p:cNvGrpSpPr/>
        <p:nvPr/>
      </p:nvGrpSpPr>
      <p:grpSpPr>
        <a:xfrm>
          <a:off x="0" y="0"/>
          <a:ext cx="0" cy="0"/>
          <a:chOff x="0" y="0"/>
          <a:chExt cx="0" cy="0"/>
        </a:xfrm>
      </p:grpSpPr>
      <p:sp>
        <p:nvSpPr>
          <p:cNvPr id="200" name="Google Shape;200;p16"/>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201" name="Google Shape;201;p16"/>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202" name="Google Shape;202;p16"/>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203" name="Google Shape;203;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4" name="Google Shape;204;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5" name="Google Shape;205;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06" name="Shape 206"/>
        <p:cNvGrpSpPr/>
        <p:nvPr/>
      </p:nvGrpSpPr>
      <p:grpSpPr>
        <a:xfrm>
          <a:off x="0" y="0"/>
          <a:ext cx="0" cy="0"/>
          <a:chOff x="0" y="0"/>
          <a:chExt cx="0" cy="0"/>
        </a:xfrm>
      </p:grpSpPr>
      <p:sp>
        <p:nvSpPr>
          <p:cNvPr id="207" name="Google Shape;207;p17"/>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208" name="Google Shape;208;p17"/>
          <p:cNvSpPr/>
          <p:nvPr>
            <p:ph idx="2" type="pic"/>
          </p:nvPr>
        </p:nvSpPr>
        <p:spPr>
          <a:xfrm>
            <a:off x="1792288" y="612775"/>
            <a:ext cx="5486400" cy="4114800"/>
          </a:xfrm>
          <a:prstGeom prst="rect">
            <a:avLst/>
          </a:prstGeom>
          <a:noFill/>
          <a:ln>
            <a:noFill/>
          </a:ln>
        </p:spPr>
      </p:sp>
      <p:sp>
        <p:nvSpPr>
          <p:cNvPr id="209" name="Google Shape;209;p17"/>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210" name="Google Shape;210;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1" name="Google Shape;211;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2" name="Google Shape;212;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13" name="Shape 213"/>
        <p:cNvGrpSpPr/>
        <p:nvPr/>
      </p:nvGrpSpPr>
      <p:grpSpPr>
        <a:xfrm>
          <a:off x="0" y="0"/>
          <a:ext cx="0" cy="0"/>
          <a:chOff x="0" y="0"/>
          <a:chExt cx="0" cy="0"/>
        </a:xfrm>
      </p:grpSpPr>
      <p:sp>
        <p:nvSpPr>
          <p:cNvPr id="214" name="Google Shape;214;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215" name="Google Shape;215;p18"/>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16" name="Google Shape;216;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7" name="Google Shape;217;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8" name="Google Shape;218;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19" name="Shape 219"/>
        <p:cNvGrpSpPr/>
        <p:nvPr/>
      </p:nvGrpSpPr>
      <p:grpSpPr>
        <a:xfrm>
          <a:off x="0" y="0"/>
          <a:ext cx="0" cy="0"/>
          <a:chOff x="0" y="0"/>
          <a:chExt cx="0" cy="0"/>
        </a:xfrm>
      </p:grpSpPr>
      <p:sp>
        <p:nvSpPr>
          <p:cNvPr id="220" name="Google Shape;220;p19"/>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221" name="Google Shape;221;p19"/>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2" name="Google Shape;222;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3" name="Google Shape;223;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4" name="Google Shape;224;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_6">
    <p:spTree>
      <p:nvGrpSpPr>
        <p:cNvPr id="12" name="Shape 12"/>
        <p:cNvGrpSpPr/>
        <p:nvPr/>
      </p:nvGrpSpPr>
      <p:grpSpPr>
        <a:xfrm>
          <a:off x="0" y="0"/>
          <a:ext cx="0" cy="0"/>
          <a:chOff x="0" y="0"/>
          <a:chExt cx="0" cy="0"/>
        </a:xfrm>
      </p:grpSpPr>
      <p:grpSp>
        <p:nvGrpSpPr>
          <p:cNvPr id="13" name="Google Shape;13;p3"/>
          <p:cNvGrpSpPr/>
          <p:nvPr/>
        </p:nvGrpSpPr>
        <p:grpSpPr>
          <a:xfrm>
            <a:off x="917054" y="5706573"/>
            <a:ext cx="16780779" cy="4145076"/>
            <a:chOff x="0" y="-47625"/>
            <a:chExt cx="4419600" cy="1091700"/>
          </a:xfrm>
        </p:grpSpPr>
        <p:sp>
          <p:nvSpPr>
            <p:cNvPr id="14" name="Google Shape;14;p3"/>
            <p:cNvSpPr/>
            <p:nvPr/>
          </p:nvSpPr>
          <p:spPr>
            <a:xfrm>
              <a:off x="0" y="0"/>
              <a:ext cx="4419501" cy="1043930"/>
            </a:xfrm>
            <a:custGeom>
              <a:rect b="b" l="l" r="r" t="t"/>
              <a:pathLst>
                <a:path extrusionOk="0" h="1043930" w="4419501">
                  <a:moveTo>
                    <a:pt x="23530" y="0"/>
                  </a:moveTo>
                  <a:lnTo>
                    <a:pt x="4395971" y="0"/>
                  </a:lnTo>
                  <a:cubicBezTo>
                    <a:pt x="4402212" y="0"/>
                    <a:pt x="4408197" y="2479"/>
                    <a:pt x="4412609" y="6892"/>
                  </a:cubicBezTo>
                  <a:cubicBezTo>
                    <a:pt x="4417022" y="11304"/>
                    <a:pt x="4419501" y="17289"/>
                    <a:pt x="4419501" y="23530"/>
                  </a:cubicBezTo>
                  <a:lnTo>
                    <a:pt x="4419501" y="1020400"/>
                  </a:lnTo>
                  <a:cubicBezTo>
                    <a:pt x="4419501" y="1033396"/>
                    <a:pt x="4408967" y="1043930"/>
                    <a:pt x="4395971" y="1043930"/>
                  </a:cubicBezTo>
                  <a:lnTo>
                    <a:pt x="23530" y="1043930"/>
                  </a:lnTo>
                  <a:cubicBezTo>
                    <a:pt x="10535" y="1043930"/>
                    <a:pt x="0" y="1033396"/>
                    <a:pt x="0" y="1020400"/>
                  </a:cubicBezTo>
                  <a:lnTo>
                    <a:pt x="0" y="23530"/>
                  </a:lnTo>
                  <a:cubicBezTo>
                    <a:pt x="0" y="10535"/>
                    <a:pt x="10535" y="0"/>
                    <a:pt x="23530" y="0"/>
                  </a:cubicBezTo>
                  <a:close/>
                </a:path>
              </a:pathLst>
            </a:custGeom>
            <a:solidFill>
              <a:srgbClr val="ED7843"/>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3"/>
            <p:cNvSpPr txBox="1"/>
            <p:nvPr/>
          </p:nvSpPr>
          <p:spPr>
            <a:xfrm>
              <a:off x="0" y="-47625"/>
              <a:ext cx="4419600" cy="1091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 name="Google Shape;16;p3"/>
          <p:cNvSpPr/>
          <p:nvPr/>
        </p:nvSpPr>
        <p:spPr>
          <a:xfrm rot="10800000">
            <a:off x="10704561" y="255213"/>
            <a:ext cx="7347857" cy="5143500"/>
          </a:xfrm>
          <a:custGeom>
            <a:rect b="b" l="l" r="r" t="t"/>
            <a:pathLst>
              <a:path extrusionOk="0" h="5143500" w="7347857">
                <a:moveTo>
                  <a:pt x="7347857" y="5143500"/>
                </a:moveTo>
                <a:lnTo>
                  <a:pt x="0" y="5143500"/>
                </a:lnTo>
                <a:lnTo>
                  <a:pt x="0" y="0"/>
                </a:lnTo>
                <a:lnTo>
                  <a:pt x="7347857" y="0"/>
                </a:lnTo>
                <a:lnTo>
                  <a:pt x="7347857" y="5143500"/>
                </a:lnTo>
                <a:close/>
              </a:path>
            </a:pathLst>
          </a:custGeom>
          <a:blipFill rotWithShape="1">
            <a:blip r:embed="rId2">
              <a:alphaModFix/>
            </a:blip>
            <a:stretch>
              <a:fillRect b="0" l="0" r="0" t="0"/>
            </a:stretch>
          </a:blipFill>
          <a:ln>
            <a:noFill/>
          </a:ln>
        </p:spPr>
      </p:sp>
      <p:sp>
        <p:nvSpPr>
          <p:cNvPr id="17" name="Google Shape;17;p3"/>
          <p:cNvSpPr/>
          <p:nvPr/>
        </p:nvSpPr>
        <p:spPr>
          <a:xfrm flipH="1">
            <a:off x="5512972" y="2966045"/>
            <a:ext cx="2365832" cy="3212859"/>
          </a:xfrm>
          <a:custGeom>
            <a:rect b="b" l="l" r="r" t="t"/>
            <a:pathLst>
              <a:path extrusionOk="0" h="3212859" w="2365832">
                <a:moveTo>
                  <a:pt x="2365832" y="0"/>
                </a:moveTo>
                <a:lnTo>
                  <a:pt x="0" y="0"/>
                </a:lnTo>
                <a:lnTo>
                  <a:pt x="0" y="3212859"/>
                </a:lnTo>
                <a:lnTo>
                  <a:pt x="2365832" y="3212859"/>
                </a:lnTo>
                <a:lnTo>
                  <a:pt x="2365832" y="0"/>
                </a:lnTo>
                <a:close/>
              </a:path>
            </a:pathLst>
          </a:custGeom>
          <a:blipFill rotWithShape="1">
            <a:blip r:embed="rId3">
              <a:alphaModFix/>
            </a:blip>
            <a:stretch>
              <a:fillRect b="0" l="0" r="0" t="0"/>
            </a:stretch>
          </a:blipFill>
          <a:ln>
            <a:noFill/>
          </a:ln>
        </p:spPr>
      </p:sp>
      <p:grpSp>
        <p:nvGrpSpPr>
          <p:cNvPr id="18" name="Google Shape;18;p3"/>
          <p:cNvGrpSpPr/>
          <p:nvPr/>
        </p:nvGrpSpPr>
        <p:grpSpPr>
          <a:xfrm>
            <a:off x="15549672" y="7759003"/>
            <a:ext cx="1631127" cy="1631127"/>
            <a:chOff x="0" y="0"/>
            <a:chExt cx="812800" cy="812800"/>
          </a:xfrm>
        </p:grpSpPr>
        <p:sp>
          <p:nvSpPr>
            <p:cNvPr id="19" name="Google Shape;19;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BC3A"/>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1" name="Google Shape;21;p3"/>
          <p:cNvCxnSpPr/>
          <p:nvPr/>
        </p:nvCxnSpPr>
        <p:spPr>
          <a:xfrm>
            <a:off x="15857813" y="8560265"/>
            <a:ext cx="1014900" cy="0"/>
          </a:xfrm>
          <a:prstGeom prst="straightConnector1">
            <a:avLst/>
          </a:prstGeom>
          <a:noFill/>
          <a:ln cap="flat" cmpd="sng" w="28575">
            <a:solidFill>
              <a:srgbClr val="000000"/>
            </a:solidFill>
            <a:prstDash val="solid"/>
            <a:round/>
            <a:headEnd len="sm" w="sm" type="none"/>
            <a:tailEnd len="med" w="med" type="triangle"/>
          </a:ln>
        </p:spPr>
      </p:cxnSp>
      <p:sp>
        <p:nvSpPr>
          <p:cNvPr id="22" name="Google Shape;22;p3"/>
          <p:cNvSpPr/>
          <p:nvPr/>
        </p:nvSpPr>
        <p:spPr>
          <a:xfrm rot="369980">
            <a:off x="2195081" y="8121147"/>
            <a:ext cx="5688892" cy="744728"/>
          </a:xfrm>
          <a:custGeom>
            <a:rect b="b" l="l" r="r" t="t"/>
            <a:pathLst>
              <a:path extrusionOk="0" h="744140" w="5684400">
                <a:moveTo>
                  <a:pt x="0" y="0"/>
                </a:moveTo>
                <a:lnTo>
                  <a:pt x="5684399" y="0"/>
                </a:lnTo>
                <a:lnTo>
                  <a:pt x="5684399" y="744140"/>
                </a:lnTo>
                <a:lnTo>
                  <a:pt x="0" y="744140"/>
                </a:lnTo>
                <a:lnTo>
                  <a:pt x="0" y="0"/>
                </a:lnTo>
                <a:close/>
              </a:path>
            </a:pathLst>
          </a:custGeom>
          <a:blipFill rotWithShape="1">
            <a:blip r:embed="rId4">
              <a:alphaModFix/>
            </a:blip>
            <a:stretch>
              <a:fillRect b="0" l="0" r="0" t="0"/>
            </a:stretch>
          </a:blipFill>
          <a:ln>
            <a:noFill/>
          </a:ln>
        </p:spPr>
      </p:sp>
      <p:pic>
        <p:nvPicPr>
          <p:cNvPr id="23" name="Google Shape;23;p3"/>
          <p:cNvPicPr preferRelativeResize="0"/>
          <p:nvPr/>
        </p:nvPicPr>
        <p:blipFill>
          <a:blip r:embed="rId5">
            <a:alphaModFix/>
          </a:blip>
          <a:stretch>
            <a:fillRect/>
          </a:stretch>
        </p:blipFill>
        <p:spPr>
          <a:xfrm>
            <a:off x="829250" y="1173449"/>
            <a:ext cx="9922955" cy="5358175"/>
          </a:xfrm>
          <a:prstGeom prst="rect">
            <a:avLst/>
          </a:prstGeom>
          <a:noFill/>
          <a:ln>
            <a:noFill/>
          </a:ln>
        </p:spPr>
      </p:pic>
      <p:sp>
        <p:nvSpPr>
          <p:cNvPr id="24" name="Google Shape;24;p3"/>
          <p:cNvSpPr txBox="1"/>
          <p:nvPr>
            <p:ph type="title"/>
          </p:nvPr>
        </p:nvSpPr>
        <p:spPr>
          <a:xfrm>
            <a:off x="1525825" y="6864575"/>
            <a:ext cx="8072100" cy="1181400"/>
          </a:xfrm>
          <a:prstGeom prst="rect">
            <a:avLst/>
          </a:prstGeom>
        </p:spPr>
        <p:txBody>
          <a:bodyPr anchorCtr="0" anchor="t" bIns="45700" lIns="91425" spcFirstLastPara="1" rIns="91425" wrap="square" tIns="45700">
            <a:normAutofit/>
          </a:bodyPr>
          <a:lstStyle>
            <a:lvl1pPr lvl="0" algn="l">
              <a:spcBef>
                <a:spcPts val="0"/>
              </a:spcBef>
              <a:spcAft>
                <a:spcPts val="0"/>
              </a:spcAft>
              <a:buClr>
                <a:schemeClr val="lt1"/>
              </a:buClr>
              <a:buSzPts val="9000"/>
              <a:buNone/>
              <a:defRPr>
                <a:solidFill>
                  <a:schemeClr val="lt1"/>
                </a:solidFill>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25" name="Google Shape;25;p3"/>
          <p:cNvSpPr txBox="1"/>
          <p:nvPr>
            <p:ph idx="1" type="body"/>
          </p:nvPr>
        </p:nvSpPr>
        <p:spPr>
          <a:xfrm>
            <a:off x="1542225" y="8931800"/>
            <a:ext cx="9368100" cy="7875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Clr>
                <a:schemeClr val="lt1"/>
              </a:buClr>
              <a:buSzPts val="2100"/>
              <a:buFont typeface="Libre Franklin"/>
              <a:buChar char="•"/>
              <a:defRPr b="0" sz="2100">
                <a:solidFill>
                  <a:schemeClr val="lt1"/>
                </a:solidFill>
                <a:latin typeface="Libre Franklin"/>
                <a:ea typeface="Libre Franklin"/>
                <a:cs typeface="Libre Franklin"/>
                <a:sym typeface="Libre Franklin"/>
              </a:defRPr>
            </a:lvl1pPr>
            <a:lvl2pPr indent="-361950" lvl="1" marL="914400">
              <a:spcBef>
                <a:spcPts val="560"/>
              </a:spcBef>
              <a:spcAft>
                <a:spcPts val="0"/>
              </a:spcAft>
              <a:buClr>
                <a:schemeClr val="lt1"/>
              </a:buClr>
              <a:buSzPts val="2100"/>
              <a:buChar char="–"/>
              <a:defRPr>
                <a:solidFill>
                  <a:schemeClr val="lt1"/>
                </a:solidFill>
              </a:defRPr>
            </a:lvl2pPr>
            <a:lvl3pPr indent="-361950" lvl="2" marL="1371600">
              <a:spcBef>
                <a:spcPts val="480"/>
              </a:spcBef>
              <a:spcAft>
                <a:spcPts val="0"/>
              </a:spcAft>
              <a:buClr>
                <a:schemeClr val="lt1"/>
              </a:buClr>
              <a:buSzPts val="2100"/>
              <a:buChar char="•"/>
              <a:defRPr>
                <a:solidFill>
                  <a:schemeClr val="lt1"/>
                </a:solidFill>
              </a:defRPr>
            </a:lvl3pPr>
            <a:lvl4pPr indent="-361950" lvl="3" marL="1828800">
              <a:spcBef>
                <a:spcPts val="400"/>
              </a:spcBef>
              <a:spcAft>
                <a:spcPts val="0"/>
              </a:spcAft>
              <a:buClr>
                <a:schemeClr val="lt1"/>
              </a:buClr>
              <a:buSzPts val="2100"/>
              <a:buChar char="–"/>
              <a:defRPr>
                <a:solidFill>
                  <a:schemeClr val="lt1"/>
                </a:solidFill>
              </a:defRPr>
            </a:lvl4pPr>
            <a:lvl5pPr indent="-361950" lvl="4" marL="2286000">
              <a:spcBef>
                <a:spcPts val="400"/>
              </a:spcBef>
              <a:spcAft>
                <a:spcPts val="0"/>
              </a:spcAft>
              <a:buClr>
                <a:schemeClr val="lt1"/>
              </a:buClr>
              <a:buSzPts val="2100"/>
              <a:buChar char="»"/>
              <a:defRPr>
                <a:solidFill>
                  <a:schemeClr val="lt1"/>
                </a:solidFill>
              </a:defRPr>
            </a:lvl5pPr>
            <a:lvl6pPr indent="-361950" lvl="5" marL="2743200">
              <a:spcBef>
                <a:spcPts val="400"/>
              </a:spcBef>
              <a:spcAft>
                <a:spcPts val="0"/>
              </a:spcAft>
              <a:buClr>
                <a:schemeClr val="lt1"/>
              </a:buClr>
              <a:buSzPts val="2100"/>
              <a:buChar char="•"/>
              <a:defRPr>
                <a:solidFill>
                  <a:schemeClr val="lt1"/>
                </a:solidFill>
              </a:defRPr>
            </a:lvl6pPr>
            <a:lvl7pPr indent="-361950" lvl="6" marL="3200400">
              <a:spcBef>
                <a:spcPts val="400"/>
              </a:spcBef>
              <a:spcAft>
                <a:spcPts val="0"/>
              </a:spcAft>
              <a:buClr>
                <a:schemeClr val="lt1"/>
              </a:buClr>
              <a:buSzPts val="2100"/>
              <a:buChar char="•"/>
              <a:defRPr>
                <a:solidFill>
                  <a:schemeClr val="lt1"/>
                </a:solidFill>
              </a:defRPr>
            </a:lvl7pPr>
            <a:lvl8pPr indent="-361950" lvl="7" marL="3657600">
              <a:spcBef>
                <a:spcPts val="400"/>
              </a:spcBef>
              <a:spcAft>
                <a:spcPts val="0"/>
              </a:spcAft>
              <a:buClr>
                <a:schemeClr val="lt1"/>
              </a:buClr>
              <a:buSzPts val="2100"/>
              <a:buChar char="•"/>
              <a:defRPr>
                <a:solidFill>
                  <a:schemeClr val="lt1"/>
                </a:solidFill>
              </a:defRPr>
            </a:lvl8pPr>
            <a:lvl9pPr indent="-361950" lvl="8" marL="4114800">
              <a:spcBef>
                <a:spcPts val="400"/>
              </a:spcBef>
              <a:spcAft>
                <a:spcPts val="0"/>
              </a:spcAft>
              <a:buClr>
                <a:schemeClr val="lt1"/>
              </a:buClr>
              <a:buSzPts val="2100"/>
              <a:buChar char="•"/>
              <a:defRPr>
                <a:solidFill>
                  <a:schemeClr val="lt1"/>
                </a:solidFill>
              </a:defRPr>
            </a:lvl9pPr>
          </a:lstStyle>
          <a:p/>
        </p:txBody>
      </p:sp>
      <p:sp>
        <p:nvSpPr>
          <p:cNvPr id="26" name="Google Shape;26;p3"/>
          <p:cNvSpPr txBox="1"/>
          <p:nvPr>
            <p:ph idx="2" type="body"/>
          </p:nvPr>
        </p:nvSpPr>
        <p:spPr>
          <a:xfrm>
            <a:off x="11366450" y="1025800"/>
            <a:ext cx="5736000" cy="2967600"/>
          </a:xfrm>
          <a:prstGeom prst="rect">
            <a:avLst/>
          </a:prstGeom>
        </p:spPr>
        <p:txBody>
          <a:bodyPr anchorCtr="0" anchor="t" bIns="45700" lIns="91425" spcFirstLastPara="1" rIns="91425" wrap="square" tIns="45700">
            <a:normAutofit/>
          </a:bodyPr>
          <a:lstStyle>
            <a:lvl1pPr indent="-361950" lvl="0" marL="457200" algn="r">
              <a:spcBef>
                <a:spcPts val="640"/>
              </a:spcBef>
              <a:spcAft>
                <a:spcPts val="0"/>
              </a:spcAft>
              <a:buSzPts val="2100"/>
              <a:buFont typeface="Libre Franklin"/>
              <a:buChar char="•"/>
              <a:defRPr b="0" sz="2100">
                <a:latin typeface="Libre Franklin"/>
                <a:ea typeface="Libre Franklin"/>
                <a:cs typeface="Libre Franklin"/>
                <a:sym typeface="Libre Franklin"/>
              </a:defRPr>
            </a:lvl1pPr>
            <a:lvl2pPr indent="-361950" lvl="1" marL="914400" algn="r">
              <a:spcBef>
                <a:spcPts val="560"/>
              </a:spcBef>
              <a:spcAft>
                <a:spcPts val="0"/>
              </a:spcAft>
              <a:buSzPts val="2100"/>
              <a:buChar char="–"/>
              <a:defRPr/>
            </a:lvl2pPr>
            <a:lvl3pPr indent="-361950" lvl="2" marL="1371600" algn="r">
              <a:spcBef>
                <a:spcPts val="480"/>
              </a:spcBef>
              <a:spcAft>
                <a:spcPts val="0"/>
              </a:spcAft>
              <a:buSzPts val="2100"/>
              <a:buChar char="•"/>
              <a:defRPr/>
            </a:lvl3pPr>
            <a:lvl4pPr indent="-361950" lvl="3" marL="1828800" algn="r">
              <a:spcBef>
                <a:spcPts val="400"/>
              </a:spcBef>
              <a:spcAft>
                <a:spcPts val="0"/>
              </a:spcAft>
              <a:buSzPts val="2100"/>
              <a:buChar char="–"/>
              <a:defRPr/>
            </a:lvl4pPr>
            <a:lvl5pPr indent="-361950" lvl="4" marL="2286000" algn="r">
              <a:spcBef>
                <a:spcPts val="400"/>
              </a:spcBef>
              <a:spcAft>
                <a:spcPts val="0"/>
              </a:spcAft>
              <a:buSzPts val="2100"/>
              <a:buChar char="»"/>
              <a:defRPr/>
            </a:lvl5pPr>
            <a:lvl6pPr indent="-361950" lvl="5" marL="2743200" algn="r">
              <a:spcBef>
                <a:spcPts val="400"/>
              </a:spcBef>
              <a:spcAft>
                <a:spcPts val="0"/>
              </a:spcAft>
              <a:buSzPts val="2100"/>
              <a:buChar char="•"/>
              <a:defRPr/>
            </a:lvl6pPr>
            <a:lvl7pPr indent="-361950" lvl="6" marL="3200400" algn="r">
              <a:spcBef>
                <a:spcPts val="400"/>
              </a:spcBef>
              <a:spcAft>
                <a:spcPts val="0"/>
              </a:spcAft>
              <a:buSzPts val="2100"/>
              <a:buChar char="•"/>
              <a:defRPr/>
            </a:lvl7pPr>
            <a:lvl8pPr indent="-361950" lvl="7" marL="3657600" algn="r">
              <a:spcBef>
                <a:spcPts val="400"/>
              </a:spcBef>
              <a:spcAft>
                <a:spcPts val="0"/>
              </a:spcAft>
              <a:buSzPts val="2100"/>
              <a:buChar char="•"/>
              <a:defRPr/>
            </a:lvl8pPr>
            <a:lvl9pPr indent="-361950" lvl="8" marL="4114800" algn="r">
              <a:spcBef>
                <a:spcPts val="400"/>
              </a:spcBef>
              <a:spcAft>
                <a:spcPts val="0"/>
              </a:spcAft>
              <a:buSzPts val="21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spTree>
      <p:nvGrpSpPr>
        <p:cNvPr id="27" name="Shape 27"/>
        <p:cNvGrpSpPr/>
        <p:nvPr/>
      </p:nvGrpSpPr>
      <p:grpSpPr>
        <a:xfrm>
          <a:off x="0" y="0"/>
          <a:ext cx="0" cy="0"/>
          <a:chOff x="0" y="0"/>
          <a:chExt cx="0" cy="0"/>
        </a:xfrm>
      </p:grpSpPr>
      <p:pic>
        <p:nvPicPr>
          <p:cNvPr id="28" name="Google Shape;28;p4"/>
          <p:cNvPicPr preferRelativeResize="0"/>
          <p:nvPr/>
        </p:nvPicPr>
        <p:blipFill>
          <a:blip r:embed="rId2">
            <a:alphaModFix/>
          </a:blip>
          <a:stretch>
            <a:fillRect/>
          </a:stretch>
        </p:blipFill>
        <p:spPr>
          <a:xfrm>
            <a:off x="-7794600" y="-1542012"/>
            <a:ext cx="13887450" cy="4391025"/>
          </a:xfrm>
          <a:prstGeom prst="rect">
            <a:avLst/>
          </a:prstGeom>
          <a:noFill/>
          <a:ln>
            <a:noFill/>
          </a:ln>
        </p:spPr>
      </p:pic>
      <p:sp>
        <p:nvSpPr>
          <p:cNvPr id="29" name="Google Shape;29;p4"/>
          <p:cNvSpPr/>
          <p:nvPr/>
        </p:nvSpPr>
        <p:spPr>
          <a:xfrm rot="-5400000">
            <a:off x="6052701" y="1712669"/>
            <a:ext cx="5987143" cy="4114800"/>
          </a:xfrm>
          <a:custGeom>
            <a:rect b="b" l="l" r="r" t="t"/>
            <a:pathLst>
              <a:path extrusionOk="0" h="4114800" w="5987143">
                <a:moveTo>
                  <a:pt x="0" y="0"/>
                </a:moveTo>
                <a:lnTo>
                  <a:pt x="5987143" y="0"/>
                </a:lnTo>
                <a:lnTo>
                  <a:pt x="5987143" y="4114800"/>
                </a:lnTo>
                <a:lnTo>
                  <a:pt x="0" y="4114800"/>
                </a:lnTo>
                <a:lnTo>
                  <a:pt x="0" y="0"/>
                </a:lnTo>
                <a:close/>
              </a:path>
            </a:pathLst>
          </a:custGeom>
          <a:blipFill rotWithShape="1">
            <a:blip r:embed="rId3">
              <a:alphaModFix/>
            </a:blip>
            <a:stretch>
              <a:fillRect b="0" l="0" r="0" t="0"/>
            </a:stretch>
          </a:blipFill>
          <a:ln>
            <a:noFill/>
          </a:ln>
        </p:spPr>
      </p:sp>
      <p:grpSp>
        <p:nvGrpSpPr>
          <p:cNvPr id="30" name="Google Shape;30;p4"/>
          <p:cNvGrpSpPr/>
          <p:nvPr/>
        </p:nvGrpSpPr>
        <p:grpSpPr>
          <a:xfrm>
            <a:off x="434050" y="1197086"/>
            <a:ext cx="7937642" cy="7937642"/>
            <a:chOff x="0" y="0"/>
            <a:chExt cx="812800" cy="812800"/>
          </a:xfrm>
        </p:grpSpPr>
        <p:sp>
          <p:nvSpPr>
            <p:cNvPr id="31" name="Google Shape;31;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7843"/>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 name="Google Shape;33;p4"/>
          <p:cNvSpPr/>
          <p:nvPr/>
        </p:nvSpPr>
        <p:spPr>
          <a:xfrm rot="439219">
            <a:off x="13288184" y="7382835"/>
            <a:ext cx="5496662" cy="4117499"/>
          </a:xfrm>
          <a:custGeom>
            <a:rect b="b" l="l" r="r" t="t"/>
            <a:pathLst>
              <a:path extrusionOk="0" h="4114800" w="5493058">
                <a:moveTo>
                  <a:pt x="0" y="0"/>
                </a:moveTo>
                <a:lnTo>
                  <a:pt x="5493059" y="0"/>
                </a:lnTo>
                <a:lnTo>
                  <a:pt x="5493059" y="4114800"/>
                </a:lnTo>
                <a:lnTo>
                  <a:pt x="0" y="4114800"/>
                </a:lnTo>
                <a:lnTo>
                  <a:pt x="0" y="0"/>
                </a:lnTo>
                <a:close/>
              </a:path>
            </a:pathLst>
          </a:custGeom>
          <a:blipFill rotWithShape="1">
            <a:blip r:embed="rId4">
              <a:alphaModFix/>
            </a:blip>
            <a:stretch>
              <a:fillRect b="0" l="0" r="0" t="0"/>
            </a:stretch>
          </a:blipFill>
          <a:ln>
            <a:noFill/>
          </a:ln>
        </p:spPr>
      </p:sp>
      <p:grpSp>
        <p:nvGrpSpPr>
          <p:cNvPr id="34" name="Google Shape;34;p4"/>
          <p:cNvGrpSpPr/>
          <p:nvPr/>
        </p:nvGrpSpPr>
        <p:grpSpPr>
          <a:xfrm>
            <a:off x="9832182" y="1320677"/>
            <a:ext cx="7937642" cy="7937642"/>
            <a:chOff x="0" y="0"/>
            <a:chExt cx="812800" cy="812800"/>
          </a:xfrm>
        </p:grpSpPr>
        <p:sp>
          <p:nvSpPr>
            <p:cNvPr id="35" name="Google Shape;35;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7843"/>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 name="Google Shape;37;p4"/>
          <p:cNvSpPr/>
          <p:nvPr/>
        </p:nvSpPr>
        <p:spPr>
          <a:xfrm>
            <a:off x="1200276" y="7610148"/>
            <a:ext cx="1651154" cy="1648152"/>
          </a:xfrm>
          <a:custGeom>
            <a:rect b="b" l="l" r="r" t="t"/>
            <a:pathLst>
              <a:path extrusionOk="0" h="1648152" w="1651154">
                <a:moveTo>
                  <a:pt x="0" y="0"/>
                </a:moveTo>
                <a:lnTo>
                  <a:pt x="1651154" y="0"/>
                </a:lnTo>
                <a:lnTo>
                  <a:pt x="1651154" y="1648152"/>
                </a:lnTo>
                <a:lnTo>
                  <a:pt x="0" y="1648152"/>
                </a:lnTo>
                <a:lnTo>
                  <a:pt x="0" y="0"/>
                </a:lnTo>
                <a:close/>
              </a:path>
            </a:pathLst>
          </a:custGeom>
          <a:blipFill rotWithShape="1">
            <a:blip r:embed="rId5">
              <a:alphaModFix/>
            </a:blip>
            <a:stretch>
              <a:fillRect b="0" l="0" r="0" t="0"/>
            </a:stretch>
          </a:blipFill>
          <a:ln>
            <a:noFill/>
          </a:ln>
        </p:spPr>
      </p:sp>
      <p:sp>
        <p:nvSpPr>
          <p:cNvPr id="38" name="Google Shape;38;p4"/>
          <p:cNvSpPr/>
          <p:nvPr/>
        </p:nvSpPr>
        <p:spPr>
          <a:xfrm>
            <a:off x="14715613" y="277950"/>
            <a:ext cx="3054191" cy="2571074"/>
          </a:xfrm>
          <a:custGeom>
            <a:rect b="b" l="l" r="r" t="t"/>
            <a:pathLst>
              <a:path extrusionOk="0" h="2571074" w="3054191">
                <a:moveTo>
                  <a:pt x="0" y="0"/>
                </a:moveTo>
                <a:lnTo>
                  <a:pt x="3054192" y="0"/>
                </a:lnTo>
                <a:lnTo>
                  <a:pt x="3054192" y="2571073"/>
                </a:lnTo>
                <a:lnTo>
                  <a:pt x="0" y="2571073"/>
                </a:lnTo>
                <a:lnTo>
                  <a:pt x="0" y="0"/>
                </a:lnTo>
                <a:close/>
              </a:path>
            </a:pathLst>
          </a:custGeom>
          <a:blipFill rotWithShape="1">
            <a:blip r:embed="rId6">
              <a:alphaModFix/>
            </a:blip>
            <a:stretch>
              <a:fillRect b="0" l="0" r="0" t="0"/>
            </a:stretch>
          </a:blipFill>
          <a:ln>
            <a:noFill/>
          </a:ln>
        </p:spPr>
      </p:sp>
      <p:pic>
        <p:nvPicPr>
          <p:cNvPr id="39" name="Google Shape;39;p4"/>
          <p:cNvPicPr preferRelativeResize="0"/>
          <p:nvPr/>
        </p:nvPicPr>
        <p:blipFill>
          <a:blip r:embed="rId7">
            <a:alphaModFix/>
          </a:blip>
          <a:stretch>
            <a:fillRect/>
          </a:stretch>
        </p:blipFill>
        <p:spPr>
          <a:xfrm>
            <a:off x="6643976" y="2014259"/>
            <a:ext cx="4804601" cy="11972366"/>
          </a:xfrm>
          <a:prstGeom prst="rect">
            <a:avLst/>
          </a:prstGeom>
          <a:noFill/>
          <a:ln>
            <a:noFill/>
          </a:ln>
        </p:spPr>
      </p:pic>
      <p:sp>
        <p:nvSpPr>
          <p:cNvPr id="40" name="Google Shape;40;p4"/>
          <p:cNvSpPr txBox="1"/>
          <p:nvPr>
            <p:ph idx="1" type="subTitle"/>
          </p:nvPr>
        </p:nvSpPr>
        <p:spPr>
          <a:xfrm>
            <a:off x="1578325" y="3566825"/>
            <a:ext cx="4804500" cy="771000"/>
          </a:xfrm>
          <a:prstGeom prst="rect">
            <a:avLst/>
          </a:prstGeom>
        </p:spPr>
        <p:txBody>
          <a:bodyPr anchorCtr="0" anchor="t" bIns="45700" lIns="91425" spcFirstLastPara="1" rIns="91425" wrap="square" tIns="45700">
            <a:normAutofit/>
          </a:bodyPr>
          <a:lstStyle>
            <a:lvl1pPr lvl="0">
              <a:spcBef>
                <a:spcPts val="640"/>
              </a:spcBef>
              <a:spcAft>
                <a:spcPts val="0"/>
              </a:spcAft>
              <a:buClr>
                <a:schemeClr val="lt1"/>
              </a:buClr>
              <a:buSzPts val="3200"/>
              <a:buNone/>
              <a:defRPr>
                <a:solidFill>
                  <a:schemeClr val="lt1"/>
                </a:solidFill>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41" name="Google Shape;41;p4"/>
          <p:cNvSpPr txBox="1"/>
          <p:nvPr>
            <p:ph idx="2" type="body"/>
          </p:nvPr>
        </p:nvSpPr>
        <p:spPr>
          <a:xfrm>
            <a:off x="1529100" y="4830125"/>
            <a:ext cx="4828500" cy="27801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Clr>
                <a:schemeClr val="lt1"/>
              </a:buClr>
              <a:buSzPts val="2100"/>
              <a:buFont typeface="Libre Franklin"/>
              <a:buChar char="•"/>
              <a:defRPr b="0" sz="2100">
                <a:solidFill>
                  <a:schemeClr val="lt1"/>
                </a:solidFill>
                <a:latin typeface="Libre Franklin"/>
                <a:ea typeface="Libre Franklin"/>
                <a:cs typeface="Libre Franklin"/>
                <a:sym typeface="Libre Franklin"/>
              </a:defRPr>
            </a:lvl1pPr>
            <a:lvl2pPr indent="-361950" lvl="1" marL="914400">
              <a:spcBef>
                <a:spcPts val="560"/>
              </a:spcBef>
              <a:spcAft>
                <a:spcPts val="0"/>
              </a:spcAft>
              <a:buClr>
                <a:schemeClr val="lt1"/>
              </a:buClr>
              <a:buSzPts val="2100"/>
              <a:buChar char="–"/>
              <a:defRPr>
                <a:solidFill>
                  <a:schemeClr val="lt1"/>
                </a:solidFill>
              </a:defRPr>
            </a:lvl2pPr>
            <a:lvl3pPr indent="-361950" lvl="2" marL="1371600">
              <a:spcBef>
                <a:spcPts val="480"/>
              </a:spcBef>
              <a:spcAft>
                <a:spcPts val="0"/>
              </a:spcAft>
              <a:buClr>
                <a:schemeClr val="lt1"/>
              </a:buClr>
              <a:buSzPts val="2100"/>
              <a:buChar char="•"/>
              <a:defRPr>
                <a:solidFill>
                  <a:schemeClr val="lt1"/>
                </a:solidFill>
              </a:defRPr>
            </a:lvl3pPr>
            <a:lvl4pPr indent="-361950" lvl="3" marL="1828800">
              <a:spcBef>
                <a:spcPts val="400"/>
              </a:spcBef>
              <a:spcAft>
                <a:spcPts val="0"/>
              </a:spcAft>
              <a:buClr>
                <a:schemeClr val="lt1"/>
              </a:buClr>
              <a:buSzPts val="2100"/>
              <a:buChar char="–"/>
              <a:defRPr>
                <a:solidFill>
                  <a:schemeClr val="lt1"/>
                </a:solidFill>
              </a:defRPr>
            </a:lvl4pPr>
            <a:lvl5pPr indent="-361950" lvl="4" marL="2286000">
              <a:spcBef>
                <a:spcPts val="400"/>
              </a:spcBef>
              <a:spcAft>
                <a:spcPts val="0"/>
              </a:spcAft>
              <a:buClr>
                <a:schemeClr val="lt1"/>
              </a:buClr>
              <a:buSzPts val="2100"/>
              <a:buChar char="»"/>
              <a:defRPr>
                <a:solidFill>
                  <a:schemeClr val="lt1"/>
                </a:solidFill>
              </a:defRPr>
            </a:lvl5pPr>
            <a:lvl6pPr indent="-361950" lvl="5" marL="2743200">
              <a:spcBef>
                <a:spcPts val="400"/>
              </a:spcBef>
              <a:spcAft>
                <a:spcPts val="0"/>
              </a:spcAft>
              <a:buClr>
                <a:schemeClr val="lt1"/>
              </a:buClr>
              <a:buSzPts val="2100"/>
              <a:buChar char="•"/>
              <a:defRPr>
                <a:solidFill>
                  <a:schemeClr val="lt1"/>
                </a:solidFill>
              </a:defRPr>
            </a:lvl6pPr>
            <a:lvl7pPr indent="-361950" lvl="6" marL="3200400">
              <a:spcBef>
                <a:spcPts val="400"/>
              </a:spcBef>
              <a:spcAft>
                <a:spcPts val="0"/>
              </a:spcAft>
              <a:buClr>
                <a:schemeClr val="lt1"/>
              </a:buClr>
              <a:buSzPts val="2100"/>
              <a:buChar char="•"/>
              <a:defRPr>
                <a:solidFill>
                  <a:schemeClr val="lt1"/>
                </a:solidFill>
              </a:defRPr>
            </a:lvl7pPr>
            <a:lvl8pPr indent="-361950" lvl="7" marL="3657600">
              <a:spcBef>
                <a:spcPts val="400"/>
              </a:spcBef>
              <a:spcAft>
                <a:spcPts val="0"/>
              </a:spcAft>
              <a:buClr>
                <a:schemeClr val="lt1"/>
              </a:buClr>
              <a:buSzPts val="2100"/>
              <a:buChar char="•"/>
              <a:defRPr>
                <a:solidFill>
                  <a:schemeClr val="lt1"/>
                </a:solidFill>
              </a:defRPr>
            </a:lvl8pPr>
            <a:lvl9pPr indent="-361950" lvl="8" marL="4114800">
              <a:spcBef>
                <a:spcPts val="400"/>
              </a:spcBef>
              <a:spcAft>
                <a:spcPts val="0"/>
              </a:spcAft>
              <a:buClr>
                <a:schemeClr val="lt1"/>
              </a:buClr>
              <a:buSzPts val="2100"/>
              <a:buChar char="•"/>
              <a:defRPr>
                <a:solidFill>
                  <a:schemeClr val="lt1"/>
                </a:solidFill>
              </a:defRPr>
            </a:lvl9pPr>
          </a:lstStyle>
          <a:p/>
        </p:txBody>
      </p:sp>
      <p:sp>
        <p:nvSpPr>
          <p:cNvPr id="42" name="Google Shape;42;p4"/>
          <p:cNvSpPr txBox="1"/>
          <p:nvPr>
            <p:ph idx="3" type="subTitle"/>
          </p:nvPr>
        </p:nvSpPr>
        <p:spPr>
          <a:xfrm>
            <a:off x="11784175" y="3566825"/>
            <a:ext cx="4804500" cy="771000"/>
          </a:xfrm>
          <a:prstGeom prst="rect">
            <a:avLst/>
          </a:prstGeom>
        </p:spPr>
        <p:txBody>
          <a:bodyPr anchorCtr="0" anchor="t" bIns="45700" lIns="91425" spcFirstLastPara="1" rIns="91425" wrap="square" tIns="45700">
            <a:normAutofit/>
          </a:bodyPr>
          <a:lstStyle>
            <a:lvl1pPr lvl="0" algn="r">
              <a:spcBef>
                <a:spcPts val="640"/>
              </a:spcBef>
              <a:spcAft>
                <a:spcPts val="0"/>
              </a:spcAft>
              <a:buClr>
                <a:schemeClr val="lt1"/>
              </a:buClr>
              <a:buSzPts val="3200"/>
              <a:buNone/>
              <a:defRPr>
                <a:solidFill>
                  <a:schemeClr val="lt1"/>
                </a:solidFill>
              </a:defRPr>
            </a:lvl1pPr>
            <a:lvl2pPr lvl="1" algn="r">
              <a:spcBef>
                <a:spcPts val="560"/>
              </a:spcBef>
              <a:spcAft>
                <a:spcPts val="0"/>
              </a:spcAft>
              <a:buSzPts val="2100"/>
              <a:buNone/>
              <a:defRPr/>
            </a:lvl2pPr>
            <a:lvl3pPr lvl="2" algn="r">
              <a:spcBef>
                <a:spcPts val="480"/>
              </a:spcBef>
              <a:spcAft>
                <a:spcPts val="0"/>
              </a:spcAft>
              <a:buSzPts val="2100"/>
              <a:buNone/>
              <a:defRPr/>
            </a:lvl3pPr>
            <a:lvl4pPr lvl="3" algn="r">
              <a:spcBef>
                <a:spcPts val="400"/>
              </a:spcBef>
              <a:spcAft>
                <a:spcPts val="0"/>
              </a:spcAft>
              <a:buSzPts val="2100"/>
              <a:buNone/>
              <a:defRPr/>
            </a:lvl4pPr>
            <a:lvl5pPr lvl="4" algn="r">
              <a:spcBef>
                <a:spcPts val="400"/>
              </a:spcBef>
              <a:spcAft>
                <a:spcPts val="0"/>
              </a:spcAft>
              <a:buSzPts val="2100"/>
              <a:buNone/>
              <a:defRPr/>
            </a:lvl5pPr>
            <a:lvl6pPr lvl="5" algn="r">
              <a:spcBef>
                <a:spcPts val="400"/>
              </a:spcBef>
              <a:spcAft>
                <a:spcPts val="0"/>
              </a:spcAft>
              <a:buSzPts val="2100"/>
              <a:buNone/>
              <a:defRPr/>
            </a:lvl6pPr>
            <a:lvl7pPr lvl="6" algn="r">
              <a:spcBef>
                <a:spcPts val="400"/>
              </a:spcBef>
              <a:spcAft>
                <a:spcPts val="0"/>
              </a:spcAft>
              <a:buSzPts val="2100"/>
              <a:buNone/>
              <a:defRPr/>
            </a:lvl7pPr>
            <a:lvl8pPr lvl="7" algn="r">
              <a:spcBef>
                <a:spcPts val="400"/>
              </a:spcBef>
              <a:spcAft>
                <a:spcPts val="0"/>
              </a:spcAft>
              <a:buSzPts val="2100"/>
              <a:buNone/>
              <a:defRPr/>
            </a:lvl8pPr>
            <a:lvl9pPr lvl="8" algn="r">
              <a:spcBef>
                <a:spcPts val="400"/>
              </a:spcBef>
              <a:spcAft>
                <a:spcPts val="0"/>
              </a:spcAft>
              <a:buSzPts val="2100"/>
              <a:buNone/>
              <a:defRPr/>
            </a:lvl9pPr>
          </a:lstStyle>
          <a:p/>
        </p:txBody>
      </p:sp>
      <p:sp>
        <p:nvSpPr>
          <p:cNvPr id="43" name="Google Shape;43;p4"/>
          <p:cNvSpPr txBox="1"/>
          <p:nvPr>
            <p:ph idx="4" type="body"/>
          </p:nvPr>
        </p:nvSpPr>
        <p:spPr>
          <a:xfrm>
            <a:off x="11734950" y="4830125"/>
            <a:ext cx="4828500" cy="2780100"/>
          </a:xfrm>
          <a:prstGeom prst="rect">
            <a:avLst/>
          </a:prstGeom>
        </p:spPr>
        <p:txBody>
          <a:bodyPr anchorCtr="0" anchor="t" bIns="45700" lIns="91425" spcFirstLastPara="1" rIns="91425" wrap="square" tIns="45700">
            <a:normAutofit/>
          </a:bodyPr>
          <a:lstStyle>
            <a:lvl1pPr indent="-361950" lvl="0" marL="457200" algn="r">
              <a:spcBef>
                <a:spcPts val="640"/>
              </a:spcBef>
              <a:spcAft>
                <a:spcPts val="0"/>
              </a:spcAft>
              <a:buClr>
                <a:schemeClr val="lt1"/>
              </a:buClr>
              <a:buSzPts val="2100"/>
              <a:buFont typeface="Libre Franklin"/>
              <a:buChar char="•"/>
              <a:defRPr b="0" sz="2100">
                <a:solidFill>
                  <a:schemeClr val="lt1"/>
                </a:solidFill>
                <a:latin typeface="Libre Franklin"/>
                <a:ea typeface="Libre Franklin"/>
                <a:cs typeface="Libre Franklin"/>
                <a:sym typeface="Libre Franklin"/>
              </a:defRPr>
            </a:lvl1pPr>
            <a:lvl2pPr indent="-361950" lvl="1" marL="914400" algn="r">
              <a:spcBef>
                <a:spcPts val="560"/>
              </a:spcBef>
              <a:spcAft>
                <a:spcPts val="0"/>
              </a:spcAft>
              <a:buClr>
                <a:schemeClr val="lt1"/>
              </a:buClr>
              <a:buSzPts val="2100"/>
              <a:buChar char="–"/>
              <a:defRPr>
                <a:solidFill>
                  <a:schemeClr val="lt1"/>
                </a:solidFill>
              </a:defRPr>
            </a:lvl2pPr>
            <a:lvl3pPr indent="-361950" lvl="2" marL="1371600" algn="r">
              <a:spcBef>
                <a:spcPts val="480"/>
              </a:spcBef>
              <a:spcAft>
                <a:spcPts val="0"/>
              </a:spcAft>
              <a:buClr>
                <a:schemeClr val="lt1"/>
              </a:buClr>
              <a:buSzPts val="2100"/>
              <a:buChar char="•"/>
              <a:defRPr>
                <a:solidFill>
                  <a:schemeClr val="lt1"/>
                </a:solidFill>
              </a:defRPr>
            </a:lvl3pPr>
            <a:lvl4pPr indent="-361950" lvl="3" marL="1828800" algn="r">
              <a:spcBef>
                <a:spcPts val="400"/>
              </a:spcBef>
              <a:spcAft>
                <a:spcPts val="0"/>
              </a:spcAft>
              <a:buClr>
                <a:schemeClr val="lt1"/>
              </a:buClr>
              <a:buSzPts val="2100"/>
              <a:buChar char="–"/>
              <a:defRPr>
                <a:solidFill>
                  <a:schemeClr val="lt1"/>
                </a:solidFill>
              </a:defRPr>
            </a:lvl4pPr>
            <a:lvl5pPr indent="-361950" lvl="4" marL="2286000" algn="r">
              <a:spcBef>
                <a:spcPts val="400"/>
              </a:spcBef>
              <a:spcAft>
                <a:spcPts val="0"/>
              </a:spcAft>
              <a:buClr>
                <a:schemeClr val="lt1"/>
              </a:buClr>
              <a:buSzPts val="2100"/>
              <a:buChar char="»"/>
              <a:defRPr>
                <a:solidFill>
                  <a:schemeClr val="lt1"/>
                </a:solidFill>
              </a:defRPr>
            </a:lvl5pPr>
            <a:lvl6pPr indent="-361950" lvl="5" marL="2743200" algn="r">
              <a:spcBef>
                <a:spcPts val="400"/>
              </a:spcBef>
              <a:spcAft>
                <a:spcPts val="0"/>
              </a:spcAft>
              <a:buClr>
                <a:schemeClr val="lt1"/>
              </a:buClr>
              <a:buSzPts val="2100"/>
              <a:buChar char="•"/>
              <a:defRPr>
                <a:solidFill>
                  <a:schemeClr val="lt1"/>
                </a:solidFill>
              </a:defRPr>
            </a:lvl6pPr>
            <a:lvl7pPr indent="-361950" lvl="6" marL="3200400" algn="r">
              <a:spcBef>
                <a:spcPts val="400"/>
              </a:spcBef>
              <a:spcAft>
                <a:spcPts val="0"/>
              </a:spcAft>
              <a:buClr>
                <a:schemeClr val="lt1"/>
              </a:buClr>
              <a:buSzPts val="2100"/>
              <a:buChar char="•"/>
              <a:defRPr>
                <a:solidFill>
                  <a:schemeClr val="lt1"/>
                </a:solidFill>
              </a:defRPr>
            </a:lvl7pPr>
            <a:lvl8pPr indent="-361950" lvl="7" marL="3657600" algn="r">
              <a:spcBef>
                <a:spcPts val="400"/>
              </a:spcBef>
              <a:spcAft>
                <a:spcPts val="0"/>
              </a:spcAft>
              <a:buClr>
                <a:schemeClr val="lt1"/>
              </a:buClr>
              <a:buSzPts val="2100"/>
              <a:buChar char="•"/>
              <a:defRPr>
                <a:solidFill>
                  <a:schemeClr val="lt1"/>
                </a:solidFill>
              </a:defRPr>
            </a:lvl8pPr>
            <a:lvl9pPr indent="-361950" lvl="8" marL="4114800" algn="r">
              <a:spcBef>
                <a:spcPts val="400"/>
              </a:spcBef>
              <a:spcAft>
                <a:spcPts val="0"/>
              </a:spcAft>
              <a:buClr>
                <a:schemeClr val="lt1"/>
              </a:buClr>
              <a:buSzPts val="2100"/>
              <a:buChar char="•"/>
              <a:defRPr>
                <a:solidFill>
                  <a:schemeClr val="lt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44" name="Shape 44"/>
        <p:cNvGrpSpPr/>
        <p:nvPr/>
      </p:nvGrpSpPr>
      <p:grpSpPr>
        <a:xfrm>
          <a:off x="0" y="0"/>
          <a:ext cx="0" cy="0"/>
          <a:chOff x="0" y="0"/>
          <a:chExt cx="0" cy="0"/>
        </a:xfrm>
      </p:grpSpPr>
      <p:grpSp>
        <p:nvGrpSpPr>
          <p:cNvPr id="45" name="Google Shape;45;p5"/>
          <p:cNvGrpSpPr/>
          <p:nvPr/>
        </p:nvGrpSpPr>
        <p:grpSpPr>
          <a:xfrm>
            <a:off x="358869" y="83313"/>
            <a:ext cx="17570379" cy="7965517"/>
            <a:chOff x="0" y="-47625"/>
            <a:chExt cx="4627559" cy="2097900"/>
          </a:xfrm>
        </p:grpSpPr>
        <p:sp>
          <p:nvSpPr>
            <p:cNvPr id="46" name="Google Shape;46;p5"/>
            <p:cNvSpPr/>
            <p:nvPr/>
          </p:nvSpPr>
          <p:spPr>
            <a:xfrm>
              <a:off x="0" y="0"/>
              <a:ext cx="4627559" cy="2050236"/>
            </a:xfrm>
            <a:custGeom>
              <a:rect b="b" l="l" r="r" t="t"/>
              <a:pathLst>
                <a:path extrusionOk="0" h="2050236" w="4627559">
                  <a:moveTo>
                    <a:pt x="22472" y="0"/>
                  </a:moveTo>
                  <a:lnTo>
                    <a:pt x="4605087" y="0"/>
                  </a:lnTo>
                  <a:cubicBezTo>
                    <a:pt x="4617498" y="0"/>
                    <a:pt x="4627559" y="10061"/>
                    <a:pt x="4627559" y="22472"/>
                  </a:cubicBezTo>
                  <a:lnTo>
                    <a:pt x="4627559" y="2027764"/>
                  </a:lnTo>
                  <a:cubicBezTo>
                    <a:pt x="4627559" y="2033724"/>
                    <a:pt x="4625191" y="2039440"/>
                    <a:pt x="4620977" y="2043654"/>
                  </a:cubicBezTo>
                  <a:cubicBezTo>
                    <a:pt x="4616762" y="2047869"/>
                    <a:pt x="4611046" y="2050236"/>
                    <a:pt x="4605087" y="2050236"/>
                  </a:cubicBezTo>
                  <a:lnTo>
                    <a:pt x="22472" y="2050236"/>
                  </a:lnTo>
                  <a:cubicBezTo>
                    <a:pt x="16512" y="2050236"/>
                    <a:pt x="10796" y="2047869"/>
                    <a:pt x="6582" y="2043654"/>
                  </a:cubicBezTo>
                  <a:cubicBezTo>
                    <a:pt x="2368" y="2039440"/>
                    <a:pt x="0" y="2033724"/>
                    <a:pt x="0" y="2027764"/>
                  </a:cubicBezTo>
                  <a:lnTo>
                    <a:pt x="0" y="22472"/>
                  </a:lnTo>
                  <a:cubicBezTo>
                    <a:pt x="0" y="16512"/>
                    <a:pt x="2368" y="10796"/>
                    <a:pt x="6582" y="6582"/>
                  </a:cubicBezTo>
                  <a:cubicBezTo>
                    <a:pt x="10796" y="2368"/>
                    <a:pt x="16512" y="0"/>
                    <a:pt x="22472" y="0"/>
                  </a:cubicBezTo>
                  <a:close/>
                </a:path>
              </a:pathLst>
            </a:custGeom>
            <a:solidFill>
              <a:srgbClr val="5B825D"/>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5"/>
            <p:cNvSpPr txBox="1"/>
            <p:nvPr/>
          </p:nvSpPr>
          <p:spPr>
            <a:xfrm>
              <a:off x="0" y="-47625"/>
              <a:ext cx="4627500" cy="2097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 name="Google Shape;48;p5"/>
          <p:cNvSpPr/>
          <p:nvPr>
            <p:ph idx="2" type="pic"/>
          </p:nvPr>
        </p:nvSpPr>
        <p:spPr>
          <a:xfrm>
            <a:off x="683950" y="621288"/>
            <a:ext cx="5476800" cy="5476800"/>
          </a:xfrm>
          <a:prstGeom prst="ellipse">
            <a:avLst/>
          </a:prstGeom>
          <a:noFill/>
          <a:ln>
            <a:noFill/>
          </a:ln>
        </p:spPr>
      </p:sp>
      <p:sp>
        <p:nvSpPr>
          <p:cNvPr id="49" name="Google Shape;49;p5"/>
          <p:cNvSpPr/>
          <p:nvPr>
            <p:ph idx="3" type="pic"/>
          </p:nvPr>
        </p:nvSpPr>
        <p:spPr>
          <a:xfrm>
            <a:off x="6369650" y="946101"/>
            <a:ext cx="6790500" cy="6790500"/>
          </a:xfrm>
          <a:prstGeom prst="ellipse">
            <a:avLst/>
          </a:prstGeom>
          <a:noFill/>
          <a:ln>
            <a:noFill/>
          </a:ln>
        </p:spPr>
      </p:sp>
      <p:grpSp>
        <p:nvGrpSpPr>
          <p:cNvPr id="50" name="Google Shape;50;p5"/>
          <p:cNvGrpSpPr/>
          <p:nvPr/>
        </p:nvGrpSpPr>
        <p:grpSpPr>
          <a:xfrm>
            <a:off x="10965445" y="1138797"/>
            <a:ext cx="1590243" cy="1590243"/>
            <a:chOff x="0" y="0"/>
            <a:chExt cx="812800" cy="812800"/>
          </a:xfrm>
        </p:grpSpPr>
        <p:sp>
          <p:nvSpPr>
            <p:cNvPr id="51" name="Google Shape;51;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4D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 name="Google Shape;53;p5"/>
          <p:cNvSpPr/>
          <p:nvPr/>
        </p:nvSpPr>
        <p:spPr>
          <a:xfrm>
            <a:off x="11258556" y="1397790"/>
            <a:ext cx="1004022" cy="1072256"/>
          </a:xfrm>
          <a:custGeom>
            <a:rect b="b" l="l" r="r" t="t"/>
            <a:pathLst>
              <a:path extrusionOk="0" h="1072256" w="1004022">
                <a:moveTo>
                  <a:pt x="0" y="0"/>
                </a:moveTo>
                <a:lnTo>
                  <a:pt x="1004022" y="0"/>
                </a:lnTo>
                <a:lnTo>
                  <a:pt x="1004022" y="1072257"/>
                </a:lnTo>
                <a:lnTo>
                  <a:pt x="0" y="1072257"/>
                </a:lnTo>
                <a:lnTo>
                  <a:pt x="0" y="0"/>
                </a:lnTo>
                <a:close/>
              </a:path>
            </a:pathLst>
          </a:custGeom>
          <a:blipFill rotWithShape="1">
            <a:blip r:embed="rId2">
              <a:alphaModFix/>
            </a:blip>
            <a:stretch>
              <a:fillRect b="0" l="0" r="0" t="0"/>
            </a:stretch>
          </a:blipFill>
          <a:ln>
            <a:noFill/>
          </a:ln>
        </p:spPr>
      </p:sp>
      <p:sp>
        <p:nvSpPr>
          <p:cNvPr id="54" name="Google Shape;54;p5"/>
          <p:cNvSpPr/>
          <p:nvPr>
            <p:ph idx="4" type="pic"/>
          </p:nvPr>
        </p:nvSpPr>
        <p:spPr>
          <a:xfrm>
            <a:off x="13532300" y="621297"/>
            <a:ext cx="4183500" cy="4183500"/>
          </a:xfrm>
          <a:prstGeom prst="ellipse">
            <a:avLst/>
          </a:prstGeom>
          <a:noFill/>
          <a:ln>
            <a:noFill/>
          </a:ln>
        </p:spPr>
      </p:sp>
      <p:sp>
        <p:nvSpPr>
          <p:cNvPr id="55" name="Google Shape;55;p5"/>
          <p:cNvSpPr/>
          <p:nvPr/>
        </p:nvSpPr>
        <p:spPr>
          <a:xfrm rot="2383938">
            <a:off x="14759116" y="4602409"/>
            <a:ext cx="2280875" cy="2450158"/>
          </a:xfrm>
          <a:custGeom>
            <a:rect b="b" l="l" r="r" t="t"/>
            <a:pathLst>
              <a:path extrusionOk="0" h="2447101" w="2278029">
                <a:moveTo>
                  <a:pt x="0" y="0"/>
                </a:moveTo>
                <a:lnTo>
                  <a:pt x="2278029" y="0"/>
                </a:lnTo>
                <a:lnTo>
                  <a:pt x="2278029" y="2447101"/>
                </a:lnTo>
                <a:lnTo>
                  <a:pt x="0" y="2447101"/>
                </a:lnTo>
                <a:lnTo>
                  <a:pt x="0" y="0"/>
                </a:lnTo>
                <a:close/>
              </a:path>
            </a:pathLst>
          </a:custGeom>
          <a:blipFill rotWithShape="1">
            <a:blip r:embed="rId3">
              <a:alphaModFix/>
            </a:blip>
            <a:stretch>
              <a:fillRect b="0" l="0" r="0" t="0"/>
            </a:stretch>
          </a:blipFill>
          <a:ln>
            <a:noFill/>
          </a:ln>
        </p:spPr>
      </p:sp>
      <p:sp>
        <p:nvSpPr>
          <p:cNvPr id="56" name="Google Shape;56;p5"/>
          <p:cNvSpPr/>
          <p:nvPr/>
        </p:nvSpPr>
        <p:spPr>
          <a:xfrm flipH="1">
            <a:off x="1799270" y="1074228"/>
            <a:ext cx="1477234" cy="1243563"/>
          </a:xfrm>
          <a:custGeom>
            <a:rect b="b" l="l" r="r" t="t"/>
            <a:pathLst>
              <a:path extrusionOk="0" h="1243563" w="1477234">
                <a:moveTo>
                  <a:pt x="1477234" y="0"/>
                </a:moveTo>
                <a:lnTo>
                  <a:pt x="0" y="0"/>
                </a:lnTo>
                <a:lnTo>
                  <a:pt x="0" y="1243563"/>
                </a:lnTo>
                <a:lnTo>
                  <a:pt x="1477234" y="1243563"/>
                </a:lnTo>
                <a:lnTo>
                  <a:pt x="1477234" y="0"/>
                </a:lnTo>
                <a:close/>
              </a:path>
            </a:pathLst>
          </a:custGeom>
          <a:blipFill rotWithShape="1">
            <a:blip r:embed="rId4">
              <a:alphaModFix/>
            </a:blip>
            <a:stretch>
              <a:fillRect b="0" l="0" r="0" t="0"/>
            </a:stretch>
          </a:blipFill>
          <a:ln>
            <a:noFill/>
          </a:ln>
        </p:spPr>
      </p:sp>
      <p:sp>
        <p:nvSpPr>
          <p:cNvPr id="57" name="Google Shape;57;p5"/>
          <p:cNvSpPr txBox="1"/>
          <p:nvPr>
            <p:ph type="title"/>
          </p:nvPr>
        </p:nvSpPr>
        <p:spPr>
          <a:xfrm>
            <a:off x="5302250" y="8291950"/>
            <a:ext cx="8925300" cy="1072200"/>
          </a:xfrm>
          <a:prstGeom prst="rect">
            <a:avLst/>
          </a:prstGeom>
        </p:spPr>
        <p:txBody>
          <a:bodyPr anchorCtr="0" anchor="t" bIns="45700" lIns="91425" spcFirstLastPara="1" rIns="91425" wrap="square" tIns="45700">
            <a:normAutofit/>
          </a:bodyPr>
          <a:lstStyle>
            <a:lvl1pPr lvl="0">
              <a:spcBef>
                <a:spcPts val="0"/>
              </a:spcBef>
              <a:spcAft>
                <a:spcPts val="0"/>
              </a:spcAft>
              <a:buSzPts val="90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58" name="Google Shape;58;p5"/>
          <p:cNvSpPr txBox="1"/>
          <p:nvPr>
            <p:ph idx="1" type="body"/>
          </p:nvPr>
        </p:nvSpPr>
        <p:spPr>
          <a:xfrm>
            <a:off x="5217325" y="9565100"/>
            <a:ext cx="9022200" cy="426600"/>
          </a:xfrm>
          <a:prstGeom prst="rect">
            <a:avLst/>
          </a:prstGeom>
        </p:spPr>
        <p:txBody>
          <a:bodyPr anchorCtr="0" anchor="t" bIns="45700" lIns="91425" spcFirstLastPara="1" rIns="91425" wrap="square" tIns="45700">
            <a:normAutofit/>
          </a:bodyPr>
          <a:lstStyle>
            <a:lvl1pPr indent="-361950" lvl="0" marL="457200" algn="ctr">
              <a:spcBef>
                <a:spcPts val="640"/>
              </a:spcBef>
              <a:spcAft>
                <a:spcPts val="0"/>
              </a:spcAft>
              <a:buSzPts val="2100"/>
              <a:buFont typeface="Libre Franklin"/>
              <a:buChar char="•"/>
              <a:defRPr b="0" sz="2100">
                <a:latin typeface="Libre Franklin"/>
                <a:ea typeface="Libre Franklin"/>
                <a:cs typeface="Libre Franklin"/>
                <a:sym typeface="Libre Franklin"/>
              </a:defRPr>
            </a:lvl1pPr>
            <a:lvl2pPr indent="-361950" lvl="1" marL="914400" algn="ctr">
              <a:spcBef>
                <a:spcPts val="560"/>
              </a:spcBef>
              <a:spcAft>
                <a:spcPts val="0"/>
              </a:spcAft>
              <a:buSzPts val="2100"/>
              <a:buChar char="–"/>
              <a:defRPr/>
            </a:lvl2pPr>
            <a:lvl3pPr indent="-361950" lvl="2" marL="1371600" algn="ctr">
              <a:spcBef>
                <a:spcPts val="480"/>
              </a:spcBef>
              <a:spcAft>
                <a:spcPts val="0"/>
              </a:spcAft>
              <a:buSzPts val="2100"/>
              <a:buChar char="•"/>
              <a:defRPr/>
            </a:lvl3pPr>
            <a:lvl4pPr indent="-361950" lvl="3" marL="1828800" algn="ctr">
              <a:spcBef>
                <a:spcPts val="400"/>
              </a:spcBef>
              <a:spcAft>
                <a:spcPts val="0"/>
              </a:spcAft>
              <a:buSzPts val="2100"/>
              <a:buChar char="–"/>
              <a:defRPr/>
            </a:lvl4pPr>
            <a:lvl5pPr indent="-361950" lvl="4" marL="2286000" algn="ctr">
              <a:spcBef>
                <a:spcPts val="400"/>
              </a:spcBef>
              <a:spcAft>
                <a:spcPts val="0"/>
              </a:spcAft>
              <a:buSzPts val="2100"/>
              <a:buChar char="»"/>
              <a:defRPr/>
            </a:lvl5pPr>
            <a:lvl6pPr indent="-361950" lvl="5" marL="2743200" algn="ctr">
              <a:spcBef>
                <a:spcPts val="400"/>
              </a:spcBef>
              <a:spcAft>
                <a:spcPts val="0"/>
              </a:spcAft>
              <a:buSzPts val="2100"/>
              <a:buChar char="•"/>
              <a:defRPr/>
            </a:lvl6pPr>
            <a:lvl7pPr indent="-361950" lvl="6" marL="3200400" algn="ctr">
              <a:spcBef>
                <a:spcPts val="400"/>
              </a:spcBef>
              <a:spcAft>
                <a:spcPts val="0"/>
              </a:spcAft>
              <a:buSzPts val="2100"/>
              <a:buChar char="•"/>
              <a:defRPr/>
            </a:lvl7pPr>
            <a:lvl8pPr indent="-361950" lvl="7" marL="3657600" algn="ctr">
              <a:spcBef>
                <a:spcPts val="400"/>
              </a:spcBef>
              <a:spcAft>
                <a:spcPts val="0"/>
              </a:spcAft>
              <a:buSzPts val="2100"/>
              <a:buChar char="•"/>
              <a:defRPr/>
            </a:lvl8pPr>
            <a:lvl9pPr indent="-361950" lvl="8" marL="4114800" algn="ctr">
              <a:spcBef>
                <a:spcPts val="400"/>
              </a:spcBef>
              <a:spcAft>
                <a:spcPts val="0"/>
              </a:spcAft>
              <a:buSzPts val="21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59" name="Shape 59"/>
        <p:cNvGrpSpPr/>
        <p:nvPr/>
      </p:nvGrpSpPr>
      <p:grpSpPr>
        <a:xfrm>
          <a:off x="0" y="0"/>
          <a:ext cx="0" cy="0"/>
          <a:chOff x="0" y="0"/>
          <a:chExt cx="0" cy="0"/>
        </a:xfrm>
      </p:grpSpPr>
      <p:grpSp>
        <p:nvGrpSpPr>
          <p:cNvPr id="60" name="Google Shape;60;p6"/>
          <p:cNvGrpSpPr/>
          <p:nvPr/>
        </p:nvGrpSpPr>
        <p:grpSpPr>
          <a:xfrm>
            <a:off x="12533246" y="4367789"/>
            <a:ext cx="4881238" cy="2283900"/>
            <a:chOff x="0" y="-47625"/>
            <a:chExt cx="1285585" cy="601517"/>
          </a:xfrm>
        </p:grpSpPr>
        <p:sp>
          <p:nvSpPr>
            <p:cNvPr id="61" name="Google Shape;61;p6"/>
            <p:cNvSpPr/>
            <p:nvPr/>
          </p:nvSpPr>
          <p:spPr>
            <a:xfrm>
              <a:off x="0" y="0"/>
              <a:ext cx="1285585" cy="553892"/>
            </a:xfrm>
            <a:custGeom>
              <a:rect b="b" l="l" r="r" t="t"/>
              <a:pathLst>
                <a:path extrusionOk="0" h="553892" w="1285585">
                  <a:moveTo>
                    <a:pt x="80889" y="0"/>
                  </a:moveTo>
                  <a:lnTo>
                    <a:pt x="1204696" y="0"/>
                  </a:lnTo>
                  <a:cubicBezTo>
                    <a:pt x="1249370" y="0"/>
                    <a:pt x="1285585" y="36215"/>
                    <a:pt x="1285585" y="80889"/>
                  </a:cubicBezTo>
                  <a:lnTo>
                    <a:pt x="1285585" y="473003"/>
                  </a:lnTo>
                  <a:cubicBezTo>
                    <a:pt x="1285585" y="494456"/>
                    <a:pt x="1277063" y="515031"/>
                    <a:pt x="1261893" y="530200"/>
                  </a:cubicBezTo>
                  <a:cubicBezTo>
                    <a:pt x="1246724" y="545370"/>
                    <a:pt x="1226149" y="553892"/>
                    <a:pt x="1204696" y="553892"/>
                  </a:cubicBezTo>
                  <a:lnTo>
                    <a:pt x="80889" y="553892"/>
                  </a:lnTo>
                  <a:cubicBezTo>
                    <a:pt x="36215" y="553892"/>
                    <a:pt x="0" y="517677"/>
                    <a:pt x="0" y="473003"/>
                  </a:cubicBezTo>
                  <a:lnTo>
                    <a:pt x="0" y="80889"/>
                  </a:lnTo>
                  <a:cubicBezTo>
                    <a:pt x="0" y="36215"/>
                    <a:pt x="36215" y="0"/>
                    <a:pt x="80889" y="0"/>
                  </a:cubicBezTo>
                  <a:close/>
                </a:path>
              </a:pathLst>
            </a:custGeom>
            <a:solidFill>
              <a:srgbClr val="ED7843"/>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6"/>
            <p:cNvSpPr txBox="1"/>
            <p:nvPr/>
          </p:nvSpPr>
          <p:spPr>
            <a:xfrm>
              <a:off x="0" y="-47625"/>
              <a:ext cx="1285500" cy="601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 name="Google Shape;63;p6"/>
          <p:cNvGrpSpPr/>
          <p:nvPr/>
        </p:nvGrpSpPr>
        <p:grpSpPr>
          <a:xfrm>
            <a:off x="13116228" y="3967052"/>
            <a:ext cx="3715530" cy="955716"/>
            <a:chOff x="0" y="-38100"/>
            <a:chExt cx="682500" cy="175554"/>
          </a:xfrm>
        </p:grpSpPr>
        <p:sp>
          <p:nvSpPr>
            <p:cNvPr id="64" name="Google Shape;64;p6"/>
            <p:cNvSpPr/>
            <p:nvPr/>
          </p:nvSpPr>
          <p:spPr>
            <a:xfrm>
              <a:off x="0" y="0"/>
              <a:ext cx="682449" cy="137454"/>
            </a:xfrm>
            <a:custGeom>
              <a:rect b="b" l="l" r="r" t="t"/>
              <a:pathLst>
                <a:path extrusionOk="0" h="137454" w="682449">
                  <a:moveTo>
                    <a:pt x="68727" y="0"/>
                  </a:moveTo>
                  <a:lnTo>
                    <a:pt x="613722" y="0"/>
                  </a:lnTo>
                  <a:cubicBezTo>
                    <a:pt x="631949" y="0"/>
                    <a:pt x="649430" y="7241"/>
                    <a:pt x="662319" y="20130"/>
                  </a:cubicBezTo>
                  <a:cubicBezTo>
                    <a:pt x="675208" y="33018"/>
                    <a:pt x="682449" y="50499"/>
                    <a:pt x="682449" y="68727"/>
                  </a:cubicBezTo>
                  <a:lnTo>
                    <a:pt x="682449" y="68727"/>
                  </a:lnTo>
                  <a:cubicBezTo>
                    <a:pt x="682449" y="86954"/>
                    <a:pt x="675208" y="104435"/>
                    <a:pt x="662319" y="117324"/>
                  </a:cubicBezTo>
                  <a:cubicBezTo>
                    <a:pt x="649430" y="130213"/>
                    <a:pt x="631949" y="137454"/>
                    <a:pt x="613722" y="137454"/>
                  </a:cubicBezTo>
                  <a:lnTo>
                    <a:pt x="68727" y="137454"/>
                  </a:lnTo>
                  <a:cubicBezTo>
                    <a:pt x="50499" y="137454"/>
                    <a:pt x="33018" y="130213"/>
                    <a:pt x="20130" y="117324"/>
                  </a:cubicBezTo>
                  <a:cubicBezTo>
                    <a:pt x="7241" y="104435"/>
                    <a:pt x="0" y="86954"/>
                    <a:pt x="0" y="68727"/>
                  </a:cubicBezTo>
                  <a:lnTo>
                    <a:pt x="0" y="68727"/>
                  </a:lnTo>
                  <a:cubicBezTo>
                    <a:pt x="0" y="50499"/>
                    <a:pt x="7241" y="33018"/>
                    <a:pt x="20130" y="20130"/>
                  </a:cubicBezTo>
                  <a:cubicBezTo>
                    <a:pt x="33018" y="7241"/>
                    <a:pt x="50499" y="0"/>
                    <a:pt x="68727" y="0"/>
                  </a:cubicBezTo>
                  <a:close/>
                </a:path>
              </a:pathLst>
            </a:custGeom>
            <a:solidFill>
              <a:srgbClr val="FFFFFF"/>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6"/>
            <p:cNvSpPr txBox="1"/>
            <p:nvPr/>
          </p:nvSpPr>
          <p:spPr>
            <a:xfrm>
              <a:off x="0" y="-38100"/>
              <a:ext cx="682500" cy="175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 name="Google Shape;66;p6"/>
          <p:cNvGrpSpPr/>
          <p:nvPr/>
        </p:nvGrpSpPr>
        <p:grpSpPr>
          <a:xfrm>
            <a:off x="7142374" y="4382174"/>
            <a:ext cx="4881238" cy="2283900"/>
            <a:chOff x="0" y="-47625"/>
            <a:chExt cx="1285585" cy="601517"/>
          </a:xfrm>
        </p:grpSpPr>
        <p:sp>
          <p:nvSpPr>
            <p:cNvPr id="67" name="Google Shape;67;p6"/>
            <p:cNvSpPr/>
            <p:nvPr/>
          </p:nvSpPr>
          <p:spPr>
            <a:xfrm>
              <a:off x="0" y="0"/>
              <a:ext cx="1285585" cy="553892"/>
            </a:xfrm>
            <a:custGeom>
              <a:rect b="b" l="l" r="r" t="t"/>
              <a:pathLst>
                <a:path extrusionOk="0" h="553892" w="1285585">
                  <a:moveTo>
                    <a:pt x="80889" y="0"/>
                  </a:moveTo>
                  <a:lnTo>
                    <a:pt x="1204696" y="0"/>
                  </a:lnTo>
                  <a:cubicBezTo>
                    <a:pt x="1249370" y="0"/>
                    <a:pt x="1285585" y="36215"/>
                    <a:pt x="1285585" y="80889"/>
                  </a:cubicBezTo>
                  <a:lnTo>
                    <a:pt x="1285585" y="473003"/>
                  </a:lnTo>
                  <a:cubicBezTo>
                    <a:pt x="1285585" y="494456"/>
                    <a:pt x="1277063" y="515031"/>
                    <a:pt x="1261893" y="530200"/>
                  </a:cubicBezTo>
                  <a:cubicBezTo>
                    <a:pt x="1246724" y="545370"/>
                    <a:pt x="1226149" y="553892"/>
                    <a:pt x="1204696" y="553892"/>
                  </a:cubicBezTo>
                  <a:lnTo>
                    <a:pt x="80889" y="553892"/>
                  </a:lnTo>
                  <a:cubicBezTo>
                    <a:pt x="36215" y="553892"/>
                    <a:pt x="0" y="517677"/>
                    <a:pt x="0" y="473003"/>
                  </a:cubicBezTo>
                  <a:lnTo>
                    <a:pt x="0" y="80889"/>
                  </a:lnTo>
                  <a:cubicBezTo>
                    <a:pt x="0" y="36215"/>
                    <a:pt x="36215" y="0"/>
                    <a:pt x="80889" y="0"/>
                  </a:cubicBezTo>
                  <a:close/>
                </a:path>
              </a:pathLst>
            </a:custGeom>
            <a:solidFill>
              <a:srgbClr val="ED7843"/>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6"/>
            <p:cNvSpPr txBox="1"/>
            <p:nvPr/>
          </p:nvSpPr>
          <p:spPr>
            <a:xfrm>
              <a:off x="0" y="-47625"/>
              <a:ext cx="1285500" cy="601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 name="Google Shape;69;p6"/>
          <p:cNvGrpSpPr/>
          <p:nvPr/>
        </p:nvGrpSpPr>
        <p:grpSpPr>
          <a:xfrm>
            <a:off x="7725355" y="3981437"/>
            <a:ext cx="3715530" cy="955716"/>
            <a:chOff x="0" y="-38100"/>
            <a:chExt cx="682500" cy="175554"/>
          </a:xfrm>
        </p:grpSpPr>
        <p:sp>
          <p:nvSpPr>
            <p:cNvPr id="70" name="Google Shape;70;p6"/>
            <p:cNvSpPr/>
            <p:nvPr/>
          </p:nvSpPr>
          <p:spPr>
            <a:xfrm>
              <a:off x="0" y="0"/>
              <a:ext cx="682449" cy="137454"/>
            </a:xfrm>
            <a:custGeom>
              <a:rect b="b" l="l" r="r" t="t"/>
              <a:pathLst>
                <a:path extrusionOk="0" h="137454" w="682449">
                  <a:moveTo>
                    <a:pt x="68727" y="0"/>
                  </a:moveTo>
                  <a:lnTo>
                    <a:pt x="613722" y="0"/>
                  </a:lnTo>
                  <a:cubicBezTo>
                    <a:pt x="631949" y="0"/>
                    <a:pt x="649430" y="7241"/>
                    <a:pt x="662319" y="20130"/>
                  </a:cubicBezTo>
                  <a:cubicBezTo>
                    <a:pt x="675208" y="33018"/>
                    <a:pt x="682449" y="50499"/>
                    <a:pt x="682449" y="68727"/>
                  </a:cubicBezTo>
                  <a:lnTo>
                    <a:pt x="682449" y="68727"/>
                  </a:lnTo>
                  <a:cubicBezTo>
                    <a:pt x="682449" y="86954"/>
                    <a:pt x="675208" y="104435"/>
                    <a:pt x="662319" y="117324"/>
                  </a:cubicBezTo>
                  <a:cubicBezTo>
                    <a:pt x="649430" y="130213"/>
                    <a:pt x="631949" y="137454"/>
                    <a:pt x="613722" y="137454"/>
                  </a:cubicBezTo>
                  <a:lnTo>
                    <a:pt x="68727" y="137454"/>
                  </a:lnTo>
                  <a:cubicBezTo>
                    <a:pt x="50499" y="137454"/>
                    <a:pt x="33018" y="130213"/>
                    <a:pt x="20130" y="117324"/>
                  </a:cubicBezTo>
                  <a:cubicBezTo>
                    <a:pt x="7241" y="104435"/>
                    <a:pt x="0" y="86954"/>
                    <a:pt x="0" y="68727"/>
                  </a:cubicBezTo>
                  <a:lnTo>
                    <a:pt x="0" y="68727"/>
                  </a:lnTo>
                  <a:cubicBezTo>
                    <a:pt x="0" y="50499"/>
                    <a:pt x="7241" y="33018"/>
                    <a:pt x="20130" y="20130"/>
                  </a:cubicBezTo>
                  <a:cubicBezTo>
                    <a:pt x="33018" y="7241"/>
                    <a:pt x="50499" y="0"/>
                    <a:pt x="68727" y="0"/>
                  </a:cubicBezTo>
                  <a:close/>
                </a:path>
              </a:pathLst>
            </a:custGeom>
            <a:solidFill>
              <a:srgbClr val="FFFFFF"/>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6"/>
            <p:cNvSpPr txBox="1"/>
            <p:nvPr/>
          </p:nvSpPr>
          <p:spPr>
            <a:xfrm>
              <a:off x="0" y="-38100"/>
              <a:ext cx="682500" cy="175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2" name="Google Shape;72;p6"/>
          <p:cNvSpPr/>
          <p:nvPr/>
        </p:nvSpPr>
        <p:spPr>
          <a:xfrm rot="-2212194">
            <a:off x="14856233" y="9252269"/>
            <a:ext cx="3834802" cy="1812816"/>
          </a:xfrm>
          <a:custGeom>
            <a:rect b="b" l="l" r="r" t="t"/>
            <a:pathLst>
              <a:path extrusionOk="0" h="1812816" w="3834802">
                <a:moveTo>
                  <a:pt x="0" y="0"/>
                </a:moveTo>
                <a:lnTo>
                  <a:pt x="3834803" y="0"/>
                </a:lnTo>
                <a:lnTo>
                  <a:pt x="3834803" y="1812815"/>
                </a:lnTo>
                <a:lnTo>
                  <a:pt x="0" y="1812815"/>
                </a:lnTo>
                <a:lnTo>
                  <a:pt x="0" y="0"/>
                </a:lnTo>
                <a:close/>
              </a:path>
            </a:pathLst>
          </a:custGeom>
          <a:blipFill rotWithShape="1">
            <a:blip r:embed="rId2">
              <a:alphaModFix/>
            </a:blip>
            <a:stretch>
              <a:fillRect b="0" l="0" r="0" t="0"/>
            </a:stretch>
          </a:blipFill>
          <a:ln>
            <a:noFill/>
          </a:ln>
        </p:spPr>
      </p:sp>
      <p:grpSp>
        <p:nvGrpSpPr>
          <p:cNvPr id="73" name="Google Shape;73;p6"/>
          <p:cNvGrpSpPr/>
          <p:nvPr/>
        </p:nvGrpSpPr>
        <p:grpSpPr>
          <a:xfrm>
            <a:off x="12533246" y="7399217"/>
            <a:ext cx="4881238" cy="2283900"/>
            <a:chOff x="0" y="-47625"/>
            <a:chExt cx="1285585" cy="601517"/>
          </a:xfrm>
        </p:grpSpPr>
        <p:sp>
          <p:nvSpPr>
            <p:cNvPr id="74" name="Google Shape;74;p6"/>
            <p:cNvSpPr/>
            <p:nvPr/>
          </p:nvSpPr>
          <p:spPr>
            <a:xfrm>
              <a:off x="0" y="0"/>
              <a:ext cx="1285585" cy="553892"/>
            </a:xfrm>
            <a:custGeom>
              <a:rect b="b" l="l" r="r" t="t"/>
              <a:pathLst>
                <a:path extrusionOk="0" h="553892" w="1285585">
                  <a:moveTo>
                    <a:pt x="80889" y="0"/>
                  </a:moveTo>
                  <a:lnTo>
                    <a:pt x="1204696" y="0"/>
                  </a:lnTo>
                  <a:cubicBezTo>
                    <a:pt x="1249370" y="0"/>
                    <a:pt x="1285585" y="36215"/>
                    <a:pt x="1285585" y="80889"/>
                  </a:cubicBezTo>
                  <a:lnTo>
                    <a:pt x="1285585" y="473003"/>
                  </a:lnTo>
                  <a:cubicBezTo>
                    <a:pt x="1285585" y="494456"/>
                    <a:pt x="1277063" y="515031"/>
                    <a:pt x="1261893" y="530200"/>
                  </a:cubicBezTo>
                  <a:cubicBezTo>
                    <a:pt x="1246724" y="545370"/>
                    <a:pt x="1226149" y="553892"/>
                    <a:pt x="1204696" y="553892"/>
                  </a:cubicBezTo>
                  <a:lnTo>
                    <a:pt x="80889" y="553892"/>
                  </a:lnTo>
                  <a:cubicBezTo>
                    <a:pt x="36215" y="553892"/>
                    <a:pt x="0" y="517677"/>
                    <a:pt x="0" y="473003"/>
                  </a:cubicBezTo>
                  <a:lnTo>
                    <a:pt x="0" y="80889"/>
                  </a:lnTo>
                  <a:cubicBezTo>
                    <a:pt x="0" y="36215"/>
                    <a:pt x="36215" y="0"/>
                    <a:pt x="80889" y="0"/>
                  </a:cubicBezTo>
                  <a:close/>
                </a:path>
              </a:pathLst>
            </a:custGeom>
            <a:solidFill>
              <a:srgbClr val="ED7843"/>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6"/>
            <p:cNvSpPr txBox="1"/>
            <p:nvPr/>
          </p:nvSpPr>
          <p:spPr>
            <a:xfrm>
              <a:off x="0" y="-47625"/>
              <a:ext cx="1285500" cy="601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 name="Google Shape;76;p6"/>
          <p:cNvGrpSpPr/>
          <p:nvPr/>
        </p:nvGrpSpPr>
        <p:grpSpPr>
          <a:xfrm>
            <a:off x="13116228" y="6998479"/>
            <a:ext cx="3715530" cy="955716"/>
            <a:chOff x="0" y="-38100"/>
            <a:chExt cx="682500" cy="175554"/>
          </a:xfrm>
        </p:grpSpPr>
        <p:sp>
          <p:nvSpPr>
            <p:cNvPr id="77" name="Google Shape;77;p6"/>
            <p:cNvSpPr/>
            <p:nvPr/>
          </p:nvSpPr>
          <p:spPr>
            <a:xfrm>
              <a:off x="0" y="0"/>
              <a:ext cx="682449" cy="137454"/>
            </a:xfrm>
            <a:custGeom>
              <a:rect b="b" l="l" r="r" t="t"/>
              <a:pathLst>
                <a:path extrusionOk="0" h="137454" w="682449">
                  <a:moveTo>
                    <a:pt x="68727" y="0"/>
                  </a:moveTo>
                  <a:lnTo>
                    <a:pt x="613722" y="0"/>
                  </a:lnTo>
                  <a:cubicBezTo>
                    <a:pt x="631949" y="0"/>
                    <a:pt x="649430" y="7241"/>
                    <a:pt x="662319" y="20130"/>
                  </a:cubicBezTo>
                  <a:cubicBezTo>
                    <a:pt x="675208" y="33018"/>
                    <a:pt x="682449" y="50499"/>
                    <a:pt x="682449" y="68727"/>
                  </a:cubicBezTo>
                  <a:lnTo>
                    <a:pt x="682449" y="68727"/>
                  </a:lnTo>
                  <a:cubicBezTo>
                    <a:pt x="682449" y="86954"/>
                    <a:pt x="675208" y="104435"/>
                    <a:pt x="662319" y="117324"/>
                  </a:cubicBezTo>
                  <a:cubicBezTo>
                    <a:pt x="649430" y="130213"/>
                    <a:pt x="631949" y="137454"/>
                    <a:pt x="613722" y="137454"/>
                  </a:cubicBezTo>
                  <a:lnTo>
                    <a:pt x="68727" y="137454"/>
                  </a:lnTo>
                  <a:cubicBezTo>
                    <a:pt x="50499" y="137454"/>
                    <a:pt x="33018" y="130213"/>
                    <a:pt x="20130" y="117324"/>
                  </a:cubicBezTo>
                  <a:cubicBezTo>
                    <a:pt x="7241" y="104435"/>
                    <a:pt x="0" y="86954"/>
                    <a:pt x="0" y="68727"/>
                  </a:cubicBezTo>
                  <a:lnTo>
                    <a:pt x="0" y="68727"/>
                  </a:lnTo>
                  <a:cubicBezTo>
                    <a:pt x="0" y="50499"/>
                    <a:pt x="7241" y="33018"/>
                    <a:pt x="20130" y="20130"/>
                  </a:cubicBezTo>
                  <a:cubicBezTo>
                    <a:pt x="33018" y="7241"/>
                    <a:pt x="50499" y="0"/>
                    <a:pt x="68727" y="0"/>
                  </a:cubicBezTo>
                  <a:close/>
                </a:path>
              </a:pathLst>
            </a:custGeom>
            <a:solidFill>
              <a:srgbClr val="FFFFFF"/>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6"/>
            <p:cNvSpPr txBox="1"/>
            <p:nvPr/>
          </p:nvSpPr>
          <p:spPr>
            <a:xfrm>
              <a:off x="0" y="-38100"/>
              <a:ext cx="682500" cy="175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 name="Google Shape;79;p6"/>
          <p:cNvGrpSpPr/>
          <p:nvPr/>
        </p:nvGrpSpPr>
        <p:grpSpPr>
          <a:xfrm>
            <a:off x="7142374" y="7399217"/>
            <a:ext cx="4881238" cy="2283900"/>
            <a:chOff x="0" y="-47625"/>
            <a:chExt cx="1285585" cy="601517"/>
          </a:xfrm>
        </p:grpSpPr>
        <p:sp>
          <p:nvSpPr>
            <p:cNvPr id="80" name="Google Shape;80;p6"/>
            <p:cNvSpPr/>
            <p:nvPr/>
          </p:nvSpPr>
          <p:spPr>
            <a:xfrm>
              <a:off x="0" y="0"/>
              <a:ext cx="1285585" cy="553892"/>
            </a:xfrm>
            <a:custGeom>
              <a:rect b="b" l="l" r="r" t="t"/>
              <a:pathLst>
                <a:path extrusionOk="0" h="553892" w="1285585">
                  <a:moveTo>
                    <a:pt x="80889" y="0"/>
                  </a:moveTo>
                  <a:lnTo>
                    <a:pt x="1204696" y="0"/>
                  </a:lnTo>
                  <a:cubicBezTo>
                    <a:pt x="1249370" y="0"/>
                    <a:pt x="1285585" y="36215"/>
                    <a:pt x="1285585" y="80889"/>
                  </a:cubicBezTo>
                  <a:lnTo>
                    <a:pt x="1285585" y="473003"/>
                  </a:lnTo>
                  <a:cubicBezTo>
                    <a:pt x="1285585" y="494456"/>
                    <a:pt x="1277063" y="515031"/>
                    <a:pt x="1261893" y="530200"/>
                  </a:cubicBezTo>
                  <a:cubicBezTo>
                    <a:pt x="1246724" y="545370"/>
                    <a:pt x="1226149" y="553892"/>
                    <a:pt x="1204696" y="553892"/>
                  </a:cubicBezTo>
                  <a:lnTo>
                    <a:pt x="80889" y="553892"/>
                  </a:lnTo>
                  <a:cubicBezTo>
                    <a:pt x="36215" y="553892"/>
                    <a:pt x="0" y="517677"/>
                    <a:pt x="0" y="473003"/>
                  </a:cubicBezTo>
                  <a:lnTo>
                    <a:pt x="0" y="80889"/>
                  </a:lnTo>
                  <a:cubicBezTo>
                    <a:pt x="0" y="36215"/>
                    <a:pt x="36215" y="0"/>
                    <a:pt x="80889" y="0"/>
                  </a:cubicBezTo>
                  <a:close/>
                </a:path>
              </a:pathLst>
            </a:custGeom>
            <a:solidFill>
              <a:srgbClr val="ED7843"/>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6"/>
            <p:cNvSpPr txBox="1"/>
            <p:nvPr/>
          </p:nvSpPr>
          <p:spPr>
            <a:xfrm>
              <a:off x="0" y="-47625"/>
              <a:ext cx="1285500" cy="601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 name="Google Shape;82;p6"/>
          <p:cNvGrpSpPr/>
          <p:nvPr/>
        </p:nvGrpSpPr>
        <p:grpSpPr>
          <a:xfrm>
            <a:off x="7725355" y="6998479"/>
            <a:ext cx="3715530" cy="955716"/>
            <a:chOff x="0" y="-38100"/>
            <a:chExt cx="682500" cy="175554"/>
          </a:xfrm>
        </p:grpSpPr>
        <p:sp>
          <p:nvSpPr>
            <p:cNvPr id="83" name="Google Shape;83;p6"/>
            <p:cNvSpPr/>
            <p:nvPr/>
          </p:nvSpPr>
          <p:spPr>
            <a:xfrm>
              <a:off x="0" y="0"/>
              <a:ext cx="682449" cy="137454"/>
            </a:xfrm>
            <a:custGeom>
              <a:rect b="b" l="l" r="r" t="t"/>
              <a:pathLst>
                <a:path extrusionOk="0" h="137454" w="682449">
                  <a:moveTo>
                    <a:pt x="68727" y="0"/>
                  </a:moveTo>
                  <a:lnTo>
                    <a:pt x="613722" y="0"/>
                  </a:lnTo>
                  <a:cubicBezTo>
                    <a:pt x="631949" y="0"/>
                    <a:pt x="649430" y="7241"/>
                    <a:pt x="662319" y="20130"/>
                  </a:cubicBezTo>
                  <a:cubicBezTo>
                    <a:pt x="675208" y="33018"/>
                    <a:pt x="682449" y="50499"/>
                    <a:pt x="682449" y="68727"/>
                  </a:cubicBezTo>
                  <a:lnTo>
                    <a:pt x="682449" y="68727"/>
                  </a:lnTo>
                  <a:cubicBezTo>
                    <a:pt x="682449" y="86954"/>
                    <a:pt x="675208" y="104435"/>
                    <a:pt x="662319" y="117324"/>
                  </a:cubicBezTo>
                  <a:cubicBezTo>
                    <a:pt x="649430" y="130213"/>
                    <a:pt x="631949" y="137454"/>
                    <a:pt x="613722" y="137454"/>
                  </a:cubicBezTo>
                  <a:lnTo>
                    <a:pt x="68727" y="137454"/>
                  </a:lnTo>
                  <a:cubicBezTo>
                    <a:pt x="50499" y="137454"/>
                    <a:pt x="33018" y="130213"/>
                    <a:pt x="20130" y="117324"/>
                  </a:cubicBezTo>
                  <a:cubicBezTo>
                    <a:pt x="7241" y="104435"/>
                    <a:pt x="0" y="86954"/>
                    <a:pt x="0" y="68727"/>
                  </a:cubicBezTo>
                  <a:lnTo>
                    <a:pt x="0" y="68727"/>
                  </a:lnTo>
                  <a:cubicBezTo>
                    <a:pt x="0" y="50499"/>
                    <a:pt x="7241" y="33018"/>
                    <a:pt x="20130" y="20130"/>
                  </a:cubicBezTo>
                  <a:cubicBezTo>
                    <a:pt x="33018" y="7241"/>
                    <a:pt x="50499" y="0"/>
                    <a:pt x="68727" y="0"/>
                  </a:cubicBezTo>
                  <a:close/>
                </a:path>
              </a:pathLst>
            </a:custGeom>
            <a:solidFill>
              <a:srgbClr val="FFFFFF"/>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6"/>
            <p:cNvSpPr txBox="1"/>
            <p:nvPr/>
          </p:nvSpPr>
          <p:spPr>
            <a:xfrm>
              <a:off x="0" y="-38100"/>
              <a:ext cx="682500" cy="175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 name="Google Shape;85;p6"/>
          <p:cNvGrpSpPr/>
          <p:nvPr/>
        </p:nvGrpSpPr>
        <p:grpSpPr>
          <a:xfrm>
            <a:off x="-2130505" y="-1755408"/>
            <a:ext cx="6318382" cy="6318382"/>
            <a:chOff x="0" y="0"/>
            <a:chExt cx="812800" cy="812800"/>
          </a:xfrm>
        </p:grpSpPr>
        <p:sp>
          <p:nvSpPr>
            <p:cNvPr id="86" name="Google Shape;86;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B825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8" name="Google Shape;88;p6"/>
          <p:cNvSpPr/>
          <p:nvPr/>
        </p:nvSpPr>
        <p:spPr>
          <a:xfrm>
            <a:off x="-2055092" y="-714591"/>
            <a:ext cx="4599878" cy="4114800"/>
          </a:xfrm>
          <a:custGeom>
            <a:rect b="b" l="l" r="r" t="t"/>
            <a:pathLst>
              <a:path extrusionOk="0" h="4114800" w="4599878">
                <a:moveTo>
                  <a:pt x="0" y="0"/>
                </a:moveTo>
                <a:lnTo>
                  <a:pt x="4599878" y="0"/>
                </a:lnTo>
                <a:lnTo>
                  <a:pt x="4599878" y="4114800"/>
                </a:lnTo>
                <a:lnTo>
                  <a:pt x="0" y="4114800"/>
                </a:lnTo>
                <a:lnTo>
                  <a:pt x="0" y="0"/>
                </a:lnTo>
                <a:close/>
              </a:path>
            </a:pathLst>
          </a:custGeom>
          <a:blipFill rotWithShape="1">
            <a:blip r:embed="rId3">
              <a:alphaModFix/>
            </a:blip>
            <a:stretch>
              <a:fillRect b="0" l="0" r="0" t="0"/>
            </a:stretch>
          </a:blipFill>
          <a:ln>
            <a:noFill/>
          </a:ln>
        </p:spPr>
      </p:sp>
      <p:sp>
        <p:nvSpPr>
          <p:cNvPr id="89" name="Google Shape;89;p6"/>
          <p:cNvSpPr/>
          <p:nvPr/>
        </p:nvSpPr>
        <p:spPr>
          <a:xfrm>
            <a:off x="4025703" y="763417"/>
            <a:ext cx="2954469" cy="2487126"/>
          </a:xfrm>
          <a:custGeom>
            <a:rect b="b" l="l" r="r" t="t"/>
            <a:pathLst>
              <a:path extrusionOk="0" h="2487126" w="2954469">
                <a:moveTo>
                  <a:pt x="0" y="0"/>
                </a:moveTo>
                <a:lnTo>
                  <a:pt x="2954469" y="0"/>
                </a:lnTo>
                <a:lnTo>
                  <a:pt x="2954469" y="2487126"/>
                </a:lnTo>
                <a:lnTo>
                  <a:pt x="0" y="2487126"/>
                </a:lnTo>
                <a:lnTo>
                  <a:pt x="0" y="0"/>
                </a:lnTo>
                <a:close/>
              </a:path>
            </a:pathLst>
          </a:custGeom>
          <a:blipFill rotWithShape="1">
            <a:blip r:embed="rId4">
              <a:alphaModFix/>
            </a:blip>
            <a:stretch>
              <a:fillRect b="0" l="0" r="0" t="0"/>
            </a:stretch>
          </a:blipFill>
          <a:ln>
            <a:noFill/>
          </a:ln>
        </p:spPr>
      </p:sp>
      <p:sp>
        <p:nvSpPr>
          <p:cNvPr id="90" name="Google Shape;90;p6"/>
          <p:cNvSpPr/>
          <p:nvPr/>
        </p:nvSpPr>
        <p:spPr>
          <a:xfrm>
            <a:off x="12132439" y="3250543"/>
            <a:ext cx="5126861" cy="736404"/>
          </a:xfrm>
          <a:custGeom>
            <a:rect b="b" l="l" r="r" t="t"/>
            <a:pathLst>
              <a:path extrusionOk="0" h="736404" w="5126861">
                <a:moveTo>
                  <a:pt x="0" y="0"/>
                </a:moveTo>
                <a:lnTo>
                  <a:pt x="5126861" y="0"/>
                </a:lnTo>
                <a:lnTo>
                  <a:pt x="5126861" y="736404"/>
                </a:lnTo>
                <a:lnTo>
                  <a:pt x="0" y="736404"/>
                </a:lnTo>
                <a:lnTo>
                  <a:pt x="0" y="0"/>
                </a:lnTo>
                <a:close/>
              </a:path>
            </a:pathLst>
          </a:custGeom>
          <a:blipFill rotWithShape="1">
            <a:blip r:embed="rId5">
              <a:alphaModFix/>
            </a:blip>
            <a:stretch>
              <a:fillRect b="0" l="0" r="0" t="0"/>
            </a:stretch>
          </a:blipFill>
          <a:ln>
            <a:noFill/>
          </a:ln>
        </p:spPr>
      </p:sp>
      <p:pic>
        <p:nvPicPr>
          <p:cNvPr id="91" name="Google Shape;91;p6"/>
          <p:cNvPicPr preferRelativeResize="0"/>
          <p:nvPr/>
        </p:nvPicPr>
        <p:blipFill>
          <a:blip r:embed="rId6">
            <a:alphaModFix/>
          </a:blip>
          <a:stretch>
            <a:fillRect/>
          </a:stretch>
        </p:blipFill>
        <p:spPr>
          <a:xfrm>
            <a:off x="-2563000" y="1343026"/>
            <a:ext cx="10183225" cy="8943974"/>
          </a:xfrm>
          <a:prstGeom prst="rect">
            <a:avLst/>
          </a:prstGeom>
          <a:noFill/>
          <a:ln>
            <a:noFill/>
          </a:ln>
        </p:spPr>
      </p:pic>
      <p:sp>
        <p:nvSpPr>
          <p:cNvPr id="92" name="Google Shape;92;p6"/>
          <p:cNvSpPr txBox="1"/>
          <p:nvPr>
            <p:ph idx="1" type="body"/>
          </p:nvPr>
        </p:nvSpPr>
        <p:spPr>
          <a:xfrm>
            <a:off x="7782088" y="8462575"/>
            <a:ext cx="3601800" cy="8859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Clr>
                <a:schemeClr val="lt1"/>
              </a:buClr>
              <a:buSzPts val="2100"/>
              <a:buFont typeface="Libre Franklin"/>
              <a:buChar char="•"/>
              <a:defRPr b="0" sz="2100">
                <a:solidFill>
                  <a:schemeClr val="lt1"/>
                </a:solidFill>
                <a:latin typeface="Libre Franklin"/>
                <a:ea typeface="Libre Franklin"/>
                <a:cs typeface="Libre Franklin"/>
                <a:sym typeface="Libre Franklin"/>
              </a:defRPr>
            </a:lvl1pPr>
            <a:lvl2pPr indent="-361950" lvl="1" marL="914400">
              <a:spcBef>
                <a:spcPts val="560"/>
              </a:spcBef>
              <a:spcAft>
                <a:spcPts val="0"/>
              </a:spcAft>
              <a:buClr>
                <a:schemeClr val="lt1"/>
              </a:buClr>
              <a:buSzPts val="2100"/>
              <a:buChar char="–"/>
              <a:defRPr>
                <a:solidFill>
                  <a:schemeClr val="lt1"/>
                </a:solidFill>
              </a:defRPr>
            </a:lvl2pPr>
            <a:lvl3pPr indent="-361950" lvl="2" marL="1371600">
              <a:spcBef>
                <a:spcPts val="480"/>
              </a:spcBef>
              <a:spcAft>
                <a:spcPts val="0"/>
              </a:spcAft>
              <a:buClr>
                <a:schemeClr val="lt1"/>
              </a:buClr>
              <a:buSzPts val="2100"/>
              <a:buChar char="•"/>
              <a:defRPr>
                <a:solidFill>
                  <a:schemeClr val="lt1"/>
                </a:solidFill>
              </a:defRPr>
            </a:lvl3pPr>
            <a:lvl4pPr indent="-361950" lvl="3" marL="1828800">
              <a:spcBef>
                <a:spcPts val="400"/>
              </a:spcBef>
              <a:spcAft>
                <a:spcPts val="0"/>
              </a:spcAft>
              <a:buClr>
                <a:schemeClr val="lt1"/>
              </a:buClr>
              <a:buSzPts val="2100"/>
              <a:buChar char="–"/>
              <a:defRPr>
                <a:solidFill>
                  <a:schemeClr val="lt1"/>
                </a:solidFill>
              </a:defRPr>
            </a:lvl4pPr>
            <a:lvl5pPr indent="-361950" lvl="4" marL="2286000">
              <a:spcBef>
                <a:spcPts val="400"/>
              </a:spcBef>
              <a:spcAft>
                <a:spcPts val="0"/>
              </a:spcAft>
              <a:buClr>
                <a:schemeClr val="lt1"/>
              </a:buClr>
              <a:buSzPts val="2100"/>
              <a:buChar char="»"/>
              <a:defRPr>
                <a:solidFill>
                  <a:schemeClr val="lt1"/>
                </a:solidFill>
              </a:defRPr>
            </a:lvl5pPr>
            <a:lvl6pPr indent="-361950" lvl="5" marL="2743200">
              <a:spcBef>
                <a:spcPts val="400"/>
              </a:spcBef>
              <a:spcAft>
                <a:spcPts val="0"/>
              </a:spcAft>
              <a:buClr>
                <a:schemeClr val="lt1"/>
              </a:buClr>
              <a:buSzPts val="2100"/>
              <a:buChar char="•"/>
              <a:defRPr>
                <a:solidFill>
                  <a:schemeClr val="lt1"/>
                </a:solidFill>
              </a:defRPr>
            </a:lvl6pPr>
            <a:lvl7pPr indent="-361950" lvl="6" marL="3200400">
              <a:spcBef>
                <a:spcPts val="400"/>
              </a:spcBef>
              <a:spcAft>
                <a:spcPts val="0"/>
              </a:spcAft>
              <a:buClr>
                <a:schemeClr val="lt1"/>
              </a:buClr>
              <a:buSzPts val="2100"/>
              <a:buChar char="•"/>
              <a:defRPr>
                <a:solidFill>
                  <a:schemeClr val="lt1"/>
                </a:solidFill>
              </a:defRPr>
            </a:lvl7pPr>
            <a:lvl8pPr indent="-361950" lvl="7" marL="3657600">
              <a:spcBef>
                <a:spcPts val="400"/>
              </a:spcBef>
              <a:spcAft>
                <a:spcPts val="0"/>
              </a:spcAft>
              <a:buClr>
                <a:schemeClr val="lt1"/>
              </a:buClr>
              <a:buSzPts val="2100"/>
              <a:buChar char="•"/>
              <a:defRPr>
                <a:solidFill>
                  <a:schemeClr val="lt1"/>
                </a:solidFill>
              </a:defRPr>
            </a:lvl8pPr>
            <a:lvl9pPr indent="-361950" lvl="8" marL="4114800">
              <a:spcBef>
                <a:spcPts val="400"/>
              </a:spcBef>
              <a:spcAft>
                <a:spcPts val="0"/>
              </a:spcAft>
              <a:buClr>
                <a:schemeClr val="lt1"/>
              </a:buClr>
              <a:buSzPts val="2100"/>
              <a:buChar char="•"/>
              <a:defRPr>
                <a:solidFill>
                  <a:schemeClr val="lt1"/>
                </a:solidFill>
              </a:defRPr>
            </a:lvl9pPr>
          </a:lstStyle>
          <a:p/>
        </p:txBody>
      </p:sp>
      <p:sp>
        <p:nvSpPr>
          <p:cNvPr id="93" name="Google Shape;93;p6"/>
          <p:cNvSpPr txBox="1"/>
          <p:nvPr>
            <p:ph idx="2" type="subTitle"/>
          </p:nvPr>
        </p:nvSpPr>
        <p:spPr>
          <a:xfrm>
            <a:off x="8098138" y="7284575"/>
            <a:ext cx="2969700" cy="590700"/>
          </a:xfrm>
          <a:prstGeom prst="rect">
            <a:avLst/>
          </a:prstGeom>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94" name="Google Shape;94;p6"/>
          <p:cNvSpPr txBox="1"/>
          <p:nvPr>
            <p:ph idx="3" type="body"/>
          </p:nvPr>
        </p:nvSpPr>
        <p:spPr>
          <a:xfrm>
            <a:off x="13116225" y="8501025"/>
            <a:ext cx="3601800" cy="8859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Clr>
                <a:schemeClr val="lt1"/>
              </a:buClr>
              <a:buSzPts val="2100"/>
              <a:buFont typeface="Libre Franklin"/>
              <a:buChar char="•"/>
              <a:defRPr b="0" sz="2100">
                <a:solidFill>
                  <a:schemeClr val="lt1"/>
                </a:solidFill>
                <a:latin typeface="Libre Franklin"/>
                <a:ea typeface="Libre Franklin"/>
                <a:cs typeface="Libre Franklin"/>
                <a:sym typeface="Libre Franklin"/>
              </a:defRPr>
            </a:lvl1pPr>
            <a:lvl2pPr indent="-361950" lvl="1" marL="914400">
              <a:spcBef>
                <a:spcPts val="560"/>
              </a:spcBef>
              <a:spcAft>
                <a:spcPts val="0"/>
              </a:spcAft>
              <a:buClr>
                <a:schemeClr val="lt1"/>
              </a:buClr>
              <a:buSzPts val="2100"/>
              <a:buChar char="–"/>
              <a:defRPr>
                <a:solidFill>
                  <a:schemeClr val="lt1"/>
                </a:solidFill>
              </a:defRPr>
            </a:lvl2pPr>
            <a:lvl3pPr indent="-361950" lvl="2" marL="1371600">
              <a:spcBef>
                <a:spcPts val="480"/>
              </a:spcBef>
              <a:spcAft>
                <a:spcPts val="0"/>
              </a:spcAft>
              <a:buClr>
                <a:schemeClr val="lt1"/>
              </a:buClr>
              <a:buSzPts val="2100"/>
              <a:buChar char="•"/>
              <a:defRPr>
                <a:solidFill>
                  <a:schemeClr val="lt1"/>
                </a:solidFill>
              </a:defRPr>
            </a:lvl3pPr>
            <a:lvl4pPr indent="-361950" lvl="3" marL="1828800">
              <a:spcBef>
                <a:spcPts val="400"/>
              </a:spcBef>
              <a:spcAft>
                <a:spcPts val="0"/>
              </a:spcAft>
              <a:buClr>
                <a:schemeClr val="lt1"/>
              </a:buClr>
              <a:buSzPts val="2100"/>
              <a:buChar char="–"/>
              <a:defRPr>
                <a:solidFill>
                  <a:schemeClr val="lt1"/>
                </a:solidFill>
              </a:defRPr>
            </a:lvl4pPr>
            <a:lvl5pPr indent="-361950" lvl="4" marL="2286000">
              <a:spcBef>
                <a:spcPts val="400"/>
              </a:spcBef>
              <a:spcAft>
                <a:spcPts val="0"/>
              </a:spcAft>
              <a:buClr>
                <a:schemeClr val="lt1"/>
              </a:buClr>
              <a:buSzPts val="2100"/>
              <a:buChar char="»"/>
              <a:defRPr>
                <a:solidFill>
                  <a:schemeClr val="lt1"/>
                </a:solidFill>
              </a:defRPr>
            </a:lvl5pPr>
            <a:lvl6pPr indent="-361950" lvl="5" marL="2743200">
              <a:spcBef>
                <a:spcPts val="400"/>
              </a:spcBef>
              <a:spcAft>
                <a:spcPts val="0"/>
              </a:spcAft>
              <a:buClr>
                <a:schemeClr val="lt1"/>
              </a:buClr>
              <a:buSzPts val="2100"/>
              <a:buChar char="•"/>
              <a:defRPr>
                <a:solidFill>
                  <a:schemeClr val="lt1"/>
                </a:solidFill>
              </a:defRPr>
            </a:lvl6pPr>
            <a:lvl7pPr indent="-361950" lvl="6" marL="3200400">
              <a:spcBef>
                <a:spcPts val="400"/>
              </a:spcBef>
              <a:spcAft>
                <a:spcPts val="0"/>
              </a:spcAft>
              <a:buClr>
                <a:schemeClr val="lt1"/>
              </a:buClr>
              <a:buSzPts val="2100"/>
              <a:buChar char="•"/>
              <a:defRPr>
                <a:solidFill>
                  <a:schemeClr val="lt1"/>
                </a:solidFill>
              </a:defRPr>
            </a:lvl7pPr>
            <a:lvl8pPr indent="-361950" lvl="7" marL="3657600">
              <a:spcBef>
                <a:spcPts val="400"/>
              </a:spcBef>
              <a:spcAft>
                <a:spcPts val="0"/>
              </a:spcAft>
              <a:buClr>
                <a:schemeClr val="lt1"/>
              </a:buClr>
              <a:buSzPts val="2100"/>
              <a:buChar char="•"/>
              <a:defRPr>
                <a:solidFill>
                  <a:schemeClr val="lt1"/>
                </a:solidFill>
              </a:defRPr>
            </a:lvl8pPr>
            <a:lvl9pPr indent="-361950" lvl="8" marL="4114800">
              <a:spcBef>
                <a:spcPts val="400"/>
              </a:spcBef>
              <a:spcAft>
                <a:spcPts val="0"/>
              </a:spcAft>
              <a:buClr>
                <a:schemeClr val="lt1"/>
              </a:buClr>
              <a:buSzPts val="2100"/>
              <a:buChar char="•"/>
              <a:defRPr>
                <a:solidFill>
                  <a:schemeClr val="lt1"/>
                </a:solidFill>
              </a:defRPr>
            </a:lvl9pPr>
          </a:lstStyle>
          <a:p/>
        </p:txBody>
      </p:sp>
      <p:sp>
        <p:nvSpPr>
          <p:cNvPr id="95" name="Google Shape;95;p6"/>
          <p:cNvSpPr txBox="1"/>
          <p:nvPr>
            <p:ph idx="4" type="subTitle"/>
          </p:nvPr>
        </p:nvSpPr>
        <p:spPr>
          <a:xfrm>
            <a:off x="13432275" y="7323025"/>
            <a:ext cx="2969700" cy="590700"/>
          </a:xfrm>
          <a:prstGeom prst="rect">
            <a:avLst/>
          </a:prstGeom>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96" name="Google Shape;96;p6"/>
          <p:cNvSpPr txBox="1"/>
          <p:nvPr>
            <p:ph idx="5" type="body"/>
          </p:nvPr>
        </p:nvSpPr>
        <p:spPr>
          <a:xfrm>
            <a:off x="7782088" y="5451100"/>
            <a:ext cx="3601800" cy="8859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Clr>
                <a:schemeClr val="lt1"/>
              </a:buClr>
              <a:buSzPts val="2100"/>
              <a:buFont typeface="Libre Franklin"/>
              <a:buChar char="•"/>
              <a:defRPr b="0" sz="2100">
                <a:solidFill>
                  <a:schemeClr val="lt1"/>
                </a:solidFill>
                <a:latin typeface="Libre Franklin"/>
                <a:ea typeface="Libre Franklin"/>
                <a:cs typeface="Libre Franklin"/>
                <a:sym typeface="Libre Franklin"/>
              </a:defRPr>
            </a:lvl1pPr>
            <a:lvl2pPr indent="-361950" lvl="1" marL="914400">
              <a:spcBef>
                <a:spcPts val="560"/>
              </a:spcBef>
              <a:spcAft>
                <a:spcPts val="0"/>
              </a:spcAft>
              <a:buClr>
                <a:schemeClr val="lt1"/>
              </a:buClr>
              <a:buSzPts val="2100"/>
              <a:buChar char="–"/>
              <a:defRPr>
                <a:solidFill>
                  <a:schemeClr val="lt1"/>
                </a:solidFill>
              </a:defRPr>
            </a:lvl2pPr>
            <a:lvl3pPr indent="-361950" lvl="2" marL="1371600">
              <a:spcBef>
                <a:spcPts val="480"/>
              </a:spcBef>
              <a:spcAft>
                <a:spcPts val="0"/>
              </a:spcAft>
              <a:buClr>
                <a:schemeClr val="lt1"/>
              </a:buClr>
              <a:buSzPts val="2100"/>
              <a:buChar char="•"/>
              <a:defRPr>
                <a:solidFill>
                  <a:schemeClr val="lt1"/>
                </a:solidFill>
              </a:defRPr>
            </a:lvl3pPr>
            <a:lvl4pPr indent="-361950" lvl="3" marL="1828800">
              <a:spcBef>
                <a:spcPts val="400"/>
              </a:spcBef>
              <a:spcAft>
                <a:spcPts val="0"/>
              </a:spcAft>
              <a:buClr>
                <a:schemeClr val="lt1"/>
              </a:buClr>
              <a:buSzPts val="2100"/>
              <a:buChar char="–"/>
              <a:defRPr>
                <a:solidFill>
                  <a:schemeClr val="lt1"/>
                </a:solidFill>
              </a:defRPr>
            </a:lvl4pPr>
            <a:lvl5pPr indent="-361950" lvl="4" marL="2286000">
              <a:spcBef>
                <a:spcPts val="400"/>
              </a:spcBef>
              <a:spcAft>
                <a:spcPts val="0"/>
              </a:spcAft>
              <a:buClr>
                <a:schemeClr val="lt1"/>
              </a:buClr>
              <a:buSzPts val="2100"/>
              <a:buChar char="»"/>
              <a:defRPr>
                <a:solidFill>
                  <a:schemeClr val="lt1"/>
                </a:solidFill>
              </a:defRPr>
            </a:lvl5pPr>
            <a:lvl6pPr indent="-361950" lvl="5" marL="2743200">
              <a:spcBef>
                <a:spcPts val="400"/>
              </a:spcBef>
              <a:spcAft>
                <a:spcPts val="0"/>
              </a:spcAft>
              <a:buClr>
                <a:schemeClr val="lt1"/>
              </a:buClr>
              <a:buSzPts val="2100"/>
              <a:buChar char="•"/>
              <a:defRPr>
                <a:solidFill>
                  <a:schemeClr val="lt1"/>
                </a:solidFill>
              </a:defRPr>
            </a:lvl6pPr>
            <a:lvl7pPr indent="-361950" lvl="6" marL="3200400">
              <a:spcBef>
                <a:spcPts val="400"/>
              </a:spcBef>
              <a:spcAft>
                <a:spcPts val="0"/>
              </a:spcAft>
              <a:buClr>
                <a:schemeClr val="lt1"/>
              </a:buClr>
              <a:buSzPts val="2100"/>
              <a:buChar char="•"/>
              <a:defRPr>
                <a:solidFill>
                  <a:schemeClr val="lt1"/>
                </a:solidFill>
              </a:defRPr>
            </a:lvl7pPr>
            <a:lvl8pPr indent="-361950" lvl="7" marL="3657600">
              <a:spcBef>
                <a:spcPts val="400"/>
              </a:spcBef>
              <a:spcAft>
                <a:spcPts val="0"/>
              </a:spcAft>
              <a:buClr>
                <a:schemeClr val="lt1"/>
              </a:buClr>
              <a:buSzPts val="2100"/>
              <a:buChar char="•"/>
              <a:defRPr>
                <a:solidFill>
                  <a:schemeClr val="lt1"/>
                </a:solidFill>
              </a:defRPr>
            </a:lvl8pPr>
            <a:lvl9pPr indent="-361950" lvl="8" marL="4114800">
              <a:spcBef>
                <a:spcPts val="400"/>
              </a:spcBef>
              <a:spcAft>
                <a:spcPts val="0"/>
              </a:spcAft>
              <a:buClr>
                <a:schemeClr val="lt1"/>
              </a:buClr>
              <a:buSzPts val="2100"/>
              <a:buChar char="•"/>
              <a:defRPr>
                <a:solidFill>
                  <a:schemeClr val="lt1"/>
                </a:solidFill>
              </a:defRPr>
            </a:lvl9pPr>
          </a:lstStyle>
          <a:p/>
        </p:txBody>
      </p:sp>
      <p:sp>
        <p:nvSpPr>
          <p:cNvPr id="97" name="Google Shape;97;p6"/>
          <p:cNvSpPr txBox="1"/>
          <p:nvPr>
            <p:ph idx="6" type="subTitle"/>
          </p:nvPr>
        </p:nvSpPr>
        <p:spPr>
          <a:xfrm>
            <a:off x="8098138" y="4273100"/>
            <a:ext cx="2969700" cy="590700"/>
          </a:xfrm>
          <a:prstGeom prst="rect">
            <a:avLst/>
          </a:prstGeom>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98" name="Google Shape;98;p6"/>
          <p:cNvSpPr txBox="1"/>
          <p:nvPr>
            <p:ph idx="7" type="body"/>
          </p:nvPr>
        </p:nvSpPr>
        <p:spPr>
          <a:xfrm>
            <a:off x="13116225" y="5489550"/>
            <a:ext cx="3601800" cy="8859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Clr>
                <a:schemeClr val="lt1"/>
              </a:buClr>
              <a:buSzPts val="2100"/>
              <a:buFont typeface="Libre Franklin"/>
              <a:buChar char="•"/>
              <a:defRPr b="0" sz="2100">
                <a:solidFill>
                  <a:schemeClr val="lt1"/>
                </a:solidFill>
                <a:latin typeface="Libre Franklin"/>
                <a:ea typeface="Libre Franklin"/>
                <a:cs typeface="Libre Franklin"/>
                <a:sym typeface="Libre Franklin"/>
              </a:defRPr>
            </a:lvl1pPr>
            <a:lvl2pPr indent="-361950" lvl="1" marL="914400">
              <a:spcBef>
                <a:spcPts val="560"/>
              </a:spcBef>
              <a:spcAft>
                <a:spcPts val="0"/>
              </a:spcAft>
              <a:buClr>
                <a:schemeClr val="lt1"/>
              </a:buClr>
              <a:buSzPts val="2100"/>
              <a:buChar char="–"/>
              <a:defRPr>
                <a:solidFill>
                  <a:schemeClr val="lt1"/>
                </a:solidFill>
              </a:defRPr>
            </a:lvl2pPr>
            <a:lvl3pPr indent="-361950" lvl="2" marL="1371600">
              <a:spcBef>
                <a:spcPts val="480"/>
              </a:spcBef>
              <a:spcAft>
                <a:spcPts val="0"/>
              </a:spcAft>
              <a:buClr>
                <a:schemeClr val="lt1"/>
              </a:buClr>
              <a:buSzPts val="2100"/>
              <a:buChar char="•"/>
              <a:defRPr>
                <a:solidFill>
                  <a:schemeClr val="lt1"/>
                </a:solidFill>
              </a:defRPr>
            </a:lvl3pPr>
            <a:lvl4pPr indent="-361950" lvl="3" marL="1828800">
              <a:spcBef>
                <a:spcPts val="400"/>
              </a:spcBef>
              <a:spcAft>
                <a:spcPts val="0"/>
              </a:spcAft>
              <a:buClr>
                <a:schemeClr val="lt1"/>
              </a:buClr>
              <a:buSzPts val="2100"/>
              <a:buChar char="–"/>
              <a:defRPr>
                <a:solidFill>
                  <a:schemeClr val="lt1"/>
                </a:solidFill>
              </a:defRPr>
            </a:lvl4pPr>
            <a:lvl5pPr indent="-361950" lvl="4" marL="2286000">
              <a:spcBef>
                <a:spcPts val="400"/>
              </a:spcBef>
              <a:spcAft>
                <a:spcPts val="0"/>
              </a:spcAft>
              <a:buClr>
                <a:schemeClr val="lt1"/>
              </a:buClr>
              <a:buSzPts val="2100"/>
              <a:buChar char="»"/>
              <a:defRPr>
                <a:solidFill>
                  <a:schemeClr val="lt1"/>
                </a:solidFill>
              </a:defRPr>
            </a:lvl5pPr>
            <a:lvl6pPr indent="-361950" lvl="5" marL="2743200">
              <a:spcBef>
                <a:spcPts val="400"/>
              </a:spcBef>
              <a:spcAft>
                <a:spcPts val="0"/>
              </a:spcAft>
              <a:buClr>
                <a:schemeClr val="lt1"/>
              </a:buClr>
              <a:buSzPts val="2100"/>
              <a:buChar char="•"/>
              <a:defRPr>
                <a:solidFill>
                  <a:schemeClr val="lt1"/>
                </a:solidFill>
              </a:defRPr>
            </a:lvl6pPr>
            <a:lvl7pPr indent="-361950" lvl="6" marL="3200400">
              <a:spcBef>
                <a:spcPts val="400"/>
              </a:spcBef>
              <a:spcAft>
                <a:spcPts val="0"/>
              </a:spcAft>
              <a:buClr>
                <a:schemeClr val="lt1"/>
              </a:buClr>
              <a:buSzPts val="2100"/>
              <a:buChar char="•"/>
              <a:defRPr>
                <a:solidFill>
                  <a:schemeClr val="lt1"/>
                </a:solidFill>
              </a:defRPr>
            </a:lvl7pPr>
            <a:lvl8pPr indent="-361950" lvl="7" marL="3657600">
              <a:spcBef>
                <a:spcPts val="400"/>
              </a:spcBef>
              <a:spcAft>
                <a:spcPts val="0"/>
              </a:spcAft>
              <a:buClr>
                <a:schemeClr val="lt1"/>
              </a:buClr>
              <a:buSzPts val="2100"/>
              <a:buChar char="•"/>
              <a:defRPr>
                <a:solidFill>
                  <a:schemeClr val="lt1"/>
                </a:solidFill>
              </a:defRPr>
            </a:lvl8pPr>
            <a:lvl9pPr indent="-361950" lvl="8" marL="4114800">
              <a:spcBef>
                <a:spcPts val="400"/>
              </a:spcBef>
              <a:spcAft>
                <a:spcPts val="0"/>
              </a:spcAft>
              <a:buClr>
                <a:schemeClr val="lt1"/>
              </a:buClr>
              <a:buSzPts val="2100"/>
              <a:buChar char="•"/>
              <a:defRPr>
                <a:solidFill>
                  <a:schemeClr val="lt1"/>
                </a:solidFill>
              </a:defRPr>
            </a:lvl9pPr>
          </a:lstStyle>
          <a:p/>
        </p:txBody>
      </p:sp>
      <p:sp>
        <p:nvSpPr>
          <p:cNvPr id="99" name="Google Shape;99;p6"/>
          <p:cNvSpPr txBox="1"/>
          <p:nvPr>
            <p:ph idx="8" type="subTitle"/>
          </p:nvPr>
        </p:nvSpPr>
        <p:spPr>
          <a:xfrm>
            <a:off x="13432275" y="4311550"/>
            <a:ext cx="2969700" cy="590700"/>
          </a:xfrm>
          <a:prstGeom prst="rect">
            <a:avLst/>
          </a:prstGeom>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100" name="Google Shape;100;p6"/>
          <p:cNvSpPr txBox="1"/>
          <p:nvPr>
            <p:ph type="title"/>
          </p:nvPr>
        </p:nvSpPr>
        <p:spPr>
          <a:xfrm>
            <a:off x="8461100" y="656275"/>
            <a:ext cx="8521800" cy="2487000"/>
          </a:xfrm>
          <a:prstGeom prst="rect">
            <a:avLst/>
          </a:prstGeom>
        </p:spPr>
        <p:txBody>
          <a:bodyPr anchorCtr="0" anchor="t" bIns="45700" lIns="91425" spcFirstLastPara="1" rIns="91425" wrap="square" tIns="45700">
            <a:normAutofit/>
          </a:bodyPr>
          <a:lstStyle>
            <a:lvl1pPr lvl="0" algn="r">
              <a:spcBef>
                <a:spcPts val="0"/>
              </a:spcBef>
              <a:spcAft>
                <a:spcPts val="0"/>
              </a:spcAft>
              <a:buSzPts val="90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101" name="Shape 101"/>
        <p:cNvGrpSpPr/>
        <p:nvPr/>
      </p:nvGrpSpPr>
      <p:grpSpPr>
        <a:xfrm>
          <a:off x="0" y="0"/>
          <a:ext cx="0" cy="0"/>
          <a:chOff x="0" y="0"/>
          <a:chExt cx="0" cy="0"/>
        </a:xfrm>
      </p:grpSpPr>
      <p:sp>
        <p:nvSpPr>
          <p:cNvPr id="102" name="Google Shape;102;p7"/>
          <p:cNvSpPr/>
          <p:nvPr>
            <p:ph idx="2" type="pic"/>
          </p:nvPr>
        </p:nvSpPr>
        <p:spPr>
          <a:xfrm>
            <a:off x="-16400" y="-9850"/>
            <a:ext cx="18288000" cy="10287000"/>
          </a:xfrm>
          <a:prstGeom prst="rect">
            <a:avLst/>
          </a:prstGeom>
          <a:noFill/>
          <a:ln>
            <a:noFill/>
          </a:ln>
        </p:spPr>
      </p:sp>
      <p:grpSp>
        <p:nvGrpSpPr>
          <p:cNvPr id="103" name="Google Shape;103;p7"/>
          <p:cNvGrpSpPr/>
          <p:nvPr/>
        </p:nvGrpSpPr>
        <p:grpSpPr>
          <a:xfrm>
            <a:off x="9387428" y="546252"/>
            <a:ext cx="8570363" cy="9002146"/>
            <a:chOff x="0" y="-47625"/>
            <a:chExt cx="2257200" cy="2370920"/>
          </a:xfrm>
        </p:grpSpPr>
        <p:sp>
          <p:nvSpPr>
            <p:cNvPr id="104" name="Google Shape;104;p7"/>
            <p:cNvSpPr/>
            <p:nvPr/>
          </p:nvSpPr>
          <p:spPr>
            <a:xfrm>
              <a:off x="0" y="0"/>
              <a:ext cx="2257086" cy="2323295"/>
            </a:xfrm>
            <a:custGeom>
              <a:rect b="b" l="l" r="r" t="t"/>
              <a:pathLst>
                <a:path extrusionOk="0" h="2323295" w="2257086">
                  <a:moveTo>
                    <a:pt x="46073" y="0"/>
                  </a:moveTo>
                  <a:lnTo>
                    <a:pt x="2211013" y="0"/>
                  </a:lnTo>
                  <a:cubicBezTo>
                    <a:pt x="2223233" y="0"/>
                    <a:pt x="2234952" y="4854"/>
                    <a:pt x="2243592" y="13494"/>
                  </a:cubicBezTo>
                  <a:cubicBezTo>
                    <a:pt x="2252232" y="22135"/>
                    <a:pt x="2257086" y="33854"/>
                    <a:pt x="2257086" y="46073"/>
                  </a:cubicBezTo>
                  <a:lnTo>
                    <a:pt x="2257086" y="2277222"/>
                  </a:lnTo>
                  <a:cubicBezTo>
                    <a:pt x="2257086" y="2302668"/>
                    <a:pt x="2236459" y="2323295"/>
                    <a:pt x="2211013" y="2323295"/>
                  </a:cubicBezTo>
                  <a:lnTo>
                    <a:pt x="46073" y="2323295"/>
                  </a:lnTo>
                  <a:cubicBezTo>
                    <a:pt x="20627" y="2323295"/>
                    <a:pt x="0" y="2302668"/>
                    <a:pt x="0" y="2277222"/>
                  </a:cubicBezTo>
                  <a:lnTo>
                    <a:pt x="0" y="46073"/>
                  </a:lnTo>
                  <a:cubicBezTo>
                    <a:pt x="0" y="20627"/>
                    <a:pt x="20627" y="0"/>
                    <a:pt x="46073" y="0"/>
                  </a:cubicBezTo>
                  <a:close/>
                </a:path>
              </a:pathLst>
            </a:custGeom>
            <a:solidFill>
              <a:srgbClr val="ECBC3A"/>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7"/>
            <p:cNvSpPr txBox="1"/>
            <p:nvPr/>
          </p:nvSpPr>
          <p:spPr>
            <a:xfrm>
              <a:off x="0" y="-47625"/>
              <a:ext cx="2257200" cy="237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6" name="Google Shape;106;p7"/>
          <p:cNvSpPr txBox="1"/>
          <p:nvPr>
            <p:ph type="title"/>
          </p:nvPr>
        </p:nvSpPr>
        <p:spPr>
          <a:xfrm>
            <a:off x="10582325" y="2221475"/>
            <a:ext cx="4413300" cy="3757200"/>
          </a:xfrm>
          <a:prstGeom prst="rect">
            <a:avLst/>
          </a:prstGeom>
        </p:spPr>
        <p:txBody>
          <a:bodyPr anchorCtr="0" anchor="t" bIns="45700" lIns="91425" spcFirstLastPara="1" rIns="91425" wrap="square" tIns="45700">
            <a:normAutofit/>
          </a:bodyPr>
          <a:lstStyle>
            <a:lvl1pPr lvl="0" algn="l">
              <a:spcBef>
                <a:spcPts val="0"/>
              </a:spcBef>
              <a:spcAft>
                <a:spcPts val="0"/>
              </a:spcAft>
              <a:buClr>
                <a:schemeClr val="lt1"/>
              </a:buClr>
              <a:buSzPts val="25800"/>
              <a:buNone/>
              <a:defRPr sz="25800">
                <a:solidFill>
                  <a:schemeClr val="lt1"/>
                </a:solidFill>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107" name="Google Shape;107;p7"/>
          <p:cNvSpPr txBox="1"/>
          <p:nvPr>
            <p:ph idx="1" type="subTitle"/>
          </p:nvPr>
        </p:nvSpPr>
        <p:spPr>
          <a:xfrm>
            <a:off x="10582325" y="6290325"/>
            <a:ext cx="6037800" cy="968100"/>
          </a:xfrm>
          <a:prstGeom prst="rect">
            <a:avLst/>
          </a:prstGeom>
        </p:spPr>
        <p:txBody>
          <a:bodyPr anchorCtr="0" anchor="t" bIns="45700" lIns="91425" spcFirstLastPara="1" rIns="91425" wrap="square" tIns="45700">
            <a:normAutofit/>
          </a:bodyPr>
          <a:lstStyle>
            <a:lvl1pPr lvl="0">
              <a:spcBef>
                <a:spcPts val="640"/>
              </a:spcBef>
              <a:spcAft>
                <a:spcPts val="0"/>
              </a:spcAft>
              <a:buClr>
                <a:schemeClr val="lt1"/>
              </a:buClr>
              <a:buSzPts val="5500"/>
              <a:buNone/>
              <a:defRPr sz="5500">
                <a:solidFill>
                  <a:schemeClr val="lt1"/>
                </a:solidFill>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108" name="Google Shape;108;p7"/>
          <p:cNvSpPr txBox="1"/>
          <p:nvPr>
            <p:ph idx="3" type="body"/>
          </p:nvPr>
        </p:nvSpPr>
        <p:spPr>
          <a:xfrm>
            <a:off x="10582325" y="7931000"/>
            <a:ext cx="6234600" cy="11322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Clr>
                <a:schemeClr val="lt1"/>
              </a:buClr>
              <a:buSzPts val="2100"/>
              <a:buChar char="•"/>
              <a:defRPr b="0" sz="2100">
                <a:solidFill>
                  <a:schemeClr val="lt1"/>
                </a:solidFill>
              </a:defRPr>
            </a:lvl1pPr>
            <a:lvl2pPr indent="-361950" lvl="1" marL="914400">
              <a:spcBef>
                <a:spcPts val="560"/>
              </a:spcBef>
              <a:spcAft>
                <a:spcPts val="0"/>
              </a:spcAft>
              <a:buClr>
                <a:schemeClr val="lt1"/>
              </a:buClr>
              <a:buSzPts val="2100"/>
              <a:buChar char="–"/>
              <a:defRPr>
                <a:solidFill>
                  <a:schemeClr val="lt1"/>
                </a:solidFill>
              </a:defRPr>
            </a:lvl2pPr>
            <a:lvl3pPr indent="-361950" lvl="2" marL="1371600">
              <a:spcBef>
                <a:spcPts val="480"/>
              </a:spcBef>
              <a:spcAft>
                <a:spcPts val="0"/>
              </a:spcAft>
              <a:buClr>
                <a:schemeClr val="lt1"/>
              </a:buClr>
              <a:buSzPts val="2100"/>
              <a:buChar char="•"/>
              <a:defRPr>
                <a:solidFill>
                  <a:schemeClr val="lt1"/>
                </a:solidFill>
              </a:defRPr>
            </a:lvl3pPr>
            <a:lvl4pPr indent="-361950" lvl="3" marL="1828800">
              <a:spcBef>
                <a:spcPts val="400"/>
              </a:spcBef>
              <a:spcAft>
                <a:spcPts val="0"/>
              </a:spcAft>
              <a:buClr>
                <a:schemeClr val="lt1"/>
              </a:buClr>
              <a:buSzPts val="2100"/>
              <a:buChar char="–"/>
              <a:defRPr>
                <a:solidFill>
                  <a:schemeClr val="lt1"/>
                </a:solidFill>
              </a:defRPr>
            </a:lvl4pPr>
            <a:lvl5pPr indent="-361950" lvl="4" marL="2286000">
              <a:spcBef>
                <a:spcPts val="400"/>
              </a:spcBef>
              <a:spcAft>
                <a:spcPts val="0"/>
              </a:spcAft>
              <a:buClr>
                <a:schemeClr val="lt1"/>
              </a:buClr>
              <a:buSzPts val="2100"/>
              <a:buChar char="»"/>
              <a:defRPr>
                <a:solidFill>
                  <a:schemeClr val="lt1"/>
                </a:solidFill>
              </a:defRPr>
            </a:lvl5pPr>
            <a:lvl6pPr indent="-361950" lvl="5" marL="2743200">
              <a:spcBef>
                <a:spcPts val="400"/>
              </a:spcBef>
              <a:spcAft>
                <a:spcPts val="0"/>
              </a:spcAft>
              <a:buClr>
                <a:schemeClr val="lt1"/>
              </a:buClr>
              <a:buSzPts val="2100"/>
              <a:buChar char="•"/>
              <a:defRPr>
                <a:solidFill>
                  <a:schemeClr val="lt1"/>
                </a:solidFill>
              </a:defRPr>
            </a:lvl6pPr>
            <a:lvl7pPr indent="-361950" lvl="6" marL="3200400">
              <a:spcBef>
                <a:spcPts val="400"/>
              </a:spcBef>
              <a:spcAft>
                <a:spcPts val="0"/>
              </a:spcAft>
              <a:buClr>
                <a:schemeClr val="lt1"/>
              </a:buClr>
              <a:buSzPts val="2100"/>
              <a:buChar char="•"/>
              <a:defRPr>
                <a:solidFill>
                  <a:schemeClr val="lt1"/>
                </a:solidFill>
              </a:defRPr>
            </a:lvl7pPr>
            <a:lvl8pPr indent="-361950" lvl="7" marL="3657600">
              <a:spcBef>
                <a:spcPts val="400"/>
              </a:spcBef>
              <a:spcAft>
                <a:spcPts val="0"/>
              </a:spcAft>
              <a:buClr>
                <a:schemeClr val="lt1"/>
              </a:buClr>
              <a:buSzPts val="2100"/>
              <a:buChar char="•"/>
              <a:defRPr>
                <a:solidFill>
                  <a:schemeClr val="lt1"/>
                </a:solidFill>
              </a:defRPr>
            </a:lvl8pPr>
            <a:lvl9pPr indent="-361950" lvl="8" marL="4114800">
              <a:spcBef>
                <a:spcPts val="400"/>
              </a:spcBef>
              <a:spcAft>
                <a:spcPts val="0"/>
              </a:spcAft>
              <a:buClr>
                <a:schemeClr val="lt1"/>
              </a:buClr>
              <a:buSzPts val="2100"/>
              <a:buChar char="•"/>
              <a:defRPr>
                <a:solidFill>
                  <a:schemeClr val="lt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109" name="Shape 109"/>
        <p:cNvGrpSpPr/>
        <p:nvPr/>
      </p:nvGrpSpPr>
      <p:grpSpPr>
        <a:xfrm>
          <a:off x="0" y="0"/>
          <a:ext cx="0" cy="0"/>
          <a:chOff x="0" y="0"/>
          <a:chExt cx="0" cy="0"/>
        </a:xfrm>
      </p:grpSpPr>
      <p:grpSp>
        <p:nvGrpSpPr>
          <p:cNvPr id="110" name="Google Shape;110;p8"/>
          <p:cNvGrpSpPr/>
          <p:nvPr/>
        </p:nvGrpSpPr>
        <p:grpSpPr>
          <a:xfrm>
            <a:off x="12719429" y="-1664696"/>
            <a:ext cx="7937642" cy="7937642"/>
            <a:chOff x="0" y="0"/>
            <a:chExt cx="812800" cy="812800"/>
          </a:xfrm>
        </p:grpSpPr>
        <p:sp>
          <p:nvSpPr>
            <p:cNvPr id="111" name="Google Shape;111;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 name="Google Shape;113;p8"/>
          <p:cNvGrpSpPr/>
          <p:nvPr/>
        </p:nvGrpSpPr>
        <p:grpSpPr>
          <a:xfrm>
            <a:off x="12567029" y="-1817096"/>
            <a:ext cx="7937642" cy="7937642"/>
            <a:chOff x="0" y="0"/>
            <a:chExt cx="812800" cy="812800"/>
          </a:xfrm>
        </p:grpSpPr>
        <p:sp>
          <p:nvSpPr>
            <p:cNvPr id="114" name="Google Shape;114;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 name="Google Shape;116;p8"/>
          <p:cNvGrpSpPr/>
          <p:nvPr/>
        </p:nvGrpSpPr>
        <p:grpSpPr>
          <a:xfrm>
            <a:off x="6380437" y="7124844"/>
            <a:ext cx="4977425" cy="4977425"/>
            <a:chOff x="0" y="0"/>
            <a:chExt cx="812800" cy="812800"/>
          </a:xfrm>
        </p:grpSpPr>
        <p:sp>
          <p:nvSpPr>
            <p:cNvPr id="117" name="Google Shape;117;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BC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9" name="Google Shape;119;p8"/>
          <p:cNvSpPr/>
          <p:nvPr/>
        </p:nvSpPr>
        <p:spPr>
          <a:xfrm rot="283679">
            <a:off x="2490751" y="7708357"/>
            <a:ext cx="4958278" cy="829385"/>
          </a:xfrm>
          <a:custGeom>
            <a:rect b="b" l="l" r="r" t="t"/>
            <a:pathLst>
              <a:path extrusionOk="0" h="828634" w="4953791">
                <a:moveTo>
                  <a:pt x="0" y="0"/>
                </a:moveTo>
                <a:lnTo>
                  <a:pt x="4953791" y="0"/>
                </a:lnTo>
                <a:lnTo>
                  <a:pt x="4953791" y="828634"/>
                </a:lnTo>
                <a:lnTo>
                  <a:pt x="0" y="828634"/>
                </a:lnTo>
                <a:lnTo>
                  <a:pt x="0" y="0"/>
                </a:lnTo>
                <a:close/>
              </a:path>
            </a:pathLst>
          </a:custGeom>
          <a:blipFill rotWithShape="1">
            <a:blip r:embed="rId2">
              <a:alphaModFix/>
            </a:blip>
            <a:stretch>
              <a:fillRect b="0" l="0" r="0" t="0"/>
            </a:stretch>
          </a:blipFill>
          <a:ln>
            <a:noFill/>
          </a:ln>
        </p:spPr>
      </p:sp>
      <p:grpSp>
        <p:nvGrpSpPr>
          <p:cNvPr id="120" name="Google Shape;120;p8"/>
          <p:cNvGrpSpPr/>
          <p:nvPr/>
        </p:nvGrpSpPr>
        <p:grpSpPr>
          <a:xfrm>
            <a:off x="687936" y="3721719"/>
            <a:ext cx="1585041" cy="1585041"/>
            <a:chOff x="0" y="0"/>
            <a:chExt cx="812800" cy="812800"/>
          </a:xfrm>
        </p:grpSpPr>
        <p:sp>
          <p:nvSpPr>
            <p:cNvPr id="121" name="Google Shape;121;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B825D"/>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 name="Google Shape;123;p8"/>
          <p:cNvGrpSpPr/>
          <p:nvPr/>
        </p:nvGrpSpPr>
        <p:grpSpPr>
          <a:xfrm>
            <a:off x="687936" y="5813008"/>
            <a:ext cx="1585041" cy="1585041"/>
            <a:chOff x="0" y="0"/>
            <a:chExt cx="812800" cy="812800"/>
          </a:xfrm>
        </p:grpSpPr>
        <p:sp>
          <p:nvSpPr>
            <p:cNvPr id="124" name="Google Shape;124;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B825D"/>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 name="Google Shape;126;p8"/>
          <p:cNvGrpSpPr/>
          <p:nvPr/>
        </p:nvGrpSpPr>
        <p:grpSpPr>
          <a:xfrm>
            <a:off x="687936" y="7904298"/>
            <a:ext cx="1585041" cy="1585041"/>
            <a:chOff x="0" y="0"/>
            <a:chExt cx="812800" cy="812800"/>
          </a:xfrm>
        </p:grpSpPr>
        <p:sp>
          <p:nvSpPr>
            <p:cNvPr id="127" name="Google Shape;127;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B825D"/>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9" name="Google Shape;129;p8"/>
          <p:cNvSpPr/>
          <p:nvPr/>
        </p:nvSpPr>
        <p:spPr>
          <a:xfrm flipH="1">
            <a:off x="14765790" y="120091"/>
            <a:ext cx="2227405" cy="2215256"/>
          </a:xfrm>
          <a:custGeom>
            <a:rect b="b" l="l" r="r" t="t"/>
            <a:pathLst>
              <a:path extrusionOk="0" h="2215256" w="2227405">
                <a:moveTo>
                  <a:pt x="2227405" y="0"/>
                </a:moveTo>
                <a:lnTo>
                  <a:pt x="0" y="0"/>
                </a:lnTo>
                <a:lnTo>
                  <a:pt x="0" y="2215255"/>
                </a:lnTo>
                <a:lnTo>
                  <a:pt x="2227405" y="2215255"/>
                </a:lnTo>
                <a:lnTo>
                  <a:pt x="2227405" y="0"/>
                </a:lnTo>
                <a:close/>
              </a:path>
            </a:pathLst>
          </a:custGeom>
          <a:blipFill rotWithShape="1">
            <a:blip r:embed="rId3">
              <a:alphaModFix/>
            </a:blip>
            <a:stretch>
              <a:fillRect b="0" l="0" r="0" t="0"/>
            </a:stretch>
          </a:blipFill>
          <a:ln>
            <a:noFill/>
          </a:ln>
        </p:spPr>
      </p:sp>
      <p:sp>
        <p:nvSpPr>
          <p:cNvPr id="130" name="Google Shape;130;p8"/>
          <p:cNvSpPr/>
          <p:nvPr/>
        </p:nvSpPr>
        <p:spPr>
          <a:xfrm rot="283679">
            <a:off x="2303651" y="5665350"/>
            <a:ext cx="4958278" cy="829385"/>
          </a:xfrm>
          <a:custGeom>
            <a:rect b="b" l="l" r="r" t="t"/>
            <a:pathLst>
              <a:path extrusionOk="0" h="828634" w="4953791">
                <a:moveTo>
                  <a:pt x="0" y="0"/>
                </a:moveTo>
                <a:lnTo>
                  <a:pt x="4953791" y="0"/>
                </a:lnTo>
                <a:lnTo>
                  <a:pt x="4953791" y="828634"/>
                </a:lnTo>
                <a:lnTo>
                  <a:pt x="0" y="828634"/>
                </a:lnTo>
                <a:lnTo>
                  <a:pt x="0" y="0"/>
                </a:lnTo>
                <a:close/>
              </a:path>
            </a:pathLst>
          </a:custGeom>
          <a:blipFill rotWithShape="1">
            <a:blip r:embed="rId2">
              <a:alphaModFix/>
            </a:blip>
            <a:stretch>
              <a:fillRect b="0" l="0" r="0" t="0"/>
            </a:stretch>
          </a:blipFill>
          <a:ln>
            <a:noFill/>
          </a:ln>
        </p:spPr>
      </p:sp>
      <p:sp>
        <p:nvSpPr>
          <p:cNvPr id="131" name="Google Shape;131;p8"/>
          <p:cNvSpPr/>
          <p:nvPr/>
        </p:nvSpPr>
        <p:spPr>
          <a:xfrm rot="283679">
            <a:off x="2303651" y="3507415"/>
            <a:ext cx="4958278" cy="829385"/>
          </a:xfrm>
          <a:custGeom>
            <a:rect b="b" l="l" r="r" t="t"/>
            <a:pathLst>
              <a:path extrusionOk="0" h="828634" w="4953791">
                <a:moveTo>
                  <a:pt x="0" y="0"/>
                </a:moveTo>
                <a:lnTo>
                  <a:pt x="4953791" y="0"/>
                </a:lnTo>
                <a:lnTo>
                  <a:pt x="4953791" y="828635"/>
                </a:lnTo>
                <a:lnTo>
                  <a:pt x="0" y="828635"/>
                </a:lnTo>
                <a:lnTo>
                  <a:pt x="0" y="0"/>
                </a:lnTo>
                <a:close/>
              </a:path>
            </a:pathLst>
          </a:custGeom>
          <a:blipFill rotWithShape="1">
            <a:blip r:embed="rId2">
              <a:alphaModFix/>
            </a:blip>
            <a:stretch>
              <a:fillRect b="0" l="0" r="0" t="0"/>
            </a:stretch>
          </a:blipFill>
          <a:ln>
            <a:noFill/>
          </a:ln>
        </p:spPr>
      </p:sp>
      <p:pic>
        <p:nvPicPr>
          <p:cNvPr id="132" name="Google Shape;132;p8"/>
          <p:cNvPicPr preferRelativeResize="0"/>
          <p:nvPr/>
        </p:nvPicPr>
        <p:blipFill>
          <a:blip r:embed="rId4">
            <a:alphaModFix/>
          </a:blip>
          <a:stretch>
            <a:fillRect/>
          </a:stretch>
        </p:blipFill>
        <p:spPr>
          <a:xfrm>
            <a:off x="9756215" y="1046550"/>
            <a:ext cx="7236995" cy="10287001"/>
          </a:xfrm>
          <a:prstGeom prst="rect">
            <a:avLst/>
          </a:prstGeom>
          <a:noFill/>
          <a:ln>
            <a:noFill/>
          </a:ln>
        </p:spPr>
      </p:pic>
      <p:sp>
        <p:nvSpPr>
          <p:cNvPr id="133" name="Google Shape;133;p8"/>
          <p:cNvSpPr txBox="1"/>
          <p:nvPr>
            <p:ph type="title"/>
          </p:nvPr>
        </p:nvSpPr>
        <p:spPr>
          <a:xfrm>
            <a:off x="902375" y="525025"/>
            <a:ext cx="7236900" cy="2346300"/>
          </a:xfrm>
          <a:prstGeom prst="rect">
            <a:avLst/>
          </a:prstGeom>
        </p:spPr>
        <p:txBody>
          <a:bodyPr anchorCtr="0" anchor="t" bIns="45700" lIns="91425" spcFirstLastPara="1" rIns="91425" wrap="square" tIns="45700">
            <a:normAutofit/>
          </a:bodyPr>
          <a:lstStyle>
            <a:lvl1pPr lvl="0" algn="l">
              <a:spcBef>
                <a:spcPts val="0"/>
              </a:spcBef>
              <a:spcAft>
                <a:spcPts val="0"/>
              </a:spcAft>
              <a:buSzPts val="90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134" name="Google Shape;134;p8"/>
          <p:cNvSpPr txBox="1"/>
          <p:nvPr>
            <p:ph idx="1" type="subTitle"/>
          </p:nvPr>
        </p:nvSpPr>
        <p:spPr>
          <a:xfrm>
            <a:off x="3166500" y="3707925"/>
            <a:ext cx="3560400" cy="574200"/>
          </a:xfrm>
          <a:prstGeom prst="rect">
            <a:avLst/>
          </a:prstGeom>
        </p:spPr>
        <p:txBody>
          <a:bodyPr anchorCtr="0" anchor="t" bIns="45700" lIns="91425" spcFirstLastPara="1" rIns="91425" wrap="square" tIns="45700">
            <a:normAutofit/>
          </a:bodyPr>
          <a:lstStyle>
            <a:lvl1pPr lvl="0">
              <a:spcBef>
                <a:spcPts val="640"/>
              </a:spcBef>
              <a:spcAft>
                <a:spcPts val="0"/>
              </a:spcAft>
              <a:buSzPts val="3200"/>
              <a:buNone/>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135" name="Google Shape;135;p8"/>
          <p:cNvSpPr txBox="1"/>
          <p:nvPr>
            <p:ph idx="2" type="body"/>
          </p:nvPr>
        </p:nvSpPr>
        <p:spPr>
          <a:xfrm>
            <a:off x="3084450" y="4528250"/>
            <a:ext cx="4019700" cy="7785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SzPts val="2100"/>
              <a:buFont typeface="Libre Franklin"/>
              <a:buChar char="•"/>
              <a:defRPr b="0" sz="2100">
                <a:latin typeface="Libre Franklin"/>
                <a:ea typeface="Libre Franklin"/>
                <a:cs typeface="Libre Franklin"/>
                <a:sym typeface="Libre Franklin"/>
              </a:defRPr>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
        <p:nvSpPr>
          <p:cNvPr id="136" name="Google Shape;136;p8"/>
          <p:cNvSpPr txBox="1"/>
          <p:nvPr>
            <p:ph idx="3" type="subTitle"/>
          </p:nvPr>
        </p:nvSpPr>
        <p:spPr>
          <a:xfrm>
            <a:off x="3248550" y="5759075"/>
            <a:ext cx="3560400" cy="574200"/>
          </a:xfrm>
          <a:prstGeom prst="rect">
            <a:avLst/>
          </a:prstGeom>
        </p:spPr>
        <p:txBody>
          <a:bodyPr anchorCtr="0" anchor="t" bIns="45700" lIns="91425" spcFirstLastPara="1" rIns="91425" wrap="square" tIns="45700">
            <a:normAutofit/>
          </a:bodyPr>
          <a:lstStyle>
            <a:lvl1pPr lvl="0">
              <a:spcBef>
                <a:spcPts val="640"/>
              </a:spcBef>
              <a:spcAft>
                <a:spcPts val="0"/>
              </a:spcAft>
              <a:buSzPts val="3200"/>
              <a:buNone/>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137" name="Google Shape;137;p8"/>
          <p:cNvSpPr txBox="1"/>
          <p:nvPr>
            <p:ph idx="4" type="body"/>
          </p:nvPr>
        </p:nvSpPr>
        <p:spPr>
          <a:xfrm>
            <a:off x="3166500" y="6579400"/>
            <a:ext cx="4019700" cy="7785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SzPts val="2100"/>
              <a:buFont typeface="Libre Franklin"/>
              <a:buChar char="•"/>
              <a:defRPr b="0" sz="2100">
                <a:latin typeface="Libre Franklin"/>
                <a:ea typeface="Libre Franklin"/>
                <a:cs typeface="Libre Franklin"/>
                <a:sym typeface="Libre Franklin"/>
              </a:defRPr>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
        <p:nvSpPr>
          <p:cNvPr id="138" name="Google Shape;138;p8"/>
          <p:cNvSpPr txBox="1"/>
          <p:nvPr>
            <p:ph idx="5" type="subTitle"/>
          </p:nvPr>
        </p:nvSpPr>
        <p:spPr>
          <a:xfrm>
            <a:off x="3350025" y="7832625"/>
            <a:ext cx="3560400" cy="574200"/>
          </a:xfrm>
          <a:prstGeom prst="rect">
            <a:avLst/>
          </a:prstGeom>
        </p:spPr>
        <p:txBody>
          <a:bodyPr anchorCtr="0" anchor="t" bIns="45700" lIns="91425" spcFirstLastPara="1" rIns="91425" wrap="square" tIns="45700">
            <a:normAutofit/>
          </a:bodyPr>
          <a:lstStyle>
            <a:lvl1pPr lvl="0">
              <a:spcBef>
                <a:spcPts val="640"/>
              </a:spcBef>
              <a:spcAft>
                <a:spcPts val="0"/>
              </a:spcAft>
              <a:buSzPts val="3200"/>
              <a:buNone/>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139" name="Google Shape;139;p8"/>
          <p:cNvSpPr txBox="1"/>
          <p:nvPr>
            <p:ph idx="6" type="body"/>
          </p:nvPr>
        </p:nvSpPr>
        <p:spPr>
          <a:xfrm>
            <a:off x="3267975" y="8652950"/>
            <a:ext cx="4019700" cy="7785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SzPts val="2100"/>
              <a:buFont typeface="Libre Franklin"/>
              <a:buChar char="•"/>
              <a:defRPr b="0" sz="2100">
                <a:latin typeface="Libre Franklin"/>
                <a:ea typeface="Libre Franklin"/>
                <a:cs typeface="Libre Franklin"/>
                <a:sym typeface="Libre Franklin"/>
              </a:defRPr>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
        <p:nvSpPr>
          <p:cNvPr id="140" name="Google Shape;140;p8"/>
          <p:cNvSpPr txBox="1"/>
          <p:nvPr>
            <p:ph idx="7" type="subTitle"/>
          </p:nvPr>
        </p:nvSpPr>
        <p:spPr>
          <a:xfrm>
            <a:off x="1000800" y="3806350"/>
            <a:ext cx="1017300" cy="1410900"/>
          </a:xfrm>
          <a:prstGeom prst="rect">
            <a:avLst/>
          </a:prstGeom>
        </p:spPr>
        <p:txBody>
          <a:bodyPr anchorCtr="0" anchor="t" bIns="45700" lIns="91425" spcFirstLastPara="1" rIns="91425" wrap="square" tIns="45700">
            <a:normAutofit/>
          </a:bodyPr>
          <a:lstStyle>
            <a:lvl1pPr lvl="0">
              <a:spcBef>
                <a:spcPts val="640"/>
              </a:spcBef>
              <a:spcAft>
                <a:spcPts val="0"/>
              </a:spcAft>
              <a:buClr>
                <a:schemeClr val="lt1"/>
              </a:buClr>
              <a:buSzPts val="6000"/>
              <a:buFont typeface="Libre Franklin"/>
              <a:buNone/>
              <a:defRPr b="0" sz="6000">
                <a:solidFill>
                  <a:schemeClr val="lt1"/>
                </a:solidFill>
                <a:latin typeface="Libre Franklin"/>
                <a:ea typeface="Libre Franklin"/>
                <a:cs typeface="Libre Franklin"/>
                <a:sym typeface="Libre Franklin"/>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141" name="Google Shape;141;p8"/>
          <p:cNvSpPr txBox="1"/>
          <p:nvPr>
            <p:ph idx="8" type="subTitle"/>
          </p:nvPr>
        </p:nvSpPr>
        <p:spPr>
          <a:xfrm>
            <a:off x="971800" y="5900075"/>
            <a:ext cx="1017300" cy="1410900"/>
          </a:xfrm>
          <a:prstGeom prst="rect">
            <a:avLst/>
          </a:prstGeom>
        </p:spPr>
        <p:txBody>
          <a:bodyPr anchorCtr="0" anchor="t" bIns="45700" lIns="91425" spcFirstLastPara="1" rIns="91425" wrap="square" tIns="45700">
            <a:normAutofit/>
          </a:bodyPr>
          <a:lstStyle>
            <a:lvl1pPr lvl="0">
              <a:spcBef>
                <a:spcPts val="640"/>
              </a:spcBef>
              <a:spcAft>
                <a:spcPts val="0"/>
              </a:spcAft>
              <a:buClr>
                <a:schemeClr val="lt1"/>
              </a:buClr>
              <a:buSzPts val="6000"/>
              <a:buFont typeface="Libre Franklin"/>
              <a:buNone/>
              <a:defRPr b="0" sz="6000">
                <a:solidFill>
                  <a:schemeClr val="lt1"/>
                </a:solidFill>
                <a:latin typeface="Libre Franklin"/>
                <a:ea typeface="Libre Franklin"/>
                <a:cs typeface="Libre Franklin"/>
                <a:sym typeface="Libre Franklin"/>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142" name="Google Shape;142;p8"/>
          <p:cNvSpPr txBox="1"/>
          <p:nvPr>
            <p:ph idx="9" type="subTitle"/>
          </p:nvPr>
        </p:nvSpPr>
        <p:spPr>
          <a:xfrm>
            <a:off x="1000800" y="7993800"/>
            <a:ext cx="1017300" cy="1410900"/>
          </a:xfrm>
          <a:prstGeom prst="rect">
            <a:avLst/>
          </a:prstGeom>
        </p:spPr>
        <p:txBody>
          <a:bodyPr anchorCtr="0" anchor="t" bIns="45700" lIns="91425" spcFirstLastPara="1" rIns="91425" wrap="square" tIns="45700">
            <a:normAutofit/>
          </a:bodyPr>
          <a:lstStyle>
            <a:lvl1pPr lvl="0">
              <a:spcBef>
                <a:spcPts val="640"/>
              </a:spcBef>
              <a:spcAft>
                <a:spcPts val="0"/>
              </a:spcAft>
              <a:buClr>
                <a:schemeClr val="lt1"/>
              </a:buClr>
              <a:buSzPts val="6000"/>
              <a:buFont typeface="Libre Franklin"/>
              <a:buNone/>
              <a:defRPr b="0" sz="6000">
                <a:solidFill>
                  <a:schemeClr val="lt1"/>
                </a:solidFill>
                <a:latin typeface="Libre Franklin"/>
                <a:ea typeface="Libre Franklin"/>
                <a:cs typeface="Libre Franklin"/>
                <a:sym typeface="Libre Franklin"/>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43" name="Shape 143"/>
        <p:cNvGrpSpPr/>
        <p:nvPr/>
      </p:nvGrpSpPr>
      <p:grpSpPr>
        <a:xfrm>
          <a:off x="0" y="0"/>
          <a:ext cx="0" cy="0"/>
          <a:chOff x="0" y="0"/>
          <a:chExt cx="0" cy="0"/>
        </a:xfrm>
      </p:grpSpPr>
      <p:grpSp>
        <p:nvGrpSpPr>
          <p:cNvPr id="144" name="Google Shape;144;p9"/>
          <p:cNvGrpSpPr/>
          <p:nvPr/>
        </p:nvGrpSpPr>
        <p:grpSpPr>
          <a:xfrm>
            <a:off x="0" y="9266117"/>
            <a:ext cx="18288118" cy="1020888"/>
            <a:chOff x="0" y="-47625"/>
            <a:chExt cx="4816592" cy="268874"/>
          </a:xfrm>
        </p:grpSpPr>
        <p:sp>
          <p:nvSpPr>
            <p:cNvPr id="145" name="Google Shape;145;p9"/>
            <p:cNvSpPr/>
            <p:nvPr/>
          </p:nvSpPr>
          <p:spPr>
            <a:xfrm>
              <a:off x="0" y="0"/>
              <a:ext cx="4816592" cy="221249"/>
            </a:xfrm>
            <a:custGeom>
              <a:rect b="b" l="l" r="r" t="t"/>
              <a:pathLst>
                <a:path extrusionOk="0" h="221249" w="4816592">
                  <a:moveTo>
                    <a:pt x="0" y="0"/>
                  </a:moveTo>
                  <a:lnTo>
                    <a:pt x="4816592" y="0"/>
                  </a:lnTo>
                  <a:lnTo>
                    <a:pt x="4816592" y="221249"/>
                  </a:lnTo>
                  <a:lnTo>
                    <a:pt x="0" y="221249"/>
                  </a:lnTo>
                  <a:close/>
                </a:path>
              </a:pathLst>
            </a:custGeom>
            <a:solidFill>
              <a:srgbClr val="ED7843"/>
            </a:solidFill>
            <a:ln>
              <a:noFill/>
            </a:ln>
          </p:spPr>
        </p:sp>
        <p:sp>
          <p:nvSpPr>
            <p:cNvPr id="146" name="Google Shape;146;p9"/>
            <p:cNvSpPr txBox="1"/>
            <p:nvPr/>
          </p:nvSpPr>
          <p:spPr>
            <a:xfrm>
              <a:off x="0" y="-47625"/>
              <a:ext cx="4816500" cy="268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 name="Google Shape;147;p9"/>
          <p:cNvGrpSpPr/>
          <p:nvPr/>
        </p:nvGrpSpPr>
        <p:grpSpPr>
          <a:xfrm>
            <a:off x="2120427" y="369566"/>
            <a:ext cx="14047239" cy="7569120"/>
            <a:chOff x="0" y="-47625"/>
            <a:chExt cx="3699660" cy="1993500"/>
          </a:xfrm>
        </p:grpSpPr>
        <p:sp>
          <p:nvSpPr>
            <p:cNvPr id="148" name="Google Shape;148;p9"/>
            <p:cNvSpPr/>
            <p:nvPr/>
          </p:nvSpPr>
          <p:spPr>
            <a:xfrm>
              <a:off x="0" y="0"/>
              <a:ext cx="3699660" cy="1945848"/>
            </a:xfrm>
            <a:custGeom>
              <a:rect b="b" l="l" r="r" t="t"/>
              <a:pathLst>
                <a:path extrusionOk="0" h="1945848" w="3699660">
                  <a:moveTo>
                    <a:pt x="28108" y="0"/>
                  </a:moveTo>
                  <a:lnTo>
                    <a:pt x="3671552" y="0"/>
                  </a:lnTo>
                  <a:cubicBezTo>
                    <a:pt x="3679006" y="0"/>
                    <a:pt x="3686156" y="2961"/>
                    <a:pt x="3691427" y="8233"/>
                  </a:cubicBezTo>
                  <a:cubicBezTo>
                    <a:pt x="3696698" y="13504"/>
                    <a:pt x="3699660" y="20653"/>
                    <a:pt x="3699660" y="28108"/>
                  </a:cubicBezTo>
                  <a:lnTo>
                    <a:pt x="3699660" y="1917740"/>
                  </a:lnTo>
                  <a:cubicBezTo>
                    <a:pt x="3699660" y="1925194"/>
                    <a:pt x="3696698" y="1932343"/>
                    <a:pt x="3691427" y="1937615"/>
                  </a:cubicBezTo>
                  <a:cubicBezTo>
                    <a:pt x="3686156" y="1942886"/>
                    <a:pt x="3679006" y="1945848"/>
                    <a:pt x="3671552" y="1945848"/>
                  </a:cubicBezTo>
                  <a:lnTo>
                    <a:pt x="28108" y="1945848"/>
                  </a:lnTo>
                  <a:cubicBezTo>
                    <a:pt x="20653" y="1945848"/>
                    <a:pt x="13504" y="1942886"/>
                    <a:pt x="8233" y="1937615"/>
                  </a:cubicBezTo>
                  <a:cubicBezTo>
                    <a:pt x="2961" y="1932343"/>
                    <a:pt x="0" y="1925194"/>
                    <a:pt x="0" y="1917740"/>
                  </a:cubicBezTo>
                  <a:lnTo>
                    <a:pt x="0" y="28108"/>
                  </a:lnTo>
                  <a:cubicBezTo>
                    <a:pt x="0" y="20653"/>
                    <a:pt x="2961" y="13504"/>
                    <a:pt x="8233" y="8233"/>
                  </a:cubicBezTo>
                  <a:cubicBezTo>
                    <a:pt x="13504" y="2961"/>
                    <a:pt x="20653" y="0"/>
                    <a:pt x="28108" y="0"/>
                  </a:cubicBezTo>
                  <a:close/>
                </a:path>
              </a:pathLst>
            </a:custGeom>
            <a:solidFill>
              <a:srgbClr val="5B825D"/>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9"/>
            <p:cNvSpPr txBox="1"/>
            <p:nvPr/>
          </p:nvSpPr>
          <p:spPr>
            <a:xfrm>
              <a:off x="0" y="-47625"/>
              <a:ext cx="3699600" cy="1993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0" name="Google Shape;150;p9"/>
          <p:cNvSpPr/>
          <p:nvPr/>
        </p:nvSpPr>
        <p:spPr>
          <a:xfrm>
            <a:off x="11121469" y="3086214"/>
            <a:ext cx="8126246" cy="7417046"/>
          </a:xfrm>
          <a:custGeom>
            <a:rect b="b" l="l" r="r" t="t"/>
            <a:pathLst>
              <a:path extrusionOk="0" h="7417046" w="8126246">
                <a:moveTo>
                  <a:pt x="0" y="0"/>
                </a:moveTo>
                <a:lnTo>
                  <a:pt x="8126246" y="0"/>
                </a:lnTo>
                <a:lnTo>
                  <a:pt x="8126246" y="7417046"/>
                </a:lnTo>
                <a:lnTo>
                  <a:pt x="0" y="7417046"/>
                </a:lnTo>
                <a:lnTo>
                  <a:pt x="0" y="0"/>
                </a:lnTo>
                <a:close/>
              </a:path>
            </a:pathLst>
          </a:custGeom>
          <a:blipFill rotWithShape="1">
            <a:blip r:embed="rId2">
              <a:alphaModFix/>
            </a:blip>
            <a:stretch>
              <a:fillRect b="0" l="0" r="0" t="0"/>
            </a:stretch>
          </a:blipFill>
          <a:ln>
            <a:noFill/>
          </a:ln>
        </p:spPr>
      </p:sp>
      <p:sp>
        <p:nvSpPr>
          <p:cNvPr id="151" name="Google Shape;151;p9"/>
          <p:cNvSpPr/>
          <p:nvPr/>
        </p:nvSpPr>
        <p:spPr>
          <a:xfrm>
            <a:off x="7267001" y="5341945"/>
            <a:ext cx="4058799" cy="413260"/>
          </a:xfrm>
          <a:custGeom>
            <a:rect b="b" l="l" r="r" t="t"/>
            <a:pathLst>
              <a:path extrusionOk="0" h="413260" w="4058799">
                <a:moveTo>
                  <a:pt x="0" y="0"/>
                </a:moveTo>
                <a:lnTo>
                  <a:pt x="4058798" y="0"/>
                </a:lnTo>
                <a:lnTo>
                  <a:pt x="4058798" y="413260"/>
                </a:lnTo>
                <a:lnTo>
                  <a:pt x="0" y="413260"/>
                </a:lnTo>
                <a:lnTo>
                  <a:pt x="0" y="0"/>
                </a:lnTo>
                <a:close/>
              </a:path>
            </a:pathLst>
          </a:custGeom>
          <a:blipFill rotWithShape="1">
            <a:blip r:embed="rId3">
              <a:alphaModFix/>
            </a:blip>
            <a:stretch>
              <a:fillRect b="0" l="0" r="0" t="0"/>
            </a:stretch>
          </a:blipFill>
          <a:ln>
            <a:noFill/>
          </a:ln>
        </p:spPr>
      </p:sp>
      <p:grpSp>
        <p:nvGrpSpPr>
          <p:cNvPr id="152" name="Google Shape;152;p9"/>
          <p:cNvGrpSpPr/>
          <p:nvPr/>
        </p:nvGrpSpPr>
        <p:grpSpPr>
          <a:xfrm>
            <a:off x="-353372" y="3100784"/>
            <a:ext cx="7442807" cy="6766188"/>
            <a:chOff x="0" y="0"/>
            <a:chExt cx="9923742" cy="9021584"/>
          </a:xfrm>
        </p:grpSpPr>
        <p:sp>
          <p:nvSpPr>
            <p:cNvPr id="153" name="Google Shape;153;p9"/>
            <p:cNvSpPr/>
            <p:nvPr/>
          </p:nvSpPr>
          <p:spPr>
            <a:xfrm flipH="1">
              <a:off x="0" y="0"/>
              <a:ext cx="9923742" cy="9021584"/>
            </a:xfrm>
            <a:custGeom>
              <a:rect b="b" l="l" r="r" t="t"/>
              <a:pathLst>
                <a:path extrusionOk="0" h="9021584" w="9923742">
                  <a:moveTo>
                    <a:pt x="9923742" y="0"/>
                  </a:moveTo>
                  <a:lnTo>
                    <a:pt x="0" y="0"/>
                  </a:lnTo>
                  <a:lnTo>
                    <a:pt x="0" y="9021584"/>
                  </a:lnTo>
                  <a:lnTo>
                    <a:pt x="9923742" y="9021584"/>
                  </a:lnTo>
                  <a:lnTo>
                    <a:pt x="9923742" y="0"/>
                  </a:lnTo>
                  <a:close/>
                </a:path>
              </a:pathLst>
            </a:custGeom>
            <a:blipFill rotWithShape="1">
              <a:blip r:embed="rId4">
                <a:alphaModFix/>
              </a:blip>
              <a:stretch>
                <a:fillRect b="0" l="0" r="0" t="0"/>
              </a:stretch>
            </a:blipFill>
            <a:ln>
              <a:noFill/>
            </a:ln>
          </p:spPr>
        </p:sp>
        <p:grpSp>
          <p:nvGrpSpPr>
            <p:cNvPr id="154" name="Google Shape;154;p9"/>
            <p:cNvGrpSpPr/>
            <p:nvPr/>
          </p:nvGrpSpPr>
          <p:grpSpPr>
            <a:xfrm rot="-3189843">
              <a:off x="7438571" y="3812287"/>
              <a:ext cx="1183106" cy="1193738"/>
              <a:chOff x="0" y="-47625"/>
              <a:chExt cx="233700" cy="235800"/>
            </a:xfrm>
          </p:grpSpPr>
          <p:sp>
            <p:nvSpPr>
              <p:cNvPr id="155" name="Google Shape;155;p9"/>
              <p:cNvSpPr/>
              <p:nvPr/>
            </p:nvSpPr>
            <p:spPr>
              <a:xfrm>
                <a:off x="0" y="0"/>
                <a:ext cx="233676" cy="188168"/>
              </a:xfrm>
              <a:custGeom>
                <a:rect b="b" l="l" r="r" t="t"/>
                <a:pathLst>
                  <a:path extrusionOk="0" h="188168" w="233676">
                    <a:moveTo>
                      <a:pt x="0" y="0"/>
                    </a:moveTo>
                    <a:lnTo>
                      <a:pt x="233676" y="0"/>
                    </a:lnTo>
                    <a:lnTo>
                      <a:pt x="233676" y="188168"/>
                    </a:lnTo>
                    <a:lnTo>
                      <a:pt x="0" y="188168"/>
                    </a:lnTo>
                    <a:close/>
                  </a:path>
                </a:pathLst>
              </a:custGeom>
              <a:solidFill>
                <a:srgbClr val="ECBC3A"/>
              </a:solidFill>
              <a:ln>
                <a:noFill/>
              </a:ln>
            </p:spPr>
          </p:sp>
          <p:sp>
            <p:nvSpPr>
              <p:cNvPr id="156" name="Google Shape;156;p9"/>
              <p:cNvSpPr txBox="1"/>
              <p:nvPr/>
            </p:nvSpPr>
            <p:spPr>
              <a:xfrm>
                <a:off x="0" y="-47625"/>
                <a:ext cx="233700" cy="235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57" name="Google Shape;157;p9"/>
          <p:cNvSpPr/>
          <p:nvPr/>
        </p:nvSpPr>
        <p:spPr>
          <a:xfrm>
            <a:off x="7914477" y="770664"/>
            <a:ext cx="2459046" cy="1242936"/>
          </a:xfrm>
          <a:custGeom>
            <a:rect b="b" l="l" r="r" t="t"/>
            <a:pathLst>
              <a:path extrusionOk="0" h="1242936" w="2459046">
                <a:moveTo>
                  <a:pt x="0" y="0"/>
                </a:moveTo>
                <a:lnTo>
                  <a:pt x="2459046" y="0"/>
                </a:lnTo>
                <a:lnTo>
                  <a:pt x="2459046" y="1242935"/>
                </a:lnTo>
                <a:lnTo>
                  <a:pt x="0" y="1242935"/>
                </a:lnTo>
                <a:lnTo>
                  <a:pt x="0" y="0"/>
                </a:lnTo>
                <a:close/>
              </a:path>
            </a:pathLst>
          </a:custGeom>
          <a:blipFill rotWithShape="1">
            <a:blip r:embed="rId5">
              <a:alphaModFix/>
            </a:blip>
            <a:stretch>
              <a:fillRect b="0" l="0" r="0" t="0"/>
            </a:stretch>
          </a:blipFill>
          <a:ln>
            <a:noFill/>
          </a:ln>
        </p:spPr>
      </p:sp>
      <p:sp>
        <p:nvSpPr>
          <p:cNvPr id="158" name="Google Shape;158;p9"/>
          <p:cNvSpPr txBox="1"/>
          <p:nvPr>
            <p:ph type="title"/>
          </p:nvPr>
        </p:nvSpPr>
        <p:spPr>
          <a:xfrm>
            <a:off x="4965000" y="2184825"/>
            <a:ext cx="8662800" cy="2985900"/>
          </a:xfrm>
          <a:prstGeom prst="rect">
            <a:avLst/>
          </a:prstGeom>
        </p:spPr>
        <p:txBody>
          <a:bodyPr anchorCtr="0" anchor="t" bIns="45700" lIns="91425" spcFirstLastPara="1" rIns="91425" wrap="square" tIns="45700">
            <a:normAutofit/>
          </a:bodyPr>
          <a:lstStyle>
            <a:lvl1pPr lvl="0">
              <a:spcBef>
                <a:spcPts val="0"/>
              </a:spcBef>
              <a:spcAft>
                <a:spcPts val="0"/>
              </a:spcAft>
              <a:buClr>
                <a:schemeClr val="lt1"/>
              </a:buClr>
              <a:buSzPts val="9000"/>
              <a:buNone/>
              <a:defRPr>
                <a:solidFill>
                  <a:schemeClr val="lt1"/>
                </a:solidFill>
              </a:defRPr>
            </a:lvl1pPr>
            <a:lvl2pPr lvl="1">
              <a:spcBef>
                <a:spcPts val="0"/>
              </a:spcBef>
              <a:spcAft>
                <a:spcPts val="0"/>
              </a:spcAft>
              <a:buClr>
                <a:schemeClr val="lt1"/>
              </a:buClr>
              <a:buSzPts val="9000"/>
              <a:buNone/>
              <a:defRPr>
                <a:solidFill>
                  <a:schemeClr val="lt1"/>
                </a:solidFill>
              </a:defRPr>
            </a:lvl2pPr>
            <a:lvl3pPr lvl="2">
              <a:spcBef>
                <a:spcPts val="0"/>
              </a:spcBef>
              <a:spcAft>
                <a:spcPts val="0"/>
              </a:spcAft>
              <a:buClr>
                <a:schemeClr val="lt1"/>
              </a:buClr>
              <a:buSzPts val="9000"/>
              <a:buNone/>
              <a:defRPr>
                <a:solidFill>
                  <a:schemeClr val="lt1"/>
                </a:solidFill>
              </a:defRPr>
            </a:lvl3pPr>
            <a:lvl4pPr lvl="3">
              <a:spcBef>
                <a:spcPts val="0"/>
              </a:spcBef>
              <a:spcAft>
                <a:spcPts val="0"/>
              </a:spcAft>
              <a:buClr>
                <a:schemeClr val="lt1"/>
              </a:buClr>
              <a:buSzPts val="9000"/>
              <a:buNone/>
              <a:defRPr>
                <a:solidFill>
                  <a:schemeClr val="lt1"/>
                </a:solidFill>
              </a:defRPr>
            </a:lvl4pPr>
            <a:lvl5pPr lvl="4">
              <a:spcBef>
                <a:spcPts val="0"/>
              </a:spcBef>
              <a:spcAft>
                <a:spcPts val="0"/>
              </a:spcAft>
              <a:buClr>
                <a:schemeClr val="lt1"/>
              </a:buClr>
              <a:buSzPts val="9000"/>
              <a:buNone/>
              <a:defRPr>
                <a:solidFill>
                  <a:schemeClr val="lt1"/>
                </a:solidFill>
              </a:defRPr>
            </a:lvl5pPr>
            <a:lvl6pPr lvl="5">
              <a:spcBef>
                <a:spcPts val="0"/>
              </a:spcBef>
              <a:spcAft>
                <a:spcPts val="0"/>
              </a:spcAft>
              <a:buClr>
                <a:schemeClr val="lt1"/>
              </a:buClr>
              <a:buSzPts val="9000"/>
              <a:buNone/>
              <a:defRPr>
                <a:solidFill>
                  <a:schemeClr val="lt1"/>
                </a:solidFill>
              </a:defRPr>
            </a:lvl6pPr>
            <a:lvl7pPr lvl="6">
              <a:spcBef>
                <a:spcPts val="0"/>
              </a:spcBef>
              <a:spcAft>
                <a:spcPts val="0"/>
              </a:spcAft>
              <a:buClr>
                <a:schemeClr val="lt1"/>
              </a:buClr>
              <a:buSzPts val="9000"/>
              <a:buNone/>
              <a:defRPr>
                <a:solidFill>
                  <a:schemeClr val="lt1"/>
                </a:solidFill>
              </a:defRPr>
            </a:lvl7pPr>
            <a:lvl8pPr lvl="7">
              <a:spcBef>
                <a:spcPts val="0"/>
              </a:spcBef>
              <a:spcAft>
                <a:spcPts val="0"/>
              </a:spcAft>
              <a:buClr>
                <a:schemeClr val="lt1"/>
              </a:buClr>
              <a:buSzPts val="9000"/>
              <a:buNone/>
              <a:defRPr>
                <a:solidFill>
                  <a:schemeClr val="lt1"/>
                </a:solidFill>
              </a:defRPr>
            </a:lvl8pPr>
            <a:lvl9pPr lvl="8">
              <a:spcBef>
                <a:spcPts val="0"/>
              </a:spcBef>
              <a:spcAft>
                <a:spcPts val="0"/>
              </a:spcAft>
              <a:buClr>
                <a:schemeClr val="lt1"/>
              </a:buClr>
              <a:buSzPts val="9000"/>
              <a:buNone/>
              <a:defRPr>
                <a:solidFill>
                  <a:schemeClr val="lt1"/>
                </a:solidFill>
              </a:defRPr>
            </a:lvl9pPr>
          </a:lstStyle>
          <a:p/>
        </p:txBody>
      </p:sp>
      <p:sp>
        <p:nvSpPr>
          <p:cNvPr id="159" name="Google Shape;159;p9"/>
          <p:cNvSpPr txBox="1"/>
          <p:nvPr>
            <p:ph idx="1" type="subTitle"/>
          </p:nvPr>
        </p:nvSpPr>
        <p:spPr>
          <a:xfrm>
            <a:off x="7221000" y="6234550"/>
            <a:ext cx="4150800" cy="738300"/>
          </a:xfrm>
          <a:prstGeom prst="rect">
            <a:avLst/>
          </a:prstGeom>
        </p:spPr>
        <p:txBody>
          <a:bodyPr anchorCtr="0" anchor="t" bIns="45700" lIns="91425" spcFirstLastPara="1" rIns="91425" wrap="square" tIns="45700">
            <a:normAutofit/>
          </a:bodyPr>
          <a:lstStyle>
            <a:lvl1pPr lvl="0" algn="ctr">
              <a:spcBef>
                <a:spcPts val="640"/>
              </a:spcBef>
              <a:spcAft>
                <a:spcPts val="0"/>
              </a:spcAft>
              <a:buClr>
                <a:schemeClr val="lt1"/>
              </a:buClr>
              <a:buSzPts val="4700"/>
              <a:buNone/>
              <a:defRPr b="0" sz="4700">
                <a:solidFill>
                  <a:schemeClr val="lt1"/>
                </a:solidFill>
              </a:defRPr>
            </a:lvl1pPr>
            <a:lvl2pPr lvl="1" algn="ctr">
              <a:spcBef>
                <a:spcPts val="560"/>
              </a:spcBef>
              <a:spcAft>
                <a:spcPts val="0"/>
              </a:spcAft>
              <a:buClr>
                <a:schemeClr val="lt1"/>
              </a:buClr>
              <a:buSzPts val="4700"/>
              <a:buNone/>
              <a:defRPr sz="4700">
                <a:solidFill>
                  <a:schemeClr val="lt1"/>
                </a:solidFill>
              </a:defRPr>
            </a:lvl2pPr>
            <a:lvl3pPr lvl="2" algn="ctr">
              <a:spcBef>
                <a:spcPts val="480"/>
              </a:spcBef>
              <a:spcAft>
                <a:spcPts val="0"/>
              </a:spcAft>
              <a:buClr>
                <a:schemeClr val="lt1"/>
              </a:buClr>
              <a:buSzPts val="4700"/>
              <a:buNone/>
              <a:defRPr sz="4700">
                <a:solidFill>
                  <a:schemeClr val="lt1"/>
                </a:solidFill>
              </a:defRPr>
            </a:lvl3pPr>
            <a:lvl4pPr lvl="3" algn="ctr">
              <a:spcBef>
                <a:spcPts val="400"/>
              </a:spcBef>
              <a:spcAft>
                <a:spcPts val="0"/>
              </a:spcAft>
              <a:buClr>
                <a:schemeClr val="lt1"/>
              </a:buClr>
              <a:buSzPts val="4700"/>
              <a:buNone/>
              <a:defRPr sz="4700">
                <a:solidFill>
                  <a:schemeClr val="lt1"/>
                </a:solidFill>
              </a:defRPr>
            </a:lvl4pPr>
            <a:lvl5pPr lvl="4" algn="ctr">
              <a:spcBef>
                <a:spcPts val="400"/>
              </a:spcBef>
              <a:spcAft>
                <a:spcPts val="0"/>
              </a:spcAft>
              <a:buClr>
                <a:schemeClr val="lt1"/>
              </a:buClr>
              <a:buSzPts val="4700"/>
              <a:buNone/>
              <a:defRPr sz="4700">
                <a:solidFill>
                  <a:schemeClr val="lt1"/>
                </a:solidFill>
              </a:defRPr>
            </a:lvl5pPr>
            <a:lvl6pPr lvl="5" algn="ctr">
              <a:spcBef>
                <a:spcPts val="400"/>
              </a:spcBef>
              <a:spcAft>
                <a:spcPts val="0"/>
              </a:spcAft>
              <a:buClr>
                <a:schemeClr val="lt1"/>
              </a:buClr>
              <a:buSzPts val="4700"/>
              <a:buNone/>
              <a:defRPr sz="4700">
                <a:solidFill>
                  <a:schemeClr val="lt1"/>
                </a:solidFill>
              </a:defRPr>
            </a:lvl6pPr>
            <a:lvl7pPr lvl="6" algn="ctr">
              <a:spcBef>
                <a:spcPts val="400"/>
              </a:spcBef>
              <a:spcAft>
                <a:spcPts val="0"/>
              </a:spcAft>
              <a:buClr>
                <a:schemeClr val="lt1"/>
              </a:buClr>
              <a:buSzPts val="4700"/>
              <a:buNone/>
              <a:defRPr sz="4700">
                <a:solidFill>
                  <a:schemeClr val="lt1"/>
                </a:solidFill>
              </a:defRPr>
            </a:lvl7pPr>
            <a:lvl8pPr lvl="7" algn="ctr">
              <a:spcBef>
                <a:spcPts val="400"/>
              </a:spcBef>
              <a:spcAft>
                <a:spcPts val="0"/>
              </a:spcAft>
              <a:buClr>
                <a:schemeClr val="lt1"/>
              </a:buClr>
              <a:buSzPts val="4700"/>
              <a:buNone/>
              <a:defRPr sz="4700">
                <a:solidFill>
                  <a:schemeClr val="lt1"/>
                </a:solidFill>
              </a:defRPr>
            </a:lvl8pPr>
            <a:lvl9pPr lvl="8" algn="ctr">
              <a:spcBef>
                <a:spcPts val="400"/>
              </a:spcBef>
              <a:spcAft>
                <a:spcPts val="0"/>
              </a:spcAft>
              <a:buClr>
                <a:schemeClr val="lt1"/>
              </a:buClr>
              <a:buSzPts val="4700"/>
              <a:buNone/>
              <a:defRPr sz="4700">
                <a:solidFill>
                  <a:schemeClr val="lt1"/>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0" name="Shape 160"/>
        <p:cNvGrpSpPr/>
        <p:nvPr/>
      </p:nvGrpSpPr>
      <p:grpSpPr>
        <a:xfrm>
          <a:off x="0" y="0"/>
          <a:ext cx="0" cy="0"/>
          <a:chOff x="0" y="0"/>
          <a:chExt cx="0" cy="0"/>
        </a:xfrm>
      </p:grpSpPr>
      <p:sp>
        <p:nvSpPr>
          <p:cNvPr id="161" name="Google Shape;161;p10"/>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162" name="Google Shape;162;p10"/>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63" name="Google Shape;163;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1.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0F0"/>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9000"/>
              <a:buFont typeface="League Spartan"/>
              <a:buNone/>
              <a:defRPr b="1" i="0" sz="9000" u="none" cap="none" strike="noStrike">
                <a:solidFill>
                  <a:schemeClr val="dk1"/>
                </a:solidFill>
                <a:latin typeface="League Spartan"/>
                <a:ea typeface="League Spartan"/>
                <a:cs typeface="League Spartan"/>
                <a:sym typeface="League Spartan"/>
              </a:defRPr>
            </a:lvl1pPr>
            <a:lvl2pPr lvl="1">
              <a:spcBef>
                <a:spcPts val="0"/>
              </a:spcBef>
              <a:spcAft>
                <a:spcPts val="0"/>
              </a:spcAft>
              <a:buSzPts val="9000"/>
              <a:buFont typeface="League Spartan"/>
              <a:buNone/>
              <a:defRPr b="1" sz="9000">
                <a:latin typeface="League Spartan"/>
                <a:ea typeface="League Spartan"/>
                <a:cs typeface="League Spartan"/>
                <a:sym typeface="League Spartan"/>
              </a:defRPr>
            </a:lvl2pPr>
            <a:lvl3pPr lvl="2">
              <a:spcBef>
                <a:spcPts val="0"/>
              </a:spcBef>
              <a:spcAft>
                <a:spcPts val="0"/>
              </a:spcAft>
              <a:buSzPts val="9000"/>
              <a:buFont typeface="League Spartan"/>
              <a:buNone/>
              <a:defRPr b="1" sz="9000">
                <a:latin typeface="League Spartan"/>
                <a:ea typeface="League Spartan"/>
                <a:cs typeface="League Spartan"/>
                <a:sym typeface="League Spartan"/>
              </a:defRPr>
            </a:lvl3pPr>
            <a:lvl4pPr lvl="3">
              <a:spcBef>
                <a:spcPts val="0"/>
              </a:spcBef>
              <a:spcAft>
                <a:spcPts val="0"/>
              </a:spcAft>
              <a:buSzPts val="9000"/>
              <a:buFont typeface="League Spartan"/>
              <a:buNone/>
              <a:defRPr b="1" sz="9000">
                <a:latin typeface="League Spartan"/>
                <a:ea typeface="League Spartan"/>
                <a:cs typeface="League Spartan"/>
                <a:sym typeface="League Spartan"/>
              </a:defRPr>
            </a:lvl4pPr>
            <a:lvl5pPr lvl="4">
              <a:spcBef>
                <a:spcPts val="0"/>
              </a:spcBef>
              <a:spcAft>
                <a:spcPts val="0"/>
              </a:spcAft>
              <a:buSzPts val="9000"/>
              <a:buFont typeface="League Spartan"/>
              <a:buNone/>
              <a:defRPr b="1" sz="9000">
                <a:latin typeface="League Spartan"/>
                <a:ea typeface="League Spartan"/>
                <a:cs typeface="League Spartan"/>
                <a:sym typeface="League Spartan"/>
              </a:defRPr>
            </a:lvl5pPr>
            <a:lvl6pPr lvl="5">
              <a:spcBef>
                <a:spcPts val="0"/>
              </a:spcBef>
              <a:spcAft>
                <a:spcPts val="0"/>
              </a:spcAft>
              <a:buSzPts val="9000"/>
              <a:buFont typeface="League Spartan"/>
              <a:buNone/>
              <a:defRPr b="1" sz="9000">
                <a:latin typeface="League Spartan"/>
                <a:ea typeface="League Spartan"/>
                <a:cs typeface="League Spartan"/>
                <a:sym typeface="League Spartan"/>
              </a:defRPr>
            </a:lvl6pPr>
            <a:lvl7pPr lvl="6">
              <a:spcBef>
                <a:spcPts val="0"/>
              </a:spcBef>
              <a:spcAft>
                <a:spcPts val="0"/>
              </a:spcAft>
              <a:buSzPts val="9000"/>
              <a:buFont typeface="League Spartan"/>
              <a:buNone/>
              <a:defRPr b="1" sz="9000">
                <a:latin typeface="League Spartan"/>
                <a:ea typeface="League Spartan"/>
                <a:cs typeface="League Spartan"/>
                <a:sym typeface="League Spartan"/>
              </a:defRPr>
            </a:lvl7pPr>
            <a:lvl8pPr lvl="7">
              <a:spcBef>
                <a:spcPts val="0"/>
              </a:spcBef>
              <a:spcAft>
                <a:spcPts val="0"/>
              </a:spcAft>
              <a:buSzPts val="9000"/>
              <a:buFont typeface="League Spartan"/>
              <a:buNone/>
              <a:defRPr b="1" sz="9000">
                <a:latin typeface="League Spartan"/>
                <a:ea typeface="League Spartan"/>
                <a:cs typeface="League Spartan"/>
                <a:sym typeface="League Spartan"/>
              </a:defRPr>
            </a:lvl8pPr>
            <a:lvl9pPr lvl="8">
              <a:spcBef>
                <a:spcPts val="0"/>
              </a:spcBef>
              <a:spcAft>
                <a:spcPts val="0"/>
              </a:spcAft>
              <a:buSzPts val="9000"/>
              <a:buFont typeface="League Spartan"/>
              <a:buNone/>
              <a:defRPr b="1" sz="9000">
                <a:latin typeface="League Spartan"/>
                <a:ea typeface="League Spartan"/>
                <a:cs typeface="League Spartan"/>
                <a:sym typeface="League Spartan"/>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League Spartan"/>
              <a:buChar char="•"/>
              <a:defRPr b="1" i="0" sz="3200" u="none" cap="none" strike="noStrike">
                <a:solidFill>
                  <a:schemeClr val="dk1"/>
                </a:solidFill>
                <a:latin typeface="League Spartan"/>
                <a:ea typeface="League Spartan"/>
                <a:cs typeface="League Spartan"/>
                <a:sym typeface="League Spartan"/>
              </a:defRPr>
            </a:lvl1pPr>
            <a:lvl2pPr indent="-361950" lvl="1" marL="914400" marR="0" rtl="0" algn="l">
              <a:spcBef>
                <a:spcPts val="560"/>
              </a:spcBef>
              <a:spcAft>
                <a:spcPts val="0"/>
              </a:spcAft>
              <a:buClr>
                <a:schemeClr val="dk1"/>
              </a:buClr>
              <a:buSzPts val="2100"/>
              <a:buFont typeface="Libre Franklin"/>
              <a:buChar char="–"/>
              <a:defRPr i="0" sz="2100" u="none" cap="none" strike="noStrike">
                <a:solidFill>
                  <a:schemeClr val="dk1"/>
                </a:solidFill>
                <a:latin typeface="Libre Franklin"/>
                <a:ea typeface="Libre Franklin"/>
                <a:cs typeface="Libre Franklin"/>
                <a:sym typeface="Libre Franklin"/>
              </a:defRPr>
            </a:lvl2pPr>
            <a:lvl3pPr indent="-361950" lvl="2" marL="1371600" marR="0" rtl="0" algn="l">
              <a:spcBef>
                <a:spcPts val="480"/>
              </a:spcBef>
              <a:spcAft>
                <a:spcPts val="0"/>
              </a:spcAft>
              <a:buClr>
                <a:schemeClr val="dk1"/>
              </a:buClr>
              <a:buSzPts val="2100"/>
              <a:buFont typeface="Libre Franklin"/>
              <a:buChar char="•"/>
              <a:defRPr i="0" sz="2100" u="none" cap="none" strike="noStrike">
                <a:solidFill>
                  <a:schemeClr val="dk1"/>
                </a:solidFill>
                <a:latin typeface="Libre Franklin"/>
                <a:ea typeface="Libre Franklin"/>
                <a:cs typeface="Libre Franklin"/>
                <a:sym typeface="Libre Franklin"/>
              </a:defRPr>
            </a:lvl3pPr>
            <a:lvl4pPr indent="-361950" lvl="3" marL="1828800" marR="0" rtl="0" algn="l">
              <a:spcBef>
                <a:spcPts val="400"/>
              </a:spcBef>
              <a:spcAft>
                <a:spcPts val="0"/>
              </a:spcAft>
              <a:buClr>
                <a:schemeClr val="dk1"/>
              </a:buClr>
              <a:buSzPts val="2100"/>
              <a:buFont typeface="Libre Franklin"/>
              <a:buChar char="–"/>
              <a:defRPr i="0" sz="2100" u="none" cap="none" strike="noStrike">
                <a:solidFill>
                  <a:schemeClr val="dk1"/>
                </a:solidFill>
                <a:latin typeface="Libre Franklin"/>
                <a:ea typeface="Libre Franklin"/>
                <a:cs typeface="Libre Franklin"/>
                <a:sym typeface="Libre Franklin"/>
              </a:defRPr>
            </a:lvl4pPr>
            <a:lvl5pPr indent="-361950" lvl="4" marL="2286000" marR="0" rtl="0" algn="l">
              <a:spcBef>
                <a:spcPts val="400"/>
              </a:spcBef>
              <a:spcAft>
                <a:spcPts val="0"/>
              </a:spcAft>
              <a:buClr>
                <a:schemeClr val="dk1"/>
              </a:buClr>
              <a:buSzPts val="2100"/>
              <a:buFont typeface="Libre Franklin"/>
              <a:buChar char="»"/>
              <a:defRPr i="0" sz="2100" u="none" cap="none" strike="noStrike">
                <a:solidFill>
                  <a:schemeClr val="dk1"/>
                </a:solidFill>
                <a:latin typeface="Libre Franklin"/>
                <a:ea typeface="Libre Franklin"/>
                <a:cs typeface="Libre Franklin"/>
                <a:sym typeface="Libre Franklin"/>
              </a:defRPr>
            </a:lvl5pPr>
            <a:lvl6pPr indent="-361950" lvl="5" marL="2743200" marR="0" rtl="0" algn="l">
              <a:spcBef>
                <a:spcPts val="400"/>
              </a:spcBef>
              <a:spcAft>
                <a:spcPts val="0"/>
              </a:spcAft>
              <a:buClr>
                <a:schemeClr val="dk1"/>
              </a:buClr>
              <a:buSzPts val="2100"/>
              <a:buFont typeface="Libre Franklin"/>
              <a:buChar char="•"/>
              <a:defRPr i="0" sz="2100" u="none" cap="none" strike="noStrike">
                <a:solidFill>
                  <a:schemeClr val="dk1"/>
                </a:solidFill>
                <a:latin typeface="Libre Franklin"/>
                <a:ea typeface="Libre Franklin"/>
                <a:cs typeface="Libre Franklin"/>
                <a:sym typeface="Libre Franklin"/>
              </a:defRPr>
            </a:lvl6pPr>
            <a:lvl7pPr indent="-361950" lvl="6" marL="3200400" marR="0" rtl="0" algn="l">
              <a:spcBef>
                <a:spcPts val="400"/>
              </a:spcBef>
              <a:spcAft>
                <a:spcPts val="0"/>
              </a:spcAft>
              <a:buClr>
                <a:schemeClr val="dk1"/>
              </a:buClr>
              <a:buSzPts val="2100"/>
              <a:buFont typeface="Libre Franklin"/>
              <a:buChar char="•"/>
              <a:defRPr i="0" sz="2100" u="none" cap="none" strike="noStrike">
                <a:solidFill>
                  <a:schemeClr val="dk1"/>
                </a:solidFill>
                <a:latin typeface="Libre Franklin"/>
                <a:ea typeface="Libre Franklin"/>
                <a:cs typeface="Libre Franklin"/>
                <a:sym typeface="Libre Franklin"/>
              </a:defRPr>
            </a:lvl7pPr>
            <a:lvl8pPr indent="-361950" lvl="7" marL="3657600" marR="0" rtl="0" algn="l">
              <a:spcBef>
                <a:spcPts val="400"/>
              </a:spcBef>
              <a:spcAft>
                <a:spcPts val="0"/>
              </a:spcAft>
              <a:buClr>
                <a:schemeClr val="dk1"/>
              </a:buClr>
              <a:buSzPts val="2100"/>
              <a:buFont typeface="Libre Franklin"/>
              <a:buChar char="•"/>
              <a:defRPr i="0" sz="2100" u="none" cap="none" strike="noStrike">
                <a:solidFill>
                  <a:schemeClr val="dk1"/>
                </a:solidFill>
                <a:latin typeface="Libre Franklin"/>
                <a:ea typeface="Libre Franklin"/>
                <a:cs typeface="Libre Franklin"/>
                <a:sym typeface="Libre Franklin"/>
              </a:defRPr>
            </a:lvl8pPr>
            <a:lvl9pPr indent="-361950" lvl="8" marL="4114800" marR="0" rtl="0" algn="l">
              <a:spcBef>
                <a:spcPts val="400"/>
              </a:spcBef>
              <a:spcAft>
                <a:spcPts val="0"/>
              </a:spcAft>
              <a:buClr>
                <a:schemeClr val="dk1"/>
              </a:buClr>
              <a:buSzPts val="2100"/>
              <a:buFont typeface="Libre Franklin"/>
              <a:buChar char="•"/>
              <a:defRPr i="0" sz="2100" u="none" cap="none" strike="noStrike">
                <a:solidFill>
                  <a:schemeClr val="dk1"/>
                </a:solidFill>
                <a:latin typeface="Libre Franklin"/>
                <a:ea typeface="Libre Franklin"/>
                <a:cs typeface="Libre Franklin"/>
                <a:sym typeface="Libre Franklin"/>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20.png"/><Relationship Id="rId5" Type="http://schemas.openxmlformats.org/officeDocument/2006/relationships/image" Target="../media/image16.png"/><Relationship Id="rId6"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8.png"/><Relationship Id="rId4" Type="http://schemas.openxmlformats.org/officeDocument/2006/relationships/image" Target="../media/image29.png"/><Relationship Id="rId5" Type="http://schemas.openxmlformats.org/officeDocument/2006/relationships/image" Target="../media/image39.png"/><Relationship Id="rId6"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33.png"/><Relationship Id="rId5" Type="http://schemas.openxmlformats.org/officeDocument/2006/relationships/image" Target="../media/image35.png"/><Relationship Id="rId6" Type="http://schemas.openxmlformats.org/officeDocument/2006/relationships/image" Target="../media/image34.png"/><Relationship Id="rId7" Type="http://schemas.openxmlformats.org/officeDocument/2006/relationships/image" Target="../media/image20.png"/><Relationship Id="rId8" Type="http://schemas.openxmlformats.org/officeDocument/2006/relationships/image" Target="../media/image5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0.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1.png"/><Relationship Id="rId4" Type="http://schemas.openxmlformats.org/officeDocument/2006/relationships/image" Target="../media/image61.png"/><Relationship Id="rId5" Type="http://schemas.openxmlformats.org/officeDocument/2006/relationships/image" Target="../media/image70.png"/></Relationships>
</file>

<file path=ppt/slides/_rels/slide16.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62.png"/><Relationship Id="rId12"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1.png"/><Relationship Id="rId4" Type="http://schemas.openxmlformats.org/officeDocument/2006/relationships/image" Target="../media/image53.png"/><Relationship Id="rId9" Type="http://schemas.openxmlformats.org/officeDocument/2006/relationships/image" Target="../media/image51.png"/><Relationship Id="rId5" Type="http://schemas.openxmlformats.org/officeDocument/2006/relationships/image" Target="../media/image44.png"/><Relationship Id="rId6" Type="http://schemas.openxmlformats.org/officeDocument/2006/relationships/image" Target="../media/image43.png"/><Relationship Id="rId7" Type="http://schemas.openxmlformats.org/officeDocument/2006/relationships/image" Target="../media/image45.png"/><Relationship Id="rId8" Type="http://schemas.openxmlformats.org/officeDocument/2006/relationships/image" Target="../media/image47.png"/></Relationships>
</file>

<file path=ppt/slides/_rels/slide17.xml.rels><?xml version="1.0" encoding="UTF-8" standalone="yes"?><Relationships xmlns="http://schemas.openxmlformats.org/package/2006/relationships"><Relationship Id="rId11" Type="http://schemas.openxmlformats.org/officeDocument/2006/relationships/image" Target="../media/image18.png"/><Relationship Id="rId10" Type="http://schemas.openxmlformats.org/officeDocument/2006/relationships/image" Target="../media/image57.png"/><Relationship Id="rId13" Type="http://schemas.openxmlformats.org/officeDocument/2006/relationships/image" Target="../media/image72.png"/><Relationship Id="rId12"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62.png"/><Relationship Id="rId9" Type="http://schemas.openxmlformats.org/officeDocument/2006/relationships/image" Target="../media/image34.png"/><Relationship Id="rId15" Type="http://schemas.openxmlformats.org/officeDocument/2006/relationships/image" Target="../media/image7.png"/><Relationship Id="rId14" Type="http://schemas.openxmlformats.org/officeDocument/2006/relationships/image" Target="../media/image32.png"/><Relationship Id="rId17" Type="http://schemas.openxmlformats.org/officeDocument/2006/relationships/image" Target="../media/image71.png"/><Relationship Id="rId16" Type="http://schemas.openxmlformats.org/officeDocument/2006/relationships/image" Target="../media/image11.png"/><Relationship Id="rId5" Type="http://schemas.openxmlformats.org/officeDocument/2006/relationships/image" Target="../media/image12.png"/><Relationship Id="rId19" Type="http://schemas.openxmlformats.org/officeDocument/2006/relationships/image" Target="../media/image26.png"/><Relationship Id="rId6" Type="http://schemas.openxmlformats.org/officeDocument/2006/relationships/image" Target="../media/image60.png"/><Relationship Id="rId18" Type="http://schemas.openxmlformats.org/officeDocument/2006/relationships/image" Target="../media/image69.png"/><Relationship Id="rId7" Type="http://schemas.openxmlformats.org/officeDocument/2006/relationships/image" Target="../media/image23.png"/><Relationship Id="rId8"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2.png"/><Relationship Id="rId4" Type="http://schemas.openxmlformats.org/officeDocument/2006/relationships/image" Target="../media/image7.png"/><Relationship Id="rId5"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6.png"/><Relationship Id="rId6"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23.png"/><Relationship Id="rId5" Type="http://schemas.openxmlformats.org/officeDocument/2006/relationships/image" Target="../media/image22.png"/><Relationship Id="rId6" Type="http://schemas.openxmlformats.org/officeDocument/2006/relationships/image" Target="../media/image1.png"/><Relationship Id="rId7"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9.png"/><Relationship Id="rId5" Type="http://schemas.openxmlformats.org/officeDocument/2006/relationships/image" Target="../media/image2.png"/><Relationship Id="rId6" Type="http://schemas.openxmlformats.org/officeDocument/2006/relationships/image" Target="../media/image26.png"/><Relationship Id="rId7" Type="http://schemas.openxmlformats.org/officeDocument/2006/relationships/image" Target="../media/image21.png"/><Relationship Id="rId8"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0.png"/><Relationship Id="rId4" Type="http://schemas.openxmlformats.org/officeDocument/2006/relationships/image" Target="../media/image36.png"/><Relationship Id="rId5" Type="http://schemas.openxmlformats.org/officeDocument/2006/relationships/image" Target="../media/image42.png"/><Relationship Id="rId6" Type="http://schemas.openxmlformats.org/officeDocument/2006/relationships/image" Target="../media/image10.png"/><Relationship Id="rId7" Type="http://schemas.openxmlformats.org/officeDocument/2006/relationships/image" Target="../media/image9.png"/><Relationship Id="rId8"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7.png"/><Relationship Id="rId4" Type="http://schemas.openxmlformats.org/officeDocument/2006/relationships/image" Target="../media/image41.png"/><Relationship Id="rId5"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grpSp>
        <p:nvGrpSpPr>
          <p:cNvPr id="229" name="Google Shape;229;p20"/>
          <p:cNvGrpSpPr/>
          <p:nvPr/>
        </p:nvGrpSpPr>
        <p:grpSpPr>
          <a:xfrm>
            <a:off x="0" y="9266118"/>
            <a:ext cx="18288000" cy="1020882"/>
            <a:chOff x="0" y="-47625"/>
            <a:chExt cx="4816593" cy="268874"/>
          </a:xfrm>
        </p:grpSpPr>
        <p:sp>
          <p:nvSpPr>
            <p:cNvPr id="230" name="Google Shape;230;p20"/>
            <p:cNvSpPr/>
            <p:nvPr/>
          </p:nvSpPr>
          <p:spPr>
            <a:xfrm>
              <a:off x="0" y="0"/>
              <a:ext cx="4816592" cy="221249"/>
            </a:xfrm>
            <a:custGeom>
              <a:rect b="b" l="l" r="r" t="t"/>
              <a:pathLst>
                <a:path extrusionOk="0" h="221249" w="4816592">
                  <a:moveTo>
                    <a:pt x="0" y="0"/>
                  </a:moveTo>
                  <a:lnTo>
                    <a:pt x="4816592" y="0"/>
                  </a:lnTo>
                  <a:lnTo>
                    <a:pt x="4816592" y="221249"/>
                  </a:lnTo>
                  <a:lnTo>
                    <a:pt x="0" y="221249"/>
                  </a:lnTo>
                  <a:close/>
                </a:path>
              </a:pathLst>
            </a:custGeom>
            <a:solidFill>
              <a:srgbClr val="ED7843"/>
            </a:solidFill>
            <a:ln>
              <a:noFill/>
            </a:ln>
          </p:spPr>
        </p:sp>
        <p:sp>
          <p:nvSpPr>
            <p:cNvPr id="231" name="Google Shape;231;p20"/>
            <p:cNvSpPr txBox="1"/>
            <p:nvPr/>
          </p:nvSpPr>
          <p:spPr>
            <a:xfrm>
              <a:off x="0" y="-47625"/>
              <a:ext cx="4816593" cy="2688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2" name="Google Shape;232;p20"/>
          <p:cNvGrpSpPr/>
          <p:nvPr/>
        </p:nvGrpSpPr>
        <p:grpSpPr>
          <a:xfrm>
            <a:off x="2120427" y="369567"/>
            <a:ext cx="14047146" cy="7568966"/>
            <a:chOff x="0" y="-47625"/>
            <a:chExt cx="3699660" cy="1993473"/>
          </a:xfrm>
        </p:grpSpPr>
        <p:sp>
          <p:nvSpPr>
            <p:cNvPr id="233" name="Google Shape;233;p20"/>
            <p:cNvSpPr/>
            <p:nvPr/>
          </p:nvSpPr>
          <p:spPr>
            <a:xfrm>
              <a:off x="0" y="0"/>
              <a:ext cx="3699660" cy="1945848"/>
            </a:xfrm>
            <a:custGeom>
              <a:rect b="b" l="l" r="r" t="t"/>
              <a:pathLst>
                <a:path extrusionOk="0" h="1945848" w="3699660">
                  <a:moveTo>
                    <a:pt x="28108" y="0"/>
                  </a:moveTo>
                  <a:lnTo>
                    <a:pt x="3671552" y="0"/>
                  </a:lnTo>
                  <a:cubicBezTo>
                    <a:pt x="3679006" y="0"/>
                    <a:pt x="3686156" y="2961"/>
                    <a:pt x="3691427" y="8233"/>
                  </a:cubicBezTo>
                  <a:cubicBezTo>
                    <a:pt x="3696698" y="13504"/>
                    <a:pt x="3699660" y="20653"/>
                    <a:pt x="3699660" y="28108"/>
                  </a:cubicBezTo>
                  <a:lnTo>
                    <a:pt x="3699660" y="1917740"/>
                  </a:lnTo>
                  <a:cubicBezTo>
                    <a:pt x="3699660" y="1925194"/>
                    <a:pt x="3696698" y="1932343"/>
                    <a:pt x="3691427" y="1937615"/>
                  </a:cubicBezTo>
                  <a:cubicBezTo>
                    <a:pt x="3686156" y="1942886"/>
                    <a:pt x="3679006" y="1945848"/>
                    <a:pt x="3671552" y="1945848"/>
                  </a:cubicBezTo>
                  <a:lnTo>
                    <a:pt x="28108" y="1945848"/>
                  </a:lnTo>
                  <a:cubicBezTo>
                    <a:pt x="20653" y="1945848"/>
                    <a:pt x="13504" y="1942886"/>
                    <a:pt x="8233" y="1937615"/>
                  </a:cubicBezTo>
                  <a:cubicBezTo>
                    <a:pt x="2961" y="1932343"/>
                    <a:pt x="0" y="1925194"/>
                    <a:pt x="0" y="1917740"/>
                  </a:cubicBezTo>
                  <a:lnTo>
                    <a:pt x="0" y="28108"/>
                  </a:lnTo>
                  <a:cubicBezTo>
                    <a:pt x="0" y="20653"/>
                    <a:pt x="2961" y="13504"/>
                    <a:pt x="8233" y="8233"/>
                  </a:cubicBezTo>
                  <a:cubicBezTo>
                    <a:pt x="13504" y="2961"/>
                    <a:pt x="20653" y="0"/>
                    <a:pt x="28108" y="0"/>
                  </a:cubicBezTo>
                  <a:close/>
                </a:path>
              </a:pathLst>
            </a:custGeom>
            <a:solidFill>
              <a:srgbClr val="5B825D"/>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0"/>
            <p:cNvSpPr txBox="1"/>
            <p:nvPr/>
          </p:nvSpPr>
          <p:spPr>
            <a:xfrm>
              <a:off x="0" y="-47625"/>
              <a:ext cx="3699660" cy="199347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5" name="Google Shape;235;p20"/>
          <p:cNvSpPr txBox="1"/>
          <p:nvPr/>
        </p:nvSpPr>
        <p:spPr>
          <a:xfrm>
            <a:off x="4690710" y="2399038"/>
            <a:ext cx="89067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000" u="none" cap="none" strike="noStrike">
                <a:solidFill>
                  <a:srgbClr val="FFFFFF"/>
                </a:solidFill>
                <a:latin typeface="League Spartan"/>
                <a:ea typeface="League Spartan"/>
                <a:cs typeface="League Spartan"/>
                <a:sym typeface="League Spartan"/>
              </a:rPr>
              <a:t>CAMPUS JOURNALISM</a:t>
            </a:r>
            <a:endParaRPr b="1" sz="9000">
              <a:latin typeface="League Spartan"/>
              <a:ea typeface="League Spartan"/>
              <a:cs typeface="League Spartan"/>
              <a:sym typeface="League Spartan"/>
            </a:endParaRPr>
          </a:p>
        </p:txBody>
      </p:sp>
      <p:sp>
        <p:nvSpPr>
          <p:cNvPr id="236" name="Google Shape;236;p20"/>
          <p:cNvSpPr txBox="1"/>
          <p:nvPr/>
        </p:nvSpPr>
        <p:spPr>
          <a:xfrm>
            <a:off x="6800054" y="5994562"/>
            <a:ext cx="4687892" cy="800175"/>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4704" u="none" cap="none" strike="noStrike">
                <a:solidFill>
                  <a:srgbClr val="FFFFFF"/>
                </a:solidFill>
                <a:latin typeface="Libre Franklin"/>
                <a:ea typeface="Libre Franklin"/>
                <a:cs typeface="Libre Franklin"/>
                <a:sym typeface="Libre Franklin"/>
              </a:rPr>
              <a:t>NEWS SLIDES</a:t>
            </a:r>
            <a:endParaRPr/>
          </a:p>
        </p:txBody>
      </p:sp>
      <p:sp>
        <p:nvSpPr>
          <p:cNvPr id="237" name="Google Shape;237;p20"/>
          <p:cNvSpPr/>
          <p:nvPr/>
        </p:nvSpPr>
        <p:spPr>
          <a:xfrm>
            <a:off x="11121469" y="3086214"/>
            <a:ext cx="8126246" cy="7417046"/>
          </a:xfrm>
          <a:custGeom>
            <a:rect b="b" l="l" r="r" t="t"/>
            <a:pathLst>
              <a:path extrusionOk="0" h="7417046" w="8126246">
                <a:moveTo>
                  <a:pt x="0" y="0"/>
                </a:moveTo>
                <a:lnTo>
                  <a:pt x="8126246" y="0"/>
                </a:lnTo>
                <a:lnTo>
                  <a:pt x="8126246" y="7417046"/>
                </a:lnTo>
                <a:lnTo>
                  <a:pt x="0" y="7417046"/>
                </a:lnTo>
                <a:lnTo>
                  <a:pt x="0" y="0"/>
                </a:lnTo>
                <a:close/>
              </a:path>
            </a:pathLst>
          </a:custGeom>
          <a:blipFill rotWithShape="1">
            <a:blip r:embed="rId3">
              <a:alphaModFix/>
            </a:blip>
            <a:stretch>
              <a:fillRect b="0" l="0" r="0" t="0"/>
            </a:stretch>
          </a:blipFill>
          <a:ln>
            <a:noFill/>
          </a:ln>
        </p:spPr>
      </p:sp>
      <p:sp>
        <p:nvSpPr>
          <p:cNvPr id="238" name="Google Shape;238;p20"/>
          <p:cNvSpPr/>
          <p:nvPr/>
        </p:nvSpPr>
        <p:spPr>
          <a:xfrm>
            <a:off x="7267001" y="5341945"/>
            <a:ext cx="4058799" cy="413260"/>
          </a:xfrm>
          <a:custGeom>
            <a:rect b="b" l="l" r="r" t="t"/>
            <a:pathLst>
              <a:path extrusionOk="0" h="413260" w="4058799">
                <a:moveTo>
                  <a:pt x="0" y="0"/>
                </a:moveTo>
                <a:lnTo>
                  <a:pt x="4058798" y="0"/>
                </a:lnTo>
                <a:lnTo>
                  <a:pt x="4058798" y="413260"/>
                </a:lnTo>
                <a:lnTo>
                  <a:pt x="0" y="413260"/>
                </a:lnTo>
                <a:lnTo>
                  <a:pt x="0" y="0"/>
                </a:lnTo>
                <a:close/>
              </a:path>
            </a:pathLst>
          </a:custGeom>
          <a:blipFill rotWithShape="1">
            <a:blip r:embed="rId4">
              <a:alphaModFix/>
            </a:blip>
            <a:stretch>
              <a:fillRect b="0" l="0" r="0" t="0"/>
            </a:stretch>
          </a:blipFill>
          <a:ln>
            <a:noFill/>
          </a:ln>
        </p:spPr>
      </p:sp>
      <p:grpSp>
        <p:nvGrpSpPr>
          <p:cNvPr id="239" name="Google Shape;239;p20"/>
          <p:cNvGrpSpPr/>
          <p:nvPr/>
        </p:nvGrpSpPr>
        <p:grpSpPr>
          <a:xfrm>
            <a:off x="-353372" y="3100784"/>
            <a:ext cx="7442807" cy="6766188"/>
            <a:chOff x="0" y="0"/>
            <a:chExt cx="9923742" cy="9021584"/>
          </a:xfrm>
        </p:grpSpPr>
        <p:sp>
          <p:nvSpPr>
            <p:cNvPr id="240" name="Google Shape;240;p20"/>
            <p:cNvSpPr/>
            <p:nvPr/>
          </p:nvSpPr>
          <p:spPr>
            <a:xfrm flipH="1">
              <a:off x="0" y="0"/>
              <a:ext cx="9923742" cy="9021584"/>
            </a:xfrm>
            <a:custGeom>
              <a:rect b="b" l="l" r="r" t="t"/>
              <a:pathLst>
                <a:path extrusionOk="0" h="9021584" w="9923742">
                  <a:moveTo>
                    <a:pt x="9923742" y="0"/>
                  </a:moveTo>
                  <a:lnTo>
                    <a:pt x="0" y="0"/>
                  </a:lnTo>
                  <a:lnTo>
                    <a:pt x="0" y="9021584"/>
                  </a:lnTo>
                  <a:lnTo>
                    <a:pt x="9923742" y="9021584"/>
                  </a:lnTo>
                  <a:lnTo>
                    <a:pt x="9923742" y="0"/>
                  </a:lnTo>
                  <a:close/>
                </a:path>
              </a:pathLst>
            </a:custGeom>
            <a:blipFill rotWithShape="1">
              <a:blip r:embed="rId5">
                <a:alphaModFix/>
              </a:blip>
              <a:stretch>
                <a:fillRect b="0" l="0" r="0" t="0"/>
              </a:stretch>
            </a:blipFill>
            <a:ln>
              <a:noFill/>
            </a:ln>
          </p:spPr>
        </p:sp>
        <p:grpSp>
          <p:nvGrpSpPr>
            <p:cNvPr id="241" name="Google Shape;241;p20"/>
            <p:cNvGrpSpPr/>
            <p:nvPr/>
          </p:nvGrpSpPr>
          <p:grpSpPr>
            <a:xfrm rot="-3189852">
              <a:off x="7438580" y="3812341"/>
              <a:ext cx="1182986" cy="1193701"/>
              <a:chOff x="0" y="-47625"/>
              <a:chExt cx="233676" cy="235793"/>
            </a:xfrm>
          </p:grpSpPr>
          <p:sp>
            <p:nvSpPr>
              <p:cNvPr id="242" name="Google Shape;242;p20"/>
              <p:cNvSpPr/>
              <p:nvPr/>
            </p:nvSpPr>
            <p:spPr>
              <a:xfrm>
                <a:off x="0" y="0"/>
                <a:ext cx="233676" cy="188168"/>
              </a:xfrm>
              <a:custGeom>
                <a:rect b="b" l="l" r="r" t="t"/>
                <a:pathLst>
                  <a:path extrusionOk="0" h="188168" w="233676">
                    <a:moveTo>
                      <a:pt x="0" y="0"/>
                    </a:moveTo>
                    <a:lnTo>
                      <a:pt x="233676" y="0"/>
                    </a:lnTo>
                    <a:lnTo>
                      <a:pt x="233676" y="188168"/>
                    </a:lnTo>
                    <a:lnTo>
                      <a:pt x="0" y="188168"/>
                    </a:lnTo>
                    <a:close/>
                  </a:path>
                </a:pathLst>
              </a:custGeom>
              <a:solidFill>
                <a:srgbClr val="ECBC3A"/>
              </a:solidFill>
              <a:ln>
                <a:noFill/>
              </a:ln>
            </p:spPr>
          </p:sp>
          <p:sp>
            <p:nvSpPr>
              <p:cNvPr id="243" name="Google Shape;243;p20"/>
              <p:cNvSpPr txBox="1"/>
              <p:nvPr/>
            </p:nvSpPr>
            <p:spPr>
              <a:xfrm>
                <a:off x="0" y="-47625"/>
                <a:ext cx="233676" cy="2357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44" name="Google Shape;244;p20"/>
          <p:cNvSpPr/>
          <p:nvPr/>
        </p:nvSpPr>
        <p:spPr>
          <a:xfrm>
            <a:off x="7914477" y="770664"/>
            <a:ext cx="2459046" cy="1242936"/>
          </a:xfrm>
          <a:custGeom>
            <a:rect b="b" l="l" r="r" t="t"/>
            <a:pathLst>
              <a:path extrusionOk="0" h="1242936" w="2459046">
                <a:moveTo>
                  <a:pt x="0" y="0"/>
                </a:moveTo>
                <a:lnTo>
                  <a:pt x="2459046" y="0"/>
                </a:lnTo>
                <a:lnTo>
                  <a:pt x="2459046" y="1242935"/>
                </a:lnTo>
                <a:lnTo>
                  <a:pt x="0" y="1242935"/>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grpSp>
        <p:nvGrpSpPr>
          <p:cNvPr id="431" name="Google Shape;431;p29"/>
          <p:cNvGrpSpPr/>
          <p:nvPr/>
        </p:nvGrpSpPr>
        <p:grpSpPr>
          <a:xfrm>
            <a:off x="-1755931" y="-1699533"/>
            <a:ext cx="7011356" cy="7011356"/>
            <a:chOff x="0" y="0"/>
            <a:chExt cx="812800" cy="812800"/>
          </a:xfrm>
        </p:grpSpPr>
        <p:sp>
          <p:nvSpPr>
            <p:cNvPr id="432" name="Google Shape;432;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4D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4" name="Google Shape;434;p29"/>
          <p:cNvGrpSpPr/>
          <p:nvPr/>
        </p:nvGrpSpPr>
        <p:grpSpPr>
          <a:xfrm>
            <a:off x="11328685" y="5287742"/>
            <a:ext cx="10501175" cy="10501175"/>
            <a:chOff x="0" y="0"/>
            <a:chExt cx="812800" cy="812800"/>
          </a:xfrm>
        </p:grpSpPr>
        <p:sp>
          <p:nvSpPr>
            <p:cNvPr id="435" name="Google Shape;435;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BC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7" name="Google Shape;437;p29"/>
          <p:cNvGrpSpPr/>
          <p:nvPr/>
        </p:nvGrpSpPr>
        <p:grpSpPr>
          <a:xfrm>
            <a:off x="1976060" y="1492179"/>
            <a:ext cx="4308096" cy="7763132"/>
            <a:chOff x="0" y="-47625"/>
            <a:chExt cx="666922" cy="1201784"/>
          </a:xfrm>
        </p:grpSpPr>
        <p:sp>
          <p:nvSpPr>
            <p:cNvPr id="438" name="Google Shape;438;p29"/>
            <p:cNvSpPr/>
            <p:nvPr/>
          </p:nvSpPr>
          <p:spPr>
            <a:xfrm>
              <a:off x="0" y="0"/>
              <a:ext cx="666922" cy="1154159"/>
            </a:xfrm>
            <a:custGeom>
              <a:rect b="b" l="l" r="r" t="t"/>
              <a:pathLst>
                <a:path extrusionOk="0" h="1154159" w="666922">
                  <a:moveTo>
                    <a:pt x="154779" y="0"/>
                  </a:moveTo>
                  <a:lnTo>
                    <a:pt x="512142" y="0"/>
                  </a:lnTo>
                  <a:cubicBezTo>
                    <a:pt x="553192" y="0"/>
                    <a:pt x="592561" y="16307"/>
                    <a:pt x="621588" y="45334"/>
                  </a:cubicBezTo>
                  <a:cubicBezTo>
                    <a:pt x="650615" y="74361"/>
                    <a:pt x="666922" y="113729"/>
                    <a:pt x="666922" y="154779"/>
                  </a:cubicBezTo>
                  <a:lnTo>
                    <a:pt x="666922" y="999380"/>
                  </a:lnTo>
                  <a:cubicBezTo>
                    <a:pt x="666922" y="1084862"/>
                    <a:pt x="597625" y="1154159"/>
                    <a:pt x="512142" y="1154159"/>
                  </a:cubicBezTo>
                  <a:lnTo>
                    <a:pt x="154779" y="1154159"/>
                  </a:lnTo>
                  <a:cubicBezTo>
                    <a:pt x="69297" y="1154159"/>
                    <a:pt x="0" y="1084862"/>
                    <a:pt x="0" y="999380"/>
                  </a:cubicBezTo>
                  <a:lnTo>
                    <a:pt x="0" y="154779"/>
                  </a:lnTo>
                  <a:cubicBezTo>
                    <a:pt x="0" y="69297"/>
                    <a:pt x="69297" y="0"/>
                    <a:pt x="154779" y="0"/>
                  </a:cubicBezTo>
                  <a:close/>
                </a:path>
              </a:pathLst>
            </a:custGeom>
            <a:solidFill>
              <a:srgbClr val="ECBC3A"/>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9"/>
            <p:cNvSpPr txBox="1"/>
            <p:nvPr/>
          </p:nvSpPr>
          <p:spPr>
            <a:xfrm>
              <a:off x="0" y="-47625"/>
              <a:ext cx="666922" cy="120178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0" name="Google Shape;440;p29"/>
          <p:cNvGrpSpPr/>
          <p:nvPr/>
        </p:nvGrpSpPr>
        <p:grpSpPr>
          <a:xfrm>
            <a:off x="712970" y="557880"/>
            <a:ext cx="3605912" cy="3605912"/>
            <a:chOff x="0" y="0"/>
            <a:chExt cx="812800" cy="812800"/>
          </a:xfrm>
        </p:grpSpPr>
        <p:sp>
          <p:nvSpPr>
            <p:cNvPr id="441" name="Google Shape;441;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B825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3" name="Google Shape;443;p29"/>
          <p:cNvGrpSpPr/>
          <p:nvPr/>
        </p:nvGrpSpPr>
        <p:grpSpPr>
          <a:xfrm>
            <a:off x="4130109" y="8401239"/>
            <a:ext cx="1711844" cy="591790"/>
            <a:chOff x="0" y="-47625"/>
            <a:chExt cx="708127" cy="244802"/>
          </a:xfrm>
        </p:grpSpPr>
        <p:sp>
          <p:nvSpPr>
            <p:cNvPr id="444" name="Google Shape;444;p29"/>
            <p:cNvSpPr/>
            <p:nvPr/>
          </p:nvSpPr>
          <p:spPr>
            <a:xfrm>
              <a:off x="0" y="0"/>
              <a:ext cx="708127" cy="197177"/>
            </a:xfrm>
            <a:custGeom>
              <a:rect b="b" l="l" r="r" t="t"/>
              <a:pathLst>
                <a:path extrusionOk="0" h="197177" w="708127">
                  <a:moveTo>
                    <a:pt x="98588" y="0"/>
                  </a:moveTo>
                  <a:lnTo>
                    <a:pt x="609539" y="0"/>
                  </a:lnTo>
                  <a:cubicBezTo>
                    <a:pt x="663987" y="0"/>
                    <a:pt x="708127" y="44139"/>
                    <a:pt x="708127" y="98588"/>
                  </a:cubicBezTo>
                  <a:lnTo>
                    <a:pt x="708127" y="98588"/>
                  </a:lnTo>
                  <a:cubicBezTo>
                    <a:pt x="708127" y="153037"/>
                    <a:pt x="663987" y="197177"/>
                    <a:pt x="609539" y="197177"/>
                  </a:cubicBezTo>
                  <a:lnTo>
                    <a:pt x="98588" y="197177"/>
                  </a:lnTo>
                  <a:cubicBezTo>
                    <a:pt x="44139" y="197177"/>
                    <a:pt x="0" y="153037"/>
                    <a:pt x="0" y="98588"/>
                  </a:cubicBezTo>
                  <a:lnTo>
                    <a:pt x="0" y="98588"/>
                  </a:lnTo>
                  <a:cubicBezTo>
                    <a:pt x="0" y="44139"/>
                    <a:pt x="44139" y="0"/>
                    <a:pt x="98588" y="0"/>
                  </a:cubicBezTo>
                  <a:close/>
                </a:path>
              </a:pathLst>
            </a:custGeom>
            <a:solidFill>
              <a:srgbClr val="FFFFFF"/>
            </a:solid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9"/>
            <p:cNvSpPr txBox="1"/>
            <p:nvPr/>
          </p:nvSpPr>
          <p:spPr>
            <a:xfrm>
              <a:off x="0" y="-47625"/>
              <a:ext cx="708127" cy="2448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46" name="Google Shape;446;p29"/>
          <p:cNvCxnSpPr/>
          <p:nvPr/>
        </p:nvCxnSpPr>
        <p:spPr>
          <a:xfrm>
            <a:off x="5382542" y="8740411"/>
            <a:ext cx="282143" cy="0"/>
          </a:xfrm>
          <a:prstGeom prst="straightConnector1">
            <a:avLst/>
          </a:prstGeom>
          <a:noFill/>
          <a:ln cap="flat" cmpd="sng" w="28575">
            <a:solidFill>
              <a:srgbClr val="000000"/>
            </a:solidFill>
            <a:prstDash val="solid"/>
            <a:round/>
            <a:headEnd len="sm" w="sm" type="none"/>
            <a:tailEnd len="med" w="med" type="triangle"/>
          </a:ln>
        </p:spPr>
      </p:cxnSp>
      <p:grpSp>
        <p:nvGrpSpPr>
          <p:cNvPr id="447" name="Google Shape;447;p29"/>
          <p:cNvGrpSpPr/>
          <p:nvPr/>
        </p:nvGrpSpPr>
        <p:grpSpPr>
          <a:xfrm>
            <a:off x="7567152" y="1490684"/>
            <a:ext cx="4308096" cy="7764626"/>
            <a:chOff x="0" y="-47625"/>
            <a:chExt cx="666922" cy="1202015"/>
          </a:xfrm>
        </p:grpSpPr>
        <p:sp>
          <p:nvSpPr>
            <p:cNvPr id="448" name="Google Shape;448;p29"/>
            <p:cNvSpPr/>
            <p:nvPr/>
          </p:nvSpPr>
          <p:spPr>
            <a:xfrm>
              <a:off x="0" y="0"/>
              <a:ext cx="666922" cy="1154390"/>
            </a:xfrm>
            <a:custGeom>
              <a:rect b="b" l="l" r="r" t="t"/>
              <a:pathLst>
                <a:path extrusionOk="0" h="1154390" w="666922">
                  <a:moveTo>
                    <a:pt x="154779" y="0"/>
                  </a:moveTo>
                  <a:lnTo>
                    <a:pt x="512142" y="0"/>
                  </a:lnTo>
                  <a:cubicBezTo>
                    <a:pt x="553192" y="0"/>
                    <a:pt x="592561" y="16307"/>
                    <a:pt x="621588" y="45334"/>
                  </a:cubicBezTo>
                  <a:cubicBezTo>
                    <a:pt x="650615" y="74361"/>
                    <a:pt x="666922" y="113729"/>
                    <a:pt x="666922" y="154779"/>
                  </a:cubicBezTo>
                  <a:lnTo>
                    <a:pt x="666922" y="999611"/>
                  </a:lnTo>
                  <a:cubicBezTo>
                    <a:pt x="666922" y="1085093"/>
                    <a:pt x="597625" y="1154390"/>
                    <a:pt x="512142" y="1154390"/>
                  </a:cubicBezTo>
                  <a:lnTo>
                    <a:pt x="154779" y="1154390"/>
                  </a:lnTo>
                  <a:cubicBezTo>
                    <a:pt x="113729" y="1154390"/>
                    <a:pt x="74361" y="1138083"/>
                    <a:pt x="45334" y="1109057"/>
                  </a:cubicBezTo>
                  <a:cubicBezTo>
                    <a:pt x="16307" y="1080030"/>
                    <a:pt x="0" y="1040661"/>
                    <a:pt x="0" y="999611"/>
                  </a:cubicBezTo>
                  <a:lnTo>
                    <a:pt x="0" y="154779"/>
                  </a:lnTo>
                  <a:cubicBezTo>
                    <a:pt x="0" y="69297"/>
                    <a:pt x="69297" y="0"/>
                    <a:pt x="154779" y="0"/>
                  </a:cubicBezTo>
                  <a:close/>
                </a:path>
              </a:pathLst>
            </a:custGeom>
            <a:solidFill>
              <a:srgbClr val="ED7843"/>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9"/>
            <p:cNvSpPr txBox="1"/>
            <p:nvPr/>
          </p:nvSpPr>
          <p:spPr>
            <a:xfrm>
              <a:off x="0" y="-47625"/>
              <a:ext cx="666922" cy="120201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0" name="Google Shape;450;p29"/>
          <p:cNvGrpSpPr/>
          <p:nvPr/>
        </p:nvGrpSpPr>
        <p:grpSpPr>
          <a:xfrm>
            <a:off x="12951204" y="1492179"/>
            <a:ext cx="4308096" cy="7766121"/>
            <a:chOff x="0" y="-47625"/>
            <a:chExt cx="666922" cy="1202247"/>
          </a:xfrm>
        </p:grpSpPr>
        <p:sp>
          <p:nvSpPr>
            <p:cNvPr id="451" name="Google Shape;451;p29"/>
            <p:cNvSpPr/>
            <p:nvPr/>
          </p:nvSpPr>
          <p:spPr>
            <a:xfrm>
              <a:off x="0" y="0"/>
              <a:ext cx="666922" cy="1154622"/>
            </a:xfrm>
            <a:custGeom>
              <a:rect b="b" l="l" r="r" t="t"/>
              <a:pathLst>
                <a:path extrusionOk="0" h="1154622" w="666922">
                  <a:moveTo>
                    <a:pt x="154779" y="0"/>
                  </a:moveTo>
                  <a:lnTo>
                    <a:pt x="512142" y="0"/>
                  </a:lnTo>
                  <a:cubicBezTo>
                    <a:pt x="553192" y="0"/>
                    <a:pt x="592561" y="16307"/>
                    <a:pt x="621588" y="45334"/>
                  </a:cubicBezTo>
                  <a:cubicBezTo>
                    <a:pt x="650615" y="74361"/>
                    <a:pt x="666922" y="113729"/>
                    <a:pt x="666922" y="154779"/>
                  </a:cubicBezTo>
                  <a:lnTo>
                    <a:pt x="666922" y="999842"/>
                  </a:lnTo>
                  <a:cubicBezTo>
                    <a:pt x="666922" y="1085325"/>
                    <a:pt x="597625" y="1154622"/>
                    <a:pt x="512142" y="1154622"/>
                  </a:cubicBezTo>
                  <a:lnTo>
                    <a:pt x="154779" y="1154622"/>
                  </a:lnTo>
                  <a:cubicBezTo>
                    <a:pt x="69297" y="1154622"/>
                    <a:pt x="0" y="1085325"/>
                    <a:pt x="0" y="999842"/>
                  </a:cubicBezTo>
                  <a:lnTo>
                    <a:pt x="0" y="154779"/>
                  </a:lnTo>
                  <a:cubicBezTo>
                    <a:pt x="0" y="69297"/>
                    <a:pt x="69297" y="0"/>
                    <a:pt x="154779" y="0"/>
                  </a:cubicBezTo>
                  <a:close/>
                </a:path>
              </a:pathLst>
            </a:custGeom>
            <a:solidFill>
              <a:srgbClr val="5B825D"/>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9"/>
            <p:cNvSpPr txBox="1"/>
            <p:nvPr/>
          </p:nvSpPr>
          <p:spPr>
            <a:xfrm>
              <a:off x="0" y="-47625"/>
              <a:ext cx="666922" cy="12022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3" name="Google Shape;453;p29"/>
          <p:cNvGrpSpPr/>
          <p:nvPr/>
        </p:nvGrpSpPr>
        <p:grpSpPr>
          <a:xfrm>
            <a:off x="12102193" y="557880"/>
            <a:ext cx="3605912" cy="3605912"/>
            <a:chOff x="0" y="0"/>
            <a:chExt cx="812800" cy="812800"/>
          </a:xfrm>
        </p:grpSpPr>
        <p:sp>
          <p:nvSpPr>
            <p:cNvPr id="454" name="Google Shape;454;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6" name="Google Shape;456;p29"/>
          <p:cNvGrpSpPr/>
          <p:nvPr/>
        </p:nvGrpSpPr>
        <p:grpSpPr>
          <a:xfrm>
            <a:off x="9670284" y="8401239"/>
            <a:ext cx="1711844" cy="591790"/>
            <a:chOff x="0" y="-47625"/>
            <a:chExt cx="708127" cy="244802"/>
          </a:xfrm>
        </p:grpSpPr>
        <p:sp>
          <p:nvSpPr>
            <p:cNvPr id="457" name="Google Shape;457;p29"/>
            <p:cNvSpPr/>
            <p:nvPr/>
          </p:nvSpPr>
          <p:spPr>
            <a:xfrm>
              <a:off x="0" y="0"/>
              <a:ext cx="708127" cy="197177"/>
            </a:xfrm>
            <a:custGeom>
              <a:rect b="b" l="l" r="r" t="t"/>
              <a:pathLst>
                <a:path extrusionOk="0" h="197177" w="708127">
                  <a:moveTo>
                    <a:pt x="98588" y="0"/>
                  </a:moveTo>
                  <a:lnTo>
                    <a:pt x="609539" y="0"/>
                  </a:lnTo>
                  <a:cubicBezTo>
                    <a:pt x="663987" y="0"/>
                    <a:pt x="708127" y="44139"/>
                    <a:pt x="708127" y="98588"/>
                  </a:cubicBezTo>
                  <a:lnTo>
                    <a:pt x="708127" y="98588"/>
                  </a:lnTo>
                  <a:cubicBezTo>
                    <a:pt x="708127" y="153037"/>
                    <a:pt x="663987" y="197177"/>
                    <a:pt x="609539" y="197177"/>
                  </a:cubicBezTo>
                  <a:lnTo>
                    <a:pt x="98588" y="197177"/>
                  </a:lnTo>
                  <a:cubicBezTo>
                    <a:pt x="44139" y="197177"/>
                    <a:pt x="0" y="153037"/>
                    <a:pt x="0" y="98588"/>
                  </a:cubicBezTo>
                  <a:lnTo>
                    <a:pt x="0" y="98588"/>
                  </a:lnTo>
                  <a:cubicBezTo>
                    <a:pt x="0" y="44139"/>
                    <a:pt x="44139" y="0"/>
                    <a:pt x="98588" y="0"/>
                  </a:cubicBezTo>
                  <a:close/>
                </a:path>
              </a:pathLst>
            </a:custGeom>
            <a:solidFill>
              <a:srgbClr val="FFFFFF"/>
            </a:solid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9"/>
            <p:cNvSpPr txBox="1"/>
            <p:nvPr/>
          </p:nvSpPr>
          <p:spPr>
            <a:xfrm>
              <a:off x="0" y="-47625"/>
              <a:ext cx="708127" cy="2448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59" name="Google Shape;459;p29"/>
          <p:cNvPicPr preferRelativeResize="0"/>
          <p:nvPr/>
        </p:nvPicPr>
        <p:blipFill>
          <a:blip r:embed="rId3">
            <a:alphaModFix/>
          </a:blip>
          <a:stretch>
            <a:fillRect/>
          </a:stretch>
        </p:blipFill>
        <p:spPr>
          <a:xfrm>
            <a:off x="6803887" y="461475"/>
            <a:ext cx="3725726" cy="3725726"/>
          </a:xfrm>
          <a:prstGeom prst="rect">
            <a:avLst/>
          </a:prstGeom>
          <a:noFill/>
          <a:ln>
            <a:noFill/>
          </a:ln>
        </p:spPr>
      </p:pic>
      <p:cxnSp>
        <p:nvCxnSpPr>
          <p:cNvPr id="460" name="Google Shape;460;p29"/>
          <p:cNvCxnSpPr/>
          <p:nvPr/>
        </p:nvCxnSpPr>
        <p:spPr>
          <a:xfrm>
            <a:off x="10922717" y="8740411"/>
            <a:ext cx="282143" cy="0"/>
          </a:xfrm>
          <a:prstGeom prst="straightConnector1">
            <a:avLst/>
          </a:prstGeom>
          <a:noFill/>
          <a:ln cap="flat" cmpd="sng" w="28575">
            <a:solidFill>
              <a:srgbClr val="000000"/>
            </a:solidFill>
            <a:prstDash val="solid"/>
            <a:round/>
            <a:headEnd len="sm" w="sm" type="none"/>
            <a:tailEnd len="med" w="med" type="triangle"/>
          </a:ln>
        </p:spPr>
      </p:cxnSp>
      <p:grpSp>
        <p:nvGrpSpPr>
          <p:cNvPr id="461" name="Google Shape;461;p29"/>
          <p:cNvGrpSpPr/>
          <p:nvPr/>
        </p:nvGrpSpPr>
        <p:grpSpPr>
          <a:xfrm>
            <a:off x="15157855" y="8401239"/>
            <a:ext cx="1711844" cy="591790"/>
            <a:chOff x="0" y="-47625"/>
            <a:chExt cx="708127" cy="244802"/>
          </a:xfrm>
        </p:grpSpPr>
        <p:sp>
          <p:nvSpPr>
            <p:cNvPr id="462" name="Google Shape;462;p29"/>
            <p:cNvSpPr/>
            <p:nvPr/>
          </p:nvSpPr>
          <p:spPr>
            <a:xfrm>
              <a:off x="0" y="0"/>
              <a:ext cx="708127" cy="197177"/>
            </a:xfrm>
            <a:custGeom>
              <a:rect b="b" l="l" r="r" t="t"/>
              <a:pathLst>
                <a:path extrusionOk="0" h="197177" w="708127">
                  <a:moveTo>
                    <a:pt x="98588" y="0"/>
                  </a:moveTo>
                  <a:lnTo>
                    <a:pt x="609539" y="0"/>
                  </a:lnTo>
                  <a:cubicBezTo>
                    <a:pt x="663987" y="0"/>
                    <a:pt x="708127" y="44139"/>
                    <a:pt x="708127" y="98588"/>
                  </a:cubicBezTo>
                  <a:lnTo>
                    <a:pt x="708127" y="98588"/>
                  </a:lnTo>
                  <a:cubicBezTo>
                    <a:pt x="708127" y="153037"/>
                    <a:pt x="663987" y="197177"/>
                    <a:pt x="609539" y="197177"/>
                  </a:cubicBezTo>
                  <a:lnTo>
                    <a:pt x="98588" y="197177"/>
                  </a:lnTo>
                  <a:cubicBezTo>
                    <a:pt x="44139" y="197177"/>
                    <a:pt x="0" y="153037"/>
                    <a:pt x="0" y="98588"/>
                  </a:cubicBezTo>
                  <a:lnTo>
                    <a:pt x="0" y="98588"/>
                  </a:lnTo>
                  <a:cubicBezTo>
                    <a:pt x="0" y="44139"/>
                    <a:pt x="44139" y="0"/>
                    <a:pt x="98588" y="0"/>
                  </a:cubicBezTo>
                  <a:close/>
                </a:path>
              </a:pathLst>
            </a:custGeom>
            <a:solidFill>
              <a:srgbClr val="FFFFFF"/>
            </a:solid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9"/>
            <p:cNvSpPr txBox="1"/>
            <p:nvPr/>
          </p:nvSpPr>
          <p:spPr>
            <a:xfrm>
              <a:off x="0" y="-47625"/>
              <a:ext cx="708127" cy="2448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64" name="Google Shape;464;p29"/>
          <p:cNvCxnSpPr/>
          <p:nvPr/>
        </p:nvCxnSpPr>
        <p:spPr>
          <a:xfrm>
            <a:off x="16410289" y="8740411"/>
            <a:ext cx="282143" cy="0"/>
          </a:xfrm>
          <a:prstGeom prst="straightConnector1">
            <a:avLst/>
          </a:prstGeom>
          <a:noFill/>
          <a:ln cap="flat" cmpd="sng" w="28575">
            <a:solidFill>
              <a:srgbClr val="000000"/>
            </a:solidFill>
            <a:prstDash val="solid"/>
            <a:round/>
            <a:headEnd len="sm" w="sm" type="none"/>
            <a:tailEnd len="med" w="med" type="triangle"/>
          </a:ln>
        </p:spPr>
      </p:cxnSp>
      <p:sp>
        <p:nvSpPr>
          <p:cNvPr id="465" name="Google Shape;465;p29"/>
          <p:cNvSpPr/>
          <p:nvPr/>
        </p:nvSpPr>
        <p:spPr>
          <a:xfrm>
            <a:off x="6588582" y="567503"/>
            <a:ext cx="4092909" cy="3519902"/>
          </a:xfrm>
          <a:custGeom>
            <a:rect b="b" l="l" r="r" t="t"/>
            <a:pathLst>
              <a:path extrusionOk="0" h="3519902" w="4092909">
                <a:moveTo>
                  <a:pt x="0" y="0"/>
                </a:moveTo>
                <a:lnTo>
                  <a:pt x="4092909" y="0"/>
                </a:lnTo>
                <a:lnTo>
                  <a:pt x="4092909" y="3519902"/>
                </a:lnTo>
                <a:lnTo>
                  <a:pt x="0" y="3519902"/>
                </a:lnTo>
                <a:lnTo>
                  <a:pt x="0" y="0"/>
                </a:lnTo>
                <a:close/>
              </a:path>
            </a:pathLst>
          </a:custGeom>
          <a:blipFill rotWithShape="1">
            <a:blip r:embed="rId4">
              <a:alphaModFix/>
            </a:blip>
            <a:stretch>
              <a:fillRect b="0" l="0" r="0" t="0"/>
            </a:stretch>
          </a:blipFill>
          <a:ln>
            <a:noFill/>
          </a:ln>
        </p:spPr>
      </p:sp>
      <p:sp>
        <p:nvSpPr>
          <p:cNvPr id="466" name="Google Shape;466;p29"/>
          <p:cNvSpPr/>
          <p:nvPr/>
        </p:nvSpPr>
        <p:spPr>
          <a:xfrm>
            <a:off x="11858700" y="567490"/>
            <a:ext cx="4092909" cy="3519902"/>
          </a:xfrm>
          <a:custGeom>
            <a:rect b="b" l="l" r="r" t="t"/>
            <a:pathLst>
              <a:path extrusionOk="0" h="3519902" w="4092909">
                <a:moveTo>
                  <a:pt x="0" y="0"/>
                </a:moveTo>
                <a:lnTo>
                  <a:pt x="4092909" y="0"/>
                </a:lnTo>
                <a:lnTo>
                  <a:pt x="4092909" y="3519902"/>
                </a:lnTo>
                <a:lnTo>
                  <a:pt x="0" y="3519902"/>
                </a:lnTo>
                <a:lnTo>
                  <a:pt x="0" y="0"/>
                </a:lnTo>
                <a:close/>
              </a:path>
            </a:pathLst>
          </a:custGeom>
          <a:blipFill rotWithShape="1">
            <a:blip r:embed="rId4">
              <a:alphaModFix/>
            </a:blip>
            <a:stretch>
              <a:fillRect b="0" l="0" r="0" t="0"/>
            </a:stretch>
          </a:blipFill>
          <a:ln>
            <a:noFill/>
          </a:ln>
        </p:spPr>
      </p:sp>
      <p:sp>
        <p:nvSpPr>
          <p:cNvPr id="467" name="Google Shape;467;p29"/>
          <p:cNvSpPr txBox="1"/>
          <p:nvPr/>
        </p:nvSpPr>
        <p:spPr>
          <a:xfrm>
            <a:off x="2358611" y="4306667"/>
            <a:ext cx="3306000" cy="1059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200" u="none" cap="none" strike="noStrike">
                <a:solidFill>
                  <a:srgbClr val="FFFFFF"/>
                </a:solidFill>
                <a:latin typeface="Libre Franklin Black"/>
                <a:ea typeface="Libre Franklin Black"/>
                <a:cs typeface="Libre Franklin Black"/>
                <a:sym typeface="Libre Franklin Black"/>
              </a:rPr>
              <a:t>NAME SURNAME</a:t>
            </a:r>
            <a:endParaRPr/>
          </a:p>
        </p:txBody>
      </p:sp>
      <p:sp>
        <p:nvSpPr>
          <p:cNvPr id="468" name="Google Shape;468;p29"/>
          <p:cNvSpPr txBox="1"/>
          <p:nvPr/>
        </p:nvSpPr>
        <p:spPr>
          <a:xfrm>
            <a:off x="4318881" y="8624572"/>
            <a:ext cx="985527" cy="209514"/>
          </a:xfrm>
          <a:prstGeom prst="rect">
            <a:avLst/>
          </a:prstGeom>
          <a:noFill/>
          <a:ln>
            <a:noFill/>
          </a:ln>
        </p:spPr>
        <p:txBody>
          <a:bodyPr anchorCtr="0" anchor="t" bIns="0" lIns="0" spcFirstLastPara="1" rIns="0" wrap="square" tIns="0">
            <a:spAutoFit/>
          </a:bodyPr>
          <a:lstStyle/>
          <a:p>
            <a:pPr indent="0" lvl="0" marL="0" marR="0" rtl="0" algn="l">
              <a:lnSpc>
                <a:spcPct val="140031"/>
              </a:lnSpc>
              <a:spcBef>
                <a:spcPts val="0"/>
              </a:spcBef>
              <a:spcAft>
                <a:spcPts val="0"/>
              </a:spcAft>
              <a:buNone/>
            </a:pPr>
            <a:r>
              <a:rPr b="0" i="0" lang="en-US" sz="1269" u="none" cap="none" strike="noStrike">
                <a:solidFill>
                  <a:srgbClr val="000000"/>
                </a:solidFill>
                <a:latin typeface="Libre Franklin"/>
                <a:ea typeface="Libre Franklin"/>
                <a:cs typeface="Libre Franklin"/>
                <a:sym typeface="Libre Franklin"/>
              </a:rPr>
              <a:t>READ MORE</a:t>
            </a:r>
            <a:endParaRPr/>
          </a:p>
        </p:txBody>
      </p:sp>
      <p:sp>
        <p:nvSpPr>
          <p:cNvPr id="469" name="Google Shape;469;p29"/>
          <p:cNvSpPr txBox="1"/>
          <p:nvPr/>
        </p:nvSpPr>
        <p:spPr>
          <a:xfrm>
            <a:off x="2313058" y="5407236"/>
            <a:ext cx="3528900" cy="2925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Libre Franklin"/>
                <a:ea typeface="Libre Franklin"/>
                <a:cs typeface="Libre Franklin"/>
                <a:sym typeface="Libre Franklin"/>
              </a:rPr>
              <a:t>aute consectetur est Lorem excepteur ut et eiusmod sunt sint ea consectetur officia irure est elit consectetur tempor consequat reprehenderit dolor irure Lorem cillum est deserunt quis labore aliqua.</a:t>
            </a:r>
            <a:endParaRPr/>
          </a:p>
        </p:txBody>
      </p:sp>
      <p:sp>
        <p:nvSpPr>
          <p:cNvPr id="470" name="Google Shape;470;p29"/>
          <p:cNvSpPr txBox="1"/>
          <p:nvPr/>
        </p:nvSpPr>
        <p:spPr>
          <a:xfrm>
            <a:off x="7898786" y="4306667"/>
            <a:ext cx="3306000" cy="1059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200" u="none" cap="none" strike="noStrike">
                <a:solidFill>
                  <a:srgbClr val="FFFFFF"/>
                </a:solidFill>
                <a:latin typeface="Libre Franklin Black"/>
                <a:ea typeface="Libre Franklin Black"/>
                <a:cs typeface="Libre Franklin Black"/>
                <a:sym typeface="Libre Franklin Black"/>
              </a:rPr>
              <a:t>NAME SURNAME</a:t>
            </a:r>
            <a:endParaRPr/>
          </a:p>
        </p:txBody>
      </p:sp>
      <p:sp>
        <p:nvSpPr>
          <p:cNvPr id="471" name="Google Shape;471;p29"/>
          <p:cNvSpPr txBox="1"/>
          <p:nvPr/>
        </p:nvSpPr>
        <p:spPr>
          <a:xfrm>
            <a:off x="9859057" y="8624572"/>
            <a:ext cx="985527" cy="209514"/>
          </a:xfrm>
          <a:prstGeom prst="rect">
            <a:avLst/>
          </a:prstGeom>
          <a:noFill/>
          <a:ln>
            <a:noFill/>
          </a:ln>
        </p:spPr>
        <p:txBody>
          <a:bodyPr anchorCtr="0" anchor="t" bIns="0" lIns="0" spcFirstLastPara="1" rIns="0" wrap="square" tIns="0">
            <a:spAutoFit/>
          </a:bodyPr>
          <a:lstStyle/>
          <a:p>
            <a:pPr indent="0" lvl="0" marL="0" marR="0" rtl="0" algn="l">
              <a:lnSpc>
                <a:spcPct val="140031"/>
              </a:lnSpc>
              <a:spcBef>
                <a:spcPts val="0"/>
              </a:spcBef>
              <a:spcAft>
                <a:spcPts val="0"/>
              </a:spcAft>
              <a:buNone/>
            </a:pPr>
            <a:r>
              <a:rPr b="0" i="0" lang="en-US" sz="1269" u="none" cap="none" strike="noStrike">
                <a:solidFill>
                  <a:srgbClr val="000000"/>
                </a:solidFill>
                <a:latin typeface="Libre Franklin"/>
                <a:ea typeface="Libre Franklin"/>
                <a:cs typeface="Libre Franklin"/>
                <a:sym typeface="Libre Franklin"/>
              </a:rPr>
              <a:t>READ MORE</a:t>
            </a:r>
            <a:endParaRPr/>
          </a:p>
        </p:txBody>
      </p:sp>
      <p:sp>
        <p:nvSpPr>
          <p:cNvPr id="472" name="Google Shape;472;p29"/>
          <p:cNvSpPr txBox="1"/>
          <p:nvPr/>
        </p:nvSpPr>
        <p:spPr>
          <a:xfrm>
            <a:off x="7853233" y="5407236"/>
            <a:ext cx="3528900" cy="2925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Libre Franklin"/>
                <a:ea typeface="Libre Franklin"/>
                <a:cs typeface="Libre Franklin"/>
                <a:sym typeface="Libre Franklin"/>
              </a:rPr>
              <a:t>aute consectetur est Lorem excepteur ut et eiusmod sunt sint ea consectetur officia irure est elit consectetur tempor consequat reprehenderit dolor irure Lorem cillum est deserunt quis labore aliqua.</a:t>
            </a:r>
            <a:endParaRPr/>
          </a:p>
        </p:txBody>
      </p:sp>
      <p:sp>
        <p:nvSpPr>
          <p:cNvPr id="473" name="Google Shape;473;p29"/>
          <p:cNvSpPr txBox="1"/>
          <p:nvPr/>
        </p:nvSpPr>
        <p:spPr>
          <a:xfrm>
            <a:off x="13386358" y="4306667"/>
            <a:ext cx="3306000" cy="1059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200" u="none" cap="none" strike="noStrike">
                <a:solidFill>
                  <a:srgbClr val="FFFFFF"/>
                </a:solidFill>
                <a:latin typeface="Libre Franklin Black"/>
                <a:ea typeface="Libre Franklin Black"/>
                <a:cs typeface="Libre Franklin Black"/>
                <a:sym typeface="Libre Franklin Black"/>
              </a:rPr>
              <a:t>NAME SURNAME</a:t>
            </a:r>
            <a:endParaRPr/>
          </a:p>
        </p:txBody>
      </p:sp>
      <p:sp>
        <p:nvSpPr>
          <p:cNvPr id="474" name="Google Shape;474;p29"/>
          <p:cNvSpPr txBox="1"/>
          <p:nvPr/>
        </p:nvSpPr>
        <p:spPr>
          <a:xfrm>
            <a:off x="15346628" y="8624572"/>
            <a:ext cx="985527" cy="209514"/>
          </a:xfrm>
          <a:prstGeom prst="rect">
            <a:avLst/>
          </a:prstGeom>
          <a:noFill/>
          <a:ln>
            <a:noFill/>
          </a:ln>
        </p:spPr>
        <p:txBody>
          <a:bodyPr anchorCtr="0" anchor="t" bIns="0" lIns="0" spcFirstLastPara="1" rIns="0" wrap="square" tIns="0">
            <a:spAutoFit/>
          </a:bodyPr>
          <a:lstStyle/>
          <a:p>
            <a:pPr indent="0" lvl="0" marL="0" marR="0" rtl="0" algn="l">
              <a:lnSpc>
                <a:spcPct val="140031"/>
              </a:lnSpc>
              <a:spcBef>
                <a:spcPts val="0"/>
              </a:spcBef>
              <a:spcAft>
                <a:spcPts val="0"/>
              </a:spcAft>
              <a:buNone/>
            </a:pPr>
            <a:r>
              <a:rPr b="0" i="0" lang="en-US" sz="1269" u="none" cap="none" strike="noStrike">
                <a:solidFill>
                  <a:srgbClr val="000000"/>
                </a:solidFill>
                <a:latin typeface="Libre Franklin"/>
                <a:ea typeface="Libre Franklin"/>
                <a:cs typeface="Libre Franklin"/>
                <a:sym typeface="Libre Franklin"/>
              </a:rPr>
              <a:t>READ MORE</a:t>
            </a:r>
            <a:endParaRPr/>
          </a:p>
        </p:txBody>
      </p:sp>
      <p:sp>
        <p:nvSpPr>
          <p:cNvPr id="475" name="Google Shape;475;p29"/>
          <p:cNvSpPr txBox="1"/>
          <p:nvPr/>
        </p:nvSpPr>
        <p:spPr>
          <a:xfrm>
            <a:off x="13340804" y="5407236"/>
            <a:ext cx="3528900" cy="2925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Libre Franklin"/>
                <a:ea typeface="Libre Franklin"/>
                <a:cs typeface="Libre Franklin"/>
                <a:sym typeface="Libre Franklin"/>
              </a:rPr>
              <a:t>aute consectetur est Lorem excepteur ut et eiusmod sunt sint ea consectetur officia irure est elit consectetur tempor consequat reprehenderit dolor irure Lorem cillum est deserunt quis labore aliqua.</a:t>
            </a:r>
            <a:endParaRPr/>
          </a:p>
        </p:txBody>
      </p:sp>
      <p:pic>
        <p:nvPicPr>
          <p:cNvPr id="476" name="Google Shape;476;p29"/>
          <p:cNvPicPr preferRelativeResize="0"/>
          <p:nvPr/>
        </p:nvPicPr>
        <p:blipFill>
          <a:blip r:embed="rId5">
            <a:alphaModFix/>
          </a:blip>
          <a:stretch>
            <a:fillRect/>
          </a:stretch>
        </p:blipFill>
        <p:spPr>
          <a:xfrm>
            <a:off x="653050" y="461475"/>
            <a:ext cx="3725726" cy="3725726"/>
          </a:xfrm>
          <a:prstGeom prst="rect">
            <a:avLst/>
          </a:prstGeom>
          <a:noFill/>
          <a:ln>
            <a:noFill/>
          </a:ln>
        </p:spPr>
      </p:pic>
      <p:pic>
        <p:nvPicPr>
          <p:cNvPr id="477" name="Google Shape;477;p29"/>
          <p:cNvPicPr preferRelativeResize="0"/>
          <p:nvPr/>
        </p:nvPicPr>
        <p:blipFill>
          <a:blip r:embed="rId6">
            <a:alphaModFix/>
          </a:blip>
          <a:stretch>
            <a:fillRect/>
          </a:stretch>
        </p:blipFill>
        <p:spPr>
          <a:xfrm>
            <a:off x="12102208" y="467725"/>
            <a:ext cx="3725749" cy="3719466"/>
          </a:xfrm>
          <a:prstGeom prst="rect">
            <a:avLst/>
          </a:prstGeom>
          <a:noFill/>
          <a:ln>
            <a:noFill/>
          </a:ln>
        </p:spPr>
      </p:pic>
      <p:sp>
        <p:nvSpPr>
          <p:cNvPr id="478" name="Google Shape;478;p29"/>
          <p:cNvSpPr/>
          <p:nvPr/>
        </p:nvSpPr>
        <p:spPr>
          <a:xfrm>
            <a:off x="289399" y="667290"/>
            <a:ext cx="4092909" cy="3519902"/>
          </a:xfrm>
          <a:custGeom>
            <a:rect b="b" l="l" r="r" t="t"/>
            <a:pathLst>
              <a:path extrusionOk="0" h="3519902" w="4092909">
                <a:moveTo>
                  <a:pt x="0" y="0"/>
                </a:moveTo>
                <a:lnTo>
                  <a:pt x="4092909" y="0"/>
                </a:lnTo>
                <a:lnTo>
                  <a:pt x="4092909" y="3519902"/>
                </a:lnTo>
                <a:lnTo>
                  <a:pt x="0" y="3519902"/>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pic>
        <p:nvPicPr>
          <p:cNvPr id="483" name="Google Shape;483;p30"/>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484" name="Google Shape;484;p30"/>
          <p:cNvGrpSpPr/>
          <p:nvPr/>
        </p:nvGrpSpPr>
        <p:grpSpPr>
          <a:xfrm>
            <a:off x="9387428" y="546253"/>
            <a:ext cx="8569875" cy="9002087"/>
            <a:chOff x="0" y="-47625"/>
            <a:chExt cx="2257086" cy="2370920"/>
          </a:xfrm>
        </p:grpSpPr>
        <p:sp>
          <p:nvSpPr>
            <p:cNvPr id="485" name="Google Shape;485;p30"/>
            <p:cNvSpPr/>
            <p:nvPr/>
          </p:nvSpPr>
          <p:spPr>
            <a:xfrm>
              <a:off x="0" y="0"/>
              <a:ext cx="2257086" cy="2323295"/>
            </a:xfrm>
            <a:custGeom>
              <a:rect b="b" l="l" r="r" t="t"/>
              <a:pathLst>
                <a:path extrusionOk="0" h="2323295" w="2257086">
                  <a:moveTo>
                    <a:pt x="46073" y="0"/>
                  </a:moveTo>
                  <a:lnTo>
                    <a:pt x="2211013" y="0"/>
                  </a:lnTo>
                  <a:cubicBezTo>
                    <a:pt x="2223233" y="0"/>
                    <a:pt x="2234952" y="4854"/>
                    <a:pt x="2243592" y="13494"/>
                  </a:cubicBezTo>
                  <a:cubicBezTo>
                    <a:pt x="2252232" y="22135"/>
                    <a:pt x="2257086" y="33854"/>
                    <a:pt x="2257086" y="46073"/>
                  </a:cubicBezTo>
                  <a:lnTo>
                    <a:pt x="2257086" y="2277222"/>
                  </a:lnTo>
                  <a:cubicBezTo>
                    <a:pt x="2257086" y="2302668"/>
                    <a:pt x="2236459" y="2323295"/>
                    <a:pt x="2211013" y="2323295"/>
                  </a:cubicBezTo>
                  <a:lnTo>
                    <a:pt x="46073" y="2323295"/>
                  </a:lnTo>
                  <a:cubicBezTo>
                    <a:pt x="20627" y="2323295"/>
                    <a:pt x="0" y="2302668"/>
                    <a:pt x="0" y="2277222"/>
                  </a:cubicBezTo>
                  <a:lnTo>
                    <a:pt x="0" y="46073"/>
                  </a:lnTo>
                  <a:cubicBezTo>
                    <a:pt x="0" y="20627"/>
                    <a:pt x="20627" y="0"/>
                    <a:pt x="46073" y="0"/>
                  </a:cubicBezTo>
                  <a:close/>
                </a:path>
              </a:pathLst>
            </a:custGeom>
            <a:solidFill>
              <a:srgbClr val="ED7843"/>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30"/>
            <p:cNvSpPr txBox="1"/>
            <p:nvPr/>
          </p:nvSpPr>
          <p:spPr>
            <a:xfrm>
              <a:off x="0" y="-47625"/>
              <a:ext cx="2257086" cy="23709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7" name="Google Shape;487;p30"/>
          <p:cNvSpPr txBox="1"/>
          <p:nvPr/>
        </p:nvSpPr>
        <p:spPr>
          <a:xfrm>
            <a:off x="9923659" y="2269285"/>
            <a:ext cx="5930779" cy="387911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5809" u="none" cap="none" strike="noStrike">
                <a:solidFill>
                  <a:srgbClr val="FFFFFF"/>
                </a:solidFill>
                <a:latin typeface="League Spartan"/>
                <a:ea typeface="League Spartan"/>
                <a:cs typeface="League Spartan"/>
                <a:sym typeface="League Spartan"/>
              </a:rPr>
              <a:t>03.</a:t>
            </a:r>
            <a:endParaRPr/>
          </a:p>
        </p:txBody>
      </p:sp>
      <p:sp>
        <p:nvSpPr>
          <p:cNvPr id="488" name="Google Shape;488;p30"/>
          <p:cNvSpPr txBox="1"/>
          <p:nvPr/>
        </p:nvSpPr>
        <p:spPr>
          <a:xfrm>
            <a:off x="10117008" y="6202092"/>
            <a:ext cx="6587700" cy="8463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1" i="0" lang="en-US" sz="5499" u="none" cap="none" strike="noStrike">
                <a:solidFill>
                  <a:srgbClr val="FFFFFF"/>
                </a:solidFill>
                <a:latin typeface="League Spartan"/>
                <a:ea typeface="League Spartan"/>
                <a:cs typeface="League Spartan"/>
                <a:sym typeface="League Spartan"/>
              </a:rPr>
              <a:t>CHALLENGES</a:t>
            </a:r>
            <a:endParaRPr b="1"/>
          </a:p>
        </p:txBody>
      </p:sp>
      <p:sp>
        <p:nvSpPr>
          <p:cNvPr id="489" name="Google Shape;489;p30"/>
          <p:cNvSpPr txBox="1"/>
          <p:nvPr/>
        </p:nvSpPr>
        <p:spPr>
          <a:xfrm>
            <a:off x="10117008" y="7996134"/>
            <a:ext cx="6587753"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Libre Franklin"/>
                <a:ea typeface="Libre Franklin"/>
                <a:cs typeface="Libre Franklin"/>
                <a:sym typeface="Libre Franklin"/>
              </a:rPr>
              <a:t>Elaborate on what you want to discuss.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31"/>
          <p:cNvSpPr/>
          <p:nvPr/>
        </p:nvSpPr>
        <p:spPr>
          <a:xfrm>
            <a:off x="13675394" y="-425922"/>
            <a:ext cx="5493058" cy="4114800"/>
          </a:xfrm>
          <a:custGeom>
            <a:rect b="b" l="l" r="r" t="t"/>
            <a:pathLst>
              <a:path extrusionOk="0" h="4114800" w="5493058">
                <a:moveTo>
                  <a:pt x="0" y="0"/>
                </a:moveTo>
                <a:lnTo>
                  <a:pt x="5493058" y="0"/>
                </a:lnTo>
                <a:lnTo>
                  <a:pt x="5493058" y="4114800"/>
                </a:lnTo>
                <a:lnTo>
                  <a:pt x="0" y="4114800"/>
                </a:lnTo>
                <a:lnTo>
                  <a:pt x="0" y="0"/>
                </a:lnTo>
                <a:close/>
              </a:path>
            </a:pathLst>
          </a:custGeom>
          <a:blipFill rotWithShape="1">
            <a:blip r:embed="rId3">
              <a:alphaModFix/>
            </a:blip>
            <a:stretch>
              <a:fillRect b="0" l="0" r="0" t="0"/>
            </a:stretch>
          </a:blipFill>
          <a:ln>
            <a:noFill/>
          </a:ln>
        </p:spPr>
      </p:sp>
      <p:sp>
        <p:nvSpPr>
          <p:cNvPr id="495" name="Google Shape;495;p31"/>
          <p:cNvSpPr/>
          <p:nvPr/>
        </p:nvSpPr>
        <p:spPr>
          <a:xfrm>
            <a:off x="-1513750" y="6927262"/>
            <a:ext cx="3523765" cy="4114800"/>
          </a:xfrm>
          <a:custGeom>
            <a:rect b="b" l="l" r="r" t="t"/>
            <a:pathLst>
              <a:path extrusionOk="0" h="4114800" w="3523765">
                <a:moveTo>
                  <a:pt x="0" y="0"/>
                </a:moveTo>
                <a:lnTo>
                  <a:pt x="3523765" y="0"/>
                </a:lnTo>
                <a:lnTo>
                  <a:pt x="3523765" y="4114800"/>
                </a:lnTo>
                <a:lnTo>
                  <a:pt x="0" y="4114800"/>
                </a:lnTo>
                <a:lnTo>
                  <a:pt x="0" y="0"/>
                </a:lnTo>
                <a:close/>
              </a:path>
            </a:pathLst>
          </a:custGeom>
          <a:blipFill rotWithShape="1">
            <a:blip r:embed="rId4">
              <a:alphaModFix/>
            </a:blip>
            <a:stretch>
              <a:fillRect b="0" l="0" r="0" t="0"/>
            </a:stretch>
          </a:blipFill>
          <a:ln>
            <a:noFill/>
          </a:ln>
        </p:spPr>
      </p:sp>
      <p:grpSp>
        <p:nvGrpSpPr>
          <p:cNvPr id="496" name="Google Shape;496;p31"/>
          <p:cNvGrpSpPr/>
          <p:nvPr/>
        </p:nvGrpSpPr>
        <p:grpSpPr>
          <a:xfrm>
            <a:off x="-1755931" y="-1699533"/>
            <a:ext cx="7011356" cy="7011356"/>
            <a:chOff x="0" y="0"/>
            <a:chExt cx="812800" cy="812800"/>
          </a:xfrm>
        </p:grpSpPr>
        <p:sp>
          <p:nvSpPr>
            <p:cNvPr id="497" name="Google Shape;497;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3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9" name="Google Shape;499;p31"/>
          <p:cNvGrpSpPr/>
          <p:nvPr/>
        </p:nvGrpSpPr>
        <p:grpSpPr>
          <a:xfrm>
            <a:off x="790584" y="1181861"/>
            <a:ext cx="8032895" cy="7767256"/>
            <a:chOff x="0" y="-47625"/>
            <a:chExt cx="2452005" cy="2370920"/>
          </a:xfrm>
        </p:grpSpPr>
        <p:sp>
          <p:nvSpPr>
            <p:cNvPr id="500" name="Google Shape;500;p31"/>
            <p:cNvSpPr/>
            <p:nvPr/>
          </p:nvSpPr>
          <p:spPr>
            <a:xfrm>
              <a:off x="0" y="0"/>
              <a:ext cx="2452005" cy="2323295"/>
            </a:xfrm>
            <a:custGeom>
              <a:rect b="b" l="l" r="r" t="t"/>
              <a:pathLst>
                <a:path extrusionOk="0" h="2323295" w="2452005">
                  <a:moveTo>
                    <a:pt x="49153" y="0"/>
                  </a:moveTo>
                  <a:lnTo>
                    <a:pt x="2402853" y="0"/>
                  </a:lnTo>
                  <a:cubicBezTo>
                    <a:pt x="2429999" y="0"/>
                    <a:pt x="2452005" y="22006"/>
                    <a:pt x="2452005" y="49153"/>
                  </a:cubicBezTo>
                  <a:lnTo>
                    <a:pt x="2452005" y="2274142"/>
                  </a:lnTo>
                  <a:cubicBezTo>
                    <a:pt x="2452005" y="2287178"/>
                    <a:pt x="2446827" y="2299681"/>
                    <a:pt x="2437609" y="2308899"/>
                  </a:cubicBezTo>
                  <a:cubicBezTo>
                    <a:pt x="2428391" y="2318116"/>
                    <a:pt x="2415889" y="2323295"/>
                    <a:pt x="2402853" y="2323295"/>
                  </a:cubicBezTo>
                  <a:lnTo>
                    <a:pt x="49153" y="2323295"/>
                  </a:lnTo>
                  <a:cubicBezTo>
                    <a:pt x="36117" y="2323295"/>
                    <a:pt x="23614" y="2318116"/>
                    <a:pt x="14396" y="2308899"/>
                  </a:cubicBezTo>
                  <a:cubicBezTo>
                    <a:pt x="5179" y="2299681"/>
                    <a:pt x="0" y="2287178"/>
                    <a:pt x="0" y="2274142"/>
                  </a:cubicBezTo>
                  <a:lnTo>
                    <a:pt x="0" y="49153"/>
                  </a:lnTo>
                  <a:cubicBezTo>
                    <a:pt x="0" y="36117"/>
                    <a:pt x="5179" y="23614"/>
                    <a:pt x="14396" y="14396"/>
                  </a:cubicBezTo>
                  <a:cubicBezTo>
                    <a:pt x="23614" y="5179"/>
                    <a:pt x="36117" y="0"/>
                    <a:pt x="49153" y="0"/>
                  </a:cubicBezTo>
                  <a:close/>
                </a:path>
              </a:pathLst>
            </a:custGeom>
            <a:solidFill>
              <a:srgbClr val="5B825D"/>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31"/>
            <p:cNvSpPr txBox="1"/>
            <p:nvPr/>
          </p:nvSpPr>
          <p:spPr>
            <a:xfrm>
              <a:off x="0" y="-47625"/>
              <a:ext cx="2452005" cy="23709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2" name="Google Shape;502;p31"/>
          <p:cNvGrpSpPr/>
          <p:nvPr/>
        </p:nvGrpSpPr>
        <p:grpSpPr>
          <a:xfrm>
            <a:off x="11328685" y="5287742"/>
            <a:ext cx="10501175" cy="10501175"/>
            <a:chOff x="0" y="0"/>
            <a:chExt cx="812800" cy="812800"/>
          </a:xfrm>
        </p:grpSpPr>
        <p:sp>
          <p:nvSpPr>
            <p:cNvPr id="503" name="Google Shape;503;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3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5" name="Google Shape;505;p31"/>
          <p:cNvGrpSpPr/>
          <p:nvPr/>
        </p:nvGrpSpPr>
        <p:grpSpPr>
          <a:xfrm>
            <a:off x="9464521" y="1181861"/>
            <a:ext cx="8032895" cy="7767256"/>
            <a:chOff x="0" y="-47625"/>
            <a:chExt cx="2452005" cy="2370920"/>
          </a:xfrm>
        </p:grpSpPr>
        <p:sp>
          <p:nvSpPr>
            <p:cNvPr id="506" name="Google Shape;506;p31"/>
            <p:cNvSpPr/>
            <p:nvPr/>
          </p:nvSpPr>
          <p:spPr>
            <a:xfrm>
              <a:off x="0" y="0"/>
              <a:ext cx="2452005" cy="2323295"/>
            </a:xfrm>
            <a:custGeom>
              <a:rect b="b" l="l" r="r" t="t"/>
              <a:pathLst>
                <a:path extrusionOk="0" h="2323295" w="2452005">
                  <a:moveTo>
                    <a:pt x="49153" y="0"/>
                  </a:moveTo>
                  <a:lnTo>
                    <a:pt x="2402853" y="0"/>
                  </a:lnTo>
                  <a:cubicBezTo>
                    <a:pt x="2429999" y="0"/>
                    <a:pt x="2452005" y="22006"/>
                    <a:pt x="2452005" y="49153"/>
                  </a:cubicBezTo>
                  <a:lnTo>
                    <a:pt x="2452005" y="2274142"/>
                  </a:lnTo>
                  <a:cubicBezTo>
                    <a:pt x="2452005" y="2287178"/>
                    <a:pt x="2446827" y="2299681"/>
                    <a:pt x="2437609" y="2308899"/>
                  </a:cubicBezTo>
                  <a:cubicBezTo>
                    <a:pt x="2428391" y="2318116"/>
                    <a:pt x="2415889" y="2323295"/>
                    <a:pt x="2402853" y="2323295"/>
                  </a:cubicBezTo>
                  <a:lnTo>
                    <a:pt x="49153" y="2323295"/>
                  </a:lnTo>
                  <a:cubicBezTo>
                    <a:pt x="36117" y="2323295"/>
                    <a:pt x="23614" y="2318116"/>
                    <a:pt x="14396" y="2308899"/>
                  </a:cubicBezTo>
                  <a:cubicBezTo>
                    <a:pt x="5179" y="2299681"/>
                    <a:pt x="0" y="2287178"/>
                    <a:pt x="0" y="2274142"/>
                  </a:cubicBezTo>
                  <a:lnTo>
                    <a:pt x="0" y="49153"/>
                  </a:lnTo>
                  <a:cubicBezTo>
                    <a:pt x="0" y="36117"/>
                    <a:pt x="5179" y="23614"/>
                    <a:pt x="14396" y="14396"/>
                  </a:cubicBezTo>
                  <a:cubicBezTo>
                    <a:pt x="23614" y="5179"/>
                    <a:pt x="36117" y="0"/>
                    <a:pt x="49153" y="0"/>
                  </a:cubicBezTo>
                  <a:close/>
                </a:path>
              </a:pathLst>
            </a:custGeom>
            <a:solidFill>
              <a:srgbClr val="ECBC3A"/>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31"/>
            <p:cNvSpPr txBox="1"/>
            <p:nvPr/>
          </p:nvSpPr>
          <p:spPr>
            <a:xfrm>
              <a:off x="0" y="-47625"/>
              <a:ext cx="2452005" cy="23709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8" name="Google Shape;508;p31"/>
          <p:cNvSpPr/>
          <p:nvPr/>
        </p:nvSpPr>
        <p:spPr>
          <a:xfrm>
            <a:off x="3577509" y="1448427"/>
            <a:ext cx="2459046" cy="1242936"/>
          </a:xfrm>
          <a:custGeom>
            <a:rect b="b" l="l" r="r" t="t"/>
            <a:pathLst>
              <a:path extrusionOk="0" h="1242936" w="2459046">
                <a:moveTo>
                  <a:pt x="0" y="0"/>
                </a:moveTo>
                <a:lnTo>
                  <a:pt x="2459046" y="0"/>
                </a:lnTo>
                <a:lnTo>
                  <a:pt x="2459046" y="1242936"/>
                </a:lnTo>
                <a:lnTo>
                  <a:pt x="0" y="1242936"/>
                </a:lnTo>
                <a:lnTo>
                  <a:pt x="0" y="0"/>
                </a:lnTo>
                <a:close/>
              </a:path>
            </a:pathLst>
          </a:custGeom>
          <a:blipFill rotWithShape="1">
            <a:blip r:embed="rId5">
              <a:alphaModFix/>
            </a:blip>
            <a:stretch>
              <a:fillRect b="0" l="0" r="0" t="0"/>
            </a:stretch>
          </a:blipFill>
          <a:ln>
            <a:noFill/>
          </a:ln>
        </p:spPr>
      </p:sp>
      <p:sp>
        <p:nvSpPr>
          <p:cNvPr id="509" name="Google Shape;509;p31"/>
          <p:cNvSpPr/>
          <p:nvPr/>
        </p:nvSpPr>
        <p:spPr>
          <a:xfrm>
            <a:off x="790584" y="2314728"/>
            <a:ext cx="6369013" cy="6634389"/>
          </a:xfrm>
          <a:custGeom>
            <a:rect b="b" l="l" r="r" t="t"/>
            <a:pathLst>
              <a:path extrusionOk="0" h="6634389" w="6369013">
                <a:moveTo>
                  <a:pt x="0" y="0"/>
                </a:moveTo>
                <a:lnTo>
                  <a:pt x="6369013" y="0"/>
                </a:lnTo>
                <a:lnTo>
                  <a:pt x="6369013" y="6634389"/>
                </a:lnTo>
                <a:lnTo>
                  <a:pt x="0" y="6634389"/>
                </a:lnTo>
                <a:lnTo>
                  <a:pt x="0" y="0"/>
                </a:lnTo>
                <a:close/>
              </a:path>
            </a:pathLst>
          </a:custGeom>
          <a:blipFill rotWithShape="1">
            <a:blip r:embed="rId6">
              <a:alphaModFix/>
            </a:blip>
            <a:stretch>
              <a:fillRect b="0" l="0" r="0" t="0"/>
            </a:stretch>
          </a:blipFill>
          <a:ln>
            <a:noFill/>
          </a:ln>
        </p:spPr>
      </p:sp>
      <p:sp>
        <p:nvSpPr>
          <p:cNvPr id="510" name="Google Shape;510;p31"/>
          <p:cNvSpPr/>
          <p:nvPr/>
        </p:nvSpPr>
        <p:spPr>
          <a:xfrm>
            <a:off x="11451569" y="5218663"/>
            <a:ext cx="4058799" cy="413260"/>
          </a:xfrm>
          <a:custGeom>
            <a:rect b="b" l="l" r="r" t="t"/>
            <a:pathLst>
              <a:path extrusionOk="0" h="413260" w="4058799">
                <a:moveTo>
                  <a:pt x="0" y="0"/>
                </a:moveTo>
                <a:lnTo>
                  <a:pt x="4058799" y="0"/>
                </a:lnTo>
                <a:lnTo>
                  <a:pt x="4058799" y="413259"/>
                </a:lnTo>
                <a:lnTo>
                  <a:pt x="0" y="413259"/>
                </a:lnTo>
                <a:lnTo>
                  <a:pt x="0" y="0"/>
                </a:lnTo>
                <a:close/>
              </a:path>
            </a:pathLst>
          </a:custGeom>
          <a:blipFill rotWithShape="1">
            <a:blip r:embed="rId7">
              <a:alphaModFix/>
            </a:blip>
            <a:stretch>
              <a:fillRect b="0" l="0" r="0" t="0"/>
            </a:stretch>
          </a:blipFill>
          <a:ln>
            <a:noFill/>
          </a:ln>
        </p:spPr>
      </p:sp>
      <p:sp>
        <p:nvSpPr>
          <p:cNvPr id="511" name="Google Shape;511;p31"/>
          <p:cNvSpPr/>
          <p:nvPr/>
        </p:nvSpPr>
        <p:spPr>
          <a:xfrm flipH="1">
            <a:off x="7229910" y="3212095"/>
            <a:ext cx="1593570" cy="3108026"/>
          </a:xfrm>
          <a:custGeom>
            <a:rect b="b" l="l" r="r" t="t"/>
            <a:pathLst>
              <a:path extrusionOk="0" h="3108026" w="1593570">
                <a:moveTo>
                  <a:pt x="1593569" y="0"/>
                </a:moveTo>
                <a:lnTo>
                  <a:pt x="0" y="0"/>
                </a:lnTo>
                <a:lnTo>
                  <a:pt x="0" y="3108026"/>
                </a:lnTo>
                <a:lnTo>
                  <a:pt x="1593569" y="3108026"/>
                </a:lnTo>
                <a:lnTo>
                  <a:pt x="1593569" y="0"/>
                </a:lnTo>
                <a:close/>
              </a:path>
            </a:pathLst>
          </a:custGeom>
          <a:blipFill rotWithShape="1">
            <a:blip r:embed="rId8">
              <a:alphaModFix/>
            </a:blip>
            <a:stretch>
              <a:fillRect b="0" l="0" r="0" t="0"/>
            </a:stretch>
          </a:blipFill>
          <a:ln>
            <a:noFill/>
          </a:ln>
        </p:spPr>
      </p:sp>
      <p:sp>
        <p:nvSpPr>
          <p:cNvPr id="512" name="Google Shape;512;p31"/>
          <p:cNvSpPr txBox="1"/>
          <p:nvPr/>
        </p:nvSpPr>
        <p:spPr>
          <a:xfrm>
            <a:off x="10379537" y="2605638"/>
            <a:ext cx="6202800" cy="246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8000" u="none" cap="none" strike="noStrike">
                <a:solidFill>
                  <a:srgbClr val="FFFFFF"/>
                </a:solidFill>
                <a:latin typeface="League Spartan"/>
                <a:ea typeface="League Spartan"/>
                <a:cs typeface="League Spartan"/>
                <a:sym typeface="League Spartan"/>
              </a:rPr>
              <a:t>OUR</a:t>
            </a:r>
            <a:endParaRPr/>
          </a:p>
          <a:p>
            <a:pPr indent="0" lvl="0" marL="0" marR="0" rtl="0" algn="ctr">
              <a:lnSpc>
                <a:spcPct val="100000"/>
              </a:lnSpc>
              <a:spcBef>
                <a:spcPts val="0"/>
              </a:spcBef>
              <a:spcAft>
                <a:spcPts val="0"/>
              </a:spcAft>
              <a:buNone/>
            </a:pPr>
            <a:r>
              <a:rPr b="1" i="0" lang="en-US" sz="8000" u="none" cap="none" strike="noStrike">
                <a:solidFill>
                  <a:srgbClr val="FFFFFF"/>
                </a:solidFill>
                <a:latin typeface="League Spartan"/>
                <a:ea typeface="League Spartan"/>
                <a:cs typeface="League Spartan"/>
                <a:sym typeface="League Spartan"/>
              </a:rPr>
              <a:t>HISTORY</a:t>
            </a:r>
            <a:endParaRPr/>
          </a:p>
        </p:txBody>
      </p:sp>
      <p:sp>
        <p:nvSpPr>
          <p:cNvPr id="513" name="Google Shape;513;p31"/>
          <p:cNvSpPr txBox="1"/>
          <p:nvPr/>
        </p:nvSpPr>
        <p:spPr>
          <a:xfrm>
            <a:off x="10379537" y="6136054"/>
            <a:ext cx="6202800" cy="1506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200" u="none" cap="none" strike="noStrike">
                <a:solidFill>
                  <a:srgbClr val="FFFFFF"/>
                </a:solidFill>
                <a:latin typeface="Libre Franklin"/>
                <a:ea typeface="Libre Franklin"/>
                <a:cs typeface="Libre Franklin"/>
                <a:sym typeface="Libre Franklin"/>
              </a:rPr>
              <a:t>Presentations are communication tools that can be used as demonstrations, lectures, speeches, reports, and more. It is mostly presented before an audience.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grpSp>
        <p:nvGrpSpPr>
          <p:cNvPr id="518" name="Google Shape;518;p32"/>
          <p:cNvGrpSpPr/>
          <p:nvPr/>
        </p:nvGrpSpPr>
        <p:grpSpPr>
          <a:xfrm>
            <a:off x="14528530" y="5448083"/>
            <a:ext cx="3715243" cy="1354939"/>
            <a:chOff x="0" y="-38100"/>
            <a:chExt cx="682449" cy="248887"/>
          </a:xfrm>
        </p:grpSpPr>
        <p:sp>
          <p:nvSpPr>
            <p:cNvPr id="519" name="Google Shape;519;p32"/>
            <p:cNvSpPr/>
            <p:nvPr/>
          </p:nvSpPr>
          <p:spPr>
            <a:xfrm>
              <a:off x="0" y="0"/>
              <a:ext cx="682449" cy="210787"/>
            </a:xfrm>
            <a:custGeom>
              <a:rect b="b" l="l" r="r" t="t"/>
              <a:pathLst>
                <a:path extrusionOk="0" h="210787" w="682449">
                  <a:moveTo>
                    <a:pt x="105394" y="0"/>
                  </a:moveTo>
                  <a:lnTo>
                    <a:pt x="577055" y="0"/>
                  </a:lnTo>
                  <a:cubicBezTo>
                    <a:pt x="605007" y="0"/>
                    <a:pt x="631814" y="11104"/>
                    <a:pt x="651580" y="30869"/>
                  </a:cubicBezTo>
                  <a:cubicBezTo>
                    <a:pt x="671345" y="50634"/>
                    <a:pt x="682449" y="77441"/>
                    <a:pt x="682449" y="105394"/>
                  </a:cubicBezTo>
                  <a:lnTo>
                    <a:pt x="682449" y="105394"/>
                  </a:lnTo>
                  <a:cubicBezTo>
                    <a:pt x="682449" y="163601"/>
                    <a:pt x="635262" y="210787"/>
                    <a:pt x="577055" y="210787"/>
                  </a:cubicBezTo>
                  <a:lnTo>
                    <a:pt x="105394" y="210787"/>
                  </a:lnTo>
                  <a:cubicBezTo>
                    <a:pt x="77441" y="210787"/>
                    <a:pt x="50634" y="199683"/>
                    <a:pt x="30869" y="179918"/>
                  </a:cubicBezTo>
                  <a:cubicBezTo>
                    <a:pt x="11104" y="160153"/>
                    <a:pt x="0" y="133346"/>
                    <a:pt x="0" y="105394"/>
                  </a:cubicBezTo>
                  <a:lnTo>
                    <a:pt x="0" y="105394"/>
                  </a:lnTo>
                  <a:cubicBezTo>
                    <a:pt x="0" y="77441"/>
                    <a:pt x="11104" y="50634"/>
                    <a:pt x="30869" y="30869"/>
                  </a:cubicBezTo>
                  <a:cubicBezTo>
                    <a:pt x="50634" y="11104"/>
                    <a:pt x="77441" y="0"/>
                    <a:pt x="105394" y="0"/>
                  </a:cubicBezTo>
                  <a:close/>
                </a:path>
              </a:pathLst>
            </a:custGeom>
            <a:solidFill>
              <a:srgbClr val="FFFFFF"/>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32"/>
            <p:cNvSpPr txBox="1"/>
            <p:nvPr/>
          </p:nvSpPr>
          <p:spPr>
            <a:xfrm>
              <a:off x="0" y="-38100"/>
              <a:ext cx="682449" cy="24888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1" name="Google Shape;521;p32"/>
          <p:cNvGrpSpPr/>
          <p:nvPr/>
        </p:nvGrpSpPr>
        <p:grpSpPr>
          <a:xfrm>
            <a:off x="44226" y="5448083"/>
            <a:ext cx="3715243" cy="1354939"/>
            <a:chOff x="0" y="-38100"/>
            <a:chExt cx="682449" cy="248887"/>
          </a:xfrm>
        </p:grpSpPr>
        <p:sp>
          <p:nvSpPr>
            <p:cNvPr id="522" name="Google Shape;522;p32"/>
            <p:cNvSpPr/>
            <p:nvPr/>
          </p:nvSpPr>
          <p:spPr>
            <a:xfrm>
              <a:off x="0" y="0"/>
              <a:ext cx="682449" cy="210787"/>
            </a:xfrm>
            <a:custGeom>
              <a:rect b="b" l="l" r="r" t="t"/>
              <a:pathLst>
                <a:path extrusionOk="0" h="210787" w="682449">
                  <a:moveTo>
                    <a:pt x="105394" y="0"/>
                  </a:moveTo>
                  <a:lnTo>
                    <a:pt x="577055" y="0"/>
                  </a:lnTo>
                  <a:cubicBezTo>
                    <a:pt x="605007" y="0"/>
                    <a:pt x="631814" y="11104"/>
                    <a:pt x="651580" y="30869"/>
                  </a:cubicBezTo>
                  <a:cubicBezTo>
                    <a:pt x="671345" y="50634"/>
                    <a:pt x="682449" y="77441"/>
                    <a:pt x="682449" y="105394"/>
                  </a:cubicBezTo>
                  <a:lnTo>
                    <a:pt x="682449" y="105394"/>
                  </a:lnTo>
                  <a:cubicBezTo>
                    <a:pt x="682449" y="163601"/>
                    <a:pt x="635262" y="210787"/>
                    <a:pt x="577055" y="210787"/>
                  </a:cubicBezTo>
                  <a:lnTo>
                    <a:pt x="105394" y="210787"/>
                  </a:lnTo>
                  <a:cubicBezTo>
                    <a:pt x="77441" y="210787"/>
                    <a:pt x="50634" y="199683"/>
                    <a:pt x="30869" y="179918"/>
                  </a:cubicBezTo>
                  <a:cubicBezTo>
                    <a:pt x="11104" y="160153"/>
                    <a:pt x="0" y="133346"/>
                    <a:pt x="0" y="105394"/>
                  </a:cubicBezTo>
                  <a:lnTo>
                    <a:pt x="0" y="105394"/>
                  </a:lnTo>
                  <a:cubicBezTo>
                    <a:pt x="0" y="77441"/>
                    <a:pt x="11104" y="50634"/>
                    <a:pt x="30869" y="30869"/>
                  </a:cubicBezTo>
                  <a:cubicBezTo>
                    <a:pt x="50634" y="11104"/>
                    <a:pt x="77441" y="0"/>
                    <a:pt x="105394" y="0"/>
                  </a:cubicBezTo>
                  <a:close/>
                </a:path>
              </a:pathLst>
            </a:custGeom>
            <a:solidFill>
              <a:srgbClr val="FFFFFF"/>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32"/>
            <p:cNvSpPr txBox="1"/>
            <p:nvPr/>
          </p:nvSpPr>
          <p:spPr>
            <a:xfrm>
              <a:off x="0" y="-38100"/>
              <a:ext cx="682449" cy="24888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4" name="Google Shape;524;p32"/>
          <p:cNvGrpSpPr/>
          <p:nvPr/>
        </p:nvGrpSpPr>
        <p:grpSpPr>
          <a:xfrm>
            <a:off x="2732417" y="4633367"/>
            <a:ext cx="12898417" cy="12898417"/>
            <a:chOff x="0" y="0"/>
            <a:chExt cx="812800" cy="812800"/>
          </a:xfrm>
        </p:grpSpPr>
        <p:sp>
          <p:nvSpPr>
            <p:cNvPr id="525" name="Google Shape;525;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7" name="Google Shape;527;p32"/>
          <p:cNvGrpSpPr/>
          <p:nvPr/>
        </p:nvGrpSpPr>
        <p:grpSpPr>
          <a:xfrm>
            <a:off x="2637281" y="4538232"/>
            <a:ext cx="13088688" cy="13088688"/>
            <a:chOff x="0" y="0"/>
            <a:chExt cx="812800" cy="812800"/>
          </a:xfrm>
        </p:grpSpPr>
        <p:sp>
          <p:nvSpPr>
            <p:cNvPr id="528" name="Google Shape;528;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428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3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0" name="Google Shape;530;p32"/>
          <p:cNvGrpSpPr/>
          <p:nvPr/>
        </p:nvGrpSpPr>
        <p:grpSpPr>
          <a:xfrm>
            <a:off x="2637281" y="7955626"/>
            <a:ext cx="1100822" cy="1110504"/>
            <a:chOff x="0" y="0"/>
            <a:chExt cx="812800" cy="819949"/>
          </a:xfrm>
        </p:grpSpPr>
        <p:sp>
          <p:nvSpPr>
            <p:cNvPr id="531" name="Google Shape;531;p32"/>
            <p:cNvSpPr/>
            <p:nvPr/>
          </p:nvSpPr>
          <p:spPr>
            <a:xfrm>
              <a:off x="0" y="0"/>
              <a:ext cx="812800" cy="819949"/>
            </a:xfrm>
            <a:custGeom>
              <a:rect b="b" l="l" r="r" t="t"/>
              <a:pathLst>
                <a:path extrusionOk="0" h="819949" w="812800">
                  <a:moveTo>
                    <a:pt x="406400" y="0"/>
                  </a:moveTo>
                  <a:cubicBezTo>
                    <a:pt x="181951" y="0"/>
                    <a:pt x="0" y="183552"/>
                    <a:pt x="0" y="409974"/>
                  </a:cubicBezTo>
                  <a:cubicBezTo>
                    <a:pt x="0" y="636397"/>
                    <a:pt x="181951" y="819949"/>
                    <a:pt x="406400" y="819949"/>
                  </a:cubicBezTo>
                  <a:cubicBezTo>
                    <a:pt x="630849" y="819949"/>
                    <a:pt x="812800" y="636397"/>
                    <a:pt x="812800" y="409974"/>
                  </a:cubicBezTo>
                  <a:cubicBezTo>
                    <a:pt x="812800" y="183552"/>
                    <a:pt x="630849" y="0"/>
                    <a:pt x="406400" y="0"/>
                  </a:cubicBezTo>
                  <a:close/>
                </a:path>
              </a:pathLst>
            </a:custGeom>
            <a:solidFill>
              <a:srgbClr val="ECBC3A"/>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32"/>
            <p:cNvSpPr txBox="1"/>
            <p:nvPr/>
          </p:nvSpPr>
          <p:spPr>
            <a:xfrm>
              <a:off x="76200" y="670"/>
              <a:ext cx="660400" cy="742408"/>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rPr b="0" i="0" lang="en-US" sz="4200" u="none" cap="none" strike="noStrike">
                  <a:solidFill>
                    <a:srgbClr val="000000"/>
                  </a:solidFill>
                  <a:latin typeface="Libre Franklin"/>
                  <a:ea typeface="Libre Franklin"/>
                  <a:cs typeface="Libre Franklin"/>
                  <a:sym typeface="Libre Franklin"/>
                </a:rPr>
                <a:t>01</a:t>
              </a:r>
              <a:endParaRPr/>
            </a:p>
          </p:txBody>
        </p:sp>
      </p:grpSp>
      <p:grpSp>
        <p:nvGrpSpPr>
          <p:cNvPr id="533" name="Google Shape;533;p32"/>
          <p:cNvGrpSpPr/>
          <p:nvPr/>
        </p:nvGrpSpPr>
        <p:grpSpPr>
          <a:xfrm>
            <a:off x="5144048" y="4887682"/>
            <a:ext cx="1100822" cy="1100822"/>
            <a:chOff x="0" y="0"/>
            <a:chExt cx="812800" cy="812800"/>
          </a:xfrm>
        </p:grpSpPr>
        <p:sp>
          <p:nvSpPr>
            <p:cNvPr id="534" name="Google Shape;534;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BC3A"/>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32"/>
            <p:cNvSpPr txBox="1"/>
            <p:nvPr/>
          </p:nvSpPr>
          <p:spPr>
            <a:xfrm>
              <a:off x="76200" y="0"/>
              <a:ext cx="660400" cy="7366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rPr b="0" i="0" lang="en-US" sz="4200" u="none" cap="none" strike="noStrike">
                  <a:solidFill>
                    <a:srgbClr val="000000"/>
                  </a:solidFill>
                  <a:latin typeface="Libre Franklin"/>
                  <a:ea typeface="Libre Franklin"/>
                  <a:cs typeface="Libre Franklin"/>
                  <a:sym typeface="Libre Franklin"/>
                </a:rPr>
                <a:t>02</a:t>
              </a:r>
              <a:endParaRPr/>
            </a:p>
          </p:txBody>
        </p:sp>
      </p:grpSp>
      <p:grpSp>
        <p:nvGrpSpPr>
          <p:cNvPr id="536" name="Google Shape;536;p32"/>
          <p:cNvGrpSpPr/>
          <p:nvPr/>
        </p:nvGrpSpPr>
        <p:grpSpPr>
          <a:xfrm>
            <a:off x="11704217" y="4887682"/>
            <a:ext cx="1100822" cy="1100822"/>
            <a:chOff x="0" y="0"/>
            <a:chExt cx="812800" cy="812800"/>
          </a:xfrm>
        </p:grpSpPr>
        <p:sp>
          <p:nvSpPr>
            <p:cNvPr id="537" name="Google Shape;537;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BC3A"/>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32"/>
            <p:cNvSpPr txBox="1"/>
            <p:nvPr/>
          </p:nvSpPr>
          <p:spPr>
            <a:xfrm>
              <a:off x="76200" y="0"/>
              <a:ext cx="660400" cy="7366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rPr b="0" i="0" lang="en-US" sz="4200" u="none" cap="none" strike="noStrike">
                  <a:solidFill>
                    <a:srgbClr val="000000"/>
                  </a:solidFill>
                  <a:latin typeface="Libre Franklin"/>
                  <a:ea typeface="Libre Franklin"/>
                  <a:cs typeface="Libre Franklin"/>
                  <a:sym typeface="Libre Franklin"/>
                </a:rPr>
                <a:t>03</a:t>
              </a:r>
              <a:endParaRPr/>
            </a:p>
          </p:txBody>
        </p:sp>
      </p:grpSp>
      <p:grpSp>
        <p:nvGrpSpPr>
          <p:cNvPr id="539" name="Google Shape;539;p32"/>
          <p:cNvGrpSpPr/>
          <p:nvPr/>
        </p:nvGrpSpPr>
        <p:grpSpPr>
          <a:xfrm>
            <a:off x="14625147" y="7955626"/>
            <a:ext cx="1100822" cy="1100822"/>
            <a:chOff x="0" y="0"/>
            <a:chExt cx="812800" cy="812800"/>
          </a:xfrm>
        </p:grpSpPr>
        <p:sp>
          <p:nvSpPr>
            <p:cNvPr id="540" name="Google Shape;540;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BC3A"/>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32"/>
            <p:cNvSpPr txBox="1"/>
            <p:nvPr/>
          </p:nvSpPr>
          <p:spPr>
            <a:xfrm>
              <a:off x="76200" y="0"/>
              <a:ext cx="660400" cy="7366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rPr b="0" i="0" lang="en-US" sz="4200" u="none" cap="none" strike="noStrike">
                  <a:solidFill>
                    <a:srgbClr val="000000"/>
                  </a:solidFill>
                  <a:latin typeface="Libre Franklin"/>
                  <a:ea typeface="Libre Franklin"/>
                  <a:cs typeface="Libre Franklin"/>
                  <a:sym typeface="Libre Franklin"/>
                </a:rPr>
                <a:t>04</a:t>
              </a:r>
              <a:endParaRPr/>
            </a:p>
          </p:txBody>
        </p:sp>
      </p:grpSp>
      <p:grpSp>
        <p:nvGrpSpPr>
          <p:cNvPr id="542" name="Google Shape;542;p32"/>
          <p:cNvGrpSpPr/>
          <p:nvPr/>
        </p:nvGrpSpPr>
        <p:grpSpPr>
          <a:xfrm>
            <a:off x="10397007" y="2344426"/>
            <a:ext cx="3715243" cy="1354939"/>
            <a:chOff x="0" y="-38100"/>
            <a:chExt cx="682449" cy="248887"/>
          </a:xfrm>
        </p:grpSpPr>
        <p:sp>
          <p:nvSpPr>
            <p:cNvPr id="543" name="Google Shape;543;p32"/>
            <p:cNvSpPr/>
            <p:nvPr/>
          </p:nvSpPr>
          <p:spPr>
            <a:xfrm>
              <a:off x="0" y="0"/>
              <a:ext cx="682449" cy="210787"/>
            </a:xfrm>
            <a:custGeom>
              <a:rect b="b" l="l" r="r" t="t"/>
              <a:pathLst>
                <a:path extrusionOk="0" h="210787" w="682449">
                  <a:moveTo>
                    <a:pt x="105394" y="0"/>
                  </a:moveTo>
                  <a:lnTo>
                    <a:pt x="577055" y="0"/>
                  </a:lnTo>
                  <a:cubicBezTo>
                    <a:pt x="605007" y="0"/>
                    <a:pt x="631814" y="11104"/>
                    <a:pt x="651580" y="30869"/>
                  </a:cubicBezTo>
                  <a:cubicBezTo>
                    <a:pt x="671345" y="50634"/>
                    <a:pt x="682449" y="77441"/>
                    <a:pt x="682449" y="105394"/>
                  </a:cubicBezTo>
                  <a:lnTo>
                    <a:pt x="682449" y="105394"/>
                  </a:lnTo>
                  <a:cubicBezTo>
                    <a:pt x="682449" y="163601"/>
                    <a:pt x="635262" y="210787"/>
                    <a:pt x="577055" y="210787"/>
                  </a:cubicBezTo>
                  <a:lnTo>
                    <a:pt x="105394" y="210787"/>
                  </a:lnTo>
                  <a:cubicBezTo>
                    <a:pt x="77441" y="210787"/>
                    <a:pt x="50634" y="199683"/>
                    <a:pt x="30869" y="179918"/>
                  </a:cubicBezTo>
                  <a:cubicBezTo>
                    <a:pt x="11104" y="160153"/>
                    <a:pt x="0" y="133346"/>
                    <a:pt x="0" y="105394"/>
                  </a:cubicBezTo>
                  <a:lnTo>
                    <a:pt x="0" y="105394"/>
                  </a:lnTo>
                  <a:cubicBezTo>
                    <a:pt x="0" y="77441"/>
                    <a:pt x="11104" y="50634"/>
                    <a:pt x="30869" y="30869"/>
                  </a:cubicBezTo>
                  <a:cubicBezTo>
                    <a:pt x="50634" y="11104"/>
                    <a:pt x="77441" y="0"/>
                    <a:pt x="105394" y="0"/>
                  </a:cubicBezTo>
                  <a:close/>
                </a:path>
              </a:pathLst>
            </a:custGeom>
            <a:solidFill>
              <a:srgbClr val="FFFFFF"/>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32"/>
            <p:cNvSpPr txBox="1"/>
            <p:nvPr/>
          </p:nvSpPr>
          <p:spPr>
            <a:xfrm>
              <a:off x="0" y="-38100"/>
              <a:ext cx="682449" cy="24888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5" name="Google Shape;545;p32"/>
          <p:cNvGrpSpPr/>
          <p:nvPr/>
        </p:nvGrpSpPr>
        <p:grpSpPr>
          <a:xfrm>
            <a:off x="3836837" y="2344426"/>
            <a:ext cx="3715243" cy="1354939"/>
            <a:chOff x="0" y="-38100"/>
            <a:chExt cx="682449" cy="248887"/>
          </a:xfrm>
        </p:grpSpPr>
        <p:sp>
          <p:nvSpPr>
            <p:cNvPr id="546" name="Google Shape;546;p32"/>
            <p:cNvSpPr/>
            <p:nvPr/>
          </p:nvSpPr>
          <p:spPr>
            <a:xfrm>
              <a:off x="0" y="0"/>
              <a:ext cx="682449" cy="210787"/>
            </a:xfrm>
            <a:custGeom>
              <a:rect b="b" l="l" r="r" t="t"/>
              <a:pathLst>
                <a:path extrusionOk="0" h="210787" w="682449">
                  <a:moveTo>
                    <a:pt x="105394" y="0"/>
                  </a:moveTo>
                  <a:lnTo>
                    <a:pt x="577055" y="0"/>
                  </a:lnTo>
                  <a:cubicBezTo>
                    <a:pt x="605007" y="0"/>
                    <a:pt x="631814" y="11104"/>
                    <a:pt x="651580" y="30869"/>
                  </a:cubicBezTo>
                  <a:cubicBezTo>
                    <a:pt x="671345" y="50634"/>
                    <a:pt x="682449" y="77441"/>
                    <a:pt x="682449" y="105394"/>
                  </a:cubicBezTo>
                  <a:lnTo>
                    <a:pt x="682449" y="105394"/>
                  </a:lnTo>
                  <a:cubicBezTo>
                    <a:pt x="682449" y="163601"/>
                    <a:pt x="635262" y="210787"/>
                    <a:pt x="577055" y="210787"/>
                  </a:cubicBezTo>
                  <a:lnTo>
                    <a:pt x="105394" y="210787"/>
                  </a:lnTo>
                  <a:cubicBezTo>
                    <a:pt x="77441" y="210787"/>
                    <a:pt x="50634" y="199683"/>
                    <a:pt x="30869" y="179918"/>
                  </a:cubicBezTo>
                  <a:cubicBezTo>
                    <a:pt x="11104" y="160153"/>
                    <a:pt x="0" y="133346"/>
                    <a:pt x="0" y="105394"/>
                  </a:cubicBezTo>
                  <a:lnTo>
                    <a:pt x="0" y="105394"/>
                  </a:lnTo>
                  <a:cubicBezTo>
                    <a:pt x="0" y="77441"/>
                    <a:pt x="11104" y="50634"/>
                    <a:pt x="30869" y="30869"/>
                  </a:cubicBezTo>
                  <a:cubicBezTo>
                    <a:pt x="50634" y="11104"/>
                    <a:pt x="77441" y="0"/>
                    <a:pt x="105394" y="0"/>
                  </a:cubicBezTo>
                  <a:close/>
                </a:path>
              </a:pathLst>
            </a:custGeom>
            <a:solidFill>
              <a:srgbClr val="FFFFFF"/>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32"/>
            <p:cNvSpPr txBox="1"/>
            <p:nvPr/>
          </p:nvSpPr>
          <p:spPr>
            <a:xfrm>
              <a:off x="0" y="-38100"/>
              <a:ext cx="682449" cy="24888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8" name="Google Shape;548;p32"/>
          <p:cNvSpPr/>
          <p:nvPr/>
        </p:nvSpPr>
        <p:spPr>
          <a:xfrm>
            <a:off x="6676709" y="3387096"/>
            <a:ext cx="4595669" cy="7021161"/>
          </a:xfrm>
          <a:custGeom>
            <a:rect b="b" l="l" r="r" t="t"/>
            <a:pathLst>
              <a:path extrusionOk="0" h="7021161" w="4595669">
                <a:moveTo>
                  <a:pt x="0" y="0"/>
                </a:moveTo>
                <a:lnTo>
                  <a:pt x="4595669" y="0"/>
                </a:lnTo>
                <a:lnTo>
                  <a:pt x="4595669" y="7021161"/>
                </a:lnTo>
                <a:lnTo>
                  <a:pt x="0" y="7021161"/>
                </a:lnTo>
                <a:lnTo>
                  <a:pt x="0" y="0"/>
                </a:lnTo>
                <a:close/>
              </a:path>
            </a:pathLst>
          </a:custGeom>
          <a:blipFill rotWithShape="1">
            <a:blip r:embed="rId3">
              <a:alphaModFix/>
            </a:blip>
            <a:stretch>
              <a:fillRect b="0" l="0" r="0" t="0"/>
            </a:stretch>
          </a:blipFill>
          <a:ln>
            <a:noFill/>
          </a:ln>
        </p:spPr>
      </p:sp>
      <p:sp>
        <p:nvSpPr>
          <p:cNvPr id="549" name="Google Shape;549;p32"/>
          <p:cNvSpPr/>
          <p:nvPr/>
        </p:nvSpPr>
        <p:spPr>
          <a:xfrm>
            <a:off x="14942102" y="-1868282"/>
            <a:ext cx="4599878" cy="4114800"/>
          </a:xfrm>
          <a:custGeom>
            <a:rect b="b" l="l" r="r" t="t"/>
            <a:pathLst>
              <a:path extrusionOk="0" h="4114800" w="4599878">
                <a:moveTo>
                  <a:pt x="0" y="0"/>
                </a:moveTo>
                <a:lnTo>
                  <a:pt x="4599879" y="0"/>
                </a:lnTo>
                <a:lnTo>
                  <a:pt x="4599879" y="4114800"/>
                </a:lnTo>
                <a:lnTo>
                  <a:pt x="0" y="4114800"/>
                </a:lnTo>
                <a:lnTo>
                  <a:pt x="0" y="0"/>
                </a:lnTo>
                <a:close/>
              </a:path>
            </a:pathLst>
          </a:custGeom>
          <a:blipFill rotWithShape="1">
            <a:blip r:embed="rId4">
              <a:alphaModFix/>
            </a:blip>
            <a:stretch>
              <a:fillRect b="0" l="0" r="0" t="0"/>
            </a:stretch>
          </a:blipFill>
          <a:ln>
            <a:noFill/>
          </a:ln>
        </p:spPr>
      </p:sp>
      <p:sp>
        <p:nvSpPr>
          <p:cNvPr id="550" name="Google Shape;550;p32"/>
          <p:cNvSpPr txBox="1"/>
          <p:nvPr/>
        </p:nvSpPr>
        <p:spPr>
          <a:xfrm>
            <a:off x="10609854" y="2676065"/>
            <a:ext cx="33648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200" u="none" cap="none" strike="noStrike">
                <a:solidFill>
                  <a:srgbClr val="000000"/>
                </a:solidFill>
                <a:latin typeface="Libre Franklin Black"/>
                <a:ea typeface="Libre Franklin Black"/>
                <a:cs typeface="Libre Franklin Black"/>
                <a:sym typeface="Libre Franklin Black"/>
              </a:rPr>
              <a:t>ADD A MAIN POINT</a:t>
            </a:r>
            <a:endParaRPr/>
          </a:p>
        </p:txBody>
      </p:sp>
      <p:sp>
        <p:nvSpPr>
          <p:cNvPr id="551" name="Google Shape;551;p32"/>
          <p:cNvSpPr txBox="1"/>
          <p:nvPr/>
        </p:nvSpPr>
        <p:spPr>
          <a:xfrm>
            <a:off x="10824603" y="3718415"/>
            <a:ext cx="28602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Libre Franklin"/>
                <a:ea typeface="Libre Franklin"/>
                <a:cs typeface="Libre Franklin"/>
                <a:sym typeface="Libre Franklin"/>
              </a:rPr>
              <a:t>Elaborate on what you want to discuss. </a:t>
            </a:r>
            <a:endParaRPr/>
          </a:p>
        </p:txBody>
      </p:sp>
      <p:sp>
        <p:nvSpPr>
          <p:cNvPr id="552" name="Google Shape;552;p32"/>
          <p:cNvSpPr txBox="1"/>
          <p:nvPr/>
        </p:nvSpPr>
        <p:spPr>
          <a:xfrm>
            <a:off x="4049685" y="2676065"/>
            <a:ext cx="33648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200" u="none" cap="none" strike="noStrike">
                <a:solidFill>
                  <a:srgbClr val="000000"/>
                </a:solidFill>
                <a:latin typeface="Libre Franklin Black"/>
                <a:ea typeface="Libre Franklin Black"/>
                <a:cs typeface="Libre Franklin Black"/>
                <a:sym typeface="Libre Franklin Black"/>
              </a:rPr>
              <a:t>ADD A MAIN POINT</a:t>
            </a:r>
            <a:endParaRPr/>
          </a:p>
        </p:txBody>
      </p:sp>
      <p:sp>
        <p:nvSpPr>
          <p:cNvPr id="553" name="Google Shape;553;p32"/>
          <p:cNvSpPr txBox="1"/>
          <p:nvPr/>
        </p:nvSpPr>
        <p:spPr>
          <a:xfrm>
            <a:off x="4364179" y="3718415"/>
            <a:ext cx="26607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Libre Franklin"/>
                <a:ea typeface="Libre Franklin"/>
                <a:cs typeface="Libre Franklin"/>
                <a:sym typeface="Libre Franklin"/>
              </a:rPr>
              <a:t>Elaborate on what you want to discuss. </a:t>
            </a:r>
            <a:endParaRPr/>
          </a:p>
        </p:txBody>
      </p:sp>
      <p:sp>
        <p:nvSpPr>
          <p:cNvPr id="554" name="Google Shape;554;p32"/>
          <p:cNvSpPr txBox="1"/>
          <p:nvPr/>
        </p:nvSpPr>
        <p:spPr>
          <a:xfrm>
            <a:off x="14741378" y="5817822"/>
            <a:ext cx="33648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200" u="none" cap="none" strike="noStrike">
                <a:solidFill>
                  <a:srgbClr val="000000"/>
                </a:solidFill>
                <a:latin typeface="Libre Franklin Black"/>
                <a:ea typeface="Libre Franklin Black"/>
                <a:cs typeface="Libre Franklin Black"/>
                <a:sym typeface="Libre Franklin Black"/>
              </a:rPr>
              <a:t>ADD A MAIN POINT</a:t>
            </a:r>
            <a:endParaRPr/>
          </a:p>
        </p:txBody>
      </p:sp>
      <p:sp>
        <p:nvSpPr>
          <p:cNvPr id="555" name="Google Shape;555;p32"/>
          <p:cNvSpPr txBox="1"/>
          <p:nvPr/>
        </p:nvSpPr>
        <p:spPr>
          <a:xfrm>
            <a:off x="14942102" y="6859576"/>
            <a:ext cx="28881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Libre Franklin"/>
                <a:ea typeface="Libre Franklin"/>
                <a:cs typeface="Libre Franklin"/>
                <a:sym typeface="Libre Franklin"/>
              </a:rPr>
              <a:t>Elaborate on what you want to discuss. </a:t>
            </a:r>
            <a:endParaRPr/>
          </a:p>
        </p:txBody>
      </p:sp>
      <p:sp>
        <p:nvSpPr>
          <p:cNvPr id="556" name="Google Shape;556;p32"/>
          <p:cNvSpPr txBox="1"/>
          <p:nvPr/>
        </p:nvSpPr>
        <p:spPr>
          <a:xfrm>
            <a:off x="257074" y="5817822"/>
            <a:ext cx="33648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200" u="none" cap="none" strike="noStrike">
                <a:solidFill>
                  <a:srgbClr val="000000"/>
                </a:solidFill>
                <a:latin typeface="Libre Franklin Black"/>
                <a:ea typeface="Libre Franklin Black"/>
                <a:cs typeface="Libre Franklin Black"/>
                <a:sym typeface="Libre Franklin Black"/>
              </a:rPr>
              <a:t>ADD A MAIN POINT</a:t>
            </a:r>
            <a:endParaRPr/>
          </a:p>
        </p:txBody>
      </p:sp>
      <p:sp>
        <p:nvSpPr>
          <p:cNvPr id="557" name="Google Shape;557;p32"/>
          <p:cNvSpPr txBox="1"/>
          <p:nvPr/>
        </p:nvSpPr>
        <p:spPr>
          <a:xfrm>
            <a:off x="417695" y="6859576"/>
            <a:ext cx="29682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Libre Franklin"/>
                <a:ea typeface="Libre Franklin"/>
                <a:cs typeface="Libre Franklin"/>
                <a:sym typeface="Libre Franklin"/>
              </a:rPr>
              <a:t>Elaborate on what you want to discuss. </a:t>
            </a:r>
            <a:endParaRPr/>
          </a:p>
        </p:txBody>
      </p:sp>
      <p:sp>
        <p:nvSpPr>
          <p:cNvPr id="558" name="Google Shape;558;p32"/>
          <p:cNvSpPr txBox="1"/>
          <p:nvPr/>
        </p:nvSpPr>
        <p:spPr>
          <a:xfrm>
            <a:off x="1028700" y="603931"/>
            <a:ext cx="16230600" cy="12985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8000" u="none" cap="none" strike="noStrike">
                <a:solidFill>
                  <a:srgbClr val="000000"/>
                </a:solidFill>
                <a:latin typeface="League Spartan"/>
                <a:ea typeface="League Spartan"/>
                <a:cs typeface="League Spartan"/>
                <a:sym typeface="League Spartan"/>
              </a:rPr>
              <a:t>OUR TIMELINE</a:t>
            </a:r>
            <a:endParaRPr/>
          </a:p>
        </p:txBody>
      </p:sp>
      <p:sp>
        <p:nvSpPr>
          <p:cNvPr id="559" name="Google Shape;559;p32"/>
          <p:cNvSpPr/>
          <p:nvPr/>
        </p:nvSpPr>
        <p:spPr>
          <a:xfrm>
            <a:off x="-2972247" y="1118090"/>
            <a:ext cx="4599878" cy="4114800"/>
          </a:xfrm>
          <a:custGeom>
            <a:rect b="b" l="l" r="r" t="t"/>
            <a:pathLst>
              <a:path extrusionOk="0" h="4114800" w="4599878">
                <a:moveTo>
                  <a:pt x="0" y="0"/>
                </a:moveTo>
                <a:lnTo>
                  <a:pt x="4599878" y="0"/>
                </a:lnTo>
                <a:lnTo>
                  <a:pt x="4599878" y="4114800"/>
                </a:lnTo>
                <a:lnTo>
                  <a:pt x="0" y="4114800"/>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pic>
        <p:nvPicPr>
          <p:cNvPr id="564" name="Google Shape;564;p33"/>
          <p:cNvPicPr preferRelativeResize="0"/>
          <p:nvPr/>
        </p:nvPicPr>
        <p:blipFill rotWithShape="1">
          <a:blip r:embed="rId3">
            <a:alphaModFix/>
          </a:blip>
          <a:srcRect b="7786" l="0" r="0" t="7786"/>
          <a:stretch/>
        </p:blipFill>
        <p:spPr>
          <a:xfrm>
            <a:off x="0" y="0"/>
            <a:ext cx="18288000" cy="10287000"/>
          </a:xfrm>
          <a:prstGeom prst="rect">
            <a:avLst/>
          </a:prstGeom>
          <a:noFill/>
          <a:ln>
            <a:noFill/>
          </a:ln>
        </p:spPr>
      </p:pic>
      <p:grpSp>
        <p:nvGrpSpPr>
          <p:cNvPr id="565" name="Google Shape;565;p33"/>
          <p:cNvGrpSpPr/>
          <p:nvPr/>
        </p:nvGrpSpPr>
        <p:grpSpPr>
          <a:xfrm>
            <a:off x="2650382" y="8154032"/>
            <a:ext cx="12987235" cy="1617765"/>
            <a:chOff x="0" y="-47625"/>
            <a:chExt cx="3420506" cy="426078"/>
          </a:xfrm>
        </p:grpSpPr>
        <p:sp>
          <p:nvSpPr>
            <p:cNvPr id="566" name="Google Shape;566;p33"/>
            <p:cNvSpPr/>
            <p:nvPr/>
          </p:nvSpPr>
          <p:spPr>
            <a:xfrm>
              <a:off x="0" y="0"/>
              <a:ext cx="3420506" cy="378453"/>
            </a:xfrm>
            <a:custGeom>
              <a:rect b="b" l="l" r="r" t="t"/>
              <a:pathLst>
                <a:path extrusionOk="0" h="378453" w="3420506">
                  <a:moveTo>
                    <a:pt x="30402" y="0"/>
                  </a:moveTo>
                  <a:lnTo>
                    <a:pt x="3390104" y="0"/>
                  </a:lnTo>
                  <a:cubicBezTo>
                    <a:pt x="3398167" y="0"/>
                    <a:pt x="3405900" y="3203"/>
                    <a:pt x="3411602" y="8905"/>
                  </a:cubicBezTo>
                  <a:cubicBezTo>
                    <a:pt x="3417303" y="14606"/>
                    <a:pt x="3420506" y="22339"/>
                    <a:pt x="3420506" y="30402"/>
                  </a:cubicBezTo>
                  <a:lnTo>
                    <a:pt x="3420506" y="348051"/>
                  </a:lnTo>
                  <a:cubicBezTo>
                    <a:pt x="3420506" y="364842"/>
                    <a:pt x="3406895" y="378453"/>
                    <a:pt x="3390104" y="378453"/>
                  </a:cubicBezTo>
                  <a:lnTo>
                    <a:pt x="30402" y="378453"/>
                  </a:lnTo>
                  <a:cubicBezTo>
                    <a:pt x="13611" y="378453"/>
                    <a:pt x="0" y="364842"/>
                    <a:pt x="0" y="348051"/>
                  </a:cubicBezTo>
                  <a:lnTo>
                    <a:pt x="0" y="30402"/>
                  </a:lnTo>
                  <a:cubicBezTo>
                    <a:pt x="0" y="22339"/>
                    <a:pt x="3203" y="14606"/>
                    <a:pt x="8905" y="8905"/>
                  </a:cubicBezTo>
                  <a:cubicBezTo>
                    <a:pt x="14606" y="3203"/>
                    <a:pt x="22339" y="0"/>
                    <a:pt x="30402" y="0"/>
                  </a:cubicBezTo>
                  <a:close/>
                </a:path>
              </a:pathLst>
            </a:custGeom>
            <a:solidFill>
              <a:srgbClr val="5B825D"/>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33"/>
            <p:cNvSpPr txBox="1"/>
            <p:nvPr/>
          </p:nvSpPr>
          <p:spPr>
            <a:xfrm>
              <a:off x="0" y="-47625"/>
              <a:ext cx="3420506" cy="42607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8" name="Google Shape;568;p33"/>
          <p:cNvSpPr txBox="1"/>
          <p:nvPr/>
        </p:nvSpPr>
        <p:spPr>
          <a:xfrm>
            <a:off x="4074677" y="8871413"/>
            <a:ext cx="10138500" cy="431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800" u="none" cap="none" strike="noStrike">
                <a:solidFill>
                  <a:srgbClr val="FFFFFF"/>
                </a:solidFill>
                <a:latin typeface="Libre Franklin"/>
                <a:ea typeface="Libre Franklin"/>
                <a:cs typeface="Libre Franklin"/>
                <a:sym typeface="Libre Franklin"/>
              </a:rPr>
              <a:t>A PICTURE IS WORTH A THOUSAND WORDS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pic>
        <p:nvPicPr>
          <p:cNvPr id="573" name="Google Shape;573;p34"/>
          <p:cNvPicPr preferRelativeResize="0"/>
          <p:nvPr/>
        </p:nvPicPr>
        <p:blipFill>
          <a:blip r:embed="rId3">
            <a:alphaModFix/>
          </a:blip>
          <a:stretch>
            <a:fillRect/>
          </a:stretch>
        </p:blipFill>
        <p:spPr>
          <a:xfrm>
            <a:off x="15493283" y="2510200"/>
            <a:ext cx="5172499" cy="3875075"/>
          </a:xfrm>
          <a:prstGeom prst="rect">
            <a:avLst/>
          </a:prstGeom>
          <a:noFill/>
          <a:ln>
            <a:noFill/>
          </a:ln>
        </p:spPr>
      </p:pic>
      <p:grpSp>
        <p:nvGrpSpPr>
          <p:cNvPr id="574" name="Google Shape;574;p34"/>
          <p:cNvGrpSpPr/>
          <p:nvPr/>
        </p:nvGrpSpPr>
        <p:grpSpPr>
          <a:xfrm>
            <a:off x="-885812" y="4225657"/>
            <a:ext cx="20059625" cy="5032643"/>
            <a:chOff x="0" y="-47625"/>
            <a:chExt cx="5283193" cy="1325470"/>
          </a:xfrm>
        </p:grpSpPr>
        <p:sp>
          <p:nvSpPr>
            <p:cNvPr id="575" name="Google Shape;575;p34"/>
            <p:cNvSpPr/>
            <p:nvPr/>
          </p:nvSpPr>
          <p:spPr>
            <a:xfrm>
              <a:off x="0" y="0"/>
              <a:ext cx="5283193" cy="1277845"/>
            </a:xfrm>
            <a:custGeom>
              <a:rect b="b" l="l" r="r" t="t"/>
              <a:pathLst>
                <a:path extrusionOk="0" h="1277845" w="5283193">
                  <a:moveTo>
                    <a:pt x="19683" y="0"/>
                  </a:moveTo>
                  <a:lnTo>
                    <a:pt x="5263510" y="0"/>
                  </a:lnTo>
                  <a:cubicBezTo>
                    <a:pt x="5268730" y="0"/>
                    <a:pt x="5273737" y="2074"/>
                    <a:pt x="5277428" y="5765"/>
                  </a:cubicBezTo>
                  <a:cubicBezTo>
                    <a:pt x="5281120" y="9456"/>
                    <a:pt x="5283193" y="14463"/>
                    <a:pt x="5283193" y="19683"/>
                  </a:cubicBezTo>
                  <a:lnTo>
                    <a:pt x="5283193" y="1258162"/>
                  </a:lnTo>
                  <a:cubicBezTo>
                    <a:pt x="5283193" y="1263382"/>
                    <a:pt x="5281120" y="1268389"/>
                    <a:pt x="5277428" y="1272080"/>
                  </a:cubicBezTo>
                  <a:cubicBezTo>
                    <a:pt x="5273737" y="1275771"/>
                    <a:pt x="5268730" y="1277845"/>
                    <a:pt x="5263510" y="1277845"/>
                  </a:cubicBezTo>
                  <a:lnTo>
                    <a:pt x="19683" y="1277845"/>
                  </a:lnTo>
                  <a:cubicBezTo>
                    <a:pt x="14463" y="1277845"/>
                    <a:pt x="9456" y="1275771"/>
                    <a:pt x="5765" y="1272080"/>
                  </a:cubicBezTo>
                  <a:cubicBezTo>
                    <a:pt x="2074" y="1268389"/>
                    <a:pt x="0" y="1263382"/>
                    <a:pt x="0" y="1258162"/>
                  </a:cubicBezTo>
                  <a:lnTo>
                    <a:pt x="0" y="19683"/>
                  </a:lnTo>
                  <a:cubicBezTo>
                    <a:pt x="0" y="14463"/>
                    <a:pt x="2074" y="9456"/>
                    <a:pt x="5765" y="5765"/>
                  </a:cubicBezTo>
                  <a:cubicBezTo>
                    <a:pt x="9456" y="2074"/>
                    <a:pt x="14463" y="0"/>
                    <a:pt x="19683" y="0"/>
                  </a:cubicBezTo>
                  <a:close/>
                </a:path>
              </a:pathLst>
            </a:custGeom>
            <a:solidFill>
              <a:srgbClr val="5B825D"/>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34"/>
            <p:cNvSpPr txBox="1"/>
            <p:nvPr/>
          </p:nvSpPr>
          <p:spPr>
            <a:xfrm>
              <a:off x="0" y="-47625"/>
              <a:ext cx="5283193" cy="132547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7" name="Google Shape;577;p34"/>
          <p:cNvGrpSpPr/>
          <p:nvPr/>
        </p:nvGrpSpPr>
        <p:grpSpPr>
          <a:xfrm>
            <a:off x="10079015" y="2328564"/>
            <a:ext cx="7958436" cy="7958436"/>
            <a:chOff x="0" y="0"/>
            <a:chExt cx="812800" cy="812800"/>
          </a:xfrm>
        </p:grpSpPr>
        <p:sp>
          <p:nvSpPr>
            <p:cNvPr id="578" name="Google Shape;578;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7843"/>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3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0" name="Google Shape;580;p34"/>
          <p:cNvSpPr/>
          <p:nvPr/>
        </p:nvSpPr>
        <p:spPr>
          <a:xfrm>
            <a:off x="10853839" y="3835108"/>
            <a:ext cx="6112227" cy="4945347"/>
          </a:xfrm>
          <a:custGeom>
            <a:rect b="b" l="l" r="r" t="t"/>
            <a:pathLst>
              <a:path extrusionOk="0" h="4945347" w="6112227">
                <a:moveTo>
                  <a:pt x="0" y="0"/>
                </a:moveTo>
                <a:lnTo>
                  <a:pt x="6112226" y="0"/>
                </a:lnTo>
                <a:lnTo>
                  <a:pt x="6112226" y="4945348"/>
                </a:lnTo>
                <a:lnTo>
                  <a:pt x="0" y="4945348"/>
                </a:lnTo>
                <a:lnTo>
                  <a:pt x="0" y="0"/>
                </a:lnTo>
                <a:close/>
              </a:path>
            </a:pathLst>
          </a:custGeom>
          <a:blipFill rotWithShape="1">
            <a:blip r:embed="rId4">
              <a:alphaModFix/>
            </a:blip>
            <a:stretch>
              <a:fillRect b="0" l="0" r="0" t="0"/>
            </a:stretch>
          </a:blipFill>
          <a:ln>
            <a:noFill/>
          </a:ln>
        </p:spPr>
      </p:sp>
      <p:sp>
        <p:nvSpPr>
          <p:cNvPr id="581" name="Google Shape;581;p34"/>
          <p:cNvSpPr txBox="1"/>
          <p:nvPr/>
        </p:nvSpPr>
        <p:spPr>
          <a:xfrm>
            <a:off x="771000" y="4859900"/>
            <a:ext cx="8276100" cy="300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500" u="none" cap="none" strike="noStrike">
                <a:solidFill>
                  <a:srgbClr val="FFFFFF"/>
                </a:solidFill>
                <a:latin typeface="League Spartan"/>
                <a:ea typeface="League Spartan"/>
                <a:cs typeface="League Spartan"/>
                <a:sym typeface="League Spartan"/>
              </a:rPr>
              <a:t>WRITE AN ORIGINAL STATEMENT OR INSPIRING QUOTE</a:t>
            </a:r>
            <a:endParaRPr/>
          </a:p>
        </p:txBody>
      </p:sp>
      <p:sp>
        <p:nvSpPr>
          <p:cNvPr id="582" name="Google Shape;582;p34"/>
          <p:cNvSpPr txBox="1"/>
          <p:nvPr/>
        </p:nvSpPr>
        <p:spPr>
          <a:xfrm>
            <a:off x="770997" y="8547636"/>
            <a:ext cx="7834837"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Libre Franklin"/>
                <a:ea typeface="Libre Franklin"/>
                <a:cs typeface="Libre Franklin"/>
                <a:sym typeface="Libre Franklin"/>
              </a:rPr>
              <a:t>— Include a credit, citation, or supporting message</a:t>
            </a:r>
            <a:endParaRPr/>
          </a:p>
        </p:txBody>
      </p:sp>
      <p:pic>
        <p:nvPicPr>
          <p:cNvPr id="583" name="Google Shape;583;p34"/>
          <p:cNvPicPr preferRelativeResize="0"/>
          <p:nvPr/>
        </p:nvPicPr>
        <p:blipFill>
          <a:blip r:embed="rId5">
            <a:alphaModFix/>
          </a:blip>
          <a:stretch>
            <a:fillRect/>
          </a:stretch>
        </p:blipFill>
        <p:spPr>
          <a:xfrm>
            <a:off x="-2215509" y="-5088300"/>
            <a:ext cx="9155625" cy="818545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pic>
        <p:nvPicPr>
          <p:cNvPr id="588" name="Google Shape;588;p35"/>
          <p:cNvPicPr preferRelativeResize="0"/>
          <p:nvPr/>
        </p:nvPicPr>
        <p:blipFill>
          <a:blip r:embed="rId3">
            <a:alphaModFix/>
          </a:blip>
          <a:stretch>
            <a:fillRect/>
          </a:stretch>
        </p:blipFill>
        <p:spPr>
          <a:xfrm>
            <a:off x="13096572" y="-410128"/>
            <a:ext cx="6415354" cy="4806176"/>
          </a:xfrm>
          <a:prstGeom prst="rect">
            <a:avLst/>
          </a:prstGeom>
          <a:noFill/>
          <a:ln>
            <a:noFill/>
          </a:ln>
        </p:spPr>
      </p:pic>
      <p:grpSp>
        <p:nvGrpSpPr>
          <p:cNvPr id="589" name="Google Shape;589;p35"/>
          <p:cNvGrpSpPr/>
          <p:nvPr/>
        </p:nvGrpSpPr>
        <p:grpSpPr>
          <a:xfrm>
            <a:off x="-1557465" y="-1670609"/>
            <a:ext cx="7011356" cy="7011356"/>
            <a:chOff x="0" y="0"/>
            <a:chExt cx="812800" cy="812800"/>
          </a:xfrm>
        </p:grpSpPr>
        <p:sp>
          <p:nvSpPr>
            <p:cNvPr id="590" name="Google Shape;590;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3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2" name="Google Shape;592;p35"/>
          <p:cNvGrpSpPr/>
          <p:nvPr/>
        </p:nvGrpSpPr>
        <p:grpSpPr>
          <a:xfrm>
            <a:off x="11171335" y="5036412"/>
            <a:ext cx="10501175" cy="10501175"/>
            <a:chOff x="0" y="0"/>
            <a:chExt cx="812800" cy="812800"/>
          </a:xfrm>
        </p:grpSpPr>
        <p:sp>
          <p:nvSpPr>
            <p:cNvPr id="593" name="Google Shape;593;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BC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3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5" name="Google Shape;595;p35"/>
          <p:cNvSpPr/>
          <p:nvPr/>
        </p:nvSpPr>
        <p:spPr>
          <a:xfrm>
            <a:off x="7274674" y="8745999"/>
            <a:ext cx="3224507" cy="4114800"/>
          </a:xfrm>
          <a:custGeom>
            <a:rect b="b" l="l" r="r" t="t"/>
            <a:pathLst>
              <a:path extrusionOk="0" h="4114800" w="3224507">
                <a:moveTo>
                  <a:pt x="0" y="0"/>
                </a:moveTo>
                <a:lnTo>
                  <a:pt x="3224506" y="0"/>
                </a:lnTo>
                <a:lnTo>
                  <a:pt x="3224506" y="4114800"/>
                </a:lnTo>
                <a:lnTo>
                  <a:pt x="0" y="4114800"/>
                </a:lnTo>
                <a:lnTo>
                  <a:pt x="0" y="0"/>
                </a:lnTo>
                <a:close/>
              </a:path>
            </a:pathLst>
          </a:custGeom>
          <a:blipFill rotWithShape="1">
            <a:blip r:embed="rId4">
              <a:alphaModFix/>
            </a:blip>
            <a:stretch>
              <a:fillRect b="0" l="0" r="0" t="0"/>
            </a:stretch>
          </a:blipFill>
          <a:ln>
            <a:noFill/>
          </a:ln>
        </p:spPr>
      </p:sp>
      <p:grpSp>
        <p:nvGrpSpPr>
          <p:cNvPr id="596" name="Google Shape;596;p35"/>
          <p:cNvGrpSpPr/>
          <p:nvPr/>
        </p:nvGrpSpPr>
        <p:grpSpPr>
          <a:xfrm>
            <a:off x="2967596" y="1537169"/>
            <a:ext cx="12352809" cy="7534192"/>
            <a:chOff x="0" y="-47625"/>
            <a:chExt cx="3253415" cy="1984314"/>
          </a:xfrm>
        </p:grpSpPr>
        <p:sp>
          <p:nvSpPr>
            <p:cNvPr id="597" name="Google Shape;597;p35"/>
            <p:cNvSpPr/>
            <p:nvPr/>
          </p:nvSpPr>
          <p:spPr>
            <a:xfrm>
              <a:off x="0" y="0"/>
              <a:ext cx="3253415" cy="1936689"/>
            </a:xfrm>
            <a:custGeom>
              <a:rect b="b" l="l" r="r" t="t"/>
              <a:pathLst>
                <a:path extrusionOk="0" h="1936689" w="3253415">
                  <a:moveTo>
                    <a:pt x="31963" y="0"/>
                  </a:moveTo>
                  <a:lnTo>
                    <a:pt x="3221451" y="0"/>
                  </a:lnTo>
                  <a:cubicBezTo>
                    <a:pt x="3239104" y="0"/>
                    <a:pt x="3253415" y="14311"/>
                    <a:pt x="3253415" y="31963"/>
                  </a:cubicBezTo>
                  <a:lnTo>
                    <a:pt x="3253415" y="1904726"/>
                  </a:lnTo>
                  <a:cubicBezTo>
                    <a:pt x="3253415" y="1922378"/>
                    <a:pt x="3239104" y="1936689"/>
                    <a:pt x="3221451" y="1936689"/>
                  </a:cubicBezTo>
                  <a:lnTo>
                    <a:pt x="31963" y="1936689"/>
                  </a:lnTo>
                  <a:cubicBezTo>
                    <a:pt x="23486" y="1936689"/>
                    <a:pt x="15356" y="1933321"/>
                    <a:pt x="9362" y="1927327"/>
                  </a:cubicBezTo>
                  <a:cubicBezTo>
                    <a:pt x="3368" y="1921333"/>
                    <a:pt x="0" y="1913203"/>
                    <a:pt x="0" y="1904726"/>
                  </a:cubicBezTo>
                  <a:lnTo>
                    <a:pt x="0" y="31963"/>
                  </a:lnTo>
                  <a:cubicBezTo>
                    <a:pt x="0" y="14311"/>
                    <a:pt x="14311" y="0"/>
                    <a:pt x="31963" y="0"/>
                  </a:cubicBezTo>
                  <a:close/>
                </a:path>
              </a:pathLst>
            </a:custGeom>
            <a:solidFill>
              <a:srgbClr val="5B825D"/>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35"/>
            <p:cNvSpPr txBox="1"/>
            <p:nvPr/>
          </p:nvSpPr>
          <p:spPr>
            <a:xfrm>
              <a:off x="0" y="-47625"/>
              <a:ext cx="3253415" cy="198431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9" name="Google Shape;599;p35"/>
          <p:cNvSpPr/>
          <p:nvPr/>
        </p:nvSpPr>
        <p:spPr>
          <a:xfrm>
            <a:off x="8939067" y="1886026"/>
            <a:ext cx="349905" cy="499864"/>
          </a:xfrm>
          <a:custGeom>
            <a:rect b="b" l="l" r="r" t="t"/>
            <a:pathLst>
              <a:path extrusionOk="0" h="499864" w="349905">
                <a:moveTo>
                  <a:pt x="0" y="0"/>
                </a:moveTo>
                <a:lnTo>
                  <a:pt x="349904" y="0"/>
                </a:lnTo>
                <a:lnTo>
                  <a:pt x="349904" y="499864"/>
                </a:lnTo>
                <a:lnTo>
                  <a:pt x="0" y="499864"/>
                </a:lnTo>
                <a:lnTo>
                  <a:pt x="0" y="0"/>
                </a:lnTo>
                <a:close/>
              </a:path>
            </a:pathLst>
          </a:custGeom>
          <a:blipFill rotWithShape="1">
            <a:blip r:embed="rId5">
              <a:alphaModFix/>
            </a:blip>
            <a:stretch>
              <a:fillRect b="0" l="0" r="0" t="0"/>
            </a:stretch>
          </a:blipFill>
          <a:ln>
            <a:noFill/>
          </a:ln>
        </p:spPr>
      </p:sp>
      <p:sp>
        <p:nvSpPr>
          <p:cNvPr id="600" name="Google Shape;600;p35"/>
          <p:cNvSpPr/>
          <p:nvPr/>
        </p:nvSpPr>
        <p:spPr>
          <a:xfrm>
            <a:off x="8924714" y="3688878"/>
            <a:ext cx="438573" cy="438573"/>
          </a:xfrm>
          <a:custGeom>
            <a:rect b="b" l="l" r="r" t="t"/>
            <a:pathLst>
              <a:path extrusionOk="0" h="438573" w="438573">
                <a:moveTo>
                  <a:pt x="0" y="0"/>
                </a:moveTo>
                <a:lnTo>
                  <a:pt x="438572" y="0"/>
                </a:lnTo>
                <a:lnTo>
                  <a:pt x="438572" y="438572"/>
                </a:lnTo>
                <a:lnTo>
                  <a:pt x="0" y="438572"/>
                </a:lnTo>
                <a:lnTo>
                  <a:pt x="0" y="0"/>
                </a:lnTo>
                <a:close/>
              </a:path>
            </a:pathLst>
          </a:custGeom>
          <a:blipFill rotWithShape="1">
            <a:blip r:embed="rId6">
              <a:alphaModFix/>
            </a:blip>
            <a:stretch>
              <a:fillRect b="0" l="0" r="0" t="0"/>
            </a:stretch>
          </a:blipFill>
          <a:ln>
            <a:noFill/>
          </a:ln>
        </p:spPr>
      </p:sp>
      <p:sp>
        <p:nvSpPr>
          <p:cNvPr id="601" name="Google Shape;601;p35"/>
          <p:cNvSpPr/>
          <p:nvPr/>
        </p:nvSpPr>
        <p:spPr>
          <a:xfrm>
            <a:off x="8939067" y="5058963"/>
            <a:ext cx="409867" cy="281783"/>
          </a:xfrm>
          <a:custGeom>
            <a:rect b="b" l="l" r="r" t="t"/>
            <a:pathLst>
              <a:path extrusionOk="0" h="281783" w="409867">
                <a:moveTo>
                  <a:pt x="0" y="0"/>
                </a:moveTo>
                <a:lnTo>
                  <a:pt x="409866" y="0"/>
                </a:lnTo>
                <a:lnTo>
                  <a:pt x="409866" y="281783"/>
                </a:lnTo>
                <a:lnTo>
                  <a:pt x="0" y="281783"/>
                </a:lnTo>
                <a:lnTo>
                  <a:pt x="0" y="0"/>
                </a:lnTo>
                <a:close/>
              </a:path>
            </a:pathLst>
          </a:custGeom>
          <a:blipFill rotWithShape="1">
            <a:blip r:embed="rId7">
              <a:alphaModFix/>
            </a:blip>
            <a:stretch>
              <a:fillRect b="0" l="0" r="0" t="0"/>
            </a:stretch>
          </a:blipFill>
          <a:ln>
            <a:noFill/>
          </a:ln>
        </p:spPr>
      </p:sp>
      <p:sp>
        <p:nvSpPr>
          <p:cNvPr id="602" name="Google Shape;602;p35"/>
          <p:cNvSpPr/>
          <p:nvPr/>
        </p:nvSpPr>
        <p:spPr>
          <a:xfrm>
            <a:off x="8916664" y="7666504"/>
            <a:ext cx="454672" cy="454672"/>
          </a:xfrm>
          <a:custGeom>
            <a:rect b="b" l="l" r="r" t="t"/>
            <a:pathLst>
              <a:path extrusionOk="0" h="454672" w="454672">
                <a:moveTo>
                  <a:pt x="0" y="0"/>
                </a:moveTo>
                <a:lnTo>
                  <a:pt x="454672" y="0"/>
                </a:lnTo>
                <a:lnTo>
                  <a:pt x="454672" y="454671"/>
                </a:lnTo>
                <a:lnTo>
                  <a:pt x="0" y="454671"/>
                </a:lnTo>
                <a:lnTo>
                  <a:pt x="0" y="0"/>
                </a:lnTo>
                <a:close/>
              </a:path>
            </a:pathLst>
          </a:custGeom>
          <a:blipFill rotWithShape="1">
            <a:blip r:embed="rId8">
              <a:alphaModFix/>
            </a:blip>
            <a:stretch>
              <a:fillRect b="0" l="0" r="0" t="0"/>
            </a:stretch>
          </a:blipFill>
          <a:ln>
            <a:noFill/>
          </a:ln>
        </p:spPr>
      </p:sp>
      <p:sp>
        <p:nvSpPr>
          <p:cNvPr id="603" name="Google Shape;603;p35"/>
          <p:cNvSpPr/>
          <p:nvPr/>
        </p:nvSpPr>
        <p:spPr>
          <a:xfrm>
            <a:off x="8886927" y="6272259"/>
            <a:ext cx="514146" cy="462731"/>
          </a:xfrm>
          <a:custGeom>
            <a:rect b="b" l="l" r="r" t="t"/>
            <a:pathLst>
              <a:path extrusionOk="0" h="462731" w="514146">
                <a:moveTo>
                  <a:pt x="0" y="0"/>
                </a:moveTo>
                <a:lnTo>
                  <a:pt x="514146" y="0"/>
                </a:lnTo>
                <a:lnTo>
                  <a:pt x="514146" y="462732"/>
                </a:lnTo>
                <a:lnTo>
                  <a:pt x="0" y="462732"/>
                </a:lnTo>
                <a:lnTo>
                  <a:pt x="0" y="0"/>
                </a:lnTo>
                <a:close/>
              </a:path>
            </a:pathLst>
          </a:custGeom>
          <a:blipFill rotWithShape="1">
            <a:blip r:embed="rId9">
              <a:alphaModFix/>
            </a:blip>
            <a:stretch>
              <a:fillRect b="0" l="0" r="0" t="0"/>
            </a:stretch>
          </a:blipFill>
          <a:ln>
            <a:noFill/>
          </a:ln>
        </p:spPr>
      </p:sp>
      <p:sp>
        <p:nvSpPr>
          <p:cNvPr id="604" name="Google Shape;604;p35"/>
          <p:cNvSpPr/>
          <p:nvPr/>
        </p:nvSpPr>
        <p:spPr>
          <a:xfrm>
            <a:off x="10973160" y="6415909"/>
            <a:ext cx="8126335" cy="3871091"/>
          </a:xfrm>
          <a:custGeom>
            <a:rect b="b" l="l" r="r" t="t"/>
            <a:pathLst>
              <a:path extrusionOk="0" h="3871091" w="8126335">
                <a:moveTo>
                  <a:pt x="0" y="0"/>
                </a:moveTo>
                <a:lnTo>
                  <a:pt x="8126335" y="0"/>
                </a:lnTo>
                <a:lnTo>
                  <a:pt x="8126335" y="3871091"/>
                </a:lnTo>
                <a:lnTo>
                  <a:pt x="0" y="3871091"/>
                </a:lnTo>
                <a:lnTo>
                  <a:pt x="0" y="0"/>
                </a:lnTo>
                <a:close/>
              </a:path>
            </a:pathLst>
          </a:custGeom>
          <a:blipFill rotWithShape="1">
            <a:blip r:embed="rId10">
              <a:alphaModFix/>
            </a:blip>
            <a:stretch>
              <a:fillRect b="0" l="0" r="0" t="0"/>
            </a:stretch>
          </a:blipFill>
          <a:ln>
            <a:noFill/>
          </a:ln>
        </p:spPr>
      </p:sp>
      <p:sp>
        <p:nvSpPr>
          <p:cNvPr id="605" name="Google Shape;605;p35"/>
          <p:cNvSpPr/>
          <p:nvPr/>
        </p:nvSpPr>
        <p:spPr>
          <a:xfrm>
            <a:off x="-2998644" y="232095"/>
            <a:ext cx="4599878" cy="4114800"/>
          </a:xfrm>
          <a:custGeom>
            <a:rect b="b" l="l" r="r" t="t"/>
            <a:pathLst>
              <a:path extrusionOk="0" h="4114800" w="4599878">
                <a:moveTo>
                  <a:pt x="0" y="0"/>
                </a:moveTo>
                <a:lnTo>
                  <a:pt x="4599878" y="0"/>
                </a:lnTo>
                <a:lnTo>
                  <a:pt x="4599878" y="4114800"/>
                </a:lnTo>
                <a:lnTo>
                  <a:pt x="0" y="4114800"/>
                </a:lnTo>
                <a:lnTo>
                  <a:pt x="0" y="0"/>
                </a:lnTo>
                <a:close/>
              </a:path>
            </a:pathLst>
          </a:custGeom>
          <a:blipFill rotWithShape="1">
            <a:blip r:embed="rId11">
              <a:alphaModFix/>
            </a:blip>
            <a:stretch>
              <a:fillRect b="0" l="0" r="0" t="0"/>
            </a:stretch>
          </a:blipFill>
          <a:ln>
            <a:noFill/>
          </a:ln>
        </p:spPr>
      </p:sp>
      <p:sp>
        <p:nvSpPr>
          <p:cNvPr id="606" name="Google Shape;606;p35"/>
          <p:cNvSpPr/>
          <p:nvPr/>
        </p:nvSpPr>
        <p:spPr>
          <a:xfrm flipH="1">
            <a:off x="-938008" y="1288284"/>
            <a:ext cx="6662533" cy="9047884"/>
          </a:xfrm>
          <a:custGeom>
            <a:rect b="b" l="l" r="r" t="t"/>
            <a:pathLst>
              <a:path extrusionOk="0" h="9047884" w="6662533">
                <a:moveTo>
                  <a:pt x="6662533" y="0"/>
                </a:moveTo>
                <a:lnTo>
                  <a:pt x="0" y="0"/>
                </a:lnTo>
                <a:lnTo>
                  <a:pt x="0" y="9047884"/>
                </a:lnTo>
                <a:lnTo>
                  <a:pt x="6662533" y="9047884"/>
                </a:lnTo>
                <a:lnTo>
                  <a:pt x="6662533" y="0"/>
                </a:lnTo>
                <a:close/>
              </a:path>
            </a:pathLst>
          </a:custGeom>
          <a:blipFill rotWithShape="1">
            <a:blip r:embed="rId12">
              <a:alphaModFix/>
            </a:blip>
            <a:stretch>
              <a:fillRect b="0" l="0" r="0" t="0"/>
            </a:stretch>
          </a:blipFill>
          <a:ln>
            <a:noFill/>
          </a:ln>
        </p:spPr>
      </p:sp>
      <p:sp>
        <p:nvSpPr>
          <p:cNvPr id="607" name="Google Shape;607;p35"/>
          <p:cNvSpPr txBox="1"/>
          <p:nvPr/>
        </p:nvSpPr>
        <p:spPr>
          <a:xfrm>
            <a:off x="7379237" y="2654479"/>
            <a:ext cx="3529526" cy="7277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Libre Franklin"/>
                <a:ea typeface="Libre Franklin"/>
                <a:cs typeface="Libre Franklin"/>
                <a:sym typeface="Libre Franklin"/>
              </a:rPr>
              <a:t>123 Anywhere St., Any City,ST 12345</a:t>
            </a:r>
            <a:endParaRPr/>
          </a:p>
        </p:txBody>
      </p:sp>
      <p:sp>
        <p:nvSpPr>
          <p:cNvPr id="608" name="Google Shape;608;p35"/>
          <p:cNvSpPr txBox="1"/>
          <p:nvPr/>
        </p:nvSpPr>
        <p:spPr>
          <a:xfrm>
            <a:off x="7511180" y="4396039"/>
            <a:ext cx="3265640" cy="356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Libre Franklin"/>
                <a:ea typeface="Libre Franklin"/>
                <a:cs typeface="Libre Franklin"/>
                <a:sym typeface="Libre Franklin"/>
              </a:rPr>
              <a:t>123-456-7890</a:t>
            </a:r>
            <a:endParaRPr/>
          </a:p>
        </p:txBody>
      </p:sp>
      <p:sp>
        <p:nvSpPr>
          <p:cNvPr id="609" name="Google Shape;609;p35"/>
          <p:cNvSpPr txBox="1"/>
          <p:nvPr/>
        </p:nvSpPr>
        <p:spPr>
          <a:xfrm>
            <a:off x="7314840" y="5609335"/>
            <a:ext cx="3658319" cy="356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Libre Franklin"/>
                <a:ea typeface="Libre Franklin"/>
                <a:cs typeface="Libre Franklin"/>
                <a:sym typeface="Libre Franklin"/>
              </a:rPr>
              <a:t>hello@reallygreatsite.com</a:t>
            </a:r>
            <a:endParaRPr/>
          </a:p>
        </p:txBody>
      </p:sp>
      <p:sp>
        <p:nvSpPr>
          <p:cNvPr id="610" name="Google Shape;610;p35"/>
          <p:cNvSpPr txBox="1"/>
          <p:nvPr/>
        </p:nvSpPr>
        <p:spPr>
          <a:xfrm>
            <a:off x="7693246" y="7003580"/>
            <a:ext cx="2901508" cy="356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Libre Franklin"/>
                <a:ea typeface="Libre Franklin"/>
                <a:cs typeface="Libre Franklin"/>
                <a:sym typeface="Libre Franklin"/>
              </a:rPr>
              <a:t>@reallygreatsite</a:t>
            </a:r>
            <a:endParaRPr/>
          </a:p>
        </p:txBody>
      </p:sp>
      <p:sp>
        <p:nvSpPr>
          <p:cNvPr id="611" name="Google Shape;611;p35"/>
          <p:cNvSpPr txBox="1"/>
          <p:nvPr/>
        </p:nvSpPr>
        <p:spPr>
          <a:xfrm>
            <a:off x="7511180" y="8389764"/>
            <a:ext cx="3265640" cy="356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Libre Franklin"/>
                <a:ea typeface="Libre Franklin"/>
                <a:cs typeface="Libre Franklin"/>
                <a:sym typeface="Libre Franklin"/>
              </a:rPr>
              <a:t>reallygreatsite.com</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grpSp>
        <p:nvGrpSpPr>
          <p:cNvPr id="616" name="Google Shape;616;p36"/>
          <p:cNvGrpSpPr/>
          <p:nvPr/>
        </p:nvGrpSpPr>
        <p:grpSpPr>
          <a:xfrm>
            <a:off x="774218" y="2177400"/>
            <a:ext cx="5097641" cy="7508818"/>
            <a:chOff x="0" y="-28575"/>
            <a:chExt cx="1342589" cy="1977631"/>
          </a:xfrm>
        </p:grpSpPr>
        <p:sp>
          <p:nvSpPr>
            <p:cNvPr id="617" name="Google Shape;617;p3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36"/>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9" name="Google Shape;619;p36"/>
          <p:cNvGrpSpPr/>
          <p:nvPr/>
        </p:nvGrpSpPr>
        <p:grpSpPr>
          <a:xfrm>
            <a:off x="6109984" y="2177400"/>
            <a:ext cx="11512980" cy="7508818"/>
            <a:chOff x="0" y="-28575"/>
            <a:chExt cx="3032225" cy="1977631"/>
          </a:xfrm>
        </p:grpSpPr>
        <p:sp>
          <p:nvSpPr>
            <p:cNvPr id="620" name="Google Shape;620;p3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36"/>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2" name="Google Shape;622;p36"/>
          <p:cNvGrpSpPr/>
          <p:nvPr/>
        </p:nvGrpSpPr>
        <p:grpSpPr>
          <a:xfrm>
            <a:off x="1139005" y="2458118"/>
            <a:ext cx="4368067" cy="755733"/>
            <a:chOff x="0" y="-28575"/>
            <a:chExt cx="1150437" cy="199041"/>
          </a:xfrm>
        </p:grpSpPr>
        <p:sp>
          <p:nvSpPr>
            <p:cNvPr id="623" name="Google Shape;623;p3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36"/>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5" name="Google Shape;625;p36"/>
          <p:cNvGrpSpPr/>
          <p:nvPr/>
        </p:nvGrpSpPr>
        <p:grpSpPr>
          <a:xfrm>
            <a:off x="9682440" y="2458118"/>
            <a:ext cx="4368067" cy="755733"/>
            <a:chOff x="0" y="-28575"/>
            <a:chExt cx="1150437" cy="199041"/>
          </a:xfrm>
        </p:grpSpPr>
        <p:sp>
          <p:nvSpPr>
            <p:cNvPr id="626" name="Google Shape;626;p3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36"/>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8" name="Google Shape;628;p36"/>
          <p:cNvGrpSpPr/>
          <p:nvPr/>
        </p:nvGrpSpPr>
        <p:grpSpPr>
          <a:xfrm>
            <a:off x="1139005" y="7092517"/>
            <a:ext cx="4368067" cy="755733"/>
            <a:chOff x="0" y="-28575"/>
            <a:chExt cx="1150437" cy="199041"/>
          </a:xfrm>
        </p:grpSpPr>
        <p:sp>
          <p:nvSpPr>
            <p:cNvPr id="629" name="Google Shape;629;p3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36"/>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1" name="Google Shape;631;p36"/>
          <p:cNvGrpSpPr/>
          <p:nvPr/>
        </p:nvGrpSpPr>
        <p:grpSpPr>
          <a:xfrm>
            <a:off x="1068743" y="8088435"/>
            <a:ext cx="754204" cy="780719"/>
            <a:chOff x="0" y="-28575"/>
            <a:chExt cx="812800" cy="841375"/>
          </a:xfrm>
        </p:grpSpPr>
        <p:sp>
          <p:nvSpPr>
            <p:cNvPr id="632" name="Google Shape;632;p3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36"/>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4" name="Google Shape;634;p36"/>
          <p:cNvGrpSpPr/>
          <p:nvPr/>
        </p:nvGrpSpPr>
        <p:grpSpPr>
          <a:xfrm>
            <a:off x="2002306" y="8088435"/>
            <a:ext cx="754204" cy="780719"/>
            <a:chOff x="0" y="-28575"/>
            <a:chExt cx="812800" cy="841375"/>
          </a:xfrm>
        </p:grpSpPr>
        <p:sp>
          <p:nvSpPr>
            <p:cNvPr id="635" name="Google Shape;635;p3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5B825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36"/>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7" name="Google Shape;637;p36"/>
          <p:cNvGrpSpPr/>
          <p:nvPr/>
        </p:nvGrpSpPr>
        <p:grpSpPr>
          <a:xfrm>
            <a:off x="2935869" y="8088435"/>
            <a:ext cx="754204" cy="780719"/>
            <a:chOff x="0" y="-28575"/>
            <a:chExt cx="812800" cy="841375"/>
          </a:xfrm>
        </p:grpSpPr>
        <p:sp>
          <p:nvSpPr>
            <p:cNvPr id="638" name="Google Shape;638;p3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44D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36"/>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0" name="Google Shape;640;p36"/>
          <p:cNvGrpSpPr/>
          <p:nvPr/>
        </p:nvGrpSpPr>
        <p:grpSpPr>
          <a:xfrm>
            <a:off x="3869431" y="8088435"/>
            <a:ext cx="754204" cy="780719"/>
            <a:chOff x="0" y="-28575"/>
            <a:chExt cx="812800" cy="841375"/>
          </a:xfrm>
        </p:grpSpPr>
        <p:sp>
          <p:nvSpPr>
            <p:cNvPr id="641" name="Google Shape;641;p3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CBC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36"/>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3" name="Google Shape;643;p36"/>
          <p:cNvGrpSpPr/>
          <p:nvPr/>
        </p:nvGrpSpPr>
        <p:grpSpPr>
          <a:xfrm>
            <a:off x="4802994" y="8088435"/>
            <a:ext cx="754204" cy="780719"/>
            <a:chOff x="0" y="-28575"/>
            <a:chExt cx="812800" cy="841375"/>
          </a:xfrm>
        </p:grpSpPr>
        <p:sp>
          <p:nvSpPr>
            <p:cNvPr id="644" name="Google Shape;644;p3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36"/>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46" name="Google Shape;646;p36"/>
          <p:cNvSpPr txBox="1"/>
          <p:nvPr/>
        </p:nvSpPr>
        <p:spPr>
          <a:xfrm>
            <a:off x="1232396" y="3455296"/>
            <a:ext cx="4181285" cy="51003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Libre Franklin"/>
                <a:ea typeface="Libre Franklin"/>
                <a:cs typeface="Libre Franklin"/>
                <a:sym typeface="Libre Franklin"/>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Libre Franklin"/>
                <a:ea typeface="Libre Franklin"/>
                <a:cs typeface="Libre Franklin"/>
                <a:sym typeface="Libre Franklin"/>
              </a:rPr>
              <a:t>uses the following free fonts:</a:t>
            </a:r>
            <a:endParaRPr/>
          </a:p>
        </p:txBody>
      </p:sp>
      <p:sp>
        <p:nvSpPr>
          <p:cNvPr id="647" name="Google Shape;647;p36"/>
          <p:cNvSpPr txBox="1"/>
          <p:nvPr/>
        </p:nvSpPr>
        <p:spPr>
          <a:xfrm>
            <a:off x="1175455" y="6548106"/>
            <a:ext cx="4368067" cy="2528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Libre Franklin"/>
                <a:ea typeface="Libre Franklin"/>
                <a:cs typeface="Libre Franklin"/>
                <a:sym typeface="Libre Franklin"/>
              </a:rPr>
              <a:t>You can find these fonts online too.</a:t>
            </a:r>
            <a:endParaRPr/>
          </a:p>
        </p:txBody>
      </p:sp>
      <p:sp>
        <p:nvSpPr>
          <p:cNvPr id="648" name="Google Shape;648;p36"/>
          <p:cNvSpPr txBox="1"/>
          <p:nvPr/>
        </p:nvSpPr>
        <p:spPr>
          <a:xfrm>
            <a:off x="1747770" y="4317826"/>
            <a:ext cx="3150600" cy="1852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497" u="none" cap="none" strike="noStrike">
                <a:solidFill>
                  <a:srgbClr val="000000"/>
                </a:solidFill>
                <a:latin typeface="Libre Franklin"/>
                <a:ea typeface="Libre Franklin"/>
                <a:cs typeface="Libre Franklin"/>
                <a:sym typeface="Libre Franklin"/>
              </a:rPr>
              <a:t>TITLES:</a:t>
            </a:r>
            <a:endParaRPr/>
          </a:p>
          <a:p>
            <a:pPr indent="0" lvl="0" marL="0" marR="0" rtl="0" algn="ctr">
              <a:lnSpc>
                <a:spcPct val="80000"/>
              </a:lnSpc>
              <a:spcBef>
                <a:spcPts val="0"/>
              </a:spcBef>
              <a:spcAft>
                <a:spcPts val="0"/>
              </a:spcAft>
              <a:buNone/>
            </a:pPr>
            <a:r>
              <a:rPr b="0" i="0" lang="en-US" sz="2110" u="none" cap="none" strike="noStrike">
                <a:solidFill>
                  <a:srgbClr val="000000"/>
                </a:solidFill>
                <a:latin typeface="Libre Franklin"/>
                <a:ea typeface="Libre Franklin"/>
                <a:cs typeface="Libre Franklin"/>
                <a:sym typeface="Libre Franklin"/>
              </a:rPr>
              <a:t>LEAGUE SPARTAN</a:t>
            </a:r>
            <a:endParaRPr/>
          </a:p>
          <a:p>
            <a:pPr indent="0" lvl="0" marL="0" marR="0" rtl="0" algn="ctr">
              <a:lnSpc>
                <a:spcPct val="80000"/>
              </a:lnSpc>
              <a:spcBef>
                <a:spcPts val="0"/>
              </a:spcBef>
              <a:spcAft>
                <a:spcPts val="0"/>
              </a:spcAft>
              <a:buNone/>
            </a:pPr>
            <a:r>
              <a:t/>
            </a:r>
            <a:endParaRPr b="0" i="0" sz="2110" u="none" cap="none" strike="noStrike">
              <a:solidFill>
                <a:srgbClr val="000000"/>
              </a:solidFill>
              <a:latin typeface="Libre Franklin"/>
              <a:ea typeface="Libre Franklin"/>
              <a:cs typeface="Libre Franklin"/>
              <a:sym typeface="Libre Franklin"/>
            </a:endParaRPr>
          </a:p>
          <a:p>
            <a:pPr indent="0" lvl="0" marL="0" marR="0" rtl="0" algn="ctr">
              <a:lnSpc>
                <a:spcPct val="80000"/>
              </a:lnSpc>
              <a:spcBef>
                <a:spcPts val="0"/>
              </a:spcBef>
              <a:spcAft>
                <a:spcPts val="0"/>
              </a:spcAft>
              <a:buNone/>
            </a:pPr>
            <a:r>
              <a:rPr b="1" i="0" lang="en-US" sz="1497" u="none" cap="none" strike="noStrike">
                <a:solidFill>
                  <a:srgbClr val="000000"/>
                </a:solidFill>
                <a:latin typeface="Libre Franklin"/>
                <a:ea typeface="Libre Franklin"/>
                <a:cs typeface="Libre Franklin"/>
                <a:sym typeface="Libre Franklin"/>
              </a:rPr>
              <a:t>HEADERS:</a:t>
            </a:r>
            <a:endParaRPr/>
          </a:p>
          <a:p>
            <a:pPr indent="0" lvl="0" marL="0" marR="0" rtl="0" algn="ctr">
              <a:lnSpc>
                <a:spcPct val="80000"/>
              </a:lnSpc>
              <a:spcBef>
                <a:spcPts val="0"/>
              </a:spcBef>
              <a:spcAft>
                <a:spcPts val="0"/>
              </a:spcAft>
              <a:buNone/>
            </a:pPr>
            <a:r>
              <a:rPr b="0" i="0" lang="en-US" sz="2110" u="none" cap="none" strike="noStrike">
                <a:solidFill>
                  <a:srgbClr val="000000"/>
                </a:solidFill>
                <a:latin typeface="Libre Franklin"/>
                <a:ea typeface="Libre Franklin"/>
                <a:cs typeface="Libre Franklin"/>
                <a:sym typeface="Libre Franklin"/>
              </a:rPr>
              <a:t>LIBRE FRANKLIN</a:t>
            </a:r>
            <a:endParaRPr/>
          </a:p>
          <a:p>
            <a:pPr indent="0" lvl="0" marL="0" marR="0" rtl="0" algn="ctr">
              <a:lnSpc>
                <a:spcPct val="80000"/>
              </a:lnSpc>
              <a:spcBef>
                <a:spcPts val="0"/>
              </a:spcBef>
              <a:spcAft>
                <a:spcPts val="0"/>
              </a:spcAft>
              <a:buNone/>
            </a:pPr>
            <a:r>
              <a:t/>
            </a:r>
            <a:endParaRPr b="0" i="0" sz="2110" u="none" cap="none" strike="noStrike">
              <a:solidFill>
                <a:srgbClr val="000000"/>
              </a:solidFill>
              <a:latin typeface="Libre Franklin"/>
              <a:ea typeface="Libre Franklin"/>
              <a:cs typeface="Libre Franklin"/>
              <a:sym typeface="Libre Franklin"/>
            </a:endParaRPr>
          </a:p>
          <a:p>
            <a:pPr indent="0" lvl="0" marL="0" marR="0" rtl="0" algn="ctr">
              <a:lnSpc>
                <a:spcPct val="80000"/>
              </a:lnSpc>
              <a:spcBef>
                <a:spcPts val="0"/>
              </a:spcBef>
              <a:spcAft>
                <a:spcPts val="0"/>
              </a:spcAft>
              <a:buNone/>
            </a:pPr>
            <a:r>
              <a:rPr b="1" i="0" lang="en-US" sz="1497" u="none" cap="none" strike="noStrike">
                <a:solidFill>
                  <a:srgbClr val="000000"/>
                </a:solidFill>
                <a:latin typeface="Libre Franklin"/>
                <a:ea typeface="Libre Franklin"/>
                <a:cs typeface="Libre Franklin"/>
                <a:sym typeface="Libre Franklin"/>
              </a:rPr>
              <a:t>BODY COPY:</a:t>
            </a:r>
            <a:endParaRPr/>
          </a:p>
          <a:p>
            <a:pPr indent="0" lvl="0" marL="0" marR="0" rtl="0" algn="ctr">
              <a:lnSpc>
                <a:spcPct val="80000"/>
              </a:lnSpc>
              <a:spcBef>
                <a:spcPts val="0"/>
              </a:spcBef>
              <a:spcAft>
                <a:spcPts val="0"/>
              </a:spcAft>
              <a:buNone/>
            </a:pPr>
            <a:r>
              <a:rPr b="0" i="0" lang="en-US" sz="2110" u="none" cap="none" strike="noStrike">
                <a:solidFill>
                  <a:srgbClr val="000000"/>
                </a:solidFill>
                <a:latin typeface="Libre Franklin"/>
                <a:ea typeface="Libre Franklin"/>
                <a:cs typeface="Libre Franklin"/>
                <a:sym typeface="Libre Franklin"/>
              </a:rPr>
              <a:t>LIBRE FRANKLIN</a:t>
            </a:r>
            <a:endParaRPr/>
          </a:p>
        </p:txBody>
      </p:sp>
      <p:sp>
        <p:nvSpPr>
          <p:cNvPr id="649" name="Google Shape;649;p36"/>
          <p:cNvSpPr txBox="1"/>
          <p:nvPr/>
        </p:nvSpPr>
        <p:spPr>
          <a:xfrm>
            <a:off x="835159" y="9002127"/>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Libre Franklin"/>
                <a:ea typeface="Libre Franklin"/>
                <a:cs typeface="Libre Franklin"/>
                <a:sym typeface="Libre Franklin"/>
              </a:rPr>
              <a:t>#000000</a:t>
            </a:r>
            <a:endParaRPr/>
          </a:p>
        </p:txBody>
      </p:sp>
      <p:sp>
        <p:nvSpPr>
          <p:cNvPr id="650" name="Google Shape;650;p36"/>
          <p:cNvSpPr txBox="1"/>
          <p:nvPr/>
        </p:nvSpPr>
        <p:spPr>
          <a:xfrm>
            <a:off x="1768721" y="9002127"/>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Libre Franklin"/>
                <a:ea typeface="Libre Franklin"/>
                <a:cs typeface="Libre Franklin"/>
                <a:sym typeface="Libre Franklin"/>
              </a:rPr>
              <a:t>#5B825D</a:t>
            </a:r>
            <a:endParaRPr/>
          </a:p>
        </p:txBody>
      </p:sp>
      <p:sp>
        <p:nvSpPr>
          <p:cNvPr id="651" name="Google Shape;651;p36"/>
          <p:cNvSpPr txBox="1"/>
          <p:nvPr/>
        </p:nvSpPr>
        <p:spPr>
          <a:xfrm>
            <a:off x="2702284" y="9002127"/>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Libre Franklin"/>
                <a:ea typeface="Libre Franklin"/>
                <a:cs typeface="Libre Franklin"/>
                <a:sym typeface="Libre Franklin"/>
              </a:rPr>
              <a:t>#E44D48</a:t>
            </a:r>
            <a:endParaRPr/>
          </a:p>
        </p:txBody>
      </p:sp>
      <p:sp>
        <p:nvSpPr>
          <p:cNvPr id="652" name="Google Shape;652;p36"/>
          <p:cNvSpPr txBox="1"/>
          <p:nvPr/>
        </p:nvSpPr>
        <p:spPr>
          <a:xfrm>
            <a:off x="3635847" y="9002127"/>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Libre Franklin"/>
                <a:ea typeface="Libre Franklin"/>
                <a:cs typeface="Libre Franklin"/>
                <a:sym typeface="Libre Franklin"/>
              </a:rPr>
              <a:t>#ECBC3A</a:t>
            </a:r>
            <a:endParaRPr/>
          </a:p>
        </p:txBody>
      </p:sp>
      <p:sp>
        <p:nvSpPr>
          <p:cNvPr id="653" name="Google Shape;653;p36"/>
          <p:cNvSpPr txBox="1"/>
          <p:nvPr/>
        </p:nvSpPr>
        <p:spPr>
          <a:xfrm>
            <a:off x="4569410" y="9002127"/>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Libre Franklin"/>
                <a:ea typeface="Libre Franklin"/>
                <a:cs typeface="Libre Franklin"/>
                <a:sym typeface="Libre Franklin"/>
              </a:rPr>
              <a:t>#FFFFFF</a:t>
            </a:r>
            <a:endParaRPr/>
          </a:p>
        </p:txBody>
      </p:sp>
      <p:sp>
        <p:nvSpPr>
          <p:cNvPr id="654" name="Google Shape;654;p36"/>
          <p:cNvSpPr txBox="1"/>
          <p:nvPr/>
        </p:nvSpPr>
        <p:spPr>
          <a:xfrm>
            <a:off x="4210005" y="1446041"/>
            <a:ext cx="9867990"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Libre Franklin"/>
                <a:ea typeface="Libre Franklin"/>
                <a:cs typeface="Libre Franklin"/>
                <a:sym typeface="Libre Franklin"/>
              </a:rPr>
              <a:t>Use these design resources in your Canva Presentation.</a:t>
            </a:r>
            <a:endParaRPr/>
          </a:p>
        </p:txBody>
      </p:sp>
      <p:sp>
        <p:nvSpPr>
          <p:cNvPr id="655" name="Google Shape;655;p36"/>
          <p:cNvSpPr txBox="1"/>
          <p:nvPr/>
        </p:nvSpPr>
        <p:spPr>
          <a:xfrm>
            <a:off x="11706206" y="9906311"/>
            <a:ext cx="5916757" cy="18504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ED7843"/>
                </a:solidFill>
                <a:latin typeface="Libre Franklin"/>
                <a:ea typeface="Libre Franklin"/>
                <a:cs typeface="Libre Franklin"/>
                <a:sym typeface="Libre Franklin"/>
              </a:rPr>
              <a:t>DON'T FORGET TO DELETE THIS PAGE BEFORE PRESENTING. </a:t>
            </a:r>
            <a:endParaRPr/>
          </a:p>
        </p:txBody>
      </p:sp>
      <p:sp>
        <p:nvSpPr>
          <p:cNvPr id="656" name="Google Shape;656;p36"/>
          <p:cNvSpPr txBox="1"/>
          <p:nvPr/>
        </p:nvSpPr>
        <p:spPr>
          <a:xfrm>
            <a:off x="5469973" y="562949"/>
            <a:ext cx="7348055" cy="75454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706" u="none" cap="none" strike="noStrike">
                <a:solidFill>
                  <a:srgbClr val="ED7843"/>
                </a:solidFill>
                <a:latin typeface="Libre Franklin"/>
                <a:ea typeface="Libre Franklin"/>
                <a:cs typeface="Libre Franklin"/>
                <a:sym typeface="Libre Franklin"/>
              </a:rPr>
              <a:t>RESOURCE PAGE</a:t>
            </a:r>
            <a:endParaRPr/>
          </a:p>
        </p:txBody>
      </p:sp>
      <p:sp>
        <p:nvSpPr>
          <p:cNvPr id="657" name="Google Shape;657;p36"/>
          <p:cNvSpPr txBox="1"/>
          <p:nvPr/>
        </p:nvSpPr>
        <p:spPr>
          <a:xfrm>
            <a:off x="1747770" y="2702908"/>
            <a:ext cx="3150536"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F1A38"/>
                </a:solidFill>
                <a:latin typeface="Libre Franklin"/>
                <a:ea typeface="Libre Franklin"/>
                <a:cs typeface="Libre Franklin"/>
                <a:sym typeface="Libre Franklin"/>
              </a:rPr>
              <a:t>Fonts</a:t>
            </a:r>
            <a:endParaRPr/>
          </a:p>
        </p:txBody>
      </p:sp>
      <p:sp>
        <p:nvSpPr>
          <p:cNvPr id="658" name="Google Shape;658;p36"/>
          <p:cNvSpPr txBox="1"/>
          <p:nvPr/>
        </p:nvSpPr>
        <p:spPr>
          <a:xfrm>
            <a:off x="10291206" y="2702908"/>
            <a:ext cx="3150536"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F1A38"/>
                </a:solidFill>
                <a:latin typeface="Libre Franklin"/>
                <a:ea typeface="Libre Franklin"/>
                <a:cs typeface="Libre Franklin"/>
                <a:sym typeface="Libre Franklin"/>
              </a:rPr>
              <a:t>Design Elements</a:t>
            </a:r>
            <a:endParaRPr/>
          </a:p>
        </p:txBody>
      </p:sp>
      <p:sp>
        <p:nvSpPr>
          <p:cNvPr id="659" name="Google Shape;659;p36"/>
          <p:cNvSpPr txBox="1"/>
          <p:nvPr/>
        </p:nvSpPr>
        <p:spPr>
          <a:xfrm>
            <a:off x="1747770" y="7306047"/>
            <a:ext cx="3150536"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F1A38"/>
                </a:solidFill>
                <a:latin typeface="Libre Franklin"/>
                <a:ea typeface="Libre Franklin"/>
                <a:cs typeface="Libre Franklin"/>
                <a:sym typeface="Libre Franklin"/>
              </a:rPr>
              <a:t>Colors</a:t>
            </a:r>
            <a:endParaRPr/>
          </a:p>
        </p:txBody>
      </p:sp>
      <p:sp>
        <p:nvSpPr>
          <p:cNvPr id="660" name="Google Shape;660;p36"/>
          <p:cNvSpPr/>
          <p:nvPr/>
        </p:nvSpPr>
        <p:spPr>
          <a:xfrm>
            <a:off x="8238021" y="3626722"/>
            <a:ext cx="1353910" cy="1014202"/>
          </a:xfrm>
          <a:custGeom>
            <a:rect b="b" l="l" r="r" t="t"/>
            <a:pathLst>
              <a:path extrusionOk="0" h="1014202" w="1353910">
                <a:moveTo>
                  <a:pt x="0" y="0"/>
                </a:moveTo>
                <a:lnTo>
                  <a:pt x="1353910" y="0"/>
                </a:lnTo>
                <a:lnTo>
                  <a:pt x="1353910" y="1014202"/>
                </a:lnTo>
                <a:lnTo>
                  <a:pt x="0" y="1014202"/>
                </a:lnTo>
                <a:lnTo>
                  <a:pt x="0" y="0"/>
                </a:lnTo>
                <a:close/>
              </a:path>
            </a:pathLst>
          </a:custGeom>
          <a:blipFill rotWithShape="1">
            <a:blip r:embed="rId3">
              <a:alphaModFix/>
            </a:blip>
            <a:stretch>
              <a:fillRect b="0" l="0" r="0" t="0"/>
            </a:stretch>
          </a:blipFill>
          <a:ln>
            <a:noFill/>
          </a:ln>
        </p:spPr>
      </p:sp>
      <p:sp>
        <p:nvSpPr>
          <p:cNvPr id="661" name="Google Shape;661;p36"/>
          <p:cNvSpPr/>
          <p:nvPr/>
        </p:nvSpPr>
        <p:spPr>
          <a:xfrm>
            <a:off x="14616417" y="8125639"/>
            <a:ext cx="2475204" cy="1179097"/>
          </a:xfrm>
          <a:custGeom>
            <a:rect b="b" l="l" r="r" t="t"/>
            <a:pathLst>
              <a:path extrusionOk="0" h="1179097" w="2475204">
                <a:moveTo>
                  <a:pt x="0" y="0"/>
                </a:moveTo>
                <a:lnTo>
                  <a:pt x="2475203" y="0"/>
                </a:lnTo>
                <a:lnTo>
                  <a:pt x="2475203" y="1179097"/>
                </a:lnTo>
                <a:lnTo>
                  <a:pt x="0" y="1179097"/>
                </a:lnTo>
                <a:lnTo>
                  <a:pt x="0" y="0"/>
                </a:lnTo>
                <a:close/>
              </a:path>
            </a:pathLst>
          </a:custGeom>
          <a:blipFill rotWithShape="1">
            <a:blip r:embed="rId4">
              <a:alphaModFix/>
            </a:blip>
            <a:stretch>
              <a:fillRect b="0" l="0" r="0" t="0"/>
            </a:stretch>
          </a:blipFill>
          <a:ln>
            <a:noFill/>
          </a:ln>
        </p:spPr>
      </p:sp>
      <p:sp>
        <p:nvSpPr>
          <p:cNvPr id="662" name="Google Shape;662;p36"/>
          <p:cNvSpPr/>
          <p:nvPr/>
        </p:nvSpPr>
        <p:spPr>
          <a:xfrm flipH="1">
            <a:off x="9726595" y="6948958"/>
            <a:ext cx="1805432" cy="2451822"/>
          </a:xfrm>
          <a:custGeom>
            <a:rect b="b" l="l" r="r" t="t"/>
            <a:pathLst>
              <a:path extrusionOk="0" h="2451822" w="1805432">
                <a:moveTo>
                  <a:pt x="1805433" y="0"/>
                </a:moveTo>
                <a:lnTo>
                  <a:pt x="0" y="0"/>
                </a:lnTo>
                <a:lnTo>
                  <a:pt x="0" y="2451822"/>
                </a:lnTo>
                <a:lnTo>
                  <a:pt x="1805433" y="2451822"/>
                </a:lnTo>
                <a:lnTo>
                  <a:pt x="1805433" y="0"/>
                </a:lnTo>
                <a:close/>
              </a:path>
            </a:pathLst>
          </a:custGeom>
          <a:blipFill rotWithShape="1">
            <a:blip r:embed="rId5">
              <a:alphaModFix/>
            </a:blip>
            <a:stretch>
              <a:fillRect b="0" l="0" r="0" t="0"/>
            </a:stretch>
          </a:blipFill>
          <a:ln>
            <a:noFill/>
          </a:ln>
        </p:spPr>
      </p:sp>
      <p:sp>
        <p:nvSpPr>
          <p:cNvPr id="663" name="Google Shape;663;p36"/>
          <p:cNvSpPr/>
          <p:nvPr/>
        </p:nvSpPr>
        <p:spPr>
          <a:xfrm>
            <a:off x="6341075" y="6948958"/>
            <a:ext cx="1542650" cy="2356826"/>
          </a:xfrm>
          <a:custGeom>
            <a:rect b="b" l="l" r="r" t="t"/>
            <a:pathLst>
              <a:path extrusionOk="0" h="2356826" w="1542650">
                <a:moveTo>
                  <a:pt x="0" y="0"/>
                </a:moveTo>
                <a:lnTo>
                  <a:pt x="1542650" y="0"/>
                </a:lnTo>
                <a:lnTo>
                  <a:pt x="1542650" y="2356826"/>
                </a:lnTo>
                <a:lnTo>
                  <a:pt x="0" y="2356826"/>
                </a:lnTo>
                <a:lnTo>
                  <a:pt x="0" y="0"/>
                </a:lnTo>
                <a:close/>
              </a:path>
            </a:pathLst>
          </a:custGeom>
          <a:blipFill rotWithShape="1">
            <a:blip r:embed="rId6">
              <a:alphaModFix/>
            </a:blip>
            <a:stretch>
              <a:fillRect b="0" l="0" r="0" t="0"/>
            </a:stretch>
          </a:blipFill>
          <a:ln>
            <a:noFill/>
          </a:ln>
        </p:spPr>
      </p:sp>
      <p:sp>
        <p:nvSpPr>
          <p:cNvPr id="664" name="Google Shape;664;p36"/>
          <p:cNvSpPr/>
          <p:nvPr/>
        </p:nvSpPr>
        <p:spPr>
          <a:xfrm>
            <a:off x="6561652" y="3608159"/>
            <a:ext cx="1544063" cy="1381234"/>
          </a:xfrm>
          <a:custGeom>
            <a:rect b="b" l="l" r="r" t="t"/>
            <a:pathLst>
              <a:path extrusionOk="0" h="1381234" w="1544063">
                <a:moveTo>
                  <a:pt x="0" y="0"/>
                </a:moveTo>
                <a:lnTo>
                  <a:pt x="1544063" y="0"/>
                </a:lnTo>
                <a:lnTo>
                  <a:pt x="1544063" y="1381235"/>
                </a:lnTo>
                <a:lnTo>
                  <a:pt x="0" y="1381235"/>
                </a:lnTo>
                <a:lnTo>
                  <a:pt x="0" y="0"/>
                </a:lnTo>
                <a:close/>
              </a:path>
            </a:pathLst>
          </a:custGeom>
          <a:blipFill rotWithShape="1">
            <a:blip r:embed="rId7">
              <a:alphaModFix/>
            </a:blip>
            <a:stretch>
              <a:fillRect b="0" l="0" r="0" t="0"/>
            </a:stretch>
          </a:blipFill>
          <a:ln>
            <a:noFill/>
          </a:ln>
        </p:spPr>
      </p:sp>
      <p:sp>
        <p:nvSpPr>
          <p:cNvPr id="665" name="Google Shape;665;p36"/>
          <p:cNvSpPr/>
          <p:nvPr/>
        </p:nvSpPr>
        <p:spPr>
          <a:xfrm>
            <a:off x="6429346" y="5760332"/>
            <a:ext cx="1808676" cy="914203"/>
          </a:xfrm>
          <a:custGeom>
            <a:rect b="b" l="l" r="r" t="t"/>
            <a:pathLst>
              <a:path extrusionOk="0" h="914203" w="1808676">
                <a:moveTo>
                  <a:pt x="0" y="0"/>
                </a:moveTo>
                <a:lnTo>
                  <a:pt x="1808675" y="0"/>
                </a:lnTo>
                <a:lnTo>
                  <a:pt x="1808675" y="914203"/>
                </a:lnTo>
                <a:lnTo>
                  <a:pt x="0" y="914203"/>
                </a:lnTo>
                <a:lnTo>
                  <a:pt x="0" y="0"/>
                </a:lnTo>
                <a:close/>
              </a:path>
            </a:pathLst>
          </a:custGeom>
          <a:blipFill rotWithShape="1">
            <a:blip r:embed="rId8">
              <a:alphaModFix/>
            </a:blip>
            <a:stretch>
              <a:fillRect b="0" l="0" r="0" t="0"/>
            </a:stretch>
          </a:blipFill>
          <a:ln>
            <a:noFill/>
          </a:ln>
        </p:spPr>
      </p:sp>
      <p:sp>
        <p:nvSpPr>
          <p:cNvPr id="666" name="Google Shape;666;p36"/>
          <p:cNvSpPr/>
          <p:nvPr/>
        </p:nvSpPr>
        <p:spPr>
          <a:xfrm>
            <a:off x="11024562" y="3643126"/>
            <a:ext cx="1683822" cy="1753982"/>
          </a:xfrm>
          <a:custGeom>
            <a:rect b="b" l="l" r="r" t="t"/>
            <a:pathLst>
              <a:path extrusionOk="0" h="1753982" w="1683822">
                <a:moveTo>
                  <a:pt x="0" y="0"/>
                </a:moveTo>
                <a:lnTo>
                  <a:pt x="1683823" y="0"/>
                </a:lnTo>
                <a:lnTo>
                  <a:pt x="1683823" y="1753981"/>
                </a:lnTo>
                <a:lnTo>
                  <a:pt x="0" y="1753981"/>
                </a:lnTo>
                <a:lnTo>
                  <a:pt x="0" y="0"/>
                </a:lnTo>
                <a:close/>
              </a:path>
            </a:pathLst>
          </a:custGeom>
          <a:blipFill rotWithShape="1">
            <a:blip r:embed="rId9">
              <a:alphaModFix/>
            </a:blip>
            <a:stretch>
              <a:fillRect b="0" l="0" r="0" t="0"/>
            </a:stretch>
          </a:blipFill>
          <a:ln>
            <a:noFill/>
          </a:ln>
        </p:spPr>
      </p:sp>
      <p:sp>
        <p:nvSpPr>
          <p:cNvPr id="667" name="Google Shape;667;p36"/>
          <p:cNvSpPr/>
          <p:nvPr/>
        </p:nvSpPr>
        <p:spPr>
          <a:xfrm flipH="1">
            <a:off x="8238021" y="6850498"/>
            <a:ext cx="1307599" cy="2550282"/>
          </a:xfrm>
          <a:custGeom>
            <a:rect b="b" l="l" r="r" t="t"/>
            <a:pathLst>
              <a:path extrusionOk="0" h="2550282" w="1307599">
                <a:moveTo>
                  <a:pt x="1307599" y="0"/>
                </a:moveTo>
                <a:lnTo>
                  <a:pt x="0" y="0"/>
                </a:lnTo>
                <a:lnTo>
                  <a:pt x="0" y="2550282"/>
                </a:lnTo>
                <a:lnTo>
                  <a:pt x="1307599" y="2550282"/>
                </a:lnTo>
                <a:lnTo>
                  <a:pt x="1307599" y="0"/>
                </a:lnTo>
                <a:close/>
              </a:path>
            </a:pathLst>
          </a:custGeom>
          <a:blipFill rotWithShape="1">
            <a:blip r:embed="rId10">
              <a:alphaModFix/>
            </a:blip>
            <a:stretch>
              <a:fillRect b="0" l="0" r="0" t="0"/>
            </a:stretch>
          </a:blipFill>
          <a:ln>
            <a:noFill/>
          </a:ln>
        </p:spPr>
      </p:sp>
      <p:sp>
        <p:nvSpPr>
          <p:cNvPr id="668" name="Google Shape;668;p36"/>
          <p:cNvSpPr/>
          <p:nvPr/>
        </p:nvSpPr>
        <p:spPr>
          <a:xfrm>
            <a:off x="15081594" y="3643126"/>
            <a:ext cx="2010027" cy="1834606"/>
          </a:xfrm>
          <a:custGeom>
            <a:rect b="b" l="l" r="r" t="t"/>
            <a:pathLst>
              <a:path extrusionOk="0" h="1834606" w="2010027">
                <a:moveTo>
                  <a:pt x="0" y="0"/>
                </a:moveTo>
                <a:lnTo>
                  <a:pt x="2010026" y="0"/>
                </a:lnTo>
                <a:lnTo>
                  <a:pt x="2010026" y="1834606"/>
                </a:lnTo>
                <a:lnTo>
                  <a:pt x="0" y="1834606"/>
                </a:lnTo>
                <a:lnTo>
                  <a:pt x="0" y="0"/>
                </a:lnTo>
                <a:close/>
              </a:path>
            </a:pathLst>
          </a:custGeom>
          <a:blipFill rotWithShape="1">
            <a:blip r:embed="rId11">
              <a:alphaModFix/>
            </a:blip>
            <a:stretch>
              <a:fillRect b="0" l="0" r="0" t="0"/>
            </a:stretch>
          </a:blipFill>
          <a:ln>
            <a:noFill/>
          </a:ln>
        </p:spPr>
      </p:sp>
      <p:grpSp>
        <p:nvGrpSpPr>
          <p:cNvPr id="669" name="Google Shape;669;p36"/>
          <p:cNvGrpSpPr/>
          <p:nvPr/>
        </p:nvGrpSpPr>
        <p:grpSpPr>
          <a:xfrm>
            <a:off x="12916513" y="3804115"/>
            <a:ext cx="1840978" cy="1673616"/>
            <a:chOff x="0" y="0"/>
            <a:chExt cx="2454637" cy="2231488"/>
          </a:xfrm>
        </p:grpSpPr>
        <p:sp>
          <p:nvSpPr>
            <p:cNvPr id="670" name="Google Shape;670;p36"/>
            <p:cNvSpPr/>
            <p:nvPr/>
          </p:nvSpPr>
          <p:spPr>
            <a:xfrm flipH="1">
              <a:off x="0" y="0"/>
              <a:ext cx="2454637" cy="2231488"/>
            </a:xfrm>
            <a:custGeom>
              <a:rect b="b" l="l" r="r" t="t"/>
              <a:pathLst>
                <a:path extrusionOk="0" h="2231488" w="2454637">
                  <a:moveTo>
                    <a:pt x="2454637" y="0"/>
                  </a:moveTo>
                  <a:lnTo>
                    <a:pt x="0" y="0"/>
                  </a:lnTo>
                  <a:lnTo>
                    <a:pt x="0" y="2231488"/>
                  </a:lnTo>
                  <a:lnTo>
                    <a:pt x="2454637" y="2231488"/>
                  </a:lnTo>
                  <a:lnTo>
                    <a:pt x="2454637" y="0"/>
                  </a:lnTo>
                  <a:close/>
                </a:path>
              </a:pathLst>
            </a:custGeom>
            <a:blipFill rotWithShape="1">
              <a:blip r:embed="rId12">
                <a:alphaModFix/>
              </a:blip>
              <a:stretch>
                <a:fillRect b="0" l="0" r="0" t="0"/>
              </a:stretch>
            </a:blipFill>
            <a:ln>
              <a:noFill/>
            </a:ln>
          </p:spPr>
        </p:sp>
        <p:grpSp>
          <p:nvGrpSpPr>
            <p:cNvPr id="671" name="Google Shape;671;p36"/>
            <p:cNvGrpSpPr/>
            <p:nvPr/>
          </p:nvGrpSpPr>
          <p:grpSpPr>
            <a:xfrm rot="-3189852">
              <a:off x="1839933" y="942982"/>
              <a:ext cx="292612" cy="295263"/>
              <a:chOff x="0" y="-47625"/>
              <a:chExt cx="233676" cy="235793"/>
            </a:xfrm>
          </p:grpSpPr>
          <p:sp>
            <p:nvSpPr>
              <p:cNvPr id="672" name="Google Shape;672;p36"/>
              <p:cNvSpPr/>
              <p:nvPr/>
            </p:nvSpPr>
            <p:spPr>
              <a:xfrm>
                <a:off x="0" y="0"/>
                <a:ext cx="233676" cy="188168"/>
              </a:xfrm>
              <a:custGeom>
                <a:rect b="b" l="l" r="r" t="t"/>
                <a:pathLst>
                  <a:path extrusionOk="0" h="188168" w="233676">
                    <a:moveTo>
                      <a:pt x="0" y="0"/>
                    </a:moveTo>
                    <a:lnTo>
                      <a:pt x="233676" y="0"/>
                    </a:lnTo>
                    <a:lnTo>
                      <a:pt x="233676" y="188168"/>
                    </a:lnTo>
                    <a:lnTo>
                      <a:pt x="0" y="188168"/>
                    </a:lnTo>
                    <a:close/>
                  </a:path>
                </a:pathLst>
              </a:custGeom>
              <a:solidFill>
                <a:srgbClr val="ECBC3A"/>
              </a:solidFill>
              <a:ln>
                <a:noFill/>
              </a:ln>
            </p:spPr>
          </p:sp>
          <p:sp>
            <p:nvSpPr>
              <p:cNvPr id="673" name="Google Shape;673;p36"/>
              <p:cNvSpPr txBox="1"/>
              <p:nvPr/>
            </p:nvSpPr>
            <p:spPr>
              <a:xfrm>
                <a:off x="0" y="-47625"/>
                <a:ext cx="233676" cy="2357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74" name="Google Shape;674;p36"/>
          <p:cNvSpPr/>
          <p:nvPr/>
        </p:nvSpPr>
        <p:spPr>
          <a:xfrm>
            <a:off x="9545620" y="3710312"/>
            <a:ext cx="1202072" cy="1708370"/>
          </a:xfrm>
          <a:custGeom>
            <a:rect b="b" l="l" r="r" t="t"/>
            <a:pathLst>
              <a:path extrusionOk="0" h="1708370" w="1202072">
                <a:moveTo>
                  <a:pt x="0" y="0"/>
                </a:moveTo>
                <a:lnTo>
                  <a:pt x="1202072" y="0"/>
                </a:lnTo>
                <a:lnTo>
                  <a:pt x="1202072" y="1708370"/>
                </a:lnTo>
                <a:lnTo>
                  <a:pt x="0" y="1708370"/>
                </a:lnTo>
                <a:lnTo>
                  <a:pt x="0" y="0"/>
                </a:lnTo>
                <a:close/>
              </a:path>
            </a:pathLst>
          </a:custGeom>
          <a:blipFill rotWithShape="1">
            <a:blip r:embed="rId13">
              <a:alphaModFix/>
            </a:blip>
            <a:stretch>
              <a:fillRect b="0" l="0" r="0" t="0"/>
            </a:stretch>
          </a:blipFill>
          <a:ln>
            <a:noFill/>
          </a:ln>
        </p:spPr>
      </p:sp>
      <p:sp>
        <p:nvSpPr>
          <p:cNvPr id="675" name="Google Shape;675;p36"/>
          <p:cNvSpPr/>
          <p:nvPr/>
        </p:nvSpPr>
        <p:spPr>
          <a:xfrm flipH="1">
            <a:off x="15389653" y="6004156"/>
            <a:ext cx="1701967" cy="1692684"/>
          </a:xfrm>
          <a:custGeom>
            <a:rect b="b" l="l" r="r" t="t"/>
            <a:pathLst>
              <a:path extrusionOk="0" h="1692684" w="1701967">
                <a:moveTo>
                  <a:pt x="1701967" y="0"/>
                </a:moveTo>
                <a:lnTo>
                  <a:pt x="0" y="0"/>
                </a:lnTo>
                <a:lnTo>
                  <a:pt x="0" y="1692684"/>
                </a:lnTo>
                <a:lnTo>
                  <a:pt x="1701967" y="1692684"/>
                </a:lnTo>
                <a:lnTo>
                  <a:pt x="1701967" y="0"/>
                </a:lnTo>
                <a:close/>
              </a:path>
            </a:pathLst>
          </a:custGeom>
          <a:blipFill rotWithShape="1">
            <a:blip r:embed="rId14">
              <a:alphaModFix/>
            </a:blip>
            <a:stretch>
              <a:fillRect b="0" l="0" r="0" t="0"/>
            </a:stretch>
          </a:blipFill>
          <a:ln>
            <a:noFill/>
          </a:ln>
        </p:spPr>
      </p:sp>
      <p:sp>
        <p:nvSpPr>
          <p:cNvPr id="676" name="Google Shape;676;p36"/>
          <p:cNvSpPr/>
          <p:nvPr/>
        </p:nvSpPr>
        <p:spPr>
          <a:xfrm rot="284441">
            <a:off x="6572421" y="5329092"/>
            <a:ext cx="2070183" cy="346285"/>
          </a:xfrm>
          <a:custGeom>
            <a:rect b="b" l="l" r="r" t="t"/>
            <a:pathLst>
              <a:path extrusionOk="0" h="346285" w="2070183">
                <a:moveTo>
                  <a:pt x="0" y="0"/>
                </a:moveTo>
                <a:lnTo>
                  <a:pt x="2070183" y="0"/>
                </a:lnTo>
                <a:lnTo>
                  <a:pt x="2070183" y="346286"/>
                </a:lnTo>
                <a:lnTo>
                  <a:pt x="0" y="346286"/>
                </a:lnTo>
                <a:lnTo>
                  <a:pt x="0" y="0"/>
                </a:lnTo>
                <a:close/>
              </a:path>
            </a:pathLst>
          </a:custGeom>
          <a:blipFill rotWithShape="1">
            <a:blip r:embed="rId15">
              <a:alphaModFix/>
            </a:blip>
            <a:stretch>
              <a:fillRect b="0" l="0" r="0" t="0"/>
            </a:stretch>
          </a:blipFill>
          <a:ln>
            <a:noFill/>
          </a:ln>
        </p:spPr>
      </p:sp>
      <p:sp>
        <p:nvSpPr>
          <p:cNvPr id="677" name="Google Shape;677;p36"/>
          <p:cNvSpPr/>
          <p:nvPr/>
        </p:nvSpPr>
        <p:spPr>
          <a:xfrm rot="10800000">
            <a:off x="13017928" y="6141370"/>
            <a:ext cx="1976088" cy="1383262"/>
          </a:xfrm>
          <a:custGeom>
            <a:rect b="b" l="l" r="r" t="t"/>
            <a:pathLst>
              <a:path extrusionOk="0" h="1383262" w="1976088">
                <a:moveTo>
                  <a:pt x="1976088" y="1383262"/>
                </a:moveTo>
                <a:lnTo>
                  <a:pt x="0" y="1383262"/>
                </a:lnTo>
                <a:lnTo>
                  <a:pt x="0" y="0"/>
                </a:lnTo>
                <a:lnTo>
                  <a:pt x="1976088" y="0"/>
                </a:lnTo>
                <a:lnTo>
                  <a:pt x="1976088" y="1383262"/>
                </a:lnTo>
                <a:close/>
              </a:path>
            </a:pathLst>
          </a:custGeom>
          <a:blipFill rotWithShape="1">
            <a:blip r:embed="rId16">
              <a:alphaModFix/>
            </a:blip>
            <a:stretch>
              <a:fillRect b="0" l="0" r="0" t="0"/>
            </a:stretch>
          </a:blipFill>
          <a:ln>
            <a:noFill/>
          </a:ln>
        </p:spPr>
      </p:sp>
      <p:sp>
        <p:nvSpPr>
          <p:cNvPr id="678" name="Google Shape;678;p36"/>
          <p:cNvSpPr/>
          <p:nvPr/>
        </p:nvSpPr>
        <p:spPr>
          <a:xfrm>
            <a:off x="11659266" y="7848250"/>
            <a:ext cx="2829912" cy="1528153"/>
          </a:xfrm>
          <a:custGeom>
            <a:rect b="b" l="l" r="r" t="t"/>
            <a:pathLst>
              <a:path extrusionOk="0" h="1528153" w="2829912">
                <a:moveTo>
                  <a:pt x="0" y="0"/>
                </a:moveTo>
                <a:lnTo>
                  <a:pt x="2829912" y="0"/>
                </a:lnTo>
                <a:lnTo>
                  <a:pt x="2829912" y="1528153"/>
                </a:lnTo>
                <a:lnTo>
                  <a:pt x="0" y="1528153"/>
                </a:lnTo>
                <a:lnTo>
                  <a:pt x="0" y="0"/>
                </a:lnTo>
                <a:close/>
              </a:path>
            </a:pathLst>
          </a:custGeom>
          <a:blipFill rotWithShape="1">
            <a:blip r:embed="rId17">
              <a:alphaModFix/>
            </a:blip>
            <a:stretch>
              <a:fillRect b="0" l="0" r="0" t="0"/>
            </a:stretch>
          </a:blipFill>
          <a:ln>
            <a:noFill/>
          </a:ln>
        </p:spPr>
      </p:sp>
      <p:sp>
        <p:nvSpPr>
          <p:cNvPr id="679" name="Google Shape;679;p36"/>
          <p:cNvSpPr/>
          <p:nvPr/>
        </p:nvSpPr>
        <p:spPr>
          <a:xfrm>
            <a:off x="9429288" y="5824340"/>
            <a:ext cx="784850" cy="1953248"/>
          </a:xfrm>
          <a:custGeom>
            <a:rect b="b" l="l" r="r" t="t"/>
            <a:pathLst>
              <a:path extrusionOk="0" h="1953248" w="784850">
                <a:moveTo>
                  <a:pt x="0" y="0"/>
                </a:moveTo>
                <a:lnTo>
                  <a:pt x="784850" y="0"/>
                </a:lnTo>
                <a:lnTo>
                  <a:pt x="784850" y="1953247"/>
                </a:lnTo>
                <a:lnTo>
                  <a:pt x="0" y="1953247"/>
                </a:lnTo>
                <a:lnTo>
                  <a:pt x="0" y="0"/>
                </a:lnTo>
                <a:close/>
              </a:path>
            </a:pathLst>
          </a:custGeom>
          <a:blipFill rotWithShape="1">
            <a:blip r:embed="rId18">
              <a:alphaModFix/>
            </a:blip>
            <a:stretch>
              <a:fillRect b="0" l="0" r="0" t="0"/>
            </a:stretch>
          </a:blipFill>
          <a:ln>
            <a:noFill/>
          </a:ln>
        </p:spPr>
      </p:sp>
      <p:sp>
        <p:nvSpPr>
          <p:cNvPr id="680" name="Google Shape;680;p36"/>
          <p:cNvSpPr/>
          <p:nvPr/>
        </p:nvSpPr>
        <p:spPr>
          <a:xfrm>
            <a:off x="11405405" y="6141370"/>
            <a:ext cx="1212473" cy="1210269"/>
          </a:xfrm>
          <a:custGeom>
            <a:rect b="b" l="l" r="r" t="t"/>
            <a:pathLst>
              <a:path extrusionOk="0" h="1210269" w="1212473">
                <a:moveTo>
                  <a:pt x="0" y="0"/>
                </a:moveTo>
                <a:lnTo>
                  <a:pt x="1212473" y="0"/>
                </a:lnTo>
                <a:lnTo>
                  <a:pt x="1212473" y="1210269"/>
                </a:lnTo>
                <a:lnTo>
                  <a:pt x="0" y="1210269"/>
                </a:lnTo>
                <a:lnTo>
                  <a:pt x="0" y="0"/>
                </a:lnTo>
                <a:close/>
              </a:path>
            </a:pathLst>
          </a:custGeom>
          <a:blipFill rotWithShape="1">
            <a:blip r:embed="rId19">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grpSp>
        <p:nvGrpSpPr>
          <p:cNvPr id="685" name="Google Shape;685;p37"/>
          <p:cNvGrpSpPr/>
          <p:nvPr/>
        </p:nvGrpSpPr>
        <p:grpSpPr>
          <a:xfrm>
            <a:off x="2451683" y="872434"/>
            <a:ext cx="13384635" cy="8433640"/>
            <a:chOff x="0" y="-28575"/>
            <a:chExt cx="3525171" cy="2221205"/>
          </a:xfrm>
        </p:grpSpPr>
        <p:sp>
          <p:nvSpPr>
            <p:cNvPr id="686" name="Google Shape;686;p37"/>
            <p:cNvSpPr/>
            <p:nvPr/>
          </p:nvSpPr>
          <p:spPr>
            <a:xfrm>
              <a:off x="0" y="0"/>
              <a:ext cx="3525171" cy="2192630"/>
            </a:xfrm>
            <a:custGeom>
              <a:rect b="b" l="l" r="r" t="t"/>
              <a:pathLst>
                <a:path extrusionOk="0" h="2192630" w="3525171">
                  <a:moveTo>
                    <a:pt x="13882" y="0"/>
                  </a:moveTo>
                  <a:lnTo>
                    <a:pt x="3511289" y="0"/>
                  </a:lnTo>
                  <a:cubicBezTo>
                    <a:pt x="3514971" y="0"/>
                    <a:pt x="3518502" y="1463"/>
                    <a:pt x="3521105" y="4066"/>
                  </a:cubicBezTo>
                  <a:cubicBezTo>
                    <a:pt x="3523709" y="6669"/>
                    <a:pt x="3525171" y="10200"/>
                    <a:pt x="3525171" y="13882"/>
                  </a:cubicBezTo>
                  <a:lnTo>
                    <a:pt x="3525171" y="2178747"/>
                  </a:lnTo>
                  <a:cubicBezTo>
                    <a:pt x="3525171" y="2182429"/>
                    <a:pt x="3523709" y="2185960"/>
                    <a:pt x="3521105" y="2188564"/>
                  </a:cubicBezTo>
                  <a:cubicBezTo>
                    <a:pt x="3518502" y="2191167"/>
                    <a:pt x="3514971" y="2192630"/>
                    <a:pt x="3511289" y="2192630"/>
                  </a:cubicBezTo>
                  <a:lnTo>
                    <a:pt x="13882" y="2192630"/>
                  </a:lnTo>
                  <a:cubicBezTo>
                    <a:pt x="10200" y="2192630"/>
                    <a:pt x="6669" y="2191167"/>
                    <a:pt x="4066" y="2188564"/>
                  </a:cubicBezTo>
                  <a:cubicBezTo>
                    <a:pt x="1463" y="2185960"/>
                    <a:pt x="0" y="2182429"/>
                    <a:pt x="0" y="2178747"/>
                  </a:cubicBezTo>
                  <a:lnTo>
                    <a:pt x="0" y="13882"/>
                  </a:lnTo>
                  <a:cubicBezTo>
                    <a:pt x="0" y="10200"/>
                    <a:pt x="1463" y="6669"/>
                    <a:pt x="4066" y="4066"/>
                  </a:cubicBezTo>
                  <a:cubicBezTo>
                    <a:pt x="6669" y="1463"/>
                    <a:pt x="10200" y="0"/>
                    <a:pt x="13882"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37"/>
            <p:cNvSpPr txBox="1"/>
            <p:nvPr/>
          </p:nvSpPr>
          <p:spPr>
            <a:xfrm>
              <a:off x="0" y="-28575"/>
              <a:ext cx="3525171" cy="2221204"/>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88" name="Google Shape;688;p37"/>
          <p:cNvSpPr txBox="1"/>
          <p:nvPr/>
        </p:nvSpPr>
        <p:spPr>
          <a:xfrm>
            <a:off x="3377480" y="2605456"/>
            <a:ext cx="11533039"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Libre Franklin"/>
                <a:ea typeface="Libre Franklin"/>
                <a:cs typeface="Libre Franklin"/>
                <a:sym typeface="Libre Franklin"/>
              </a:rPr>
              <a:t>This presentation template is free for everyone to use thanks to the following:</a:t>
            </a:r>
            <a:endParaRPr/>
          </a:p>
        </p:txBody>
      </p:sp>
      <p:sp>
        <p:nvSpPr>
          <p:cNvPr id="689" name="Google Shape;689;p37"/>
          <p:cNvSpPr txBox="1"/>
          <p:nvPr/>
        </p:nvSpPr>
        <p:spPr>
          <a:xfrm>
            <a:off x="7108732" y="8257423"/>
            <a:ext cx="4070535" cy="431038"/>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ED7843"/>
                </a:solidFill>
                <a:latin typeface="Libre Franklin"/>
                <a:ea typeface="Libre Franklin"/>
                <a:cs typeface="Libre Franklin"/>
                <a:sym typeface="Libre Franklin"/>
              </a:rPr>
              <a:t>Happy designing!</a:t>
            </a:r>
            <a:endParaRPr/>
          </a:p>
        </p:txBody>
      </p:sp>
      <p:sp>
        <p:nvSpPr>
          <p:cNvPr id="690" name="Google Shape;690;p37"/>
          <p:cNvSpPr txBox="1"/>
          <p:nvPr/>
        </p:nvSpPr>
        <p:spPr>
          <a:xfrm>
            <a:off x="4210005" y="5279512"/>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Libre Franklin"/>
                <a:ea typeface="Libre Franklin"/>
                <a:cs typeface="Libre Franklin"/>
                <a:sym typeface="Libre Franklin"/>
              </a:rPr>
              <a:t>for the presentation template</a:t>
            </a:r>
            <a:endParaRPr/>
          </a:p>
        </p:txBody>
      </p:sp>
      <p:sp>
        <p:nvSpPr>
          <p:cNvPr id="691" name="Google Shape;691;p37"/>
          <p:cNvSpPr txBox="1"/>
          <p:nvPr/>
        </p:nvSpPr>
        <p:spPr>
          <a:xfrm>
            <a:off x="4210005" y="7014728"/>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Libre Franklin"/>
                <a:ea typeface="Libre Franklin"/>
                <a:cs typeface="Libre Franklin"/>
                <a:sym typeface="Libre Franklin"/>
              </a:rPr>
              <a:t>for the photos</a:t>
            </a:r>
            <a:endParaRPr/>
          </a:p>
        </p:txBody>
      </p:sp>
      <p:sp>
        <p:nvSpPr>
          <p:cNvPr id="692" name="Google Shape;692;p37"/>
          <p:cNvSpPr txBox="1"/>
          <p:nvPr/>
        </p:nvSpPr>
        <p:spPr>
          <a:xfrm>
            <a:off x="5469973" y="1722364"/>
            <a:ext cx="7348055" cy="75454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706" u="none" cap="none" strike="noStrike">
                <a:solidFill>
                  <a:srgbClr val="ED7843"/>
                </a:solidFill>
                <a:latin typeface="Libre Franklin"/>
                <a:ea typeface="Libre Franklin"/>
                <a:cs typeface="Libre Franklin"/>
                <a:sym typeface="Libre Franklin"/>
              </a:rPr>
              <a:t>CREDITS</a:t>
            </a:r>
            <a:endParaRPr/>
          </a:p>
        </p:txBody>
      </p:sp>
      <p:sp>
        <p:nvSpPr>
          <p:cNvPr id="693" name="Google Shape;693;p37"/>
          <p:cNvSpPr txBox="1"/>
          <p:nvPr/>
        </p:nvSpPr>
        <p:spPr>
          <a:xfrm>
            <a:off x="6110027" y="6282261"/>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0F1A38"/>
                </a:solidFill>
                <a:latin typeface="Libre Franklin"/>
                <a:ea typeface="Libre Franklin"/>
                <a:cs typeface="Libre Franklin"/>
                <a:sym typeface="Libre Franklin"/>
              </a:rPr>
              <a:t>Pexels, Pixabay</a:t>
            </a:r>
            <a:endParaRPr/>
          </a:p>
        </p:txBody>
      </p:sp>
      <p:pic>
        <p:nvPicPr>
          <p:cNvPr id="694" name="Google Shape;694;p37"/>
          <p:cNvPicPr preferRelativeResize="0"/>
          <p:nvPr/>
        </p:nvPicPr>
        <p:blipFill>
          <a:blip r:embed="rId3">
            <a:alphaModFix/>
          </a:blip>
          <a:stretch>
            <a:fillRect/>
          </a:stretch>
        </p:blipFill>
        <p:spPr>
          <a:xfrm>
            <a:off x="6872763" y="3916538"/>
            <a:ext cx="4542550" cy="113563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grpSp>
        <p:nvGrpSpPr>
          <p:cNvPr id="249" name="Google Shape;249;p21"/>
          <p:cNvGrpSpPr/>
          <p:nvPr/>
        </p:nvGrpSpPr>
        <p:grpSpPr>
          <a:xfrm>
            <a:off x="12719429" y="-1664696"/>
            <a:ext cx="7937623" cy="7937623"/>
            <a:chOff x="0" y="0"/>
            <a:chExt cx="812800" cy="812800"/>
          </a:xfrm>
        </p:grpSpPr>
        <p:sp>
          <p:nvSpPr>
            <p:cNvPr id="250" name="Google Shape;25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2" name="Google Shape;252;p21"/>
          <p:cNvGrpSpPr/>
          <p:nvPr/>
        </p:nvGrpSpPr>
        <p:grpSpPr>
          <a:xfrm>
            <a:off x="12567029" y="-1817096"/>
            <a:ext cx="7937623" cy="7937623"/>
            <a:chOff x="0" y="0"/>
            <a:chExt cx="812800" cy="812800"/>
          </a:xfrm>
        </p:grpSpPr>
        <p:sp>
          <p:nvSpPr>
            <p:cNvPr id="253" name="Google Shape;25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5" name="Google Shape;255;p21"/>
          <p:cNvGrpSpPr/>
          <p:nvPr/>
        </p:nvGrpSpPr>
        <p:grpSpPr>
          <a:xfrm>
            <a:off x="6380437" y="7124844"/>
            <a:ext cx="4977436" cy="4977436"/>
            <a:chOff x="0" y="0"/>
            <a:chExt cx="812800" cy="812800"/>
          </a:xfrm>
        </p:grpSpPr>
        <p:sp>
          <p:nvSpPr>
            <p:cNvPr id="256" name="Google Shape;25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BC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8" name="Google Shape;258;p21"/>
          <p:cNvGrpSpPr/>
          <p:nvPr/>
        </p:nvGrpSpPr>
        <p:grpSpPr>
          <a:xfrm>
            <a:off x="687936" y="3721719"/>
            <a:ext cx="1585003" cy="1585003"/>
            <a:chOff x="0" y="0"/>
            <a:chExt cx="812800" cy="812800"/>
          </a:xfrm>
        </p:grpSpPr>
        <p:sp>
          <p:nvSpPr>
            <p:cNvPr id="259" name="Google Shape;25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B825D"/>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1" name="Google Shape;261;p21"/>
          <p:cNvGrpSpPr/>
          <p:nvPr/>
        </p:nvGrpSpPr>
        <p:grpSpPr>
          <a:xfrm>
            <a:off x="687936" y="5813008"/>
            <a:ext cx="1585003" cy="1585003"/>
            <a:chOff x="0" y="0"/>
            <a:chExt cx="812800" cy="812800"/>
          </a:xfrm>
        </p:grpSpPr>
        <p:sp>
          <p:nvSpPr>
            <p:cNvPr id="262" name="Google Shape;26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B825D"/>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 name="Google Shape;264;p21"/>
          <p:cNvGrpSpPr/>
          <p:nvPr/>
        </p:nvGrpSpPr>
        <p:grpSpPr>
          <a:xfrm>
            <a:off x="687936" y="7904298"/>
            <a:ext cx="1585003" cy="1585003"/>
            <a:chOff x="0" y="0"/>
            <a:chExt cx="812800" cy="812800"/>
          </a:xfrm>
        </p:grpSpPr>
        <p:sp>
          <p:nvSpPr>
            <p:cNvPr id="265" name="Google Shape;26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B825D"/>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7" name="Google Shape;267;p21"/>
          <p:cNvSpPr/>
          <p:nvPr/>
        </p:nvSpPr>
        <p:spPr>
          <a:xfrm flipH="1">
            <a:off x="14765790" y="120091"/>
            <a:ext cx="2227405" cy="2215256"/>
          </a:xfrm>
          <a:custGeom>
            <a:rect b="b" l="l" r="r" t="t"/>
            <a:pathLst>
              <a:path extrusionOk="0" h="2215256" w="2227405">
                <a:moveTo>
                  <a:pt x="2227405" y="0"/>
                </a:moveTo>
                <a:lnTo>
                  <a:pt x="0" y="0"/>
                </a:lnTo>
                <a:lnTo>
                  <a:pt x="0" y="2215255"/>
                </a:lnTo>
                <a:lnTo>
                  <a:pt x="2227405" y="2215255"/>
                </a:lnTo>
                <a:lnTo>
                  <a:pt x="2227405" y="0"/>
                </a:lnTo>
                <a:close/>
              </a:path>
            </a:pathLst>
          </a:custGeom>
          <a:blipFill rotWithShape="1">
            <a:blip r:embed="rId3">
              <a:alphaModFix/>
            </a:blip>
            <a:stretch>
              <a:fillRect b="0" l="0" r="0" t="0"/>
            </a:stretch>
          </a:blipFill>
          <a:ln>
            <a:noFill/>
          </a:ln>
        </p:spPr>
      </p:sp>
      <p:sp>
        <p:nvSpPr>
          <p:cNvPr id="268" name="Google Shape;268;p21"/>
          <p:cNvSpPr/>
          <p:nvPr/>
        </p:nvSpPr>
        <p:spPr>
          <a:xfrm rot="284441">
            <a:off x="2303553" y="5665706"/>
            <a:ext cx="4953791" cy="828634"/>
          </a:xfrm>
          <a:custGeom>
            <a:rect b="b" l="l" r="r" t="t"/>
            <a:pathLst>
              <a:path extrusionOk="0" h="828634" w="4953791">
                <a:moveTo>
                  <a:pt x="0" y="0"/>
                </a:moveTo>
                <a:lnTo>
                  <a:pt x="4953791" y="0"/>
                </a:lnTo>
                <a:lnTo>
                  <a:pt x="4953791" y="828634"/>
                </a:lnTo>
                <a:lnTo>
                  <a:pt x="0" y="828634"/>
                </a:lnTo>
                <a:lnTo>
                  <a:pt x="0" y="0"/>
                </a:lnTo>
                <a:close/>
              </a:path>
            </a:pathLst>
          </a:custGeom>
          <a:blipFill rotWithShape="1">
            <a:blip r:embed="rId4">
              <a:alphaModFix/>
            </a:blip>
            <a:stretch>
              <a:fillRect b="0" l="0" r="0" t="0"/>
            </a:stretch>
          </a:blipFill>
          <a:ln>
            <a:noFill/>
          </a:ln>
        </p:spPr>
      </p:sp>
      <p:sp>
        <p:nvSpPr>
          <p:cNvPr id="269" name="Google Shape;269;p21"/>
          <p:cNvSpPr txBox="1"/>
          <p:nvPr/>
        </p:nvSpPr>
        <p:spPr>
          <a:xfrm>
            <a:off x="3127411" y="7933476"/>
            <a:ext cx="3794478"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Libre Franklin Black"/>
                <a:ea typeface="Libre Franklin Black"/>
                <a:cs typeface="Libre Franklin Black"/>
                <a:sym typeface="Libre Franklin Black"/>
              </a:rPr>
              <a:t>CHALLENGES</a:t>
            </a:r>
            <a:endParaRPr/>
          </a:p>
        </p:txBody>
      </p:sp>
      <p:sp>
        <p:nvSpPr>
          <p:cNvPr id="270" name="Google Shape;270;p21"/>
          <p:cNvSpPr txBox="1"/>
          <p:nvPr/>
        </p:nvSpPr>
        <p:spPr>
          <a:xfrm>
            <a:off x="3127411" y="3766158"/>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Libre Franklin Black"/>
                <a:ea typeface="Libre Franklin Black"/>
                <a:cs typeface="Libre Franklin Black"/>
                <a:sym typeface="Libre Franklin Black"/>
              </a:rPr>
              <a:t>INTRODUCTION</a:t>
            </a:r>
            <a:endParaRPr/>
          </a:p>
        </p:txBody>
      </p:sp>
      <p:sp>
        <p:nvSpPr>
          <p:cNvPr id="271" name="Google Shape;271;p21"/>
          <p:cNvSpPr/>
          <p:nvPr/>
        </p:nvSpPr>
        <p:spPr>
          <a:xfrm rot="284441">
            <a:off x="2303553" y="3507771"/>
            <a:ext cx="4953791" cy="828634"/>
          </a:xfrm>
          <a:custGeom>
            <a:rect b="b" l="l" r="r" t="t"/>
            <a:pathLst>
              <a:path extrusionOk="0" h="828634" w="4953791">
                <a:moveTo>
                  <a:pt x="0" y="0"/>
                </a:moveTo>
                <a:lnTo>
                  <a:pt x="4953791" y="0"/>
                </a:lnTo>
                <a:lnTo>
                  <a:pt x="4953791" y="828635"/>
                </a:lnTo>
                <a:lnTo>
                  <a:pt x="0" y="828635"/>
                </a:lnTo>
                <a:lnTo>
                  <a:pt x="0" y="0"/>
                </a:lnTo>
                <a:close/>
              </a:path>
            </a:pathLst>
          </a:custGeom>
          <a:blipFill rotWithShape="1">
            <a:blip r:embed="rId4">
              <a:alphaModFix/>
            </a:blip>
            <a:stretch>
              <a:fillRect b="0" l="0" r="0" t="0"/>
            </a:stretch>
          </a:blipFill>
          <a:ln>
            <a:noFill/>
          </a:ln>
        </p:spPr>
      </p:sp>
      <p:sp>
        <p:nvSpPr>
          <p:cNvPr id="272" name="Google Shape;272;p21"/>
          <p:cNvSpPr/>
          <p:nvPr/>
        </p:nvSpPr>
        <p:spPr>
          <a:xfrm rot="284441">
            <a:off x="2490653" y="7708713"/>
            <a:ext cx="4953791" cy="828634"/>
          </a:xfrm>
          <a:custGeom>
            <a:rect b="b" l="l" r="r" t="t"/>
            <a:pathLst>
              <a:path extrusionOk="0" h="828634" w="4953791">
                <a:moveTo>
                  <a:pt x="0" y="0"/>
                </a:moveTo>
                <a:lnTo>
                  <a:pt x="4953791" y="0"/>
                </a:lnTo>
                <a:lnTo>
                  <a:pt x="4953791" y="828634"/>
                </a:lnTo>
                <a:lnTo>
                  <a:pt x="0" y="828634"/>
                </a:lnTo>
                <a:lnTo>
                  <a:pt x="0" y="0"/>
                </a:lnTo>
                <a:close/>
              </a:path>
            </a:pathLst>
          </a:custGeom>
          <a:blipFill rotWithShape="1">
            <a:blip r:embed="rId4">
              <a:alphaModFix/>
            </a:blip>
            <a:stretch>
              <a:fillRect b="0" l="0" r="0" t="0"/>
            </a:stretch>
          </a:blipFill>
          <a:ln>
            <a:noFill/>
          </a:ln>
        </p:spPr>
      </p:sp>
      <p:sp>
        <p:nvSpPr>
          <p:cNvPr id="273" name="Google Shape;273;p21"/>
          <p:cNvSpPr txBox="1"/>
          <p:nvPr/>
        </p:nvSpPr>
        <p:spPr>
          <a:xfrm>
            <a:off x="3127411" y="8778736"/>
            <a:ext cx="33060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Libre Franklin"/>
                <a:ea typeface="Libre Franklin"/>
                <a:cs typeface="Libre Franklin"/>
                <a:sym typeface="Libre Franklin"/>
              </a:rPr>
              <a:t>Elaborate on what you want to discuss. </a:t>
            </a:r>
            <a:endParaRPr/>
          </a:p>
        </p:txBody>
      </p:sp>
      <p:sp>
        <p:nvSpPr>
          <p:cNvPr id="274" name="Google Shape;274;p21"/>
          <p:cNvSpPr txBox="1"/>
          <p:nvPr/>
        </p:nvSpPr>
        <p:spPr>
          <a:xfrm>
            <a:off x="3127411" y="4575870"/>
            <a:ext cx="33060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Libre Franklin"/>
                <a:ea typeface="Libre Franklin"/>
                <a:cs typeface="Libre Franklin"/>
                <a:sym typeface="Libre Franklin"/>
              </a:rPr>
              <a:t>Elaborate on what you want to discuss. </a:t>
            </a:r>
            <a:endParaRPr/>
          </a:p>
        </p:txBody>
      </p:sp>
      <p:sp>
        <p:nvSpPr>
          <p:cNvPr id="275" name="Google Shape;275;p21"/>
          <p:cNvSpPr txBox="1"/>
          <p:nvPr/>
        </p:nvSpPr>
        <p:spPr>
          <a:xfrm>
            <a:off x="3127411" y="5849817"/>
            <a:ext cx="3794478"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Libre Franklin Black"/>
                <a:ea typeface="Libre Franklin Black"/>
                <a:cs typeface="Libre Franklin Black"/>
                <a:sym typeface="Libre Franklin Black"/>
              </a:rPr>
              <a:t>KEY ELEMENTS</a:t>
            </a:r>
            <a:endParaRPr/>
          </a:p>
        </p:txBody>
      </p:sp>
      <p:sp>
        <p:nvSpPr>
          <p:cNvPr id="276" name="Google Shape;276;p21"/>
          <p:cNvSpPr txBox="1"/>
          <p:nvPr/>
        </p:nvSpPr>
        <p:spPr>
          <a:xfrm>
            <a:off x="3127411" y="6659528"/>
            <a:ext cx="33060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Libre Franklin"/>
                <a:ea typeface="Libre Franklin"/>
                <a:cs typeface="Libre Franklin"/>
                <a:sym typeface="Libre Franklin"/>
              </a:rPr>
              <a:t>Elaborate on what you want to discuss. </a:t>
            </a:r>
            <a:endParaRPr/>
          </a:p>
        </p:txBody>
      </p:sp>
      <p:sp>
        <p:nvSpPr>
          <p:cNvPr id="277" name="Google Shape;277;p21"/>
          <p:cNvSpPr txBox="1"/>
          <p:nvPr/>
        </p:nvSpPr>
        <p:spPr>
          <a:xfrm>
            <a:off x="791097" y="617183"/>
            <a:ext cx="8352900" cy="246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000" u="none" cap="none" strike="noStrike">
                <a:solidFill>
                  <a:srgbClr val="000000"/>
                </a:solidFill>
                <a:latin typeface="League Spartan"/>
                <a:ea typeface="League Spartan"/>
                <a:cs typeface="League Spartan"/>
                <a:sym typeface="League Spartan"/>
              </a:rPr>
              <a:t>TABLE OF CONTENTS</a:t>
            </a:r>
            <a:endParaRPr b="1"/>
          </a:p>
        </p:txBody>
      </p:sp>
      <p:sp>
        <p:nvSpPr>
          <p:cNvPr id="278" name="Google Shape;278;p21"/>
          <p:cNvSpPr txBox="1"/>
          <p:nvPr/>
        </p:nvSpPr>
        <p:spPr>
          <a:xfrm>
            <a:off x="791097" y="4034182"/>
            <a:ext cx="1378681" cy="9810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6000" u="none" cap="none" strike="noStrike">
                <a:solidFill>
                  <a:srgbClr val="FFFFFF"/>
                </a:solidFill>
                <a:latin typeface="League Spartan"/>
                <a:ea typeface="League Spartan"/>
                <a:cs typeface="League Spartan"/>
                <a:sym typeface="League Spartan"/>
              </a:rPr>
              <a:t>01.</a:t>
            </a:r>
            <a:endParaRPr/>
          </a:p>
        </p:txBody>
      </p:sp>
      <p:sp>
        <p:nvSpPr>
          <p:cNvPr id="279" name="Google Shape;279;p21"/>
          <p:cNvSpPr txBox="1"/>
          <p:nvPr/>
        </p:nvSpPr>
        <p:spPr>
          <a:xfrm>
            <a:off x="791097" y="6125472"/>
            <a:ext cx="1481842" cy="9810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6000" u="none" cap="none" strike="noStrike">
                <a:solidFill>
                  <a:srgbClr val="FFFFFF"/>
                </a:solidFill>
                <a:latin typeface="League Spartan"/>
                <a:ea typeface="League Spartan"/>
                <a:cs typeface="League Spartan"/>
                <a:sym typeface="League Spartan"/>
              </a:rPr>
              <a:t>02.</a:t>
            </a:r>
            <a:endParaRPr/>
          </a:p>
        </p:txBody>
      </p:sp>
      <p:sp>
        <p:nvSpPr>
          <p:cNvPr id="280" name="Google Shape;280;p21"/>
          <p:cNvSpPr txBox="1"/>
          <p:nvPr/>
        </p:nvSpPr>
        <p:spPr>
          <a:xfrm>
            <a:off x="791097" y="8216761"/>
            <a:ext cx="1378681" cy="9810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6000" u="none" cap="none" strike="noStrike">
                <a:solidFill>
                  <a:srgbClr val="FFFFFF"/>
                </a:solidFill>
                <a:latin typeface="League Spartan"/>
                <a:ea typeface="League Spartan"/>
                <a:cs typeface="League Spartan"/>
                <a:sym typeface="League Spartan"/>
              </a:rPr>
              <a:t>03.</a:t>
            </a:r>
            <a:endParaRPr/>
          </a:p>
        </p:txBody>
      </p:sp>
      <p:pic>
        <p:nvPicPr>
          <p:cNvPr id="281" name="Google Shape;281;p21"/>
          <p:cNvPicPr preferRelativeResize="0"/>
          <p:nvPr/>
        </p:nvPicPr>
        <p:blipFill>
          <a:blip r:embed="rId5">
            <a:alphaModFix/>
          </a:blip>
          <a:stretch>
            <a:fillRect/>
          </a:stretch>
        </p:blipFill>
        <p:spPr>
          <a:xfrm>
            <a:off x="9756215" y="1046550"/>
            <a:ext cx="7236995" cy="102870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id="286" name="Google Shape;286;p22"/>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87" name="Google Shape;287;p22"/>
          <p:cNvGrpSpPr/>
          <p:nvPr/>
        </p:nvGrpSpPr>
        <p:grpSpPr>
          <a:xfrm>
            <a:off x="9387428" y="546253"/>
            <a:ext cx="8569875" cy="9002087"/>
            <a:chOff x="0" y="-47625"/>
            <a:chExt cx="2257086" cy="2370920"/>
          </a:xfrm>
        </p:grpSpPr>
        <p:sp>
          <p:nvSpPr>
            <p:cNvPr id="288" name="Google Shape;288;p22"/>
            <p:cNvSpPr/>
            <p:nvPr/>
          </p:nvSpPr>
          <p:spPr>
            <a:xfrm>
              <a:off x="0" y="0"/>
              <a:ext cx="2257086" cy="2323295"/>
            </a:xfrm>
            <a:custGeom>
              <a:rect b="b" l="l" r="r" t="t"/>
              <a:pathLst>
                <a:path extrusionOk="0" h="2323295" w="2257086">
                  <a:moveTo>
                    <a:pt x="46073" y="0"/>
                  </a:moveTo>
                  <a:lnTo>
                    <a:pt x="2211013" y="0"/>
                  </a:lnTo>
                  <a:cubicBezTo>
                    <a:pt x="2223233" y="0"/>
                    <a:pt x="2234952" y="4854"/>
                    <a:pt x="2243592" y="13494"/>
                  </a:cubicBezTo>
                  <a:cubicBezTo>
                    <a:pt x="2252232" y="22135"/>
                    <a:pt x="2257086" y="33854"/>
                    <a:pt x="2257086" y="46073"/>
                  </a:cubicBezTo>
                  <a:lnTo>
                    <a:pt x="2257086" y="2277222"/>
                  </a:lnTo>
                  <a:cubicBezTo>
                    <a:pt x="2257086" y="2302668"/>
                    <a:pt x="2236459" y="2323295"/>
                    <a:pt x="2211013" y="2323295"/>
                  </a:cubicBezTo>
                  <a:lnTo>
                    <a:pt x="46073" y="2323295"/>
                  </a:lnTo>
                  <a:cubicBezTo>
                    <a:pt x="20627" y="2323295"/>
                    <a:pt x="0" y="2302668"/>
                    <a:pt x="0" y="2277222"/>
                  </a:cubicBezTo>
                  <a:lnTo>
                    <a:pt x="0" y="46073"/>
                  </a:lnTo>
                  <a:cubicBezTo>
                    <a:pt x="0" y="20627"/>
                    <a:pt x="20627" y="0"/>
                    <a:pt x="46073" y="0"/>
                  </a:cubicBezTo>
                  <a:close/>
                </a:path>
              </a:pathLst>
            </a:custGeom>
            <a:solidFill>
              <a:srgbClr val="ECBC3A"/>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2"/>
            <p:cNvSpPr txBox="1"/>
            <p:nvPr/>
          </p:nvSpPr>
          <p:spPr>
            <a:xfrm>
              <a:off x="0" y="-47625"/>
              <a:ext cx="2257086" cy="23709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0" name="Google Shape;290;p22"/>
          <p:cNvSpPr txBox="1"/>
          <p:nvPr/>
        </p:nvSpPr>
        <p:spPr>
          <a:xfrm>
            <a:off x="9923659" y="2269285"/>
            <a:ext cx="5116059" cy="387911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5809" u="none" cap="none" strike="noStrike">
                <a:solidFill>
                  <a:srgbClr val="FFFFFF"/>
                </a:solidFill>
                <a:latin typeface="League Spartan"/>
                <a:ea typeface="League Spartan"/>
                <a:cs typeface="League Spartan"/>
                <a:sym typeface="League Spartan"/>
              </a:rPr>
              <a:t>01.</a:t>
            </a:r>
            <a:endParaRPr/>
          </a:p>
        </p:txBody>
      </p:sp>
      <p:sp>
        <p:nvSpPr>
          <p:cNvPr id="291" name="Google Shape;291;p22"/>
          <p:cNvSpPr txBox="1"/>
          <p:nvPr/>
        </p:nvSpPr>
        <p:spPr>
          <a:xfrm>
            <a:off x="10117008" y="6202092"/>
            <a:ext cx="6587700" cy="8463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1" i="0" lang="en-US" sz="5499" u="none" cap="none" strike="noStrike">
                <a:solidFill>
                  <a:srgbClr val="FFFFFF"/>
                </a:solidFill>
                <a:latin typeface="League Spartan"/>
                <a:ea typeface="League Spartan"/>
                <a:cs typeface="League Spartan"/>
                <a:sym typeface="League Spartan"/>
              </a:rPr>
              <a:t>INTRODUCTION</a:t>
            </a:r>
            <a:endParaRPr b="1"/>
          </a:p>
        </p:txBody>
      </p:sp>
      <p:sp>
        <p:nvSpPr>
          <p:cNvPr id="292" name="Google Shape;292;p22"/>
          <p:cNvSpPr txBox="1"/>
          <p:nvPr/>
        </p:nvSpPr>
        <p:spPr>
          <a:xfrm>
            <a:off x="10117008" y="7996134"/>
            <a:ext cx="6587753"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Libre Franklin"/>
                <a:ea typeface="Libre Franklin"/>
                <a:cs typeface="Libre Franklin"/>
                <a:sym typeface="Libre Franklin"/>
              </a:rPr>
              <a:t>Elaborate on what you want to discuss.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grpSp>
        <p:nvGrpSpPr>
          <p:cNvPr id="297" name="Google Shape;297;p23"/>
          <p:cNvGrpSpPr/>
          <p:nvPr/>
        </p:nvGrpSpPr>
        <p:grpSpPr>
          <a:xfrm>
            <a:off x="917054" y="5706574"/>
            <a:ext cx="16780293" cy="4144498"/>
            <a:chOff x="0" y="-47625"/>
            <a:chExt cx="4419501" cy="1091555"/>
          </a:xfrm>
        </p:grpSpPr>
        <p:sp>
          <p:nvSpPr>
            <p:cNvPr id="298" name="Google Shape;298;p23"/>
            <p:cNvSpPr/>
            <p:nvPr/>
          </p:nvSpPr>
          <p:spPr>
            <a:xfrm>
              <a:off x="0" y="0"/>
              <a:ext cx="4419501" cy="1043930"/>
            </a:xfrm>
            <a:custGeom>
              <a:rect b="b" l="l" r="r" t="t"/>
              <a:pathLst>
                <a:path extrusionOk="0" h="1043930" w="4419501">
                  <a:moveTo>
                    <a:pt x="23530" y="0"/>
                  </a:moveTo>
                  <a:lnTo>
                    <a:pt x="4395971" y="0"/>
                  </a:lnTo>
                  <a:cubicBezTo>
                    <a:pt x="4402212" y="0"/>
                    <a:pt x="4408197" y="2479"/>
                    <a:pt x="4412609" y="6892"/>
                  </a:cubicBezTo>
                  <a:cubicBezTo>
                    <a:pt x="4417022" y="11304"/>
                    <a:pt x="4419501" y="17289"/>
                    <a:pt x="4419501" y="23530"/>
                  </a:cubicBezTo>
                  <a:lnTo>
                    <a:pt x="4419501" y="1020400"/>
                  </a:lnTo>
                  <a:cubicBezTo>
                    <a:pt x="4419501" y="1033396"/>
                    <a:pt x="4408967" y="1043930"/>
                    <a:pt x="4395971" y="1043930"/>
                  </a:cubicBezTo>
                  <a:lnTo>
                    <a:pt x="23530" y="1043930"/>
                  </a:lnTo>
                  <a:cubicBezTo>
                    <a:pt x="10535" y="1043930"/>
                    <a:pt x="0" y="1033396"/>
                    <a:pt x="0" y="1020400"/>
                  </a:cubicBezTo>
                  <a:lnTo>
                    <a:pt x="0" y="23530"/>
                  </a:lnTo>
                  <a:cubicBezTo>
                    <a:pt x="0" y="10535"/>
                    <a:pt x="10535" y="0"/>
                    <a:pt x="23530" y="0"/>
                  </a:cubicBezTo>
                  <a:close/>
                </a:path>
              </a:pathLst>
            </a:custGeom>
            <a:solidFill>
              <a:srgbClr val="ED7843"/>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3"/>
            <p:cNvSpPr txBox="1"/>
            <p:nvPr/>
          </p:nvSpPr>
          <p:spPr>
            <a:xfrm>
              <a:off x="0" y="-47625"/>
              <a:ext cx="4419501" cy="109155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0" name="Google Shape;300;p23"/>
          <p:cNvSpPr/>
          <p:nvPr/>
        </p:nvSpPr>
        <p:spPr>
          <a:xfrm rot="10800000">
            <a:off x="10704561" y="255213"/>
            <a:ext cx="7347857" cy="5143500"/>
          </a:xfrm>
          <a:custGeom>
            <a:rect b="b" l="l" r="r" t="t"/>
            <a:pathLst>
              <a:path extrusionOk="0" h="5143500" w="7347857">
                <a:moveTo>
                  <a:pt x="7347857" y="5143500"/>
                </a:moveTo>
                <a:lnTo>
                  <a:pt x="0" y="5143500"/>
                </a:lnTo>
                <a:lnTo>
                  <a:pt x="0" y="0"/>
                </a:lnTo>
                <a:lnTo>
                  <a:pt x="7347857" y="0"/>
                </a:lnTo>
                <a:lnTo>
                  <a:pt x="7347857" y="5143500"/>
                </a:lnTo>
                <a:close/>
              </a:path>
            </a:pathLst>
          </a:custGeom>
          <a:blipFill rotWithShape="1">
            <a:blip r:embed="rId3">
              <a:alphaModFix/>
            </a:blip>
            <a:stretch>
              <a:fillRect b="0" l="0" r="0" t="0"/>
            </a:stretch>
          </a:blipFill>
          <a:ln>
            <a:noFill/>
          </a:ln>
        </p:spPr>
      </p:sp>
      <p:sp>
        <p:nvSpPr>
          <p:cNvPr id="301" name="Google Shape;301;p23"/>
          <p:cNvSpPr txBox="1"/>
          <p:nvPr/>
        </p:nvSpPr>
        <p:spPr>
          <a:xfrm>
            <a:off x="11034829" y="1284748"/>
            <a:ext cx="6145800" cy="25536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100" u="none" cap="none" strike="noStrike">
                <a:solidFill>
                  <a:srgbClr val="000000"/>
                </a:solidFill>
                <a:latin typeface="Libre Franklin"/>
                <a:ea typeface="Libre Franklin"/>
                <a:cs typeface="Libre Franklin"/>
                <a:sym typeface="Libre Franklin"/>
              </a:rPr>
              <a:t>laboris consectetur occaecat aliquip cupidatat reprehenderit tempor ea adipisicing adipisicing est Lorem non pariatur fugiat esse anim proident nulla aliquip enim eu ad enim eiusmod elit culpa excepteur ullamco enim voluptate nulla quis fugiat in excepteur cupidatat voluptate cupidatat eu deserunt qui eu exercitation.</a:t>
            </a:r>
            <a:endParaRPr/>
          </a:p>
        </p:txBody>
      </p:sp>
      <p:sp>
        <p:nvSpPr>
          <p:cNvPr id="302" name="Google Shape;302;p23"/>
          <p:cNvSpPr/>
          <p:nvPr/>
        </p:nvSpPr>
        <p:spPr>
          <a:xfrm flipH="1">
            <a:off x="5512972" y="2966045"/>
            <a:ext cx="2365832" cy="3212859"/>
          </a:xfrm>
          <a:custGeom>
            <a:rect b="b" l="l" r="r" t="t"/>
            <a:pathLst>
              <a:path extrusionOk="0" h="3212859" w="2365832">
                <a:moveTo>
                  <a:pt x="2365832" y="0"/>
                </a:moveTo>
                <a:lnTo>
                  <a:pt x="0" y="0"/>
                </a:lnTo>
                <a:lnTo>
                  <a:pt x="0" y="3212859"/>
                </a:lnTo>
                <a:lnTo>
                  <a:pt x="2365832" y="3212859"/>
                </a:lnTo>
                <a:lnTo>
                  <a:pt x="2365832" y="0"/>
                </a:lnTo>
                <a:close/>
              </a:path>
            </a:pathLst>
          </a:custGeom>
          <a:blipFill rotWithShape="1">
            <a:blip r:embed="rId4">
              <a:alphaModFix/>
            </a:blip>
            <a:stretch>
              <a:fillRect b="0" l="0" r="0" t="0"/>
            </a:stretch>
          </a:blipFill>
          <a:ln>
            <a:noFill/>
          </a:ln>
        </p:spPr>
      </p:sp>
      <p:grpSp>
        <p:nvGrpSpPr>
          <p:cNvPr id="303" name="Google Shape;303;p23"/>
          <p:cNvGrpSpPr/>
          <p:nvPr/>
        </p:nvGrpSpPr>
        <p:grpSpPr>
          <a:xfrm>
            <a:off x="15549672" y="7759003"/>
            <a:ext cx="1631101" cy="1631101"/>
            <a:chOff x="0" y="0"/>
            <a:chExt cx="812800" cy="812800"/>
          </a:xfrm>
        </p:grpSpPr>
        <p:sp>
          <p:nvSpPr>
            <p:cNvPr id="304" name="Google Shape;30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BC3A"/>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06" name="Google Shape;306;p23"/>
          <p:cNvCxnSpPr/>
          <p:nvPr/>
        </p:nvCxnSpPr>
        <p:spPr>
          <a:xfrm>
            <a:off x="15857813" y="8560265"/>
            <a:ext cx="1014818" cy="0"/>
          </a:xfrm>
          <a:prstGeom prst="straightConnector1">
            <a:avLst/>
          </a:prstGeom>
          <a:noFill/>
          <a:ln cap="flat" cmpd="sng" w="28575">
            <a:solidFill>
              <a:srgbClr val="000000"/>
            </a:solidFill>
            <a:prstDash val="solid"/>
            <a:round/>
            <a:headEnd len="sm" w="sm" type="none"/>
            <a:tailEnd len="med" w="med" type="triangle"/>
          </a:ln>
        </p:spPr>
      </p:cxnSp>
      <p:sp>
        <p:nvSpPr>
          <p:cNvPr id="307" name="Google Shape;307;p23"/>
          <p:cNvSpPr/>
          <p:nvPr/>
        </p:nvSpPr>
        <p:spPr>
          <a:xfrm rot="373640">
            <a:off x="2194405" y="8123873"/>
            <a:ext cx="5684400" cy="744140"/>
          </a:xfrm>
          <a:custGeom>
            <a:rect b="b" l="l" r="r" t="t"/>
            <a:pathLst>
              <a:path extrusionOk="0" h="744140" w="5684400">
                <a:moveTo>
                  <a:pt x="0" y="0"/>
                </a:moveTo>
                <a:lnTo>
                  <a:pt x="5684399" y="0"/>
                </a:lnTo>
                <a:lnTo>
                  <a:pt x="5684399" y="744140"/>
                </a:lnTo>
                <a:lnTo>
                  <a:pt x="0" y="744140"/>
                </a:lnTo>
                <a:lnTo>
                  <a:pt x="0" y="0"/>
                </a:lnTo>
                <a:close/>
              </a:path>
            </a:pathLst>
          </a:custGeom>
          <a:blipFill rotWithShape="1">
            <a:blip r:embed="rId5">
              <a:alphaModFix/>
            </a:blip>
            <a:stretch>
              <a:fillRect b="0" l="0" r="0" t="0"/>
            </a:stretch>
          </a:blipFill>
          <a:ln>
            <a:noFill/>
          </a:ln>
        </p:spPr>
      </p:sp>
      <p:sp>
        <p:nvSpPr>
          <p:cNvPr id="308" name="Google Shape;308;p23"/>
          <p:cNvSpPr txBox="1"/>
          <p:nvPr/>
        </p:nvSpPr>
        <p:spPr>
          <a:xfrm>
            <a:off x="1278420" y="6865199"/>
            <a:ext cx="7762500" cy="15420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1" i="0" lang="en-US" sz="10018" u="none" cap="none" strike="noStrike">
                <a:solidFill>
                  <a:srgbClr val="FFFFFF"/>
                </a:solidFill>
                <a:latin typeface="League Spartan"/>
                <a:ea typeface="League Spartan"/>
                <a:cs typeface="League Spartan"/>
                <a:sym typeface="League Spartan"/>
              </a:rPr>
              <a:t>WELCOME!</a:t>
            </a:r>
            <a:endParaRPr b="1"/>
          </a:p>
        </p:txBody>
      </p:sp>
      <p:sp>
        <p:nvSpPr>
          <p:cNvPr id="309" name="Google Shape;309;p23"/>
          <p:cNvSpPr txBox="1"/>
          <p:nvPr/>
        </p:nvSpPr>
        <p:spPr>
          <a:xfrm>
            <a:off x="1278420" y="8662393"/>
            <a:ext cx="90246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Libre Franklin"/>
                <a:ea typeface="Libre Franklin"/>
                <a:cs typeface="Libre Franklin"/>
                <a:sym typeface="Libre Franklin"/>
              </a:rPr>
              <a:t>Campus journalism refers to student-run publications or media outlets that report on issues relevant to the school or university community.</a:t>
            </a:r>
            <a:endParaRPr/>
          </a:p>
        </p:txBody>
      </p:sp>
      <p:pic>
        <p:nvPicPr>
          <p:cNvPr id="310" name="Google Shape;310;p23"/>
          <p:cNvPicPr preferRelativeResize="0"/>
          <p:nvPr/>
        </p:nvPicPr>
        <p:blipFill>
          <a:blip r:embed="rId6">
            <a:alphaModFix/>
          </a:blip>
          <a:stretch>
            <a:fillRect/>
          </a:stretch>
        </p:blipFill>
        <p:spPr>
          <a:xfrm>
            <a:off x="829250" y="1173449"/>
            <a:ext cx="9922955" cy="53581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grpSp>
        <p:nvGrpSpPr>
          <p:cNvPr id="315" name="Google Shape;315;p24"/>
          <p:cNvGrpSpPr/>
          <p:nvPr/>
        </p:nvGrpSpPr>
        <p:grpSpPr>
          <a:xfrm>
            <a:off x="12533246" y="4367790"/>
            <a:ext cx="4881207" cy="2283886"/>
            <a:chOff x="0" y="-47625"/>
            <a:chExt cx="1285585" cy="601517"/>
          </a:xfrm>
        </p:grpSpPr>
        <p:sp>
          <p:nvSpPr>
            <p:cNvPr id="316" name="Google Shape;316;p24"/>
            <p:cNvSpPr/>
            <p:nvPr/>
          </p:nvSpPr>
          <p:spPr>
            <a:xfrm>
              <a:off x="0" y="0"/>
              <a:ext cx="1285585" cy="553892"/>
            </a:xfrm>
            <a:custGeom>
              <a:rect b="b" l="l" r="r" t="t"/>
              <a:pathLst>
                <a:path extrusionOk="0" h="553892" w="1285585">
                  <a:moveTo>
                    <a:pt x="80889" y="0"/>
                  </a:moveTo>
                  <a:lnTo>
                    <a:pt x="1204696" y="0"/>
                  </a:lnTo>
                  <a:cubicBezTo>
                    <a:pt x="1249370" y="0"/>
                    <a:pt x="1285585" y="36215"/>
                    <a:pt x="1285585" y="80889"/>
                  </a:cubicBezTo>
                  <a:lnTo>
                    <a:pt x="1285585" y="473003"/>
                  </a:lnTo>
                  <a:cubicBezTo>
                    <a:pt x="1285585" y="494456"/>
                    <a:pt x="1277063" y="515031"/>
                    <a:pt x="1261893" y="530200"/>
                  </a:cubicBezTo>
                  <a:cubicBezTo>
                    <a:pt x="1246724" y="545370"/>
                    <a:pt x="1226149" y="553892"/>
                    <a:pt x="1204696" y="553892"/>
                  </a:cubicBezTo>
                  <a:lnTo>
                    <a:pt x="80889" y="553892"/>
                  </a:lnTo>
                  <a:cubicBezTo>
                    <a:pt x="36215" y="553892"/>
                    <a:pt x="0" y="517677"/>
                    <a:pt x="0" y="473003"/>
                  </a:cubicBezTo>
                  <a:lnTo>
                    <a:pt x="0" y="80889"/>
                  </a:lnTo>
                  <a:cubicBezTo>
                    <a:pt x="0" y="36215"/>
                    <a:pt x="36215" y="0"/>
                    <a:pt x="80889" y="0"/>
                  </a:cubicBezTo>
                  <a:close/>
                </a:path>
              </a:pathLst>
            </a:custGeom>
            <a:solidFill>
              <a:srgbClr val="ED7843"/>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4"/>
            <p:cNvSpPr txBox="1"/>
            <p:nvPr/>
          </p:nvSpPr>
          <p:spPr>
            <a:xfrm>
              <a:off x="0" y="-47625"/>
              <a:ext cx="1285585" cy="60151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8" name="Google Shape;318;p24"/>
          <p:cNvGrpSpPr/>
          <p:nvPr/>
        </p:nvGrpSpPr>
        <p:grpSpPr>
          <a:xfrm>
            <a:off x="13116228" y="3967052"/>
            <a:ext cx="3715243" cy="955713"/>
            <a:chOff x="0" y="-38100"/>
            <a:chExt cx="682449" cy="175554"/>
          </a:xfrm>
        </p:grpSpPr>
        <p:sp>
          <p:nvSpPr>
            <p:cNvPr id="319" name="Google Shape;319;p24"/>
            <p:cNvSpPr/>
            <p:nvPr/>
          </p:nvSpPr>
          <p:spPr>
            <a:xfrm>
              <a:off x="0" y="0"/>
              <a:ext cx="682449" cy="137454"/>
            </a:xfrm>
            <a:custGeom>
              <a:rect b="b" l="l" r="r" t="t"/>
              <a:pathLst>
                <a:path extrusionOk="0" h="137454" w="682449">
                  <a:moveTo>
                    <a:pt x="68727" y="0"/>
                  </a:moveTo>
                  <a:lnTo>
                    <a:pt x="613722" y="0"/>
                  </a:lnTo>
                  <a:cubicBezTo>
                    <a:pt x="631949" y="0"/>
                    <a:pt x="649430" y="7241"/>
                    <a:pt x="662319" y="20130"/>
                  </a:cubicBezTo>
                  <a:cubicBezTo>
                    <a:pt x="675208" y="33018"/>
                    <a:pt x="682449" y="50499"/>
                    <a:pt x="682449" y="68727"/>
                  </a:cubicBezTo>
                  <a:lnTo>
                    <a:pt x="682449" y="68727"/>
                  </a:lnTo>
                  <a:cubicBezTo>
                    <a:pt x="682449" y="86954"/>
                    <a:pt x="675208" y="104435"/>
                    <a:pt x="662319" y="117324"/>
                  </a:cubicBezTo>
                  <a:cubicBezTo>
                    <a:pt x="649430" y="130213"/>
                    <a:pt x="631949" y="137454"/>
                    <a:pt x="613722" y="137454"/>
                  </a:cubicBezTo>
                  <a:lnTo>
                    <a:pt x="68727" y="137454"/>
                  </a:lnTo>
                  <a:cubicBezTo>
                    <a:pt x="50499" y="137454"/>
                    <a:pt x="33018" y="130213"/>
                    <a:pt x="20130" y="117324"/>
                  </a:cubicBezTo>
                  <a:cubicBezTo>
                    <a:pt x="7241" y="104435"/>
                    <a:pt x="0" y="86954"/>
                    <a:pt x="0" y="68727"/>
                  </a:cubicBezTo>
                  <a:lnTo>
                    <a:pt x="0" y="68727"/>
                  </a:lnTo>
                  <a:cubicBezTo>
                    <a:pt x="0" y="50499"/>
                    <a:pt x="7241" y="33018"/>
                    <a:pt x="20130" y="20130"/>
                  </a:cubicBezTo>
                  <a:cubicBezTo>
                    <a:pt x="33018" y="7241"/>
                    <a:pt x="50499" y="0"/>
                    <a:pt x="68727" y="0"/>
                  </a:cubicBezTo>
                  <a:close/>
                </a:path>
              </a:pathLst>
            </a:custGeom>
            <a:solidFill>
              <a:srgbClr val="FFFFFF"/>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4"/>
            <p:cNvSpPr txBox="1"/>
            <p:nvPr/>
          </p:nvSpPr>
          <p:spPr>
            <a:xfrm>
              <a:off x="0" y="-38100"/>
              <a:ext cx="682449" cy="17555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1" name="Google Shape;321;p24"/>
          <p:cNvGrpSpPr/>
          <p:nvPr/>
        </p:nvGrpSpPr>
        <p:grpSpPr>
          <a:xfrm>
            <a:off x="7142374" y="4382175"/>
            <a:ext cx="4881207" cy="2283886"/>
            <a:chOff x="0" y="-47625"/>
            <a:chExt cx="1285585" cy="601517"/>
          </a:xfrm>
        </p:grpSpPr>
        <p:sp>
          <p:nvSpPr>
            <p:cNvPr id="322" name="Google Shape;322;p24"/>
            <p:cNvSpPr/>
            <p:nvPr/>
          </p:nvSpPr>
          <p:spPr>
            <a:xfrm>
              <a:off x="0" y="0"/>
              <a:ext cx="1285585" cy="553892"/>
            </a:xfrm>
            <a:custGeom>
              <a:rect b="b" l="l" r="r" t="t"/>
              <a:pathLst>
                <a:path extrusionOk="0" h="553892" w="1285585">
                  <a:moveTo>
                    <a:pt x="80889" y="0"/>
                  </a:moveTo>
                  <a:lnTo>
                    <a:pt x="1204696" y="0"/>
                  </a:lnTo>
                  <a:cubicBezTo>
                    <a:pt x="1249370" y="0"/>
                    <a:pt x="1285585" y="36215"/>
                    <a:pt x="1285585" y="80889"/>
                  </a:cubicBezTo>
                  <a:lnTo>
                    <a:pt x="1285585" y="473003"/>
                  </a:lnTo>
                  <a:cubicBezTo>
                    <a:pt x="1285585" y="494456"/>
                    <a:pt x="1277063" y="515031"/>
                    <a:pt x="1261893" y="530200"/>
                  </a:cubicBezTo>
                  <a:cubicBezTo>
                    <a:pt x="1246724" y="545370"/>
                    <a:pt x="1226149" y="553892"/>
                    <a:pt x="1204696" y="553892"/>
                  </a:cubicBezTo>
                  <a:lnTo>
                    <a:pt x="80889" y="553892"/>
                  </a:lnTo>
                  <a:cubicBezTo>
                    <a:pt x="36215" y="553892"/>
                    <a:pt x="0" y="517677"/>
                    <a:pt x="0" y="473003"/>
                  </a:cubicBezTo>
                  <a:lnTo>
                    <a:pt x="0" y="80889"/>
                  </a:lnTo>
                  <a:cubicBezTo>
                    <a:pt x="0" y="36215"/>
                    <a:pt x="36215" y="0"/>
                    <a:pt x="80889" y="0"/>
                  </a:cubicBezTo>
                  <a:close/>
                </a:path>
              </a:pathLst>
            </a:custGeom>
            <a:solidFill>
              <a:srgbClr val="ED7843"/>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4"/>
            <p:cNvSpPr txBox="1"/>
            <p:nvPr/>
          </p:nvSpPr>
          <p:spPr>
            <a:xfrm>
              <a:off x="0" y="-47625"/>
              <a:ext cx="1285585" cy="60151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4" name="Google Shape;324;p24"/>
          <p:cNvGrpSpPr/>
          <p:nvPr/>
        </p:nvGrpSpPr>
        <p:grpSpPr>
          <a:xfrm>
            <a:off x="7725355" y="3981437"/>
            <a:ext cx="3715243" cy="955713"/>
            <a:chOff x="0" y="-38100"/>
            <a:chExt cx="682449" cy="175554"/>
          </a:xfrm>
        </p:grpSpPr>
        <p:sp>
          <p:nvSpPr>
            <p:cNvPr id="325" name="Google Shape;325;p24"/>
            <p:cNvSpPr/>
            <p:nvPr/>
          </p:nvSpPr>
          <p:spPr>
            <a:xfrm>
              <a:off x="0" y="0"/>
              <a:ext cx="682449" cy="137454"/>
            </a:xfrm>
            <a:custGeom>
              <a:rect b="b" l="l" r="r" t="t"/>
              <a:pathLst>
                <a:path extrusionOk="0" h="137454" w="682449">
                  <a:moveTo>
                    <a:pt x="68727" y="0"/>
                  </a:moveTo>
                  <a:lnTo>
                    <a:pt x="613722" y="0"/>
                  </a:lnTo>
                  <a:cubicBezTo>
                    <a:pt x="631949" y="0"/>
                    <a:pt x="649430" y="7241"/>
                    <a:pt x="662319" y="20130"/>
                  </a:cubicBezTo>
                  <a:cubicBezTo>
                    <a:pt x="675208" y="33018"/>
                    <a:pt x="682449" y="50499"/>
                    <a:pt x="682449" y="68727"/>
                  </a:cubicBezTo>
                  <a:lnTo>
                    <a:pt x="682449" y="68727"/>
                  </a:lnTo>
                  <a:cubicBezTo>
                    <a:pt x="682449" y="86954"/>
                    <a:pt x="675208" y="104435"/>
                    <a:pt x="662319" y="117324"/>
                  </a:cubicBezTo>
                  <a:cubicBezTo>
                    <a:pt x="649430" y="130213"/>
                    <a:pt x="631949" y="137454"/>
                    <a:pt x="613722" y="137454"/>
                  </a:cubicBezTo>
                  <a:lnTo>
                    <a:pt x="68727" y="137454"/>
                  </a:lnTo>
                  <a:cubicBezTo>
                    <a:pt x="50499" y="137454"/>
                    <a:pt x="33018" y="130213"/>
                    <a:pt x="20130" y="117324"/>
                  </a:cubicBezTo>
                  <a:cubicBezTo>
                    <a:pt x="7241" y="104435"/>
                    <a:pt x="0" y="86954"/>
                    <a:pt x="0" y="68727"/>
                  </a:cubicBezTo>
                  <a:lnTo>
                    <a:pt x="0" y="68727"/>
                  </a:lnTo>
                  <a:cubicBezTo>
                    <a:pt x="0" y="50499"/>
                    <a:pt x="7241" y="33018"/>
                    <a:pt x="20130" y="20130"/>
                  </a:cubicBezTo>
                  <a:cubicBezTo>
                    <a:pt x="33018" y="7241"/>
                    <a:pt x="50499" y="0"/>
                    <a:pt x="68727" y="0"/>
                  </a:cubicBezTo>
                  <a:close/>
                </a:path>
              </a:pathLst>
            </a:custGeom>
            <a:solidFill>
              <a:srgbClr val="FFFFFF"/>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4"/>
            <p:cNvSpPr txBox="1"/>
            <p:nvPr/>
          </p:nvSpPr>
          <p:spPr>
            <a:xfrm>
              <a:off x="0" y="-38100"/>
              <a:ext cx="682449" cy="17555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7" name="Google Shape;327;p24"/>
          <p:cNvSpPr/>
          <p:nvPr/>
        </p:nvSpPr>
        <p:spPr>
          <a:xfrm rot="-2208095">
            <a:off x="14856739" y="9254747"/>
            <a:ext cx="3834802" cy="1812816"/>
          </a:xfrm>
          <a:custGeom>
            <a:rect b="b" l="l" r="r" t="t"/>
            <a:pathLst>
              <a:path extrusionOk="0" h="1812816" w="3834802">
                <a:moveTo>
                  <a:pt x="0" y="0"/>
                </a:moveTo>
                <a:lnTo>
                  <a:pt x="3834803" y="0"/>
                </a:lnTo>
                <a:lnTo>
                  <a:pt x="3834803" y="1812815"/>
                </a:lnTo>
                <a:lnTo>
                  <a:pt x="0" y="1812815"/>
                </a:lnTo>
                <a:lnTo>
                  <a:pt x="0" y="0"/>
                </a:lnTo>
                <a:close/>
              </a:path>
            </a:pathLst>
          </a:custGeom>
          <a:blipFill rotWithShape="1">
            <a:blip r:embed="rId3">
              <a:alphaModFix/>
            </a:blip>
            <a:stretch>
              <a:fillRect b="0" l="0" r="0" t="0"/>
            </a:stretch>
          </a:blipFill>
          <a:ln>
            <a:noFill/>
          </a:ln>
        </p:spPr>
      </p:sp>
      <p:grpSp>
        <p:nvGrpSpPr>
          <p:cNvPr id="328" name="Google Shape;328;p24"/>
          <p:cNvGrpSpPr/>
          <p:nvPr/>
        </p:nvGrpSpPr>
        <p:grpSpPr>
          <a:xfrm>
            <a:off x="12533246" y="7399218"/>
            <a:ext cx="4881207" cy="2283886"/>
            <a:chOff x="0" y="-47625"/>
            <a:chExt cx="1285585" cy="601517"/>
          </a:xfrm>
        </p:grpSpPr>
        <p:sp>
          <p:nvSpPr>
            <p:cNvPr id="329" name="Google Shape;329;p24"/>
            <p:cNvSpPr/>
            <p:nvPr/>
          </p:nvSpPr>
          <p:spPr>
            <a:xfrm>
              <a:off x="0" y="0"/>
              <a:ext cx="1285585" cy="553892"/>
            </a:xfrm>
            <a:custGeom>
              <a:rect b="b" l="l" r="r" t="t"/>
              <a:pathLst>
                <a:path extrusionOk="0" h="553892" w="1285585">
                  <a:moveTo>
                    <a:pt x="80889" y="0"/>
                  </a:moveTo>
                  <a:lnTo>
                    <a:pt x="1204696" y="0"/>
                  </a:lnTo>
                  <a:cubicBezTo>
                    <a:pt x="1249370" y="0"/>
                    <a:pt x="1285585" y="36215"/>
                    <a:pt x="1285585" y="80889"/>
                  </a:cubicBezTo>
                  <a:lnTo>
                    <a:pt x="1285585" y="473003"/>
                  </a:lnTo>
                  <a:cubicBezTo>
                    <a:pt x="1285585" y="494456"/>
                    <a:pt x="1277063" y="515031"/>
                    <a:pt x="1261893" y="530200"/>
                  </a:cubicBezTo>
                  <a:cubicBezTo>
                    <a:pt x="1246724" y="545370"/>
                    <a:pt x="1226149" y="553892"/>
                    <a:pt x="1204696" y="553892"/>
                  </a:cubicBezTo>
                  <a:lnTo>
                    <a:pt x="80889" y="553892"/>
                  </a:lnTo>
                  <a:cubicBezTo>
                    <a:pt x="36215" y="553892"/>
                    <a:pt x="0" y="517677"/>
                    <a:pt x="0" y="473003"/>
                  </a:cubicBezTo>
                  <a:lnTo>
                    <a:pt x="0" y="80889"/>
                  </a:lnTo>
                  <a:cubicBezTo>
                    <a:pt x="0" y="36215"/>
                    <a:pt x="36215" y="0"/>
                    <a:pt x="80889" y="0"/>
                  </a:cubicBezTo>
                  <a:close/>
                </a:path>
              </a:pathLst>
            </a:custGeom>
            <a:solidFill>
              <a:srgbClr val="ED7843"/>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4"/>
            <p:cNvSpPr txBox="1"/>
            <p:nvPr/>
          </p:nvSpPr>
          <p:spPr>
            <a:xfrm>
              <a:off x="0" y="-47625"/>
              <a:ext cx="1285585" cy="60151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1" name="Google Shape;331;p24"/>
          <p:cNvGrpSpPr/>
          <p:nvPr/>
        </p:nvGrpSpPr>
        <p:grpSpPr>
          <a:xfrm>
            <a:off x="13116228" y="6998479"/>
            <a:ext cx="3715243" cy="955713"/>
            <a:chOff x="0" y="-38100"/>
            <a:chExt cx="682449" cy="175554"/>
          </a:xfrm>
        </p:grpSpPr>
        <p:sp>
          <p:nvSpPr>
            <p:cNvPr id="332" name="Google Shape;332;p24"/>
            <p:cNvSpPr/>
            <p:nvPr/>
          </p:nvSpPr>
          <p:spPr>
            <a:xfrm>
              <a:off x="0" y="0"/>
              <a:ext cx="682449" cy="137454"/>
            </a:xfrm>
            <a:custGeom>
              <a:rect b="b" l="l" r="r" t="t"/>
              <a:pathLst>
                <a:path extrusionOk="0" h="137454" w="682449">
                  <a:moveTo>
                    <a:pt x="68727" y="0"/>
                  </a:moveTo>
                  <a:lnTo>
                    <a:pt x="613722" y="0"/>
                  </a:lnTo>
                  <a:cubicBezTo>
                    <a:pt x="631949" y="0"/>
                    <a:pt x="649430" y="7241"/>
                    <a:pt x="662319" y="20130"/>
                  </a:cubicBezTo>
                  <a:cubicBezTo>
                    <a:pt x="675208" y="33018"/>
                    <a:pt x="682449" y="50499"/>
                    <a:pt x="682449" y="68727"/>
                  </a:cubicBezTo>
                  <a:lnTo>
                    <a:pt x="682449" y="68727"/>
                  </a:lnTo>
                  <a:cubicBezTo>
                    <a:pt x="682449" y="86954"/>
                    <a:pt x="675208" y="104435"/>
                    <a:pt x="662319" y="117324"/>
                  </a:cubicBezTo>
                  <a:cubicBezTo>
                    <a:pt x="649430" y="130213"/>
                    <a:pt x="631949" y="137454"/>
                    <a:pt x="613722" y="137454"/>
                  </a:cubicBezTo>
                  <a:lnTo>
                    <a:pt x="68727" y="137454"/>
                  </a:lnTo>
                  <a:cubicBezTo>
                    <a:pt x="50499" y="137454"/>
                    <a:pt x="33018" y="130213"/>
                    <a:pt x="20130" y="117324"/>
                  </a:cubicBezTo>
                  <a:cubicBezTo>
                    <a:pt x="7241" y="104435"/>
                    <a:pt x="0" y="86954"/>
                    <a:pt x="0" y="68727"/>
                  </a:cubicBezTo>
                  <a:lnTo>
                    <a:pt x="0" y="68727"/>
                  </a:lnTo>
                  <a:cubicBezTo>
                    <a:pt x="0" y="50499"/>
                    <a:pt x="7241" y="33018"/>
                    <a:pt x="20130" y="20130"/>
                  </a:cubicBezTo>
                  <a:cubicBezTo>
                    <a:pt x="33018" y="7241"/>
                    <a:pt x="50499" y="0"/>
                    <a:pt x="68727" y="0"/>
                  </a:cubicBezTo>
                  <a:close/>
                </a:path>
              </a:pathLst>
            </a:custGeom>
            <a:solidFill>
              <a:srgbClr val="FFFFFF"/>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4"/>
            <p:cNvSpPr txBox="1"/>
            <p:nvPr/>
          </p:nvSpPr>
          <p:spPr>
            <a:xfrm>
              <a:off x="0" y="-38100"/>
              <a:ext cx="682449" cy="17555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4" name="Google Shape;334;p24"/>
          <p:cNvGrpSpPr/>
          <p:nvPr/>
        </p:nvGrpSpPr>
        <p:grpSpPr>
          <a:xfrm>
            <a:off x="7142374" y="7399218"/>
            <a:ext cx="4881207" cy="2283886"/>
            <a:chOff x="0" y="-47625"/>
            <a:chExt cx="1285585" cy="601517"/>
          </a:xfrm>
        </p:grpSpPr>
        <p:sp>
          <p:nvSpPr>
            <p:cNvPr id="335" name="Google Shape;335;p24"/>
            <p:cNvSpPr/>
            <p:nvPr/>
          </p:nvSpPr>
          <p:spPr>
            <a:xfrm>
              <a:off x="0" y="0"/>
              <a:ext cx="1285585" cy="553892"/>
            </a:xfrm>
            <a:custGeom>
              <a:rect b="b" l="l" r="r" t="t"/>
              <a:pathLst>
                <a:path extrusionOk="0" h="553892" w="1285585">
                  <a:moveTo>
                    <a:pt x="80889" y="0"/>
                  </a:moveTo>
                  <a:lnTo>
                    <a:pt x="1204696" y="0"/>
                  </a:lnTo>
                  <a:cubicBezTo>
                    <a:pt x="1249370" y="0"/>
                    <a:pt x="1285585" y="36215"/>
                    <a:pt x="1285585" y="80889"/>
                  </a:cubicBezTo>
                  <a:lnTo>
                    <a:pt x="1285585" y="473003"/>
                  </a:lnTo>
                  <a:cubicBezTo>
                    <a:pt x="1285585" y="494456"/>
                    <a:pt x="1277063" y="515031"/>
                    <a:pt x="1261893" y="530200"/>
                  </a:cubicBezTo>
                  <a:cubicBezTo>
                    <a:pt x="1246724" y="545370"/>
                    <a:pt x="1226149" y="553892"/>
                    <a:pt x="1204696" y="553892"/>
                  </a:cubicBezTo>
                  <a:lnTo>
                    <a:pt x="80889" y="553892"/>
                  </a:lnTo>
                  <a:cubicBezTo>
                    <a:pt x="36215" y="553892"/>
                    <a:pt x="0" y="517677"/>
                    <a:pt x="0" y="473003"/>
                  </a:cubicBezTo>
                  <a:lnTo>
                    <a:pt x="0" y="80889"/>
                  </a:lnTo>
                  <a:cubicBezTo>
                    <a:pt x="0" y="36215"/>
                    <a:pt x="36215" y="0"/>
                    <a:pt x="80889" y="0"/>
                  </a:cubicBezTo>
                  <a:close/>
                </a:path>
              </a:pathLst>
            </a:custGeom>
            <a:solidFill>
              <a:srgbClr val="ED7843"/>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4"/>
            <p:cNvSpPr txBox="1"/>
            <p:nvPr/>
          </p:nvSpPr>
          <p:spPr>
            <a:xfrm>
              <a:off x="0" y="-47625"/>
              <a:ext cx="1285585" cy="60151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7" name="Google Shape;337;p24"/>
          <p:cNvGrpSpPr/>
          <p:nvPr/>
        </p:nvGrpSpPr>
        <p:grpSpPr>
          <a:xfrm>
            <a:off x="7725355" y="6998479"/>
            <a:ext cx="3715243" cy="955713"/>
            <a:chOff x="0" y="-38100"/>
            <a:chExt cx="682449" cy="175554"/>
          </a:xfrm>
        </p:grpSpPr>
        <p:sp>
          <p:nvSpPr>
            <p:cNvPr id="338" name="Google Shape;338;p24"/>
            <p:cNvSpPr/>
            <p:nvPr/>
          </p:nvSpPr>
          <p:spPr>
            <a:xfrm>
              <a:off x="0" y="0"/>
              <a:ext cx="682449" cy="137454"/>
            </a:xfrm>
            <a:custGeom>
              <a:rect b="b" l="l" r="r" t="t"/>
              <a:pathLst>
                <a:path extrusionOk="0" h="137454" w="682449">
                  <a:moveTo>
                    <a:pt x="68727" y="0"/>
                  </a:moveTo>
                  <a:lnTo>
                    <a:pt x="613722" y="0"/>
                  </a:lnTo>
                  <a:cubicBezTo>
                    <a:pt x="631949" y="0"/>
                    <a:pt x="649430" y="7241"/>
                    <a:pt x="662319" y="20130"/>
                  </a:cubicBezTo>
                  <a:cubicBezTo>
                    <a:pt x="675208" y="33018"/>
                    <a:pt x="682449" y="50499"/>
                    <a:pt x="682449" y="68727"/>
                  </a:cubicBezTo>
                  <a:lnTo>
                    <a:pt x="682449" y="68727"/>
                  </a:lnTo>
                  <a:cubicBezTo>
                    <a:pt x="682449" y="86954"/>
                    <a:pt x="675208" y="104435"/>
                    <a:pt x="662319" y="117324"/>
                  </a:cubicBezTo>
                  <a:cubicBezTo>
                    <a:pt x="649430" y="130213"/>
                    <a:pt x="631949" y="137454"/>
                    <a:pt x="613722" y="137454"/>
                  </a:cubicBezTo>
                  <a:lnTo>
                    <a:pt x="68727" y="137454"/>
                  </a:lnTo>
                  <a:cubicBezTo>
                    <a:pt x="50499" y="137454"/>
                    <a:pt x="33018" y="130213"/>
                    <a:pt x="20130" y="117324"/>
                  </a:cubicBezTo>
                  <a:cubicBezTo>
                    <a:pt x="7241" y="104435"/>
                    <a:pt x="0" y="86954"/>
                    <a:pt x="0" y="68727"/>
                  </a:cubicBezTo>
                  <a:lnTo>
                    <a:pt x="0" y="68727"/>
                  </a:lnTo>
                  <a:cubicBezTo>
                    <a:pt x="0" y="50499"/>
                    <a:pt x="7241" y="33018"/>
                    <a:pt x="20130" y="20130"/>
                  </a:cubicBezTo>
                  <a:cubicBezTo>
                    <a:pt x="33018" y="7241"/>
                    <a:pt x="50499" y="0"/>
                    <a:pt x="68727" y="0"/>
                  </a:cubicBezTo>
                  <a:close/>
                </a:path>
              </a:pathLst>
            </a:custGeom>
            <a:solidFill>
              <a:srgbClr val="FFFFFF"/>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4"/>
            <p:cNvSpPr txBox="1"/>
            <p:nvPr/>
          </p:nvSpPr>
          <p:spPr>
            <a:xfrm>
              <a:off x="0" y="-38100"/>
              <a:ext cx="682449" cy="17555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0" name="Google Shape;340;p24"/>
          <p:cNvSpPr txBox="1"/>
          <p:nvPr/>
        </p:nvSpPr>
        <p:spPr>
          <a:xfrm>
            <a:off x="6669124" y="888343"/>
            <a:ext cx="10745400" cy="23997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7794" u="none" cap="none" strike="noStrike">
                <a:solidFill>
                  <a:srgbClr val="000000"/>
                </a:solidFill>
                <a:latin typeface="Montserrat"/>
                <a:ea typeface="Montserrat"/>
                <a:cs typeface="Montserrat"/>
                <a:sym typeface="Montserrat"/>
              </a:rPr>
              <a:t>TYPES OF CAMPUS JOURNALISM</a:t>
            </a:r>
            <a:endParaRPr/>
          </a:p>
        </p:txBody>
      </p:sp>
      <p:grpSp>
        <p:nvGrpSpPr>
          <p:cNvPr id="341" name="Google Shape;341;p24"/>
          <p:cNvGrpSpPr/>
          <p:nvPr/>
        </p:nvGrpSpPr>
        <p:grpSpPr>
          <a:xfrm>
            <a:off x="-2130505" y="-1755408"/>
            <a:ext cx="6318410" cy="6318410"/>
            <a:chOff x="0" y="0"/>
            <a:chExt cx="812800" cy="812800"/>
          </a:xfrm>
        </p:grpSpPr>
        <p:sp>
          <p:nvSpPr>
            <p:cNvPr id="342" name="Google Shape;34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B825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4" name="Google Shape;344;p24"/>
          <p:cNvSpPr/>
          <p:nvPr/>
        </p:nvSpPr>
        <p:spPr>
          <a:xfrm>
            <a:off x="-2055092" y="-714591"/>
            <a:ext cx="4599878" cy="4114800"/>
          </a:xfrm>
          <a:custGeom>
            <a:rect b="b" l="l" r="r" t="t"/>
            <a:pathLst>
              <a:path extrusionOk="0" h="4114800" w="4599878">
                <a:moveTo>
                  <a:pt x="0" y="0"/>
                </a:moveTo>
                <a:lnTo>
                  <a:pt x="4599878" y="0"/>
                </a:lnTo>
                <a:lnTo>
                  <a:pt x="4599878" y="4114800"/>
                </a:lnTo>
                <a:lnTo>
                  <a:pt x="0" y="4114800"/>
                </a:lnTo>
                <a:lnTo>
                  <a:pt x="0" y="0"/>
                </a:lnTo>
                <a:close/>
              </a:path>
            </a:pathLst>
          </a:custGeom>
          <a:blipFill rotWithShape="1">
            <a:blip r:embed="rId4">
              <a:alphaModFix/>
            </a:blip>
            <a:stretch>
              <a:fillRect b="0" l="0" r="0" t="0"/>
            </a:stretch>
          </a:blipFill>
          <a:ln>
            <a:noFill/>
          </a:ln>
        </p:spPr>
      </p:sp>
      <p:sp>
        <p:nvSpPr>
          <p:cNvPr id="345" name="Google Shape;345;p24"/>
          <p:cNvSpPr/>
          <p:nvPr/>
        </p:nvSpPr>
        <p:spPr>
          <a:xfrm>
            <a:off x="4025703" y="763417"/>
            <a:ext cx="2954469" cy="2487126"/>
          </a:xfrm>
          <a:custGeom>
            <a:rect b="b" l="l" r="r" t="t"/>
            <a:pathLst>
              <a:path extrusionOk="0" h="2487126" w="2954469">
                <a:moveTo>
                  <a:pt x="0" y="0"/>
                </a:moveTo>
                <a:lnTo>
                  <a:pt x="2954469" y="0"/>
                </a:lnTo>
                <a:lnTo>
                  <a:pt x="2954469" y="2487126"/>
                </a:lnTo>
                <a:lnTo>
                  <a:pt x="0" y="2487126"/>
                </a:lnTo>
                <a:lnTo>
                  <a:pt x="0" y="0"/>
                </a:lnTo>
                <a:close/>
              </a:path>
            </a:pathLst>
          </a:custGeom>
          <a:blipFill rotWithShape="1">
            <a:blip r:embed="rId5">
              <a:alphaModFix/>
            </a:blip>
            <a:stretch>
              <a:fillRect b="0" l="0" r="0" t="0"/>
            </a:stretch>
          </a:blipFill>
          <a:ln>
            <a:noFill/>
          </a:ln>
        </p:spPr>
      </p:sp>
      <p:sp>
        <p:nvSpPr>
          <p:cNvPr id="346" name="Google Shape;346;p24"/>
          <p:cNvSpPr/>
          <p:nvPr/>
        </p:nvSpPr>
        <p:spPr>
          <a:xfrm>
            <a:off x="12132439" y="3250543"/>
            <a:ext cx="5126861" cy="736404"/>
          </a:xfrm>
          <a:custGeom>
            <a:rect b="b" l="l" r="r" t="t"/>
            <a:pathLst>
              <a:path extrusionOk="0" h="736404" w="5126861">
                <a:moveTo>
                  <a:pt x="0" y="0"/>
                </a:moveTo>
                <a:lnTo>
                  <a:pt x="5126861" y="0"/>
                </a:lnTo>
                <a:lnTo>
                  <a:pt x="5126861" y="736404"/>
                </a:lnTo>
                <a:lnTo>
                  <a:pt x="0" y="736404"/>
                </a:lnTo>
                <a:lnTo>
                  <a:pt x="0" y="0"/>
                </a:lnTo>
                <a:close/>
              </a:path>
            </a:pathLst>
          </a:custGeom>
          <a:blipFill rotWithShape="1">
            <a:blip r:embed="rId6">
              <a:alphaModFix/>
            </a:blip>
            <a:stretch>
              <a:fillRect b="0" l="0" r="0" t="0"/>
            </a:stretch>
          </a:blipFill>
          <a:ln>
            <a:noFill/>
          </a:ln>
        </p:spPr>
      </p:sp>
      <p:sp>
        <p:nvSpPr>
          <p:cNvPr id="347" name="Google Shape;347;p24"/>
          <p:cNvSpPr txBox="1"/>
          <p:nvPr/>
        </p:nvSpPr>
        <p:spPr>
          <a:xfrm>
            <a:off x="13471043" y="5217242"/>
            <a:ext cx="3005612" cy="7277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Libre Franklin"/>
                <a:ea typeface="Libre Franklin"/>
                <a:cs typeface="Libre Franklin"/>
                <a:sym typeface="Libre Franklin"/>
              </a:rPr>
              <a:t>Elaborate on what you want to discuss. </a:t>
            </a:r>
            <a:endParaRPr/>
          </a:p>
        </p:txBody>
      </p:sp>
      <p:sp>
        <p:nvSpPr>
          <p:cNvPr id="348" name="Google Shape;348;p24"/>
          <p:cNvSpPr txBox="1"/>
          <p:nvPr/>
        </p:nvSpPr>
        <p:spPr>
          <a:xfrm>
            <a:off x="13471043" y="4310589"/>
            <a:ext cx="3071383"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Libre Franklin Black"/>
                <a:ea typeface="Libre Franklin Black"/>
                <a:cs typeface="Libre Franklin Black"/>
                <a:sym typeface="Libre Franklin Black"/>
              </a:rPr>
              <a:t>BROADCAST</a:t>
            </a:r>
            <a:endParaRPr/>
          </a:p>
        </p:txBody>
      </p:sp>
      <p:sp>
        <p:nvSpPr>
          <p:cNvPr id="349" name="Google Shape;349;p24"/>
          <p:cNvSpPr txBox="1"/>
          <p:nvPr/>
        </p:nvSpPr>
        <p:spPr>
          <a:xfrm>
            <a:off x="8080171" y="5231627"/>
            <a:ext cx="3005612" cy="7277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Libre Franklin"/>
                <a:ea typeface="Libre Franklin"/>
                <a:cs typeface="Libre Franklin"/>
                <a:sym typeface="Libre Franklin"/>
              </a:rPr>
              <a:t>Elaborate on what you want to discuss. </a:t>
            </a:r>
            <a:endParaRPr/>
          </a:p>
        </p:txBody>
      </p:sp>
      <p:sp>
        <p:nvSpPr>
          <p:cNvPr id="350" name="Google Shape;350;p24"/>
          <p:cNvSpPr txBox="1"/>
          <p:nvPr/>
        </p:nvSpPr>
        <p:spPr>
          <a:xfrm>
            <a:off x="8369216" y="4310589"/>
            <a:ext cx="2427522"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Libre Franklin Black"/>
                <a:ea typeface="Libre Franklin Black"/>
                <a:cs typeface="Libre Franklin Black"/>
                <a:sym typeface="Libre Franklin Black"/>
              </a:rPr>
              <a:t>PRINT</a:t>
            </a:r>
            <a:endParaRPr/>
          </a:p>
        </p:txBody>
      </p:sp>
      <p:sp>
        <p:nvSpPr>
          <p:cNvPr id="351" name="Google Shape;351;p24"/>
          <p:cNvSpPr txBox="1"/>
          <p:nvPr/>
        </p:nvSpPr>
        <p:spPr>
          <a:xfrm>
            <a:off x="13471043" y="8248669"/>
            <a:ext cx="3005612" cy="7277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Libre Franklin"/>
                <a:ea typeface="Libre Franklin"/>
                <a:cs typeface="Libre Franklin"/>
                <a:sym typeface="Libre Franklin"/>
              </a:rPr>
              <a:t>Elaborate on what you want to discuss. </a:t>
            </a:r>
            <a:endParaRPr/>
          </a:p>
        </p:txBody>
      </p:sp>
      <p:sp>
        <p:nvSpPr>
          <p:cNvPr id="352" name="Google Shape;352;p24"/>
          <p:cNvSpPr txBox="1"/>
          <p:nvPr/>
        </p:nvSpPr>
        <p:spPr>
          <a:xfrm>
            <a:off x="13760089" y="7358429"/>
            <a:ext cx="2427522"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Libre Franklin Black"/>
                <a:ea typeface="Libre Franklin Black"/>
                <a:cs typeface="Libre Franklin Black"/>
                <a:sym typeface="Libre Franklin Black"/>
              </a:rPr>
              <a:t>SOCIAL</a:t>
            </a:r>
            <a:endParaRPr/>
          </a:p>
        </p:txBody>
      </p:sp>
      <p:sp>
        <p:nvSpPr>
          <p:cNvPr id="353" name="Google Shape;353;p24"/>
          <p:cNvSpPr txBox="1"/>
          <p:nvPr/>
        </p:nvSpPr>
        <p:spPr>
          <a:xfrm>
            <a:off x="8080171" y="8248669"/>
            <a:ext cx="3005612" cy="7277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Libre Franklin"/>
                <a:ea typeface="Libre Franklin"/>
                <a:cs typeface="Libre Franklin"/>
                <a:sym typeface="Libre Franklin"/>
              </a:rPr>
              <a:t>Elaborate on what you want to discuss. </a:t>
            </a:r>
            <a:endParaRPr/>
          </a:p>
        </p:txBody>
      </p:sp>
      <p:sp>
        <p:nvSpPr>
          <p:cNvPr id="354" name="Google Shape;354;p24"/>
          <p:cNvSpPr txBox="1"/>
          <p:nvPr/>
        </p:nvSpPr>
        <p:spPr>
          <a:xfrm>
            <a:off x="8369216" y="7358429"/>
            <a:ext cx="2427522"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Libre Franklin Black"/>
                <a:ea typeface="Libre Franklin Black"/>
                <a:cs typeface="Libre Franklin Black"/>
                <a:sym typeface="Libre Franklin Black"/>
              </a:rPr>
              <a:t>DIGITAL</a:t>
            </a:r>
            <a:endParaRPr/>
          </a:p>
        </p:txBody>
      </p:sp>
      <p:pic>
        <p:nvPicPr>
          <p:cNvPr id="355" name="Google Shape;355;p24"/>
          <p:cNvPicPr preferRelativeResize="0"/>
          <p:nvPr/>
        </p:nvPicPr>
        <p:blipFill>
          <a:blip r:embed="rId7">
            <a:alphaModFix/>
          </a:blip>
          <a:stretch>
            <a:fillRect/>
          </a:stretch>
        </p:blipFill>
        <p:spPr>
          <a:xfrm>
            <a:off x="-2563000" y="1343026"/>
            <a:ext cx="10183225" cy="89439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id="360" name="Google Shape;360;p25"/>
          <p:cNvPicPr preferRelativeResize="0"/>
          <p:nvPr/>
        </p:nvPicPr>
        <p:blipFill>
          <a:blip r:embed="rId3">
            <a:alphaModFix/>
          </a:blip>
          <a:stretch>
            <a:fillRect/>
          </a:stretch>
        </p:blipFill>
        <p:spPr>
          <a:xfrm>
            <a:off x="-7794600" y="-1542012"/>
            <a:ext cx="13887450" cy="4391025"/>
          </a:xfrm>
          <a:prstGeom prst="rect">
            <a:avLst/>
          </a:prstGeom>
          <a:noFill/>
          <a:ln>
            <a:noFill/>
          </a:ln>
        </p:spPr>
      </p:pic>
      <p:sp>
        <p:nvSpPr>
          <p:cNvPr id="361" name="Google Shape;361;p25"/>
          <p:cNvSpPr/>
          <p:nvPr/>
        </p:nvSpPr>
        <p:spPr>
          <a:xfrm rot="-5400000">
            <a:off x="6052701" y="1712669"/>
            <a:ext cx="5987143" cy="4114800"/>
          </a:xfrm>
          <a:custGeom>
            <a:rect b="b" l="l" r="r" t="t"/>
            <a:pathLst>
              <a:path extrusionOk="0" h="4114800" w="5987143">
                <a:moveTo>
                  <a:pt x="0" y="0"/>
                </a:moveTo>
                <a:lnTo>
                  <a:pt x="5987143" y="0"/>
                </a:lnTo>
                <a:lnTo>
                  <a:pt x="5987143" y="4114800"/>
                </a:lnTo>
                <a:lnTo>
                  <a:pt x="0" y="4114800"/>
                </a:lnTo>
                <a:lnTo>
                  <a:pt x="0" y="0"/>
                </a:lnTo>
                <a:close/>
              </a:path>
            </a:pathLst>
          </a:custGeom>
          <a:blipFill rotWithShape="1">
            <a:blip r:embed="rId4">
              <a:alphaModFix/>
            </a:blip>
            <a:stretch>
              <a:fillRect b="0" l="0" r="0" t="0"/>
            </a:stretch>
          </a:blipFill>
          <a:ln>
            <a:noFill/>
          </a:ln>
        </p:spPr>
      </p:sp>
      <p:grpSp>
        <p:nvGrpSpPr>
          <p:cNvPr id="362" name="Google Shape;362;p25"/>
          <p:cNvGrpSpPr/>
          <p:nvPr/>
        </p:nvGrpSpPr>
        <p:grpSpPr>
          <a:xfrm>
            <a:off x="434050" y="1197086"/>
            <a:ext cx="7937623" cy="7937623"/>
            <a:chOff x="0" y="0"/>
            <a:chExt cx="812800" cy="812800"/>
          </a:xfrm>
        </p:grpSpPr>
        <p:sp>
          <p:nvSpPr>
            <p:cNvPr id="363" name="Google Shape;363;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7843"/>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5" name="Google Shape;365;p25"/>
          <p:cNvSpPr/>
          <p:nvPr/>
        </p:nvSpPr>
        <p:spPr>
          <a:xfrm rot="437500">
            <a:off x="13289566" y="7381385"/>
            <a:ext cx="5493058" cy="4114800"/>
          </a:xfrm>
          <a:custGeom>
            <a:rect b="b" l="l" r="r" t="t"/>
            <a:pathLst>
              <a:path extrusionOk="0" h="4114800" w="5493058">
                <a:moveTo>
                  <a:pt x="0" y="0"/>
                </a:moveTo>
                <a:lnTo>
                  <a:pt x="5493059" y="0"/>
                </a:lnTo>
                <a:lnTo>
                  <a:pt x="5493059" y="4114800"/>
                </a:lnTo>
                <a:lnTo>
                  <a:pt x="0" y="4114800"/>
                </a:lnTo>
                <a:lnTo>
                  <a:pt x="0" y="0"/>
                </a:lnTo>
                <a:close/>
              </a:path>
            </a:pathLst>
          </a:custGeom>
          <a:blipFill rotWithShape="1">
            <a:blip r:embed="rId5">
              <a:alphaModFix/>
            </a:blip>
            <a:stretch>
              <a:fillRect b="0" l="0" r="0" t="0"/>
            </a:stretch>
          </a:blipFill>
          <a:ln>
            <a:noFill/>
          </a:ln>
        </p:spPr>
      </p:sp>
      <p:grpSp>
        <p:nvGrpSpPr>
          <p:cNvPr id="366" name="Google Shape;366;p25"/>
          <p:cNvGrpSpPr/>
          <p:nvPr/>
        </p:nvGrpSpPr>
        <p:grpSpPr>
          <a:xfrm>
            <a:off x="9832182" y="1320677"/>
            <a:ext cx="7937623" cy="7937623"/>
            <a:chOff x="0" y="0"/>
            <a:chExt cx="812800" cy="812800"/>
          </a:xfrm>
        </p:grpSpPr>
        <p:sp>
          <p:nvSpPr>
            <p:cNvPr id="367" name="Google Shape;36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7843"/>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9" name="Google Shape;369;p25"/>
          <p:cNvSpPr/>
          <p:nvPr/>
        </p:nvSpPr>
        <p:spPr>
          <a:xfrm>
            <a:off x="1200276" y="7610148"/>
            <a:ext cx="1651154" cy="1648152"/>
          </a:xfrm>
          <a:custGeom>
            <a:rect b="b" l="l" r="r" t="t"/>
            <a:pathLst>
              <a:path extrusionOk="0" h="1648152" w="1651154">
                <a:moveTo>
                  <a:pt x="0" y="0"/>
                </a:moveTo>
                <a:lnTo>
                  <a:pt x="1651154" y="0"/>
                </a:lnTo>
                <a:lnTo>
                  <a:pt x="1651154" y="1648152"/>
                </a:lnTo>
                <a:lnTo>
                  <a:pt x="0" y="1648152"/>
                </a:lnTo>
                <a:lnTo>
                  <a:pt x="0" y="0"/>
                </a:lnTo>
                <a:close/>
              </a:path>
            </a:pathLst>
          </a:custGeom>
          <a:blipFill rotWithShape="1">
            <a:blip r:embed="rId6">
              <a:alphaModFix/>
            </a:blip>
            <a:stretch>
              <a:fillRect b="0" l="0" r="0" t="0"/>
            </a:stretch>
          </a:blipFill>
          <a:ln>
            <a:noFill/>
          </a:ln>
        </p:spPr>
      </p:sp>
      <p:sp>
        <p:nvSpPr>
          <p:cNvPr id="370" name="Google Shape;370;p25"/>
          <p:cNvSpPr/>
          <p:nvPr/>
        </p:nvSpPr>
        <p:spPr>
          <a:xfrm>
            <a:off x="14715613" y="277950"/>
            <a:ext cx="3054191" cy="2571074"/>
          </a:xfrm>
          <a:custGeom>
            <a:rect b="b" l="l" r="r" t="t"/>
            <a:pathLst>
              <a:path extrusionOk="0" h="2571074" w="3054191">
                <a:moveTo>
                  <a:pt x="0" y="0"/>
                </a:moveTo>
                <a:lnTo>
                  <a:pt x="3054192" y="0"/>
                </a:lnTo>
                <a:lnTo>
                  <a:pt x="3054192" y="2571073"/>
                </a:lnTo>
                <a:lnTo>
                  <a:pt x="0" y="2571073"/>
                </a:lnTo>
                <a:lnTo>
                  <a:pt x="0" y="0"/>
                </a:lnTo>
                <a:close/>
              </a:path>
            </a:pathLst>
          </a:custGeom>
          <a:blipFill rotWithShape="1">
            <a:blip r:embed="rId7">
              <a:alphaModFix/>
            </a:blip>
            <a:stretch>
              <a:fillRect b="0" l="0" r="0" t="0"/>
            </a:stretch>
          </a:blipFill>
          <a:ln>
            <a:noFill/>
          </a:ln>
        </p:spPr>
      </p:sp>
      <p:sp>
        <p:nvSpPr>
          <p:cNvPr id="371" name="Google Shape;371;p25"/>
          <p:cNvSpPr txBox="1"/>
          <p:nvPr/>
        </p:nvSpPr>
        <p:spPr>
          <a:xfrm>
            <a:off x="1408822" y="3760544"/>
            <a:ext cx="4804609"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FFFFF"/>
                </a:solidFill>
                <a:latin typeface="Libre Franklin Black"/>
                <a:ea typeface="Libre Franklin Black"/>
                <a:cs typeface="Libre Franklin Black"/>
                <a:sym typeface="Libre Franklin Black"/>
              </a:rPr>
              <a:t>PHOTOJOURNALISM</a:t>
            </a:r>
            <a:endParaRPr/>
          </a:p>
        </p:txBody>
      </p:sp>
      <p:sp>
        <p:nvSpPr>
          <p:cNvPr id="372" name="Google Shape;372;p25"/>
          <p:cNvSpPr txBox="1"/>
          <p:nvPr/>
        </p:nvSpPr>
        <p:spPr>
          <a:xfrm>
            <a:off x="12254278" y="3760544"/>
            <a:ext cx="4635465" cy="9810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3200" u="none" cap="none" strike="noStrike">
                <a:solidFill>
                  <a:srgbClr val="FFFFFF"/>
                </a:solidFill>
                <a:latin typeface="Libre Franklin Black"/>
                <a:ea typeface="Libre Franklin Black"/>
                <a:cs typeface="Libre Franklin Black"/>
                <a:sym typeface="Libre Franklin Black"/>
              </a:rPr>
              <a:t>INVESTIGATIVE JOURNALISM</a:t>
            </a:r>
            <a:endParaRPr/>
          </a:p>
        </p:txBody>
      </p:sp>
      <p:sp>
        <p:nvSpPr>
          <p:cNvPr id="373" name="Google Shape;373;p25"/>
          <p:cNvSpPr txBox="1"/>
          <p:nvPr/>
        </p:nvSpPr>
        <p:spPr>
          <a:xfrm>
            <a:off x="1403597" y="4899087"/>
            <a:ext cx="5149500" cy="2553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Libre Franklin"/>
                <a:ea typeface="Libre Franklin"/>
                <a:cs typeface="Libre Franklin"/>
                <a:sym typeface="Libre Franklin"/>
              </a:rPr>
              <a:t>aute consectetur est Lorem excepteur ut et eiusmod sunt sint ea consectetur officia irure est elit consectetur tempor consequat reprehenderit dolor irure Lorem cillum est deserunt quis labore aliqua ex duis adipisicing eiusmod fugiat nisi labore non dolore est elit </a:t>
            </a:r>
            <a:endParaRPr/>
          </a:p>
        </p:txBody>
      </p:sp>
      <p:sp>
        <p:nvSpPr>
          <p:cNvPr id="374" name="Google Shape;374;p25"/>
          <p:cNvSpPr txBox="1"/>
          <p:nvPr/>
        </p:nvSpPr>
        <p:spPr>
          <a:xfrm>
            <a:off x="11734890" y="4899087"/>
            <a:ext cx="5149500" cy="25536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100" u="none" cap="none" strike="noStrike">
                <a:solidFill>
                  <a:srgbClr val="FFFFFF"/>
                </a:solidFill>
                <a:latin typeface="Libre Franklin"/>
                <a:ea typeface="Libre Franklin"/>
                <a:cs typeface="Libre Franklin"/>
                <a:sym typeface="Libre Franklin"/>
              </a:rPr>
              <a:t>aute consectetur est Lorem excepteur ut et eiusmod sunt sint ea consectetur officia irure est elit consectetur tempor consequat reprehenderit dolor irure Lorem cillum est deserunt quis labore aliqua ex duis adipisicing eiusmod fugiat nisi labore non dolore est elit </a:t>
            </a:r>
            <a:endParaRPr/>
          </a:p>
        </p:txBody>
      </p:sp>
      <p:pic>
        <p:nvPicPr>
          <p:cNvPr id="375" name="Google Shape;375;p25"/>
          <p:cNvPicPr preferRelativeResize="0"/>
          <p:nvPr/>
        </p:nvPicPr>
        <p:blipFill>
          <a:blip r:embed="rId8">
            <a:alphaModFix/>
          </a:blip>
          <a:stretch>
            <a:fillRect/>
          </a:stretch>
        </p:blipFill>
        <p:spPr>
          <a:xfrm>
            <a:off x="6643976" y="2014259"/>
            <a:ext cx="4804601" cy="1197236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id="380" name="Google Shape;380;p26"/>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381" name="Google Shape;381;p26"/>
          <p:cNvGrpSpPr/>
          <p:nvPr/>
        </p:nvGrpSpPr>
        <p:grpSpPr>
          <a:xfrm>
            <a:off x="9387428" y="546253"/>
            <a:ext cx="8569875" cy="9002087"/>
            <a:chOff x="0" y="-47625"/>
            <a:chExt cx="2257086" cy="2370920"/>
          </a:xfrm>
        </p:grpSpPr>
        <p:sp>
          <p:nvSpPr>
            <p:cNvPr id="382" name="Google Shape;382;p26"/>
            <p:cNvSpPr/>
            <p:nvPr/>
          </p:nvSpPr>
          <p:spPr>
            <a:xfrm>
              <a:off x="0" y="0"/>
              <a:ext cx="2257086" cy="2323295"/>
            </a:xfrm>
            <a:custGeom>
              <a:rect b="b" l="l" r="r" t="t"/>
              <a:pathLst>
                <a:path extrusionOk="0" h="2323295" w="2257086">
                  <a:moveTo>
                    <a:pt x="46073" y="0"/>
                  </a:moveTo>
                  <a:lnTo>
                    <a:pt x="2211013" y="0"/>
                  </a:lnTo>
                  <a:cubicBezTo>
                    <a:pt x="2223233" y="0"/>
                    <a:pt x="2234952" y="4854"/>
                    <a:pt x="2243592" y="13494"/>
                  </a:cubicBezTo>
                  <a:cubicBezTo>
                    <a:pt x="2252232" y="22135"/>
                    <a:pt x="2257086" y="33854"/>
                    <a:pt x="2257086" y="46073"/>
                  </a:cubicBezTo>
                  <a:lnTo>
                    <a:pt x="2257086" y="2277222"/>
                  </a:lnTo>
                  <a:cubicBezTo>
                    <a:pt x="2257086" y="2302668"/>
                    <a:pt x="2236459" y="2323295"/>
                    <a:pt x="2211013" y="2323295"/>
                  </a:cubicBezTo>
                  <a:lnTo>
                    <a:pt x="46073" y="2323295"/>
                  </a:lnTo>
                  <a:cubicBezTo>
                    <a:pt x="20627" y="2323295"/>
                    <a:pt x="0" y="2302668"/>
                    <a:pt x="0" y="2277222"/>
                  </a:cubicBezTo>
                  <a:lnTo>
                    <a:pt x="0" y="46073"/>
                  </a:lnTo>
                  <a:cubicBezTo>
                    <a:pt x="0" y="20627"/>
                    <a:pt x="20627" y="0"/>
                    <a:pt x="46073" y="0"/>
                  </a:cubicBezTo>
                  <a:close/>
                </a:path>
              </a:pathLst>
            </a:custGeom>
            <a:solidFill>
              <a:srgbClr val="5B825D"/>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6"/>
            <p:cNvSpPr txBox="1"/>
            <p:nvPr/>
          </p:nvSpPr>
          <p:spPr>
            <a:xfrm>
              <a:off x="0" y="-47625"/>
              <a:ext cx="2257086" cy="23709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4" name="Google Shape;384;p26"/>
          <p:cNvSpPr txBox="1"/>
          <p:nvPr/>
        </p:nvSpPr>
        <p:spPr>
          <a:xfrm>
            <a:off x="9923659" y="2269285"/>
            <a:ext cx="6239052" cy="387911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5809" u="none" cap="none" strike="noStrike">
                <a:solidFill>
                  <a:srgbClr val="FFFFFF"/>
                </a:solidFill>
                <a:latin typeface="League Spartan"/>
                <a:ea typeface="League Spartan"/>
                <a:cs typeface="League Spartan"/>
                <a:sym typeface="League Spartan"/>
              </a:rPr>
              <a:t>02.</a:t>
            </a:r>
            <a:endParaRPr/>
          </a:p>
        </p:txBody>
      </p:sp>
      <p:sp>
        <p:nvSpPr>
          <p:cNvPr id="385" name="Google Shape;385;p26"/>
          <p:cNvSpPr txBox="1"/>
          <p:nvPr/>
        </p:nvSpPr>
        <p:spPr>
          <a:xfrm>
            <a:off x="10117008" y="6202092"/>
            <a:ext cx="6587700" cy="8463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1" i="0" lang="en-US" sz="5499" u="none" cap="none" strike="noStrike">
                <a:solidFill>
                  <a:srgbClr val="FFFFFF"/>
                </a:solidFill>
                <a:latin typeface="League Spartan"/>
                <a:ea typeface="League Spartan"/>
                <a:cs typeface="League Spartan"/>
                <a:sym typeface="League Spartan"/>
              </a:rPr>
              <a:t>KEY ELEMENTS</a:t>
            </a:r>
            <a:endParaRPr b="1"/>
          </a:p>
        </p:txBody>
      </p:sp>
      <p:sp>
        <p:nvSpPr>
          <p:cNvPr id="386" name="Google Shape;386;p26"/>
          <p:cNvSpPr txBox="1"/>
          <p:nvPr/>
        </p:nvSpPr>
        <p:spPr>
          <a:xfrm>
            <a:off x="10117008" y="7996134"/>
            <a:ext cx="6587753"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Libre Franklin"/>
                <a:ea typeface="Libre Franklin"/>
                <a:cs typeface="Libre Franklin"/>
                <a:sym typeface="Libre Franklin"/>
              </a:rPr>
              <a:t>Elaborate on what you want to discuss.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grpSp>
        <p:nvGrpSpPr>
          <p:cNvPr id="391" name="Google Shape;391;p27"/>
          <p:cNvGrpSpPr/>
          <p:nvPr/>
        </p:nvGrpSpPr>
        <p:grpSpPr>
          <a:xfrm>
            <a:off x="358869" y="83314"/>
            <a:ext cx="17570262" cy="7965316"/>
            <a:chOff x="0" y="-47625"/>
            <a:chExt cx="4627559" cy="2097861"/>
          </a:xfrm>
        </p:grpSpPr>
        <p:sp>
          <p:nvSpPr>
            <p:cNvPr id="392" name="Google Shape;392;p27"/>
            <p:cNvSpPr/>
            <p:nvPr/>
          </p:nvSpPr>
          <p:spPr>
            <a:xfrm>
              <a:off x="0" y="0"/>
              <a:ext cx="4627559" cy="2050236"/>
            </a:xfrm>
            <a:custGeom>
              <a:rect b="b" l="l" r="r" t="t"/>
              <a:pathLst>
                <a:path extrusionOk="0" h="2050236" w="4627559">
                  <a:moveTo>
                    <a:pt x="22472" y="0"/>
                  </a:moveTo>
                  <a:lnTo>
                    <a:pt x="4605087" y="0"/>
                  </a:lnTo>
                  <a:cubicBezTo>
                    <a:pt x="4617498" y="0"/>
                    <a:pt x="4627559" y="10061"/>
                    <a:pt x="4627559" y="22472"/>
                  </a:cubicBezTo>
                  <a:lnTo>
                    <a:pt x="4627559" y="2027764"/>
                  </a:lnTo>
                  <a:cubicBezTo>
                    <a:pt x="4627559" y="2033724"/>
                    <a:pt x="4625191" y="2039440"/>
                    <a:pt x="4620977" y="2043654"/>
                  </a:cubicBezTo>
                  <a:cubicBezTo>
                    <a:pt x="4616762" y="2047869"/>
                    <a:pt x="4611046" y="2050236"/>
                    <a:pt x="4605087" y="2050236"/>
                  </a:cubicBezTo>
                  <a:lnTo>
                    <a:pt x="22472" y="2050236"/>
                  </a:lnTo>
                  <a:cubicBezTo>
                    <a:pt x="16512" y="2050236"/>
                    <a:pt x="10796" y="2047869"/>
                    <a:pt x="6582" y="2043654"/>
                  </a:cubicBezTo>
                  <a:cubicBezTo>
                    <a:pt x="2368" y="2039440"/>
                    <a:pt x="0" y="2033724"/>
                    <a:pt x="0" y="2027764"/>
                  </a:cubicBezTo>
                  <a:lnTo>
                    <a:pt x="0" y="22472"/>
                  </a:lnTo>
                  <a:cubicBezTo>
                    <a:pt x="0" y="16512"/>
                    <a:pt x="2368" y="10796"/>
                    <a:pt x="6582" y="6582"/>
                  </a:cubicBezTo>
                  <a:cubicBezTo>
                    <a:pt x="10796" y="2368"/>
                    <a:pt x="16512" y="0"/>
                    <a:pt x="22472" y="0"/>
                  </a:cubicBezTo>
                  <a:close/>
                </a:path>
              </a:pathLst>
            </a:custGeom>
            <a:solidFill>
              <a:srgbClr val="5B825D"/>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7"/>
            <p:cNvSpPr txBox="1"/>
            <p:nvPr/>
          </p:nvSpPr>
          <p:spPr>
            <a:xfrm>
              <a:off x="0" y="-47625"/>
              <a:ext cx="4627559" cy="209786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94" name="Google Shape;394;p27"/>
          <p:cNvPicPr preferRelativeResize="0"/>
          <p:nvPr/>
        </p:nvPicPr>
        <p:blipFill>
          <a:blip r:embed="rId3">
            <a:alphaModFix/>
          </a:blip>
          <a:stretch>
            <a:fillRect/>
          </a:stretch>
        </p:blipFill>
        <p:spPr>
          <a:xfrm>
            <a:off x="6491050" y="1397799"/>
            <a:ext cx="6338800" cy="6338800"/>
          </a:xfrm>
          <a:prstGeom prst="rect">
            <a:avLst/>
          </a:prstGeom>
          <a:noFill/>
          <a:ln>
            <a:noFill/>
          </a:ln>
        </p:spPr>
      </p:pic>
      <p:pic>
        <p:nvPicPr>
          <p:cNvPr id="395" name="Google Shape;395;p27"/>
          <p:cNvPicPr preferRelativeResize="0"/>
          <p:nvPr/>
        </p:nvPicPr>
        <p:blipFill>
          <a:blip r:embed="rId4">
            <a:alphaModFix/>
          </a:blip>
          <a:stretch>
            <a:fillRect/>
          </a:stretch>
        </p:blipFill>
        <p:spPr>
          <a:xfrm>
            <a:off x="683938" y="621274"/>
            <a:ext cx="5476825" cy="5476825"/>
          </a:xfrm>
          <a:prstGeom prst="rect">
            <a:avLst/>
          </a:prstGeom>
          <a:noFill/>
          <a:ln>
            <a:noFill/>
          </a:ln>
        </p:spPr>
      </p:pic>
      <p:grpSp>
        <p:nvGrpSpPr>
          <p:cNvPr id="396" name="Google Shape;396;p27"/>
          <p:cNvGrpSpPr/>
          <p:nvPr/>
        </p:nvGrpSpPr>
        <p:grpSpPr>
          <a:xfrm>
            <a:off x="10965445" y="1138797"/>
            <a:ext cx="1590242" cy="1590242"/>
            <a:chOff x="0" y="0"/>
            <a:chExt cx="812800" cy="812800"/>
          </a:xfrm>
        </p:grpSpPr>
        <p:sp>
          <p:nvSpPr>
            <p:cNvPr id="397" name="Google Shape;39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4D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99" name="Google Shape;399;p27"/>
          <p:cNvPicPr preferRelativeResize="0"/>
          <p:nvPr/>
        </p:nvPicPr>
        <p:blipFill>
          <a:blip r:embed="rId5">
            <a:alphaModFix/>
          </a:blip>
          <a:stretch>
            <a:fillRect/>
          </a:stretch>
        </p:blipFill>
        <p:spPr>
          <a:xfrm>
            <a:off x="13160150" y="621266"/>
            <a:ext cx="4632951" cy="4632951"/>
          </a:xfrm>
          <a:prstGeom prst="rect">
            <a:avLst/>
          </a:prstGeom>
          <a:noFill/>
          <a:ln>
            <a:noFill/>
          </a:ln>
        </p:spPr>
      </p:pic>
      <p:sp>
        <p:nvSpPr>
          <p:cNvPr id="400" name="Google Shape;400;p27"/>
          <p:cNvSpPr/>
          <p:nvPr/>
        </p:nvSpPr>
        <p:spPr>
          <a:xfrm>
            <a:off x="11258556" y="1397790"/>
            <a:ext cx="1004022" cy="1072256"/>
          </a:xfrm>
          <a:custGeom>
            <a:rect b="b" l="l" r="r" t="t"/>
            <a:pathLst>
              <a:path extrusionOk="0" h="1072256" w="1004022">
                <a:moveTo>
                  <a:pt x="0" y="0"/>
                </a:moveTo>
                <a:lnTo>
                  <a:pt x="1004022" y="0"/>
                </a:lnTo>
                <a:lnTo>
                  <a:pt x="1004022" y="1072257"/>
                </a:lnTo>
                <a:lnTo>
                  <a:pt x="0" y="1072257"/>
                </a:lnTo>
                <a:lnTo>
                  <a:pt x="0" y="0"/>
                </a:lnTo>
                <a:close/>
              </a:path>
            </a:pathLst>
          </a:custGeom>
          <a:blipFill rotWithShape="1">
            <a:blip r:embed="rId6">
              <a:alphaModFix/>
            </a:blip>
            <a:stretch>
              <a:fillRect b="0" l="0" r="0" t="0"/>
            </a:stretch>
          </a:blipFill>
          <a:ln>
            <a:noFill/>
          </a:ln>
        </p:spPr>
      </p:sp>
      <p:sp>
        <p:nvSpPr>
          <p:cNvPr id="401" name="Google Shape;401;p27"/>
          <p:cNvSpPr/>
          <p:nvPr/>
        </p:nvSpPr>
        <p:spPr>
          <a:xfrm rot="2382305">
            <a:off x="14761215" y="4601808"/>
            <a:ext cx="2278029" cy="2447101"/>
          </a:xfrm>
          <a:custGeom>
            <a:rect b="b" l="l" r="r" t="t"/>
            <a:pathLst>
              <a:path extrusionOk="0" h="2447101" w="2278029">
                <a:moveTo>
                  <a:pt x="0" y="0"/>
                </a:moveTo>
                <a:lnTo>
                  <a:pt x="2278029" y="0"/>
                </a:lnTo>
                <a:lnTo>
                  <a:pt x="2278029" y="2447101"/>
                </a:lnTo>
                <a:lnTo>
                  <a:pt x="0" y="2447101"/>
                </a:lnTo>
                <a:lnTo>
                  <a:pt x="0" y="0"/>
                </a:lnTo>
                <a:close/>
              </a:path>
            </a:pathLst>
          </a:custGeom>
          <a:blipFill rotWithShape="1">
            <a:blip r:embed="rId7">
              <a:alphaModFix/>
            </a:blip>
            <a:stretch>
              <a:fillRect b="0" l="0" r="0" t="0"/>
            </a:stretch>
          </a:blipFill>
          <a:ln>
            <a:noFill/>
          </a:ln>
        </p:spPr>
      </p:sp>
      <p:sp>
        <p:nvSpPr>
          <p:cNvPr id="402" name="Google Shape;402;p27"/>
          <p:cNvSpPr/>
          <p:nvPr/>
        </p:nvSpPr>
        <p:spPr>
          <a:xfrm flipH="1">
            <a:off x="1799270" y="1074228"/>
            <a:ext cx="1477234" cy="1243563"/>
          </a:xfrm>
          <a:custGeom>
            <a:rect b="b" l="l" r="r" t="t"/>
            <a:pathLst>
              <a:path extrusionOk="0" h="1243563" w="1477234">
                <a:moveTo>
                  <a:pt x="1477234" y="0"/>
                </a:moveTo>
                <a:lnTo>
                  <a:pt x="0" y="0"/>
                </a:lnTo>
                <a:lnTo>
                  <a:pt x="0" y="1243563"/>
                </a:lnTo>
                <a:lnTo>
                  <a:pt x="1477234" y="1243563"/>
                </a:lnTo>
                <a:lnTo>
                  <a:pt x="1477234" y="0"/>
                </a:lnTo>
                <a:close/>
              </a:path>
            </a:pathLst>
          </a:custGeom>
          <a:blipFill rotWithShape="1">
            <a:blip r:embed="rId8">
              <a:alphaModFix/>
            </a:blip>
            <a:stretch>
              <a:fillRect b="0" l="0" r="0" t="0"/>
            </a:stretch>
          </a:blipFill>
          <a:ln>
            <a:noFill/>
          </a:ln>
        </p:spPr>
      </p:sp>
      <p:sp>
        <p:nvSpPr>
          <p:cNvPr id="403" name="Google Shape;403;p27"/>
          <p:cNvSpPr txBox="1"/>
          <p:nvPr/>
        </p:nvSpPr>
        <p:spPr>
          <a:xfrm>
            <a:off x="2004399" y="8243769"/>
            <a:ext cx="14279201" cy="12985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8000" u="none" cap="none" strike="noStrike">
                <a:solidFill>
                  <a:srgbClr val="000000"/>
                </a:solidFill>
                <a:latin typeface="League Spartan"/>
                <a:ea typeface="League Spartan"/>
                <a:cs typeface="League Spartan"/>
                <a:sym typeface="League Spartan"/>
              </a:rPr>
              <a:t>GALLERY IMAGE</a:t>
            </a:r>
            <a:endParaRPr/>
          </a:p>
        </p:txBody>
      </p:sp>
      <p:sp>
        <p:nvSpPr>
          <p:cNvPr id="404" name="Google Shape;404;p27"/>
          <p:cNvSpPr txBox="1"/>
          <p:nvPr/>
        </p:nvSpPr>
        <p:spPr>
          <a:xfrm>
            <a:off x="2515867" y="9523294"/>
            <a:ext cx="13054070" cy="33528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Libre Franklin"/>
                <a:ea typeface="Libre Franklin"/>
                <a:cs typeface="Libre Franklin"/>
                <a:sym typeface="Libre Franklin"/>
              </a:rPr>
              <a:t>What can you say about your projects? Share it here!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id="409" name="Google Shape;409;p28"/>
          <p:cNvPicPr preferRelativeResize="0"/>
          <p:nvPr/>
        </p:nvPicPr>
        <p:blipFill>
          <a:blip r:embed="rId3">
            <a:alphaModFix/>
          </a:blip>
          <a:stretch>
            <a:fillRect/>
          </a:stretch>
        </p:blipFill>
        <p:spPr>
          <a:xfrm>
            <a:off x="-2084125" y="5539313"/>
            <a:ext cx="5505450" cy="6429375"/>
          </a:xfrm>
          <a:prstGeom prst="rect">
            <a:avLst/>
          </a:prstGeom>
          <a:noFill/>
          <a:ln>
            <a:noFill/>
          </a:ln>
        </p:spPr>
      </p:pic>
      <p:pic>
        <p:nvPicPr>
          <p:cNvPr id="410" name="Google Shape;410;p28"/>
          <p:cNvPicPr preferRelativeResize="0"/>
          <p:nvPr/>
        </p:nvPicPr>
        <p:blipFill>
          <a:blip r:embed="rId4">
            <a:alphaModFix/>
          </a:blip>
          <a:stretch>
            <a:fillRect/>
          </a:stretch>
        </p:blipFill>
        <p:spPr>
          <a:xfrm>
            <a:off x="13155546" y="-475729"/>
            <a:ext cx="6060450" cy="4540300"/>
          </a:xfrm>
          <a:prstGeom prst="rect">
            <a:avLst/>
          </a:prstGeom>
          <a:noFill/>
          <a:ln>
            <a:noFill/>
          </a:ln>
        </p:spPr>
      </p:pic>
      <p:grpSp>
        <p:nvGrpSpPr>
          <p:cNvPr id="411" name="Google Shape;411;p28"/>
          <p:cNvGrpSpPr/>
          <p:nvPr/>
        </p:nvGrpSpPr>
        <p:grpSpPr>
          <a:xfrm>
            <a:off x="-1557465" y="-1670609"/>
            <a:ext cx="7011356" cy="7011356"/>
            <a:chOff x="0" y="0"/>
            <a:chExt cx="812800" cy="812800"/>
          </a:xfrm>
        </p:grpSpPr>
        <p:sp>
          <p:nvSpPr>
            <p:cNvPr id="412" name="Google Shape;41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BC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4" name="Google Shape;414;p28"/>
          <p:cNvGrpSpPr/>
          <p:nvPr/>
        </p:nvGrpSpPr>
        <p:grpSpPr>
          <a:xfrm>
            <a:off x="11171335" y="5036412"/>
            <a:ext cx="10501175" cy="10501175"/>
            <a:chOff x="0" y="0"/>
            <a:chExt cx="812800" cy="812800"/>
          </a:xfrm>
        </p:grpSpPr>
        <p:sp>
          <p:nvSpPr>
            <p:cNvPr id="415" name="Google Shape;41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4D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7" name="Google Shape;417;p28"/>
          <p:cNvGrpSpPr/>
          <p:nvPr/>
        </p:nvGrpSpPr>
        <p:grpSpPr>
          <a:xfrm>
            <a:off x="1028700" y="3406414"/>
            <a:ext cx="12987235" cy="5032643"/>
            <a:chOff x="0" y="-47625"/>
            <a:chExt cx="3420506" cy="1325470"/>
          </a:xfrm>
        </p:grpSpPr>
        <p:sp>
          <p:nvSpPr>
            <p:cNvPr id="418" name="Google Shape;418;p28"/>
            <p:cNvSpPr/>
            <p:nvPr/>
          </p:nvSpPr>
          <p:spPr>
            <a:xfrm>
              <a:off x="0" y="0"/>
              <a:ext cx="3420506" cy="1277845"/>
            </a:xfrm>
            <a:custGeom>
              <a:rect b="b" l="l" r="r" t="t"/>
              <a:pathLst>
                <a:path extrusionOk="0" h="1277845" w="3420506">
                  <a:moveTo>
                    <a:pt x="51343" y="0"/>
                  </a:moveTo>
                  <a:lnTo>
                    <a:pt x="3369163" y="0"/>
                  </a:lnTo>
                  <a:cubicBezTo>
                    <a:pt x="3382780" y="0"/>
                    <a:pt x="3395840" y="5409"/>
                    <a:pt x="3405468" y="15038"/>
                  </a:cubicBezTo>
                  <a:cubicBezTo>
                    <a:pt x="3415097" y="24667"/>
                    <a:pt x="3420506" y="37726"/>
                    <a:pt x="3420506" y="51343"/>
                  </a:cubicBezTo>
                  <a:lnTo>
                    <a:pt x="3420506" y="1226502"/>
                  </a:lnTo>
                  <a:cubicBezTo>
                    <a:pt x="3420506" y="1240119"/>
                    <a:pt x="3415097" y="1253178"/>
                    <a:pt x="3405468" y="1262807"/>
                  </a:cubicBezTo>
                  <a:cubicBezTo>
                    <a:pt x="3395840" y="1272436"/>
                    <a:pt x="3382780" y="1277845"/>
                    <a:pt x="3369163" y="1277845"/>
                  </a:cubicBezTo>
                  <a:lnTo>
                    <a:pt x="51343" y="1277845"/>
                  </a:lnTo>
                  <a:cubicBezTo>
                    <a:pt x="37726" y="1277845"/>
                    <a:pt x="24667" y="1272436"/>
                    <a:pt x="15038" y="1262807"/>
                  </a:cubicBezTo>
                  <a:cubicBezTo>
                    <a:pt x="5409" y="1253178"/>
                    <a:pt x="0" y="1240119"/>
                    <a:pt x="0" y="1226502"/>
                  </a:cubicBezTo>
                  <a:lnTo>
                    <a:pt x="0" y="51343"/>
                  </a:lnTo>
                  <a:cubicBezTo>
                    <a:pt x="0" y="37726"/>
                    <a:pt x="5409" y="24667"/>
                    <a:pt x="15038" y="15038"/>
                  </a:cubicBezTo>
                  <a:cubicBezTo>
                    <a:pt x="24667" y="5409"/>
                    <a:pt x="37726" y="0"/>
                    <a:pt x="51343" y="0"/>
                  </a:cubicBezTo>
                  <a:close/>
                </a:path>
              </a:pathLst>
            </a:custGeom>
            <a:solidFill>
              <a:srgbClr val="5B825D"/>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8"/>
            <p:cNvSpPr txBox="1"/>
            <p:nvPr/>
          </p:nvSpPr>
          <p:spPr>
            <a:xfrm>
              <a:off x="0" y="-47625"/>
              <a:ext cx="3420506" cy="132547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0" name="Google Shape;420;p28"/>
          <p:cNvGrpSpPr/>
          <p:nvPr/>
        </p:nvGrpSpPr>
        <p:grpSpPr>
          <a:xfrm>
            <a:off x="9144000" y="1028700"/>
            <a:ext cx="8729117" cy="8729117"/>
            <a:chOff x="0" y="0"/>
            <a:chExt cx="812800" cy="812800"/>
          </a:xfrm>
        </p:grpSpPr>
        <p:sp>
          <p:nvSpPr>
            <p:cNvPr id="421" name="Google Shape;42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23" name="Google Shape;423;p28"/>
          <p:cNvPicPr preferRelativeResize="0"/>
          <p:nvPr/>
        </p:nvPicPr>
        <p:blipFill rotWithShape="1">
          <a:blip r:embed="rId5">
            <a:alphaModFix/>
          </a:blip>
          <a:srcRect b="0" l="0" r="0" t="0"/>
          <a:stretch/>
        </p:blipFill>
        <p:spPr>
          <a:xfrm>
            <a:off x="9331599" y="1216299"/>
            <a:ext cx="8353920" cy="8353920"/>
          </a:xfrm>
          <a:prstGeom prst="rect">
            <a:avLst/>
          </a:prstGeom>
          <a:noFill/>
          <a:ln>
            <a:noFill/>
          </a:ln>
        </p:spPr>
      </p:pic>
      <p:sp>
        <p:nvSpPr>
          <p:cNvPr id="424" name="Google Shape;424;p28"/>
          <p:cNvSpPr txBox="1"/>
          <p:nvPr/>
        </p:nvSpPr>
        <p:spPr>
          <a:xfrm>
            <a:off x="1028700" y="563084"/>
            <a:ext cx="7670100" cy="246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000" u="none" cap="none" strike="noStrike">
                <a:solidFill>
                  <a:srgbClr val="000000"/>
                </a:solidFill>
                <a:latin typeface="League Spartan"/>
                <a:ea typeface="League Spartan"/>
                <a:cs typeface="League Spartan"/>
                <a:sym typeface="League Spartan"/>
              </a:rPr>
              <a:t>MARKET RESEARCH</a:t>
            </a:r>
            <a:endParaRPr/>
          </a:p>
        </p:txBody>
      </p:sp>
      <p:sp>
        <p:nvSpPr>
          <p:cNvPr id="425" name="Google Shape;425;p28"/>
          <p:cNvSpPr txBox="1"/>
          <p:nvPr/>
        </p:nvSpPr>
        <p:spPr>
          <a:xfrm>
            <a:off x="1477339" y="4533472"/>
            <a:ext cx="5764499" cy="109918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Libre Franklin"/>
                <a:ea typeface="Libre Franklin"/>
                <a:cs typeface="Libre Franklin"/>
                <a:sym typeface="Libre Franklin"/>
              </a:rPr>
              <a:t>Lorem ipsum dolor sit amet, consectetur adipiscing elit, sed do eiusmod tempor incididunt ut labore et dolore magna aliqua. </a:t>
            </a:r>
            <a:endParaRPr/>
          </a:p>
        </p:txBody>
      </p:sp>
      <p:sp>
        <p:nvSpPr>
          <p:cNvPr id="426" name="Google Shape;426;p28"/>
          <p:cNvSpPr txBox="1"/>
          <p:nvPr/>
        </p:nvSpPr>
        <p:spPr>
          <a:xfrm>
            <a:off x="1477339" y="6396833"/>
            <a:ext cx="5764499" cy="109918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Libre Franklin"/>
                <a:ea typeface="Libre Franklin"/>
                <a:cs typeface="Libre Franklin"/>
                <a:sym typeface="Libre Franklin"/>
              </a:rPr>
              <a:t>Lorem ipsum dolor sit amet, consectetur adipiscing elit, sed do eiusmod tempor incididunt ut labore et dolore magna aliqua.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Illustrated Campus Journalism News Slides">
  <a:themeElements>
    <a:clrScheme name="Office">
      <a:dk1>
        <a:srgbClr val="000000"/>
      </a:dk1>
      <a:lt1>
        <a:srgbClr val="FFFFFF"/>
      </a:lt1>
      <a:dk2>
        <a:srgbClr val="FFFFFF"/>
      </a:dk2>
      <a:lt2>
        <a:srgbClr val="0F1A38"/>
      </a:lt2>
      <a:accent1>
        <a:srgbClr val="E44D48"/>
      </a:accent1>
      <a:accent2>
        <a:srgbClr val="ED7843"/>
      </a:accent2>
      <a:accent3>
        <a:srgbClr val="ECBC3A"/>
      </a:accent3>
      <a:accent4>
        <a:srgbClr val="5B825D"/>
      </a:accent4>
      <a:accent5>
        <a:srgbClr val="FFFFFF"/>
      </a:accent5>
      <a:accent6>
        <a:srgbClr val="0F1A38"/>
      </a:accent6>
      <a:hlink>
        <a:srgbClr val="ED7843"/>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