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Barlow Condensed Medium"/>
      <p:regular r:id="rId22"/>
      <p:bold r:id="rId23"/>
      <p:italic r:id="rId24"/>
      <p:boldItalic r:id="rId25"/>
    </p:embeddedFont>
    <p:embeddedFont>
      <p:font typeface="Barlow Condensed SemiBold"/>
      <p:regular r:id="rId26"/>
      <p:bold r:id="rId27"/>
      <p:italic r:id="rId28"/>
      <p:boldItalic r:id="rId29"/>
    </p:embeddedFont>
    <p:embeddedFont>
      <p:font typeface="Barlow Condensed"/>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BarlowCondensedMedium-regular.fntdata"/><Relationship Id="rId21" Type="http://schemas.openxmlformats.org/officeDocument/2006/relationships/slide" Target="slides/slide16.xml"/><Relationship Id="rId24" Type="http://schemas.openxmlformats.org/officeDocument/2006/relationships/font" Target="fonts/BarlowCondensedMedium-italic.fntdata"/><Relationship Id="rId23" Type="http://schemas.openxmlformats.org/officeDocument/2006/relationships/font" Target="fonts/BarlowCondensedMedium-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BarlowCondensedSemiBold-regular.fntdata"/><Relationship Id="rId25" Type="http://schemas.openxmlformats.org/officeDocument/2006/relationships/font" Target="fonts/BarlowCondensedMedium-boldItalic.fntdata"/><Relationship Id="rId28" Type="http://schemas.openxmlformats.org/officeDocument/2006/relationships/font" Target="fonts/BarlowCondensedSemiBold-italic.fntdata"/><Relationship Id="rId27" Type="http://schemas.openxmlformats.org/officeDocument/2006/relationships/font" Target="fonts/BarlowCondensedSemiBol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BarlowCondensedSemiBold-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BarlowCondensed-bold.fntdata"/><Relationship Id="rId30" Type="http://schemas.openxmlformats.org/officeDocument/2006/relationships/font" Target="fonts/BarlowCondensed-regular.fntdata"/><Relationship Id="rId11" Type="http://schemas.openxmlformats.org/officeDocument/2006/relationships/slide" Target="slides/slide6.xml"/><Relationship Id="rId33" Type="http://schemas.openxmlformats.org/officeDocument/2006/relationships/font" Target="fonts/BarlowCondensed-boldItalic.fntdata"/><Relationship Id="rId10" Type="http://schemas.openxmlformats.org/officeDocument/2006/relationships/slide" Target="slides/slide5.xml"/><Relationship Id="rId32" Type="http://schemas.openxmlformats.org/officeDocument/2006/relationships/font" Target="fonts/BarlowCondense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title">
  <p:cSld name="TITLE">
    <p:spTree>
      <p:nvGrpSpPr>
        <p:cNvPr id="15" name="Shape 15"/>
        <p:cNvGrpSpPr/>
        <p:nvPr/>
      </p:nvGrpSpPr>
      <p:grpSpPr>
        <a:xfrm>
          <a:off x="0" y="0"/>
          <a:ext cx="0" cy="0"/>
          <a:chOff x="0" y="0"/>
          <a:chExt cx="0" cy="0"/>
        </a:xfrm>
      </p:grpSpPr>
      <p:grpSp>
        <p:nvGrpSpPr>
          <p:cNvPr id="16" name="Google Shape;16;p3"/>
          <p:cNvGrpSpPr/>
          <p:nvPr/>
        </p:nvGrpSpPr>
        <p:grpSpPr>
          <a:xfrm>
            <a:off x="237826" y="352007"/>
            <a:ext cx="8906388" cy="9583049"/>
            <a:chOff x="0" y="0"/>
            <a:chExt cx="2345700" cy="2523914"/>
          </a:xfrm>
        </p:grpSpPr>
        <p:sp>
          <p:nvSpPr>
            <p:cNvPr id="17" name="Google Shape;17;p3"/>
            <p:cNvSpPr/>
            <p:nvPr/>
          </p:nvSpPr>
          <p:spPr>
            <a:xfrm>
              <a:off x="0" y="0"/>
              <a:ext cx="2345659" cy="2523914"/>
            </a:xfrm>
            <a:custGeom>
              <a:rect b="b" l="l" r="r" t="t"/>
              <a:pathLst>
                <a:path extrusionOk="0" h="2523914" w="2345659">
                  <a:moveTo>
                    <a:pt x="0" y="0"/>
                  </a:moveTo>
                  <a:lnTo>
                    <a:pt x="2345659" y="0"/>
                  </a:lnTo>
                  <a:lnTo>
                    <a:pt x="2345659" y="2523914"/>
                  </a:lnTo>
                  <a:lnTo>
                    <a:pt x="0" y="2523914"/>
                  </a:lnTo>
                  <a:close/>
                </a:path>
              </a:pathLst>
            </a:custGeom>
            <a:solidFill>
              <a:srgbClr val="F9F0E7"/>
            </a:solidFill>
            <a:ln cap="sq" cmpd="sng" w="76200">
              <a:solidFill>
                <a:srgbClr val="607085"/>
              </a:solidFill>
              <a:prstDash val="solid"/>
              <a:miter lim="8000"/>
              <a:headEnd len="sm" w="sm" type="none"/>
              <a:tailEnd len="sm" w="sm" type="none"/>
            </a:ln>
          </p:spPr>
        </p:sp>
        <p:sp>
          <p:nvSpPr>
            <p:cNvPr id="18" name="Google Shape;18;p3"/>
            <p:cNvSpPr txBox="1"/>
            <p:nvPr/>
          </p:nvSpPr>
          <p:spPr>
            <a:xfrm>
              <a:off x="0" y="85725"/>
              <a:ext cx="2345700" cy="2438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 name="Google Shape;19;p3"/>
          <p:cNvPicPr preferRelativeResize="0"/>
          <p:nvPr/>
        </p:nvPicPr>
        <p:blipFill>
          <a:blip r:embed="rId2">
            <a:alphaModFix/>
          </a:blip>
          <a:stretch>
            <a:fillRect/>
          </a:stretch>
        </p:blipFill>
        <p:spPr>
          <a:xfrm>
            <a:off x="8079922" y="115025"/>
            <a:ext cx="11684336" cy="1207807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obj">
  <p:cSld name="OBJECT">
    <p:spTree>
      <p:nvGrpSpPr>
        <p:cNvPr id="20" name="Shape 20"/>
        <p:cNvGrpSpPr/>
        <p:nvPr/>
      </p:nvGrpSpPr>
      <p:grpSpPr>
        <a:xfrm>
          <a:off x="0" y="0"/>
          <a:ext cx="0" cy="0"/>
          <a:chOff x="0" y="0"/>
          <a:chExt cx="0" cy="0"/>
        </a:xfrm>
      </p:grpSpPr>
      <p:grpSp>
        <p:nvGrpSpPr>
          <p:cNvPr id="21" name="Google Shape;21;p4"/>
          <p:cNvGrpSpPr/>
          <p:nvPr/>
        </p:nvGrpSpPr>
        <p:grpSpPr>
          <a:xfrm>
            <a:off x="2625412" y="3174369"/>
            <a:ext cx="13037795" cy="3392249"/>
            <a:chOff x="0" y="0"/>
            <a:chExt cx="3433800" cy="893426"/>
          </a:xfrm>
        </p:grpSpPr>
        <p:sp>
          <p:nvSpPr>
            <p:cNvPr id="22" name="Google Shape;22;p4"/>
            <p:cNvSpPr/>
            <p:nvPr/>
          </p:nvSpPr>
          <p:spPr>
            <a:xfrm>
              <a:off x="0" y="0"/>
              <a:ext cx="3433659" cy="893426"/>
            </a:xfrm>
            <a:custGeom>
              <a:rect b="b" l="l" r="r" t="t"/>
              <a:pathLst>
                <a:path extrusionOk="0" h="893426" w="3433659">
                  <a:moveTo>
                    <a:pt x="0" y="0"/>
                  </a:moveTo>
                  <a:lnTo>
                    <a:pt x="3433659" y="0"/>
                  </a:lnTo>
                  <a:lnTo>
                    <a:pt x="3433659" y="893426"/>
                  </a:lnTo>
                  <a:lnTo>
                    <a:pt x="0" y="893426"/>
                  </a:lnTo>
                  <a:close/>
                </a:path>
              </a:pathLst>
            </a:custGeom>
            <a:solidFill>
              <a:srgbClr val="F9F0E7"/>
            </a:solidFill>
            <a:ln cap="sq" cmpd="sng" w="76200">
              <a:solidFill>
                <a:srgbClr val="607085"/>
              </a:solidFill>
              <a:prstDash val="solid"/>
              <a:miter lim="8000"/>
              <a:headEnd len="sm" w="sm" type="none"/>
              <a:tailEnd len="sm" w="sm" type="none"/>
            </a:ln>
          </p:spPr>
        </p:sp>
        <p:sp>
          <p:nvSpPr>
            <p:cNvPr id="23" name="Google Shape;23;p4"/>
            <p:cNvSpPr txBox="1"/>
            <p:nvPr/>
          </p:nvSpPr>
          <p:spPr>
            <a:xfrm>
              <a:off x="0" y="85725"/>
              <a:ext cx="3433800" cy="8076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 name="Google Shape;24;p4"/>
          <p:cNvPicPr preferRelativeResize="0"/>
          <p:nvPr/>
        </p:nvPicPr>
        <p:blipFill>
          <a:blip r:embed="rId2">
            <a:alphaModFix/>
          </a:blip>
          <a:stretch>
            <a:fillRect/>
          </a:stretch>
        </p:blipFill>
        <p:spPr>
          <a:xfrm>
            <a:off x="-808300" y="502632"/>
            <a:ext cx="18288000" cy="1034051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secHead">
  <p:cSld name="SECTION_HEADER">
    <p:spTree>
      <p:nvGrpSpPr>
        <p:cNvPr id="25" name="Shape 25"/>
        <p:cNvGrpSpPr/>
        <p:nvPr/>
      </p:nvGrpSpPr>
      <p:grpSpPr>
        <a:xfrm>
          <a:off x="0" y="0"/>
          <a:ext cx="0" cy="0"/>
          <a:chOff x="0" y="0"/>
          <a:chExt cx="0" cy="0"/>
        </a:xfrm>
      </p:grpSpPr>
      <p:grpSp>
        <p:nvGrpSpPr>
          <p:cNvPr id="26" name="Google Shape;26;p5"/>
          <p:cNvGrpSpPr/>
          <p:nvPr/>
        </p:nvGrpSpPr>
        <p:grpSpPr>
          <a:xfrm>
            <a:off x="531058" y="352007"/>
            <a:ext cx="17226156" cy="9583049"/>
            <a:chOff x="0" y="0"/>
            <a:chExt cx="4536900" cy="2523914"/>
          </a:xfrm>
        </p:grpSpPr>
        <p:sp>
          <p:nvSpPr>
            <p:cNvPr id="27" name="Google Shape;27;p5"/>
            <p:cNvSpPr/>
            <p:nvPr/>
          </p:nvSpPr>
          <p:spPr>
            <a:xfrm>
              <a:off x="0" y="0"/>
              <a:ext cx="4536858" cy="2523914"/>
            </a:xfrm>
            <a:custGeom>
              <a:rect b="b" l="l" r="r" t="t"/>
              <a:pathLst>
                <a:path extrusionOk="0" h="2523914" w="4536858">
                  <a:moveTo>
                    <a:pt x="0" y="0"/>
                  </a:moveTo>
                  <a:lnTo>
                    <a:pt x="4536858" y="0"/>
                  </a:lnTo>
                  <a:lnTo>
                    <a:pt x="4536858" y="2523914"/>
                  </a:lnTo>
                  <a:lnTo>
                    <a:pt x="0" y="2523914"/>
                  </a:lnTo>
                  <a:close/>
                </a:path>
              </a:pathLst>
            </a:custGeom>
            <a:solidFill>
              <a:srgbClr val="F9F0E7"/>
            </a:solidFill>
            <a:ln cap="sq" cmpd="sng" w="76200">
              <a:solidFill>
                <a:srgbClr val="607085"/>
              </a:solidFill>
              <a:prstDash val="solid"/>
              <a:miter lim="8000"/>
              <a:headEnd len="sm" w="sm" type="none"/>
              <a:tailEnd len="sm" w="sm" type="none"/>
            </a:ln>
          </p:spPr>
        </p:sp>
        <p:sp>
          <p:nvSpPr>
            <p:cNvPr id="28" name="Google Shape;28;p5"/>
            <p:cNvSpPr txBox="1"/>
            <p:nvPr/>
          </p:nvSpPr>
          <p:spPr>
            <a:xfrm>
              <a:off x="0" y="85725"/>
              <a:ext cx="4536900" cy="24381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 name="Google Shape;29;p5"/>
          <p:cNvSpPr/>
          <p:nvPr>
            <p:ph idx="2" type="pic"/>
          </p:nvPr>
        </p:nvSpPr>
        <p:spPr>
          <a:xfrm>
            <a:off x="1033197" y="1051747"/>
            <a:ext cx="4223100" cy="6391800"/>
          </a:xfrm>
          <a:prstGeom prst="rect">
            <a:avLst/>
          </a:prstGeom>
          <a:noFill/>
          <a:ln>
            <a:noFill/>
          </a:ln>
        </p:spPr>
      </p:sp>
      <p:sp>
        <p:nvSpPr>
          <p:cNvPr id="30" name="Google Shape;30;p5"/>
          <p:cNvSpPr/>
          <p:nvPr>
            <p:ph idx="3" type="pic"/>
          </p:nvPr>
        </p:nvSpPr>
        <p:spPr>
          <a:xfrm>
            <a:off x="5610425" y="1051800"/>
            <a:ext cx="5597100" cy="3845700"/>
          </a:xfrm>
          <a:prstGeom prst="rect">
            <a:avLst/>
          </a:prstGeom>
          <a:noFill/>
          <a:ln>
            <a:noFill/>
          </a:ln>
        </p:spPr>
      </p:sp>
      <p:sp>
        <p:nvSpPr>
          <p:cNvPr id="31" name="Google Shape;31;p5"/>
          <p:cNvSpPr/>
          <p:nvPr>
            <p:ph idx="4" type="pic"/>
          </p:nvPr>
        </p:nvSpPr>
        <p:spPr>
          <a:xfrm>
            <a:off x="5614375" y="5138239"/>
            <a:ext cx="5597100" cy="4112100"/>
          </a:xfrm>
          <a:prstGeom prst="rect">
            <a:avLst/>
          </a:prstGeom>
          <a:noFill/>
          <a:ln>
            <a:noFill/>
          </a:ln>
        </p:spPr>
      </p:sp>
      <p:sp>
        <p:nvSpPr>
          <p:cNvPr id="32" name="Google Shape;32;p5"/>
          <p:cNvSpPr/>
          <p:nvPr>
            <p:ph idx="5" type="pic"/>
          </p:nvPr>
        </p:nvSpPr>
        <p:spPr>
          <a:xfrm>
            <a:off x="11569550" y="1051800"/>
            <a:ext cx="5689800" cy="8229900"/>
          </a:xfrm>
          <a:prstGeom prst="rect">
            <a:avLst/>
          </a:prstGeom>
          <a:noFill/>
          <a:ln>
            <a:noFill/>
          </a:ln>
        </p:spPr>
      </p:sp>
      <p:pic>
        <p:nvPicPr>
          <p:cNvPr id="33" name="Google Shape;33;p5"/>
          <p:cNvPicPr preferRelativeResize="0"/>
          <p:nvPr/>
        </p:nvPicPr>
        <p:blipFill>
          <a:blip r:embed="rId2">
            <a:alphaModFix/>
          </a:blip>
          <a:stretch>
            <a:fillRect/>
          </a:stretch>
        </p:blipFill>
        <p:spPr>
          <a:xfrm>
            <a:off x="213350" y="288037"/>
            <a:ext cx="2380250" cy="1481326"/>
          </a:xfrm>
          <a:prstGeom prst="rect">
            <a:avLst/>
          </a:prstGeom>
          <a:noFill/>
          <a:ln>
            <a:noFill/>
          </a:ln>
        </p:spPr>
      </p:pic>
      <p:pic>
        <p:nvPicPr>
          <p:cNvPr id="34" name="Google Shape;34;p5"/>
          <p:cNvPicPr preferRelativeResize="0"/>
          <p:nvPr/>
        </p:nvPicPr>
        <p:blipFill>
          <a:blip r:embed="rId3">
            <a:alphaModFix/>
          </a:blip>
          <a:stretch>
            <a:fillRect/>
          </a:stretch>
        </p:blipFill>
        <p:spPr>
          <a:xfrm>
            <a:off x="16522800" y="114424"/>
            <a:ext cx="1473000" cy="182855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twoObj">
  <p:cSld name="TWO_OBJECTS">
    <p:spTree>
      <p:nvGrpSpPr>
        <p:cNvPr id="35" name="Shape 35"/>
        <p:cNvGrpSpPr/>
        <p:nvPr/>
      </p:nvGrpSpPr>
      <p:grpSpPr>
        <a:xfrm>
          <a:off x="0" y="0"/>
          <a:ext cx="0" cy="0"/>
          <a:chOff x="0" y="0"/>
          <a:chExt cx="0" cy="0"/>
        </a:xfrm>
      </p:grpSpPr>
      <p:grpSp>
        <p:nvGrpSpPr>
          <p:cNvPr id="36" name="Google Shape;36;p6"/>
          <p:cNvGrpSpPr/>
          <p:nvPr/>
        </p:nvGrpSpPr>
        <p:grpSpPr>
          <a:xfrm>
            <a:off x="4690913" y="1220394"/>
            <a:ext cx="8906388" cy="7846768"/>
            <a:chOff x="0" y="0"/>
            <a:chExt cx="2345700" cy="2066625"/>
          </a:xfrm>
        </p:grpSpPr>
        <p:sp>
          <p:nvSpPr>
            <p:cNvPr id="37" name="Google Shape;37;p6"/>
            <p:cNvSpPr/>
            <p:nvPr/>
          </p:nvSpPr>
          <p:spPr>
            <a:xfrm>
              <a:off x="0" y="0"/>
              <a:ext cx="2345659" cy="2066492"/>
            </a:xfrm>
            <a:custGeom>
              <a:rect b="b" l="l" r="r" t="t"/>
              <a:pathLst>
                <a:path extrusionOk="0" h="2066492" w="2345659">
                  <a:moveTo>
                    <a:pt x="0" y="0"/>
                  </a:moveTo>
                  <a:lnTo>
                    <a:pt x="2345659" y="0"/>
                  </a:lnTo>
                  <a:lnTo>
                    <a:pt x="2345659" y="2066492"/>
                  </a:lnTo>
                  <a:lnTo>
                    <a:pt x="0" y="2066492"/>
                  </a:lnTo>
                  <a:close/>
                </a:path>
              </a:pathLst>
            </a:custGeom>
            <a:solidFill>
              <a:srgbClr val="F9F0E7"/>
            </a:solidFill>
            <a:ln cap="sq" cmpd="sng" w="76200">
              <a:solidFill>
                <a:srgbClr val="607085"/>
              </a:solidFill>
              <a:prstDash val="solid"/>
              <a:miter lim="8000"/>
              <a:headEnd len="sm" w="sm" type="none"/>
              <a:tailEnd len="sm" w="sm" type="none"/>
            </a:ln>
          </p:spPr>
        </p:sp>
        <p:sp>
          <p:nvSpPr>
            <p:cNvPr id="38" name="Google Shape;38;p6"/>
            <p:cNvSpPr txBox="1"/>
            <p:nvPr/>
          </p:nvSpPr>
          <p:spPr>
            <a:xfrm>
              <a:off x="0" y="85725"/>
              <a:ext cx="2345700" cy="19809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 name="Google Shape;39;p6"/>
          <p:cNvPicPr preferRelativeResize="0"/>
          <p:nvPr/>
        </p:nvPicPr>
        <p:blipFill>
          <a:blip r:embed="rId2">
            <a:alphaModFix/>
          </a:blip>
          <a:stretch>
            <a:fillRect/>
          </a:stretch>
        </p:blipFill>
        <p:spPr>
          <a:xfrm>
            <a:off x="-1624725" y="1124550"/>
            <a:ext cx="22194627" cy="981852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Barlow Condensed"/>
              <a:buNone/>
              <a:defRPr i="0" sz="4400" u="none" cap="none" strike="noStrike">
                <a:solidFill>
                  <a:schemeClr val="dk1"/>
                </a:solidFill>
                <a:latin typeface="Barlow Condensed"/>
                <a:ea typeface="Barlow Condensed"/>
                <a:cs typeface="Barlow Condensed"/>
                <a:sym typeface="Barlow Condensed"/>
              </a:defRPr>
            </a:lvl1pPr>
            <a:lvl2pPr lvl="1">
              <a:spcBef>
                <a:spcPts val="0"/>
              </a:spcBef>
              <a:spcAft>
                <a:spcPts val="0"/>
              </a:spcAft>
              <a:buSzPts val="1400"/>
              <a:buFont typeface="Barlow Condensed"/>
              <a:buNone/>
              <a:defRPr sz="1800">
                <a:latin typeface="Barlow Condensed"/>
                <a:ea typeface="Barlow Condensed"/>
                <a:cs typeface="Barlow Condensed"/>
                <a:sym typeface="Barlow Condensed"/>
              </a:defRPr>
            </a:lvl2pPr>
            <a:lvl3pPr lvl="2">
              <a:spcBef>
                <a:spcPts val="0"/>
              </a:spcBef>
              <a:spcAft>
                <a:spcPts val="0"/>
              </a:spcAft>
              <a:buSzPts val="1400"/>
              <a:buFont typeface="Barlow Condensed"/>
              <a:buNone/>
              <a:defRPr sz="1800">
                <a:latin typeface="Barlow Condensed"/>
                <a:ea typeface="Barlow Condensed"/>
                <a:cs typeface="Barlow Condensed"/>
                <a:sym typeface="Barlow Condensed"/>
              </a:defRPr>
            </a:lvl3pPr>
            <a:lvl4pPr lvl="3">
              <a:spcBef>
                <a:spcPts val="0"/>
              </a:spcBef>
              <a:spcAft>
                <a:spcPts val="0"/>
              </a:spcAft>
              <a:buSzPts val="1400"/>
              <a:buFont typeface="Barlow Condensed"/>
              <a:buNone/>
              <a:defRPr sz="1800">
                <a:latin typeface="Barlow Condensed"/>
                <a:ea typeface="Barlow Condensed"/>
                <a:cs typeface="Barlow Condensed"/>
                <a:sym typeface="Barlow Condensed"/>
              </a:defRPr>
            </a:lvl4pPr>
            <a:lvl5pPr lvl="4">
              <a:spcBef>
                <a:spcPts val="0"/>
              </a:spcBef>
              <a:spcAft>
                <a:spcPts val="0"/>
              </a:spcAft>
              <a:buSzPts val="1400"/>
              <a:buFont typeface="Barlow Condensed"/>
              <a:buNone/>
              <a:defRPr sz="1800">
                <a:latin typeface="Barlow Condensed"/>
                <a:ea typeface="Barlow Condensed"/>
                <a:cs typeface="Barlow Condensed"/>
                <a:sym typeface="Barlow Condensed"/>
              </a:defRPr>
            </a:lvl5pPr>
            <a:lvl6pPr lvl="5">
              <a:spcBef>
                <a:spcPts val="0"/>
              </a:spcBef>
              <a:spcAft>
                <a:spcPts val="0"/>
              </a:spcAft>
              <a:buSzPts val="1400"/>
              <a:buFont typeface="Barlow Condensed"/>
              <a:buNone/>
              <a:defRPr sz="1800">
                <a:latin typeface="Barlow Condensed"/>
                <a:ea typeface="Barlow Condensed"/>
                <a:cs typeface="Barlow Condensed"/>
                <a:sym typeface="Barlow Condensed"/>
              </a:defRPr>
            </a:lvl6pPr>
            <a:lvl7pPr lvl="6">
              <a:spcBef>
                <a:spcPts val="0"/>
              </a:spcBef>
              <a:spcAft>
                <a:spcPts val="0"/>
              </a:spcAft>
              <a:buSzPts val="1400"/>
              <a:buFont typeface="Barlow Condensed"/>
              <a:buNone/>
              <a:defRPr sz="1800">
                <a:latin typeface="Barlow Condensed"/>
                <a:ea typeface="Barlow Condensed"/>
                <a:cs typeface="Barlow Condensed"/>
                <a:sym typeface="Barlow Condensed"/>
              </a:defRPr>
            </a:lvl7pPr>
            <a:lvl8pPr lvl="7">
              <a:spcBef>
                <a:spcPts val="0"/>
              </a:spcBef>
              <a:spcAft>
                <a:spcPts val="0"/>
              </a:spcAft>
              <a:buSzPts val="1400"/>
              <a:buFont typeface="Barlow Condensed"/>
              <a:buNone/>
              <a:defRPr sz="1800">
                <a:latin typeface="Barlow Condensed"/>
                <a:ea typeface="Barlow Condensed"/>
                <a:cs typeface="Barlow Condensed"/>
                <a:sym typeface="Barlow Condensed"/>
              </a:defRPr>
            </a:lvl8pPr>
            <a:lvl9pPr lvl="8">
              <a:spcBef>
                <a:spcPts val="0"/>
              </a:spcBef>
              <a:spcAft>
                <a:spcPts val="0"/>
              </a:spcAft>
              <a:buSzPts val="1400"/>
              <a:buFont typeface="Barlow Condensed"/>
              <a:buNone/>
              <a:defRPr sz="1800">
                <a:latin typeface="Barlow Condensed"/>
                <a:ea typeface="Barlow Condensed"/>
                <a:cs typeface="Barlow Condensed"/>
                <a:sym typeface="Barlow Condensed"/>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Barlow Condensed"/>
              <a:buChar char="•"/>
              <a:defRPr i="0" sz="3200" u="none" cap="none" strike="noStrike">
                <a:solidFill>
                  <a:schemeClr val="dk1"/>
                </a:solidFill>
                <a:latin typeface="Barlow Condensed"/>
                <a:ea typeface="Barlow Condensed"/>
                <a:cs typeface="Barlow Condensed"/>
                <a:sym typeface="Barlow Condensed"/>
              </a:defRPr>
            </a:lvl1pPr>
            <a:lvl2pPr indent="-406400" lvl="1" marL="914400" marR="0" rtl="0" algn="l">
              <a:spcBef>
                <a:spcPts val="560"/>
              </a:spcBef>
              <a:spcAft>
                <a:spcPts val="0"/>
              </a:spcAft>
              <a:buClr>
                <a:schemeClr val="dk1"/>
              </a:buClr>
              <a:buSzPts val="2800"/>
              <a:buFont typeface="Barlow Condensed"/>
              <a:buChar char="–"/>
              <a:defRPr i="0" sz="2800" u="none" cap="none" strike="noStrike">
                <a:solidFill>
                  <a:schemeClr val="dk1"/>
                </a:solidFill>
                <a:latin typeface="Barlow Condensed"/>
                <a:ea typeface="Barlow Condensed"/>
                <a:cs typeface="Barlow Condensed"/>
                <a:sym typeface="Barlow Condensed"/>
              </a:defRPr>
            </a:lvl2pPr>
            <a:lvl3pPr indent="-381000" lvl="2" marL="1371600" marR="0" rtl="0" algn="l">
              <a:spcBef>
                <a:spcPts val="480"/>
              </a:spcBef>
              <a:spcAft>
                <a:spcPts val="0"/>
              </a:spcAft>
              <a:buClr>
                <a:schemeClr val="dk1"/>
              </a:buClr>
              <a:buSzPts val="2400"/>
              <a:buFont typeface="Barlow Condensed"/>
              <a:buChar char="•"/>
              <a:defRPr i="0" sz="2400" u="none" cap="none" strike="noStrike">
                <a:solidFill>
                  <a:schemeClr val="dk1"/>
                </a:solidFill>
                <a:latin typeface="Barlow Condensed"/>
                <a:ea typeface="Barlow Condensed"/>
                <a:cs typeface="Barlow Condensed"/>
                <a:sym typeface="Barlow Condensed"/>
              </a:defRPr>
            </a:lvl3pPr>
            <a:lvl4pPr indent="-355600" lvl="3" marL="1828800" marR="0" rtl="0" algn="l">
              <a:spcBef>
                <a:spcPts val="400"/>
              </a:spcBef>
              <a:spcAft>
                <a:spcPts val="0"/>
              </a:spcAft>
              <a:buClr>
                <a:schemeClr val="dk1"/>
              </a:buClr>
              <a:buSzPts val="2000"/>
              <a:buFont typeface="Barlow Condensed"/>
              <a:buChar char="–"/>
              <a:defRPr i="0" sz="2000" u="none" cap="none" strike="noStrike">
                <a:solidFill>
                  <a:schemeClr val="dk1"/>
                </a:solidFill>
                <a:latin typeface="Barlow Condensed"/>
                <a:ea typeface="Barlow Condensed"/>
                <a:cs typeface="Barlow Condensed"/>
                <a:sym typeface="Barlow Condensed"/>
              </a:defRPr>
            </a:lvl4pPr>
            <a:lvl5pPr indent="-355600" lvl="4" marL="2286000" marR="0" rtl="0" algn="l">
              <a:spcBef>
                <a:spcPts val="400"/>
              </a:spcBef>
              <a:spcAft>
                <a:spcPts val="0"/>
              </a:spcAft>
              <a:buClr>
                <a:schemeClr val="dk1"/>
              </a:buClr>
              <a:buSzPts val="2000"/>
              <a:buFont typeface="Barlow Condensed"/>
              <a:buChar char="»"/>
              <a:defRPr i="0" sz="2000" u="none" cap="none" strike="noStrike">
                <a:solidFill>
                  <a:schemeClr val="dk1"/>
                </a:solidFill>
                <a:latin typeface="Barlow Condensed"/>
                <a:ea typeface="Barlow Condensed"/>
                <a:cs typeface="Barlow Condensed"/>
                <a:sym typeface="Barlow Condensed"/>
              </a:defRPr>
            </a:lvl5pPr>
            <a:lvl6pPr indent="-355600" lvl="5" marL="2743200" marR="0" rtl="0" algn="l">
              <a:spcBef>
                <a:spcPts val="400"/>
              </a:spcBef>
              <a:spcAft>
                <a:spcPts val="0"/>
              </a:spcAft>
              <a:buClr>
                <a:schemeClr val="dk1"/>
              </a:buClr>
              <a:buSzPts val="2000"/>
              <a:buFont typeface="Barlow Condensed"/>
              <a:buChar char="•"/>
              <a:defRPr i="0" sz="2000" u="none" cap="none" strike="noStrike">
                <a:solidFill>
                  <a:schemeClr val="dk1"/>
                </a:solidFill>
                <a:latin typeface="Barlow Condensed"/>
                <a:ea typeface="Barlow Condensed"/>
                <a:cs typeface="Barlow Condensed"/>
                <a:sym typeface="Barlow Condensed"/>
              </a:defRPr>
            </a:lvl6pPr>
            <a:lvl7pPr indent="-355600" lvl="6" marL="3200400" marR="0" rtl="0" algn="l">
              <a:spcBef>
                <a:spcPts val="400"/>
              </a:spcBef>
              <a:spcAft>
                <a:spcPts val="0"/>
              </a:spcAft>
              <a:buClr>
                <a:schemeClr val="dk1"/>
              </a:buClr>
              <a:buSzPts val="2000"/>
              <a:buFont typeface="Barlow Condensed"/>
              <a:buChar char="•"/>
              <a:defRPr i="0" sz="2000" u="none" cap="none" strike="noStrike">
                <a:solidFill>
                  <a:schemeClr val="dk1"/>
                </a:solidFill>
                <a:latin typeface="Barlow Condensed"/>
                <a:ea typeface="Barlow Condensed"/>
                <a:cs typeface="Barlow Condensed"/>
                <a:sym typeface="Barlow Condensed"/>
              </a:defRPr>
            </a:lvl7pPr>
            <a:lvl8pPr indent="-355600" lvl="7" marL="3657600" marR="0" rtl="0" algn="l">
              <a:spcBef>
                <a:spcPts val="400"/>
              </a:spcBef>
              <a:spcAft>
                <a:spcPts val="0"/>
              </a:spcAft>
              <a:buClr>
                <a:schemeClr val="dk1"/>
              </a:buClr>
              <a:buSzPts val="2000"/>
              <a:buFont typeface="Barlow Condensed"/>
              <a:buChar char="•"/>
              <a:defRPr i="0" sz="2000" u="none" cap="none" strike="noStrike">
                <a:solidFill>
                  <a:schemeClr val="dk1"/>
                </a:solidFill>
                <a:latin typeface="Barlow Condensed"/>
                <a:ea typeface="Barlow Condensed"/>
                <a:cs typeface="Barlow Condensed"/>
                <a:sym typeface="Barlow Condensed"/>
              </a:defRPr>
            </a:lvl8pPr>
            <a:lvl9pPr indent="-355600" lvl="8" marL="4114800" marR="0" rtl="0" algn="l">
              <a:spcBef>
                <a:spcPts val="400"/>
              </a:spcBef>
              <a:spcAft>
                <a:spcPts val="0"/>
              </a:spcAft>
              <a:buClr>
                <a:schemeClr val="dk1"/>
              </a:buClr>
              <a:buSzPts val="2000"/>
              <a:buFont typeface="Barlow Condensed"/>
              <a:buChar char="•"/>
              <a:defRPr i="0" sz="2000" u="none" cap="none" strike="noStrike">
                <a:solidFill>
                  <a:schemeClr val="dk1"/>
                </a:solidFill>
                <a:latin typeface="Barlow Condensed"/>
                <a:ea typeface="Barlow Condensed"/>
                <a:cs typeface="Barlow Condensed"/>
                <a:sym typeface="Barlow Condensed"/>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39.png"/><Relationship Id="rId5" Type="http://schemas.openxmlformats.org/officeDocument/2006/relationships/image" Target="../media/image30.png"/><Relationship Id="rId6" Type="http://schemas.openxmlformats.org/officeDocument/2006/relationships/image" Target="../media/image23.png"/><Relationship Id="rId7" Type="http://schemas.openxmlformats.org/officeDocument/2006/relationships/image" Target="../media/image32.png"/><Relationship Id="rId8"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15.xml.rels><?xml version="1.0" encoding="UTF-8" standalone="yes"?><Relationships xmlns="http://schemas.openxmlformats.org/package/2006/relationships"><Relationship Id="rId20" Type="http://schemas.openxmlformats.org/officeDocument/2006/relationships/image" Target="../media/image41.png"/><Relationship Id="rId22" Type="http://schemas.openxmlformats.org/officeDocument/2006/relationships/image" Target="../media/image43.png"/><Relationship Id="rId21" Type="http://schemas.openxmlformats.org/officeDocument/2006/relationships/image" Target="../media/image54.png"/><Relationship Id="rId24" Type="http://schemas.openxmlformats.org/officeDocument/2006/relationships/image" Target="../media/image58.png"/><Relationship Id="rId23"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33.png"/><Relationship Id="rId26" Type="http://schemas.openxmlformats.org/officeDocument/2006/relationships/image" Target="../media/image50.png"/><Relationship Id="rId25" Type="http://schemas.openxmlformats.org/officeDocument/2006/relationships/image" Target="../media/image51.png"/><Relationship Id="rId28" Type="http://schemas.openxmlformats.org/officeDocument/2006/relationships/image" Target="../media/image48.png"/><Relationship Id="rId27" Type="http://schemas.openxmlformats.org/officeDocument/2006/relationships/image" Target="../media/image62.png"/><Relationship Id="rId5" Type="http://schemas.openxmlformats.org/officeDocument/2006/relationships/image" Target="../media/image37.png"/><Relationship Id="rId6" Type="http://schemas.openxmlformats.org/officeDocument/2006/relationships/image" Target="../media/image29.png"/><Relationship Id="rId29" Type="http://schemas.openxmlformats.org/officeDocument/2006/relationships/image" Target="../media/image60.png"/><Relationship Id="rId7" Type="http://schemas.openxmlformats.org/officeDocument/2006/relationships/image" Target="../media/image27.png"/><Relationship Id="rId8" Type="http://schemas.openxmlformats.org/officeDocument/2006/relationships/image" Target="../media/image25.png"/><Relationship Id="rId31" Type="http://schemas.openxmlformats.org/officeDocument/2006/relationships/image" Target="../media/image63.png"/><Relationship Id="rId30" Type="http://schemas.openxmlformats.org/officeDocument/2006/relationships/image" Target="../media/image53.png"/><Relationship Id="rId11" Type="http://schemas.openxmlformats.org/officeDocument/2006/relationships/image" Target="../media/image34.png"/><Relationship Id="rId33" Type="http://schemas.openxmlformats.org/officeDocument/2006/relationships/image" Target="../media/image61.png"/><Relationship Id="rId10" Type="http://schemas.openxmlformats.org/officeDocument/2006/relationships/image" Target="../media/image35.png"/><Relationship Id="rId32" Type="http://schemas.openxmlformats.org/officeDocument/2006/relationships/image" Target="../media/image52.png"/><Relationship Id="rId13" Type="http://schemas.openxmlformats.org/officeDocument/2006/relationships/image" Target="../media/image46.png"/><Relationship Id="rId12" Type="http://schemas.openxmlformats.org/officeDocument/2006/relationships/image" Target="../media/image49.png"/><Relationship Id="rId34" Type="http://schemas.openxmlformats.org/officeDocument/2006/relationships/image" Target="../media/image56.png"/><Relationship Id="rId15" Type="http://schemas.openxmlformats.org/officeDocument/2006/relationships/image" Target="../media/image42.png"/><Relationship Id="rId14" Type="http://schemas.openxmlformats.org/officeDocument/2006/relationships/image" Target="../media/image44.png"/><Relationship Id="rId17" Type="http://schemas.openxmlformats.org/officeDocument/2006/relationships/image" Target="../media/image59.png"/><Relationship Id="rId16" Type="http://schemas.openxmlformats.org/officeDocument/2006/relationships/image" Target="../media/image38.png"/><Relationship Id="rId19" Type="http://schemas.openxmlformats.org/officeDocument/2006/relationships/image" Target="../media/image36.png"/><Relationship Id="rId18"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14.png"/><Relationship Id="rId6" Type="http://schemas.openxmlformats.org/officeDocument/2006/relationships/image" Target="../media/image26.png"/><Relationship Id="rId7" Type="http://schemas.openxmlformats.org/officeDocument/2006/relationships/image" Target="../media/image3.png"/><Relationship Id="rId8"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43" name="Shape 43"/>
        <p:cNvGrpSpPr/>
        <p:nvPr/>
      </p:nvGrpSpPr>
      <p:grpSpPr>
        <a:xfrm>
          <a:off x="0" y="0"/>
          <a:ext cx="0" cy="0"/>
          <a:chOff x="0" y="0"/>
          <a:chExt cx="0" cy="0"/>
        </a:xfrm>
      </p:grpSpPr>
      <p:grpSp>
        <p:nvGrpSpPr>
          <p:cNvPr id="44" name="Google Shape;44;p7"/>
          <p:cNvGrpSpPr/>
          <p:nvPr/>
        </p:nvGrpSpPr>
        <p:grpSpPr>
          <a:xfrm>
            <a:off x="4295476" y="1260496"/>
            <a:ext cx="9697048" cy="3392229"/>
            <a:chOff x="0" y="0"/>
            <a:chExt cx="2553955" cy="893426"/>
          </a:xfrm>
        </p:grpSpPr>
        <p:sp>
          <p:nvSpPr>
            <p:cNvPr id="45" name="Google Shape;45;p7"/>
            <p:cNvSpPr/>
            <p:nvPr/>
          </p:nvSpPr>
          <p:spPr>
            <a:xfrm>
              <a:off x="0" y="0"/>
              <a:ext cx="2553955" cy="893426"/>
            </a:xfrm>
            <a:custGeom>
              <a:rect b="b" l="l" r="r" t="t"/>
              <a:pathLst>
                <a:path extrusionOk="0" h="893426" w="2553955">
                  <a:moveTo>
                    <a:pt x="0" y="0"/>
                  </a:moveTo>
                  <a:lnTo>
                    <a:pt x="2553955" y="0"/>
                  </a:lnTo>
                  <a:lnTo>
                    <a:pt x="2553955" y="893426"/>
                  </a:lnTo>
                  <a:lnTo>
                    <a:pt x="0" y="893426"/>
                  </a:lnTo>
                  <a:close/>
                </a:path>
              </a:pathLst>
            </a:custGeom>
            <a:solidFill>
              <a:srgbClr val="F9F0E7"/>
            </a:solidFill>
            <a:ln cap="sq" cmpd="sng" w="76200">
              <a:solidFill>
                <a:srgbClr val="607085"/>
              </a:solidFill>
              <a:prstDash val="solid"/>
              <a:miter lim="8000"/>
              <a:headEnd len="sm" w="sm" type="none"/>
              <a:tailEnd len="sm" w="sm" type="none"/>
            </a:ln>
          </p:spPr>
        </p:sp>
        <p:sp>
          <p:nvSpPr>
            <p:cNvPr id="46" name="Google Shape;46;p7"/>
            <p:cNvSpPr txBox="1"/>
            <p:nvPr/>
          </p:nvSpPr>
          <p:spPr>
            <a:xfrm>
              <a:off x="0" y="85725"/>
              <a:ext cx="2553955" cy="807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 name="Google Shape;47;p7"/>
          <p:cNvSpPr txBox="1"/>
          <p:nvPr/>
        </p:nvSpPr>
        <p:spPr>
          <a:xfrm>
            <a:off x="4543912" y="1848425"/>
            <a:ext cx="9200100" cy="221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400" u="none" cap="none" strike="noStrike">
                <a:solidFill>
                  <a:srgbClr val="138085"/>
                </a:solidFill>
                <a:latin typeface="Barlow Condensed Medium"/>
                <a:ea typeface="Barlow Condensed Medium"/>
                <a:cs typeface="Barlow Condensed Medium"/>
                <a:sym typeface="Barlow Condensed Medium"/>
              </a:rPr>
              <a:t>NEWS SLIDES</a:t>
            </a:r>
            <a:endParaRPr/>
          </a:p>
        </p:txBody>
      </p:sp>
      <p:pic>
        <p:nvPicPr>
          <p:cNvPr id="48" name="Google Shape;48;p7"/>
          <p:cNvPicPr preferRelativeResize="0"/>
          <p:nvPr/>
        </p:nvPicPr>
        <p:blipFill>
          <a:blip r:embed="rId3">
            <a:alphaModFix/>
          </a:blip>
          <a:stretch>
            <a:fillRect/>
          </a:stretch>
        </p:blipFill>
        <p:spPr>
          <a:xfrm>
            <a:off x="-1185548" y="607598"/>
            <a:ext cx="21129175" cy="10574869"/>
          </a:xfrm>
          <a:prstGeom prst="rect">
            <a:avLst/>
          </a:prstGeom>
          <a:noFill/>
          <a:ln>
            <a:noFill/>
          </a:ln>
        </p:spPr>
      </p:pic>
      <p:grpSp>
        <p:nvGrpSpPr>
          <p:cNvPr id="49" name="Google Shape;49;p7"/>
          <p:cNvGrpSpPr/>
          <p:nvPr/>
        </p:nvGrpSpPr>
        <p:grpSpPr>
          <a:xfrm>
            <a:off x="-336150" y="9258300"/>
            <a:ext cx="18960300" cy="1543050"/>
            <a:chOff x="0" y="0"/>
            <a:chExt cx="4993659" cy="406400"/>
          </a:xfrm>
        </p:grpSpPr>
        <p:sp>
          <p:nvSpPr>
            <p:cNvPr id="50" name="Google Shape;50;p7"/>
            <p:cNvSpPr/>
            <p:nvPr/>
          </p:nvSpPr>
          <p:spPr>
            <a:xfrm>
              <a:off x="0" y="0"/>
              <a:ext cx="4993659" cy="406400"/>
            </a:xfrm>
            <a:custGeom>
              <a:rect b="b" l="l" r="r" t="t"/>
              <a:pathLst>
                <a:path extrusionOk="0" h="406400" w="4993659">
                  <a:moveTo>
                    <a:pt x="0" y="0"/>
                  </a:moveTo>
                  <a:lnTo>
                    <a:pt x="4993659" y="0"/>
                  </a:lnTo>
                  <a:lnTo>
                    <a:pt x="4993659" y="406400"/>
                  </a:lnTo>
                  <a:lnTo>
                    <a:pt x="0" y="406400"/>
                  </a:lnTo>
                  <a:close/>
                </a:path>
              </a:pathLst>
            </a:custGeom>
            <a:solidFill>
              <a:srgbClr val="81523D"/>
            </a:solidFill>
            <a:ln cap="sq" cmpd="sng" w="76200">
              <a:solidFill>
                <a:srgbClr val="2F2E32"/>
              </a:solidFill>
              <a:prstDash val="solid"/>
              <a:miter lim="8000"/>
              <a:headEnd len="sm" w="sm" type="none"/>
              <a:tailEnd len="sm" w="sm" type="none"/>
            </a:ln>
          </p:spPr>
        </p:sp>
        <p:sp>
          <p:nvSpPr>
            <p:cNvPr id="51" name="Google Shape;51;p7"/>
            <p:cNvSpPr txBox="1"/>
            <p:nvPr/>
          </p:nvSpPr>
          <p:spPr>
            <a:xfrm>
              <a:off x="0" y="85725"/>
              <a:ext cx="4993659" cy="320675"/>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 name="Google Shape;52;p7"/>
          <p:cNvSpPr/>
          <p:nvPr/>
        </p:nvSpPr>
        <p:spPr>
          <a:xfrm>
            <a:off x="5558583" y="5673855"/>
            <a:ext cx="1654381" cy="4271875"/>
          </a:xfrm>
          <a:custGeom>
            <a:rect b="b" l="l" r="r" t="t"/>
            <a:pathLst>
              <a:path extrusionOk="0" h="4271875" w="1654381">
                <a:moveTo>
                  <a:pt x="0" y="0"/>
                </a:moveTo>
                <a:lnTo>
                  <a:pt x="1654381" y="0"/>
                </a:lnTo>
                <a:lnTo>
                  <a:pt x="1654381" y="4271875"/>
                </a:lnTo>
                <a:lnTo>
                  <a:pt x="0" y="4271875"/>
                </a:lnTo>
                <a:lnTo>
                  <a:pt x="0" y="0"/>
                </a:lnTo>
                <a:close/>
              </a:path>
            </a:pathLst>
          </a:custGeom>
          <a:blipFill rotWithShape="1">
            <a:blip r:embed="rId4">
              <a:alphaModFix/>
            </a:blip>
            <a:stretch>
              <a:fillRect b="0" l="0" r="0" t="0"/>
            </a:stretch>
          </a:blipFill>
          <a:ln>
            <a:noFill/>
          </a:ln>
        </p:spPr>
      </p:sp>
      <p:sp>
        <p:nvSpPr>
          <p:cNvPr id="53" name="Google Shape;53;p7"/>
          <p:cNvSpPr/>
          <p:nvPr/>
        </p:nvSpPr>
        <p:spPr>
          <a:xfrm flipH="1">
            <a:off x="11191005" y="5673855"/>
            <a:ext cx="1654381" cy="4271875"/>
          </a:xfrm>
          <a:custGeom>
            <a:rect b="b" l="l" r="r" t="t"/>
            <a:pathLst>
              <a:path extrusionOk="0" h="4271875" w="1654381">
                <a:moveTo>
                  <a:pt x="1654380" y="0"/>
                </a:moveTo>
                <a:lnTo>
                  <a:pt x="0" y="0"/>
                </a:lnTo>
                <a:lnTo>
                  <a:pt x="0" y="4271875"/>
                </a:lnTo>
                <a:lnTo>
                  <a:pt x="1654380" y="4271875"/>
                </a:lnTo>
                <a:lnTo>
                  <a:pt x="1654380" y="0"/>
                </a:lnTo>
                <a:close/>
              </a:path>
            </a:pathLst>
          </a:custGeom>
          <a:blipFill rotWithShape="1">
            <a:blip r:embed="rId5">
              <a:alphaModFix/>
            </a:blip>
            <a:stretch>
              <a:fillRect b="0" l="0" r="0" t="0"/>
            </a:stretch>
          </a:blipFill>
          <a:ln>
            <a:noFill/>
          </a:ln>
        </p:spPr>
      </p:sp>
      <p:sp>
        <p:nvSpPr>
          <p:cNvPr id="54" name="Google Shape;54;p7"/>
          <p:cNvSpPr txBox="1"/>
          <p:nvPr/>
        </p:nvSpPr>
        <p:spPr>
          <a:xfrm>
            <a:off x="6549013" y="1638200"/>
            <a:ext cx="5190000" cy="492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0F1A38"/>
                </a:solidFill>
                <a:latin typeface="Barlow Condensed Medium"/>
                <a:ea typeface="Barlow Condensed Medium"/>
                <a:cs typeface="Barlow Condensed Medium"/>
                <a:sym typeface="Barlow Condensed Medium"/>
              </a:rPr>
              <a:t>SLIDESCARNIVAL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56" name="Shape 156"/>
        <p:cNvGrpSpPr/>
        <p:nvPr/>
      </p:nvGrpSpPr>
      <p:grpSpPr>
        <a:xfrm>
          <a:off x="0" y="0"/>
          <a:ext cx="0" cy="0"/>
          <a:chOff x="0" y="0"/>
          <a:chExt cx="0" cy="0"/>
        </a:xfrm>
      </p:grpSpPr>
      <p:grpSp>
        <p:nvGrpSpPr>
          <p:cNvPr id="157" name="Google Shape;157;p16"/>
          <p:cNvGrpSpPr/>
          <p:nvPr/>
        </p:nvGrpSpPr>
        <p:grpSpPr>
          <a:xfrm>
            <a:off x="4690913" y="1220394"/>
            <a:ext cx="8906174" cy="7846211"/>
            <a:chOff x="0" y="0"/>
            <a:chExt cx="2345659" cy="2066492"/>
          </a:xfrm>
        </p:grpSpPr>
        <p:sp>
          <p:nvSpPr>
            <p:cNvPr id="158" name="Google Shape;158;p16"/>
            <p:cNvSpPr/>
            <p:nvPr/>
          </p:nvSpPr>
          <p:spPr>
            <a:xfrm>
              <a:off x="0" y="0"/>
              <a:ext cx="2345659" cy="2066492"/>
            </a:xfrm>
            <a:custGeom>
              <a:rect b="b" l="l" r="r" t="t"/>
              <a:pathLst>
                <a:path extrusionOk="0" h="2066492" w="2345659">
                  <a:moveTo>
                    <a:pt x="0" y="0"/>
                  </a:moveTo>
                  <a:lnTo>
                    <a:pt x="2345659" y="0"/>
                  </a:lnTo>
                  <a:lnTo>
                    <a:pt x="2345659" y="2066492"/>
                  </a:lnTo>
                  <a:lnTo>
                    <a:pt x="0" y="2066492"/>
                  </a:lnTo>
                  <a:close/>
                </a:path>
              </a:pathLst>
            </a:custGeom>
            <a:solidFill>
              <a:srgbClr val="F9F0E7"/>
            </a:solidFill>
            <a:ln cap="sq" cmpd="sng" w="76200">
              <a:solidFill>
                <a:srgbClr val="607085"/>
              </a:solidFill>
              <a:prstDash val="solid"/>
              <a:miter lim="8000"/>
              <a:headEnd len="sm" w="sm" type="none"/>
              <a:tailEnd len="sm" w="sm" type="none"/>
            </a:ln>
          </p:spPr>
        </p:sp>
        <p:sp>
          <p:nvSpPr>
            <p:cNvPr id="159" name="Google Shape;159;p16"/>
            <p:cNvSpPr txBox="1"/>
            <p:nvPr/>
          </p:nvSpPr>
          <p:spPr>
            <a:xfrm>
              <a:off x="0" y="85725"/>
              <a:ext cx="2345659" cy="1980767"/>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0" name="Google Shape;160;p16"/>
          <p:cNvPicPr preferRelativeResize="0"/>
          <p:nvPr/>
        </p:nvPicPr>
        <p:blipFill>
          <a:blip r:embed="rId3">
            <a:alphaModFix/>
          </a:blip>
          <a:stretch>
            <a:fillRect/>
          </a:stretch>
        </p:blipFill>
        <p:spPr>
          <a:xfrm>
            <a:off x="-1624725" y="1124550"/>
            <a:ext cx="22194627" cy="9818526"/>
          </a:xfrm>
          <a:prstGeom prst="rect">
            <a:avLst/>
          </a:prstGeom>
          <a:noFill/>
          <a:ln>
            <a:noFill/>
          </a:ln>
        </p:spPr>
      </p:pic>
      <p:sp>
        <p:nvSpPr>
          <p:cNvPr id="161" name="Google Shape;161;p16"/>
          <p:cNvSpPr txBox="1"/>
          <p:nvPr/>
        </p:nvSpPr>
        <p:spPr>
          <a:xfrm>
            <a:off x="5600700" y="3334218"/>
            <a:ext cx="7086600" cy="1477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2000" u="none" cap="none" strike="noStrike">
                <a:solidFill>
                  <a:srgbClr val="138085"/>
                </a:solidFill>
                <a:latin typeface="Barlow Condensed Medium"/>
                <a:ea typeface="Barlow Condensed Medium"/>
                <a:cs typeface="Barlow Condensed Medium"/>
                <a:sym typeface="Barlow Condensed Medium"/>
              </a:rPr>
              <a:t>Story One</a:t>
            </a:r>
            <a:endParaRPr/>
          </a:p>
        </p:txBody>
      </p:sp>
      <p:sp>
        <p:nvSpPr>
          <p:cNvPr id="162" name="Google Shape;162;p16"/>
          <p:cNvSpPr txBox="1"/>
          <p:nvPr/>
        </p:nvSpPr>
        <p:spPr>
          <a:xfrm>
            <a:off x="5600700" y="5066832"/>
            <a:ext cx="7086600" cy="226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F1A38"/>
                </a:solidFill>
                <a:latin typeface="Barlow Condensed"/>
                <a:ea typeface="Barlow Condensed"/>
                <a:cs typeface="Barlow Condensed"/>
                <a:sym typeface="Barlow Condensed"/>
              </a:rPr>
              <a:t>Elaborate on the story here.</a:t>
            </a:r>
            <a:endParaRPr/>
          </a:p>
          <a:p>
            <a:pPr indent="0" lvl="0" marL="0" marR="0" rtl="0" algn="ctr">
              <a:lnSpc>
                <a:spcPct val="100000"/>
              </a:lnSpc>
              <a:spcBef>
                <a:spcPts val="0"/>
              </a:spcBef>
              <a:spcAft>
                <a:spcPts val="0"/>
              </a:spcAft>
              <a:buNone/>
            </a:pPr>
            <a:r>
              <a:rPr b="0" i="0" lang="en-US" sz="2100" u="none" cap="none" strike="noStrike">
                <a:solidFill>
                  <a:srgbClr val="0F1A38"/>
                </a:solidFill>
                <a:latin typeface="Barlow Condensed"/>
                <a:ea typeface="Barlow Condensed"/>
                <a:cs typeface="Barlow Condensed"/>
                <a:sym typeface="Barlow Condensed"/>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Tree>
  </p:cSld>
  <p:clrMapOvr>
    <a:masterClrMapping/>
  </p:clrMapOvr>
  <p:transition spd="med">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66" name="Shape 166"/>
        <p:cNvGrpSpPr/>
        <p:nvPr/>
      </p:nvGrpSpPr>
      <p:grpSpPr>
        <a:xfrm>
          <a:off x="0" y="0"/>
          <a:ext cx="0" cy="0"/>
          <a:chOff x="0" y="0"/>
          <a:chExt cx="0" cy="0"/>
        </a:xfrm>
      </p:grpSpPr>
      <p:grpSp>
        <p:nvGrpSpPr>
          <p:cNvPr id="167" name="Google Shape;167;p17"/>
          <p:cNvGrpSpPr/>
          <p:nvPr/>
        </p:nvGrpSpPr>
        <p:grpSpPr>
          <a:xfrm>
            <a:off x="7317858" y="352007"/>
            <a:ext cx="10418849" cy="9582986"/>
            <a:chOff x="0" y="0"/>
            <a:chExt cx="2744059" cy="2523914"/>
          </a:xfrm>
        </p:grpSpPr>
        <p:sp>
          <p:nvSpPr>
            <p:cNvPr id="168" name="Google Shape;168;p17"/>
            <p:cNvSpPr/>
            <p:nvPr/>
          </p:nvSpPr>
          <p:spPr>
            <a:xfrm>
              <a:off x="0" y="0"/>
              <a:ext cx="2744059" cy="2523914"/>
            </a:xfrm>
            <a:custGeom>
              <a:rect b="b" l="l" r="r" t="t"/>
              <a:pathLst>
                <a:path extrusionOk="0" h="2523914" w="2744059">
                  <a:moveTo>
                    <a:pt x="0" y="0"/>
                  </a:moveTo>
                  <a:lnTo>
                    <a:pt x="2744059" y="0"/>
                  </a:lnTo>
                  <a:lnTo>
                    <a:pt x="2744059" y="2523914"/>
                  </a:lnTo>
                  <a:lnTo>
                    <a:pt x="0" y="2523914"/>
                  </a:lnTo>
                  <a:close/>
                </a:path>
              </a:pathLst>
            </a:custGeom>
            <a:solidFill>
              <a:srgbClr val="F9F0E7"/>
            </a:solidFill>
            <a:ln cap="sq" cmpd="sng" w="76200">
              <a:solidFill>
                <a:srgbClr val="607085"/>
              </a:solidFill>
              <a:prstDash val="solid"/>
              <a:miter lim="8000"/>
              <a:headEnd len="sm" w="sm" type="none"/>
              <a:tailEnd len="sm" w="sm" type="none"/>
            </a:ln>
          </p:spPr>
        </p:sp>
        <p:sp>
          <p:nvSpPr>
            <p:cNvPr id="169" name="Google Shape;169;p17"/>
            <p:cNvSpPr txBox="1"/>
            <p:nvPr/>
          </p:nvSpPr>
          <p:spPr>
            <a:xfrm>
              <a:off x="0" y="85725"/>
              <a:ext cx="2744059" cy="2438189"/>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0" name="Google Shape;170;p17"/>
          <p:cNvPicPr preferRelativeResize="0"/>
          <p:nvPr/>
        </p:nvPicPr>
        <p:blipFill>
          <a:blip r:embed="rId3">
            <a:alphaModFix/>
          </a:blip>
          <a:stretch>
            <a:fillRect/>
          </a:stretch>
        </p:blipFill>
        <p:spPr>
          <a:xfrm>
            <a:off x="-4708875" y="350583"/>
            <a:ext cx="12334874" cy="9936442"/>
          </a:xfrm>
          <a:prstGeom prst="rect">
            <a:avLst/>
          </a:prstGeom>
          <a:noFill/>
          <a:ln>
            <a:noFill/>
          </a:ln>
        </p:spPr>
      </p:pic>
      <p:pic>
        <p:nvPicPr>
          <p:cNvPr id="171" name="Google Shape;171;p17"/>
          <p:cNvPicPr preferRelativeResize="0"/>
          <p:nvPr/>
        </p:nvPicPr>
        <p:blipFill>
          <a:blip r:embed="rId4">
            <a:alphaModFix/>
          </a:blip>
          <a:stretch>
            <a:fillRect/>
          </a:stretch>
        </p:blipFill>
        <p:spPr>
          <a:xfrm>
            <a:off x="15859425" y="-523902"/>
            <a:ext cx="2874500" cy="3281725"/>
          </a:xfrm>
          <a:prstGeom prst="rect">
            <a:avLst/>
          </a:prstGeom>
          <a:noFill/>
          <a:ln>
            <a:noFill/>
          </a:ln>
        </p:spPr>
      </p:pic>
      <p:sp>
        <p:nvSpPr>
          <p:cNvPr id="172" name="Google Shape;172;p17"/>
          <p:cNvSpPr txBox="1"/>
          <p:nvPr/>
        </p:nvSpPr>
        <p:spPr>
          <a:xfrm>
            <a:off x="8115300" y="3334218"/>
            <a:ext cx="9144000" cy="1477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2000" u="none" cap="none" strike="noStrike">
                <a:solidFill>
                  <a:srgbClr val="138085"/>
                </a:solidFill>
                <a:latin typeface="Barlow Condensed Medium"/>
                <a:ea typeface="Barlow Condensed Medium"/>
                <a:cs typeface="Barlow Condensed Medium"/>
                <a:sym typeface="Barlow Condensed Medium"/>
              </a:rPr>
              <a:t>Story Two</a:t>
            </a:r>
            <a:endParaRPr/>
          </a:p>
        </p:txBody>
      </p:sp>
      <p:sp>
        <p:nvSpPr>
          <p:cNvPr id="173" name="Google Shape;173;p17"/>
          <p:cNvSpPr txBox="1"/>
          <p:nvPr/>
        </p:nvSpPr>
        <p:spPr>
          <a:xfrm>
            <a:off x="8115300" y="5066832"/>
            <a:ext cx="91440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F1A38"/>
                </a:solidFill>
                <a:latin typeface="Barlow Condensed"/>
                <a:ea typeface="Barlow Condensed"/>
                <a:cs typeface="Barlow Condensed"/>
                <a:sym typeface="Barlow Condensed"/>
              </a:rPr>
              <a:t>Elaborate on the story here.</a:t>
            </a:r>
            <a:endParaRPr/>
          </a:p>
          <a:p>
            <a:pPr indent="0" lvl="0" marL="0" marR="0" rtl="0" algn="l">
              <a:lnSpc>
                <a:spcPct val="100000"/>
              </a:lnSpc>
              <a:spcBef>
                <a:spcPts val="0"/>
              </a:spcBef>
              <a:spcAft>
                <a:spcPts val="0"/>
              </a:spcAft>
              <a:buNone/>
            </a:pPr>
            <a:r>
              <a:rPr b="0" i="0" lang="en-US" sz="2100" u="none" cap="none" strike="noStrike">
                <a:solidFill>
                  <a:srgbClr val="0F1A38"/>
                </a:solidFill>
                <a:latin typeface="Barlow Condensed"/>
                <a:ea typeface="Barlow Condensed"/>
                <a:cs typeface="Barlow Condensed"/>
                <a:sym typeface="Barlow Condensed"/>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Tree>
  </p:cSld>
  <p:clrMapOvr>
    <a:masterClrMapping/>
  </p:clrMapOvr>
  <p:transition spd="med">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77" name="Shape 177"/>
        <p:cNvGrpSpPr/>
        <p:nvPr/>
      </p:nvGrpSpPr>
      <p:grpSpPr>
        <a:xfrm>
          <a:off x="0" y="0"/>
          <a:ext cx="0" cy="0"/>
          <a:chOff x="0" y="0"/>
          <a:chExt cx="0" cy="0"/>
        </a:xfrm>
      </p:grpSpPr>
      <p:grpSp>
        <p:nvGrpSpPr>
          <p:cNvPr id="178" name="Google Shape;178;p18"/>
          <p:cNvGrpSpPr/>
          <p:nvPr/>
        </p:nvGrpSpPr>
        <p:grpSpPr>
          <a:xfrm>
            <a:off x="12918649" y="4911566"/>
            <a:ext cx="4340651" cy="4346734"/>
            <a:chOff x="0" y="0"/>
            <a:chExt cx="1143217" cy="1144819"/>
          </a:xfrm>
        </p:grpSpPr>
        <p:sp>
          <p:nvSpPr>
            <p:cNvPr id="179" name="Google Shape;179;p18"/>
            <p:cNvSpPr/>
            <p:nvPr/>
          </p:nvSpPr>
          <p:spPr>
            <a:xfrm>
              <a:off x="0" y="0"/>
              <a:ext cx="1143217" cy="1144819"/>
            </a:xfrm>
            <a:custGeom>
              <a:rect b="b" l="l" r="r" t="t"/>
              <a:pathLst>
                <a:path extrusionOk="0" h="1144819" w="1143217">
                  <a:moveTo>
                    <a:pt x="0" y="0"/>
                  </a:moveTo>
                  <a:lnTo>
                    <a:pt x="1143217" y="0"/>
                  </a:lnTo>
                  <a:lnTo>
                    <a:pt x="1143217" y="1144819"/>
                  </a:lnTo>
                  <a:lnTo>
                    <a:pt x="0" y="1144819"/>
                  </a:lnTo>
                  <a:close/>
                </a:path>
              </a:pathLst>
            </a:custGeom>
            <a:solidFill>
              <a:srgbClr val="F9F0E7"/>
            </a:solidFill>
            <a:ln cap="sq" cmpd="sng" w="76200">
              <a:solidFill>
                <a:srgbClr val="607085"/>
              </a:solidFill>
              <a:prstDash val="solid"/>
              <a:miter lim="8000"/>
              <a:headEnd len="sm" w="sm" type="none"/>
              <a:tailEnd len="sm" w="sm" type="none"/>
            </a:ln>
          </p:spPr>
        </p:sp>
        <p:sp>
          <p:nvSpPr>
            <p:cNvPr id="180" name="Google Shape;180;p18"/>
            <p:cNvSpPr txBox="1"/>
            <p:nvPr/>
          </p:nvSpPr>
          <p:spPr>
            <a:xfrm>
              <a:off x="0" y="85725"/>
              <a:ext cx="1143217" cy="1059094"/>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1" name="Google Shape;181;p18"/>
          <p:cNvPicPr preferRelativeResize="0"/>
          <p:nvPr/>
        </p:nvPicPr>
        <p:blipFill>
          <a:blip r:embed="rId3">
            <a:alphaModFix/>
          </a:blip>
          <a:stretch>
            <a:fillRect/>
          </a:stretch>
        </p:blipFill>
        <p:spPr>
          <a:xfrm>
            <a:off x="16906002" y="8127917"/>
            <a:ext cx="706600" cy="1551996"/>
          </a:xfrm>
          <a:prstGeom prst="rect">
            <a:avLst/>
          </a:prstGeom>
          <a:noFill/>
          <a:ln>
            <a:noFill/>
          </a:ln>
        </p:spPr>
      </p:pic>
      <p:grpSp>
        <p:nvGrpSpPr>
          <p:cNvPr id="182" name="Google Shape;182;p18"/>
          <p:cNvGrpSpPr/>
          <p:nvPr/>
        </p:nvGrpSpPr>
        <p:grpSpPr>
          <a:xfrm>
            <a:off x="1028700" y="4911566"/>
            <a:ext cx="4340651" cy="4346734"/>
            <a:chOff x="0" y="0"/>
            <a:chExt cx="1143217" cy="1144819"/>
          </a:xfrm>
        </p:grpSpPr>
        <p:sp>
          <p:nvSpPr>
            <p:cNvPr id="183" name="Google Shape;183;p18"/>
            <p:cNvSpPr/>
            <p:nvPr/>
          </p:nvSpPr>
          <p:spPr>
            <a:xfrm>
              <a:off x="0" y="0"/>
              <a:ext cx="1143217" cy="1144819"/>
            </a:xfrm>
            <a:custGeom>
              <a:rect b="b" l="l" r="r" t="t"/>
              <a:pathLst>
                <a:path extrusionOk="0" h="1144819" w="1143217">
                  <a:moveTo>
                    <a:pt x="0" y="0"/>
                  </a:moveTo>
                  <a:lnTo>
                    <a:pt x="1143217" y="0"/>
                  </a:lnTo>
                  <a:lnTo>
                    <a:pt x="1143217" y="1144819"/>
                  </a:lnTo>
                  <a:lnTo>
                    <a:pt x="0" y="1144819"/>
                  </a:lnTo>
                  <a:close/>
                </a:path>
              </a:pathLst>
            </a:custGeom>
            <a:solidFill>
              <a:srgbClr val="F9F0E7"/>
            </a:solidFill>
            <a:ln cap="sq" cmpd="sng" w="76200">
              <a:solidFill>
                <a:srgbClr val="607085"/>
              </a:solidFill>
              <a:prstDash val="solid"/>
              <a:miter lim="8000"/>
              <a:headEnd len="sm" w="sm" type="none"/>
              <a:tailEnd len="sm" w="sm" type="none"/>
            </a:ln>
          </p:spPr>
        </p:sp>
        <p:sp>
          <p:nvSpPr>
            <p:cNvPr id="184" name="Google Shape;184;p18"/>
            <p:cNvSpPr txBox="1"/>
            <p:nvPr/>
          </p:nvSpPr>
          <p:spPr>
            <a:xfrm>
              <a:off x="0" y="85725"/>
              <a:ext cx="1143217" cy="1059094"/>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18"/>
          <p:cNvGrpSpPr/>
          <p:nvPr/>
        </p:nvGrpSpPr>
        <p:grpSpPr>
          <a:xfrm>
            <a:off x="6977798" y="4911566"/>
            <a:ext cx="4340651" cy="4346734"/>
            <a:chOff x="0" y="0"/>
            <a:chExt cx="1143217" cy="1144819"/>
          </a:xfrm>
        </p:grpSpPr>
        <p:sp>
          <p:nvSpPr>
            <p:cNvPr id="186" name="Google Shape;186;p18"/>
            <p:cNvSpPr/>
            <p:nvPr/>
          </p:nvSpPr>
          <p:spPr>
            <a:xfrm>
              <a:off x="0" y="0"/>
              <a:ext cx="1143217" cy="1144819"/>
            </a:xfrm>
            <a:custGeom>
              <a:rect b="b" l="l" r="r" t="t"/>
              <a:pathLst>
                <a:path extrusionOk="0" h="1144819" w="1143217">
                  <a:moveTo>
                    <a:pt x="0" y="0"/>
                  </a:moveTo>
                  <a:lnTo>
                    <a:pt x="1143217" y="0"/>
                  </a:lnTo>
                  <a:lnTo>
                    <a:pt x="1143217" y="1144819"/>
                  </a:lnTo>
                  <a:lnTo>
                    <a:pt x="0" y="1144819"/>
                  </a:lnTo>
                  <a:close/>
                </a:path>
              </a:pathLst>
            </a:custGeom>
            <a:solidFill>
              <a:srgbClr val="F9F0E7"/>
            </a:solidFill>
            <a:ln cap="sq" cmpd="sng" w="76200">
              <a:solidFill>
                <a:srgbClr val="607085"/>
              </a:solidFill>
              <a:prstDash val="solid"/>
              <a:miter lim="8000"/>
              <a:headEnd len="sm" w="sm" type="none"/>
              <a:tailEnd len="sm" w="sm" type="none"/>
            </a:ln>
          </p:spPr>
        </p:sp>
        <p:sp>
          <p:nvSpPr>
            <p:cNvPr id="187" name="Google Shape;187;p18"/>
            <p:cNvSpPr txBox="1"/>
            <p:nvPr/>
          </p:nvSpPr>
          <p:spPr>
            <a:xfrm>
              <a:off x="0" y="85725"/>
              <a:ext cx="1143217" cy="1059094"/>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18"/>
          <p:cNvGrpSpPr/>
          <p:nvPr/>
        </p:nvGrpSpPr>
        <p:grpSpPr>
          <a:xfrm>
            <a:off x="2057739" y="434398"/>
            <a:ext cx="14172523" cy="3224150"/>
            <a:chOff x="0" y="0"/>
            <a:chExt cx="3732681" cy="849159"/>
          </a:xfrm>
        </p:grpSpPr>
        <p:sp>
          <p:nvSpPr>
            <p:cNvPr id="189" name="Google Shape;189;p18"/>
            <p:cNvSpPr/>
            <p:nvPr/>
          </p:nvSpPr>
          <p:spPr>
            <a:xfrm>
              <a:off x="0" y="0"/>
              <a:ext cx="3732681" cy="849159"/>
            </a:xfrm>
            <a:custGeom>
              <a:rect b="b" l="l" r="r" t="t"/>
              <a:pathLst>
                <a:path extrusionOk="0" h="849159" w="3732681">
                  <a:moveTo>
                    <a:pt x="0" y="0"/>
                  </a:moveTo>
                  <a:lnTo>
                    <a:pt x="3732681" y="0"/>
                  </a:lnTo>
                  <a:lnTo>
                    <a:pt x="3732681" y="849159"/>
                  </a:lnTo>
                  <a:lnTo>
                    <a:pt x="0" y="849159"/>
                  </a:lnTo>
                  <a:close/>
                </a:path>
              </a:pathLst>
            </a:custGeom>
            <a:solidFill>
              <a:srgbClr val="F9F0E7"/>
            </a:solidFill>
            <a:ln cap="sq" cmpd="sng" w="76200">
              <a:solidFill>
                <a:srgbClr val="607085"/>
              </a:solidFill>
              <a:prstDash val="solid"/>
              <a:miter lim="8000"/>
              <a:headEnd len="sm" w="sm" type="none"/>
              <a:tailEnd len="sm" w="sm" type="none"/>
            </a:ln>
          </p:spPr>
        </p:sp>
        <p:sp>
          <p:nvSpPr>
            <p:cNvPr id="190" name="Google Shape;190;p18"/>
            <p:cNvSpPr txBox="1"/>
            <p:nvPr/>
          </p:nvSpPr>
          <p:spPr>
            <a:xfrm>
              <a:off x="0" y="85725"/>
              <a:ext cx="3732681" cy="763434"/>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1" name="Google Shape;191;p18"/>
          <p:cNvPicPr preferRelativeResize="0"/>
          <p:nvPr/>
        </p:nvPicPr>
        <p:blipFill>
          <a:blip r:embed="rId4">
            <a:alphaModFix/>
          </a:blip>
          <a:stretch>
            <a:fillRect/>
          </a:stretch>
        </p:blipFill>
        <p:spPr>
          <a:xfrm>
            <a:off x="1702550" y="5120935"/>
            <a:ext cx="2992974" cy="2777332"/>
          </a:xfrm>
          <a:prstGeom prst="rect">
            <a:avLst/>
          </a:prstGeom>
          <a:noFill/>
          <a:ln>
            <a:noFill/>
          </a:ln>
        </p:spPr>
      </p:pic>
      <p:pic>
        <p:nvPicPr>
          <p:cNvPr id="192" name="Google Shape;192;p18"/>
          <p:cNvPicPr preferRelativeResize="0"/>
          <p:nvPr/>
        </p:nvPicPr>
        <p:blipFill>
          <a:blip r:embed="rId5">
            <a:alphaModFix/>
          </a:blip>
          <a:stretch>
            <a:fillRect/>
          </a:stretch>
        </p:blipFill>
        <p:spPr>
          <a:xfrm>
            <a:off x="7648525" y="5120946"/>
            <a:ext cx="2992974" cy="2777330"/>
          </a:xfrm>
          <a:prstGeom prst="rect">
            <a:avLst/>
          </a:prstGeom>
          <a:noFill/>
          <a:ln>
            <a:noFill/>
          </a:ln>
        </p:spPr>
      </p:pic>
      <p:pic>
        <p:nvPicPr>
          <p:cNvPr id="193" name="Google Shape;193;p18"/>
          <p:cNvPicPr preferRelativeResize="0"/>
          <p:nvPr/>
        </p:nvPicPr>
        <p:blipFill>
          <a:blip r:embed="rId6">
            <a:alphaModFix/>
          </a:blip>
          <a:stretch>
            <a:fillRect/>
          </a:stretch>
        </p:blipFill>
        <p:spPr>
          <a:xfrm>
            <a:off x="13702700" y="5221340"/>
            <a:ext cx="2884776" cy="2676927"/>
          </a:xfrm>
          <a:prstGeom prst="rect">
            <a:avLst/>
          </a:prstGeom>
          <a:noFill/>
          <a:ln>
            <a:noFill/>
          </a:ln>
        </p:spPr>
      </p:pic>
      <p:pic>
        <p:nvPicPr>
          <p:cNvPr id="194" name="Google Shape;194;p18"/>
          <p:cNvPicPr preferRelativeResize="0"/>
          <p:nvPr/>
        </p:nvPicPr>
        <p:blipFill>
          <a:blip r:embed="rId7">
            <a:alphaModFix/>
          </a:blip>
          <a:stretch>
            <a:fillRect/>
          </a:stretch>
        </p:blipFill>
        <p:spPr>
          <a:xfrm>
            <a:off x="10641506" y="4527000"/>
            <a:ext cx="1353887" cy="1233000"/>
          </a:xfrm>
          <a:prstGeom prst="rect">
            <a:avLst/>
          </a:prstGeom>
          <a:noFill/>
          <a:ln>
            <a:noFill/>
          </a:ln>
        </p:spPr>
      </p:pic>
      <p:pic>
        <p:nvPicPr>
          <p:cNvPr id="195" name="Google Shape;195;p18"/>
          <p:cNvPicPr preferRelativeResize="0"/>
          <p:nvPr/>
        </p:nvPicPr>
        <p:blipFill>
          <a:blip r:embed="rId8">
            <a:alphaModFix/>
          </a:blip>
          <a:stretch>
            <a:fillRect/>
          </a:stretch>
        </p:blipFill>
        <p:spPr>
          <a:xfrm>
            <a:off x="545675" y="4295062"/>
            <a:ext cx="966050" cy="1232999"/>
          </a:xfrm>
          <a:prstGeom prst="rect">
            <a:avLst/>
          </a:prstGeom>
          <a:noFill/>
          <a:ln>
            <a:noFill/>
          </a:ln>
        </p:spPr>
      </p:pic>
      <p:sp>
        <p:nvSpPr>
          <p:cNvPr id="196" name="Google Shape;196;p18"/>
          <p:cNvSpPr txBox="1"/>
          <p:nvPr/>
        </p:nvSpPr>
        <p:spPr>
          <a:xfrm>
            <a:off x="2597400" y="1352550"/>
            <a:ext cx="13093201" cy="150495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2000" u="none" cap="none" strike="noStrike">
                <a:solidFill>
                  <a:srgbClr val="138085"/>
                </a:solidFill>
                <a:latin typeface="Barlow Condensed Medium"/>
                <a:ea typeface="Barlow Condensed Medium"/>
                <a:cs typeface="Barlow Condensed Medium"/>
                <a:sym typeface="Barlow Condensed Medium"/>
              </a:rPr>
              <a:t>Our Team</a:t>
            </a:r>
            <a:endParaRPr/>
          </a:p>
        </p:txBody>
      </p:sp>
      <p:sp>
        <p:nvSpPr>
          <p:cNvPr id="197" name="Google Shape;197;p18"/>
          <p:cNvSpPr txBox="1"/>
          <p:nvPr/>
        </p:nvSpPr>
        <p:spPr>
          <a:xfrm>
            <a:off x="1451924" y="8105734"/>
            <a:ext cx="3494203" cy="645795"/>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US" sz="4800" u="none" cap="none" strike="noStrike">
                <a:solidFill>
                  <a:srgbClr val="0F1A38"/>
                </a:solidFill>
                <a:latin typeface="Barlow Condensed Medium"/>
                <a:ea typeface="Barlow Condensed Medium"/>
                <a:cs typeface="Barlow Condensed Medium"/>
                <a:sym typeface="Barlow Condensed Medium"/>
              </a:rPr>
              <a:t>Jane Doe</a:t>
            </a:r>
            <a:endParaRPr/>
          </a:p>
        </p:txBody>
      </p:sp>
      <p:sp>
        <p:nvSpPr>
          <p:cNvPr id="198" name="Google Shape;198;p18"/>
          <p:cNvSpPr txBox="1"/>
          <p:nvPr/>
        </p:nvSpPr>
        <p:spPr>
          <a:xfrm>
            <a:off x="1451924" y="8742004"/>
            <a:ext cx="3494203" cy="323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F1A38"/>
                </a:solidFill>
                <a:latin typeface="Barlow Condensed"/>
                <a:ea typeface="Barlow Condensed"/>
                <a:cs typeface="Barlow Condensed"/>
                <a:sym typeface="Barlow Condensed"/>
              </a:rPr>
              <a:t>Position</a:t>
            </a:r>
            <a:endParaRPr/>
          </a:p>
        </p:txBody>
      </p:sp>
      <p:sp>
        <p:nvSpPr>
          <p:cNvPr id="199" name="Google Shape;199;p18"/>
          <p:cNvSpPr txBox="1"/>
          <p:nvPr/>
        </p:nvSpPr>
        <p:spPr>
          <a:xfrm>
            <a:off x="7396898" y="8105734"/>
            <a:ext cx="3494203" cy="645795"/>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US" sz="4800" u="none" cap="none" strike="noStrike">
                <a:solidFill>
                  <a:srgbClr val="0F1A38"/>
                </a:solidFill>
                <a:latin typeface="Barlow Condensed Medium"/>
                <a:ea typeface="Barlow Condensed Medium"/>
                <a:cs typeface="Barlow Condensed Medium"/>
                <a:sym typeface="Barlow Condensed Medium"/>
              </a:rPr>
              <a:t>John Doe</a:t>
            </a:r>
            <a:endParaRPr/>
          </a:p>
        </p:txBody>
      </p:sp>
      <p:sp>
        <p:nvSpPr>
          <p:cNvPr id="200" name="Google Shape;200;p18"/>
          <p:cNvSpPr txBox="1"/>
          <p:nvPr/>
        </p:nvSpPr>
        <p:spPr>
          <a:xfrm>
            <a:off x="7396898" y="8742004"/>
            <a:ext cx="3494203" cy="323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F1A38"/>
                </a:solidFill>
                <a:latin typeface="Barlow Condensed"/>
                <a:ea typeface="Barlow Condensed"/>
                <a:cs typeface="Barlow Condensed"/>
                <a:sym typeface="Barlow Condensed"/>
              </a:rPr>
              <a:t>Position</a:t>
            </a:r>
            <a:endParaRPr/>
          </a:p>
        </p:txBody>
      </p:sp>
      <p:sp>
        <p:nvSpPr>
          <p:cNvPr id="201" name="Google Shape;201;p18"/>
          <p:cNvSpPr txBox="1"/>
          <p:nvPr/>
        </p:nvSpPr>
        <p:spPr>
          <a:xfrm>
            <a:off x="13341873" y="8105734"/>
            <a:ext cx="3494203" cy="645795"/>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US" sz="4800" u="none" cap="none" strike="noStrike">
                <a:solidFill>
                  <a:srgbClr val="0F1A38"/>
                </a:solidFill>
                <a:latin typeface="Barlow Condensed Medium"/>
                <a:ea typeface="Barlow Condensed Medium"/>
                <a:cs typeface="Barlow Condensed Medium"/>
                <a:sym typeface="Barlow Condensed Medium"/>
              </a:rPr>
              <a:t>John Doe</a:t>
            </a:r>
            <a:endParaRPr/>
          </a:p>
        </p:txBody>
      </p:sp>
      <p:sp>
        <p:nvSpPr>
          <p:cNvPr id="202" name="Google Shape;202;p18"/>
          <p:cNvSpPr txBox="1"/>
          <p:nvPr/>
        </p:nvSpPr>
        <p:spPr>
          <a:xfrm>
            <a:off x="13341873" y="8742004"/>
            <a:ext cx="3494203" cy="323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F1A38"/>
                </a:solidFill>
                <a:latin typeface="Barlow Condensed"/>
                <a:ea typeface="Barlow Condensed"/>
                <a:cs typeface="Barlow Condensed"/>
                <a:sym typeface="Barlow Condensed"/>
              </a:rPr>
              <a:t>Position</a:t>
            </a:r>
            <a:endParaRPr/>
          </a:p>
        </p:txBody>
      </p:sp>
    </p:spTree>
  </p:cSld>
  <p:clrMapOvr>
    <a:masterClrMapping/>
  </p:clrMapOvr>
  <p:transition spd="med">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06" name="Shape 206"/>
        <p:cNvGrpSpPr/>
        <p:nvPr/>
      </p:nvGrpSpPr>
      <p:grpSpPr>
        <a:xfrm>
          <a:off x="0" y="0"/>
          <a:ext cx="0" cy="0"/>
          <a:chOff x="0" y="0"/>
          <a:chExt cx="0" cy="0"/>
        </a:xfrm>
      </p:grpSpPr>
      <p:grpSp>
        <p:nvGrpSpPr>
          <p:cNvPr id="207" name="Google Shape;207;p19"/>
          <p:cNvGrpSpPr/>
          <p:nvPr/>
        </p:nvGrpSpPr>
        <p:grpSpPr>
          <a:xfrm>
            <a:off x="1028700" y="686800"/>
            <a:ext cx="16230600" cy="4456700"/>
            <a:chOff x="0" y="0"/>
            <a:chExt cx="4274726" cy="1173781"/>
          </a:xfrm>
        </p:grpSpPr>
        <p:sp>
          <p:nvSpPr>
            <p:cNvPr id="208" name="Google Shape;208;p19"/>
            <p:cNvSpPr/>
            <p:nvPr/>
          </p:nvSpPr>
          <p:spPr>
            <a:xfrm>
              <a:off x="0" y="0"/>
              <a:ext cx="4274726" cy="1173781"/>
            </a:xfrm>
            <a:custGeom>
              <a:rect b="b" l="l" r="r" t="t"/>
              <a:pathLst>
                <a:path extrusionOk="0" h="1173781" w="4274726">
                  <a:moveTo>
                    <a:pt x="0" y="0"/>
                  </a:moveTo>
                  <a:lnTo>
                    <a:pt x="4274726" y="0"/>
                  </a:lnTo>
                  <a:lnTo>
                    <a:pt x="4274726" y="1173781"/>
                  </a:lnTo>
                  <a:lnTo>
                    <a:pt x="0" y="1173781"/>
                  </a:lnTo>
                  <a:close/>
                </a:path>
              </a:pathLst>
            </a:custGeom>
            <a:solidFill>
              <a:srgbClr val="F9F0E7"/>
            </a:solidFill>
            <a:ln cap="sq" cmpd="sng" w="76200">
              <a:solidFill>
                <a:srgbClr val="607085"/>
              </a:solidFill>
              <a:prstDash val="solid"/>
              <a:miter lim="8000"/>
              <a:headEnd len="sm" w="sm" type="none"/>
              <a:tailEnd len="sm" w="sm" type="none"/>
            </a:ln>
          </p:spPr>
        </p:sp>
        <p:sp>
          <p:nvSpPr>
            <p:cNvPr id="209" name="Google Shape;209;p19"/>
            <p:cNvSpPr txBox="1"/>
            <p:nvPr/>
          </p:nvSpPr>
          <p:spPr>
            <a:xfrm>
              <a:off x="0" y="85725"/>
              <a:ext cx="4274726" cy="1088056"/>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0" name="Google Shape;210;p19"/>
          <p:cNvSpPr txBox="1"/>
          <p:nvPr/>
        </p:nvSpPr>
        <p:spPr>
          <a:xfrm>
            <a:off x="1644975" y="1179696"/>
            <a:ext cx="14998200" cy="3546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4399" u="none" cap="none" strike="noStrike">
                <a:solidFill>
                  <a:srgbClr val="138085"/>
                </a:solidFill>
                <a:latin typeface="Barlow Condensed Medium"/>
                <a:ea typeface="Barlow Condensed Medium"/>
                <a:cs typeface="Barlow Condensed Medium"/>
                <a:sym typeface="Barlow Condensed Medium"/>
              </a:rPr>
              <a:t>WRITE AN ORIGINAL STATEMENT OR QUOTE</a:t>
            </a:r>
            <a:endParaRPr/>
          </a:p>
        </p:txBody>
      </p:sp>
      <p:pic>
        <p:nvPicPr>
          <p:cNvPr id="211" name="Google Shape;211;p19"/>
          <p:cNvPicPr preferRelativeResize="0"/>
          <p:nvPr/>
        </p:nvPicPr>
        <p:blipFill>
          <a:blip r:embed="rId3">
            <a:alphaModFix/>
          </a:blip>
          <a:stretch>
            <a:fillRect/>
          </a:stretch>
        </p:blipFill>
        <p:spPr>
          <a:xfrm>
            <a:off x="5572130" y="4671442"/>
            <a:ext cx="7143751" cy="6648033"/>
          </a:xfrm>
          <a:prstGeom prst="rect">
            <a:avLst/>
          </a:prstGeom>
          <a:noFill/>
          <a:ln>
            <a:noFill/>
          </a:ln>
        </p:spPr>
      </p:pic>
    </p:spTree>
  </p:cSld>
  <p:clrMapOvr>
    <a:masterClrMapping/>
  </p:clrMapOvr>
  <p:transition spd="med">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15" name="Shape 215"/>
        <p:cNvGrpSpPr/>
        <p:nvPr/>
      </p:nvGrpSpPr>
      <p:grpSpPr>
        <a:xfrm>
          <a:off x="0" y="0"/>
          <a:ext cx="0" cy="0"/>
          <a:chOff x="0" y="0"/>
          <a:chExt cx="0" cy="0"/>
        </a:xfrm>
      </p:grpSpPr>
      <p:grpSp>
        <p:nvGrpSpPr>
          <p:cNvPr id="216" name="Google Shape;216;p20"/>
          <p:cNvGrpSpPr/>
          <p:nvPr/>
        </p:nvGrpSpPr>
        <p:grpSpPr>
          <a:xfrm>
            <a:off x="237826" y="352007"/>
            <a:ext cx="8906174" cy="9582986"/>
            <a:chOff x="0" y="0"/>
            <a:chExt cx="2345659" cy="2523914"/>
          </a:xfrm>
        </p:grpSpPr>
        <p:sp>
          <p:nvSpPr>
            <p:cNvPr id="217" name="Google Shape;217;p20"/>
            <p:cNvSpPr/>
            <p:nvPr/>
          </p:nvSpPr>
          <p:spPr>
            <a:xfrm>
              <a:off x="0" y="0"/>
              <a:ext cx="2345659" cy="2523914"/>
            </a:xfrm>
            <a:custGeom>
              <a:rect b="b" l="l" r="r" t="t"/>
              <a:pathLst>
                <a:path extrusionOk="0" h="2523914" w="2345659">
                  <a:moveTo>
                    <a:pt x="0" y="0"/>
                  </a:moveTo>
                  <a:lnTo>
                    <a:pt x="2345659" y="0"/>
                  </a:lnTo>
                  <a:lnTo>
                    <a:pt x="2345659" y="2523914"/>
                  </a:lnTo>
                  <a:lnTo>
                    <a:pt x="0" y="2523914"/>
                  </a:lnTo>
                  <a:close/>
                </a:path>
              </a:pathLst>
            </a:custGeom>
            <a:solidFill>
              <a:srgbClr val="F9F0E7"/>
            </a:solidFill>
            <a:ln cap="sq" cmpd="sng" w="76200">
              <a:solidFill>
                <a:srgbClr val="607085"/>
              </a:solidFill>
              <a:prstDash val="solid"/>
              <a:miter lim="8000"/>
              <a:headEnd len="sm" w="sm" type="none"/>
              <a:tailEnd len="sm" w="sm" type="none"/>
            </a:ln>
          </p:spPr>
        </p:sp>
        <p:sp>
          <p:nvSpPr>
            <p:cNvPr id="218" name="Google Shape;218;p20"/>
            <p:cNvSpPr txBox="1"/>
            <p:nvPr/>
          </p:nvSpPr>
          <p:spPr>
            <a:xfrm>
              <a:off x="0" y="85725"/>
              <a:ext cx="2345659" cy="2438189"/>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9" name="Google Shape;219;p20"/>
          <p:cNvPicPr preferRelativeResize="0"/>
          <p:nvPr/>
        </p:nvPicPr>
        <p:blipFill>
          <a:blip r:embed="rId3">
            <a:alphaModFix/>
          </a:blip>
          <a:stretch>
            <a:fillRect/>
          </a:stretch>
        </p:blipFill>
        <p:spPr>
          <a:xfrm>
            <a:off x="4723650" y="1028700"/>
            <a:ext cx="13859348" cy="9372652"/>
          </a:xfrm>
          <a:prstGeom prst="rect">
            <a:avLst/>
          </a:prstGeom>
          <a:noFill/>
          <a:ln>
            <a:noFill/>
          </a:ln>
        </p:spPr>
      </p:pic>
      <p:sp>
        <p:nvSpPr>
          <p:cNvPr id="220" name="Google Shape;220;p20"/>
          <p:cNvSpPr txBox="1"/>
          <p:nvPr/>
        </p:nvSpPr>
        <p:spPr>
          <a:xfrm>
            <a:off x="1028700" y="3467402"/>
            <a:ext cx="7151100" cy="1477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2000" u="none" cap="none" strike="noStrike">
                <a:solidFill>
                  <a:srgbClr val="138085"/>
                </a:solidFill>
                <a:latin typeface="Barlow Condensed Medium"/>
                <a:ea typeface="Barlow Condensed Medium"/>
                <a:cs typeface="Barlow Condensed Medium"/>
                <a:sym typeface="Barlow Condensed Medium"/>
              </a:rPr>
              <a:t>Contact Us</a:t>
            </a:r>
            <a:endParaRPr/>
          </a:p>
        </p:txBody>
      </p:sp>
      <p:sp>
        <p:nvSpPr>
          <p:cNvPr id="221" name="Google Shape;221;p20"/>
          <p:cNvSpPr txBox="1"/>
          <p:nvPr/>
        </p:nvSpPr>
        <p:spPr>
          <a:xfrm>
            <a:off x="1028700" y="4962827"/>
            <a:ext cx="7151226"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F1A38"/>
                </a:solidFill>
                <a:latin typeface="Barlow Condensed"/>
                <a:ea typeface="Barlow Condensed"/>
                <a:cs typeface="Barlow Condensed"/>
                <a:sym typeface="Barlow Condensed"/>
              </a:rPr>
              <a:t>123 Anywhere St., Any City,ST 12345</a:t>
            </a:r>
            <a:endParaRPr/>
          </a:p>
        </p:txBody>
      </p:sp>
      <p:sp>
        <p:nvSpPr>
          <p:cNvPr id="222" name="Google Shape;222;p20"/>
          <p:cNvSpPr txBox="1"/>
          <p:nvPr/>
        </p:nvSpPr>
        <p:spPr>
          <a:xfrm>
            <a:off x="1028700" y="5427020"/>
            <a:ext cx="45057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F1A38"/>
                </a:solidFill>
                <a:latin typeface="Barlow Condensed"/>
                <a:ea typeface="Barlow Condensed"/>
                <a:cs typeface="Barlow Condensed"/>
                <a:sym typeface="Barlow Condensed"/>
              </a:rPr>
              <a:t>123-456-7890</a:t>
            </a:r>
            <a:endParaRPr/>
          </a:p>
        </p:txBody>
      </p:sp>
      <p:sp>
        <p:nvSpPr>
          <p:cNvPr id="223" name="Google Shape;223;p20"/>
          <p:cNvSpPr txBox="1"/>
          <p:nvPr/>
        </p:nvSpPr>
        <p:spPr>
          <a:xfrm>
            <a:off x="1028700" y="5891212"/>
            <a:ext cx="6083412"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F1A38"/>
                </a:solidFill>
                <a:latin typeface="Barlow Condensed"/>
                <a:ea typeface="Barlow Condensed"/>
                <a:cs typeface="Barlow Condensed"/>
                <a:sym typeface="Barlow Condensed"/>
              </a:rPr>
              <a:t>hello@reallygreatsite.com</a:t>
            </a:r>
            <a:endParaRPr/>
          </a:p>
        </p:txBody>
      </p:sp>
      <p:sp>
        <p:nvSpPr>
          <p:cNvPr id="224" name="Google Shape;224;p20"/>
          <p:cNvSpPr txBox="1"/>
          <p:nvPr/>
        </p:nvSpPr>
        <p:spPr>
          <a:xfrm>
            <a:off x="1028700" y="6819598"/>
            <a:ext cx="45057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F1A38"/>
                </a:solidFill>
                <a:latin typeface="Barlow Condensed"/>
                <a:ea typeface="Barlow Condensed"/>
                <a:cs typeface="Barlow Condensed"/>
                <a:sym typeface="Barlow Condensed"/>
              </a:rPr>
              <a:t>reallygreatsite.com</a:t>
            </a:r>
            <a:endParaRPr/>
          </a:p>
        </p:txBody>
      </p:sp>
      <p:sp>
        <p:nvSpPr>
          <p:cNvPr id="225" name="Google Shape;225;p20"/>
          <p:cNvSpPr txBox="1"/>
          <p:nvPr/>
        </p:nvSpPr>
        <p:spPr>
          <a:xfrm>
            <a:off x="1028700" y="6355405"/>
            <a:ext cx="4505754"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F1A38"/>
                </a:solidFill>
                <a:latin typeface="Barlow Condensed"/>
                <a:ea typeface="Barlow Condensed"/>
                <a:cs typeface="Barlow Condensed"/>
                <a:sym typeface="Barlow Condensed"/>
              </a:rPr>
              <a:t>@reallygreatsite</a:t>
            </a:r>
            <a:endParaRPr/>
          </a:p>
        </p:txBody>
      </p:sp>
    </p:spTree>
  </p:cSld>
  <p:clrMapOvr>
    <a:masterClrMapping/>
  </p:clrMapOvr>
  <p:transition spd="med">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29" name="Shape 229"/>
        <p:cNvGrpSpPr/>
        <p:nvPr/>
      </p:nvGrpSpPr>
      <p:grpSpPr>
        <a:xfrm>
          <a:off x="0" y="0"/>
          <a:ext cx="0" cy="0"/>
          <a:chOff x="0" y="0"/>
          <a:chExt cx="0" cy="0"/>
        </a:xfrm>
      </p:grpSpPr>
      <p:grpSp>
        <p:nvGrpSpPr>
          <p:cNvPr id="230" name="Google Shape;230;p21"/>
          <p:cNvGrpSpPr/>
          <p:nvPr/>
        </p:nvGrpSpPr>
        <p:grpSpPr>
          <a:xfrm>
            <a:off x="774218" y="2141235"/>
            <a:ext cx="5097641" cy="7544983"/>
            <a:chOff x="0" y="-38100"/>
            <a:chExt cx="1342589" cy="1987156"/>
          </a:xfrm>
        </p:grpSpPr>
        <p:sp>
          <p:nvSpPr>
            <p:cNvPr id="231" name="Google Shape;231;p21"/>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9F0E7"/>
            </a:solidFill>
            <a:ln cap="rnd" cmpd="sng" w="19050">
              <a:solidFill>
                <a:srgbClr val="1380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1"/>
            <p:cNvSpPr txBox="1"/>
            <p:nvPr/>
          </p:nvSpPr>
          <p:spPr>
            <a:xfrm>
              <a:off x="0" y="-38100"/>
              <a:ext cx="1342589"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21"/>
          <p:cNvGrpSpPr/>
          <p:nvPr/>
        </p:nvGrpSpPr>
        <p:grpSpPr>
          <a:xfrm>
            <a:off x="6109984" y="2141235"/>
            <a:ext cx="11512980" cy="7544983"/>
            <a:chOff x="0" y="-38100"/>
            <a:chExt cx="3032225" cy="1987156"/>
          </a:xfrm>
        </p:grpSpPr>
        <p:sp>
          <p:nvSpPr>
            <p:cNvPr id="234" name="Google Shape;234;p21"/>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9F0E7"/>
            </a:solidFill>
            <a:ln cap="rnd" cmpd="sng" w="19050">
              <a:solidFill>
                <a:srgbClr val="1380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1"/>
            <p:cNvSpPr txBox="1"/>
            <p:nvPr/>
          </p:nvSpPr>
          <p:spPr>
            <a:xfrm>
              <a:off x="0" y="-38100"/>
              <a:ext cx="3032225"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21"/>
          <p:cNvGrpSpPr/>
          <p:nvPr/>
        </p:nvGrpSpPr>
        <p:grpSpPr>
          <a:xfrm>
            <a:off x="1139005" y="2421953"/>
            <a:ext cx="4368067" cy="791898"/>
            <a:chOff x="0" y="-38100"/>
            <a:chExt cx="1150437" cy="208566"/>
          </a:xfrm>
        </p:grpSpPr>
        <p:sp>
          <p:nvSpPr>
            <p:cNvPr id="237" name="Google Shape;237;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13808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1"/>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21"/>
          <p:cNvGrpSpPr/>
          <p:nvPr/>
        </p:nvGrpSpPr>
        <p:grpSpPr>
          <a:xfrm>
            <a:off x="9682440" y="2421953"/>
            <a:ext cx="4368067" cy="791898"/>
            <a:chOff x="0" y="-38100"/>
            <a:chExt cx="1150437" cy="208566"/>
          </a:xfrm>
        </p:grpSpPr>
        <p:sp>
          <p:nvSpPr>
            <p:cNvPr id="240" name="Google Shape;240;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13808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1"/>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 name="Google Shape;242;p21"/>
          <p:cNvGrpSpPr/>
          <p:nvPr/>
        </p:nvGrpSpPr>
        <p:grpSpPr>
          <a:xfrm>
            <a:off x="1139005" y="7056352"/>
            <a:ext cx="4368067" cy="791898"/>
            <a:chOff x="0" y="-38100"/>
            <a:chExt cx="1150437" cy="208566"/>
          </a:xfrm>
        </p:grpSpPr>
        <p:sp>
          <p:nvSpPr>
            <p:cNvPr id="243" name="Google Shape;243;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13808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1"/>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21"/>
          <p:cNvGrpSpPr/>
          <p:nvPr/>
        </p:nvGrpSpPr>
        <p:grpSpPr>
          <a:xfrm>
            <a:off x="3972621" y="8164828"/>
            <a:ext cx="754204" cy="789557"/>
            <a:chOff x="0" y="-38100"/>
            <a:chExt cx="812800" cy="850900"/>
          </a:xfrm>
        </p:grpSpPr>
        <p:sp>
          <p:nvSpPr>
            <p:cNvPr id="246" name="Google Shape;246;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F1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 name="Google Shape;248;p21"/>
          <p:cNvGrpSpPr/>
          <p:nvPr/>
        </p:nvGrpSpPr>
        <p:grpSpPr>
          <a:xfrm>
            <a:off x="2971590" y="8164828"/>
            <a:ext cx="754204" cy="789557"/>
            <a:chOff x="0" y="-38100"/>
            <a:chExt cx="812800" cy="850900"/>
          </a:xfrm>
        </p:grpSpPr>
        <p:sp>
          <p:nvSpPr>
            <p:cNvPr id="249" name="Google Shape;249;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1380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21"/>
          <p:cNvGrpSpPr/>
          <p:nvPr/>
        </p:nvGrpSpPr>
        <p:grpSpPr>
          <a:xfrm>
            <a:off x="1992150" y="8164828"/>
            <a:ext cx="754204" cy="789557"/>
            <a:chOff x="0" y="-38100"/>
            <a:chExt cx="812800" cy="850900"/>
          </a:xfrm>
        </p:grpSpPr>
        <p:sp>
          <p:nvSpPr>
            <p:cNvPr id="252" name="Google Shape;252;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9F0E7"/>
            </a:solidFill>
            <a:ln cap="rnd" cmpd="sng" w="38100">
              <a:solidFill>
                <a:srgbClr val="1380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1"/>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4" name="Google Shape;254;p21"/>
          <p:cNvSpPr/>
          <p:nvPr/>
        </p:nvSpPr>
        <p:spPr>
          <a:xfrm>
            <a:off x="6750737" y="3507918"/>
            <a:ext cx="1638661" cy="1108331"/>
          </a:xfrm>
          <a:custGeom>
            <a:rect b="b" l="l" r="r" t="t"/>
            <a:pathLst>
              <a:path extrusionOk="0" h="1108331" w="1638661">
                <a:moveTo>
                  <a:pt x="0" y="0"/>
                </a:moveTo>
                <a:lnTo>
                  <a:pt x="1638662" y="0"/>
                </a:lnTo>
                <a:lnTo>
                  <a:pt x="1638662" y="1108331"/>
                </a:lnTo>
                <a:lnTo>
                  <a:pt x="0" y="1108331"/>
                </a:lnTo>
                <a:lnTo>
                  <a:pt x="0" y="0"/>
                </a:lnTo>
                <a:close/>
              </a:path>
            </a:pathLst>
          </a:custGeom>
          <a:blipFill rotWithShape="1">
            <a:blip r:embed="rId3">
              <a:alphaModFix/>
            </a:blip>
            <a:stretch>
              <a:fillRect b="0" l="0" r="0" t="0"/>
            </a:stretch>
          </a:blipFill>
          <a:ln>
            <a:noFill/>
          </a:ln>
        </p:spPr>
      </p:sp>
      <p:sp>
        <p:nvSpPr>
          <p:cNvPr id="255" name="Google Shape;255;p21"/>
          <p:cNvSpPr/>
          <p:nvPr/>
        </p:nvSpPr>
        <p:spPr>
          <a:xfrm>
            <a:off x="8270711" y="3507918"/>
            <a:ext cx="1260418" cy="1168751"/>
          </a:xfrm>
          <a:custGeom>
            <a:rect b="b" l="l" r="r" t="t"/>
            <a:pathLst>
              <a:path extrusionOk="0" h="1168751" w="1260418">
                <a:moveTo>
                  <a:pt x="0" y="0"/>
                </a:moveTo>
                <a:lnTo>
                  <a:pt x="1260418" y="0"/>
                </a:lnTo>
                <a:lnTo>
                  <a:pt x="1260418" y="1168751"/>
                </a:lnTo>
                <a:lnTo>
                  <a:pt x="0" y="1168751"/>
                </a:lnTo>
                <a:lnTo>
                  <a:pt x="0" y="0"/>
                </a:lnTo>
                <a:close/>
              </a:path>
            </a:pathLst>
          </a:custGeom>
          <a:blipFill rotWithShape="1">
            <a:blip r:embed="rId4">
              <a:alphaModFix/>
            </a:blip>
            <a:stretch>
              <a:fillRect b="0" l="0" r="0" t="0"/>
            </a:stretch>
          </a:blipFill>
          <a:ln>
            <a:noFill/>
          </a:ln>
        </p:spPr>
      </p:sp>
      <p:sp>
        <p:nvSpPr>
          <p:cNvPr id="256" name="Google Shape;256;p21"/>
          <p:cNvSpPr/>
          <p:nvPr/>
        </p:nvSpPr>
        <p:spPr>
          <a:xfrm>
            <a:off x="9643671" y="3507918"/>
            <a:ext cx="958376" cy="1168751"/>
          </a:xfrm>
          <a:custGeom>
            <a:rect b="b" l="l" r="r" t="t"/>
            <a:pathLst>
              <a:path extrusionOk="0" h="1168751" w="958376">
                <a:moveTo>
                  <a:pt x="0" y="0"/>
                </a:moveTo>
                <a:lnTo>
                  <a:pt x="958376" y="0"/>
                </a:lnTo>
                <a:lnTo>
                  <a:pt x="958376" y="1168751"/>
                </a:lnTo>
                <a:lnTo>
                  <a:pt x="0" y="1168751"/>
                </a:lnTo>
                <a:lnTo>
                  <a:pt x="0" y="0"/>
                </a:lnTo>
                <a:close/>
              </a:path>
            </a:pathLst>
          </a:custGeom>
          <a:blipFill rotWithShape="1">
            <a:blip r:embed="rId5">
              <a:alphaModFix/>
            </a:blip>
            <a:stretch>
              <a:fillRect b="0" l="0" r="0" t="0"/>
            </a:stretch>
          </a:blipFill>
          <a:ln>
            <a:noFill/>
          </a:ln>
        </p:spPr>
      </p:sp>
      <p:sp>
        <p:nvSpPr>
          <p:cNvPr id="257" name="Google Shape;257;p21"/>
          <p:cNvSpPr/>
          <p:nvPr/>
        </p:nvSpPr>
        <p:spPr>
          <a:xfrm>
            <a:off x="10714588" y="3507918"/>
            <a:ext cx="947751" cy="1168751"/>
          </a:xfrm>
          <a:custGeom>
            <a:rect b="b" l="l" r="r" t="t"/>
            <a:pathLst>
              <a:path extrusionOk="0" h="1168751" w="947751">
                <a:moveTo>
                  <a:pt x="0" y="0"/>
                </a:moveTo>
                <a:lnTo>
                  <a:pt x="947751" y="0"/>
                </a:lnTo>
                <a:lnTo>
                  <a:pt x="947751" y="1168751"/>
                </a:lnTo>
                <a:lnTo>
                  <a:pt x="0" y="1168751"/>
                </a:lnTo>
                <a:lnTo>
                  <a:pt x="0" y="0"/>
                </a:lnTo>
                <a:close/>
              </a:path>
            </a:pathLst>
          </a:custGeom>
          <a:blipFill rotWithShape="1">
            <a:blip r:embed="rId6">
              <a:alphaModFix/>
            </a:blip>
            <a:stretch>
              <a:fillRect b="0" l="0" r="0" t="0"/>
            </a:stretch>
          </a:blipFill>
          <a:ln>
            <a:noFill/>
          </a:ln>
        </p:spPr>
      </p:sp>
      <p:sp>
        <p:nvSpPr>
          <p:cNvPr id="258" name="Google Shape;258;p21"/>
          <p:cNvSpPr/>
          <p:nvPr/>
        </p:nvSpPr>
        <p:spPr>
          <a:xfrm>
            <a:off x="11774881" y="3507918"/>
            <a:ext cx="1347617" cy="1168751"/>
          </a:xfrm>
          <a:custGeom>
            <a:rect b="b" l="l" r="r" t="t"/>
            <a:pathLst>
              <a:path extrusionOk="0" h="1168751" w="1347617">
                <a:moveTo>
                  <a:pt x="0" y="0"/>
                </a:moveTo>
                <a:lnTo>
                  <a:pt x="1347617" y="0"/>
                </a:lnTo>
                <a:lnTo>
                  <a:pt x="1347617" y="1168751"/>
                </a:lnTo>
                <a:lnTo>
                  <a:pt x="0" y="1168751"/>
                </a:lnTo>
                <a:lnTo>
                  <a:pt x="0" y="0"/>
                </a:lnTo>
                <a:close/>
              </a:path>
            </a:pathLst>
          </a:custGeom>
          <a:blipFill rotWithShape="1">
            <a:blip r:embed="rId7">
              <a:alphaModFix/>
            </a:blip>
            <a:stretch>
              <a:fillRect b="0" l="0" r="0" t="0"/>
            </a:stretch>
          </a:blipFill>
          <a:ln>
            <a:noFill/>
          </a:ln>
        </p:spPr>
      </p:sp>
      <p:sp>
        <p:nvSpPr>
          <p:cNvPr id="259" name="Google Shape;259;p21"/>
          <p:cNvSpPr/>
          <p:nvPr/>
        </p:nvSpPr>
        <p:spPr>
          <a:xfrm>
            <a:off x="13235039" y="3507918"/>
            <a:ext cx="998751" cy="1168751"/>
          </a:xfrm>
          <a:custGeom>
            <a:rect b="b" l="l" r="r" t="t"/>
            <a:pathLst>
              <a:path extrusionOk="0" h="1168751" w="998751">
                <a:moveTo>
                  <a:pt x="0" y="0"/>
                </a:moveTo>
                <a:lnTo>
                  <a:pt x="998751" y="0"/>
                </a:lnTo>
                <a:lnTo>
                  <a:pt x="998751" y="1168751"/>
                </a:lnTo>
                <a:lnTo>
                  <a:pt x="0" y="1168751"/>
                </a:lnTo>
                <a:lnTo>
                  <a:pt x="0" y="0"/>
                </a:lnTo>
                <a:close/>
              </a:path>
            </a:pathLst>
          </a:custGeom>
          <a:blipFill rotWithShape="1">
            <a:blip r:embed="rId8">
              <a:alphaModFix/>
            </a:blip>
            <a:stretch>
              <a:fillRect b="0" l="0" r="0" t="0"/>
            </a:stretch>
          </a:blipFill>
          <a:ln>
            <a:noFill/>
          </a:ln>
        </p:spPr>
      </p:sp>
      <p:sp>
        <p:nvSpPr>
          <p:cNvPr id="260" name="Google Shape;260;p21"/>
          <p:cNvSpPr/>
          <p:nvPr/>
        </p:nvSpPr>
        <p:spPr>
          <a:xfrm>
            <a:off x="14233790" y="3507918"/>
            <a:ext cx="1425306" cy="1168751"/>
          </a:xfrm>
          <a:custGeom>
            <a:rect b="b" l="l" r="r" t="t"/>
            <a:pathLst>
              <a:path extrusionOk="0" h="1168751" w="1425306">
                <a:moveTo>
                  <a:pt x="0" y="0"/>
                </a:moveTo>
                <a:lnTo>
                  <a:pt x="1425307" y="0"/>
                </a:lnTo>
                <a:lnTo>
                  <a:pt x="1425307" y="1168751"/>
                </a:lnTo>
                <a:lnTo>
                  <a:pt x="0" y="1168751"/>
                </a:lnTo>
                <a:lnTo>
                  <a:pt x="0" y="0"/>
                </a:lnTo>
                <a:close/>
              </a:path>
            </a:pathLst>
          </a:custGeom>
          <a:blipFill rotWithShape="1">
            <a:blip r:embed="rId9">
              <a:alphaModFix/>
            </a:blip>
            <a:stretch>
              <a:fillRect b="0" l="0" r="0" t="0"/>
            </a:stretch>
          </a:blipFill>
          <a:ln>
            <a:noFill/>
          </a:ln>
        </p:spPr>
      </p:sp>
      <p:sp>
        <p:nvSpPr>
          <p:cNvPr id="261" name="Google Shape;261;p21"/>
          <p:cNvSpPr/>
          <p:nvPr/>
        </p:nvSpPr>
        <p:spPr>
          <a:xfrm>
            <a:off x="15771639" y="3507918"/>
            <a:ext cx="1210571" cy="1168751"/>
          </a:xfrm>
          <a:custGeom>
            <a:rect b="b" l="l" r="r" t="t"/>
            <a:pathLst>
              <a:path extrusionOk="0" h="1168751" w="1210571">
                <a:moveTo>
                  <a:pt x="0" y="0"/>
                </a:moveTo>
                <a:lnTo>
                  <a:pt x="1210570" y="0"/>
                </a:lnTo>
                <a:lnTo>
                  <a:pt x="1210570" y="1168751"/>
                </a:lnTo>
                <a:lnTo>
                  <a:pt x="0" y="1168751"/>
                </a:lnTo>
                <a:lnTo>
                  <a:pt x="0" y="0"/>
                </a:lnTo>
                <a:close/>
              </a:path>
            </a:pathLst>
          </a:custGeom>
          <a:blipFill rotWithShape="1">
            <a:blip r:embed="rId10">
              <a:alphaModFix/>
            </a:blip>
            <a:stretch>
              <a:fillRect b="0" l="0" r="0" t="0"/>
            </a:stretch>
          </a:blipFill>
          <a:ln>
            <a:noFill/>
          </a:ln>
        </p:spPr>
      </p:sp>
      <p:sp>
        <p:nvSpPr>
          <p:cNvPr id="262" name="Google Shape;262;p21"/>
          <p:cNvSpPr/>
          <p:nvPr/>
        </p:nvSpPr>
        <p:spPr>
          <a:xfrm>
            <a:off x="6908328" y="5031608"/>
            <a:ext cx="1164351" cy="1250768"/>
          </a:xfrm>
          <a:custGeom>
            <a:rect b="b" l="l" r="r" t="t"/>
            <a:pathLst>
              <a:path extrusionOk="0" h="1250768" w="1164351">
                <a:moveTo>
                  <a:pt x="0" y="0"/>
                </a:moveTo>
                <a:lnTo>
                  <a:pt x="1164351" y="0"/>
                </a:lnTo>
                <a:lnTo>
                  <a:pt x="1164351" y="1250768"/>
                </a:lnTo>
                <a:lnTo>
                  <a:pt x="0" y="1250768"/>
                </a:lnTo>
                <a:lnTo>
                  <a:pt x="0" y="0"/>
                </a:lnTo>
                <a:close/>
              </a:path>
            </a:pathLst>
          </a:custGeom>
          <a:blipFill rotWithShape="1">
            <a:blip r:embed="rId11">
              <a:alphaModFix/>
            </a:blip>
            <a:stretch>
              <a:fillRect b="0" l="0" r="0" t="0"/>
            </a:stretch>
          </a:blipFill>
          <a:ln>
            <a:noFill/>
          </a:ln>
        </p:spPr>
      </p:sp>
      <p:sp>
        <p:nvSpPr>
          <p:cNvPr id="263" name="Google Shape;263;p21"/>
          <p:cNvSpPr/>
          <p:nvPr/>
        </p:nvSpPr>
        <p:spPr>
          <a:xfrm>
            <a:off x="8227551" y="5031608"/>
            <a:ext cx="830959" cy="1276614"/>
          </a:xfrm>
          <a:custGeom>
            <a:rect b="b" l="l" r="r" t="t"/>
            <a:pathLst>
              <a:path extrusionOk="0" h="1276614" w="830959">
                <a:moveTo>
                  <a:pt x="0" y="0"/>
                </a:moveTo>
                <a:lnTo>
                  <a:pt x="830960" y="0"/>
                </a:lnTo>
                <a:lnTo>
                  <a:pt x="830960" y="1276614"/>
                </a:lnTo>
                <a:lnTo>
                  <a:pt x="0" y="1276614"/>
                </a:lnTo>
                <a:lnTo>
                  <a:pt x="0" y="0"/>
                </a:lnTo>
                <a:close/>
              </a:path>
            </a:pathLst>
          </a:custGeom>
          <a:blipFill rotWithShape="1">
            <a:blip r:embed="rId12">
              <a:alphaModFix/>
            </a:blip>
            <a:stretch>
              <a:fillRect b="0" l="0" r="0" t="0"/>
            </a:stretch>
          </a:blipFill>
          <a:ln>
            <a:noFill/>
          </a:ln>
        </p:spPr>
      </p:sp>
      <p:sp>
        <p:nvSpPr>
          <p:cNvPr id="264" name="Google Shape;264;p21"/>
          <p:cNvSpPr/>
          <p:nvPr/>
        </p:nvSpPr>
        <p:spPr>
          <a:xfrm>
            <a:off x="9214337" y="5031608"/>
            <a:ext cx="1009685" cy="1276614"/>
          </a:xfrm>
          <a:custGeom>
            <a:rect b="b" l="l" r="r" t="t"/>
            <a:pathLst>
              <a:path extrusionOk="0" h="1276614" w="1009685">
                <a:moveTo>
                  <a:pt x="0" y="0"/>
                </a:moveTo>
                <a:lnTo>
                  <a:pt x="1009686" y="0"/>
                </a:lnTo>
                <a:lnTo>
                  <a:pt x="1009686" y="1276614"/>
                </a:lnTo>
                <a:lnTo>
                  <a:pt x="0" y="1276614"/>
                </a:lnTo>
                <a:lnTo>
                  <a:pt x="0" y="0"/>
                </a:lnTo>
                <a:close/>
              </a:path>
            </a:pathLst>
          </a:custGeom>
          <a:blipFill rotWithShape="1">
            <a:blip r:embed="rId13">
              <a:alphaModFix/>
            </a:blip>
            <a:stretch>
              <a:fillRect b="0" l="0" r="0" t="0"/>
            </a:stretch>
          </a:blipFill>
          <a:ln>
            <a:noFill/>
          </a:ln>
        </p:spPr>
      </p:sp>
      <p:sp>
        <p:nvSpPr>
          <p:cNvPr id="265" name="Google Shape;265;p21"/>
          <p:cNvSpPr/>
          <p:nvPr/>
        </p:nvSpPr>
        <p:spPr>
          <a:xfrm>
            <a:off x="10379849" y="5031608"/>
            <a:ext cx="1067713" cy="1276614"/>
          </a:xfrm>
          <a:custGeom>
            <a:rect b="b" l="l" r="r" t="t"/>
            <a:pathLst>
              <a:path extrusionOk="0" h="1276614" w="1067713">
                <a:moveTo>
                  <a:pt x="0" y="0"/>
                </a:moveTo>
                <a:lnTo>
                  <a:pt x="1067714" y="0"/>
                </a:lnTo>
                <a:lnTo>
                  <a:pt x="1067714" y="1276614"/>
                </a:lnTo>
                <a:lnTo>
                  <a:pt x="0" y="1276614"/>
                </a:lnTo>
                <a:lnTo>
                  <a:pt x="0" y="0"/>
                </a:lnTo>
                <a:close/>
              </a:path>
            </a:pathLst>
          </a:custGeom>
          <a:blipFill rotWithShape="1">
            <a:blip r:embed="rId14">
              <a:alphaModFix/>
            </a:blip>
            <a:stretch>
              <a:fillRect b="0" l="0" r="0" t="0"/>
            </a:stretch>
          </a:blipFill>
          <a:ln>
            <a:noFill/>
          </a:ln>
        </p:spPr>
      </p:sp>
      <p:sp>
        <p:nvSpPr>
          <p:cNvPr id="266" name="Google Shape;266;p21"/>
          <p:cNvSpPr/>
          <p:nvPr/>
        </p:nvSpPr>
        <p:spPr>
          <a:xfrm>
            <a:off x="11595933" y="5031608"/>
            <a:ext cx="863259" cy="1276323"/>
          </a:xfrm>
          <a:custGeom>
            <a:rect b="b" l="l" r="r" t="t"/>
            <a:pathLst>
              <a:path extrusionOk="0" h="1276323" w="863259">
                <a:moveTo>
                  <a:pt x="0" y="0"/>
                </a:moveTo>
                <a:lnTo>
                  <a:pt x="863259" y="0"/>
                </a:lnTo>
                <a:lnTo>
                  <a:pt x="863259" y="1276323"/>
                </a:lnTo>
                <a:lnTo>
                  <a:pt x="0" y="1276323"/>
                </a:lnTo>
                <a:lnTo>
                  <a:pt x="0" y="0"/>
                </a:lnTo>
                <a:close/>
              </a:path>
            </a:pathLst>
          </a:custGeom>
          <a:blipFill rotWithShape="1">
            <a:blip r:embed="rId15">
              <a:alphaModFix/>
            </a:blip>
            <a:stretch>
              <a:fillRect b="0" l="0" r="0" t="0"/>
            </a:stretch>
          </a:blipFill>
          <a:ln>
            <a:noFill/>
          </a:ln>
        </p:spPr>
      </p:sp>
      <p:sp>
        <p:nvSpPr>
          <p:cNvPr id="267" name="Google Shape;267;p21"/>
          <p:cNvSpPr/>
          <p:nvPr/>
        </p:nvSpPr>
        <p:spPr>
          <a:xfrm>
            <a:off x="12615019" y="5031608"/>
            <a:ext cx="626701" cy="1276614"/>
          </a:xfrm>
          <a:custGeom>
            <a:rect b="b" l="l" r="r" t="t"/>
            <a:pathLst>
              <a:path extrusionOk="0" h="1276614" w="626701">
                <a:moveTo>
                  <a:pt x="0" y="0"/>
                </a:moveTo>
                <a:lnTo>
                  <a:pt x="626701" y="0"/>
                </a:lnTo>
                <a:lnTo>
                  <a:pt x="626701" y="1276614"/>
                </a:lnTo>
                <a:lnTo>
                  <a:pt x="0" y="1276614"/>
                </a:lnTo>
                <a:lnTo>
                  <a:pt x="0" y="0"/>
                </a:lnTo>
                <a:close/>
              </a:path>
            </a:pathLst>
          </a:custGeom>
          <a:blipFill rotWithShape="1">
            <a:blip r:embed="rId16">
              <a:alphaModFix/>
            </a:blip>
            <a:stretch>
              <a:fillRect b="0" l="0" r="0" t="0"/>
            </a:stretch>
          </a:blipFill>
          <a:ln>
            <a:noFill/>
          </a:ln>
        </p:spPr>
      </p:sp>
      <p:sp>
        <p:nvSpPr>
          <p:cNvPr id="268" name="Google Shape;268;p21"/>
          <p:cNvSpPr/>
          <p:nvPr/>
        </p:nvSpPr>
        <p:spPr>
          <a:xfrm>
            <a:off x="13407362" y="5031608"/>
            <a:ext cx="1253402" cy="1276614"/>
          </a:xfrm>
          <a:custGeom>
            <a:rect b="b" l="l" r="r" t="t"/>
            <a:pathLst>
              <a:path extrusionOk="0" h="1276614" w="1253402">
                <a:moveTo>
                  <a:pt x="0" y="0"/>
                </a:moveTo>
                <a:lnTo>
                  <a:pt x="1253402" y="0"/>
                </a:lnTo>
                <a:lnTo>
                  <a:pt x="1253402" y="1276614"/>
                </a:lnTo>
                <a:lnTo>
                  <a:pt x="0" y="1276614"/>
                </a:lnTo>
                <a:lnTo>
                  <a:pt x="0" y="0"/>
                </a:lnTo>
                <a:close/>
              </a:path>
            </a:pathLst>
          </a:custGeom>
          <a:blipFill rotWithShape="1">
            <a:blip r:embed="rId17">
              <a:alphaModFix/>
            </a:blip>
            <a:stretch>
              <a:fillRect b="0" l="0" r="0" t="0"/>
            </a:stretch>
          </a:blipFill>
          <a:ln>
            <a:noFill/>
          </a:ln>
        </p:spPr>
      </p:sp>
      <p:sp>
        <p:nvSpPr>
          <p:cNvPr id="269" name="Google Shape;269;p21"/>
          <p:cNvSpPr/>
          <p:nvPr/>
        </p:nvSpPr>
        <p:spPr>
          <a:xfrm>
            <a:off x="14825248" y="5031608"/>
            <a:ext cx="335335" cy="1346235"/>
          </a:xfrm>
          <a:custGeom>
            <a:rect b="b" l="l" r="r" t="t"/>
            <a:pathLst>
              <a:path extrusionOk="0" h="1346235" w="335335">
                <a:moveTo>
                  <a:pt x="0" y="0"/>
                </a:moveTo>
                <a:lnTo>
                  <a:pt x="335335" y="0"/>
                </a:lnTo>
                <a:lnTo>
                  <a:pt x="335335" y="1346235"/>
                </a:lnTo>
                <a:lnTo>
                  <a:pt x="0" y="1346235"/>
                </a:lnTo>
                <a:lnTo>
                  <a:pt x="0" y="0"/>
                </a:lnTo>
                <a:close/>
              </a:path>
            </a:pathLst>
          </a:custGeom>
          <a:blipFill rotWithShape="1">
            <a:blip r:embed="rId18">
              <a:alphaModFix/>
            </a:blip>
            <a:stretch>
              <a:fillRect b="0" l="0" r="0" t="0"/>
            </a:stretch>
          </a:blipFill>
          <a:ln>
            <a:noFill/>
          </a:ln>
        </p:spPr>
      </p:sp>
      <p:sp>
        <p:nvSpPr>
          <p:cNvPr id="270" name="Google Shape;270;p21"/>
          <p:cNvSpPr/>
          <p:nvPr/>
        </p:nvSpPr>
        <p:spPr>
          <a:xfrm>
            <a:off x="15346100" y="5031608"/>
            <a:ext cx="470587" cy="1391521"/>
          </a:xfrm>
          <a:custGeom>
            <a:rect b="b" l="l" r="r" t="t"/>
            <a:pathLst>
              <a:path extrusionOk="0" h="1391521" w="470587">
                <a:moveTo>
                  <a:pt x="0" y="0"/>
                </a:moveTo>
                <a:lnTo>
                  <a:pt x="470587" y="0"/>
                </a:lnTo>
                <a:lnTo>
                  <a:pt x="470587" y="1391521"/>
                </a:lnTo>
                <a:lnTo>
                  <a:pt x="0" y="1391521"/>
                </a:lnTo>
                <a:lnTo>
                  <a:pt x="0" y="0"/>
                </a:lnTo>
                <a:close/>
              </a:path>
            </a:pathLst>
          </a:custGeom>
          <a:blipFill rotWithShape="1">
            <a:blip r:embed="rId19">
              <a:alphaModFix/>
            </a:blip>
            <a:stretch>
              <a:fillRect b="0" l="0" r="0" t="0"/>
            </a:stretch>
          </a:blipFill>
          <a:ln>
            <a:noFill/>
          </a:ln>
        </p:spPr>
      </p:sp>
      <p:sp>
        <p:nvSpPr>
          <p:cNvPr id="271" name="Google Shape;271;p21"/>
          <p:cNvSpPr/>
          <p:nvPr/>
        </p:nvSpPr>
        <p:spPr>
          <a:xfrm>
            <a:off x="15998485" y="5031608"/>
            <a:ext cx="642949" cy="1276614"/>
          </a:xfrm>
          <a:custGeom>
            <a:rect b="b" l="l" r="r" t="t"/>
            <a:pathLst>
              <a:path extrusionOk="0" h="1276614" w="642949">
                <a:moveTo>
                  <a:pt x="0" y="0"/>
                </a:moveTo>
                <a:lnTo>
                  <a:pt x="642949" y="0"/>
                </a:lnTo>
                <a:lnTo>
                  <a:pt x="642949" y="1276614"/>
                </a:lnTo>
                <a:lnTo>
                  <a:pt x="0" y="1276614"/>
                </a:lnTo>
                <a:lnTo>
                  <a:pt x="0" y="0"/>
                </a:lnTo>
                <a:close/>
              </a:path>
            </a:pathLst>
          </a:custGeom>
          <a:blipFill rotWithShape="1">
            <a:blip r:embed="rId20">
              <a:alphaModFix/>
            </a:blip>
            <a:stretch>
              <a:fillRect b="0" l="0" r="0" t="0"/>
            </a:stretch>
          </a:blipFill>
          <a:ln>
            <a:noFill/>
          </a:ln>
        </p:spPr>
      </p:sp>
      <p:sp>
        <p:nvSpPr>
          <p:cNvPr id="272" name="Google Shape;272;p21"/>
          <p:cNvSpPr/>
          <p:nvPr/>
        </p:nvSpPr>
        <p:spPr>
          <a:xfrm>
            <a:off x="6908328" y="6660498"/>
            <a:ext cx="515033" cy="1348896"/>
          </a:xfrm>
          <a:custGeom>
            <a:rect b="b" l="l" r="r" t="t"/>
            <a:pathLst>
              <a:path extrusionOk="0" h="1348896" w="515033">
                <a:moveTo>
                  <a:pt x="0" y="0"/>
                </a:moveTo>
                <a:lnTo>
                  <a:pt x="515033" y="0"/>
                </a:lnTo>
                <a:lnTo>
                  <a:pt x="515033" y="1348896"/>
                </a:lnTo>
                <a:lnTo>
                  <a:pt x="0" y="1348896"/>
                </a:lnTo>
                <a:lnTo>
                  <a:pt x="0" y="0"/>
                </a:lnTo>
                <a:close/>
              </a:path>
            </a:pathLst>
          </a:custGeom>
          <a:blipFill rotWithShape="1">
            <a:blip r:embed="rId21">
              <a:alphaModFix/>
            </a:blip>
            <a:stretch>
              <a:fillRect b="0" l="0" r="0" t="0"/>
            </a:stretch>
          </a:blipFill>
          <a:ln>
            <a:noFill/>
          </a:ln>
        </p:spPr>
      </p:sp>
      <p:sp>
        <p:nvSpPr>
          <p:cNvPr id="273" name="Google Shape;273;p21"/>
          <p:cNvSpPr/>
          <p:nvPr/>
        </p:nvSpPr>
        <p:spPr>
          <a:xfrm>
            <a:off x="7684555" y="6663160"/>
            <a:ext cx="586157" cy="1348896"/>
          </a:xfrm>
          <a:custGeom>
            <a:rect b="b" l="l" r="r" t="t"/>
            <a:pathLst>
              <a:path extrusionOk="0" h="1348896" w="586157">
                <a:moveTo>
                  <a:pt x="0" y="0"/>
                </a:moveTo>
                <a:lnTo>
                  <a:pt x="586156" y="0"/>
                </a:lnTo>
                <a:lnTo>
                  <a:pt x="586156" y="1348896"/>
                </a:lnTo>
                <a:lnTo>
                  <a:pt x="0" y="1348896"/>
                </a:lnTo>
                <a:lnTo>
                  <a:pt x="0" y="0"/>
                </a:lnTo>
                <a:close/>
              </a:path>
            </a:pathLst>
          </a:custGeom>
          <a:blipFill rotWithShape="1">
            <a:blip r:embed="rId22">
              <a:alphaModFix/>
            </a:blip>
            <a:stretch>
              <a:fillRect b="0" l="0" r="0" t="0"/>
            </a:stretch>
          </a:blipFill>
          <a:ln>
            <a:noFill/>
          </a:ln>
        </p:spPr>
      </p:sp>
      <p:sp>
        <p:nvSpPr>
          <p:cNvPr id="274" name="Google Shape;274;p21"/>
          <p:cNvSpPr/>
          <p:nvPr/>
        </p:nvSpPr>
        <p:spPr>
          <a:xfrm>
            <a:off x="8478480" y="6660498"/>
            <a:ext cx="820585" cy="1423729"/>
          </a:xfrm>
          <a:custGeom>
            <a:rect b="b" l="l" r="r" t="t"/>
            <a:pathLst>
              <a:path extrusionOk="0" h="1423729" w="820585">
                <a:moveTo>
                  <a:pt x="0" y="0"/>
                </a:moveTo>
                <a:lnTo>
                  <a:pt x="820586" y="0"/>
                </a:lnTo>
                <a:lnTo>
                  <a:pt x="820586" y="1423728"/>
                </a:lnTo>
                <a:lnTo>
                  <a:pt x="0" y="1423728"/>
                </a:lnTo>
                <a:lnTo>
                  <a:pt x="0" y="0"/>
                </a:lnTo>
                <a:close/>
              </a:path>
            </a:pathLst>
          </a:custGeom>
          <a:blipFill rotWithShape="1">
            <a:blip r:embed="rId23">
              <a:alphaModFix/>
            </a:blip>
            <a:stretch>
              <a:fillRect b="0" l="0" r="0" t="0"/>
            </a:stretch>
          </a:blipFill>
          <a:ln>
            <a:noFill/>
          </a:ln>
        </p:spPr>
      </p:sp>
      <p:sp>
        <p:nvSpPr>
          <p:cNvPr id="275" name="Google Shape;275;p21"/>
          <p:cNvSpPr/>
          <p:nvPr/>
        </p:nvSpPr>
        <p:spPr>
          <a:xfrm>
            <a:off x="9558777" y="6660498"/>
            <a:ext cx="717555" cy="1351559"/>
          </a:xfrm>
          <a:custGeom>
            <a:rect b="b" l="l" r="r" t="t"/>
            <a:pathLst>
              <a:path extrusionOk="0" h="1351559" w="717555">
                <a:moveTo>
                  <a:pt x="0" y="0"/>
                </a:moveTo>
                <a:lnTo>
                  <a:pt x="717555" y="0"/>
                </a:lnTo>
                <a:lnTo>
                  <a:pt x="717555" y="1351558"/>
                </a:lnTo>
                <a:lnTo>
                  <a:pt x="0" y="1351558"/>
                </a:lnTo>
                <a:lnTo>
                  <a:pt x="0" y="0"/>
                </a:lnTo>
                <a:close/>
              </a:path>
            </a:pathLst>
          </a:custGeom>
          <a:blipFill rotWithShape="1">
            <a:blip r:embed="rId24">
              <a:alphaModFix/>
            </a:blip>
            <a:stretch>
              <a:fillRect b="0" l="0" r="0" t="0"/>
            </a:stretch>
          </a:blipFill>
          <a:ln>
            <a:noFill/>
          </a:ln>
        </p:spPr>
      </p:sp>
      <p:sp>
        <p:nvSpPr>
          <p:cNvPr id="276" name="Google Shape;276;p21"/>
          <p:cNvSpPr/>
          <p:nvPr/>
        </p:nvSpPr>
        <p:spPr>
          <a:xfrm>
            <a:off x="10536043" y="6604844"/>
            <a:ext cx="642201" cy="1407213"/>
          </a:xfrm>
          <a:custGeom>
            <a:rect b="b" l="l" r="r" t="t"/>
            <a:pathLst>
              <a:path extrusionOk="0" h="1407213" w="642201">
                <a:moveTo>
                  <a:pt x="0" y="0"/>
                </a:moveTo>
                <a:lnTo>
                  <a:pt x="642201" y="0"/>
                </a:lnTo>
                <a:lnTo>
                  <a:pt x="642201" y="1407212"/>
                </a:lnTo>
                <a:lnTo>
                  <a:pt x="0" y="1407212"/>
                </a:lnTo>
                <a:lnTo>
                  <a:pt x="0" y="0"/>
                </a:lnTo>
                <a:close/>
              </a:path>
            </a:pathLst>
          </a:custGeom>
          <a:blipFill rotWithShape="1">
            <a:blip r:embed="rId25">
              <a:alphaModFix/>
            </a:blip>
            <a:stretch>
              <a:fillRect b="0" l="0" r="0" t="0"/>
            </a:stretch>
          </a:blipFill>
          <a:ln>
            <a:noFill/>
          </a:ln>
        </p:spPr>
      </p:sp>
      <p:sp>
        <p:nvSpPr>
          <p:cNvPr id="277" name="Google Shape;277;p21"/>
          <p:cNvSpPr/>
          <p:nvPr/>
        </p:nvSpPr>
        <p:spPr>
          <a:xfrm>
            <a:off x="11403327" y="6783610"/>
            <a:ext cx="1282431" cy="1177504"/>
          </a:xfrm>
          <a:custGeom>
            <a:rect b="b" l="l" r="r" t="t"/>
            <a:pathLst>
              <a:path extrusionOk="0" h="1177504" w="1282431">
                <a:moveTo>
                  <a:pt x="0" y="0"/>
                </a:moveTo>
                <a:lnTo>
                  <a:pt x="1282431" y="0"/>
                </a:lnTo>
                <a:lnTo>
                  <a:pt x="1282431" y="1177504"/>
                </a:lnTo>
                <a:lnTo>
                  <a:pt x="0" y="1177504"/>
                </a:lnTo>
                <a:lnTo>
                  <a:pt x="0" y="0"/>
                </a:lnTo>
                <a:close/>
              </a:path>
            </a:pathLst>
          </a:custGeom>
          <a:blipFill rotWithShape="1">
            <a:blip r:embed="rId26">
              <a:alphaModFix/>
            </a:blip>
            <a:stretch>
              <a:fillRect b="0" l="0" r="0" t="0"/>
            </a:stretch>
          </a:blipFill>
          <a:ln>
            <a:noFill/>
          </a:ln>
        </p:spPr>
      </p:sp>
      <p:sp>
        <p:nvSpPr>
          <p:cNvPr id="278" name="Google Shape;278;p21"/>
          <p:cNvSpPr/>
          <p:nvPr/>
        </p:nvSpPr>
        <p:spPr>
          <a:xfrm>
            <a:off x="12802716" y="6848433"/>
            <a:ext cx="878007" cy="1112681"/>
          </a:xfrm>
          <a:custGeom>
            <a:rect b="b" l="l" r="r" t="t"/>
            <a:pathLst>
              <a:path extrusionOk="0" h="1112681" w="878007">
                <a:moveTo>
                  <a:pt x="0" y="0"/>
                </a:moveTo>
                <a:lnTo>
                  <a:pt x="878007" y="0"/>
                </a:lnTo>
                <a:lnTo>
                  <a:pt x="878007" y="1112681"/>
                </a:lnTo>
                <a:lnTo>
                  <a:pt x="0" y="1112681"/>
                </a:lnTo>
                <a:lnTo>
                  <a:pt x="0" y="0"/>
                </a:lnTo>
                <a:close/>
              </a:path>
            </a:pathLst>
          </a:custGeom>
          <a:blipFill rotWithShape="1">
            <a:blip r:embed="rId27">
              <a:alphaModFix/>
            </a:blip>
            <a:stretch>
              <a:fillRect b="0" l="0" r="0" t="0"/>
            </a:stretch>
          </a:blipFill>
          <a:ln>
            <a:noFill/>
          </a:ln>
        </p:spPr>
      </p:sp>
      <p:sp>
        <p:nvSpPr>
          <p:cNvPr id="279" name="Google Shape;279;p21"/>
          <p:cNvSpPr/>
          <p:nvPr/>
        </p:nvSpPr>
        <p:spPr>
          <a:xfrm>
            <a:off x="13734415" y="6623572"/>
            <a:ext cx="1150247" cy="1428072"/>
          </a:xfrm>
          <a:custGeom>
            <a:rect b="b" l="l" r="r" t="t"/>
            <a:pathLst>
              <a:path extrusionOk="0" h="1428072" w="1150247">
                <a:moveTo>
                  <a:pt x="0" y="0"/>
                </a:moveTo>
                <a:lnTo>
                  <a:pt x="1150247" y="0"/>
                </a:lnTo>
                <a:lnTo>
                  <a:pt x="1150247" y="1428073"/>
                </a:lnTo>
                <a:lnTo>
                  <a:pt x="0" y="1428073"/>
                </a:lnTo>
                <a:lnTo>
                  <a:pt x="0" y="0"/>
                </a:lnTo>
                <a:close/>
              </a:path>
            </a:pathLst>
          </a:custGeom>
          <a:blipFill rotWithShape="1">
            <a:blip r:embed="rId28">
              <a:alphaModFix/>
            </a:blip>
            <a:stretch>
              <a:fillRect b="0" l="0" r="0" t="0"/>
            </a:stretch>
          </a:blipFill>
          <a:ln>
            <a:noFill/>
          </a:ln>
        </p:spPr>
      </p:sp>
      <p:sp>
        <p:nvSpPr>
          <p:cNvPr id="280" name="Google Shape;280;p21"/>
          <p:cNvSpPr/>
          <p:nvPr/>
        </p:nvSpPr>
        <p:spPr>
          <a:xfrm>
            <a:off x="15005861" y="6623572"/>
            <a:ext cx="885120" cy="1348521"/>
          </a:xfrm>
          <a:custGeom>
            <a:rect b="b" l="l" r="r" t="t"/>
            <a:pathLst>
              <a:path extrusionOk="0" h="1348521" w="885120">
                <a:moveTo>
                  <a:pt x="0" y="0"/>
                </a:moveTo>
                <a:lnTo>
                  <a:pt x="885120" y="0"/>
                </a:lnTo>
                <a:lnTo>
                  <a:pt x="885120" y="1348522"/>
                </a:lnTo>
                <a:lnTo>
                  <a:pt x="0" y="1348522"/>
                </a:lnTo>
                <a:lnTo>
                  <a:pt x="0" y="0"/>
                </a:lnTo>
                <a:close/>
              </a:path>
            </a:pathLst>
          </a:custGeom>
          <a:blipFill rotWithShape="1">
            <a:blip r:embed="rId29">
              <a:alphaModFix/>
            </a:blip>
            <a:stretch>
              <a:fillRect b="0" l="0" r="0" t="0"/>
            </a:stretch>
          </a:blipFill>
          <a:ln>
            <a:noFill/>
          </a:ln>
        </p:spPr>
      </p:sp>
      <p:sp>
        <p:nvSpPr>
          <p:cNvPr id="281" name="Google Shape;281;p21"/>
          <p:cNvSpPr/>
          <p:nvPr/>
        </p:nvSpPr>
        <p:spPr>
          <a:xfrm>
            <a:off x="15920871" y="6848433"/>
            <a:ext cx="798177" cy="1183281"/>
          </a:xfrm>
          <a:custGeom>
            <a:rect b="b" l="l" r="r" t="t"/>
            <a:pathLst>
              <a:path extrusionOk="0" h="1183281" w="798177">
                <a:moveTo>
                  <a:pt x="0" y="0"/>
                </a:moveTo>
                <a:lnTo>
                  <a:pt x="798177" y="0"/>
                </a:lnTo>
                <a:lnTo>
                  <a:pt x="798177" y="1183281"/>
                </a:lnTo>
                <a:lnTo>
                  <a:pt x="0" y="1183281"/>
                </a:lnTo>
                <a:lnTo>
                  <a:pt x="0" y="0"/>
                </a:lnTo>
                <a:close/>
              </a:path>
            </a:pathLst>
          </a:custGeom>
          <a:blipFill rotWithShape="1">
            <a:blip r:embed="rId30">
              <a:alphaModFix/>
            </a:blip>
            <a:stretch>
              <a:fillRect b="0" l="0" r="0" t="0"/>
            </a:stretch>
          </a:blipFill>
          <a:ln>
            <a:noFill/>
          </a:ln>
        </p:spPr>
      </p:sp>
      <p:sp>
        <p:nvSpPr>
          <p:cNvPr id="282" name="Google Shape;282;p21"/>
          <p:cNvSpPr/>
          <p:nvPr/>
        </p:nvSpPr>
        <p:spPr>
          <a:xfrm>
            <a:off x="6867310" y="8238126"/>
            <a:ext cx="648081" cy="1350169"/>
          </a:xfrm>
          <a:custGeom>
            <a:rect b="b" l="l" r="r" t="t"/>
            <a:pathLst>
              <a:path extrusionOk="0" h="1350169" w="648081">
                <a:moveTo>
                  <a:pt x="0" y="0"/>
                </a:moveTo>
                <a:lnTo>
                  <a:pt x="648082" y="0"/>
                </a:lnTo>
                <a:lnTo>
                  <a:pt x="648082" y="1350169"/>
                </a:lnTo>
                <a:lnTo>
                  <a:pt x="0" y="1350169"/>
                </a:lnTo>
                <a:lnTo>
                  <a:pt x="0" y="0"/>
                </a:lnTo>
                <a:close/>
              </a:path>
            </a:pathLst>
          </a:custGeom>
          <a:blipFill rotWithShape="1">
            <a:blip r:embed="rId31">
              <a:alphaModFix/>
            </a:blip>
            <a:stretch>
              <a:fillRect b="0" l="0" r="0" t="0"/>
            </a:stretch>
          </a:blipFill>
          <a:ln>
            <a:noFill/>
          </a:ln>
        </p:spPr>
      </p:sp>
      <p:sp>
        <p:nvSpPr>
          <p:cNvPr id="283" name="Google Shape;283;p21"/>
          <p:cNvSpPr/>
          <p:nvPr/>
        </p:nvSpPr>
        <p:spPr>
          <a:xfrm>
            <a:off x="7756622" y="8395668"/>
            <a:ext cx="886409" cy="1035085"/>
          </a:xfrm>
          <a:custGeom>
            <a:rect b="b" l="l" r="r" t="t"/>
            <a:pathLst>
              <a:path extrusionOk="0" h="1035085" w="886409">
                <a:moveTo>
                  <a:pt x="0" y="0"/>
                </a:moveTo>
                <a:lnTo>
                  <a:pt x="886409" y="0"/>
                </a:lnTo>
                <a:lnTo>
                  <a:pt x="886409" y="1035085"/>
                </a:lnTo>
                <a:lnTo>
                  <a:pt x="0" y="1035085"/>
                </a:lnTo>
                <a:lnTo>
                  <a:pt x="0" y="0"/>
                </a:lnTo>
                <a:close/>
              </a:path>
            </a:pathLst>
          </a:custGeom>
          <a:blipFill rotWithShape="1">
            <a:blip r:embed="rId32">
              <a:alphaModFix/>
            </a:blip>
            <a:stretch>
              <a:fillRect b="0" l="0" r="0" t="0"/>
            </a:stretch>
          </a:blipFill>
          <a:ln>
            <a:noFill/>
          </a:ln>
        </p:spPr>
      </p:sp>
      <p:sp>
        <p:nvSpPr>
          <p:cNvPr id="284" name="Google Shape;284;p21"/>
          <p:cNvSpPr/>
          <p:nvPr/>
        </p:nvSpPr>
        <p:spPr>
          <a:xfrm>
            <a:off x="8951450" y="8238126"/>
            <a:ext cx="503245" cy="1350169"/>
          </a:xfrm>
          <a:custGeom>
            <a:rect b="b" l="l" r="r" t="t"/>
            <a:pathLst>
              <a:path extrusionOk="0" h="1350169" w="503245">
                <a:moveTo>
                  <a:pt x="0" y="0"/>
                </a:moveTo>
                <a:lnTo>
                  <a:pt x="503245" y="0"/>
                </a:lnTo>
                <a:lnTo>
                  <a:pt x="503245" y="1350169"/>
                </a:lnTo>
                <a:lnTo>
                  <a:pt x="0" y="1350169"/>
                </a:lnTo>
                <a:lnTo>
                  <a:pt x="0" y="0"/>
                </a:lnTo>
                <a:close/>
              </a:path>
            </a:pathLst>
          </a:custGeom>
          <a:blipFill rotWithShape="1">
            <a:blip r:embed="rId33">
              <a:alphaModFix/>
            </a:blip>
            <a:stretch>
              <a:fillRect b="0" l="0" r="0" t="0"/>
            </a:stretch>
          </a:blipFill>
          <a:ln>
            <a:noFill/>
          </a:ln>
        </p:spPr>
      </p:sp>
      <p:sp>
        <p:nvSpPr>
          <p:cNvPr id="285" name="Google Shape;285;p21"/>
          <p:cNvSpPr/>
          <p:nvPr/>
        </p:nvSpPr>
        <p:spPr>
          <a:xfrm>
            <a:off x="9838857" y="8238126"/>
            <a:ext cx="2078590" cy="1284947"/>
          </a:xfrm>
          <a:custGeom>
            <a:rect b="b" l="l" r="r" t="t"/>
            <a:pathLst>
              <a:path extrusionOk="0" h="1284947" w="2078590">
                <a:moveTo>
                  <a:pt x="0" y="0"/>
                </a:moveTo>
                <a:lnTo>
                  <a:pt x="2078590" y="0"/>
                </a:lnTo>
                <a:lnTo>
                  <a:pt x="2078590" y="1284947"/>
                </a:lnTo>
                <a:lnTo>
                  <a:pt x="0" y="1284947"/>
                </a:lnTo>
                <a:lnTo>
                  <a:pt x="0" y="0"/>
                </a:lnTo>
                <a:close/>
              </a:path>
            </a:pathLst>
          </a:custGeom>
          <a:blipFill rotWithShape="1">
            <a:blip r:embed="rId34">
              <a:alphaModFix/>
            </a:blip>
            <a:stretch>
              <a:fillRect b="0" l="0" r="0" t="0"/>
            </a:stretch>
          </a:blipFill>
          <a:ln>
            <a:noFill/>
          </a:ln>
        </p:spPr>
      </p:sp>
      <p:sp>
        <p:nvSpPr>
          <p:cNvPr id="286" name="Google Shape;286;p21"/>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138085"/>
                </a:solidFill>
                <a:latin typeface="Barlow Condensed"/>
                <a:ea typeface="Barlow Condensed"/>
                <a:cs typeface="Barlow Condensed"/>
                <a:sym typeface="Barlow Condensed"/>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138085"/>
                </a:solidFill>
                <a:latin typeface="Barlow Condensed"/>
                <a:ea typeface="Barlow Condensed"/>
                <a:cs typeface="Barlow Condensed"/>
                <a:sym typeface="Barlow Condensed"/>
              </a:rPr>
              <a:t>uses the following free fonts:</a:t>
            </a:r>
            <a:endParaRPr/>
          </a:p>
        </p:txBody>
      </p:sp>
      <p:sp>
        <p:nvSpPr>
          <p:cNvPr id="287" name="Google Shape;287;p21"/>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138085"/>
                </a:solidFill>
                <a:latin typeface="Barlow Condensed"/>
                <a:ea typeface="Barlow Condensed"/>
                <a:cs typeface="Barlow Condensed"/>
                <a:sym typeface="Barlow Condensed"/>
              </a:rPr>
              <a:t>You can find these fonts online too.</a:t>
            </a:r>
            <a:endParaRPr/>
          </a:p>
        </p:txBody>
      </p:sp>
      <p:sp>
        <p:nvSpPr>
          <p:cNvPr id="288" name="Google Shape;288;p21"/>
          <p:cNvSpPr txBox="1"/>
          <p:nvPr/>
        </p:nvSpPr>
        <p:spPr>
          <a:xfrm>
            <a:off x="1232396" y="4803528"/>
            <a:ext cx="4181285" cy="552810"/>
          </a:xfrm>
          <a:prstGeom prst="rect">
            <a:avLst/>
          </a:prstGeom>
          <a:noFill/>
          <a:ln>
            <a:noFill/>
          </a:ln>
        </p:spPr>
        <p:txBody>
          <a:bodyPr anchorCtr="0" anchor="t" bIns="0" lIns="0" spcFirstLastPara="1" rIns="0" wrap="square" tIns="0">
            <a:spAutoFit/>
          </a:bodyPr>
          <a:lstStyle/>
          <a:p>
            <a:pPr indent="0" lvl="0" marL="0" marR="0" rtl="0" algn="ctr">
              <a:lnSpc>
                <a:spcPct val="102984"/>
              </a:lnSpc>
              <a:spcBef>
                <a:spcPts val="0"/>
              </a:spcBef>
              <a:spcAft>
                <a:spcPts val="0"/>
              </a:spcAft>
              <a:buNone/>
            </a:pPr>
            <a:r>
              <a:rPr b="1" i="0" lang="en-US" sz="3987" u="none" cap="none" strike="noStrike">
                <a:solidFill>
                  <a:srgbClr val="138085"/>
                </a:solidFill>
                <a:latin typeface="Barlow Condensed"/>
                <a:ea typeface="Barlow Condensed"/>
                <a:cs typeface="Barlow Condensed"/>
                <a:sym typeface="Barlow Condensed"/>
              </a:rPr>
              <a:t>BARLOW CONDENSED</a:t>
            </a:r>
            <a:endParaRPr/>
          </a:p>
        </p:txBody>
      </p:sp>
      <p:sp>
        <p:nvSpPr>
          <p:cNvPr id="289" name="Google Shape;289;p21"/>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138085"/>
                </a:solidFill>
                <a:latin typeface="Barlow Condensed"/>
                <a:ea typeface="Barlow Condensed"/>
                <a:cs typeface="Barlow Condensed"/>
                <a:sym typeface="Barlow Condensed"/>
              </a:rPr>
              <a:t>Use these design resources in your Canva Presentation.</a:t>
            </a:r>
            <a:endParaRPr/>
          </a:p>
        </p:txBody>
      </p:sp>
      <p:sp>
        <p:nvSpPr>
          <p:cNvPr id="290" name="Google Shape;290;p21"/>
          <p:cNvSpPr txBox="1"/>
          <p:nvPr/>
        </p:nvSpPr>
        <p:spPr>
          <a:xfrm>
            <a:off x="11706206" y="9906311"/>
            <a:ext cx="5916757" cy="18745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138085"/>
                </a:solidFill>
                <a:latin typeface="Barlow Condensed"/>
                <a:ea typeface="Barlow Condensed"/>
                <a:cs typeface="Barlow Condensed"/>
                <a:sym typeface="Barlow Condensed"/>
              </a:rPr>
              <a:t>DON'T FORGET TO DELETE THIS PAGE BEFORE PRESENTING. </a:t>
            </a:r>
            <a:endParaRPr/>
          </a:p>
        </p:txBody>
      </p:sp>
      <p:sp>
        <p:nvSpPr>
          <p:cNvPr id="291" name="Google Shape;291;p21"/>
          <p:cNvSpPr txBox="1"/>
          <p:nvPr/>
        </p:nvSpPr>
        <p:spPr>
          <a:xfrm>
            <a:off x="5469973" y="5629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138085"/>
                </a:solidFill>
                <a:latin typeface="Barlow Condensed SemiBold"/>
                <a:ea typeface="Barlow Condensed SemiBold"/>
                <a:cs typeface="Barlow Condensed SemiBold"/>
                <a:sym typeface="Barlow Condensed SemiBold"/>
              </a:rPr>
              <a:t>Resource Page</a:t>
            </a:r>
            <a:endParaRPr/>
          </a:p>
        </p:txBody>
      </p:sp>
      <p:sp>
        <p:nvSpPr>
          <p:cNvPr id="292" name="Google Shape;292;p21"/>
          <p:cNvSpPr txBox="1"/>
          <p:nvPr/>
        </p:nvSpPr>
        <p:spPr>
          <a:xfrm>
            <a:off x="1747770" y="2683858"/>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38085"/>
                </a:solidFill>
                <a:latin typeface="Barlow Condensed"/>
                <a:ea typeface="Barlow Condensed"/>
                <a:cs typeface="Barlow Condensed"/>
                <a:sym typeface="Barlow Condensed"/>
              </a:rPr>
              <a:t>FONTS</a:t>
            </a:r>
            <a:endParaRPr/>
          </a:p>
        </p:txBody>
      </p:sp>
      <p:sp>
        <p:nvSpPr>
          <p:cNvPr id="293" name="Google Shape;293;p21"/>
          <p:cNvSpPr txBox="1"/>
          <p:nvPr/>
        </p:nvSpPr>
        <p:spPr>
          <a:xfrm>
            <a:off x="10045476" y="2683858"/>
            <a:ext cx="3641994"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38085"/>
                </a:solidFill>
                <a:latin typeface="Barlow Condensed"/>
                <a:ea typeface="Barlow Condensed"/>
                <a:cs typeface="Barlow Condensed"/>
                <a:sym typeface="Barlow Condensed"/>
              </a:rPr>
              <a:t>DESIGN ELEMENTS</a:t>
            </a:r>
            <a:endParaRPr/>
          </a:p>
        </p:txBody>
      </p:sp>
      <p:sp>
        <p:nvSpPr>
          <p:cNvPr id="294" name="Google Shape;294;p21"/>
          <p:cNvSpPr txBox="1"/>
          <p:nvPr/>
        </p:nvSpPr>
        <p:spPr>
          <a:xfrm>
            <a:off x="1747770" y="7286997"/>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38085"/>
                </a:solidFill>
                <a:latin typeface="Barlow Condensed"/>
                <a:ea typeface="Barlow Condensed"/>
                <a:cs typeface="Barlow Condensed"/>
                <a:sym typeface="Barlow Condensed"/>
              </a:rPr>
              <a:t>COLORS</a:t>
            </a:r>
            <a:endParaRPr/>
          </a:p>
        </p:txBody>
      </p:sp>
      <p:sp>
        <p:nvSpPr>
          <p:cNvPr id="295" name="Google Shape;295;p21"/>
          <p:cNvSpPr txBox="1"/>
          <p:nvPr/>
        </p:nvSpPr>
        <p:spPr>
          <a:xfrm>
            <a:off x="3739037"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138085"/>
                </a:solidFill>
                <a:latin typeface="Barlow Condensed"/>
                <a:ea typeface="Barlow Condensed"/>
                <a:cs typeface="Barlow Condensed"/>
                <a:sym typeface="Barlow Condensed"/>
              </a:rPr>
              <a:t>#0F1A38</a:t>
            </a:r>
            <a:endParaRPr/>
          </a:p>
        </p:txBody>
      </p:sp>
      <p:sp>
        <p:nvSpPr>
          <p:cNvPr id="296" name="Google Shape;296;p21"/>
          <p:cNvSpPr txBox="1"/>
          <p:nvPr/>
        </p:nvSpPr>
        <p:spPr>
          <a:xfrm>
            <a:off x="2738006"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138085"/>
                </a:solidFill>
                <a:latin typeface="Barlow Condensed"/>
                <a:ea typeface="Barlow Condensed"/>
                <a:cs typeface="Barlow Condensed"/>
                <a:sym typeface="Barlow Condensed"/>
              </a:rPr>
              <a:t>#138085</a:t>
            </a:r>
            <a:endParaRPr/>
          </a:p>
        </p:txBody>
      </p:sp>
      <p:sp>
        <p:nvSpPr>
          <p:cNvPr id="297" name="Google Shape;297;p21"/>
          <p:cNvSpPr txBox="1"/>
          <p:nvPr/>
        </p:nvSpPr>
        <p:spPr>
          <a:xfrm>
            <a:off x="1758565"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138085"/>
                </a:solidFill>
                <a:latin typeface="Barlow Condensed"/>
                <a:ea typeface="Barlow Condensed"/>
                <a:cs typeface="Barlow Condensed"/>
                <a:sym typeface="Barlow Condensed"/>
              </a:rPr>
              <a:t>#F9F0E7</a:t>
            </a:r>
            <a:endParaRPr/>
          </a:p>
        </p:txBody>
      </p:sp>
    </p:spTree>
  </p:cSld>
  <p:clrMapOvr>
    <a:masterClrMapping/>
  </p:clrMapOvr>
  <p:transition spd="med">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01" name="Shape 301"/>
        <p:cNvGrpSpPr/>
        <p:nvPr/>
      </p:nvGrpSpPr>
      <p:grpSpPr>
        <a:xfrm>
          <a:off x="0" y="0"/>
          <a:ext cx="0" cy="0"/>
          <a:chOff x="0" y="0"/>
          <a:chExt cx="0" cy="0"/>
        </a:xfrm>
      </p:grpSpPr>
      <p:grpSp>
        <p:nvGrpSpPr>
          <p:cNvPr id="302" name="Google Shape;302;p22"/>
          <p:cNvGrpSpPr/>
          <p:nvPr/>
        </p:nvGrpSpPr>
        <p:grpSpPr>
          <a:xfrm>
            <a:off x="5995272" y="2365244"/>
            <a:ext cx="6297456" cy="2647778"/>
            <a:chOff x="0" y="-38100"/>
            <a:chExt cx="1658589" cy="697357"/>
          </a:xfrm>
        </p:grpSpPr>
        <p:sp>
          <p:nvSpPr>
            <p:cNvPr id="303" name="Google Shape;303;p22"/>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9F0E7"/>
            </a:solidFill>
            <a:ln cap="rnd" cmpd="sng" w="38100">
              <a:solidFill>
                <a:srgbClr val="1380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2"/>
            <p:cNvSpPr txBox="1"/>
            <p:nvPr/>
          </p:nvSpPr>
          <p:spPr>
            <a:xfrm>
              <a:off x="0" y="-38100"/>
              <a:ext cx="1658589"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 name="Google Shape;305;p22"/>
          <p:cNvGrpSpPr/>
          <p:nvPr/>
        </p:nvGrpSpPr>
        <p:grpSpPr>
          <a:xfrm>
            <a:off x="5995272" y="5439861"/>
            <a:ext cx="6297456" cy="2647778"/>
            <a:chOff x="0" y="-38100"/>
            <a:chExt cx="1658589" cy="697357"/>
          </a:xfrm>
        </p:grpSpPr>
        <p:sp>
          <p:nvSpPr>
            <p:cNvPr id="306" name="Google Shape;306;p22"/>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9F0E7"/>
            </a:solidFill>
            <a:ln cap="rnd" cmpd="sng" w="38100">
              <a:solidFill>
                <a:srgbClr val="13808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2"/>
            <p:cNvSpPr txBox="1"/>
            <p:nvPr/>
          </p:nvSpPr>
          <p:spPr>
            <a:xfrm>
              <a:off x="0" y="-38100"/>
              <a:ext cx="1658589" cy="69735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8" name="Google Shape;308;p22"/>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138085"/>
                </a:solidFill>
                <a:latin typeface="Barlow Condensed"/>
                <a:ea typeface="Barlow Condensed"/>
                <a:cs typeface="Barlow Condensed"/>
                <a:sym typeface="Barlow Condensed"/>
              </a:rPr>
              <a:t>This presentation template is free for everyone to use thanks to the following:</a:t>
            </a:r>
            <a:endParaRPr/>
          </a:p>
        </p:txBody>
      </p:sp>
      <p:sp>
        <p:nvSpPr>
          <p:cNvPr id="309" name="Google Shape;309;p22"/>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138085"/>
                </a:solidFill>
                <a:latin typeface="Barlow Condensed"/>
                <a:ea typeface="Barlow Condensed"/>
                <a:cs typeface="Barlow Condensed"/>
                <a:sym typeface="Barlow Condensed"/>
              </a:rPr>
              <a:t>Happy designing!</a:t>
            </a:r>
            <a:endParaRPr/>
          </a:p>
        </p:txBody>
      </p:sp>
      <p:sp>
        <p:nvSpPr>
          <p:cNvPr id="310" name="Google Shape;310;p22"/>
          <p:cNvSpPr txBox="1"/>
          <p:nvPr/>
        </p:nvSpPr>
        <p:spPr>
          <a:xfrm>
            <a:off x="4210005" y="4338740"/>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138085"/>
                </a:solidFill>
                <a:latin typeface="Barlow Condensed"/>
                <a:ea typeface="Barlow Condensed"/>
                <a:cs typeface="Barlow Condensed"/>
                <a:sym typeface="Barlow Condensed"/>
              </a:rPr>
              <a:t>for the presentation template</a:t>
            </a:r>
            <a:endParaRPr/>
          </a:p>
        </p:txBody>
      </p:sp>
      <p:sp>
        <p:nvSpPr>
          <p:cNvPr id="311" name="Google Shape;311;p22"/>
          <p:cNvSpPr txBox="1"/>
          <p:nvPr/>
        </p:nvSpPr>
        <p:spPr>
          <a:xfrm>
            <a:off x="4210005" y="7043248"/>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138085"/>
                </a:solidFill>
                <a:latin typeface="Barlow Condensed"/>
                <a:ea typeface="Barlow Condensed"/>
                <a:cs typeface="Barlow Condensed"/>
                <a:sym typeface="Barlow Condensed"/>
              </a:rPr>
              <a:t>for the photos</a:t>
            </a:r>
            <a:endParaRPr/>
          </a:p>
        </p:txBody>
      </p:sp>
      <p:sp>
        <p:nvSpPr>
          <p:cNvPr id="312" name="Google Shape;312;p22"/>
          <p:cNvSpPr txBox="1"/>
          <p:nvPr/>
        </p:nvSpPr>
        <p:spPr>
          <a:xfrm>
            <a:off x="5469973" y="7598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138085"/>
                </a:solidFill>
                <a:latin typeface="Barlow Condensed"/>
                <a:ea typeface="Barlow Condensed"/>
                <a:cs typeface="Barlow Condensed"/>
                <a:sym typeface="Barlow Condensed"/>
              </a:rPr>
              <a:t>Credits</a:t>
            </a:r>
            <a:endParaRPr/>
          </a:p>
        </p:txBody>
      </p:sp>
      <p:sp>
        <p:nvSpPr>
          <p:cNvPr id="313" name="Google Shape;313;p22"/>
          <p:cNvSpPr txBox="1"/>
          <p:nvPr/>
        </p:nvSpPr>
        <p:spPr>
          <a:xfrm>
            <a:off x="6199947" y="6183199"/>
            <a:ext cx="5888105" cy="74136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562" u="none" cap="none" strike="noStrike">
                <a:solidFill>
                  <a:srgbClr val="138085"/>
                </a:solidFill>
                <a:latin typeface="Barlow Condensed"/>
                <a:ea typeface="Barlow Condensed"/>
                <a:cs typeface="Barlow Condensed"/>
                <a:sym typeface="Barlow Condensed"/>
              </a:rPr>
              <a:t>Pexels, Pixabay</a:t>
            </a:r>
            <a:endParaRPr/>
          </a:p>
        </p:txBody>
      </p:sp>
      <p:pic>
        <p:nvPicPr>
          <p:cNvPr id="314" name="Google Shape;314;p22"/>
          <p:cNvPicPr preferRelativeResize="0"/>
          <p:nvPr/>
        </p:nvPicPr>
        <p:blipFill>
          <a:blip r:embed="rId3">
            <a:alphaModFix/>
          </a:blip>
          <a:stretch>
            <a:fillRect/>
          </a:stretch>
        </p:blipFill>
        <p:spPr>
          <a:xfrm>
            <a:off x="6731775" y="2950793"/>
            <a:ext cx="4824450" cy="1218808"/>
          </a:xfrm>
          <a:prstGeom prst="rect">
            <a:avLst/>
          </a:prstGeom>
          <a:noFill/>
          <a:ln>
            <a:noFill/>
          </a:ln>
        </p:spPr>
      </p:pic>
    </p:spTree>
  </p:cSld>
  <p:clrMapOvr>
    <a:masterClrMapping/>
  </p:clrMapOvr>
  <p:transition spd="med">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58" name="Shape 58"/>
        <p:cNvGrpSpPr/>
        <p:nvPr/>
      </p:nvGrpSpPr>
      <p:grpSpPr>
        <a:xfrm>
          <a:off x="0" y="0"/>
          <a:ext cx="0" cy="0"/>
          <a:chOff x="0" y="0"/>
          <a:chExt cx="0" cy="0"/>
        </a:xfrm>
      </p:grpSpPr>
      <p:grpSp>
        <p:nvGrpSpPr>
          <p:cNvPr id="59" name="Google Shape;59;p8"/>
          <p:cNvGrpSpPr/>
          <p:nvPr/>
        </p:nvGrpSpPr>
        <p:grpSpPr>
          <a:xfrm>
            <a:off x="237826" y="352007"/>
            <a:ext cx="8906174" cy="9582986"/>
            <a:chOff x="0" y="0"/>
            <a:chExt cx="2345659" cy="2523914"/>
          </a:xfrm>
        </p:grpSpPr>
        <p:sp>
          <p:nvSpPr>
            <p:cNvPr id="60" name="Google Shape;60;p8"/>
            <p:cNvSpPr/>
            <p:nvPr/>
          </p:nvSpPr>
          <p:spPr>
            <a:xfrm>
              <a:off x="0" y="0"/>
              <a:ext cx="2345659" cy="2523914"/>
            </a:xfrm>
            <a:custGeom>
              <a:rect b="b" l="l" r="r" t="t"/>
              <a:pathLst>
                <a:path extrusionOk="0" h="2523914" w="2345659">
                  <a:moveTo>
                    <a:pt x="0" y="0"/>
                  </a:moveTo>
                  <a:lnTo>
                    <a:pt x="2345659" y="0"/>
                  </a:lnTo>
                  <a:lnTo>
                    <a:pt x="2345659" y="2523914"/>
                  </a:lnTo>
                  <a:lnTo>
                    <a:pt x="0" y="2523914"/>
                  </a:lnTo>
                  <a:close/>
                </a:path>
              </a:pathLst>
            </a:custGeom>
            <a:solidFill>
              <a:srgbClr val="F9F0E7"/>
            </a:solidFill>
            <a:ln cap="sq" cmpd="sng" w="76200">
              <a:solidFill>
                <a:srgbClr val="607085"/>
              </a:solidFill>
              <a:prstDash val="solid"/>
              <a:miter lim="8000"/>
              <a:headEnd len="sm" w="sm" type="none"/>
              <a:tailEnd len="sm" w="sm" type="none"/>
            </a:ln>
          </p:spPr>
        </p:sp>
        <p:sp>
          <p:nvSpPr>
            <p:cNvPr id="61" name="Google Shape;61;p8"/>
            <p:cNvSpPr txBox="1"/>
            <p:nvPr/>
          </p:nvSpPr>
          <p:spPr>
            <a:xfrm>
              <a:off x="0" y="85725"/>
              <a:ext cx="2345659" cy="2438189"/>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2" name="Google Shape;62;p8"/>
          <p:cNvPicPr preferRelativeResize="0"/>
          <p:nvPr/>
        </p:nvPicPr>
        <p:blipFill>
          <a:blip r:embed="rId3">
            <a:alphaModFix/>
          </a:blip>
          <a:stretch>
            <a:fillRect/>
          </a:stretch>
        </p:blipFill>
        <p:spPr>
          <a:xfrm>
            <a:off x="8079922" y="115025"/>
            <a:ext cx="11684336" cy="12078076"/>
          </a:xfrm>
          <a:prstGeom prst="rect">
            <a:avLst/>
          </a:prstGeom>
          <a:noFill/>
          <a:ln>
            <a:noFill/>
          </a:ln>
        </p:spPr>
      </p:pic>
      <p:sp>
        <p:nvSpPr>
          <p:cNvPr id="63" name="Google Shape;63;p8"/>
          <p:cNvSpPr txBox="1"/>
          <p:nvPr/>
        </p:nvSpPr>
        <p:spPr>
          <a:xfrm>
            <a:off x="1028700" y="1352550"/>
            <a:ext cx="7609040" cy="150495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US" sz="12000" u="none" cap="none" strike="noStrike">
                <a:solidFill>
                  <a:srgbClr val="138085"/>
                </a:solidFill>
                <a:latin typeface="Barlow Condensed Medium"/>
                <a:ea typeface="Barlow Condensed Medium"/>
                <a:cs typeface="Barlow Condensed Medium"/>
                <a:sym typeface="Barlow Condensed Medium"/>
              </a:rPr>
              <a:t>Agenda</a:t>
            </a:r>
            <a:endParaRPr/>
          </a:p>
        </p:txBody>
      </p:sp>
      <p:sp>
        <p:nvSpPr>
          <p:cNvPr id="64" name="Google Shape;64;p8"/>
          <p:cNvSpPr txBox="1"/>
          <p:nvPr/>
        </p:nvSpPr>
        <p:spPr>
          <a:xfrm>
            <a:off x="1028700" y="3091339"/>
            <a:ext cx="7608900" cy="5171700"/>
          </a:xfrm>
          <a:prstGeom prst="rect">
            <a:avLst/>
          </a:prstGeom>
          <a:noFill/>
          <a:ln>
            <a:noFill/>
          </a:ln>
        </p:spPr>
        <p:txBody>
          <a:bodyPr anchorCtr="0" anchor="t" bIns="0" lIns="0" spcFirstLastPara="1" rIns="0" wrap="square" tIns="0">
            <a:spAutoFit/>
          </a:bodyPr>
          <a:lstStyle/>
          <a:p>
            <a:pPr indent="-518159" lvl="1" marL="1036320" marR="0" rtl="0" algn="l">
              <a:lnSpc>
                <a:spcPct val="150000"/>
              </a:lnSpc>
              <a:spcBef>
                <a:spcPts val="0"/>
              </a:spcBef>
              <a:spcAft>
                <a:spcPts val="0"/>
              </a:spcAft>
              <a:buClr>
                <a:srgbClr val="0F1A38"/>
              </a:buClr>
              <a:buSzPts val="4800"/>
              <a:buFont typeface="Arial"/>
              <a:buChar char="•"/>
            </a:pPr>
            <a:r>
              <a:rPr b="1" i="0" lang="en-US" sz="4800" u="none" cap="none" strike="noStrike">
                <a:solidFill>
                  <a:srgbClr val="0F1A38"/>
                </a:solidFill>
                <a:latin typeface="Barlow Condensed Medium"/>
                <a:ea typeface="Barlow Condensed Medium"/>
                <a:cs typeface="Barlow Condensed Medium"/>
                <a:sym typeface="Barlow Condensed Medium"/>
              </a:rPr>
              <a:t>Introduction</a:t>
            </a:r>
            <a:endParaRPr/>
          </a:p>
          <a:p>
            <a:pPr indent="-518159" lvl="1" marL="1036320" marR="0" rtl="0" algn="l">
              <a:lnSpc>
                <a:spcPct val="150000"/>
              </a:lnSpc>
              <a:spcBef>
                <a:spcPts val="0"/>
              </a:spcBef>
              <a:spcAft>
                <a:spcPts val="0"/>
              </a:spcAft>
              <a:buClr>
                <a:srgbClr val="0F1A38"/>
              </a:buClr>
              <a:buSzPts val="4800"/>
              <a:buFont typeface="Arial"/>
              <a:buChar char="•"/>
            </a:pPr>
            <a:r>
              <a:rPr b="1" i="0" lang="en-US" sz="4800" u="none" cap="none" strike="noStrike">
                <a:solidFill>
                  <a:srgbClr val="0F1A38"/>
                </a:solidFill>
                <a:latin typeface="Barlow Condensed Medium"/>
                <a:ea typeface="Barlow Condensed Medium"/>
                <a:cs typeface="Barlow Condensed Medium"/>
                <a:sym typeface="Barlow Condensed Medium"/>
              </a:rPr>
              <a:t>About Us</a:t>
            </a:r>
            <a:endParaRPr/>
          </a:p>
          <a:p>
            <a:pPr indent="-518159" lvl="1" marL="1036320" marR="0" rtl="0" algn="l">
              <a:lnSpc>
                <a:spcPct val="150000"/>
              </a:lnSpc>
              <a:spcBef>
                <a:spcPts val="0"/>
              </a:spcBef>
              <a:spcAft>
                <a:spcPts val="0"/>
              </a:spcAft>
              <a:buClr>
                <a:srgbClr val="0F1A38"/>
              </a:buClr>
              <a:buSzPts val="4800"/>
              <a:buFont typeface="Arial"/>
              <a:buChar char="•"/>
            </a:pPr>
            <a:r>
              <a:rPr b="1" i="0" lang="en-US" sz="4800" u="none" cap="none" strike="noStrike">
                <a:solidFill>
                  <a:srgbClr val="0F1A38"/>
                </a:solidFill>
                <a:latin typeface="Barlow Condensed Medium"/>
                <a:ea typeface="Barlow Condensed Medium"/>
                <a:cs typeface="Barlow Condensed Medium"/>
                <a:sym typeface="Barlow Condensed Medium"/>
              </a:rPr>
              <a:t>Our Stories</a:t>
            </a:r>
            <a:endParaRPr/>
          </a:p>
          <a:p>
            <a:pPr indent="-518159" lvl="1" marL="1036320" marR="0" rtl="0" algn="l">
              <a:lnSpc>
                <a:spcPct val="150000"/>
              </a:lnSpc>
              <a:spcBef>
                <a:spcPts val="0"/>
              </a:spcBef>
              <a:spcAft>
                <a:spcPts val="0"/>
              </a:spcAft>
              <a:buClr>
                <a:srgbClr val="0F1A38"/>
              </a:buClr>
              <a:buSzPts val="4800"/>
              <a:buFont typeface="Arial"/>
              <a:buChar char="•"/>
            </a:pPr>
            <a:r>
              <a:rPr b="1" i="0" lang="en-US" sz="4800" u="none" cap="none" strike="noStrike">
                <a:solidFill>
                  <a:srgbClr val="0F1A38"/>
                </a:solidFill>
                <a:latin typeface="Barlow Condensed Medium"/>
                <a:ea typeface="Barlow Condensed Medium"/>
                <a:cs typeface="Barlow Condensed Medium"/>
                <a:sym typeface="Barlow Condensed Medium"/>
              </a:rPr>
              <a:t>Chapter Title</a:t>
            </a:r>
            <a:endParaRPr/>
          </a:p>
          <a:p>
            <a:pPr indent="-518159" lvl="1" marL="1036320" marR="0" rtl="0" algn="l">
              <a:lnSpc>
                <a:spcPct val="150000"/>
              </a:lnSpc>
              <a:spcBef>
                <a:spcPts val="0"/>
              </a:spcBef>
              <a:spcAft>
                <a:spcPts val="0"/>
              </a:spcAft>
              <a:buClr>
                <a:srgbClr val="0F1A38"/>
              </a:buClr>
              <a:buSzPts val="4800"/>
              <a:buFont typeface="Arial"/>
              <a:buChar char="•"/>
            </a:pPr>
            <a:r>
              <a:rPr b="1" i="0" lang="en-US" sz="4800" u="none" cap="none" strike="noStrike">
                <a:solidFill>
                  <a:srgbClr val="0F1A38"/>
                </a:solidFill>
                <a:latin typeface="Barlow Condensed Medium"/>
                <a:ea typeface="Barlow Condensed Medium"/>
                <a:cs typeface="Barlow Condensed Medium"/>
                <a:sym typeface="Barlow Condensed Medium"/>
              </a:rPr>
              <a:t>Chapter Title</a:t>
            </a:r>
            <a:endParaRPr/>
          </a:p>
        </p:txBody>
      </p:sp>
    </p:spTree>
  </p:cSld>
  <p:clrMapOvr>
    <a:masterClrMapping/>
  </p:clrMapOvr>
  <p:transition spd="med">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68" name="Shape 68"/>
        <p:cNvGrpSpPr/>
        <p:nvPr/>
      </p:nvGrpSpPr>
      <p:grpSpPr>
        <a:xfrm>
          <a:off x="0" y="0"/>
          <a:ext cx="0" cy="0"/>
          <a:chOff x="0" y="0"/>
          <a:chExt cx="0" cy="0"/>
        </a:xfrm>
      </p:grpSpPr>
      <p:grpSp>
        <p:nvGrpSpPr>
          <p:cNvPr id="69" name="Google Shape;69;p9"/>
          <p:cNvGrpSpPr/>
          <p:nvPr/>
        </p:nvGrpSpPr>
        <p:grpSpPr>
          <a:xfrm>
            <a:off x="2625412" y="3174369"/>
            <a:ext cx="13037176" cy="3392229"/>
            <a:chOff x="0" y="0"/>
            <a:chExt cx="3433659" cy="893426"/>
          </a:xfrm>
        </p:grpSpPr>
        <p:sp>
          <p:nvSpPr>
            <p:cNvPr id="70" name="Google Shape;70;p9"/>
            <p:cNvSpPr/>
            <p:nvPr/>
          </p:nvSpPr>
          <p:spPr>
            <a:xfrm>
              <a:off x="0" y="0"/>
              <a:ext cx="3433659" cy="893426"/>
            </a:xfrm>
            <a:custGeom>
              <a:rect b="b" l="l" r="r" t="t"/>
              <a:pathLst>
                <a:path extrusionOk="0" h="893426" w="3433659">
                  <a:moveTo>
                    <a:pt x="0" y="0"/>
                  </a:moveTo>
                  <a:lnTo>
                    <a:pt x="3433659" y="0"/>
                  </a:lnTo>
                  <a:lnTo>
                    <a:pt x="3433659" y="893426"/>
                  </a:lnTo>
                  <a:lnTo>
                    <a:pt x="0" y="893426"/>
                  </a:lnTo>
                  <a:close/>
                </a:path>
              </a:pathLst>
            </a:custGeom>
            <a:solidFill>
              <a:srgbClr val="F9F0E7"/>
            </a:solidFill>
            <a:ln cap="sq" cmpd="sng" w="76200">
              <a:solidFill>
                <a:srgbClr val="607085"/>
              </a:solidFill>
              <a:prstDash val="solid"/>
              <a:miter lim="8000"/>
              <a:headEnd len="sm" w="sm" type="none"/>
              <a:tailEnd len="sm" w="sm" type="none"/>
            </a:ln>
          </p:spPr>
        </p:sp>
        <p:sp>
          <p:nvSpPr>
            <p:cNvPr id="71" name="Google Shape;71;p9"/>
            <p:cNvSpPr txBox="1"/>
            <p:nvPr/>
          </p:nvSpPr>
          <p:spPr>
            <a:xfrm>
              <a:off x="0" y="85725"/>
              <a:ext cx="3433659" cy="807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2" name="Google Shape;72;p9"/>
          <p:cNvPicPr preferRelativeResize="0"/>
          <p:nvPr/>
        </p:nvPicPr>
        <p:blipFill>
          <a:blip r:embed="rId3">
            <a:alphaModFix/>
          </a:blip>
          <a:stretch>
            <a:fillRect/>
          </a:stretch>
        </p:blipFill>
        <p:spPr>
          <a:xfrm>
            <a:off x="-808300" y="502632"/>
            <a:ext cx="18288000" cy="10340517"/>
          </a:xfrm>
          <a:prstGeom prst="rect">
            <a:avLst/>
          </a:prstGeom>
          <a:noFill/>
          <a:ln>
            <a:noFill/>
          </a:ln>
        </p:spPr>
      </p:pic>
      <p:sp>
        <p:nvSpPr>
          <p:cNvPr id="73" name="Google Shape;73;p9"/>
          <p:cNvSpPr txBox="1"/>
          <p:nvPr/>
        </p:nvSpPr>
        <p:spPr>
          <a:xfrm>
            <a:off x="3549824" y="3638861"/>
            <a:ext cx="11188500" cy="221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400" u="none" cap="none" strike="noStrike">
                <a:solidFill>
                  <a:srgbClr val="138085"/>
                </a:solidFill>
                <a:latin typeface="Barlow Condensed Medium"/>
                <a:ea typeface="Barlow Condensed Medium"/>
                <a:cs typeface="Barlow Condensed Medium"/>
                <a:sym typeface="Barlow Condensed Medium"/>
              </a:rPr>
              <a:t>INTRODUCTION</a:t>
            </a:r>
            <a:endParaRPr/>
          </a:p>
        </p:txBody>
      </p:sp>
    </p:spTree>
  </p:cSld>
  <p:clrMapOvr>
    <a:masterClrMapping/>
  </p:clrMapOvr>
  <p:transition spd="med">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77" name="Shape 77"/>
        <p:cNvGrpSpPr/>
        <p:nvPr/>
      </p:nvGrpSpPr>
      <p:grpSpPr>
        <a:xfrm>
          <a:off x="0" y="0"/>
          <a:ext cx="0" cy="0"/>
          <a:chOff x="0" y="0"/>
          <a:chExt cx="0" cy="0"/>
        </a:xfrm>
      </p:grpSpPr>
      <p:grpSp>
        <p:nvGrpSpPr>
          <p:cNvPr id="78" name="Google Shape;78;p10"/>
          <p:cNvGrpSpPr/>
          <p:nvPr/>
        </p:nvGrpSpPr>
        <p:grpSpPr>
          <a:xfrm>
            <a:off x="7317858" y="352007"/>
            <a:ext cx="10418849" cy="9582986"/>
            <a:chOff x="0" y="0"/>
            <a:chExt cx="2744059" cy="2523914"/>
          </a:xfrm>
        </p:grpSpPr>
        <p:sp>
          <p:nvSpPr>
            <p:cNvPr id="79" name="Google Shape;79;p10"/>
            <p:cNvSpPr/>
            <p:nvPr/>
          </p:nvSpPr>
          <p:spPr>
            <a:xfrm>
              <a:off x="0" y="0"/>
              <a:ext cx="2744059" cy="2523914"/>
            </a:xfrm>
            <a:custGeom>
              <a:rect b="b" l="l" r="r" t="t"/>
              <a:pathLst>
                <a:path extrusionOk="0" h="2523914" w="2744059">
                  <a:moveTo>
                    <a:pt x="0" y="0"/>
                  </a:moveTo>
                  <a:lnTo>
                    <a:pt x="2744059" y="0"/>
                  </a:lnTo>
                  <a:lnTo>
                    <a:pt x="2744059" y="2523914"/>
                  </a:lnTo>
                  <a:lnTo>
                    <a:pt x="0" y="2523914"/>
                  </a:lnTo>
                  <a:close/>
                </a:path>
              </a:pathLst>
            </a:custGeom>
            <a:solidFill>
              <a:srgbClr val="F9F0E7"/>
            </a:solidFill>
            <a:ln cap="sq" cmpd="sng" w="76200">
              <a:solidFill>
                <a:srgbClr val="607085"/>
              </a:solidFill>
              <a:prstDash val="solid"/>
              <a:miter lim="8000"/>
              <a:headEnd len="sm" w="sm" type="none"/>
              <a:tailEnd len="sm" w="sm" type="none"/>
            </a:ln>
          </p:spPr>
        </p:sp>
        <p:sp>
          <p:nvSpPr>
            <p:cNvPr id="80" name="Google Shape;80;p10"/>
            <p:cNvSpPr txBox="1"/>
            <p:nvPr/>
          </p:nvSpPr>
          <p:spPr>
            <a:xfrm>
              <a:off x="0" y="85725"/>
              <a:ext cx="2744059" cy="2438189"/>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1" name="Google Shape;81;p10"/>
          <p:cNvPicPr preferRelativeResize="0"/>
          <p:nvPr/>
        </p:nvPicPr>
        <p:blipFill>
          <a:blip r:embed="rId3">
            <a:alphaModFix/>
          </a:blip>
          <a:stretch>
            <a:fillRect/>
          </a:stretch>
        </p:blipFill>
        <p:spPr>
          <a:xfrm>
            <a:off x="15335021" y="-183129"/>
            <a:ext cx="3136900" cy="3313983"/>
          </a:xfrm>
          <a:prstGeom prst="rect">
            <a:avLst/>
          </a:prstGeom>
          <a:noFill/>
          <a:ln>
            <a:noFill/>
          </a:ln>
        </p:spPr>
      </p:pic>
      <p:pic>
        <p:nvPicPr>
          <p:cNvPr id="82" name="Google Shape;82;p10"/>
          <p:cNvPicPr preferRelativeResize="0"/>
          <p:nvPr/>
        </p:nvPicPr>
        <p:blipFill>
          <a:blip r:embed="rId4">
            <a:alphaModFix/>
          </a:blip>
          <a:stretch>
            <a:fillRect/>
          </a:stretch>
        </p:blipFill>
        <p:spPr>
          <a:xfrm>
            <a:off x="-103100" y="-4820"/>
            <a:ext cx="7898374" cy="11682496"/>
          </a:xfrm>
          <a:prstGeom prst="rect">
            <a:avLst/>
          </a:prstGeom>
          <a:noFill/>
          <a:ln>
            <a:noFill/>
          </a:ln>
        </p:spPr>
      </p:pic>
      <p:sp>
        <p:nvSpPr>
          <p:cNvPr id="83" name="Google Shape;83;p10"/>
          <p:cNvSpPr txBox="1"/>
          <p:nvPr/>
        </p:nvSpPr>
        <p:spPr>
          <a:xfrm>
            <a:off x="7795265" y="5505450"/>
            <a:ext cx="9464035" cy="15811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F1A38"/>
                </a:solidFill>
                <a:latin typeface="Barlow Condensed"/>
                <a:ea typeface="Barlow Condensed"/>
                <a:cs typeface="Barlow Condensed"/>
                <a:sym typeface="Barlow Condensed"/>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a:t>
            </a:r>
            <a:endParaRPr/>
          </a:p>
        </p:txBody>
      </p:sp>
      <p:sp>
        <p:nvSpPr>
          <p:cNvPr id="84" name="Google Shape;84;p10"/>
          <p:cNvSpPr txBox="1"/>
          <p:nvPr/>
        </p:nvSpPr>
        <p:spPr>
          <a:xfrm>
            <a:off x="7795265" y="2638425"/>
            <a:ext cx="9464100" cy="2955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2000" u="none" cap="none" strike="noStrike">
                <a:solidFill>
                  <a:srgbClr val="138085"/>
                </a:solidFill>
                <a:latin typeface="Barlow Condensed Medium"/>
                <a:ea typeface="Barlow Condensed Medium"/>
                <a:cs typeface="Barlow Condensed Medium"/>
                <a:sym typeface="Barlow Condensed Medium"/>
              </a:rPr>
              <a:t>Welcome to Presentation</a:t>
            </a:r>
            <a:endParaRPr/>
          </a:p>
        </p:txBody>
      </p:sp>
    </p:spTree>
  </p:cSld>
  <p:clrMapOvr>
    <a:masterClrMapping/>
  </p:clrMapOvr>
  <p:transition spd="med">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88" name="Shape 88"/>
        <p:cNvGrpSpPr/>
        <p:nvPr/>
      </p:nvGrpSpPr>
      <p:grpSpPr>
        <a:xfrm>
          <a:off x="0" y="0"/>
          <a:ext cx="0" cy="0"/>
          <a:chOff x="0" y="0"/>
          <a:chExt cx="0" cy="0"/>
        </a:xfrm>
      </p:grpSpPr>
      <p:grpSp>
        <p:nvGrpSpPr>
          <p:cNvPr id="89" name="Google Shape;89;p11"/>
          <p:cNvGrpSpPr/>
          <p:nvPr/>
        </p:nvGrpSpPr>
        <p:grpSpPr>
          <a:xfrm>
            <a:off x="2057739" y="434398"/>
            <a:ext cx="14172523" cy="3224150"/>
            <a:chOff x="0" y="0"/>
            <a:chExt cx="3732681" cy="849159"/>
          </a:xfrm>
        </p:grpSpPr>
        <p:sp>
          <p:nvSpPr>
            <p:cNvPr id="90" name="Google Shape;90;p11"/>
            <p:cNvSpPr/>
            <p:nvPr/>
          </p:nvSpPr>
          <p:spPr>
            <a:xfrm>
              <a:off x="0" y="0"/>
              <a:ext cx="3732681" cy="849159"/>
            </a:xfrm>
            <a:custGeom>
              <a:rect b="b" l="l" r="r" t="t"/>
              <a:pathLst>
                <a:path extrusionOk="0" h="849159" w="3732681">
                  <a:moveTo>
                    <a:pt x="0" y="0"/>
                  </a:moveTo>
                  <a:lnTo>
                    <a:pt x="3732681" y="0"/>
                  </a:lnTo>
                  <a:lnTo>
                    <a:pt x="3732681" y="849159"/>
                  </a:lnTo>
                  <a:lnTo>
                    <a:pt x="0" y="849159"/>
                  </a:lnTo>
                  <a:close/>
                </a:path>
              </a:pathLst>
            </a:custGeom>
            <a:solidFill>
              <a:srgbClr val="F9F0E7"/>
            </a:solidFill>
            <a:ln cap="sq" cmpd="sng" w="76200">
              <a:solidFill>
                <a:srgbClr val="607085"/>
              </a:solidFill>
              <a:prstDash val="solid"/>
              <a:miter lim="8000"/>
              <a:headEnd len="sm" w="sm" type="none"/>
              <a:tailEnd len="sm" w="sm" type="none"/>
            </a:ln>
          </p:spPr>
        </p:sp>
        <p:sp>
          <p:nvSpPr>
            <p:cNvPr id="91" name="Google Shape;91;p11"/>
            <p:cNvSpPr txBox="1"/>
            <p:nvPr/>
          </p:nvSpPr>
          <p:spPr>
            <a:xfrm>
              <a:off x="0" y="85725"/>
              <a:ext cx="3732681" cy="763434"/>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 name="Google Shape;92;p11"/>
          <p:cNvGrpSpPr/>
          <p:nvPr/>
        </p:nvGrpSpPr>
        <p:grpSpPr>
          <a:xfrm>
            <a:off x="1028700" y="4911566"/>
            <a:ext cx="4340651" cy="4346734"/>
            <a:chOff x="0" y="0"/>
            <a:chExt cx="1143217" cy="1144819"/>
          </a:xfrm>
        </p:grpSpPr>
        <p:sp>
          <p:nvSpPr>
            <p:cNvPr id="93" name="Google Shape;93;p11"/>
            <p:cNvSpPr/>
            <p:nvPr/>
          </p:nvSpPr>
          <p:spPr>
            <a:xfrm>
              <a:off x="0" y="0"/>
              <a:ext cx="1143217" cy="1144819"/>
            </a:xfrm>
            <a:custGeom>
              <a:rect b="b" l="l" r="r" t="t"/>
              <a:pathLst>
                <a:path extrusionOk="0" h="1144819" w="1143217">
                  <a:moveTo>
                    <a:pt x="0" y="0"/>
                  </a:moveTo>
                  <a:lnTo>
                    <a:pt x="1143217" y="0"/>
                  </a:lnTo>
                  <a:lnTo>
                    <a:pt x="1143217" y="1144819"/>
                  </a:lnTo>
                  <a:lnTo>
                    <a:pt x="0" y="1144819"/>
                  </a:lnTo>
                  <a:close/>
                </a:path>
              </a:pathLst>
            </a:custGeom>
            <a:solidFill>
              <a:srgbClr val="F9F0E7"/>
            </a:solidFill>
            <a:ln cap="sq" cmpd="sng" w="76200">
              <a:solidFill>
                <a:srgbClr val="607085"/>
              </a:solidFill>
              <a:prstDash val="solid"/>
              <a:miter lim="8000"/>
              <a:headEnd len="sm" w="sm" type="none"/>
              <a:tailEnd len="sm" w="sm" type="none"/>
            </a:ln>
          </p:spPr>
        </p:sp>
        <p:sp>
          <p:nvSpPr>
            <p:cNvPr id="94" name="Google Shape;94;p11"/>
            <p:cNvSpPr txBox="1"/>
            <p:nvPr/>
          </p:nvSpPr>
          <p:spPr>
            <a:xfrm>
              <a:off x="0" y="85725"/>
              <a:ext cx="1143217" cy="1059094"/>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 name="Google Shape;95;p11"/>
          <p:cNvGrpSpPr/>
          <p:nvPr/>
        </p:nvGrpSpPr>
        <p:grpSpPr>
          <a:xfrm>
            <a:off x="6973674" y="4911566"/>
            <a:ext cx="4340651" cy="4346734"/>
            <a:chOff x="0" y="0"/>
            <a:chExt cx="1143217" cy="1144819"/>
          </a:xfrm>
        </p:grpSpPr>
        <p:sp>
          <p:nvSpPr>
            <p:cNvPr id="96" name="Google Shape;96;p11"/>
            <p:cNvSpPr/>
            <p:nvPr/>
          </p:nvSpPr>
          <p:spPr>
            <a:xfrm>
              <a:off x="0" y="0"/>
              <a:ext cx="1143217" cy="1144819"/>
            </a:xfrm>
            <a:custGeom>
              <a:rect b="b" l="l" r="r" t="t"/>
              <a:pathLst>
                <a:path extrusionOk="0" h="1144819" w="1143217">
                  <a:moveTo>
                    <a:pt x="0" y="0"/>
                  </a:moveTo>
                  <a:lnTo>
                    <a:pt x="1143217" y="0"/>
                  </a:lnTo>
                  <a:lnTo>
                    <a:pt x="1143217" y="1144819"/>
                  </a:lnTo>
                  <a:lnTo>
                    <a:pt x="0" y="1144819"/>
                  </a:lnTo>
                  <a:close/>
                </a:path>
              </a:pathLst>
            </a:custGeom>
            <a:solidFill>
              <a:srgbClr val="F9F0E7"/>
            </a:solidFill>
            <a:ln cap="sq" cmpd="sng" w="76200">
              <a:solidFill>
                <a:srgbClr val="607085"/>
              </a:solidFill>
              <a:prstDash val="solid"/>
              <a:miter lim="8000"/>
              <a:headEnd len="sm" w="sm" type="none"/>
              <a:tailEnd len="sm" w="sm" type="none"/>
            </a:ln>
          </p:spPr>
        </p:sp>
        <p:sp>
          <p:nvSpPr>
            <p:cNvPr id="97" name="Google Shape;97;p11"/>
            <p:cNvSpPr txBox="1"/>
            <p:nvPr/>
          </p:nvSpPr>
          <p:spPr>
            <a:xfrm>
              <a:off x="0" y="85725"/>
              <a:ext cx="1143217" cy="1059094"/>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 name="Google Shape;98;p11"/>
          <p:cNvGrpSpPr/>
          <p:nvPr/>
        </p:nvGrpSpPr>
        <p:grpSpPr>
          <a:xfrm>
            <a:off x="12914526" y="4911566"/>
            <a:ext cx="4340651" cy="4346734"/>
            <a:chOff x="0" y="0"/>
            <a:chExt cx="1143217" cy="1144819"/>
          </a:xfrm>
        </p:grpSpPr>
        <p:sp>
          <p:nvSpPr>
            <p:cNvPr id="99" name="Google Shape;99;p11"/>
            <p:cNvSpPr/>
            <p:nvPr/>
          </p:nvSpPr>
          <p:spPr>
            <a:xfrm>
              <a:off x="0" y="0"/>
              <a:ext cx="1143217" cy="1144819"/>
            </a:xfrm>
            <a:custGeom>
              <a:rect b="b" l="l" r="r" t="t"/>
              <a:pathLst>
                <a:path extrusionOk="0" h="1144819" w="1143217">
                  <a:moveTo>
                    <a:pt x="0" y="0"/>
                  </a:moveTo>
                  <a:lnTo>
                    <a:pt x="1143217" y="0"/>
                  </a:lnTo>
                  <a:lnTo>
                    <a:pt x="1143217" y="1144819"/>
                  </a:lnTo>
                  <a:lnTo>
                    <a:pt x="0" y="1144819"/>
                  </a:lnTo>
                  <a:close/>
                </a:path>
              </a:pathLst>
            </a:custGeom>
            <a:solidFill>
              <a:srgbClr val="F9F0E7"/>
            </a:solidFill>
            <a:ln cap="sq" cmpd="sng" w="76200">
              <a:solidFill>
                <a:srgbClr val="607085"/>
              </a:solidFill>
              <a:prstDash val="solid"/>
              <a:miter lim="8000"/>
              <a:headEnd len="sm" w="sm" type="none"/>
              <a:tailEnd len="sm" w="sm" type="none"/>
            </a:ln>
          </p:spPr>
        </p:sp>
        <p:sp>
          <p:nvSpPr>
            <p:cNvPr id="100" name="Google Shape;100;p11"/>
            <p:cNvSpPr txBox="1"/>
            <p:nvPr/>
          </p:nvSpPr>
          <p:spPr>
            <a:xfrm>
              <a:off x="0" y="85725"/>
              <a:ext cx="1143217" cy="1059094"/>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1" name="Google Shape;101;p11"/>
          <p:cNvPicPr preferRelativeResize="0"/>
          <p:nvPr/>
        </p:nvPicPr>
        <p:blipFill>
          <a:blip r:embed="rId3">
            <a:alphaModFix/>
          </a:blip>
          <a:stretch>
            <a:fillRect/>
          </a:stretch>
        </p:blipFill>
        <p:spPr>
          <a:xfrm>
            <a:off x="-1070775" y="1004725"/>
            <a:ext cx="19938550" cy="9472775"/>
          </a:xfrm>
          <a:prstGeom prst="rect">
            <a:avLst/>
          </a:prstGeom>
          <a:noFill/>
          <a:ln>
            <a:noFill/>
          </a:ln>
        </p:spPr>
      </p:pic>
      <p:sp>
        <p:nvSpPr>
          <p:cNvPr id="102" name="Google Shape;102;p11"/>
          <p:cNvSpPr txBox="1"/>
          <p:nvPr/>
        </p:nvSpPr>
        <p:spPr>
          <a:xfrm>
            <a:off x="2597400" y="1352550"/>
            <a:ext cx="13093201" cy="1500468"/>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2000" u="none" cap="none" strike="noStrike">
                <a:solidFill>
                  <a:srgbClr val="138085"/>
                </a:solidFill>
                <a:latin typeface="Barlow Condensed Medium"/>
                <a:ea typeface="Barlow Condensed Medium"/>
                <a:cs typeface="Barlow Condensed Medium"/>
                <a:sym typeface="Barlow Condensed Medium"/>
              </a:rPr>
              <a:t>About Our Team</a:t>
            </a:r>
            <a:endParaRPr/>
          </a:p>
        </p:txBody>
      </p:sp>
      <p:sp>
        <p:nvSpPr>
          <p:cNvPr id="103" name="Google Shape;103;p11"/>
          <p:cNvSpPr txBox="1"/>
          <p:nvPr/>
        </p:nvSpPr>
        <p:spPr>
          <a:xfrm>
            <a:off x="1425000" y="6262855"/>
            <a:ext cx="35481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0F1A38"/>
                </a:solidFill>
                <a:latin typeface="Barlow Condensed Medium"/>
                <a:ea typeface="Barlow Condensed Medium"/>
                <a:cs typeface="Barlow Condensed Medium"/>
                <a:sym typeface="Barlow Condensed Medium"/>
              </a:rPr>
              <a:t>Who we are?</a:t>
            </a:r>
            <a:endParaRPr/>
          </a:p>
        </p:txBody>
      </p:sp>
      <p:sp>
        <p:nvSpPr>
          <p:cNvPr id="104" name="Google Shape;104;p11"/>
          <p:cNvSpPr txBox="1"/>
          <p:nvPr/>
        </p:nvSpPr>
        <p:spPr>
          <a:xfrm>
            <a:off x="1426426" y="6969681"/>
            <a:ext cx="3546625" cy="95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F1A38"/>
                </a:solidFill>
                <a:latin typeface="Barlow Condensed"/>
                <a:ea typeface="Barlow Condensed"/>
                <a:cs typeface="Barlow Condensed"/>
                <a:sym typeface="Barlow Condensed"/>
              </a:rPr>
              <a:t>Elaborate on your topic here. Lorem ipsum dolor sit amet, consectetur adipiscing elit.</a:t>
            </a:r>
            <a:endParaRPr/>
          </a:p>
        </p:txBody>
      </p:sp>
      <p:sp>
        <p:nvSpPr>
          <p:cNvPr id="105" name="Google Shape;105;p11"/>
          <p:cNvSpPr txBox="1"/>
          <p:nvPr/>
        </p:nvSpPr>
        <p:spPr>
          <a:xfrm>
            <a:off x="7369975" y="6262855"/>
            <a:ext cx="35481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0F1A38"/>
                </a:solidFill>
                <a:latin typeface="Barlow Condensed Medium"/>
                <a:ea typeface="Barlow Condensed Medium"/>
                <a:cs typeface="Barlow Condensed Medium"/>
                <a:sym typeface="Barlow Condensed Medium"/>
              </a:rPr>
              <a:t>What we do?</a:t>
            </a:r>
            <a:endParaRPr/>
          </a:p>
        </p:txBody>
      </p:sp>
      <p:sp>
        <p:nvSpPr>
          <p:cNvPr id="106" name="Google Shape;106;p11"/>
          <p:cNvSpPr txBox="1"/>
          <p:nvPr/>
        </p:nvSpPr>
        <p:spPr>
          <a:xfrm>
            <a:off x="7371400" y="6969681"/>
            <a:ext cx="3546625" cy="95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F1A38"/>
                </a:solidFill>
                <a:latin typeface="Barlow Condensed"/>
                <a:ea typeface="Barlow Condensed"/>
                <a:cs typeface="Barlow Condensed"/>
                <a:sym typeface="Barlow Condensed"/>
              </a:rPr>
              <a:t>Elaborate on your topic here. Lorem ipsum dolor sit amet, consectetur adipiscing elit.</a:t>
            </a:r>
            <a:endParaRPr/>
          </a:p>
        </p:txBody>
      </p:sp>
      <p:sp>
        <p:nvSpPr>
          <p:cNvPr id="107" name="Google Shape;107;p11"/>
          <p:cNvSpPr txBox="1"/>
          <p:nvPr/>
        </p:nvSpPr>
        <p:spPr>
          <a:xfrm>
            <a:off x="13314576" y="6262855"/>
            <a:ext cx="35481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800" u="none" cap="none" strike="noStrike">
                <a:solidFill>
                  <a:srgbClr val="0F1A38"/>
                </a:solidFill>
                <a:latin typeface="Barlow Condensed Medium"/>
                <a:ea typeface="Barlow Condensed Medium"/>
                <a:cs typeface="Barlow Condensed Medium"/>
                <a:sym typeface="Barlow Condensed Medium"/>
              </a:rPr>
              <a:t>Why we do?</a:t>
            </a:r>
            <a:endParaRPr/>
          </a:p>
        </p:txBody>
      </p:sp>
      <p:sp>
        <p:nvSpPr>
          <p:cNvPr id="108" name="Google Shape;108;p11"/>
          <p:cNvSpPr txBox="1"/>
          <p:nvPr/>
        </p:nvSpPr>
        <p:spPr>
          <a:xfrm>
            <a:off x="13316001" y="6969681"/>
            <a:ext cx="3546625" cy="95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F1A38"/>
                </a:solidFill>
                <a:latin typeface="Barlow Condensed"/>
                <a:ea typeface="Barlow Condensed"/>
                <a:cs typeface="Barlow Condensed"/>
                <a:sym typeface="Barlow Condensed"/>
              </a:rPr>
              <a:t>Elaborate on your topic here. Lorem ipsum dolor sit amet, consectetur adipiscing elit.</a:t>
            </a:r>
            <a:endParaRPr/>
          </a:p>
        </p:txBody>
      </p:sp>
    </p:spTree>
  </p:cSld>
  <p:clrMapOvr>
    <a:masterClrMapping/>
  </p:clrMapOvr>
  <p:transition spd="med">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12" name="Shape 112"/>
        <p:cNvGrpSpPr/>
        <p:nvPr/>
      </p:nvGrpSpPr>
      <p:grpSpPr>
        <a:xfrm>
          <a:off x="0" y="0"/>
          <a:ext cx="0" cy="0"/>
          <a:chOff x="0" y="0"/>
          <a:chExt cx="0" cy="0"/>
        </a:xfrm>
      </p:grpSpPr>
      <p:grpSp>
        <p:nvGrpSpPr>
          <p:cNvPr id="113" name="Google Shape;113;p12"/>
          <p:cNvGrpSpPr/>
          <p:nvPr/>
        </p:nvGrpSpPr>
        <p:grpSpPr>
          <a:xfrm>
            <a:off x="2625412" y="3174369"/>
            <a:ext cx="13037176" cy="3392229"/>
            <a:chOff x="0" y="0"/>
            <a:chExt cx="3433659" cy="893426"/>
          </a:xfrm>
        </p:grpSpPr>
        <p:sp>
          <p:nvSpPr>
            <p:cNvPr id="114" name="Google Shape;114;p12"/>
            <p:cNvSpPr/>
            <p:nvPr/>
          </p:nvSpPr>
          <p:spPr>
            <a:xfrm>
              <a:off x="0" y="0"/>
              <a:ext cx="3433659" cy="893426"/>
            </a:xfrm>
            <a:custGeom>
              <a:rect b="b" l="l" r="r" t="t"/>
              <a:pathLst>
                <a:path extrusionOk="0" h="893426" w="3433659">
                  <a:moveTo>
                    <a:pt x="0" y="0"/>
                  </a:moveTo>
                  <a:lnTo>
                    <a:pt x="3433659" y="0"/>
                  </a:lnTo>
                  <a:lnTo>
                    <a:pt x="3433659" y="893426"/>
                  </a:lnTo>
                  <a:lnTo>
                    <a:pt x="0" y="893426"/>
                  </a:lnTo>
                  <a:close/>
                </a:path>
              </a:pathLst>
            </a:custGeom>
            <a:solidFill>
              <a:srgbClr val="F9F0E7"/>
            </a:solidFill>
            <a:ln cap="sq" cmpd="sng" w="76200">
              <a:solidFill>
                <a:srgbClr val="607085"/>
              </a:solidFill>
              <a:prstDash val="solid"/>
              <a:miter lim="8000"/>
              <a:headEnd len="sm" w="sm" type="none"/>
              <a:tailEnd len="sm" w="sm" type="none"/>
            </a:ln>
          </p:spPr>
        </p:sp>
        <p:sp>
          <p:nvSpPr>
            <p:cNvPr id="115" name="Google Shape;115;p12"/>
            <p:cNvSpPr txBox="1"/>
            <p:nvPr/>
          </p:nvSpPr>
          <p:spPr>
            <a:xfrm>
              <a:off x="0" y="85725"/>
              <a:ext cx="3433659" cy="807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6" name="Google Shape;116;p12"/>
          <p:cNvPicPr preferRelativeResize="0"/>
          <p:nvPr/>
        </p:nvPicPr>
        <p:blipFill>
          <a:blip r:embed="rId3">
            <a:alphaModFix/>
          </a:blip>
          <a:stretch>
            <a:fillRect/>
          </a:stretch>
        </p:blipFill>
        <p:spPr>
          <a:xfrm>
            <a:off x="-2665196" y="3435754"/>
            <a:ext cx="23962327" cy="9383625"/>
          </a:xfrm>
          <a:prstGeom prst="rect">
            <a:avLst/>
          </a:prstGeom>
          <a:noFill/>
          <a:ln>
            <a:noFill/>
          </a:ln>
        </p:spPr>
      </p:pic>
      <p:sp>
        <p:nvSpPr>
          <p:cNvPr id="117" name="Google Shape;117;p12"/>
          <p:cNvSpPr txBox="1"/>
          <p:nvPr/>
        </p:nvSpPr>
        <p:spPr>
          <a:xfrm>
            <a:off x="3549824" y="3638924"/>
            <a:ext cx="11188500" cy="221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400" u="none" cap="none" strike="noStrike">
                <a:solidFill>
                  <a:srgbClr val="138085"/>
                </a:solidFill>
                <a:latin typeface="Barlow Condensed Medium"/>
                <a:ea typeface="Barlow Condensed Medium"/>
                <a:cs typeface="Barlow Condensed Medium"/>
                <a:sym typeface="Barlow Condensed Medium"/>
              </a:rPr>
              <a:t>ABOUT US</a:t>
            </a:r>
            <a:endParaRPr/>
          </a:p>
        </p:txBody>
      </p:sp>
    </p:spTree>
  </p:cSld>
  <p:clrMapOvr>
    <a:masterClrMapping/>
  </p:clrMapOvr>
  <p:transition spd="med">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21" name="Shape 121"/>
        <p:cNvGrpSpPr/>
        <p:nvPr/>
      </p:nvGrpSpPr>
      <p:grpSpPr>
        <a:xfrm>
          <a:off x="0" y="0"/>
          <a:ext cx="0" cy="0"/>
          <a:chOff x="0" y="0"/>
          <a:chExt cx="0" cy="0"/>
        </a:xfrm>
      </p:grpSpPr>
      <p:grpSp>
        <p:nvGrpSpPr>
          <p:cNvPr id="122" name="Google Shape;122;p13"/>
          <p:cNvGrpSpPr/>
          <p:nvPr/>
        </p:nvGrpSpPr>
        <p:grpSpPr>
          <a:xfrm>
            <a:off x="1028700" y="2410925"/>
            <a:ext cx="10418849" cy="5465149"/>
            <a:chOff x="0" y="0"/>
            <a:chExt cx="2744059" cy="1439381"/>
          </a:xfrm>
        </p:grpSpPr>
        <p:sp>
          <p:nvSpPr>
            <p:cNvPr id="123" name="Google Shape;123;p13"/>
            <p:cNvSpPr/>
            <p:nvPr/>
          </p:nvSpPr>
          <p:spPr>
            <a:xfrm>
              <a:off x="0" y="0"/>
              <a:ext cx="2744059" cy="1439381"/>
            </a:xfrm>
            <a:custGeom>
              <a:rect b="b" l="l" r="r" t="t"/>
              <a:pathLst>
                <a:path extrusionOk="0" h="1439381" w="2744059">
                  <a:moveTo>
                    <a:pt x="0" y="0"/>
                  </a:moveTo>
                  <a:lnTo>
                    <a:pt x="2744059" y="0"/>
                  </a:lnTo>
                  <a:lnTo>
                    <a:pt x="2744059" y="1439381"/>
                  </a:lnTo>
                  <a:lnTo>
                    <a:pt x="0" y="1439381"/>
                  </a:lnTo>
                  <a:close/>
                </a:path>
              </a:pathLst>
            </a:custGeom>
            <a:solidFill>
              <a:srgbClr val="F9F0E7"/>
            </a:solidFill>
            <a:ln cap="sq" cmpd="sng" w="76200">
              <a:solidFill>
                <a:srgbClr val="607085"/>
              </a:solidFill>
              <a:prstDash val="solid"/>
              <a:miter lim="8000"/>
              <a:headEnd len="sm" w="sm" type="none"/>
              <a:tailEnd len="sm" w="sm" type="none"/>
            </a:ln>
          </p:spPr>
        </p:sp>
        <p:sp>
          <p:nvSpPr>
            <p:cNvPr id="124" name="Google Shape;124;p13"/>
            <p:cNvSpPr txBox="1"/>
            <p:nvPr/>
          </p:nvSpPr>
          <p:spPr>
            <a:xfrm>
              <a:off x="0" y="85725"/>
              <a:ext cx="2744059" cy="1353656"/>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25" name="Google Shape;125;p13"/>
          <p:cNvPicPr preferRelativeResize="0"/>
          <p:nvPr/>
        </p:nvPicPr>
        <p:blipFill>
          <a:blip r:embed="rId3">
            <a:alphaModFix/>
          </a:blip>
          <a:stretch>
            <a:fillRect/>
          </a:stretch>
        </p:blipFill>
        <p:spPr>
          <a:xfrm>
            <a:off x="1019525" y="7423410"/>
            <a:ext cx="814500" cy="1784100"/>
          </a:xfrm>
          <a:prstGeom prst="rect">
            <a:avLst/>
          </a:prstGeom>
          <a:noFill/>
          <a:ln>
            <a:noFill/>
          </a:ln>
        </p:spPr>
      </p:pic>
      <p:pic>
        <p:nvPicPr>
          <p:cNvPr id="126" name="Google Shape;126;p13"/>
          <p:cNvPicPr preferRelativeResize="0"/>
          <p:nvPr/>
        </p:nvPicPr>
        <p:blipFill>
          <a:blip r:embed="rId4">
            <a:alphaModFix/>
          </a:blip>
          <a:stretch>
            <a:fillRect/>
          </a:stretch>
        </p:blipFill>
        <p:spPr>
          <a:xfrm>
            <a:off x="745326" y="1593577"/>
            <a:ext cx="1521550" cy="1634697"/>
          </a:xfrm>
          <a:prstGeom prst="rect">
            <a:avLst/>
          </a:prstGeom>
          <a:noFill/>
          <a:ln>
            <a:noFill/>
          </a:ln>
        </p:spPr>
      </p:pic>
      <p:sp>
        <p:nvSpPr>
          <p:cNvPr id="127" name="Google Shape;127;p13"/>
          <p:cNvSpPr txBox="1"/>
          <p:nvPr/>
        </p:nvSpPr>
        <p:spPr>
          <a:xfrm>
            <a:off x="1506107" y="3284456"/>
            <a:ext cx="9464100" cy="1477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2000" u="none" cap="none" strike="noStrike">
                <a:solidFill>
                  <a:srgbClr val="138085"/>
                </a:solidFill>
                <a:latin typeface="Barlow Condensed Medium"/>
                <a:ea typeface="Barlow Condensed Medium"/>
                <a:cs typeface="Barlow Condensed Medium"/>
                <a:sym typeface="Barlow Condensed Medium"/>
              </a:rPr>
              <a:t>Our History</a:t>
            </a:r>
            <a:endParaRPr/>
          </a:p>
        </p:txBody>
      </p:sp>
      <p:sp>
        <p:nvSpPr>
          <p:cNvPr id="128" name="Google Shape;128;p13"/>
          <p:cNvSpPr txBox="1"/>
          <p:nvPr/>
        </p:nvSpPr>
        <p:spPr>
          <a:xfrm>
            <a:off x="1506107" y="4808456"/>
            <a:ext cx="9464100" cy="226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F1A38"/>
                </a:solidFill>
                <a:latin typeface="Barlow Condensed"/>
                <a:ea typeface="Barlow Condensed"/>
                <a:cs typeface="Barlow Condensed"/>
                <a:sym typeface="Barlow Condensed"/>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a:t>
            </a:r>
            <a:endParaRPr/>
          </a:p>
        </p:txBody>
      </p:sp>
      <p:pic>
        <p:nvPicPr>
          <p:cNvPr id="129" name="Google Shape;129;p13"/>
          <p:cNvPicPr preferRelativeResize="0"/>
          <p:nvPr/>
        </p:nvPicPr>
        <p:blipFill>
          <a:blip r:embed="rId5">
            <a:alphaModFix/>
          </a:blip>
          <a:stretch>
            <a:fillRect/>
          </a:stretch>
        </p:blipFill>
        <p:spPr>
          <a:xfrm>
            <a:off x="10506500" y="1456"/>
            <a:ext cx="9325375" cy="10911186"/>
          </a:xfrm>
          <a:prstGeom prst="rect">
            <a:avLst/>
          </a:prstGeom>
          <a:noFill/>
          <a:ln>
            <a:noFill/>
          </a:ln>
        </p:spPr>
      </p:pic>
    </p:spTree>
  </p:cSld>
  <p:clrMapOvr>
    <a:masterClrMapping/>
  </p:clrMapOvr>
  <p:transition spd="med">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33" name="Shape 133"/>
        <p:cNvGrpSpPr/>
        <p:nvPr/>
      </p:nvGrpSpPr>
      <p:grpSpPr>
        <a:xfrm>
          <a:off x="0" y="0"/>
          <a:ext cx="0" cy="0"/>
          <a:chOff x="0" y="0"/>
          <a:chExt cx="0" cy="0"/>
        </a:xfrm>
      </p:grpSpPr>
      <p:grpSp>
        <p:nvGrpSpPr>
          <p:cNvPr id="134" name="Google Shape;134;p14"/>
          <p:cNvGrpSpPr/>
          <p:nvPr/>
        </p:nvGrpSpPr>
        <p:grpSpPr>
          <a:xfrm>
            <a:off x="531058" y="352007"/>
            <a:ext cx="17225885" cy="9582986"/>
            <a:chOff x="0" y="0"/>
            <a:chExt cx="4536859" cy="2523914"/>
          </a:xfrm>
        </p:grpSpPr>
        <p:sp>
          <p:nvSpPr>
            <p:cNvPr id="135" name="Google Shape;135;p14"/>
            <p:cNvSpPr/>
            <p:nvPr/>
          </p:nvSpPr>
          <p:spPr>
            <a:xfrm>
              <a:off x="0" y="0"/>
              <a:ext cx="4536858" cy="2523914"/>
            </a:xfrm>
            <a:custGeom>
              <a:rect b="b" l="l" r="r" t="t"/>
              <a:pathLst>
                <a:path extrusionOk="0" h="2523914" w="4536858">
                  <a:moveTo>
                    <a:pt x="0" y="0"/>
                  </a:moveTo>
                  <a:lnTo>
                    <a:pt x="4536858" y="0"/>
                  </a:lnTo>
                  <a:lnTo>
                    <a:pt x="4536858" y="2523914"/>
                  </a:lnTo>
                  <a:lnTo>
                    <a:pt x="0" y="2523914"/>
                  </a:lnTo>
                  <a:close/>
                </a:path>
              </a:pathLst>
            </a:custGeom>
            <a:solidFill>
              <a:srgbClr val="F9F0E7"/>
            </a:solidFill>
            <a:ln cap="sq" cmpd="sng" w="76200">
              <a:solidFill>
                <a:srgbClr val="607085"/>
              </a:solidFill>
              <a:prstDash val="solid"/>
              <a:miter lim="8000"/>
              <a:headEnd len="sm" w="sm" type="none"/>
              <a:tailEnd len="sm" w="sm" type="none"/>
            </a:ln>
          </p:spPr>
        </p:sp>
        <p:sp>
          <p:nvSpPr>
            <p:cNvPr id="136" name="Google Shape;136;p14"/>
            <p:cNvSpPr txBox="1"/>
            <p:nvPr/>
          </p:nvSpPr>
          <p:spPr>
            <a:xfrm>
              <a:off x="0" y="85725"/>
              <a:ext cx="4536859" cy="2438189"/>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7" name="Google Shape;137;p14"/>
          <p:cNvPicPr preferRelativeResize="0"/>
          <p:nvPr/>
        </p:nvPicPr>
        <p:blipFill>
          <a:blip r:embed="rId3">
            <a:alphaModFix/>
          </a:blip>
          <a:stretch>
            <a:fillRect/>
          </a:stretch>
        </p:blipFill>
        <p:spPr>
          <a:xfrm>
            <a:off x="1028700" y="1028700"/>
            <a:ext cx="4223199" cy="6391869"/>
          </a:xfrm>
          <a:prstGeom prst="rect">
            <a:avLst/>
          </a:prstGeom>
          <a:noFill/>
          <a:ln>
            <a:noFill/>
          </a:ln>
        </p:spPr>
      </p:pic>
      <p:pic>
        <p:nvPicPr>
          <p:cNvPr id="138" name="Google Shape;138;p14"/>
          <p:cNvPicPr preferRelativeResize="0"/>
          <p:nvPr/>
        </p:nvPicPr>
        <p:blipFill>
          <a:blip r:embed="rId4">
            <a:alphaModFix/>
          </a:blip>
          <a:stretch>
            <a:fillRect/>
          </a:stretch>
        </p:blipFill>
        <p:spPr>
          <a:xfrm>
            <a:off x="5610425" y="1028700"/>
            <a:ext cx="5597150" cy="3845661"/>
          </a:xfrm>
          <a:prstGeom prst="rect">
            <a:avLst/>
          </a:prstGeom>
          <a:noFill/>
          <a:ln>
            <a:noFill/>
          </a:ln>
        </p:spPr>
      </p:pic>
      <p:pic>
        <p:nvPicPr>
          <p:cNvPr id="139" name="Google Shape;139;p14"/>
          <p:cNvPicPr preferRelativeResize="0"/>
          <p:nvPr/>
        </p:nvPicPr>
        <p:blipFill>
          <a:blip r:embed="rId5">
            <a:alphaModFix/>
          </a:blip>
          <a:stretch>
            <a:fillRect/>
          </a:stretch>
        </p:blipFill>
        <p:spPr>
          <a:xfrm>
            <a:off x="5610425" y="5146108"/>
            <a:ext cx="5597150" cy="4112192"/>
          </a:xfrm>
          <a:prstGeom prst="rect">
            <a:avLst/>
          </a:prstGeom>
          <a:noFill/>
          <a:ln>
            <a:noFill/>
          </a:ln>
        </p:spPr>
      </p:pic>
      <p:pic>
        <p:nvPicPr>
          <p:cNvPr id="140" name="Google Shape;140;p14"/>
          <p:cNvPicPr preferRelativeResize="0"/>
          <p:nvPr/>
        </p:nvPicPr>
        <p:blipFill>
          <a:blip r:embed="rId6">
            <a:alphaModFix/>
          </a:blip>
          <a:stretch>
            <a:fillRect/>
          </a:stretch>
        </p:blipFill>
        <p:spPr>
          <a:xfrm>
            <a:off x="11569525" y="1028447"/>
            <a:ext cx="5689775" cy="8229853"/>
          </a:xfrm>
          <a:prstGeom prst="rect">
            <a:avLst/>
          </a:prstGeom>
          <a:noFill/>
          <a:ln>
            <a:noFill/>
          </a:ln>
        </p:spPr>
      </p:pic>
      <p:pic>
        <p:nvPicPr>
          <p:cNvPr id="141" name="Google Shape;141;p14"/>
          <p:cNvPicPr preferRelativeResize="0"/>
          <p:nvPr/>
        </p:nvPicPr>
        <p:blipFill>
          <a:blip r:embed="rId7">
            <a:alphaModFix/>
          </a:blip>
          <a:stretch>
            <a:fillRect/>
          </a:stretch>
        </p:blipFill>
        <p:spPr>
          <a:xfrm>
            <a:off x="213350" y="288037"/>
            <a:ext cx="2380250" cy="1481326"/>
          </a:xfrm>
          <a:prstGeom prst="rect">
            <a:avLst/>
          </a:prstGeom>
          <a:noFill/>
          <a:ln>
            <a:noFill/>
          </a:ln>
        </p:spPr>
      </p:pic>
      <p:pic>
        <p:nvPicPr>
          <p:cNvPr id="142" name="Google Shape;142;p14"/>
          <p:cNvPicPr preferRelativeResize="0"/>
          <p:nvPr/>
        </p:nvPicPr>
        <p:blipFill>
          <a:blip r:embed="rId8">
            <a:alphaModFix/>
          </a:blip>
          <a:stretch>
            <a:fillRect/>
          </a:stretch>
        </p:blipFill>
        <p:spPr>
          <a:xfrm>
            <a:off x="16522800" y="114424"/>
            <a:ext cx="1473000" cy="1828552"/>
          </a:xfrm>
          <a:prstGeom prst="rect">
            <a:avLst/>
          </a:prstGeom>
          <a:noFill/>
          <a:ln>
            <a:noFill/>
          </a:ln>
        </p:spPr>
      </p:pic>
      <p:sp>
        <p:nvSpPr>
          <p:cNvPr id="143" name="Google Shape;143;p14"/>
          <p:cNvSpPr txBox="1"/>
          <p:nvPr/>
        </p:nvSpPr>
        <p:spPr>
          <a:xfrm>
            <a:off x="1028700" y="8005462"/>
            <a:ext cx="4223100" cy="1477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2000" u="none" cap="none" strike="noStrike">
                <a:solidFill>
                  <a:srgbClr val="138085"/>
                </a:solidFill>
                <a:latin typeface="Barlow Condensed Medium"/>
                <a:ea typeface="Barlow Condensed Medium"/>
                <a:cs typeface="Barlow Condensed Medium"/>
                <a:sym typeface="Barlow Condensed Medium"/>
              </a:rPr>
              <a:t>Gallery</a:t>
            </a:r>
            <a:endParaRPr/>
          </a:p>
        </p:txBody>
      </p:sp>
    </p:spTree>
  </p:cSld>
  <p:clrMapOvr>
    <a:masterClrMapping/>
  </p:clrMapOvr>
  <p:transition spd="med">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47" name="Shape 147"/>
        <p:cNvGrpSpPr/>
        <p:nvPr/>
      </p:nvGrpSpPr>
      <p:grpSpPr>
        <a:xfrm>
          <a:off x="0" y="0"/>
          <a:ext cx="0" cy="0"/>
          <a:chOff x="0" y="0"/>
          <a:chExt cx="0" cy="0"/>
        </a:xfrm>
      </p:grpSpPr>
      <p:grpSp>
        <p:nvGrpSpPr>
          <p:cNvPr id="148" name="Google Shape;148;p15"/>
          <p:cNvGrpSpPr/>
          <p:nvPr/>
        </p:nvGrpSpPr>
        <p:grpSpPr>
          <a:xfrm>
            <a:off x="2625412" y="3174369"/>
            <a:ext cx="13037176" cy="3392229"/>
            <a:chOff x="0" y="0"/>
            <a:chExt cx="3433659" cy="893426"/>
          </a:xfrm>
        </p:grpSpPr>
        <p:sp>
          <p:nvSpPr>
            <p:cNvPr id="149" name="Google Shape;149;p15"/>
            <p:cNvSpPr/>
            <p:nvPr/>
          </p:nvSpPr>
          <p:spPr>
            <a:xfrm>
              <a:off x="0" y="0"/>
              <a:ext cx="3433659" cy="893426"/>
            </a:xfrm>
            <a:custGeom>
              <a:rect b="b" l="l" r="r" t="t"/>
              <a:pathLst>
                <a:path extrusionOk="0" h="893426" w="3433659">
                  <a:moveTo>
                    <a:pt x="0" y="0"/>
                  </a:moveTo>
                  <a:lnTo>
                    <a:pt x="3433659" y="0"/>
                  </a:lnTo>
                  <a:lnTo>
                    <a:pt x="3433659" y="893426"/>
                  </a:lnTo>
                  <a:lnTo>
                    <a:pt x="0" y="893426"/>
                  </a:lnTo>
                  <a:close/>
                </a:path>
              </a:pathLst>
            </a:custGeom>
            <a:solidFill>
              <a:srgbClr val="F9F0E7"/>
            </a:solidFill>
            <a:ln cap="sq" cmpd="sng" w="76200">
              <a:solidFill>
                <a:srgbClr val="607085"/>
              </a:solidFill>
              <a:prstDash val="solid"/>
              <a:miter lim="8000"/>
              <a:headEnd len="sm" w="sm" type="none"/>
              <a:tailEnd len="sm" w="sm" type="none"/>
            </a:ln>
          </p:spPr>
        </p:sp>
        <p:sp>
          <p:nvSpPr>
            <p:cNvPr id="150" name="Google Shape;150;p15"/>
            <p:cNvSpPr txBox="1"/>
            <p:nvPr/>
          </p:nvSpPr>
          <p:spPr>
            <a:xfrm>
              <a:off x="0" y="85725"/>
              <a:ext cx="3433659" cy="807700"/>
            </a:xfrm>
            <a:prstGeom prst="rect">
              <a:avLst/>
            </a:prstGeom>
            <a:noFill/>
            <a:ln>
              <a:noFill/>
            </a:ln>
          </p:spPr>
          <p:txBody>
            <a:bodyPr anchorCtr="0" anchor="ctr" bIns="50800" lIns="50800" spcFirstLastPara="1" rIns="50800" wrap="square" tIns="50800">
              <a:noAutofit/>
            </a:bodyPr>
            <a:lstStyle/>
            <a:p>
              <a:pPr indent="0" lvl="0" marL="0" marR="0" rtl="0" algn="ctr">
                <a:lnSpc>
                  <a:spcPct val="9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1" name="Google Shape;151;p15"/>
          <p:cNvPicPr preferRelativeResize="0"/>
          <p:nvPr/>
        </p:nvPicPr>
        <p:blipFill>
          <a:blip r:embed="rId3">
            <a:alphaModFix/>
          </a:blip>
          <a:stretch>
            <a:fillRect/>
          </a:stretch>
        </p:blipFill>
        <p:spPr>
          <a:xfrm>
            <a:off x="343601" y="820449"/>
            <a:ext cx="17425777" cy="10287000"/>
          </a:xfrm>
          <a:prstGeom prst="rect">
            <a:avLst/>
          </a:prstGeom>
          <a:noFill/>
          <a:ln>
            <a:noFill/>
          </a:ln>
        </p:spPr>
      </p:pic>
      <p:sp>
        <p:nvSpPr>
          <p:cNvPr id="152" name="Google Shape;152;p15"/>
          <p:cNvSpPr txBox="1"/>
          <p:nvPr/>
        </p:nvSpPr>
        <p:spPr>
          <a:xfrm>
            <a:off x="3549824" y="3638924"/>
            <a:ext cx="11188500" cy="2216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400" u="none" cap="none" strike="noStrike">
                <a:solidFill>
                  <a:srgbClr val="138085"/>
                </a:solidFill>
                <a:latin typeface="Barlow Condensed Medium"/>
                <a:ea typeface="Barlow Condensed Medium"/>
                <a:cs typeface="Barlow Condensed Medium"/>
                <a:sym typeface="Barlow Condensed Medium"/>
              </a:rPr>
              <a:t>OUR STORIES</a:t>
            </a:r>
            <a:endParaRPr/>
          </a:p>
        </p:txBody>
      </p:sp>
    </p:spTree>
  </p:cSld>
  <p:clrMapOvr>
    <a:masterClrMapping/>
  </p:clrMapOvr>
  <p:transition spd="med">
    <p:push/>
  </p:transition>
</p:sld>
</file>

<file path=ppt/theme/theme1.xml><?xml version="1.0" encoding="utf-8"?>
<a:theme xmlns:a="http://schemas.openxmlformats.org/drawingml/2006/main" xmlns:r="http://schemas.openxmlformats.org/officeDocument/2006/relationships" name="Illustrated Student New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