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10287000" cx="18288000"/>
  <p:notesSz cx="6858000" cy="9144000"/>
  <p:embeddedFontLst>
    <p:embeddedFont>
      <p:font typeface="Darker Grotesque"/>
      <p:regular r:id="rId25"/>
      <p:bold r:id="rId26"/>
    </p:embeddedFont>
    <p:embeddedFont>
      <p:font typeface="Archivo Black"/>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B6A5BF0-9943-46E1-AAE9-38DB63614A6A}">
  <a:tblStyle styleId="{5B6A5BF0-9943-46E1-AAE9-38DB63614A6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DarkerGrotesque-bold.fntdata"/><Relationship Id="rId25" Type="http://schemas.openxmlformats.org/officeDocument/2006/relationships/font" Target="fonts/DarkerGrotesque-regular.fntdata"/><Relationship Id="rId27" Type="http://schemas.openxmlformats.org/officeDocument/2006/relationships/font" Target="fonts/ArchivoBlack-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1" name="Shape 261"/>
        <p:cNvGrpSpPr/>
        <p:nvPr/>
      </p:nvGrpSpPr>
      <p:grpSpPr>
        <a:xfrm>
          <a:off x="0" y="0"/>
          <a:ext cx="0" cy="0"/>
          <a:chOff x="0" y="0"/>
          <a:chExt cx="0" cy="0"/>
        </a:xfrm>
      </p:grpSpPr>
      <p:sp>
        <p:nvSpPr>
          <p:cNvPr id="262" name="Google Shape;262;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4" name="Google Shape;264;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7" name="Shape 267"/>
        <p:cNvGrpSpPr/>
        <p:nvPr/>
      </p:nvGrpSpPr>
      <p:grpSpPr>
        <a:xfrm>
          <a:off x="0" y="0"/>
          <a:ext cx="0" cy="0"/>
          <a:chOff x="0" y="0"/>
          <a:chExt cx="0" cy="0"/>
        </a:xfrm>
      </p:grpSpPr>
      <p:sp>
        <p:nvSpPr>
          <p:cNvPr id="268" name="Google Shape;268;p1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70" name="Google Shape;270;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3" name="Shape 273"/>
        <p:cNvGrpSpPr/>
        <p:nvPr/>
      </p:nvGrpSpPr>
      <p:grpSpPr>
        <a:xfrm>
          <a:off x="0" y="0"/>
          <a:ext cx="0" cy="0"/>
          <a:chOff x="0" y="0"/>
          <a:chExt cx="0" cy="0"/>
        </a:xfrm>
      </p:grpSpPr>
      <p:sp>
        <p:nvSpPr>
          <p:cNvPr id="274" name="Google Shape;274;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5" name="Google Shape;275;p1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76" name="Google Shape;276;p1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77" name="Google Shape;277;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0" name="Shape 280"/>
        <p:cNvGrpSpPr/>
        <p:nvPr/>
      </p:nvGrpSpPr>
      <p:grpSpPr>
        <a:xfrm>
          <a:off x="0" y="0"/>
          <a:ext cx="0" cy="0"/>
          <a:chOff x="0" y="0"/>
          <a:chExt cx="0" cy="0"/>
        </a:xfrm>
      </p:grpSpPr>
      <p:sp>
        <p:nvSpPr>
          <p:cNvPr id="281" name="Google Shape;281;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 name="Google Shape;282;p1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83" name="Google Shape;283;p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84" name="Google Shape;284;p1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85" name="Google Shape;285;p1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86" name="Google Shape;286;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9" name="Shape 289"/>
        <p:cNvGrpSpPr/>
        <p:nvPr/>
      </p:nvGrpSpPr>
      <p:grpSpPr>
        <a:xfrm>
          <a:off x="0" y="0"/>
          <a:ext cx="0" cy="0"/>
          <a:chOff x="0" y="0"/>
          <a:chExt cx="0" cy="0"/>
        </a:xfrm>
      </p:grpSpPr>
      <p:sp>
        <p:nvSpPr>
          <p:cNvPr id="290" name="Google Shape;290;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 name="Google Shape;291;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4" name="Shape 294"/>
        <p:cNvGrpSpPr/>
        <p:nvPr/>
      </p:nvGrpSpPr>
      <p:grpSpPr>
        <a:xfrm>
          <a:off x="0" y="0"/>
          <a:ext cx="0" cy="0"/>
          <a:chOff x="0" y="0"/>
          <a:chExt cx="0" cy="0"/>
        </a:xfrm>
      </p:grpSpPr>
      <p:sp>
        <p:nvSpPr>
          <p:cNvPr id="295" name="Google Shape;295;p1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6" name="Google Shape;296;p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97" name="Google Shape;297;p1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98" name="Google Shape;298;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1" name="Shape 301"/>
        <p:cNvGrpSpPr/>
        <p:nvPr/>
      </p:nvGrpSpPr>
      <p:grpSpPr>
        <a:xfrm>
          <a:off x="0" y="0"/>
          <a:ext cx="0" cy="0"/>
          <a:chOff x="0" y="0"/>
          <a:chExt cx="0" cy="0"/>
        </a:xfrm>
      </p:grpSpPr>
      <p:sp>
        <p:nvSpPr>
          <p:cNvPr id="302" name="Google Shape;302;p1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3" name="Google Shape;303;p17"/>
          <p:cNvSpPr/>
          <p:nvPr>
            <p:ph idx="2" type="pic"/>
          </p:nvPr>
        </p:nvSpPr>
        <p:spPr>
          <a:xfrm>
            <a:off x="1792288" y="612775"/>
            <a:ext cx="5486400" cy="4114800"/>
          </a:xfrm>
          <a:prstGeom prst="rect">
            <a:avLst/>
          </a:prstGeom>
          <a:noFill/>
          <a:ln>
            <a:noFill/>
          </a:ln>
        </p:spPr>
      </p:sp>
      <p:sp>
        <p:nvSpPr>
          <p:cNvPr id="304" name="Google Shape;304;p1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05" name="Google Shape;305;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8" name="Shape 308"/>
        <p:cNvGrpSpPr/>
        <p:nvPr/>
      </p:nvGrpSpPr>
      <p:grpSpPr>
        <a:xfrm>
          <a:off x="0" y="0"/>
          <a:ext cx="0" cy="0"/>
          <a:chOff x="0" y="0"/>
          <a:chExt cx="0" cy="0"/>
        </a:xfrm>
      </p:grpSpPr>
      <p:sp>
        <p:nvSpPr>
          <p:cNvPr id="309" name="Google Shape;309;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 name="Google Shape;310;p1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1" name="Google Shape;311;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4" name="Shape 314"/>
        <p:cNvGrpSpPr/>
        <p:nvPr/>
      </p:nvGrpSpPr>
      <p:grpSpPr>
        <a:xfrm>
          <a:off x="0" y="0"/>
          <a:ext cx="0" cy="0"/>
          <a:chOff x="0" y="0"/>
          <a:chExt cx="0" cy="0"/>
        </a:xfrm>
      </p:grpSpPr>
      <p:sp>
        <p:nvSpPr>
          <p:cNvPr id="315" name="Google Shape;315;p1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6" name="Google Shape;316;p1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7" name="Google Shape;317;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2" name="Shape 12"/>
        <p:cNvGrpSpPr/>
        <p:nvPr/>
      </p:nvGrpSpPr>
      <p:grpSpPr>
        <a:xfrm>
          <a:off x="0" y="0"/>
          <a:ext cx="0" cy="0"/>
          <a:chOff x="0" y="0"/>
          <a:chExt cx="0" cy="0"/>
        </a:xfrm>
      </p:grpSpPr>
      <p:sp>
        <p:nvSpPr>
          <p:cNvPr id="13" name="Google Shape;13;p3"/>
          <p:cNvSpPr/>
          <p:nvPr>
            <p:ph idx="2" type="pic"/>
          </p:nvPr>
        </p:nvSpPr>
        <p:spPr>
          <a:xfrm>
            <a:off x="21650" y="21650"/>
            <a:ext cx="18288000" cy="10287000"/>
          </a:xfrm>
          <a:prstGeom prst="rect">
            <a:avLst/>
          </a:prstGeom>
          <a:noFill/>
          <a:ln>
            <a:noFill/>
          </a:ln>
        </p:spPr>
      </p:sp>
      <p:sp>
        <p:nvSpPr>
          <p:cNvPr id="14" name="Google Shape;14;p3"/>
          <p:cNvSpPr/>
          <p:nvPr>
            <p:ph idx="3" type="pic"/>
          </p:nvPr>
        </p:nvSpPr>
        <p:spPr>
          <a:xfrm>
            <a:off x="1626225" y="1296325"/>
            <a:ext cx="11917500" cy="7324800"/>
          </a:xfrm>
          <a:prstGeom prst="rect">
            <a:avLst/>
          </a:prstGeom>
          <a:noFill/>
          <a:ln>
            <a:noFill/>
          </a:ln>
        </p:spPr>
      </p:sp>
      <p:grpSp>
        <p:nvGrpSpPr>
          <p:cNvPr id="15" name="Google Shape;15;p3"/>
          <p:cNvGrpSpPr/>
          <p:nvPr/>
        </p:nvGrpSpPr>
        <p:grpSpPr>
          <a:xfrm rot="5400000">
            <a:off x="-2224966" y="-5187706"/>
            <a:ext cx="9130508" cy="9130508"/>
            <a:chOff x="0" y="0"/>
            <a:chExt cx="812800" cy="812800"/>
          </a:xfrm>
        </p:grpSpPr>
        <p:sp>
          <p:nvSpPr>
            <p:cNvPr id="16" name="Google Shape;16;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AF081C">
                    <a:alpha val="49803"/>
                  </a:srgbClr>
                </a:gs>
                <a:gs pos="100000">
                  <a:srgbClr val="D8159C">
                    <a:alpha val="49803"/>
                  </a:srgbClr>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 name="Google Shape;17;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 name="Google Shape;18;p3"/>
          <p:cNvGrpSpPr/>
          <p:nvPr/>
        </p:nvGrpSpPr>
        <p:grpSpPr>
          <a:xfrm rot="5400000">
            <a:off x="10116653" y="1413089"/>
            <a:ext cx="5283867" cy="6805530"/>
            <a:chOff x="0" y="-38100"/>
            <a:chExt cx="552995" cy="712248"/>
          </a:xfrm>
        </p:grpSpPr>
        <p:sp>
          <p:nvSpPr>
            <p:cNvPr id="19" name="Google Shape;19;p3"/>
            <p:cNvSpPr/>
            <p:nvPr/>
          </p:nvSpPr>
          <p:spPr>
            <a:xfrm>
              <a:off x="0" y="0"/>
              <a:ext cx="552995" cy="674148"/>
            </a:xfrm>
            <a:custGeom>
              <a:rect b="b" l="l" r="r" t="t"/>
              <a:pathLst>
                <a:path extrusionOk="0" h="674148" w="552995">
                  <a:moveTo>
                    <a:pt x="0" y="0"/>
                  </a:moveTo>
                  <a:lnTo>
                    <a:pt x="552995" y="0"/>
                  </a:lnTo>
                  <a:lnTo>
                    <a:pt x="552995" y="674148"/>
                  </a:lnTo>
                  <a:lnTo>
                    <a:pt x="0" y="674148"/>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 name="Google Shape;20;p3"/>
            <p:cNvSpPr txBox="1"/>
            <p:nvPr/>
          </p:nvSpPr>
          <p:spPr>
            <a:xfrm>
              <a:off x="0" y="-38100"/>
              <a:ext cx="552900" cy="712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 name="Google Shape;21;p3"/>
          <p:cNvGrpSpPr/>
          <p:nvPr/>
        </p:nvGrpSpPr>
        <p:grpSpPr>
          <a:xfrm>
            <a:off x="14392071" y="7169785"/>
            <a:ext cx="1101149" cy="576011"/>
            <a:chOff x="-6" y="0"/>
            <a:chExt cx="1468199" cy="768015"/>
          </a:xfrm>
        </p:grpSpPr>
        <p:grpSp>
          <p:nvGrpSpPr>
            <p:cNvPr id="22" name="Google Shape;22;p3"/>
            <p:cNvGrpSpPr/>
            <p:nvPr/>
          </p:nvGrpSpPr>
          <p:grpSpPr>
            <a:xfrm rot="5400000">
              <a:off x="748179" y="48000"/>
              <a:ext cx="768015" cy="672013"/>
              <a:chOff x="0" y="0"/>
              <a:chExt cx="812800" cy="711200"/>
            </a:xfrm>
          </p:grpSpPr>
          <p:sp>
            <p:nvSpPr>
              <p:cNvPr id="23" name="Google Shape;23;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 name="Google Shape;24;p3"/>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 name="Google Shape;25;p3"/>
            <p:cNvGrpSpPr/>
            <p:nvPr/>
          </p:nvGrpSpPr>
          <p:grpSpPr>
            <a:xfrm rot="5400000">
              <a:off x="-48007" y="48000"/>
              <a:ext cx="768015" cy="672013"/>
              <a:chOff x="0" y="0"/>
              <a:chExt cx="812800" cy="711200"/>
            </a:xfrm>
          </p:grpSpPr>
          <p:sp>
            <p:nvSpPr>
              <p:cNvPr id="26" name="Google Shape;26;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3"/>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8" name="Google Shape;28;p3"/>
          <p:cNvGrpSpPr/>
          <p:nvPr/>
        </p:nvGrpSpPr>
        <p:grpSpPr>
          <a:xfrm rot="5400000">
            <a:off x="15953086" y="7745790"/>
            <a:ext cx="5184851" cy="5184851"/>
            <a:chOff x="0" y="0"/>
            <a:chExt cx="812800" cy="812800"/>
          </a:xfrm>
        </p:grpSpPr>
        <p:sp>
          <p:nvSpPr>
            <p:cNvPr id="29" name="Google Shape;2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AF081C">
                    <a:alpha val="49803"/>
                  </a:srgbClr>
                </a:gs>
                <a:gs pos="100000">
                  <a:srgbClr val="D8159C">
                    <a:alpha val="49803"/>
                  </a:srgbClr>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 name="Google Shape;30;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 name="Google Shape;31;p3"/>
          <p:cNvSpPr txBox="1"/>
          <p:nvPr>
            <p:ph type="title"/>
          </p:nvPr>
        </p:nvSpPr>
        <p:spPr>
          <a:xfrm>
            <a:off x="9966400" y="2992250"/>
            <a:ext cx="5184900" cy="11151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
          <p:cNvSpPr txBox="1"/>
          <p:nvPr>
            <p:ph idx="1" type="body"/>
          </p:nvPr>
        </p:nvSpPr>
        <p:spPr>
          <a:xfrm>
            <a:off x="9966400" y="4618475"/>
            <a:ext cx="6551400" cy="2021100"/>
          </a:xfrm>
          <a:prstGeom prst="rect">
            <a:avLst/>
          </a:prstGeom>
        </p:spPr>
        <p:txBody>
          <a:bodyPr anchorCtr="0" anchor="t" bIns="45700" lIns="91425" spcFirstLastPara="1" rIns="91425" wrap="square" tIns="45700">
            <a:normAutofit/>
          </a:bodyPr>
          <a:lstStyle>
            <a:lvl1pPr indent="-431800" lvl="0" marL="457200">
              <a:spcBef>
                <a:spcPts val="640"/>
              </a:spcBef>
              <a:spcAft>
                <a:spcPts val="0"/>
              </a:spcAft>
              <a:buSzPts val="3200"/>
              <a:buChar char="•"/>
              <a:defRPr b="0" sz="3200"/>
            </a:lvl1pPr>
            <a:lvl2pPr indent="-431800" lvl="1" marL="914400">
              <a:spcBef>
                <a:spcPts val="560"/>
              </a:spcBef>
              <a:spcAft>
                <a:spcPts val="0"/>
              </a:spcAft>
              <a:buSzPts val="3200"/>
              <a:buChar char="–"/>
              <a:defRPr sz="3200"/>
            </a:lvl2pPr>
            <a:lvl3pPr indent="-431800" lvl="2" marL="1371600">
              <a:spcBef>
                <a:spcPts val="480"/>
              </a:spcBef>
              <a:spcAft>
                <a:spcPts val="0"/>
              </a:spcAft>
              <a:buSzPts val="3200"/>
              <a:buChar char="•"/>
              <a:defRPr sz="3200"/>
            </a:lvl3pPr>
            <a:lvl4pPr indent="-431800" lvl="3" marL="1828800">
              <a:spcBef>
                <a:spcPts val="400"/>
              </a:spcBef>
              <a:spcAft>
                <a:spcPts val="0"/>
              </a:spcAft>
              <a:buSzPts val="3200"/>
              <a:buChar char="–"/>
              <a:defRPr sz="3200"/>
            </a:lvl4pPr>
            <a:lvl5pPr indent="-431800" lvl="4" marL="2286000">
              <a:spcBef>
                <a:spcPts val="400"/>
              </a:spcBef>
              <a:spcAft>
                <a:spcPts val="0"/>
              </a:spcAft>
              <a:buSzPts val="3200"/>
              <a:buChar char="»"/>
              <a:defRPr sz="3200"/>
            </a:lvl5pPr>
            <a:lvl6pPr indent="-431800" lvl="5" marL="2743200">
              <a:spcBef>
                <a:spcPts val="400"/>
              </a:spcBef>
              <a:spcAft>
                <a:spcPts val="0"/>
              </a:spcAft>
              <a:buSzPts val="3200"/>
              <a:buChar char="•"/>
              <a:defRPr sz="3200"/>
            </a:lvl6pPr>
            <a:lvl7pPr indent="-431800" lvl="6" marL="3200400">
              <a:spcBef>
                <a:spcPts val="400"/>
              </a:spcBef>
              <a:spcAft>
                <a:spcPts val="0"/>
              </a:spcAft>
              <a:buSzPts val="3200"/>
              <a:buChar char="•"/>
              <a:defRPr sz="3200"/>
            </a:lvl7pPr>
            <a:lvl8pPr indent="-431800" lvl="7" marL="3657600">
              <a:spcBef>
                <a:spcPts val="400"/>
              </a:spcBef>
              <a:spcAft>
                <a:spcPts val="0"/>
              </a:spcAft>
              <a:buSzPts val="3200"/>
              <a:buChar char="•"/>
              <a:defRPr sz="3200"/>
            </a:lvl8pPr>
            <a:lvl9pPr indent="-431800" lvl="8" marL="4114800">
              <a:spcBef>
                <a:spcPts val="400"/>
              </a:spcBef>
              <a:spcAft>
                <a:spcPts val="0"/>
              </a:spcAft>
              <a:buSzPts val="3200"/>
              <a:buChar char="•"/>
              <a:defRPr sz="3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33" name="Shape 33"/>
        <p:cNvGrpSpPr/>
        <p:nvPr/>
      </p:nvGrpSpPr>
      <p:grpSpPr>
        <a:xfrm>
          <a:off x="0" y="0"/>
          <a:ext cx="0" cy="0"/>
          <a:chOff x="0" y="0"/>
          <a:chExt cx="0" cy="0"/>
        </a:xfrm>
      </p:grpSpPr>
      <p:sp>
        <p:nvSpPr>
          <p:cNvPr id="34" name="Google Shape;34;p4"/>
          <p:cNvSpPr/>
          <p:nvPr>
            <p:ph idx="2" type="pic"/>
          </p:nvPr>
        </p:nvSpPr>
        <p:spPr>
          <a:xfrm>
            <a:off x="21650" y="21650"/>
            <a:ext cx="18288000" cy="10287000"/>
          </a:xfrm>
          <a:prstGeom prst="rect">
            <a:avLst/>
          </a:prstGeom>
          <a:noFill/>
          <a:ln>
            <a:noFill/>
          </a:ln>
        </p:spPr>
      </p:sp>
      <p:grpSp>
        <p:nvGrpSpPr>
          <p:cNvPr id="35" name="Google Shape;35;p4"/>
          <p:cNvGrpSpPr/>
          <p:nvPr/>
        </p:nvGrpSpPr>
        <p:grpSpPr>
          <a:xfrm rot="-5400000">
            <a:off x="1779947" y="2827111"/>
            <a:ext cx="3692865" cy="9169514"/>
            <a:chOff x="0" y="-38100"/>
            <a:chExt cx="972600" cy="2415000"/>
          </a:xfrm>
        </p:grpSpPr>
        <p:sp>
          <p:nvSpPr>
            <p:cNvPr id="36" name="Google Shape;36;p4"/>
            <p:cNvSpPr/>
            <p:nvPr/>
          </p:nvSpPr>
          <p:spPr>
            <a:xfrm>
              <a:off x="0" y="0"/>
              <a:ext cx="972508" cy="2376823"/>
            </a:xfrm>
            <a:custGeom>
              <a:rect b="b" l="l" r="r" t="t"/>
              <a:pathLst>
                <a:path extrusionOk="0" h="2376823" w="972508">
                  <a:moveTo>
                    <a:pt x="0" y="0"/>
                  </a:moveTo>
                  <a:lnTo>
                    <a:pt x="972508" y="0"/>
                  </a:lnTo>
                  <a:lnTo>
                    <a:pt x="972508" y="2376823"/>
                  </a:lnTo>
                  <a:lnTo>
                    <a:pt x="0" y="2376823"/>
                  </a:lnTo>
                  <a:close/>
                </a:path>
              </a:pathLst>
            </a:custGeom>
            <a:gradFill>
              <a:gsLst>
                <a:gs pos="0">
                  <a:srgbClr val="AF081C">
                    <a:alpha val="40000"/>
                  </a:srgbClr>
                </a:gs>
                <a:gs pos="100000">
                  <a:srgbClr val="D8159C">
                    <a:alpha val="40000"/>
                  </a:srgbClr>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 name="Google Shape;37;p4"/>
            <p:cNvSpPr txBox="1"/>
            <p:nvPr/>
          </p:nvSpPr>
          <p:spPr>
            <a:xfrm>
              <a:off x="0" y="-38100"/>
              <a:ext cx="972600" cy="2415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 name="Google Shape;38;p4"/>
          <p:cNvGrpSpPr/>
          <p:nvPr/>
        </p:nvGrpSpPr>
        <p:grpSpPr>
          <a:xfrm rot="-5400000">
            <a:off x="13058599" y="2827111"/>
            <a:ext cx="3692865" cy="9169514"/>
            <a:chOff x="0" y="-38100"/>
            <a:chExt cx="972600" cy="2415000"/>
          </a:xfrm>
        </p:grpSpPr>
        <p:sp>
          <p:nvSpPr>
            <p:cNvPr id="39" name="Google Shape;39;p4"/>
            <p:cNvSpPr/>
            <p:nvPr/>
          </p:nvSpPr>
          <p:spPr>
            <a:xfrm>
              <a:off x="0" y="0"/>
              <a:ext cx="972508" cy="2376823"/>
            </a:xfrm>
            <a:custGeom>
              <a:rect b="b" l="l" r="r" t="t"/>
              <a:pathLst>
                <a:path extrusionOk="0" h="2376823" w="972508">
                  <a:moveTo>
                    <a:pt x="0" y="0"/>
                  </a:moveTo>
                  <a:lnTo>
                    <a:pt x="972508" y="0"/>
                  </a:lnTo>
                  <a:lnTo>
                    <a:pt x="972508" y="2376823"/>
                  </a:lnTo>
                  <a:lnTo>
                    <a:pt x="0" y="2376823"/>
                  </a:lnTo>
                  <a:close/>
                </a:path>
              </a:pathLst>
            </a:custGeom>
            <a:gradFill>
              <a:gsLst>
                <a:gs pos="0">
                  <a:srgbClr val="AF081C">
                    <a:alpha val="40000"/>
                  </a:srgbClr>
                </a:gs>
                <a:gs pos="100000">
                  <a:srgbClr val="D8159C">
                    <a:alpha val="40000"/>
                  </a:srgbClr>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 name="Google Shape;40;p4"/>
            <p:cNvSpPr txBox="1"/>
            <p:nvPr/>
          </p:nvSpPr>
          <p:spPr>
            <a:xfrm>
              <a:off x="0" y="-38100"/>
              <a:ext cx="972600" cy="2415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 name="Google Shape;41;p4"/>
          <p:cNvSpPr txBox="1"/>
          <p:nvPr>
            <p:ph idx="1" type="body"/>
          </p:nvPr>
        </p:nvSpPr>
        <p:spPr>
          <a:xfrm>
            <a:off x="476250" y="7013875"/>
            <a:ext cx="7014000" cy="18399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b="0"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42" name="Google Shape;42;p4"/>
          <p:cNvSpPr txBox="1"/>
          <p:nvPr>
            <p:ph type="title"/>
          </p:nvPr>
        </p:nvSpPr>
        <p:spPr>
          <a:xfrm>
            <a:off x="476250" y="3541225"/>
            <a:ext cx="5693400" cy="3204000"/>
          </a:xfrm>
          <a:prstGeom prst="rect">
            <a:avLst/>
          </a:prstGeom>
        </p:spPr>
        <p:txBody>
          <a:bodyPr anchorCtr="0" anchor="t" bIns="45700" lIns="91425" spcFirstLastPara="1" rIns="91425" wrap="square" tIns="45700">
            <a:normAutofit/>
          </a:bodyPr>
          <a:lstStyle>
            <a:lvl1pPr lvl="0">
              <a:spcBef>
                <a:spcPts val="0"/>
              </a:spcBef>
              <a:spcAft>
                <a:spcPts val="0"/>
              </a:spcAft>
              <a:buSzPts val="22800"/>
              <a:buNone/>
              <a:defRPr sz="22800"/>
            </a:lvl1pPr>
            <a:lvl2pPr lvl="1">
              <a:spcBef>
                <a:spcPts val="0"/>
              </a:spcBef>
              <a:spcAft>
                <a:spcPts val="0"/>
              </a:spcAft>
              <a:buSzPts val="22800"/>
              <a:buNone/>
              <a:defRPr sz="22800"/>
            </a:lvl2pPr>
            <a:lvl3pPr lvl="2">
              <a:spcBef>
                <a:spcPts val="0"/>
              </a:spcBef>
              <a:spcAft>
                <a:spcPts val="0"/>
              </a:spcAft>
              <a:buSzPts val="22800"/>
              <a:buNone/>
              <a:defRPr sz="22800"/>
            </a:lvl3pPr>
            <a:lvl4pPr lvl="3">
              <a:spcBef>
                <a:spcPts val="0"/>
              </a:spcBef>
              <a:spcAft>
                <a:spcPts val="0"/>
              </a:spcAft>
              <a:buSzPts val="22800"/>
              <a:buNone/>
              <a:defRPr sz="22800"/>
            </a:lvl4pPr>
            <a:lvl5pPr lvl="4">
              <a:spcBef>
                <a:spcPts val="0"/>
              </a:spcBef>
              <a:spcAft>
                <a:spcPts val="0"/>
              </a:spcAft>
              <a:buSzPts val="22800"/>
              <a:buNone/>
              <a:defRPr sz="22800"/>
            </a:lvl5pPr>
            <a:lvl6pPr lvl="5">
              <a:spcBef>
                <a:spcPts val="0"/>
              </a:spcBef>
              <a:spcAft>
                <a:spcPts val="0"/>
              </a:spcAft>
              <a:buSzPts val="22800"/>
              <a:buNone/>
              <a:defRPr sz="22800"/>
            </a:lvl6pPr>
            <a:lvl7pPr lvl="6">
              <a:spcBef>
                <a:spcPts val="0"/>
              </a:spcBef>
              <a:spcAft>
                <a:spcPts val="0"/>
              </a:spcAft>
              <a:buSzPts val="22800"/>
              <a:buNone/>
              <a:defRPr sz="22800"/>
            </a:lvl7pPr>
            <a:lvl8pPr lvl="7">
              <a:spcBef>
                <a:spcPts val="0"/>
              </a:spcBef>
              <a:spcAft>
                <a:spcPts val="0"/>
              </a:spcAft>
              <a:buSzPts val="22800"/>
              <a:buNone/>
              <a:defRPr sz="22800"/>
            </a:lvl8pPr>
            <a:lvl9pPr lvl="8">
              <a:spcBef>
                <a:spcPts val="0"/>
              </a:spcBef>
              <a:spcAft>
                <a:spcPts val="0"/>
              </a:spcAft>
              <a:buSzPts val="22800"/>
              <a:buNone/>
              <a:defRPr sz="22800"/>
            </a:lvl9pPr>
          </a:lstStyle>
          <a:p/>
        </p:txBody>
      </p:sp>
      <p:sp>
        <p:nvSpPr>
          <p:cNvPr id="43" name="Google Shape;43;p4"/>
          <p:cNvSpPr txBox="1"/>
          <p:nvPr>
            <p:ph idx="3" type="body"/>
          </p:nvPr>
        </p:nvSpPr>
        <p:spPr>
          <a:xfrm>
            <a:off x="10868025" y="7144625"/>
            <a:ext cx="7014000" cy="1839900"/>
          </a:xfrm>
          <a:prstGeom prst="rect">
            <a:avLst/>
          </a:prstGeom>
        </p:spPr>
        <p:txBody>
          <a:bodyPr anchorCtr="0" anchor="t" bIns="45700" lIns="91425" spcFirstLastPara="1" rIns="91425" wrap="square" tIns="45700">
            <a:normAutofit/>
          </a:bodyPr>
          <a:lstStyle>
            <a:lvl1pPr indent="-361950" lvl="0" marL="457200" algn="r">
              <a:spcBef>
                <a:spcPts val="640"/>
              </a:spcBef>
              <a:spcAft>
                <a:spcPts val="0"/>
              </a:spcAft>
              <a:buSzPts val="2100"/>
              <a:buChar char="•"/>
              <a:defRPr b="0" sz="2100"/>
            </a:lvl1pPr>
            <a:lvl2pPr indent="-361950" lvl="1" marL="914400" algn="r">
              <a:spcBef>
                <a:spcPts val="560"/>
              </a:spcBef>
              <a:spcAft>
                <a:spcPts val="0"/>
              </a:spcAft>
              <a:buSzPts val="2100"/>
              <a:buChar char="–"/>
              <a:defRPr/>
            </a:lvl2pPr>
            <a:lvl3pPr indent="-361950" lvl="2" marL="1371600" algn="r">
              <a:spcBef>
                <a:spcPts val="480"/>
              </a:spcBef>
              <a:spcAft>
                <a:spcPts val="0"/>
              </a:spcAft>
              <a:buSzPts val="2100"/>
              <a:buChar char="•"/>
              <a:defRPr/>
            </a:lvl3pPr>
            <a:lvl4pPr indent="-361950" lvl="3" marL="1828800" algn="r">
              <a:spcBef>
                <a:spcPts val="400"/>
              </a:spcBef>
              <a:spcAft>
                <a:spcPts val="0"/>
              </a:spcAft>
              <a:buSzPts val="2100"/>
              <a:buChar char="–"/>
              <a:defRPr/>
            </a:lvl4pPr>
            <a:lvl5pPr indent="-361950" lvl="4" marL="2286000" algn="r">
              <a:spcBef>
                <a:spcPts val="400"/>
              </a:spcBef>
              <a:spcAft>
                <a:spcPts val="0"/>
              </a:spcAft>
              <a:buSzPts val="2100"/>
              <a:buChar char="»"/>
              <a:defRPr/>
            </a:lvl5pPr>
            <a:lvl6pPr indent="-361950" lvl="5" marL="2743200" algn="r">
              <a:spcBef>
                <a:spcPts val="400"/>
              </a:spcBef>
              <a:spcAft>
                <a:spcPts val="0"/>
              </a:spcAft>
              <a:buSzPts val="2100"/>
              <a:buChar char="•"/>
              <a:defRPr/>
            </a:lvl6pPr>
            <a:lvl7pPr indent="-361950" lvl="6" marL="3200400" algn="r">
              <a:spcBef>
                <a:spcPts val="400"/>
              </a:spcBef>
              <a:spcAft>
                <a:spcPts val="0"/>
              </a:spcAft>
              <a:buSzPts val="2100"/>
              <a:buChar char="•"/>
              <a:defRPr/>
            </a:lvl7pPr>
            <a:lvl8pPr indent="-361950" lvl="7" marL="3657600" algn="r">
              <a:spcBef>
                <a:spcPts val="400"/>
              </a:spcBef>
              <a:spcAft>
                <a:spcPts val="0"/>
              </a:spcAft>
              <a:buSzPts val="2100"/>
              <a:buChar char="•"/>
              <a:defRPr/>
            </a:lvl8pPr>
            <a:lvl9pPr indent="-361950" lvl="8" marL="4114800" algn="r">
              <a:spcBef>
                <a:spcPts val="400"/>
              </a:spcBef>
              <a:spcAft>
                <a:spcPts val="0"/>
              </a:spcAft>
              <a:buSzPts val="2100"/>
              <a:buChar char="•"/>
              <a:defRPr/>
            </a:lvl9pPr>
          </a:lstStyle>
          <a:p/>
        </p:txBody>
      </p:sp>
      <p:sp>
        <p:nvSpPr>
          <p:cNvPr id="44" name="Google Shape;44;p4"/>
          <p:cNvSpPr txBox="1"/>
          <p:nvPr>
            <p:ph idx="4" type="title"/>
          </p:nvPr>
        </p:nvSpPr>
        <p:spPr>
          <a:xfrm>
            <a:off x="12188625" y="3671975"/>
            <a:ext cx="5693400" cy="3204000"/>
          </a:xfrm>
          <a:prstGeom prst="rect">
            <a:avLst/>
          </a:prstGeom>
        </p:spPr>
        <p:txBody>
          <a:bodyPr anchorCtr="0" anchor="t" bIns="45700" lIns="91425" spcFirstLastPara="1" rIns="91425" wrap="square" tIns="45700">
            <a:normAutofit/>
          </a:bodyPr>
          <a:lstStyle>
            <a:lvl1pPr lvl="0" algn="r">
              <a:spcBef>
                <a:spcPts val="0"/>
              </a:spcBef>
              <a:spcAft>
                <a:spcPts val="0"/>
              </a:spcAft>
              <a:buSzPts val="22800"/>
              <a:buNone/>
              <a:defRPr sz="22800"/>
            </a:lvl1pPr>
            <a:lvl2pPr lvl="1" algn="r">
              <a:spcBef>
                <a:spcPts val="0"/>
              </a:spcBef>
              <a:spcAft>
                <a:spcPts val="0"/>
              </a:spcAft>
              <a:buSzPts val="22800"/>
              <a:buNone/>
              <a:defRPr sz="22800"/>
            </a:lvl2pPr>
            <a:lvl3pPr lvl="2" algn="r">
              <a:spcBef>
                <a:spcPts val="0"/>
              </a:spcBef>
              <a:spcAft>
                <a:spcPts val="0"/>
              </a:spcAft>
              <a:buSzPts val="22800"/>
              <a:buNone/>
              <a:defRPr sz="22800"/>
            </a:lvl3pPr>
            <a:lvl4pPr lvl="3" algn="r">
              <a:spcBef>
                <a:spcPts val="0"/>
              </a:spcBef>
              <a:spcAft>
                <a:spcPts val="0"/>
              </a:spcAft>
              <a:buSzPts val="22800"/>
              <a:buNone/>
              <a:defRPr sz="22800"/>
            </a:lvl4pPr>
            <a:lvl5pPr lvl="4" algn="r">
              <a:spcBef>
                <a:spcPts val="0"/>
              </a:spcBef>
              <a:spcAft>
                <a:spcPts val="0"/>
              </a:spcAft>
              <a:buSzPts val="22800"/>
              <a:buNone/>
              <a:defRPr sz="22800"/>
            </a:lvl5pPr>
            <a:lvl6pPr lvl="5" algn="r">
              <a:spcBef>
                <a:spcPts val="0"/>
              </a:spcBef>
              <a:spcAft>
                <a:spcPts val="0"/>
              </a:spcAft>
              <a:buSzPts val="22800"/>
              <a:buNone/>
              <a:defRPr sz="22800"/>
            </a:lvl6pPr>
            <a:lvl7pPr lvl="6" algn="r">
              <a:spcBef>
                <a:spcPts val="0"/>
              </a:spcBef>
              <a:spcAft>
                <a:spcPts val="0"/>
              </a:spcAft>
              <a:buSzPts val="22800"/>
              <a:buNone/>
              <a:defRPr sz="22800"/>
            </a:lvl7pPr>
            <a:lvl8pPr lvl="7" algn="r">
              <a:spcBef>
                <a:spcPts val="0"/>
              </a:spcBef>
              <a:spcAft>
                <a:spcPts val="0"/>
              </a:spcAft>
              <a:buSzPts val="22800"/>
              <a:buNone/>
              <a:defRPr sz="22800"/>
            </a:lvl8pPr>
            <a:lvl9pPr lvl="8" algn="r">
              <a:spcBef>
                <a:spcPts val="0"/>
              </a:spcBef>
              <a:spcAft>
                <a:spcPts val="0"/>
              </a:spcAft>
              <a:buSzPts val="22800"/>
              <a:buNone/>
              <a:defRPr sz="22800"/>
            </a:lvl9pPr>
          </a:lstStyle>
          <a:p/>
        </p:txBody>
      </p:sp>
      <p:sp>
        <p:nvSpPr>
          <p:cNvPr id="45" name="Google Shape;45;p4"/>
          <p:cNvSpPr txBox="1"/>
          <p:nvPr>
            <p:ph idx="5" type="title"/>
          </p:nvPr>
        </p:nvSpPr>
        <p:spPr>
          <a:xfrm>
            <a:off x="5563450" y="1255575"/>
            <a:ext cx="7685100" cy="1363800"/>
          </a:xfrm>
          <a:prstGeom prst="rect">
            <a:avLst/>
          </a:prstGeom>
        </p:spPr>
        <p:txBody>
          <a:bodyPr anchorCtr="0" anchor="t" bIns="45700" lIns="91425" spcFirstLastPara="1" rIns="91425" wrap="square" tIns="45700">
            <a:normAutofit/>
          </a:bodyPr>
          <a:lstStyle>
            <a:lvl1pPr lvl="0" algn="ctr">
              <a:spcBef>
                <a:spcPts val="0"/>
              </a:spcBef>
              <a:spcAft>
                <a:spcPts val="0"/>
              </a:spcAft>
              <a:buSzPts val="60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4"/>
          <p:cNvSpPr txBox="1"/>
          <p:nvPr>
            <p:ph idx="6" type="body"/>
          </p:nvPr>
        </p:nvSpPr>
        <p:spPr>
          <a:xfrm>
            <a:off x="5899000" y="3225500"/>
            <a:ext cx="7014000" cy="692700"/>
          </a:xfrm>
          <a:prstGeom prst="rect">
            <a:avLst/>
          </a:prstGeom>
        </p:spPr>
        <p:txBody>
          <a:bodyPr anchorCtr="0" anchor="t" bIns="45700" lIns="91425" spcFirstLastPara="1" rIns="91425" wrap="square" tIns="45700">
            <a:normAutofit/>
          </a:bodyPr>
          <a:lstStyle>
            <a:lvl1pPr indent="-431800" lvl="0" marL="457200" algn="ctr">
              <a:spcBef>
                <a:spcPts val="640"/>
              </a:spcBef>
              <a:spcAft>
                <a:spcPts val="0"/>
              </a:spcAft>
              <a:buSzPts val="3200"/>
              <a:buChar char="•"/>
              <a:defRPr b="0" sz="3200"/>
            </a:lvl1pPr>
            <a:lvl2pPr indent="-431800" lvl="1" marL="914400" algn="ctr">
              <a:spcBef>
                <a:spcPts val="560"/>
              </a:spcBef>
              <a:spcAft>
                <a:spcPts val="0"/>
              </a:spcAft>
              <a:buSzPts val="3200"/>
              <a:buChar char="–"/>
              <a:defRPr sz="3200"/>
            </a:lvl2pPr>
            <a:lvl3pPr indent="-431800" lvl="2" marL="1371600" algn="ctr">
              <a:spcBef>
                <a:spcPts val="480"/>
              </a:spcBef>
              <a:spcAft>
                <a:spcPts val="0"/>
              </a:spcAft>
              <a:buSzPts val="3200"/>
              <a:buChar char="•"/>
              <a:defRPr sz="3200"/>
            </a:lvl3pPr>
            <a:lvl4pPr indent="-431800" lvl="3" marL="1828800" algn="ctr">
              <a:spcBef>
                <a:spcPts val="400"/>
              </a:spcBef>
              <a:spcAft>
                <a:spcPts val="0"/>
              </a:spcAft>
              <a:buSzPts val="3200"/>
              <a:buChar char="–"/>
              <a:defRPr sz="3200"/>
            </a:lvl4pPr>
            <a:lvl5pPr indent="-431800" lvl="4" marL="2286000" algn="ctr">
              <a:spcBef>
                <a:spcPts val="400"/>
              </a:spcBef>
              <a:spcAft>
                <a:spcPts val="0"/>
              </a:spcAft>
              <a:buSzPts val="3200"/>
              <a:buChar char="»"/>
              <a:defRPr sz="3200"/>
            </a:lvl5pPr>
            <a:lvl6pPr indent="-431800" lvl="5" marL="2743200" algn="ctr">
              <a:spcBef>
                <a:spcPts val="400"/>
              </a:spcBef>
              <a:spcAft>
                <a:spcPts val="0"/>
              </a:spcAft>
              <a:buSzPts val="3200"/>
              <a:buChar char="•"/>
              <a:defRPr sz="3200"/>
            </a:lvl6pPr>
            <a:lvl7pPr indent="-431800" lvl="6" marL="3200400" algn="ctr">
              <a:spcBef>
                <a:spcPts val="400"/>
              </a:spcBef>
              <a:spcAft>
                <a:spcPts val="0"/>
              </a:spcAft>
              <a:buSzPts val="3200"/>
              <a:buChar char="•"/>
              <a:defRPr sz="3200"/>
            </a:lvl7pPr>
            <a:lvl8pPr indent="-431800" lvl="7" marL="3657600" algn="ctr">
              <a:spcBef>
                <a:spcPts val="400"/>
              </a:spcBef>
              <a:spcAft>
                <a:spcPts val="0"/>
              </a:spcAft>
              <a:buSzPts val="3200"/>
              <a:buChar char="•"/>
              <a:defRPr sz="3200"/>
            </a:lvl8pPr>
            <a:lvl9pPr indent="-431800" lvl="8" marL="4114800" algn="ctr">
              <a:spcBef>
                <a:spcPts val="400"/>
              </a:spcBef>
              <a:spcAft>
                <a:spcPts val="0"/>
              </a:spcAft>
              <a:buSzPts val="3200"/>
              <a:buChar char="•"/>
              <a:defRPr sz="3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47" name="Shape 47"/>
        <p:cNvGrpSpPr/>
        <p:nvPr/>
      </p:nvGrpSpPr>
      <p:grpSpPr>
        <a:xfrm>
          <a:off x="0" y="0"/>
          <a:ext cx="0" cy="0"/>
          <a:chOff x="0" y="0"/>
          <a:chExt cx="0" cy="0"/>
        </a:xfrm>
      </p:grpSpPr>
      <p:sp>
        <p:nvSpPr>
          <p:cNvPr id="48" name="Google Shape;48;p5"/>
          <p:cNvSpPr/>
          <p:nvPr>
            <p:ph idx="2" type="pic"/>
          </p:nvPr>
        </p:nvSpPr>
        <p:spPr>
          <a:xfrm>
            <a:off x="21650" y="21650"/>
            <a:ext cx="18288000" cy="10287000"/>
          </a:xfrm>
          <a:prstGeom prst="rect">
            <a:avLst/>
          </a:prstGeom>
          <a:noFill/>
          <a:ln>
            <a:noFill/>
          </a:ln>
        </p:spPr>
      </p:sp>
      <p:sp>
        <p:nvSpPr>
          <p:cNvPr id="49" name="Google Shape;49;p5"/>
          <p:cNvSpPr/>
          <p:nvPr>
            <p:ph idx="3" type="pic"/>
          </p:nvPr>
        </p:nvSpPr>
        <p:spPr>
          <a:xfrm>
            <a:off x="5772325" y="775775"/>
            <a:ext cx="3435600" cy="2807100"/>
          </a:xfrm>
          <a:prstGeom prst="rect">
            <a:avLst/>
          </a:prstGeom>
          <a:noFill/>
          <a:ln>
            <a:noFill/>
          </a:ln>
        </p:spPr>
      </p:sp>
      <p:sp>
        <p:nvSpPr>
          <p:cNvPr id="50" name="Google Shape;50;p5"/>
          <p:cNvSpPr/>
          <p:nvPr>
            <p:ph idx="4" type="pic"/>
          </p:nvPr>
        </p:nvSpPr>
        <p:spPr>
          <a:xfrm>
            <a:off x="9332500" y="6678150"/>
            <a:ext cx="5273400" cy="2987400"/>
          </a:xfrm>
          <a:prstGeom prst="rect">
            <a:avLst/>
          </a:prstGeom>
          <a:noFill/>
          <a:ln>
            <a:noFill/>
          </a:ln>
        </p:spPr>
      </p:sp>
      <p:sp>
        <p:nvSpPr>
          <p:cNvPr id="51" name="Google Shape;51;p5"/>
          <p:cNvSpPr/>
          <p:nvPr>
            <p:ph idx="5" type="pic"/>
          </p:nvPr>
        </p:nvSpPr>
        <p:spPr>
          <a:xfrm>
            <a:off x="12085550" y="2961125"/>
            <a:ext cx="2529600" cy="3479400"/>
          </a:xfrm>
          <a:prstGeom prst="rect">
            <a:avLst/>
          </a:prstGeom>
          <a:noFill/>
          <a:ln>
            <a:noFill/>
          </a:ln>
        </p:spPr>
      </p:sp>
      <p:sp>
        <p:nvSpPr>
          <p:cNvPr id="52" name="Google Shape;52;p5"/>
          <p:cNvSpPr/>
          <p:nvPr>
            <p:ph idx="6" type="pic"/>
          </p:nvPr>
        </p:nvSpPr>
        <p:spPr>
          <a:xfrm>
            <a:off x="9397150" y="2521025"/>
            <a:ext cx="2529600" cy="3919500"/>
          </a:xfrm>
          <a:prstGeom prst="rect">
            <a:avLst/>
          </a:prstGeom>
          <a:noFill/>
          <a:ln>
            <a:noFill/>
          </a:ln>
        </p:spPr>
      </p:sp>
      <p:grpSp>
        <p:nvGrpSpPr>
          <p:cNvPr id="53" name="Google Shape;53;p5"/>
          <p:cNvGrpSpPr/>
          <p:nvPr/>
        </p:nvGrpSpPr>
        <p:grpSpPr>
          <a:xfrm>
            <a:off x="-815953" y="5284494"/>
            <a:ext cx="8694867" cy="5068334"/>
            <a:chOff x="0" y="-38100"/>
            <a:chExt cx="2157000" cy="1257339"/>
          </a:xfrm>
        </p:grpSpPr>
        <p:sp>
          <p:nvSpPr>
            <p:cNvPr id="54" name="Google Shape;54;p5"/>
            <p:cNvSpPr/>
            <p:nvPr/>
          </p:nvSpPr>
          <p:spPr>
            <a:xfrm>
              <a:off x="0" y="0"/>
              <a:ext cx="2156930" cy="1219239"/>
            </a:xfrm>
            <a:custGeom>
              <a:rect b="b" l="l" r="r" t="t"/>
              <a:pathLst>
                <a:path extrusionOk="0" h="1219239" w="2156930">
                  <a:moveTo>
                    <a:pt x="0" y="0"/>
                  </a:moveTo>
                  <a:lnTo>
                    <a:pt x="2156930" y="0"/>
                  </a:lnTo>
                  <a:lnTo>
                    <a:pt x="2156930" y="1219239"/>
                  </a:lnTo>
                  <a:lnTo>
                    <a:pt x="0" y="1219239"/>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5"/>
            <p:cNvSpPr txBox="1"/>
            <p:nvPr/>
          </p:nvSpPr>
          <p:spPr>
            <a:xfrm>
              <a:off x="0" y="-38100"/>
              <a:ext cx="2157000" cy="1257300"/>
            </a:xfrm>
            <a:prstGeom prst="rect">
              <a:avLst/>
            </a:prstGeom>
            <a:noFill/>
            <a:ln>
              <a:noFill/>
            </a:ln>
          </p:spPr>
          <p:txBody>
            <a:bodyPr anchorCtr="0" anchor="ctr" bIns="112125" lIns="112125" spcFirstLastPara="1" rIns="112125" wrap="square" tIns="1121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 name="Google Shape;56;p5"/>
          <p:cNvSpPr/>
          <p:nvPr>
            <p:ph idx="7" type="pic"/>
          </p:nvPr>
        </p:nvSpPr>
        <p:spPr>
          <a:xfrm>
            <a:off x="3701475" y="3739950"/>
            <a:ext cx="2658900" cy="3919500"/>
          </a:xfrm>
          <a:prstGeom prst="rect">
            <a:avLst/>
          </a:prstGeom>
          <a:noFill/>
          <a:ln>
            <a:noFill/>
          </a:ln>
        </p:spPr>
      </p:sp>
      <p:sp>
        <p:nvSpPr>
          <p:cNvPr id="57" name="Google Shape;57;p5"/>
          <p:cNvSpPr/>
          <p:nvPr>
            <p:ph idx="8" type="pic"/>
          </p:nvPr>
        </p:nvSpPr>
        <p:spPr>
          <a:xfrm>
            <a:off x="6549175" y="3739950"/>
            <a:ext cx="2658900" cy="4665000"/>
          </a:xfrm>
          <a:prstGeom prst="rect">
            <a:avLst/>
          </a:prstGeom>
          <a:noFill/>
          <a:ln>
            <a:noFill/>
          </a:ln>
        </p:spPr>
      </p:sp>
      <p:grpSp>
        <p:nvGrpSpPr>
          <p:cNvPr id="58" name="Google Shape;58;p5"/>
          <p:cNvGrpSpPr/>
          <p:nvPr/>
        </p:nvGrpSpPr>
        <p:grpSpPr>
          <a:xfrm rot="5400000">
            <a:off x="9104384" y="2757143"/>
            <a:ext cx="3919634" cy="3334645"/>
            <a:chOff x="0" y="-38100"/>
            <a:chExt cx="185836" cy="158100"/>
          </a:xfrm>
        </p:grpSpPr>
        <p:sp>
          <p:nvSpPr>
            <p:cNvPr id="59" name="Google Shape;59;p5"/>
            <p:cNvSpPr/>
            <p:nvPr/>
          </p:nvSpPr>
          <p:spPr>
            <a:xfrm>
              <a:off x="0" y="0"/>
              <a:ext cx="185836" cy="119930"/>
            </a:xfrm>
            <a:custGeom>
              <a:rect b="b" l="l" r="r" t="t"/>
              <a:pathLst>
                <a:path extrusionOk="0" h="119930" w="185836">
                  <a:moveTo>
                    <a:pt x="0" y="0"/>
                  </a:moveTo>
                  <a:lnTo>
                    <a:pt x="185836" y="0"/>
                  </a:lnTo>
                  <a:lnTo>
                    <a:pt x="185836" y="119930"/>
                  </a:lnTo>
                  <a:lnTo>
                    <a:pt x="0" y="119930"/>
                  </a:lnTo>
                  <a:close/>
                </a:path>
              </a:pathLst>
            </a:custGeom>
            <a:gradFill>
              <a:gsLst>
                <a:gs pos="0">
                  <a:srgbClr val="AF081C">
                    <a:alpha val="40000"/>
                  </a:srgbClr>
                </a:gs>
                <a:gs pos="100000">
                  <a:srgbClr val="D8159C">
                    <a:alpha val="40000"/>
                  </a:srgbClr>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5"/>
            <p:cNvSpPr txBox="1"/>
            <p:nvPr/>
          </p:nvSpPr>
          <p:spPr>
            <a:xfrm>
              <a:off x="0" y="-38100"/>
              <a:ext cx="185700" cy="158100"/>
            </a:xfrm>
            <a:prstGeom prst="rect">
              <a:avLst/>
            </a:prstGeom>
            <a:noFill/>
            <a:ln>
              <a:noFill/>
            </a:ln>
          </p:spPr>
          <p:txBody>
            <a:bodyPr anchorCtr="0" anchor="ctr" bIns="112125" lIns="112125" spcFirstLastPara="1" rIns="112125" wrap="square" tIns="1121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 name="Google Shape;61;p5"/>
          <p:cNvSpPr/>
          <p:nvPr>
            <p:ph idx="9" type="pic"/>
          </p:nvPr>
        </p:nvSpPr>
        <p:spPr>
          <a:xfrm>
            <a:off x="736025" y="1805425"/>
            <a:ext cx="2767200" cy="6127200"/>
          </a:xfrm>
          <a:prstGeom prst="rect">
            <a:avLst/>
          </a:prstGeom>
          <a:noFill/>
          <a:ln>
            <a:noFill/>
          </a:ln>
        </p:spPr>
      </p:sp>
      <p:sp>
        <p:nvSpPr>
          <p:cNvPr id="62" name="Google Shape;62;p5"/>
          <p:cNvSpPr/>
          <p:nvPr/>
        </p:nvSpPr>
        <p:spPr>
          <a:xfrm rot="5400000">
            <a:off x="12848196" y="7574180"/>
            <a:ext cx="2805406" cy="1224177"/>
          </a:xfrm>
          <a:custGeom>
            <a:rect b="b" l="l" r="r" t="t"/>
            <a:pathLst>
              <a:path extrusionOk="0" h="1224177" w="2805406">
                <a:moveTo>
                  <a:pt x="0" y="0"/>
                </a:moveTo>
                <a:lnTo>
                  <a:pt x="2805406" y="0"/>
                </a:lnTo>
                <a:lnTo>
                  <a:pt x="2805406" y="1224177"/>
                </a:lnTo>
                <a:lnTo>
                  <a:pt x="0" y="1224177"/>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3" name="Google Shape;63;p5"/>
          <p:cNvGrpSpPr/>
          <p:nvPr/>
        </p:nvGrpSpPr>
        <p:grpSpPr>
          <a:xfrm>
            <a:off x="14757978" y="2807535"/>
            <a:ext cx="3832522" cy="3633164"/>
            <a:chOff x="0" y="-38100"/>
            <a:chExt cx="950762" cy="901306"/>
          </a:xfrm>
        </p:grpSpPr>
        <p:sp>
          <p:nvSpPr>
            <p:cNvPr id="64" name="Google Shape;64;p5"/>
            <p:cNvSpPr/>
            <p:nvPr/>
          </p:nvSpPr>
          <p:spPr>
            <a:xfrm>
              <a:off x="0" y="0"/>
              <a:ext cx="950762" cy="863206"/>
            </a:xfrm>
            <a:custGeom>
              <a:rect b="b" l="l" r="r" t="t"/>
              <a:pathLst>
                <a:path extrusionOk="0" h="863206" w="950762">
                  <a:moveTo>
                    <a:pt x="0" y="0"/>
                  </a:moveTo>
                  <a:lnTo>
                    <a:pt x="950762" y="0"/>
                  </a:lnTo>
                  <a:lnTo>
                    <a:pt x="950762" y="863206"/>
                  </a:lnTo>
                  <a:lnTo>
                    <a:pt x="0" y="863206"/>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5"/>
            <p:cNvSpPr txBox="1"/>
            <p:nvPr/>
          </p:nvSpPr>
          <p:spPr>
            <a:xfrm>
              <a:off x="0" y="-38100"/>
              <a:ext cx="950700" cy="901200"/>
            </a:xfrm>
            <a:prstGeom prst="rect">
              <a:avLst/>
            </a:prstGeom>
            <a:noFill/>
            <a:ln>
              <a:noFill/>
            </a:ln>
          </p:spPr>
          <p:txBody>
            <a:bodyPr anchorCtr="0" anchor="ctr" bIns="112125" lIns="112125" spcFirstLastPara="1" rIns="112125" wrap="square" tIns="1121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 name="Google Shape;66;p5"/>
          <p:cNvGrpSpPr/>
          <p:nvPr/>
        </p:nvGrpSpPr>
        <p:grpSpPr>
          <a:xfrm rot="5400000">
            <a:off x="3617493" y="4107413"/>
            <a:ext cx="3657335" cy="3489381"/>
            <a:chOff x="0" y="-38100"/>
            <a:chExt cx="173400" cy="165437"/>
          </a:xfrm>
        </p:grpSpPr>
        <p:sp>
          <p:nvSpPr>
            <p:cNvPr id="67" name="Google Shape;67;p5"/>
            <p:cNvSpPr/>
            <p:nvPr/>
          </p:nvSpPr>
          <p:spPr>
            <a:xfrm>
              <a:off x="0" y="0"/>
              <a:ext cx="173256" cy="127337"/>
            </a:xfrm>
            <a:custGeom>
              <a:rect b="b" l="l" r="r" t="t"/>
              <a:pathLst>
                <a:path extrusionOk="0" h="127337" w="173256">
                  <a:moveTo>
                    <a:pt x="0" y="0"/>
                  </a:moveTo>
                  <a:lnTo>
                    <a:pt x="173256" y="0"/>
                  </a:lnTo>
                  <a:lnTo>
                    <a:pt x="173256" y="127337"/>
                  </a:lnTo>
                  <a:lnTo>
                    <a:pt x="0" y="127337"/>
                  </a:lnTo>
                  <a:close/>
                </a:path>
              </a:pathLst>
            </a:custGeom>
            <a:gradFill>
              <a:gsLst>
                <a:gs pos="0">
                  <a:srgbClr val="AF081C">
                    <a:alpha val="40000"/>
                  </a:srgbClr>
                </a:gs>
                <a:gs pos="100000">
                  <a:srgbClr val="D8159C">
                    <a:alpha val="40000"/>
                  </a:srgbClr>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 name="Google Shape;68;p5"/>
            <p:cNvSpPr txBox="1"/>
            <p:nvPr/>
          </p:nvSpPr>
          <p:spPr>
            <a:xfrm>
              <a:off x="0" y="-38100"/>
              <a:ext cx="173400" cy="165300"/>
            </a:xfrm>
            <a:prstGeom prst="rect">
              <a:avLst/>
            </a:prstGeom>
            <a:noFill/>
            <a:ln>
              <a:noFill/>
            </a:ln>
          </p:spPr>
          <p:txBody>
            <a:bodyPr anchorCtr="0" anchor="ctr" bIns="112125" lIns="112125" spcFirstLastPara="1" rIns="112125" wrap="square" tIns="1121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 name="Google Shape;69;p5"/>
          <p:cNvSpPr txBox="1"/>
          <p:nvPr>
            <p:ph type="title"/>
          </p:nvPr>
        </p:nvSpPr>
        <p:spPr>
          <a:xfrm>
            <a:off x="12114400" y="467250"/>
            <a:ext cx="6251400" cy="19974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5"/>
          <p:cNvSpPr txBox="1"/>
          <p:nvPr>
            <p:ph idx="1" type="body"/>
          </p:nvPr>
        </p:nvSpPr>
        <p:spPr>
          <a:xfrm>
            <a:off x="1857525" y="8775975"/>
            <a:ext cx="4502700" cy="813000"/>
          </a:xfrm>
          <a:prstGeom prst="rect">
            <a:avLst/>
          </a:prstGeom>
        </p:spPr>
        <p:txBody>
          <a:bodyPr anchorCtr="0" anchor="t" bIns="45700" lIns="91425" spcFirstLastPara="1" rIns="91425" wrap="square" tIns="45700">
            <a:normAutofit/>
          </a:bodyPr>
          <a:lstStyle>
            <a:lvl1pPr indent="-361950" lvl="0" marL="457200" algn="r">
              <a:spcBef>
                <a:spcPts val="640"/>
              </a:spcBef>
              <a:spcAft>
                <a:spcPts val="0"/>
              </a:spcAft>
              <a:buSzPts val="2100"/>
              <a:buChar char="•"/>
              <a:defRPr b="0" sz="2100"/>
            </a:lvl1pPr>
            <a:lvl2pPr indent="-361950" lvl="1" marL="914400" algn="r">
              <a:spcBef>
                <a:spcPts val="560"/>
              </a:spcBef>
              <a:spcAft>
                <a:spcPts val="0"/>
              </a:spcAft>
              <a:buSzPts val="2100"/>
              <a:buChar char="–"/>
              <a:defRPr/>
            </a:lvl2pPr>
            <a:lvl3pPr indent="-361950" lvl="2" marL="1371600" algn="r">
              <a:spcBef>
                <a:spcPts val="480"/>
              </a:spcBef>
              <a:spcAft>
                <a:spcPts val="0"/>
              </a:spcAft>
              <a:buSzPts val="2100"/>
              <a:buChar char="•"/>
              <a:defRPr/>
            </a:lvl3pPr>
            <a:lvl4pPr indent="-361950" lvl="3" marL="1828800" algn="r">
              <a:spcBef>
                <a:spcPts val="400"/>
              </a:spcBef>
              <a:spcAft>
                <a:spcPts val="0"/>
              </a:spcAft>
              <a:buSzPts val="2100"/>
              <a:buChar char="–"/>
              <a:defRPr/>
            </a:lvl4pPr>
            <a:lvl5pPr indent="-361950" lvl="4" marL="2286000" algn="r">
              <a:spcBef>
                <a:spcPts val="400"/>
              </a:spcBef>
              <a:spcAft>
                <a:spcPts val="0"/>
              </a:spcAft>
              <a:buSzPts val="2100"/>
              <a:buChar char="»"/>
              <a:defRPr/>
            </a:lvl5pPr>
            <a:lvl6pPr indent="-361950" lvl="5" marL="2743200" algn="r">
              <a:spcBef>
                <a:spcPts val="400"/>
              </a:spcBef>
              <a:spcAft>
                <a:spcPts val="0"/>
              </a:spcAft>
              <a:buSzPts val="2100"/>
              <a:buChar char="•"/>
              <a:defRPr/>
            </a:lvl6pPr>
            <a:lvl7pPr indent="-361950" lvl="6" marL="3200400" algn="r">
              <a:spcBef>
                <a:spcPts val="400"/>
              </a:spcBef>
              <a:spcAft>
                <a:spcPts val="0"/>
              </a:spcAft>
              <a:buSzPts val="2100"/>
              <a:buChar char="•"/>
              <a:defRPr/>
            </a:lvl7pPr>
            <a:lvl8pPr indent="-361950" lvl="7" marL="3657600" algn="r">
              <a:spcBef>
                <a:spcPts val="400"/>
              </a:spcBef>
              <a:spcAft>
                <a:spcPts val="0"/>
              </a:spcAft>
              <a:buSzPts val="2100"/>
              <a:buChar char="•"/>
              <a:defRPr/>
            </a:lvl8pPr>
            <a:lvl9pPr indent="-361950" lvl="8" marL="4114800" algn="r">
              <a:spcBef>
                <a:spcPts val="400"/>
              </a:spcBef>
              <a:spcAft>
                <a:spcPts val="0"/>
              </a:spcAft>
              <a:buSzPts val="21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71" name="Shape 71"/>
        <p:cNvGrpSpPr/>
        <p:nvPr/>
      </p:nvGrpSpPr>
      <p:grpSpPr>
        <a:xfrm>
          <a:off x="0" y="0"/>
          <a:ext cx="0" cy="0"/>
          <a:chOff x="0" y="0"/>
          <a:chExt cx="0" cy="0"/>
        </a:xfrm>
      </p:grpSpPr>
      <p:sp>
        <p:nvSpPr>
          <p:cNvPr id="72" name="Google Shape;72;p6"/>
          <p:cNvSpPr/>
          <p:nvPr>
            <p:ph idx="2" type="pic"/>
          </p:nvPr>
        </p:nvSpPr>
        <p:spPr>
          <a:xfrm>
            <a:off x="21650" y="21650"/>
            <a:ext cx="18288000" cy="10287000"/>
          </a:xfrm>
          <a:prstGeom prst="rect">
            <a:avLst/>
          </a:prstGeom>
          <a:noFill/>
          <a:ln>
            <a:noFill/>
          </a:ln>
        </p:spPr>
      </p:sp>
      <p:grpSp>
        <p:nvGrpSpPr>
          <p:cNvPr id="73" name="Google Shape;73;p6"/>
          <p:cNvGrpSpPr/>
          <p:nvPr/>
        </p:nvGrpSpPr>
        <p:grpSpPr>
          <a:xfrm>
            <a:off x="14233571" y="3933370"/>
            <a:ext cx="2027499" cy="2148558"/>
            <a:chOff x="0" y="-38100"/>
            <a:chExt cx="638100" cy="676200"/>
          </a:xfrm>
        </p:grpSpPr>
        <p:sp>
          <p:nvSpPr>
            <p:cNvPr id="74" name="Google Shape;74;p6"/>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80000"/>
                  </a:srgbClr>
                </a:gs>
                <a:gs pos="100000">
                  <a:srgbClr val="D8159C">
                    <a:alpha val="80000"/>
                  </a:srgbClr>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6"/>
            <p:cNvSpPr txBox="1"/>
            <p:nvPr/>
          </p:nvSpPr>
          <p:spPr>
            <a:xfrm>
              <a:off x="0" y="-38100"/>
              <a:ext cx="638100" cy="676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 name="Google Shape;76;p6"/>
          <p:cNvGrpSpPr/>
          <p:nvPr/>
        </p:nvGrpSpPr>
        <p:grpSpPr>
          <a:xfrm>
            <a:off x="12206357" y="1906155"/>
            <a:ext cx="2027499" cy="2148558"/>
            <a:chOff x="0" y="-38100"/>
            <a:chExt cx="638100" cy="676200"/>
          </a:xfrm>
        </p:grpSpPr>
        <p:sp>
          <p:nvSpPr>
            <p:cNvPr id="77" name="Google Shape;77;p6"/>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6"/>
            <p:cNvSpPr txBox="1"/>
            <p:nvPr/>
          </p:nvSpPr>
          <p:spPr>
            <a:xfrm>
              <a:off x="0" y="-38100"/>
              <a:ext cx="638100" cy="676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 name="Google Shape;79;p6"/>
          <p:cNvGrpSpPr/>
          <p:nvPr/>
        </p:nvGrpSpPr>
        <p:grpSpPr>
          <a:xfrm>
            <a:off x="16260786" y="1906155"/>
            <a:ext cx="2027499" cy="2148558"/>
            <a:chOff x="0" y="-38100"/>
            <a:chExt cx="638100" cy="676200"/>
          </a:xfrm>
        </p:grpSpPr>
        <p:sp>
          <p:nvSpPr>
            <p:cNvPr id="80" name="Google Shape;80;p6"/>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 name="Google Shape;81;p6"/>
            <p:cNvSpPr txBox="1"/>
            <p:nvPr/>
          </p:nvSpPr>
          <p:spPr>
            <a:xfrm>
              <a:off x="0" y="-38100"/>
              <a:ext cx="638100" cy="676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 name="Google Shape;82;p6"/>
          <p:cNvGrpSpPr/>
          <p:nvPr/>
        </p:nvGrpSpPr>
        <p:grpSpPr>
          <a:xfrm>
            <a:off x="16260786" y="-121059"/>
            <a:ext cx="2027499" cy="2148558"/>
            <a:chOff x="0" y="-38100"/>
            <a:chExt cx="638100" cy="676200"/>
          </a:xfrm>
        </p:grpSpPr>
        <p:sp>
          <p:nvSpPr>
            <p:cNvPr id="83" name="Google Shape;83;p6"/>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49803"/>
                  </a:srgbClr>
                </a:gs>
                <a:gs pos="100000">
                  <a:srgbClr val="D8159C">
                    <a:alpha val="49803"/>
                  </a:srgbClr>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6"/>
            <p:cNvSpPr txBox="1"/>
            <p:nvPr/>
          </p:nvSpPr>
          <p:spPr>
            <a:xfrm>
              <a:off x="0" y="-38100"/>
              <a:ext cx="638100" cy="676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5" name="Google Shape;85;p6"/>
          <p:cNvGrpSpPr/>
          <p:nvPr/>
        </p:nvGrpSpPr>
        <p:grpSpPr>
          <a:xfrm>
            <a:off x="14233571" y="1906155"/>
            <a:ext cx="2027499" cy="2148558"/>
            <a:chOff x="0" y="-38100"/>
            <a:chExt cx="638100" cy="676200"/>
          </a:xfrm>
        </p:grpSpPr>
        <p:sp>
          <p:nvSpPr>
            <p:cNvPr id="86" name="Google Shape;86;p6"/>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49803"/>
                  </a:srgbClr>
                </a:gs>
                <a:gs pos="100000">
                  <a:srgbClr val="D8159C">
                    <a:alpha val="49803"/>
                  </a:srgbClr>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6"/>
            <p:cNvSpPr txBox="1"/>
            <p:nvPr/>
          </p:nvSpPr>
          <p:spPr>
            <a:xfrm>
              <a:off x="0" y="-38100"/>
              <a:ext cx="638100" cy="676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 name="Google Shape;88;p6"/>
          <p:cNvGrpSpPr/>
          <p:nvPr/>
        </p:nvGrpSpPr>
        <p:grpSpPr>
          <a:xfrm>
            <a:off x="16245693" y="5960584"/>
            <a:ext cx="2027499" cy="2148558"/>
            <a:chOff x="0" y="-38100"/>
            <a:chExt cx="638100" cy="676200"/>
          </a:xfrm>
        </p:grpSpPr>
        <p:sp>
          <p:nvSpPr>
            <p:cNvPr id="89" name="Google Shape;89;p6"/>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49803"/>
                  </a:srgbClr>
                </a:gs>
                <a:gs pos="100000">
                  <a:srgbClr val="D8159C">
                    <a:alpha val="49803"/>
                  </a:srgbClr>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6"/>
            <p:cNvSpPr txBox="1"/>
            <p:nvPr/>
          </p:nvSpPr>
          <p:spPr>
            <a:xfrm>
              <a:off x="0" y="-38100"/>
              <a:ext cx="638100" cy="676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1" name="Google Shape;91;p6"/>
          <p:cNvGrpSpPr/>
          <p:nvPr/>
        </p:nvGrpSpPr>
        <p:grpSpPr>
          <a:xfrm>
            <a:off x="10179143" y="-121059"/>
            <a:ext cx="2027499" cy="2148558"/>
            <a:chOff x="0" y="-38100"/>
            <a:chExt cx="638100" cy="676200"/>
          </a:xfrm>
        </p:grpSpPr>
        <p:sp>
          <p:nvSpPr>
            <p:cNvPr id="92" name="Google Shape;92;p6"/>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80000"/>
                  </a:srgbClr>
                </a:gs>
                <a:gs pos="100000">
                  <a:srgbClr val="D8159C">
                    <a:alpha val="80000"/>
                  </a:srgbClr>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6"/>
            <p:cNvSpPr txBox="1"/>
            <p:nvPr/>
          </p:nvSpPr>
          <p:spPr>
            <a:xfrm>
              <a:off x="0" y="-38100"/>
              <a:ext cx="638100" cy="676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4" name="Google Shape;94;p6"/>
          <p:cNvSpPr txBox="1"/>
          <p:nvPr>
            <p:ph idx="1" type="subTitle"/>
          </p:nvPr>
        </p:nvSpPr>
        <p:spPr>
          <a:xfrm>
            <a:off x="1017450" y="7749875"/>
            <a:ext cx="4567800" cy="6063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b="0" sz="320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95" name="Google Shape;95;p6"/>
          <p:cNvSpPr txBox="1"/>
          <p:nvPr>
            <p:ph idx="3" type="body"/>
          </p:nvPr>
        </p:nvSpPr>
        <p:spPr>
          <a:xfrm>
            <a:off x="1017450" y="8788975"/>
            <a:ext cx="4632600" cy="6495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b="0"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96" name="Google Shape;96;p6"/>
          <p:cNvSpPr txBox="1"/>
          <p:nvPr>
            <p:ph idx="4" type="subTitle"/>
          </p:nvPr>
        </p:nvSpPr>
        <p:spPr>
          <a:xfrm>
            <a:off x="10435075" y="7749875"/>
            <a:ext cx="4567800" cy="6063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b="0" sz="320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97" name="Google Shape;97;p6"/>
          <p:cNvSpPr txBox="1"/>
          <p:nvPr>
            <p:ph idx="5" type="body"/>
          </p:nvPr>
        </p:nvSpPr>
        <p:spPr>
          <a:xfrm>
            <a:off x="10435075" y="8788975"/>
            <a:ext cx="4632600" cy="6495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b="0"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98" name="Google Shape;98;p6"/>
          <p:cNvSpPr txBox="1"/>
          <p:nvPr>
            <p:ph type="title"/>
          </p:nvPr>
        </p:nvSpPr>
        <p:spPr>
          <a:xfrm>
            <a:off x="1017450" y="5960575"/>
            <a:ext cx="7728300" cy="12774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99" name="Shape 99"/>
        <p:cNvGrpSpPr/>
        <p:nvPr/>
      </p:nvGrpSpPr>
      <p:grpSpPr>
        <a:xfrm>
          <a:off x="0" y="0"/>
          <a:ext cx="0" cy="0"/>
          <a:chOff x="0" y="0"/>
          <a:chExt cx="0" cy="0"/>
        </a:xfrm>
      </p:grpSpPr>
      <p:sp>
        <p:nvSpPr>
          <p:cNvPr id="100" name="Google Shape;100;p7"/>
          <p:cNvSpPr/>
          <p:nvPr>
            <p:ph idx="2" type="pic"/>
          </p:nvPr>
        </p:nvSpPr>
        <p:spPr>
          <a:xfrm>
            <a:off x="0" y="0"/>
            <a:ext cx="18288000" cy="10351800"/>
          </a:xfrm>
          <a:prstGeom prst="rect">
            <a:avLst/>
          </a:prstGeom>
          <a:noFill/>
          <a:ln>
            <a:noFill/>
          </a:ln>
        </p:spPr>
      </p:sp>
      <p:grpSp>
        <p:nvGrpSpPr>
          <p:cNvPr id="101" name="Google Shape;101;p7"/>
          <p:cNvGrpSpPr/>
          <p:nvPr/>
        </p:nvGrpSpPr>
        <p:grpSpPr>
          <a:xfrm rot="-3639857">
            <a:off x="7914730" y="-8699973"/>
            <a:ext cx="3692864" cy="22099127"/>
            <a:chOff x="0" y="-38100"/>
            <a:chExt cx="972600" cy="5820309"/>
          </a:xfrm>
        </p:grpSpPr>
        <p:sp>
          <p:nvSpPr>
            <p:cNvPr id="102" name="Google Shape;102;p7"/>
            <p:cNvSpPr/>
            <p:nvPr/>
          </p:nvSpPr>
          <p:spPr>
            <a:xfrm>
              <a:off x="0" y="0"/>
              <a:ext cx="972508" cy="5782209"/>
            </a:xfrm>
            <a:custGeom>
              <a:rect b="b" l="l" r="r" t="t"/>
              <a:pathLst>
                <a:path extrusionOk="0" h="5782209" w="972508">
                  <a:moveTo>
                    <a:pt x="0" y="0"/>
                  </a:moveTo>
                  <a:lnTo>
                    <a:pt x="972508" y="0"/>
                  </a:lnTo>
                  <a:lnTo>
                    <a:pt x="972508" y="5782209"/>
                  </a:lnTo>
                  <a:lnTo>
                    <a:pt x="0" y="5782209"/>
                  </a:lnTo>
                  <a:close/>
                </a:path>
              </a:pathLst>
            </a:custGeom>
            <a:solidFill>
              <a:srgbClr val="F0F0F0">
                <a:alpha val="6470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7"/>
            <p:cNvSpPr txBox="1"/>
            <p:nvPr/>
          </p:nvSpPr>
          <p:spPr>
            <a:xfrm>
              <a:off x="0" y="-38100"/>
              <a:ext cx="972600" cy="58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4" name="Google Shape;104;p7"/>
          <p:cNvGrpSpPr/>
          <p:nvPr/>
        </p:nvGrpSpPr>
        <p:grpSpPr>
          <a:xfrm rot="-7146363">
            <a:off x="12982591" y="-727436"/>
            <a:ext cx="3692831" cy="22098926"/>
            <a:chOff x="0" y="-38100"/>
            <a:chExt cx="972600" cy="5820309"/>
          </a:xfrm>
        </p:grpSpPr>
        <p:sp>
          <p:nvSpPr>
            <p:cNvPr id="105" name="Google Shape;105;p7"/>
            <p:cNvSpPr/>
            <p:nvPr/>
          </p:nvSpPr>
          <p:spPr>
            <a:xfrm>
              <a:off x="0" y="0"/>
              <a:ext cx="972508" cy="5782209"/>
            </a:xfrm>
            <a:custGeom>
              <a:rect b="b" l="l" r="r" t="t"/>
              <a:pathLst>
                <a:path extrusionOk="0" h="5782209" w="972508">
                  <a:moveTo>
                    <a:pt x="0" y="0"/>
                  </a:moveTo>
                  <a:lnTo>
                    <a:pt x="972508" y="0"/>
                  </a:lnTo>
                  <a:lnTo>
                    <a:pt x="972508" y="5782209"/>
                  </a:lnTo>
                  <a:lnTo>
                    <a:pt x="0" y="5782209"/>
                  </a:lnTo>
                  <a:close/>
                </a:path>
              </a:pathLst>
            </a:custGeom>
            <a:solidFill>
              <a:srgbClr val="545454">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7"/>
            <p:cNvSpPr txBox="1"/>
            <p:nvPr/>
          </p:nvSpPr>
          <p:spPr>
            <a:xfrm>
              <a:off x="0" y="-38100"/>
              <a:ext cx="972600" cy="58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7" name="Google Shape;107;p7"/>
          <p:cNvGrpSpPr/>
          <p:nvPr/>
        </p:nvGrpSpPr>
        <p:grpSpPr>
          <a:xfrm rot="-5400000">
            <a:off x="8335228" y="534919"/>
            <a:ext cx="7766304" cy="6795516"/>
            <a:chOff x="0" y="0"/>
            <a:chExt cx="812800" cy="711200"/>
          </a:xfrm>
        </p:grpSpPr>
        <p:sp>
          <p:nvSpPr>
            <p:cNvPr id="108" name="Google Shape;108;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7"/>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0" name="Google Shape;110;p7"/>
          <p:cNvGrpSpPr/>
          <p:nvPr/>
        </p:nvGrpSpPr>
        <p:grpSpPr>
          <a:xfrm>
            <a:off x="3601137" y="-158280"/>
            <a:ext cx="3692865" cy="8904410"/>
            <a:chOff x="0" y="-38100"/>
            <a:chExt cx="972600" cy="2345179"/>
          </a:xfrm>
        </p:grpSpPr>
        <p:sp>
          <p:nvSpPr>
            <p:cNvPr id="111" name="Google Shape;111;p7"/>
            <p:cNvSpPr/>
            <p:nvPr/>
          </p:nvSpPr>
          <p:spPr>
            <a:xfrm>
              <a:off x="0" y="0"/>
              <a:ext cx="972508" cy="2307079"/>
            </a:xfrm>
            <a:custGeom>
              <a:rect b="b" l="l" r="r" t="t"/>
              <a:pathLst>
                <a:path extrusionOk="0" h="2307079" w="972508">
                  <a:moveTo>
                    <a:pt x="0" y="0"/>
                  </a:moveTo>
                  <a:lnTo>
                    <a:pt x="972508" y="0"/>
                  </a:lnTo>
                  <a:lnTo>
                    <a:pt x="972508" y="2307079"/>
                  </a:lnTo>
                  <a:lnTo>
                    <a:pt x="0" y="2307079"/>
                  </a:lnTo>
                  <a:close/>
                </a:path>
              </a:pathLst>
            </a:custGeom>
            <a:solidFill>
              <a:srgbClr val="F0F0F0">
                <a:alpha val="4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7"/>
            <p:cNvSpPr txBox="1"/>
            <p:nvPr/>
          </p:nvSpPr>
          <p:spPr>
            <a:xfrm>
              <a:off x="0" y="-38100"/>
              <a:ext cx="972600" cy="2345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3" name="Google Shape;113;p7"/>
          <p:cNvGrpSpPr/>
          <p:nvPr/>
        </p:nvGrpSpPr>
        <p:grpSpPr>
          <a:xfrm rot="5400000">
            <a:off x="3115738" y="6889244"/>
            <a:ext cx="7766304" cy="6795516"/>
            <a:chOff x="0" y="0"/>
            <a:chExt cx="812800" cy="711200"/>
          </a:xfrm>
        </p:grpSpPr>
        <p:sp>
          <p:nvSpPr>
            <p:cNvPr id="114" name="Google Shape;114;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7"/>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6" name="Google Shape;116;p7"/>
          <p:cNvSpPr txBox="1"/>
          <p:nvPr/>
        </p:nvSpPr>
        <p:spPr>
          <a:xfrm rot="-5400000">
            <a:off x="-5212167" y="4742038"/>
            <a:ext cx="11392800" cy="4958700"/>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lang="en-US" sz="32215">
                <a:solidFill>
                  <a:srgbClr val="FFFFFF"/>
                </a:solidFill>
                <a:latin typeface="Darker Grotesque"/>
                <a:ea typeface="Darker Grotesque"/>
                <a:cs typeface="Darker Grotesque"/>
                <a:sym typeface="Darker Grotesque"/>
              </a:rPr>
              <a:t>2025</a:t>
            </a:r>
            <a:endParaRPr/>
          </a:p>
        </p:txBody>
      </p:sp>
      <p:pic>
        <p:nvPicPr>
          <p:cNvPr id="117" name="Google Shape;117;p7"/>
          <p:cNvPicPr preferRelativeResize="0"/>
          <p:nvPr/>
        </p:nvPicPr>
        <p:blipFill>
          <a:blip r:embed="rId2">
            <a:alphaModFix/>
          </a:blip>
          <a:stretch>
            <a:fillRect/>
          </a:stretch>
        </p:blipFill>
        <p:spPr>
          <a:xfrm>
            <a:off x="7293662" y="3096249"/>
            <a:ext cx="8322498" cy="9382627"/>
          </a:xfrm>
          <a:prstGeom prst="rect">
            <a:avLst/>
          </a:prstGeom>
          <a:noFill/>
          <a:ln>
            <a:noFill/>
          </a:ln>
        </p:spPr>
      </p:pic>
      <p:sp>
        <p:nvSpPr>
          <p:cNvPr id="118" name="Google Shape;118;p7"/>
          <p:cNvSpPr txBox="1"/>
          <p:nvPr/>
        </p:nvSpPr>
        <p:spPr>
          <a:xfrm>
            <a:off x="3759808" y="762001"/>
            <a:ext cx="5172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119" name="Google Shape;119;p7"/>
          <p:cNvSpPr txBox="1"/>
          <p:nvPr/>
        </p:nvSpPr>
        <p:spPr>
          <a:xfrm>
            <a:off x="3759808" y="1372729"/>
            <a:ext cx="5409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120" name="Google Shape;120;p7"/>
          <p:cNvSpPr txBox="1"/>
          <p:nvPr/>
        </p:nvSpPr>
        <p:spPr>
          <a:xfrm>
            <a:off x="3759807" y="1983455"/>
            <a:ext cx="6069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121" name="Google Shape;121;p7"/>
          <p:cNvSpPr txBox="1"/>
          <p:nvPr/>
        </p:nvSpPr>
        <p:spPr>
          <a:xfrm>
            <a:off x="3759808" y="2594184"/>
            <a:ext cx="4917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122" name="Google Shape;122;p7"/>
          <p:cNvSpPr txBox="1"/>
          <p:nvPr/>
        </p:nvSpPr>
        <p:spPr>
          <a:xfrm>
            <a:off x="3759807" y="3204910"/>
            <a:ext cx="4479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123" name="Google Shape;123;p7"/>
          <p:cNvSpPr txBox="1"/>
          <p:nvPr/>
        </p:nvSpPr>
        <p:spPr>
          <a:xfrm>
            <a:off x="5196286" y="762001"/>
            <a:ext cx="1802700" cy="231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124" name="Google Shape;124;p7"/>
          <p:cNvSpPr txBox="1"/>
          <p:nvPr/>
        </p:nvSpPr>
        <p:spPr>
          <a:xfrm>
            <a:off x="5196286" y="1372728"/>
            <a:ext cx="1802700" cy="231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125" name="Google Shape;125;p7"/>
          <p:cNvSpPr txBox="1"/>
          <p:nvPr/>
        </p:nvSpPr>
        <p:spPr>
          <a:xfrm>
            <a:off x="5196286" y="1983455"/>
            <a:ext cx="1802700" cy="231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126" name="Google Shape;126;p7"/>
          <p:cNvSpPr txBox="1"/>
          <p:nvPr/>
        </p:nvSpPr>
        <p:spPr>
          <a:xfrm>
            <a:off x="5196286" y="2594183"/>
            <a:ext cx="1802700" cy="231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127" name="Google Shape;127;p7"/>
          <p:cNvSpPr txBox="1"/>
          <p:nvPr/>
        </p:nvSpPr>
        <p:spPr>
          <a:xfrm>
            <a:off x="5196286" y="3204910"/>
            <a:ext cx="1802700" cy="231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128" name="Google Shape;128;p7"/>
          <p:cNvSpPr txBox="1"/>
          <p:nvPr/>
        </p:nvSpPr>
        <p:spPr>
          <a:xfrm>
            <a:off x="5196286" y="6258547"/>
            <a:ext cx="1802700" cy="231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grpSp>
        <p:nvGrpSpPr>
          <p:cNvPr id="129" name="Google Shape;129;p7"/>
          <p:cNvGrpSpPr/>
          <p:nvPr/>
        </p:nvGrpSpPr>
        <p:grpSpPr>
          <a:xfrm rot="5400000">
            <a:off x="3928741" y="965973"/>
            <a:ext cx="2976799" cy="2604699"/>
            <a:chOff x="0" y="0"/>
            <a:chExt cx="812800" cy="711200"/>
          </a:xfrm>
        </p:grpSpPr>
        <p:sp>
          <p:nvSpPr>
            <p:cNvPr id="130" name="Google Shape;130;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7"/>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2" name="Google Shape;132;p7"/>
          <p:cNvGrpSpPr/>
          <p:nvPr/>
        </p:nvGrpSpPr>
        <p:grpSpPr>
          <a:xfrm rot="5400000">
            <a:off x="842682" y="965973"/>
            <a:ext cx="2976799" cy="2604699"/>
            <a:chOff x="0" y="0"/>
            <a:chExt cx="812800" cy="711200"/>
          </a:xfrm>
        </p:grpSpPr>
        <p:sp>
          <p:nvSpPr>
            <p:cNvPr id="133" name="Google Shape;133;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7"/>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5" name="Google Shape;135;p7"/>
          <p:cNvSpPr txBox="1"/>
          <p:nvPr/>
        </p:nvSpPr>
        <p:spPr>
          <a:xfrm>
            <a:off x="3759808" y="151273"/>
            <a:ext cx="5172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136" name="Google Shape;136;p7"/>
          <p:cNvSpPr txBox="1"/>
          <p:nvPr/>
        </p:nvSpPr>
        <p:spPr>
          <a:xfrm>
            <a:off x="3759808" y="3815638"/>
            <a:ext cx="4479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137" name="Google Shape;137;p7"/>
          <p:cNvSpPr txBox="1"/>
          <p:nvPr/>
        </p:nvSpPr>
        <p:spPr>
          <a:xfrm>
            <a:off x="3759808" y="4426365"/>
            <a:ext cx="4917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138" name="Google Shape;138;p7"/>
          <p:cNvSpPr txBox="1"/>
          <p:nvPr/>
        </p:nvSpPr>
        <p:spPr>
          <a:xfrm>
            <a:off x="3759808" y="5037093"/>
            <a:ext cx="5172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139" name="Google Shape;139;p7"/>
          <p:cNvSpPr txBox="1"/>
          <p:nvPr/>
        </p:nvSpPr>
        <p:spPr>
          <a:xfrm>
            <a:off x="3759807" y="5647820"/>
            <a:ext cx="4221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140" name="Google Shape;140;p7"/>
          <p:cNvSpPr txBox="1"/>
          <p:nvPr/>
        </p:nvSpPr>
        <p:spPr>
          <a:xfrm>
            <a:off x="3759808" y="6258548"/>
            <a:ext cx="5172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141" name="Google Shape;141;p7"/>
          <p:cNvSpPr txBox="1"/>
          <p:nvPr/>
        </p:nvSpPr>
        <p:spPr>
          <a:xfrm>
            <a:off x="5196286" y="151273"/>
            <a:ext cx="1802700" cy="231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142" name="Google Shape;142;p7"/>
          <p:cNvSpPr txBox="1"/>
          <p:nvPr/>
        </p:nvSpPr>
        <p:spPr>
          <a:xfrm>
            <a:off x="5196286" y="3815638"/>
            <a:ext cx="1802700" cy="231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143" name="Google Shape;143;p7"/>
          <p:cNvSpPr txBox="1"/>
          <p:nvPr/>
        </p:nvSpPr>
        <p:spPr>
          <a:xfrm>
            <a:off x="5196286" y="4426365"/>
            <a:ext cx="1802700" cy="231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144" name="Google Shape;144;p7"/>
          <p:cNvSpPr txBox="1"/>
          <p:nvPr/>
        </p:nvSpPr>
        <p:spPr>
          <a:xfrm>
            <a:off x="5196286" y="5037093"/>
            <a:ext cx="1802700" cy="231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145" name="Google Shape;145;p7"/>
          <p:cNvSpPr txBox="1"/>
          <p:nvPr/>
        </p:nvSpPr>
        <p:spPr>
          <a:xfrm>
            <a:off x="5196286" y="5647820"/>
            <a:ext cx="1802700" cy="231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146" name="Google Shape;146;p7"/>
          <p:cNvSpPr txBox="1"/>
          <p:nvPr/>
        </p:nvSpPr>
        <p:spPr>
          <a:xfrm>
            <a:off x="13346484" y="5199017"/>
            <a:ext cx="4539300" cy="44871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lang="en-US" sz="29151">
                <a:solidFill>
                  <a:srgbClr val="FFFFFF"/>
                </a:solidFill>
                <a:latin typeface="Darker Grotesque"/>
                <a:ea typeface="Darker Grotesque"/>
                <a:cs typeface="Darker Grotesque"/>
                <a:sym typeface="Darker Grotesque"/>
              </a:rPr>
              <a:t>01</a:t>
            </a:r>
            <a:endParaRPr/>
          </a:p>
        </p:txBody>
      </p:sp>
      <p:pic>
        <p:nvPicPr>
          <p:cNvPr id="147" name="Google Shape;147;p7"/>
          <p:cNvPicPr preferRelativeResize="0"/>
          <p:nvPr/>
        </p:nvPicPr>
        <p:blipFill>
          <a:blip r:embed="rId3">
            <a:alphaModFix/>
          </a:blip>
          <a:stretch>
            <a:fillRect/>
          </a:stretch>
        </p:blipFill>
        <p:spPr>
          <a:xfrm>
            <a:off x="4480662" y="6265775"/>
            <a:ext cx="1698325" cy="1911386"/>
          </a:xfrm>
          <a:prstGeom prst="rect">
            <a:avLst/>
          </a:prstGeom>
          <a:noFill/>
          <a:ln>
            <a:noFill/>
          </a:ln>
        </p:spPr>
      </p:pic>
      <p:sp>
        <p:nvSpPr>
          <p:cNvPr id="148" name="Google Shape;148;p7"/>
          <p:cNvSpPr txBox="1"/>
          <p:nvPr>
            <p:ph idx="1" type="subTitle"/>
          </p:nvPr>
        </p:nvSpPr>
        <p:spPr>
          <a:xfrm>
            <a:off x="12529700" y="2034875"/>
            <a:ext cx="2770800" cy="432900"/>
          </a:xfrm>
          <a:prstGeom prst="rect">
            <a:avLst/>
          </a:prstGeom>
        </p:spPr>
        <p:txBody>
          <a:bodyPr anchorCtr="0" anchor="t" bIns="45700" lIns="91425" spcFirstLastPara="1" rIns="91425" wrap="square" tIns="45700">
            <a:normAutofit/>
          </a:bodyPr>
          <a:lstStyle>
            <a:lvl1pPr lvl="0" algn="r">
              <a:spcBef>
                <a:spcPts val="640"/>
              </a:spcBef>
              <a:spcAft>
                <a:spcPts val="0"/>
              </a:spcAft>
              <a:buSzPts val="3200"/>
              <a:buNone/>
              <a:defRPr b="0" sz="320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49" name="Google Shape;149;p7"/>
          <p:cNvSpPr txBox="1"/>
          <p:nvPr>
            <p:ph type="title"/>
          </p:nvPr>
        </p:nvSpPr>
        <p:spPr>
          <a:xfrm>
            <a:off x="10906125" y="2900800"/>
            <a:ext cx="4394400" cy="1146000"/>
          </a:xfrm>
          <a:prstGeom prst="rect">
            <a:avLst/>
          </a:prstGeom>
        </p:spPr>
        <p:txBody>
          <a:bodyPr anchorCtr="0" anchor="t" bIns="45700" lIns="91425" spcFirstLastPara="1" rIns="91425" wrap="square" tIns="45700">
            <a:normAutofit/>
          </a:bodyPr>
          <a:lstStyle>
            <a:lvl1pPr lvl="0" algn="r">
              <a:spcBef>
                <a:spcPts val="0"/>
              </a:spcBef>
              <a:spcAft>
                <a:spcPts val="0"/>
              </a:spcAft>
              <a:buSzPts val="6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7"/>
          <p:cNvSpPr txBox="1"/>
          <p:nvPr>
            <p:ph idx="3" type="body"/>
          </p:nvPr>
        </p:nvSpPr>
        <p:spPr>
          <a:xfrm>
            <a:off x="11404025" y="4351200"/>
            <a:ext cx="3810000" cy="432900"/>
          </a:xfrm>
          <a:prstGeom prst="rect">
            <a:avLst/>
          </a:prstGeom>
        </p:spPr>
        <p:txBody>
          <a:bodyPr anchorCtr="0" anchor="t" bIns="45700" lIns="91425" spcFirstLastPara="1" rIns="91425" wrap="square" tIns="45700">
            <a:normAutofit/>
          </a:bodyPr>
          <a:lstStyle>
            <a:lvl1pPr indent="-361950" lvl="0" marL="457200" algn="r">
              <a:spcBef>
                <a:spcPts val="640"/>
              </a:spcBef>
              <a:spcAft>
                <a:spcPts val="0"/>
              </a:spcAft>
              <a:buSzPts val="2100"/>
              <a:buChar char="•"/>
              <a:defRPr b="0" sz="2100"/>
            </a:lvl1pPr>
            <a:lvl2pPr indent="-361950" lvl="1" marL="914400" algn="r">
              <a:spcBef>
                <a:spcPts val="560"/>
              </a:spcBef>
              <a:spcAft>
                <a:spcPts val="0"/>
              </a:spcAft>
              <a:buSzPts val="2100"/>
              <a:buChar char="–"/>
              <a:defRPr/>
            </a:lvl2pPr>
            <a:lvl3pPr indent="-361950" lvl="2" marL="1371600" algn="r">
              <a:spcBef>
                <a:spcPts val="480"/>
              </a:spcBef>
              <a:spcAft>
                <a:spcPts val="0"/>
              </a:spcAft>
              <a:buSzPts val="2100"/>
              <a:buChar char="•"/>
              <a:defRPr/>
            </a:lvl3pPr>
            <a:lvl4pPr indent="-361950" lvl="3" marL="1828800" algn="r">
              <a:spcBef>
                <a:spcPts val="400"/>
              </a:spcBef>
              <a:spcAft>
                <a:spcPts val="0"/>
              </a:spcAft>
              <a:buSzPts val="2100"/>
              <a:buChar char="–"/>
              <a:defRPr/>
            </a:lvl4pPr>
            <a:lvl5pPr indent="-361950" lvl="4" marL="2286000" algn="r">
              <a:spcBef>
                <a:spcPts val="400"/>
              </a:spcBef>
              <a:spcAft>
                <a:spcPts val="0"/>
              </a:spcAft>
              <a:buSzPts val="2100"/>
              <a:buChar char="»"/>
              <a:defRPr/>
            </a:lvl5pPr>
            <a:lvl6pPr indent="-361950" lvl="5" marL="2743200" algn="r">
              <a:spcBef>
                <a:spcPts val="400"/>
              </a:spcBef>
              <a:spcAft>
                <a:spcPts val="0"/>
              </a:spcAft>
              <a:buSzPts val="2100"/>
              <a:buChar char="•"/>
              <a:defRPr/>
            </a:lvl6pPr>
            <a:lvl7pPr indent="-361950" lvl="6" marL="3200400" algn="r">
              <a:spcBef>
                <a:spcPts val="400"/>
              </a:spcBef>
              <a:spcAft>
                <a:spcPts val="0"/>
              </a:spcAft>
              <a:buSzPts val="2100"/>
              <a:buChar char="•"/>
              <a:defRPr/>
            </a:lvl7pPr>
            <a:lvl8pPr indent="-361950" lvl="7" marL="3657600" algn="r">
              <a:spcBef>
                <a:spcPts val="400"/>
              </a:spcBef>
              <a:spcAft>
                <a:spcPts val="0"/>
              </a:spcAft>
              <a:buSzPts val="2100"/>
              <a:buChar char="•"/>
              <a:defRPr/>
            </a:lvl8pPr>
            <a:lvl9pPr indent="-361950" lvl="8" marL="4114800" algn="r">
              <a:spcBef>
                <a:spcPts val="400"/>
              </a:spcBef>
              <a:spcAft>
                <a:spcPts val="0"/>
              </a:spcAft>
              <a:buSzPts val="21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solidFill>
          <a:schemeClr val="dk1"/>
        </a:solidFill>
      </p:bgPr>
    </p:bg>
    <p:spTree>
      <p:nvGrpSpPr>
        <p:cNvPr id="151" name="Shape 151"/>
        <p:cNvGrpSpPr/>
        <p:nvPr/>
      </p:nvGrpSpPr>
      <p:grpSpPr>
        <a:xfrm>
          <a:off x="0" y="0"/>
          <a:ext cx="0" cy="0"/>
          <a:chOff x="0" y="0"/>
          <a:chExt cx="0" cy="0"/>
        </a:xfrm>
      </p:grpSpPr>
      <p:sp>
        <p:nvSpPr>
          <p:cNvPr id="152" name="Google Shape;152;p8"/>
          <p:cNvSpPr/>
          <p:nvPr>
            <p:ph idx="2" type="pic"/>
          </p:nvPr>
        </p:nvSpPr>
        <p:spPr>
          <a:xfrm>
            <a:off x="-21650" y="-43300"/>
            <a:ext cx="6125100" cy="5169600"/>
          </a:xfrm>
          <a:prstGeom prst="rect">
            <a:avLst/>
          </a:prstGeom>
          <a:noFill/>
          <a:ln>
            <a:noFill/>
          </a:ln>
        </p:spPr>
      </p:sp>
      <p:sp>
        <p:nvSpPr>
          <p:cNvPr id="153" name="Google Shape;153;p8"/>
          <p:cNvSpPr/>
          <p:nvPr>
            <p:ph idx="3" type="pic"/>
          </p:nvPr>
        </p:nvSpPr>
        <p:spPr>
          <a:xfrm>
            <a:off x="6041825" y="-43300"/>
            <a:ext cx="6125100" cy="5169600"/>
          </a:xfrm>
          <a:prstGeom prst="rect">
            <a:avLst/>
          </a:prstGeom>
          <a:noFill/>
          <a:ln>
            <a:noFill/>
          </a:ln>
        </p:spPr>
      </p:sp>
      <p:sp>
        <p:nvSpPr>
          <p:cNvPr id="154" name="Google Shape;154;p8"/>
          <p:cNvSpPr/>
          <p:nvPr>
            <p:ph idx="4" type="pic"/>
          </p:nvPr>
        </p:nvSpPr>
        <p:spPr>
          <a:xfrm>
            <a:off x="12162900" y="-43300"/>
            <a:ext cx="6125100" cy="5169600"/>
          </a:xfrm>
          <a:prstGeom prst="rect">
            <a:avLst/>
          </a:prstGeom>
          <a:noFill/>
          <a:ln>
            <a:noFill/>
          </a:ln>
        </p:spPr>
      </p:sp>
      <p:sp>
        <p:nvSpPr>
          <p:cNvPr id="155" name="Google Shape;155;p8"/>
          <p:cNvSpPr/>
          <p:nvPr>
            <p:ph idx="5" type="pic"/>
          </p:nvPr>
        </p:nvSpPr>
        <p:spPr>
          <a:xfrm>
            <a:off x="-21662" y="5157038"/>
            <a:ext cx="6125100" cy="5169600"/>
          </a:xfrm>
          <a:prstGeom prst="rect">
            <a:avLst/>
          </a:prstGeom>
          <a:noFill/>
          <a:ln>
            <a:noFill/>
          </a:ln>
        </p:spPr>
      </p:sp>
      <p:sp>
        <p:nvSpPr>
          <p:cNvPr id="156" name="Google Shape;156;p8"/>
          <p:cNvSpPr/>
          <p:nvPr>
            <p:ph idx="6" type="pic"/>
          </p:nvPr>
        </p:nvSpPr>
        <p:spPr>
          <a:xfrm>
            <a:off x="6066563" y="5157038"/>
            <a:ext cx="6125100" cy="5169600"/>
          </a:xfrm>
          <a:prstGeom prst="rect">
            <a:avLst/>
          </a:prstGeom>
          <a:noFill/>
          <a:ln>
            <a:noFill/>
          </a:ln>
        </p:spPr>
      </p:sp>
      <p:sp>
        <p:nvSpPr>
          <p:cNvPr id="157" name="Google Shape;157;p8"/>
          <p:cNvSpPr/>
          <p:nvPr>
            <p:ph idx="7" type="pic"/>
          </p:nvPr>
        </p:nvSpPr>
        <p:spPr>
          <a:xfrm>
            <a:off x="12162888" y="5157038"/>
            <a:ext cx="6125100" cy="5169600"/>
          </a:xfrm>
          <a:prstGeom prst="rect">
            <a:avLst/>
          </a:prstGeom>
          <a:noFill/>
          <a:ln>
            <a:noFill/>
          </a:ln>
        </p:spPr>
      </p:sp>
      <p:grpSp>
        <p:nvGrpSpPr>
          <p:cNvPr id="158" name="Google Shape;158;p8"/>
          <p:cNvGrpSpPr/>
          <p:nvPr/>
        </p:nvGrpSpPr>
        <p:grpSpPr>
          <a:xfrm>
            <a:off x="264321" y="2274978"/>
            <a:ext cx="418039" cy="1481930"/>
            <a:chOff x="0" y="-38100"/>
            <a:chExt cx="110100" cy="390300"/>
          </a:xfrm>
        </p:grpSpPr>
        <p:sp>
          <p:nvSpPr>
            <p:cNvPr id="159" name="Google Shape;159;p8"/>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8"/>
            <p:cNvSpPr txBox="1"/>
            <p:nvPr/>
          </p:nvSpPr>
          <p:spPr>
            <a:xfrm>
              <a:off x="0" y="-38100"/>
              <a:ext cx="110100" cy="39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1" name="Google Shape;161;p8"/>
          <p:cNvGrpSpPr/>
          <p:nvPr/>
        </p:nvGrpSpPr>
        <p:grpSpPr>
          <a:xfrm>
            <a:off x="264321" y="3895732"/>
            <a:ext cx="418039" cy="612820"/>
            <a:chOff x="0" y="-38100"/>
            <a:chExt cx="110100" cy="161400"/>
          </a:xfrm>
        </p:grpSpPr>
        <p:sp>
          <p:nvSpPr>
            <p:cNvPr id="162" name="Google Shape;162;p8"/>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8"/>
            <p:cNvSpPr txBox="1"/>
            <p:nvPr/>
          </p:nvSpPr>
          <p:spPr>
            <a:xfrm>
              <a:off x="0" y="-38100"/>
              <a:ext cx="1101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4" name="Google Shape;164;p8"/>
          <p:cNvGrpSpPr/>
          <p:nvPr/>
        </p:nvGrpSpPr>
        <p:grpSpPr>
          <a:xfrm>
            <a:off x="6441517" y="2274978"/>
            <a:ext cx="418039" cy="1481930"/>
            <a:chOff x="0" y="-38100"/>
            <a:chExt cx="110100" cy="390300"/>
          </a:xfrm>
        </p:grpSpPr>
        <p:sp>
          <p:nvSpPr>
            <p:cNvPr id="165" name="Google Shape;165;p8"/>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8"/>
            <p:cNvSpPr txBox="1"/>
            <p:nvPr/>
          </p:nvSpPr>
          <p:spPr>
            <a:xfrm>
              <a:off x="0" y="-38100"/>
              <a:ext cx="110100" cy="39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7" name="Google Shape;167;p8"/>
          <p:cNvGrpSpPr/>
          <p:nvPr/>
        </p:nvGrpSpPr>
        <p:grpSpPr>
          <a:xfrm>
            <a:off x="6441517" y="3895732"/>
            <a:ext cx="418039" cy="612820"/>
            <a:chOff x="0" y="-38100"/>
            <a:chExt cx="110100" cy="161400"/>
          </a:xfrm>
        </p:grpSpPr>
        <p:sp>
          <p:nvSpPr>
            <p:cNvPr id="168" name="Google Shape;168;p8"/>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8"/>
            <p:cNvSpPr txBox="1"/>
            <p:nvPr/>
          </p:nvSpPr>
          <p:spPr>
            <a:xfrm>
              <a:off x="0" y="-38100"/>
              <a:ext cx="1101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0" name="Google Shape;170;p8"/>
          <p:cNvGrpSpPr/>
          <p:nvPr/>
        </p:nvGrpSpPr>
        <p:grpSpPr>
          <a:xfrm>
            <a:off x="12618713" y="2274978"/>
            <a:ext cx="418039" cy="1481930"/>
            <a:chOff x="0" y="-38100"/>
            <a:chExt cx="110100" cy="390300"/>
          </a:xfrm>
        </p:grpSpPr>
        <p:sp>
          <p:nvSpPr>
            <p:cNvPr id="171" name="Google Shape;171;p8"/>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8"/>
            <p:cNvSpPr txBox="1"/>
            <p:nvPr/>
          </p:nvSpPr>
          <p:spPr>
            <a:xfrm>
              <a:off x="0" y="-38100"/>
              <a:ext cx="110100" cy="39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3" name="Google Shape;173;p8"/>
          <p:cNvGrpSpPr/>
          <p:nvPr/>
        </p:nvGrpSpPr>
        <p:grpSpPr>
          <a:xfrm>
            <a:off x="12618713" y="3895732"/>
            <a:ext cx="418039" cy="612820"/>
            <a:chOff x="0" y="-38100"/>
            <a:chExt cx="110100" cy="161400"/>
          </a:xfrm>
        </p:grpSpPr>
        <p:sp>
          <p:nvSpPr>
            <p:cNvPr id="174" name="Google Shape;174;p8"/>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8"/>
            <p:cNvSpPr txBox="1"/>
            <p:nvPr/>
          </p:nvSpPr>
          <p:spPr>
            <a:xfrm>
              <a:off x="0" y="-38100"/>
              <a:ext cx="1101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6" name="Google Shape;176;p8"/>
          <p:cNvGrpSpPr/>
          <p:nvPr/>
        </p:nvGrpSpPr>
        <p:grpSpPr>
          <a:xfrm>
            <a:off x="264321" y="7556294"/>
            <a:ext cx="418039" cy="1481930"/>
            <a:chOff x="0" y="-38100"/>
            <a:chExt cx="110100" cy="390300"/>
          </a:xfrm>
        </p:grpSpPr>
        <p:sp>
          <p:nvSpPr>
            <p:cNvPr id="177" name="Google Shape;177;p8"/>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8"/>
            <p:cNvSpPr txBox="1"/>
            <p:nvPr/>
          </p:nvSpPr>
          <p:spPr>
            <a:xfrm>
              <a:off x="0" y="-38100"/>
              <a:ext cx="110100" cy="39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9" name="Google Shape;179;p8"/>
          <p:cNvGrpSpPr/>
          <p:nvPr/>
        </p:nvGrpSpPr>
        <p:grpSpPr>
          <a:xfrm>
            <a:off x="264321" y="9177048"/>
            <a:ext cx="418039" cy="612820"/>
            <a:chOff x="0" y="-38100"/>
            <a:chExt cx="110100" cy="161400"/>
          </a:xfrm>
        </p:grpSpPr>
        <p:sp>
          <p:nvSpPr>
            <p:cNvPr id="180" name="Google Shape;180;p8"/>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8"/>
            <p:cNvSpPr txBox="1"/>
            <p:nvPr/>
          </p:nvSpPr>
          <p:spPr>
            <a:xfrm>
              <a:off x="0" y="-38100"/>
              <a:ext cx="1101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2" name="Google Shape;182;p8"/>
          <p:cNvGrpSpPr/>
          <p:nvPr/>
        </p:nvGrpSpPr>
        <p:grpSpPr>
          <a:xfrm>
            <a:off x="6441517" y="7556294"/>
            <a:ext cx="418039" cy="1481930"/>
            <a:chOff x="0" y="-38100"/>
            <a:chExt cx="110100" cy="390300"/>
          </a:xfrm>
        </p:grpSpPr>
        <p:sp>
          <p:nvSpPr>
            <p:cNvPr id="183" name="Google Shape;183;p8"/>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8"/>
            <p:cNvSpPr txBox="1"/>
            <p:nvPr/>
          </p:nvSpPr>
          <p:spPr>
            <a:xfrm>
              <a:off x="0" y="-38100"/>
              <a:ext cx="110100" cy="39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5" name="Google Shape;185;p8"/>
          <p:cNvGrpSpPr/>
          <p:nvPr/>
        </p:nvGrpSpPr>
        <p:grpSpPr>
          <a:xfrm>
            <a:off x="6441517" y="9177048"/>
            <a:ext cx="418039" cy="612820"/>
            <a:chOff x="0" y="-38100"/>
            <a:chExt cx="110100" cy="161400"/>
          </a:xfrm>
        </p:grpSpPr>
        <p:sp>
          <p:nvSpPr>
            <p:cNvPr id="186" name="Google Shape;186;p8"/>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8"/>
            <p:cNvSpPr txBox="1"/>
            <p:nvPr/>
          </p:nvSpPr>
          <p:spPr>
            <a:xfrm>
              <a:off x="0" y="-38100"/>
              <a:ext cx="1101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8" name="Google Shape;188;p8"/>
          <p:cNvGrpSpPr/>
          <p:nvPr/>
        </p:nvGrpSpPr>
        <p:grpSpPr>
          <a:xfrm>
            <a:off x="12618713" y="7556294"/>
            <a:ext cx="418039" cy="1481930"/>
            <a:chOff x="0" y="-38100"/>
            <a:chExt cx="110100" cy="390300"/>
          </a:xfrm>
        </p:grpSpPr>
        <p:sp>
          <p:nvSpPr>
            <p:cNvPr id="189" name="Google Shape;189;p8"/>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8"/>
            <p:cNvSpPr txBox="1"/>
            <p:nvPr/>
          </p:nvSpPr>
          <p:spPr>
            <a:xfrm>
              <a:off x="0" y="-38100"/>
              <a:ext cx="110100" cy="39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1" name="Google Shape;191;p8"/>
          <p:cNvGrpSpPr/>
          <p:nvPr/>
        </p:nvGrpSpPr>
        <p:grpSpPr>
          <a:xfrm>
            <a:off x="12618713" y="9177048"/>
            <a:ext cx="418039" cy="612820"/>
            <a:chOff x="0" y="-38100"/>
            <a:chExt cx="110100" cy="161400"/>
          </a:xfrm>
        </p:grpSpPr>
        <p:sp>
          <p:nvSpPr>
            <p:cNvPr id="192" name="Google Shape;192;p8"/>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8"/>
            <p:cNvSpPr txBox="1"/>
            <p:nvPr/>
          </p:nvSpPr>
          <p:spPr>
            <a:xfrm>
              <a:off x="0" y="-38100"/>
              <a:ext cx="110100" cy="16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4" name="Google Shape;194;p8"/>
          <p:cNvSpPr txBox="1"/>
          <p:nvPr>
            <p:ph idx="1" type="body"/>
          </p:nvPr>
        </p:nvSpPr>
        <p:spPr>
          <a:xfrm>
            <a:off x="274200" y="7233200"/>
            <a:ext cx="2922300" cy="3231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b="0"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195" name="Google Shape;195;p8"/>
          <p:cNvSpPr txBox="1"/>
          <p:nvPr>
            <p:ph idx="8" type="subTitle"/>
          </p:nvPr>
        </p:nvSpPr>
        <p:spPr>
          <a:xfrm>
            <a:off x="887550" y="7858125"/>
            <a:ext cx="3628200" cy="11829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96" name="Google Shape;196;p8"/>
          <p:cNvSpPr txBox="1"/>
          <p:nvPr>
            <p:ph idx="9" type="subTitle"/>
          </p:nvPr>
        </p:nvSpPr>
        <p:spPr>
          <a:xfrm>
            <a:off x="872250" y="9342850"/>
            <a:ext cx="2455800" cy="5451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b="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97" name="Google Shape;197;p8"/>
          <p:cNvSpPr txBox="1"/>
          <p:nvPr>
            <p:ph idx="13" type="body"/>
          </p:nvPr>
        </p:nvSpPr>
        <p:spPr>
          <a:xfrm>
            <a:off x="6446463" y="7122200"/>
            <a:ext cx="2922300" cy="3231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b="0"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198" name="Google Shape;198;p8"/>
          <p:cNvSpPr txBox="1"/>
          <p:nvPr>
            <p:ph idx="14" type="subTitle"/>
          </p:nvPr>
        </p:nvSpPr>
        <p:spPr>
          <a:xfrm>
            <a:off x="7059813" y="7747125"/>
            <a:ext cx="3628200" cy="11829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99" name="Google Shape;199;p8"/>
          <p:cNvSpPr txBox="1"/>
          <p:nvPr>
            <p:ph idx="15" type="subTitle"/>
          </p:nvPr>
        </p:nvSpPr>
        <p:spPr>
          <a:xfrm>
            <a:off x="7044513" y="9231850"/>
            <a:ext cx="2455800" cy="5451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b="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200" name="Google Shape;200;p8"/>
          <p:cNvSpPr txBox="1"/>
          <p:nvPr>
            <p:ph idx="16" type="body"/>
          </p:nvPr>
        </p:nvSpPr>
        <p:spPr>
          <a:xfrm>
            <a:off x="12618738" y="7122200"/>
            <a:ext cx="2922300" cy="3231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b="0"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201" name="Google Shape;201;p8"/>
          <p:cNvSpPr txBox="1"/>
          <p:nvPr>
            <p:ph idx="17" type="subTitle"/>
          </p:nvPr>
        </p:nvSpPr>
        <p:spPr>
          <a:xfrm>
            <a:off x="13232088" y="7747125"/>
            <a:ext cx="3628200" cy="11829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202" name="Google Shape;202;p8"/>
          <p:cNvSpPr txBox="1"/>
          <p:nvPr>
            <p:ph idx="18" type="subTitle"/>
          </p:nvPr>
        </p:nvSpPr>
        <p:spPr>
          <a:xfrm>
            <a:off x="13216788" y="9231850"/>
            <a:ext cx="2455800" cy="5451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b="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203" name="Google Shape;203;p8"/>
          <p:cNvSpPr txBox="1"/>
          <p:nvPr>
            <p:ph idx="19" type="body"/>
          </p:nvPr>
        </p:nvSpPr>
        <p:spPr>
          <a:xfrm>
            <a:off x="12618713" y="1853800"/>
            <a:ext cx="2922300" cy="3231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b="0"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204" name="Google Shape;204;p8"/>
          <p:cNvSpPr txBox="1"/>
          <p:nvPr>
            <p:ph idx="20" type="subTitle"/>
          </p:nvPr>
        </p:nvSpPr>
        <p:spPr>
          <a:xfrm>
            <a:off x="13232063" y="2478725"/>
            <a:ext cx="3628200" cy="11829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205" name="Google Shape;205;p8"/>
          <p:cNvSpPr txBox="1"/>
          <p:nvPr>
            <p:ph idx="21" type="subTitle"/>
          </p:nvPr>
        </p:nvSpPr>
        <p:spPr>
          <a:xfrm>
            <a:off x="13216763" y="3963450"/>
            <a:ext cx="2455800" cy="5451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b="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206" name="Google Shape;206;p8"/>
          <p:cNvSpPr txBox="1"/>
          <p:nvPr>
            <p:ph idx="22" type="body"/>
          </p:nvPr>
        </p:nvSpPr>
        <p:spPr>
          <a:xfrm>
            <a:off x="6446463" y="1853800"/>
            <a:ext cx="2922300" cy="3231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b="0"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207" name="Google Shape;207;p8"/>
          <p:cNvSpPr txBox="1"/>
          <p:nvPr>
            <p:ph idx="23" type="subTitle"/>
          </p:nvPr>
        </p:nvSpPr>
        <p:spPr>
          <a:xfrm>
            <a:off x="7059813" y="2478725"/>
            <a:ext cx="3628200" cy="11829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208" name="Google Shape;208;p8"/>
          <p:cNvSpPr txBox="1"/>
          <p:nvPr>
            <p:ph idx="24" type="subTitle"/>
          </p:nvPr>
        </p:nvSpPr>
        <p:spPr>
          <a:xfrm>
            <a:off x="7044513" y="3963450"/>
            <a:ext cx="2455800" cy="5451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b="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209" name="Google Shape;209;p8"/>
          <p:cNvSpPr txBox="1"/>
          <p:nvPr>
            <p:ph idx="25" type="body"/>
          </p:nvPr>
        </p:nvSpPr>
        <p:spPr>
          <a:xfrm>
            <a:off x="274213" y="1853800"/>
            <a:ext cx="2922300" cy="3231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b="0"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210" name="Google Shape;210;p8"/>
          <p:cNvSpPr txBox="1"/>
          <p:nvPr>
            <p:ph idx="26" type="subTitle"/>
          </p:nvPr>
        </p:nvSpPr>
        <p:spPr>
          <a:xfrm>
            <a:off x="887563" y="2478725"/>
            <a:ext cx="3628200" cy="11829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211" name="Google Shape;211;p8"/>
          <p:cNvSpPr txBox="1"/>
          <p:nvPr>
            <p:ph idx="27" type="subTitle"/>
          </p:nvPr>
        </p:nvSpPr>
        <p:spPr>
          <a:xfrm>
            <a:off x="872263" y="3963450"/>
            <a:ext cx="2455800" cy="545100"/>
          </a:xfrm>
          <a:prstGeom prst="rect">
            <a:avLst/>
          </a:prstGeom>
        </p:spPr>
        <p:txBody>
          <a:bodyPr anchorCtr="0" anchor="t" bIns="45700" lIns="91425" spcFirstLastPara="1" rIns="91425" wrap="square" tIns="45700">
            <a:normAutofit/>
          </a:bodyPr>
          <a:lstStyle>
            <a:lvl1pPr lvl="0">
              <a:spcBef>
                <a:spcPts val="640"/>
              </a:spcBef>
              <a:spcAft>
                <a:spcPts val="0"/>
              </a:spcAft>
              <a:buSzPts val="4400"/>
              <a:buNone/>
              <a:defRPr b="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1"/>
        </a:solidFill>
      </p:bgPr>
    </p:bg>
    <p:spTree>
      <p:nvGrpSpPr>
        <p:cNvPr id="212" name="Shape 212"/>
        <p:cNvGrpSpPr/>
        <p:nvPr/>
      </p:nvGrpSpPr>
      <p:grpSpPr>
        <a:xfrm>
          <a:off x="0" y="0"/>
          <a:ext cx="0" cy="0"/>
          <a:chOff x="0" y="0"/>
          <a:chExt cx="0" cy="0"/>
        </a:xfrm>
      </p:grpSpPr>
      <p:sp>
        <p:nvSpPr>
          <p:cNvPr id="213" name="Google Shape;213;p9"/>
          <p:cNvSpPr/>
          <p:nvPr>
            <p:ph idx="2" type="pic"/>
          </p:nvPr>
        </p:nvSpPr>
        <p:spPr>
          <a:xfrm>
            <a:off x="0" y="100"/>
            <a:ext cx="18259200" cy="10287000"/>
          </a:xfrm>
          <a:prstGeom prst="rect">
            <a:avLst/>
          </a:prstGeom>
          <a:noFill/>
          <a:ln>
            <a:noFill/>
          </a:ln>
        </p:spPr>
      </p:sp>
      <p:grpSp>
        <p:nvGrpSpPr>
          <p:cNvPr id="214" name="Google Shape;214;p9"/>
          <p:cNvGrpSpPr/>
          <p:nvPr/>
        </p:nvGrpSpPr>
        <p:grpSpPr>
          <a:xfrm rot="10800000">
            <a:off x="12914911" y="-14964190"/>
            <a:ext cx="7066004" cy="22099131"/>
            <a:chOff x="0" y="-38100"/>
            <a:chExt cx="1860993" cy="5820309"/>
          </a:xfrm>
        </p:grpSpPr>
        <p:sp>
          <p:nvSpPr>
            <p:cNvPr id="215" name="Google Shape;215;p9"/>
            <p:cNvSpPr/>
            <p:nvPr/>
          </p:nvSpPr>
          <p:spPr>
            <a:xfrm>
              <a:off x="0" y="0"/>
              <a:ext cx="1860993" cy="5782209"/>
            </a:xfrm>
            <a:custGeom>
              <a:rect b="b" l="l" r="r" t="t"/>
              <a:pathLst>
                <a:path extrusionOk="0" h="5782209" w="1860993">
                  <a:moveTo>
                    <a:pt x="0" y="0"/>
                  </a:moveTo>
                  <a:lnTo>
                    <a:pt x="1860993" y="0"/>
                  </a:lnTo>
                  <a:lnTo>
                    <a:pt x="1860993" y="5782209"/>
                  </a:lnTo>
                  <a:lnTo>
                    <a:pt x="0" y="5782209"/>
                  </a:lnTo>
                  <a:close/>
                </a:path>
              </a:pathLst>
            </a:custGeom>
            <a:solidFill>
              <a:srgbClr val="545454">
                <a:alpha val="6470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9"/>
            <p:cNvSpPr txBox="1"/>
            <p:nvPr/>
          </p:nvSpPr>
          <p:spPr>
            <a:xfrm>
              <a:off x="0" y="-38100"/>
              <a:ext cx="1860900" cy="58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7" name="Google Shape;217;p9"/>
          <p:cNvGrpSpPr/>
          <p:nvPr/>
        </p:nvGrpSpPr>
        <p:grpSpPr>
          <a:xfrm rot="10800000">
            <a:off x="-3993252" y="7315494"/>
            <a:ext cx="7066004" cy="22099131"/>
            <a:chOff x="0" y="-38100"/>
            <a:chExt cx="1860993" cy="5820309"/>
          </a:xfrm>
        </p:grpSpPr>
        <p:sp>
          <p:nvSpPr>
            <p:cNvPr id="218" name="Google Shape;218;p9"/>
            <p:cNvSpPr/>
            <p:nvPr/>
          </p:nvSpPr>
          <p:spPr>
            <a:xfrm>
              <a:off x="0" y="0"/>
              <a:ext cx="1860993" cy="5782209"/>
            </a:xfrm>
            <a:custGeom>
              <a:rect b="b" l="l" r="r" t="t"/>
              <a:pathLst>
                <a:path extrusionOk="0" h="5782209" w="1860993">
                  <a:moveTo>
                    <a:pt x="0" y="0"/>
                  </a:moveTo>
                  <a:lnTo>
                    <a:pt x="1860993" y="0"/>
                  </a:lnTo>
                  <a:lnTo>
                    <a:pt x="1860993" y="5782209"/>
                  </a:lnTo>
                  <a:lnTo>
                    <a:pt x="0" y="5782209"/>
                  </a:lnTo>
                  <a:close/>
                </a:path>
              </a:pathLst>
            </a:custGeom>
            <a:solidFill>
              <a:srgbClr val="F0F0F0">
                <a:alpha val="6470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9"/>
            <p:cNvSpPr txBox="1"/>
            <p:nvPr/>
          </p:nvSpPr>
          <p:spPr>
            <a:xfrm>
              <a:off x="0" y="-38100"/>
              <a:ext cx="1860900" cy="58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0" name="Google Shape;220;p9"/>
          <p:cNvGrpSpPr/>
          <p:nvPr/>
        </p:nvGrpSpPr>
        <p:grpSpPr>
          <a:xfrm>
            <a:off x="2284913" y="4190934"/>
            <a:ext cx="13718264" cy="1481930"/>
            <a:chOff x="0" y="-38100"/>
            <a:chExt cx="3613017" cy="390300"/>
          </a:xfrm>
        </p:grpSpPr>
        <p:sp>
          <p:nvSpPr>
            <p:cNvPr id="221" name="Google Shape;221;p9"/>
            <p:cNvSpPr/>
            <p:nvPr/>
          </p:nvSpPr>
          <p:spPr>
            <a:xfrm>
              <a:off x="0" y="0"/>
              <a:ext cx="3613017" cy="352147"/>
            </a:xfrm>
            <a:custGeom>
              <a:rect b="b" l="l" r="r" t="t"/>
              <a:pathLst>
                <a:path extrusionOk="0" h="352147" w="3613017">
                  <a:moveTo>
                    <a:pt x="0" y="0"/>
                  </a:moveTo>
                  <a:lnTo>
                    <a:pt x="3613017" y="0"/>
                  </a:lnTo>
                  <a:lnTo>
                    <a:pt x="3613017" y="352147"/>
                  </a:lnTo>
                  <a:lnTo>
                    <a:pt x="0" y="352147"/>
                  </a:lnTo>
                  <a:close/>
                </a:path>
              </a:pathLst>
            </a:custGeom>
            <a:gradFill>
              <a:gsLst>
                <a:gs pos="0">
                  <a:srgbClr val="AF081C"/>
                </a:gs>
                <a:gs pos="100000">
                  <a:srgbClr val="D8159C"/>
                </a:gs>
              </a:gsLst>
              <a:lin ang="2700006"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9"/>
            <p:cNvSpPr txBox="1"/>
            <p:nvPr/>
          </p:nvSpPr>
          <p:spPr>
            <a:xfrm>
              <a:off x="0" y="-38100"/>
              <a:ext cx="3612900" cy="39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3" name="Google Shape;223;p9"/>
          <p:cNvGrpSpPr/>
          <p:nvPr/>
        </p:nvGrpSpPr>
        <p:grpSpPr>
          <a:xfrm rot="5400000">
            <a:off x="16261918" y="505936"/>
            <a:ext cx="2976799" cy="2604699"/>
            <a:chOff x="0" y="0"/>
            <a:chExt cx="812800" cy="711200"/>
          </a:xfrm>
        </p:grpSpPr>
        <p:sp>
          <p:nvSpPr>
            <p:cNvPr id="224" name="Google Shape;224;p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0F0F0">
                <a:alpha val="298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9"/>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6" name="Google Shape;226;p9"/>
          <p:cNvGrpSpPr/>
          <p:nvPr/>
        </p:nvGrpSpPr>
        <p:grpSpPr>
          <a:xfrm rot="5400000">
            <a:off x="13175859" y="505936"/>
            <a:ext cx="2976799" cy="2604699"/>
            <a:chOff x="0" y="0"/>
            <a:chExt cx="812800" cy="711200"/>
          </a:xfrm>
        </p:grpSpPr>
        <p:sp>
          <p:nvSpPr>
            <p:cNvPr id="227" name="Google Shape;227;p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0F0F0">
                <a:alpha val="298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9"/>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9" name="Google Shape;229;p9"/>
          <p:cNvGrpSpPr/>
          <p:nvPr/>
        </p:nvGrpSpPr>
        <p:grpSpPr>
          <a:xfrm rot="10800000">
            <a:off x="2019580" y="6268747"/>
            <a:ext cx="2106330" cy="2238273"/>
            <a:chOff x="0" y="-38100"/>
            <a:chExt cx="554750" cy="589500"/>
          </a:xfrm>
        </p:grpSpPr>
        <p:sp>
          <p:nvSpPr>
            <p:cNvPr id="230" name="Google Shape;230;p9"/>
            <p:cNvSpPr/>
            <p:nvPr/>
          </p:nvSpPr>
          <p:spPr>
            <a:xfrm>
              <a:off x="0" y="0"/>
              <a:ext cx="554750" cy="551359"/>
            </a:xfrm>
            <a:custGeom>
              <a:rect b="b" l="l" r="r" t="t"/>
              <a:pathLst>
                <a:path extrusionOk="0" h="551359" w="554750">
                  <a:moveTo>
                    <a:pt x="0" y="0"/>
                  </a:moveTo>
                  <a:lnTo>
                    <a:pt x="554750" y="0"/>
                  </a:lnTo>
                  <a:lnTo>
                    <a:pt x="554750" y="551359"/>
                  </a:lnTo>
                  <a:lnTo>
                    <a:pt x="0" y="551359"/>
                  </a:lnTo>
                  <a:close/>
                </a:path>
              </a:pathLst>
            </a:custGeom>
            <a:solidFill>
              <a:srgbClr val="F0F0F0">
                <a:alpha val="3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9"/>
            <p:cNvSpPr txBox="1"/>
            <p:nvPr/>
          </p:nvSpPr>
          <p:spPr>
            <a:xfrm>
              <a:off x="0" y="-38100"/>
              <a:ext cx="554700" cy="58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2" name="Google Shape;232;p9"/>
          <p:cNvGrpSpPr/>
          <p:nvPr/>
        </p:nvGrpSpPr>
        <p:grpSpPr>
          <a:xfrm rot="10800000">
            <a:off x="559107" y="603035"/>
            <a:ext cx="2106330" cy="2238273"/>
            <a:chOff x="0" y="-38100"/>
            <a:chExt cx="554750" cy="589500"/>
          </a:xfrm>
        </p:grpSpPr>
        <p:sp>
          <p:nvSpPr>
            <p:cNvPr id="233" name="Google Shape;233;p9"/>
            <p:cNvSpPr/>
            <p:nvPr/>
          </p:nvSpPr>
          <p:spPr>
            <a:xfrm>
              <a:off x="0" y="0"/>
              <a:ext cx="554750" cy="551359"/>
            </a:xfrm>
            <a:custGeom>
              <a:rect b="b" l="l" r="r" t="t"/>
              <a:pathLst>
                <a:path extrusionOk="0" h="551359" w="554750">
                  <a:moveTo>
                    <a:pt x="0" y="0"/>
                  </a:moveTo>
                  <a:lnTo>
                    <a:pt x="554750" y="0"/>
                  </a:lnTo>
                  <a:lnTo>
                    <a:pt x="554750" y="551359"/>
                  </a:lnTo>
                  <a:lnTo>
                    <a:pt x="0" y="551359"/>
                  </a:lnTo>
                  <a:close/>
                </a:path>
              </a:pathLst>
            </a:custGeom>
            <a:solidFill>
              <a:srgbClr val="545454">
                <a:alpha val="3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9"/>
            <p:cNvSpPr txBox="1"/>
            <p:nvPr/>
          </p:nvSpPr>
          <p:spPr>
            <a:xfrm>
              <a:off x="0" y="-38100"/>
              <a:ext cx="554700" cy="589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5" name="Google Shape;235;p9"/>
          <p:cNvGrpSpPr/>
          <p:nvPr/>
        </p:nvGrpSpPr>
        <p:grpSpPr>
          <a:xfrm rot="10800000">
            <a:off x="2315521" y="2348446"/>
            <a:ext cx="699826" cy="840634"/>
            <a:chOff x="0" y="-38100"/>
            <a:chExt cx="184315" cy="221400"/>
          </a:xfrm>
        </p:grpSpPr>
        <p:sp>
          <p:nvSpPr>
            <p:cNvPr id="236" name="Google Shape;236;p9"/>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9"/>
            <p:cNvSpPr txBox="1"/>
            <p:nvPr/>
          </p:nvSpPr>
          <p:spPr>
            <a:xfrm>
              <a:off x="0" y="-38100"/>
              <a:ext cx="184200" cy="22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8" name="Google Shape;238;p9"/>
          <p:cNvGrpSpPr/>
          <p:nvPr/>
        </p:nvGrpSpPr>
        <p:grpSpPr>
          <a:xfrm rot="10800000">
            <a:off x="3015342" y="1652902"/>
            <a:ext cx="699826" cy="840634"/>
            <a:chOff x="0" y="-38100"/>
            <a:chExt cx="184315" cy="221400"/>
          </a:xfrm>
        </p:grpSpPr>
        <p:sp>
          <p:nvSpPr>
            <p:cNvPr id="239" name="Google Shape;239;p9"/>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9"/>
            <p:cNvSpPr txBox="1"/>
            <p:nvPr/>
          </p:nvSpPr>
          <p:spPr>
            <a:xfrm>
              <a:off x="0" y="-38100"/>
              <a:ext cx="184200" cy="22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1" name="Google Shape;241;p9"/>
          <p:cNvGrpSpPr/>
          <p:nvPr/>
        </p:nvGrpSpPr>
        <p:grpSpPr>
          <a:xfrm rot="10800000">
            <a:off x="2284908" y="957358"/>
            <a:ext cx="699826" cy="840634"/>
            <a:chOff x="0" y="-38100"/>
            <a:chExt cx="184315" cy="221400"/>
          </a:xfrm>
        </p:grpSpPr>
        <p:sp>
          <p:nvSpPr>
            <p:cNvPr id="242" name="Google Shape;242;p9"/>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9"/>
            <p:cNvSpPr txBox="1"/>
            <p:nvPr/>
          </p:nvSpPr>
          <p:spPr>
            <a:xfrm>
              <a:off x="0" y="-38100"/>
              <a:ext cx="184200" cy="22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4" name="Google Shape;244;p9"/>
          <p:cNvGrpSpPr/>
          <p:nvPr/>
        </p:nvGrpSpPr>
        <p:grpSpPr>
          <a:xfrm>
            <a:off x="17557566" y="5802301"/>
            <a:ext cx="699826" cy="840634"/>
            <a:chOff x="0" y="-38100"/>
            <a:chExt cx="184315" cy="221400"/>
          </a:xfrm>
        </p:grpSpPr>
        <p:sp>
          <p:nvSpPr>
            <p:cNvPr id="245" name="Google Shape;245;p9"/>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9"/>
            <p:cNvSpPr txBox="1"/>
            <p:nvPr/>
          </p:nvSpPr>
          <p:spPr>
            <a:xfrm>
              <a:off x="0" y="-38100"/>
              <a:ext cx="184200" cy="22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7" name="Google Shape;247;p9"/>
          <p:cNvGrpSpPr/>
          <p:nvPr/>
        </p:nvGrpSpPr>
        <p:grpSpPr>
          <a:xfrm>
            <a:off x="16857745" y="6497845"/>
            <a:ext cx="699826" cy="840634"/>
            <a:chOff x="0" y="-38100"/>
            <a:chExt cx="184315" cy="221400"/>
          </a:xfrm>
        </p:grpSpPr>
        <p:sp>
          <p:nvSpPr>
            <p:cNvPr id="248" name="Google Shape;248;p9"/>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9"/>
            <p:cNvSpPr txBox="1"/>
            <p:nvPr/>
          </p:nvSpPr>
          <p:spPr>
            <a:xfrm>
              <a:off x="0" y="-38100"/>
              <a:ext cx="184200" cy="22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0" name="Google Shape;250;p9"/>
          <p:cNvGrpSpPr/>
          <p:nvPr/>
        </p:nvGrpSpPr>
        <p:grpSpPr>
          <a:xfrm>
            <a:off x="17588179" y="7193389"/>
            <a:ext cx="699826" cy="840634"/>
            <a:chOff x="0" y="-38100"/>
            <a:chExt cx="184315" cy="221400"/>
          </a:xfrm>
        </p:grpSpPr>
        <p:sp>
          <p:nvSpPr>
            <p:cNvPr id="251" name="Google Shape;251;p9"/>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9"/>
            <p:cNvSpPr txBox="1"/>
            <p:nvPr/>
          </p:nvSpPr>
          <p:spPr>
            <a:xfrm>
              <a:off x="0" y="-38100"/>
              <a:ext cx="184200" cy="221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3" name="Google Shape;253;p9"/>
          <p:cNvSpPr txBox="1"/>
          <p:nvPr>
            <p:ph type="title"/>
          </p:nvPr>
        </p:nvSpPr>
        <p:spPr>
          <a:xfrm>
            <a:off x="2697250" y="3534000"/>
            <a:ext cx="12862800" cy="1716600"/>
          </a:xfrm>
          <a:prstGeom prst="rect">
            <a:avLst/>
          </a:prstGeom>
        </p:spPr>
        <p:txBody>
          <a:bodyPr anchorCtr="0" anchor="t" bIns="45700" lIns="91425" spcFirstLastPara="1" rIns="91425" wrap="square" tIns="45700">
            <a:normAutofit/>
          </a:bodyPr>
          <a:lstStyle>
            <a:lvl1pPr lvl="0" algn="ctr">
              <a:spcBef>
                <a:spcPts val="0"/>
              </a:spcBef>
              <a:spcAft>
                <a:spcPts val="0"/>
              </a:spcAft>
              <a:buClr>
                <a:schemeClr val="lt1"/>
              </a:buClr>
              <a:buSzPts val="15700"/>
              <a:buNone/>
              <a:defRPr sz="15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9"/>
          <p:cNvSpPr txBox="1"/>
          <p:nvPr>
            <p:ph idx="1" type="subTitle"/>
          </p:nvPr>
        </p:nvSpPr>
        <p:spPr>
          <a:xfrm>
            <a:off x="7315750" y="6142550"/>
            <a:ext cx="3625800" cy="9924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7000"/>
              <a:buNone/>
              <a:defRPr sz="7000">
                <a:solidFill>
                  <a:schemeClr val="lt1"/>
                </a:solidFill>
              </a:defRPr>
            </a:lvl1pPr>
            <a:lvl2pPr lvl="1" algn="ctr">
              <a:spcBef>
                <a:spcPts val="560"/>
              </a:spcBef>
              <a:spcAft>
                <a:spcPts val="0"/>
              </a:spcAft>
              <a:buClr>
                <a:schemeClr val="lt1"/>
              </a:buClr>
              <a:buSzPts val="7000"/>
              <a:buNone/>
              <a:defRPr sz="7000">
                <a:solidFill>
                  <a:schemeClr val="lt1"/>
                </a:solidFill>
              </a:defRPr>
            </a:lvl2pPr>
            <a:lvl3pPr lvl="2" algn="ctr">
              <a:spcBef>
                <a:spcPts val="480"/>
              </a:spcBef>
              <a:spcAft>
                <a:spcPts val="0"/>
              </a:spcAft>
              <a:buClr>
                <a:schemeClr val="lt1"/>
              </a:buClr>
              <a:buSzPts val="7000"/>
              <a:buNone/>
              <a:defRPr sz="7000">
                <a:solidFill>
                  <a:schemeClr val="lt1"/>
                </a:solidFill>
              </a:defRPr>
            </a:lvl3pPr>
            <a:lvl4pPr lvl="3" algn="ctr">
              <a:spcBef>
                <a:spcPts val="400"/>
              </a:spcBef>
              <a:spcAft>
                <a:spcPts val="0"/>
              </a:spcAft>
              <a:buClr>
                <a:schemeClr val="lt1"/>
              </a:buClr>
              <a:buSzPts val="7000"/>
              <a:buNone/>
              <a:defRPr sz="7000">
                <a:solidFill>
                  <a:schemeClr val="lt1"/>
                </a:solidFill>
              </a:defRPr>
            </a:lvl4pPr>
            <a:lvl5pPr lvl="4" algn="ctr">
              <a:spcBef>
                <a:spcPts val="400"/>
              </a:spcBef>
              <a:spcAft>
                <a:spcPts val="0"/>
              </a:spcAft>
              <a:buClr>
                <a:schemeClr val="lt1"/>
              </a:buClr>
              <a:buSzPts val="7000"/>
              <a:buNone/>
              <a:defRPr sz="7000">
                <a:solidFill>
                  <a:schemeClr val="lt1"/>
                </a:solidFill>
              </a:defRPr>
            </a:lvl5pPr>
            <a:lvl6pPr lvl="5" algn="ctr">
              <a:spcBef>
                <a:spcPts val="400"/>
              </a:spcBef>
              <a:spcAft>
                <a:spcPts val="0"/>
              </a:spcAft>
              <a:buClr>
                <a:schemeClr val="lt1"/>
              </a:buClr>
              <a:buSzPts val="7000"/>
              <a:buNone/>
              <a:defRPr sz="7000">
                <a:solidFill>
                  <a:schemeClr val="lt1"/>
                </a:solidFill>
              </a:defRPr>
            </a:lvl6pPr>
            <a:lvl7pPr lvl="6" algn="ctr">
              <a:spcBef>
                <a:spcPts val="400"/>
              </a:spcBef>
              <a:spcAft>
                <a:spcPts val="0"/>
              </a:spcAft>
              <a:buClr>
                <a:schemeClr val="lt1"/>
              </a:buClr>
              <a:buSzPts val="7000"/>
              <a:buNone/>
              <a:defRPr sz="7000">
                <a:solidFill>
                  <a:schemeClr val="lt1"/>
                </a:solidFill>
              </a:defRPr>
            </a:lvl7pPr>
            <a:lvl8pPr lvl="7" algn="ctr">
              <a:spcBef>
                <a:spcPts val="400"/>
              </a:spcBef>
              <a:spcAft>
                <a:spcPts val="0"/>
              </a:spcAft>
              <a:buClr>
                <a:schemeClr val="lt1"/>
              </a:buClr>
              <a:buSzPts val="7000"/>
              <a:buNone/>
              <a:defRPr sz="7000">
                <a:solidFill>
                  <a:schemeClr val="lt1"/>
                </a:solidFill>
              </a:defRPr>
            </a:lvl8pPr>
            <a:lvl9pPr lvl="8" algn="ctr">
              <a:spcBef>
                <a:spcPts val="400"/>
              </a:spcBef>
              <a:spcAft>
                <a:spcPts val="0"/>
              </a:spcAft>
              <a:buClr>
                <a:schemeClr val="lt1"/>
              </a:buClr>
              <a:buSzPts val="7000"/>
              <a:buNone/>
              <a:defRPr sz="7000">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5" name="Shape 255"/>
        <p:cNvGrpSpPr/>
        <p:nvPr/>
      </p:nvGrpSpPr>
      <p:grpSpPr>
        <a:xfrm>
          <a:off x="0" y="0"/>
          <a:ext cx="0" cy="0"/>
          <a:chOff x="0" y="0"/>
          <a:chExt cx="0" cy="0"/>
        </a:xfrm>
      </p:grpSpPr>
      <p:sp>
        <p:nvSpPr>
          <p:cNvPr id="256" name="Google Shape;256;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58" name="Google Shape;258;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6000"/>
              <a:buFont typeface="Archivo Black"/>
              <a:buNone/>
              <a:defRPr i="0" sz="6000" u="none" cap="none" strike="noStrike">
                <a:solidFill>
                  <a:schemeClr val="lt1"/>
                </a:solidFill>
                <a:latin typeface="Archivo Black"/>
                <a:ea typeface="Archivo Black"/>
                <a:cs typeface="Archivo Black"/>
                <a:sym typeface="Archivo Black"/>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508000" lvl="0" marL="457200" marR="0" rtl="0" algn="l">
              <a:spcBef>
                <a:spcPts val="640"/>
              </a:spcBef>
              <a:spcAft>
                <a:spcPts val="0"/>
              </a:spcAft>
              <a:buClr>
                <a:schemeClr val="lt1"/>
              </a:buClr>
              <a:buSzPts val="4400"/>
              <a:buFont typeface="Darker Grotesque"/>
              <a:buChar char="•"/>
              <a:defRPr b="1" i="0" sz="4400" u="none" cap="none" strike="noStrike">
                <a:solidFill>
                  <a:schemeClr val="lt1"/>
                </a:solidFill>
                <a:latin typeface="Darker Grotesque"/>
                <a:ea typeface="Darker Grotesque"/>
                <a:cs typeface="Darker Grotesque"/>
                <a:sym typeface="Darker Grotesque"/>
              </a:defRPr>
            </a:lvl1pPr>
            <a:lvl2pPr indent="-361950" lvl="1" marL="914400" marR="0" rtl="0" algn="l">
              <a:spcBef>
                <a:spcPts val="560"/>
              </a:spcBef>
              <a:spcAft>
                <a:spcPts val="0"/>
              </a:spcAft>
              <a:buClr>
                <a:schemeClr val="lt1"/>
              </a:buClr>
              <a:buSzPts val="2100"/>
              <a:buFont typeface="Darker Grotesque"/>
              <a:buChar char="–"/>
              <a:defRPr i="0" sz="2100" u="none" cap="none" strike="noStrike">
                <a:solidFill>
                  <a:schemeClr val="lt1"/>
                </a:solidFill>
                <a:latin typeface="Darker Grotesque"/>
                <a:ea typeface="Darker Grotesque"/>
                <a:cs typeface="Darker Grotesque"/>
                <a:sym typeface="Darker Grotesque"/>
              </a:defRPr>
            </a:lvl2pPr>
            <a:lvl3pPr indent="-361950" lvl="2" marL="1371600" marR="0" rtl="0" algn="l">
              <a:spcBef>
                <a:spcPts val="480"/>
              </a:spcBef>
              <a:spcAft>
                <a:spcPts val="0"/>
              </a:spcAft>
              <a:buClr>
                <a:schemeClr val="lt1"/>
              </a:buClr>
              <a:buSzPts val="2100"/>
              <a:buFont typeface="Darker Grotesque"/>
              <a:buChar char="•"/>
              <a:defRPr i="0" sz="2100" u="none" cap="none" strike="noStrike">
                <a:solidFill>
                  <a:schemeClr val="lt1"/>
                </a:solidFill>
                <a:latin typeface="Darker Grotesque"/>
                <a:ea typeface="Darker Grotesque"/>
                <a:cs typeface="Darker Grotesque"/>
                <a:sym typeface="Darker Grotesque"/>
              </a:defRPr>
            </a:lvl3pPr>
            <a:lvl4pPr indent="-361950" lvl="3" marL="1828800" marR="0" rtl="0" algn="l">
              <a:spcBef>
                <a:spcPts val="400"/>
              </a:spcBef>
              <a:spcAft>
                <a:spcPts val="0"/>
              </a:spcAft>
              <a:buClr>
                <a:schemeClr val="lt1"/>
              </a:buClr>
              <a:buSzPts val="2100"/>
              <a:buFont typeface="Darker Grotesque"/>
              <a:buChar char="–"/>
              <a:defRPr i="0" sz="2100" u="none" cap="none" strike="noStrike">
                <a:solidFill>
                  <a:schemeClr val="lt1"/>
                </a:solidFill>
                <a:latin typeface="Darker Grotesque"/>
                <a:ea typeface="Darker Grotesque"/>
                <a:cs typeface="Darker Grotesque"/>
                <a:sym typeface="Darker Grotesque"/>
              </a:defRPr>
            </a:lvl4pPr>
            <a:lvl5pPr indent="-361950" lvl="4" marL="2286000" marR="0" rtl="0" algn="l">
              <a:spcBef>
                <a:spcPts val="400"/>
              </a:spcBef>
              <a:spcAft>
                <a:spcPts val="0"/>
              </a:spcAft>
              <a:buClr>
                <a:schemeClr val="lt1"/>
              </a:buClr>
              <a:buSzPts val="2100"/>
              <a:buFont typeface="Darker Grotesque"/>
              <a:buChar char="»"/>
              <a:defRPr i="0" sz="2100" u="none" cap="none" strike="noStrike">
                <a:solidFill>
                  <a:schemeClr val="lt1"/>
                </a:solidFill>
                <a:latin typeface="Darker Grotesque"/>
                <a:ea typeface="Darker Grotesque"/>
                <a:cs typeface="Darker Grotesque"/>
                <a:sym typeface="Darker Grotesque"/>
              </a:defRPr>
            </a:lvl5pPr>
            <a:lvl6pPr indent="-361950" lvl="5" marL="2743200" marR="0" rtl="0" algn="l">
              <a:spcBef>
                <a:spcPts val="400"/>
              </a:spcBef>
              <a:spcAft>
                <a:spcPts val="0"/>
              </a:spcAft>
              <a:buClr>
                <a:schemeClr val="lt1"/>
              </a:buClr>
              <a:buSzPts val="2100"/>
              <a:buFont typeface="Darker Grotesque"/>
              <a:buChar char="•"/>
              <a:defRPr i="0" sz="2100" u="none" cap="none" strike="noStrike">
                <a:solidFill>
                  <a:schemeClr val="lt1"/>
                </a:solidFill>
                <a:latin typeface="Darker Grotesque"/>
                <a:ea typeface="Darker Grotesque"/>
                <a:cs typeface="Darker Grotesque"/>
                <a:sym typeface="Darker Grotesque"/>
              </a:defRPr>
            </a:lvl6pPr>
            <a:lvl7pPr indent="-361950" lvl="6" marL="3200400" marR="0" rtl="0" algn="l">
              <a:spcBef>
                <a:spcPts val="400"/>
              </a:spcBef>
              <a:spcAft>
                <a:spcPts val="0"/>
              </a:spcAft>
              <a:buClr>
                <a:schemeClr val="lt1"/>
              </a:buClr>
              <a:buSzPts val="2100"/>
              <a:buFont typeface="Darker Grotesque"/>
              <a:buChar char="•"/>
              <a:defRPr i="0" sz="2100" u="none" cap="none" strike="noStrike">
                <a:solidFill>
                  <a:schemeClr val="lt1"/>
                </a:solidFill>
                <a:latin typeface="Darker Grotesque"/>
                <a:ea typeface="Darker Grotesque"/>
                <a:cs typeface="Darker Grotesque"/>
                <a:sym typeface="Darker Grotesque"/>
              </a:defRPr>
            </a:lvl7pPr>
            <a:lvl8pPr indent="-361950" lvl="7" marL="3657600" marR="0" rtl="0" algn="l">
              <a:spcBef>
                <a:spcPts val="400"/>
              </a:spcBef>
              <a:spcAft>
                <a:spcPts val="0"/>
              </a:spcAft>
              <a:buClr>
                <a:schemeClr val="lt1"/>
              </a:buClr>
              <a:buSzPts val="2100"/>
              <a:buFont typeface="Darker Grotesque"/>
              <a:buChar char="•"/>
              <a:defRPr i="0" sz="2100" u="none" cap="none" strike="noStrike">
                <a:solidFill>
                  <a:schemeClr val="lt1"/>
                </a:solidFill>
                <a:latin typeface="Darker Grotesque"/>
                <a:ea typeface="Darker Grotesque"/>
                <a:cs typeface="Darker Grotesque"/>
                <a:sym typeface="Darker Grotesque"/>
              </a:defRPr>
            </a:lvl8pPr>
            <a:lvl9pPr indent="-361950" lvl="8" marL="4114800" marR="0" rtl="0" algn="l">
              <a:spcBef>
                <a:spcPts val="400"/>
              </a:spcBef>
              <a:spcAft>
                <a:spcPts val="0"/>
              </a:spcAft>
              <a:buClr>
                <a:schemeClr val="lt1"/>
              </a:buClr>
              <a:buSzPts val="2100"/>
              <a:buFont typeface="Darker Grotesque"/>
              <a:buChar char="•"/>
              <a:defRPr i="0" sz="2100" u="none" cap="none" strike="noStrike">
                <a:solidFill>
                  <a:schemeClr val="lt1"/>
                </a:solidFill>
                <a:latin typeface="Darker Grotesque"/>
                <a:ea typeface="Darker Grotesque"/>
                <a:cs typeface="Darker Grotesque"/>
                <a:sym typeface="Darker Grotesq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31.png"/><Relationship Id="rId5"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40.png"/><Relationship Id="rId5"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33.jpg"/><Relationship Id="rId5" Type="http://schemas.openxmlformats.org/officeDocument/2006/relationships/image" Target="../media/image3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31.png"/><Relationship Id="rId5" Type="http://schemas.openxmlformats.org/officeDocument/2006/relationships/image" Target="../media/image37.png"/><Relationship Id="rId6"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38.png"/><Relationship Id="rId5" Type="http://schemas.openxmlformats.org/officeDocument/2006/relationships/image" Target="../media/image53.png"/><Relationship Id="rId6" Type="http://schemas.openxmlformats.org/officeDocument/2006/relationships/image" Target="../media/image36.png"/><Relationship Id="rId7" Type="http://schemas.openxmlformats.org/officeDocument/2006/relationships/image" Target="../media/image47.png"/><Relationship Id="rId8" Type="http://schemas.openxmlformats.org/officeDocument/2006/relationships/image" Target="../media/image34.png"/></Relationships>
</file>

<file path=ppt/slides/_rels/slide17.xml.rels><?xml version="1.0" encoding="UTF-8" standalone="yes"?><Relationships xmlns="http://schemas.openxmlformats.org/package/2006/relationships"><Relationship Id="rId40" Type="http://schemas.openxmlformats.org/officeDocument/2006/relationships/image" Target="../media/image89.png"/><Relationship Id="rId20" Type="http://schemas.openxmlformats.org/officeDocument/2006/relationships/image" Target="../media/image62.png"/><Relationship Id="rId42" Type="http://schemas.openxmlformats.org/officeDocument/2006/relationships/image" Target="../media/image87.png"/><Relationship Id="rId41" Type="http://schemas.openxmlformats.org/officeDocument/2006/relationships/image" Target="../media/image84.png"/><Relationship Id="rId22" Type="http://schemas.openxmlformats.org/officeDocument/2006/relationships/image" Target="../media/image57.png"/><Relationship Id="rId21" Type="http://schemas.openxmlformats.org/officeDocument/2006/relationships/image" Target="../media/image58.png"/><Relationship Id="rId24" Type="http://schemas.openxmlformats.org/officeDocument/2006/relationships/image" Target="../media/image68.png"/><Relationship Id="rId23"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52.png"/><Relationship Id="rId9" Type="http://schemas.openxmlformats.org/officeDocument/2006/relationships/image" Target="../media/image59.png"/><Relationship Id="rId26" Type="http://schemas.openxmlformats.org/officeDocument/2006/relationships/image" Target="../media/image71.png"/><Relationship Id="rId25" Type="http://schemas.openxmlformats.org/officeDocument/2006/relationships/image" Target="../media/image69.png"/><Relationship Id="rId28" Type="http://schemas.openxmlformats.org/officeDocument/2006/relationships/image" Target="../media/image82.png"/><Relationship Id="rId27" Type="http://schemas.openxmlformats.org/officeDocument/2006/relationships/image" Target="../media/image74.png"/><Relationship Id="rId5" Type="http://schemas.openxmlformats.org/officeDocument/2006/relationships/image" Target="../media/image43.png"/><Relationship Id="rId6" Type="http://schemas.openxmlformats.org/officeDocument/2006/relationships/image" Target="../media/image50.png"/><Relationship Id="rId29" Type="http://schemas.openxmlformats.org/officeDocument/2006/relationships/image" Target="../media/image73.png"/><Relationship Id="rId7" Type="http://schemas.openxmlformats.org/officeDocument/2006/relationships/image" Target="../media/image45.png"/><Relationship Id="rId8" Type="http://schemas.openxmlformats.org/officeDocument/2006/relationships/image" Target="../media/image60.png"/><Relationship Id="rId31" Type="http://schemas.openxmlformats.org/officeDocument/2006/relationships/image" Target="../media/image76.png"/><Relationship Id="rId30" Type="http://schemas.openxmlformats.org/officeDocument/2006/relationships/image" Target="../media/image81.png"/><Relationship Id="rId11" Type="http://schemas.openxmlformats.org/officeDocument/2006/relationships/image" Target="../media/image48.png"/><Relationship Id="rId33" Type="http://schemas.openxmlformats.org/officeDocument/2006/relationships/image" Target="../media/image80.png"/><Relationship Id="rId10" Type="http://schemas.openxmlformats.org/officeDocument/2006/relationships/image" Target="../media/image49.png"/><Relationship Id="rId32" Type="http://schemas.openxmlformats.org/officeDocument/2006/relationships/image" Target="../media/image75.png"/><Relationship Id="rId13" Type="http://schemas.openxmlformats.org/officeDocument/2006/relationships/image" Target="../media/image61.png"/><Relationship Id="rId35" Type="http://schemas.openxmlformats.org/officeDocument/2006/relationships/image" Target="../media/image85.png"/><Relationship Id="rId12" Type="http://schemas.openxmlformats.org/officeDocument/2006/relationships/image" Target="../media/image54.png"/><Relationship Id="rId34" Type="http://schemas.openxmlformats.org/officeDocument/2006/relationships/image" Target="../media/image77.png"/><Relationship Id="rId15" Type="http://schemas.openxmlformats.org/officeDocument/2006/relationships/image" Target="../media/image56.png"/><Relationship Id="rId37" Type="http://schemas.openxmlformats.org/officeDocument/2006/relationships/image" Target="../media/image79.png"/><Relationship Id="rId14" Type="http://schemas.openxmlformats.org/officeDocument/2006/relationships/image" Target="../media/image65.png"/><Relationship Id="rId36" Type="http://schemas.openxmlformats.org/officeDocument/2006/relationships/image" Target="../media/image78.png"/><Relationship Id="rId17" Type="http://schemas.openxmlformats.org/officeDocument/2006/relationships/image" Target="../media/image55.png"/><Relationship Id="rId39" Type="http://schemas.openxmlformats.org/officeDocument/2006/relationships/image" Target="../media/image70.png"/><Relationship Id="rId16" Type="http://schemas.openxmlformats.org/officeDocument/2006/relationships/image" Target="../media/image67.png"/><Relationship Id="rId38" Type="http://schemas.openxmlformats.org/officeDocument/2006/relationships/image" Target="../media/image86.png"/><Relationship Id="rId19" Type="http://schemas.openxmlformats.org/officeDocument/2006/relationships/image" Target="../media/image64.png"/><Relationship Id="rId18"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51.png"/><Relationship Id="rId5" Type="http://schemas.openxmlformats.org/officeDocument/2006/relationships/image" Target="../media/image32.png"/><Relationship Id="rId6" Type="http://schemas.openxmlformats.org/officeDocument/2006/relationships/image" Target="../media/image23.png"/><Relationship Id="rId7" Type="http://schemas.openxmlformats.org/officeDocument/2006/relationships/image" Target="../media/image18.png"/><Relationship Id="rId8"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3.jpg"/><Relationship Id="rId5" Type="http://schemas.openxmlformats.org/officeDocument/2006/relationships/image" Target="../media/image6.jpg"/><Relationship Id="rId6" Type="http://schemas.openxmlformats.org/officeDocument/2006/relationships/image" Target="../media/image9.jpg"/></Relationships>
</file>

<file path=ppt/slides/_rels/slide8.xml.rels><?xml version="1.0" encoding="UTF-8" standalone="yes"?><Relationships xmlns="http://schemas.openxmlformats.org/package/2006/relationships"><Relationship Id="rId11" Type="http://schemas.openxmlformats.org/officeDocument/2006/relationships/image" Target="../media/image24.jpg"/><Relationship Id="rId10" Type="http://schemas.openxmlformats.org/officeDocument/2006/relationships/image" Target="../media/image1.png"/><Relationship Id="rId13" Type="http://schemas.openxmlformats.org/officeDocument/2006/relationships/image" Target="../media/image35.png"/><Relationship Id="rId12"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26.jpg"/><Relationship Id="rId5" Type="http://schemas.openxmlformats.org/officeDocument/2006/relationships/image" Target="../media/image17.png"/><Relationship Id="rId6" Type="http://schemas.openxmlformats.org/officeDocument/2006/relationships/image" Target="../media/image27.png"/><Relationship Id="rId7" Type="http://schemas.openxmlformats.org/officeDocument/2006/relationships/image" Target="../media/image20.png"/><Relationship Id="rId8"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3" name="Shape 323"/>
        <p:cNvGrpSpPr/>
        <p:nvPr/>
      </p:nvGrpSpPr>
      <p:grpSpPr>
        <a:xfrm>
          <a:off x="0" y="0"/>
          <a:ext cx="0" cy="0"/>
          <a:chOff x="0" y="0"/>
          <a:chExt cx="0" cy="0"/>
        </a:xfrm>
      </p:grpSpPr>
      <p:pic>
        <p:nvPicPr>
          <p:cNvPr id="324" name="Google Shape;324;p20"/>
          <p:cNvPicPr preferRelativeResize="0"/>
          <p:nvPr/>
        </p:nvPicPr>
        <p:blipFill rotWithShape="1">
          <a:blip r:embed="rId3">
            <a:alphaModFix amt="70000"/>
          </a:blip>
          <a:srcRect b="7786" l="0" r="0" t="7786"/>
          <a:stretch/>
        </p:blipFill>
        <p:spPr>
          <a:xfrm>
            <a:off x="0" y="0"/>
            <a:ext cx="18288000" cy="10287000"/>
          </a:xfrm>
          <a:prstGeom prst="rect">
            <a:avLst/>
          </a:prstGeom>
          <a:noFill/>
          <a:ln>
            <a:noFill/>
          </a:ln>
        </p:spPr>
      </p:pic>
      <p:grpSp>
        <p:nvGrpSpPr>
          <p:cNvPr id="325" name="Google Shape;325;p20"/>
          <p:cNvGrpSpPr/>
          <p:nvPr/>
        </p:nvGrpSpPr>
        <p:grpSpPr>
          <a:xfrm rot="10800000">
            <a:off x="12914957" y="-14964047"/>
            <a:ext cx="7065958" cy="22098987"/>
            <a:chOff x="0" y="-38100"/>
            <a:chExt cx="1860993" cy="5820309"/>
          </a:xfrm>
        </p:grpSpPr>
        <p:sp>
          <p:nvSpPr>
            <p:cNvPr id="326" name="Google Shape;326;p20"/>
            <p:cNvSpPr/>
            <p:nvPr/>
          </p:nvSpPr>
          <p:spPr>
            <a:xfrm>
              <a:off x="0" y="0"/>
              <a:ext cx="1860993" cy="5782209"/>
            </a:xfrm>
            <a:custGeom>
              <a:rect b="b" l="l" r="r" t="t"/>
              <a:pathLst>
                <a:path extrusionOk="0" h="5782209" w="1860993">
                  <a:moveTo>
                    <a:pt x="0" y="0"/>
                  </a:moveTo>
                  <a:lnTo>
                    <a:pt x="1860993" y="0"/>
                  </a:lnTo>
                  <a:lnTo>
                    <a:pt x="1860993" y="5782209"/>
                  </a:lnTo>
                  <a:lnTo>
                    <a:pt x="0" y="5782209"/>
                  </a:lnTo>
                  <a:close/>
                </a:path>
              </a:pathLst>
            </a:custGeom>
            <a:solidFill>
              <a:srgbClr val="545454">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20"/>
            <p:cNvSpPr txBox="1"/>
            <p:nvPr/>
          </p:nvSpPr>
          <p:spPr>
            <a:xfrm>
              <a:off x="0" y="-38100"/>
              <a:ext cx="1860993" cy="582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8" name="Google Shape;328;p20"/>
          <p:cNvGrpSpPr/>
          <p:nvPr/>
        </p:nvGrpSpPr>
        <p:grpSpPr>
          <a:xfrm rot="10800000">
            <a:off x="-3993206" y="7315637"/>
            <a:ext cx="7065958" cy="22098987"/>
            <a:chOff x="0" y="-38100"/>
            <a:chExt cx="1860993" cy="5820309"/>
          </a:xfrm>
        </p:grpSpPr>
        <p:sp>
          <p:nvSpPr>
            <p:cNvPr id="329" name="Google Shape;329;p20"/>
            <p:cNvSpPr/>
            <p:nvPr/>
          </p:nvSpPr>
          <p:spPr>
            <a:xfrm>
              <a:off x="0" y="0"/>
              <a:ext cx="1860993" cy="5782209"/>
            </a:xfrm>
            <a:custGeom>
              <a:rect b="b" l="l" r="r" t="t"/>
              <a:pathLst>
                <a:path extrusionOk="0" h="5782209" w="1860993">
                  <a:moveTo>
                    <a:pt x="0" y="0"/>
                  </a:moveTo>
                  <a:lnTo>
                    <a:pt x="1860993" y="0"/>
                  </a:lnTo>
                  <a:lnTo>
                    <a:pt x="1860993" y="5782209"/>
                  </a:lnTo>
                  <a:lnTo>
                    <a:pt x="0" y="5782209"/>
                  </a:lnTo>
                  <a:close/>
                </a:path>
              </a:pathLst>
            </a:custGeom>
            <a:solidFill>
              <a:srgbClr val="F0F0F0">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20"/>
            <p:cNvSpPr txBox="1"/>
            <p:nvPr/>
          </p:nvSpPr>
          <p:spPr>
            <a:xfrm>
              <a:off x="0" y="-38100"/>
              <a:ext cx="1860993" cy="582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1" name="Google Shape;331;p20"/>
          <p:cNvGrpSpPr/>
          <p:nvPr/>
        </p:nvGrpSpPr>
        <p:grpSpPr>
          <a:xfrm>
            <a:off x="2284913" y="4190935"/>
            <a:ext cx="13718173" cy="1481720"/>
            <a:chOff x="0" y="-38100"/>
            <a:chExt cx="3613017" cy="390247"/>
          </a:xfrm>
        </p:grpSpPr>
        <p:sp>
          <p:nvSpPr>
            <p:cNvPr id="332" name="Google Shape;332;p20"/>
            <p:cNvSpPr/>
            <p:nvPr/>
          </p:nvSpPr>
          <p:spPr>
            <a:xfrm>
              <a:off x="0" y="0"/>
              <a:ext cx="3613017" cy="352147"/>
            </a:xfrm>
            <a:custGeom>
              <a:rect b="b" l="l" r="r" t="t"/>
              <a:pathLst>
                <a:path extrusionOk="0" h="352147" w="3613017">
                  <a:moveTo>
                    <a:pt x="0" y="0"/>
                  </a:moveTo>
                  <a:lnTo>
                    <a:pt x="3613017" y="0"/>
                  </a:lnTo>
                  <a:lnTo>
                    <a:pt x="3613017" y="352147"/>
                  </a:lnTo>
                  <a:lnTo>
                    <a:pt x="0" y="352147"/>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20"/>
            <p:cNvSpPr txBox="1"/>
            <p:nvPr/>
          </p:nvSpPr>
          <p:spPr>
            <a:xfrm>
              <a:off x="0" y="-38100"/>
              <a:ext cx="3613017" cy="3902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4" name="Google Shape;334;p20"/>
          <p:cNvSpPr txBox="1"/>
          <p:nvPr/>
        </p:nvSpPr>
        <p:spPr>
          <a:xfrm>
            <a:off x="5169343" y="5935813"/>
            <a:ext cx="7949314" cy="1054466"/>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None/>
            </a:pPr>
            <a:r>
              <a:rPr b="1" lang="en-US" sz="6999" u="none" strike="noStrike">
                <a:solidFill>
                  <a:srgbClr val="FFFFFF"/>
                </a:solidFill>
                <a:latin typeface="Darker Grotesque"/>
                <a:ea typeface="Darker Grotesque"/>
                <a:cs typeface="Darker Grotesque"/>
                <a:sym typeface="Darker Grotesque"/>
              </a:rPr>
              <a:t>SLIDES</a:t>
            </a:r>
            <a:endParaRPr/>
          </a:p>
        </p:txBody>
      </p:sp>
      <p:sp>
        <p:nvSpPr>
          <p:cNvPr id="335" name="Google Shape;335;p20"/>
          <p:cNvSpPr txBox="1"/>
          <p:nvPr/>
        </p:nvSpPr>
        <p:spPr>
          <a:xfrm>
            <a:off x="2665436" y="3296721"/>
            <a:ext cx="12957127" cy="2375935"/>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5739">
                <a:solidFill>
                  <a:srgbClr val="FFFFFF"/>
                </a:solidFill>
                <a:latin typeface="Archivo Black"/>
                <a:ea typeface="Archivo Black"/>
                <a:cs typeface="Archivo Black"/>
                <a:sym typeface="Archivo Black"/>
              </a:rPr>
              <a:t>PAID NEWS</a:t>
            </a:r>
            <a:endParaRPr/>
          </a:p>
        </p:txBody>
      </p:sp>
      <p:grpSp>
        <p:nvGrpSpPr>
          <p:cNvPr id="336" name="Google Shape;336;p20"/>
          <p:cNvGrpSpPr/>
          <p:nvPr/>
        </p:nvGrpSpPr>
        <p:grpSpPr>
          <a:xfrm rot="5400000">
            <a:off x="16261884" y="505938"/>
            <a:ext cx="2976835" cy="2604731"/>
            <a:chOff x="0" y="0"/>
            <a:chExt cx="812800" cy="711200"/>
          </a:xfrm>
        </p:grpSpPr>
        <p:sp>
          <p:nvSpPr>
            <p:cNvPr id="337" name="Google Shape;337;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0F0F0">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20"/>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9" name="Google Shape;339;p20"/>
          <p:cNvGrpSpPr/>
          <p:nvPr/>
        </p:nvGrpSpPr>
        <p:grpSpPr>
          <a:xfrm rot="5400000">
            <a:off x="13175825" y="505938"/>
            <a:ext cx="2976835" cy="2604731"/>
            <a:chOff x="0" y="0"/>
            <a:chExt cx="812800" cy="711200"/>
          </a:xfrm>
        </p:grpSpPr>
        <p:sp>
          <p:nvSpPr>
            <p:cNvPr id="340" name="Google Shape;340;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0F0F0">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20"/>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2" name="Google Shape;342;p20"/>
          <p:cNvGrpSpPr/>
          <p:nvPr/>
        </p:nvGrpSpPr>
        <p:grpSpPr>
          <a:xfrm rot="10800000">
            <a:off x="2019594" y="6268916"/>
            <a:ext cx="2106316" cy="2238103"/>
            <a:chOff x="0" y="-38100"/>
            <a:chExt cx="554750" cy="589459"/>
          </a:xfrm>
        </p:grpSpPr>
        <p:sp>
          <p:nvSpPr>
            <p:cNvPr id="343" name="Google Shape;343;p20"/>
            <p:cNvSpPr/>
            <p:nvPr/>
          </p:nvSpPr>
          <p:spPr>
            <a:xfrm>
              <a:off x="0" y="0"/>
              <a:ext cx="554750" cy="551359"/>
            </a:xfrm>
            <a:custGeom>
              <a:rect b="b" l="l" r="r" t="t"/>
              <a:pathLst>
                <a:path extrusionOk="0" h="551359" w="554750">
                  <a:moveTo>
                    <a:pt x="0" y="0"/>
                  </a:moveTo>
                  <a:lnTo>
                    <a:pt x="554750" y="0"/>
                  </a:lnTo>
                  <a:lnTo>
                    <a:pt x="554750" y="551359"/>
                  </a:lnTo>
                  <a:lnTo>
                    <a:pt x="0" y="551359"/>
                  </a:lnTo>
                  <a:close/>
                </a:path>
              </a:pathLst>
            </a:custGeom>
            <a:solidFill>
              <a:srgbClr val="F0F0F0">
                <a:alpha val="3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20"/>
            <p:cNvSpPr txBox="1"/>
            <p:nvPr/>
          </p:nvSpPr>
          <p:spPr>
            <a:xfrm>
              <a:off x="0" y="-38100"/>
              <a:ext cx="554750" cy="5894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5" name="Google Shape;345;p20"/>
          <p:cNvGrpSpPr/>
          <p:nvPr/>
        </p:nvGrpSpPr>
        <p:grpSpPr>
          <a:xfrm rot="10800000">
            <a:off x="559121" y="603204"/>
            <a:ext cx="2106316" cy="2238103"/>
            <a:chOff x="0" y="-38100"/>
            <a:chExt cx="554750" cy="589459"/>
          </a:xfrm>
        </p:grpSpPr>
        <p:sp>
          <p:nvSpPr>
            <p:cNvPr id="346" name="Google Shape;346;p20"/>
            <p:cNvSpPr/>
            <p:nvPr/>
          </p:nvSpPr>
          <p:spPr>
            <a:xfrm>
              <a:off x="0" y="0"/>
              <a:ext cx="554750" cy="551359"/>
            </a:xfrm>
            <a:custGeom>
              <a:rect b="b" l="l" r="r" t="t"/>
              <a:pathLst>
                <a:path extrusionOk="0" h="551359" w="554750">
                  <a:moveTo>
                    <a:pt x="0" y="0"/>
                  </a:moveTo>
                  <a:lnTo>
                    <a:pt x="554750" y="0"/>
                  </a:lnTo>
                  <a:lnTo>
                    <a:pt x="554750" y="551359"/>
                  </a:lnTo>
                  <a:lnTo>
                    <a:pt x="0" y="551359"/>
                  </a:lnTo>
                  <a:close/>
                </a:path>
              </a:pathLst>
            </a:custGeom>
            <a:solidFill>
              <a:srgbClr val="545454">
                <a:alpha val="3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20"/>
            <p:cNvSpPr txBox="1"/>
            <p:nvPr/>
          </p:nvSpPr>
          <p:spPr>
            <a:xfrm>
              <a:off x="0" y="-38100"/>
              <a:ext cx="554750" cy="5894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8" name="Google Shape;348;p20"/>
          <p:cNvGrpSpPr/>
          <p:nvPr/>
        </p:nvGrpSpPr>
        <p:grpSpPr>
          <a:xfrm rot="10800000">
            <a:off x="2315526" y="2348874"/>
            <a:ext cx="699821" cy="840205"/>
            <a:chOff x="0" y="-38100"/>
            <a:chExt cx="184315" cy="221289"/>
          </a:xfrm>
        </p:grpSpPr>
        <p:sp>
          <p:nvSpPr>
            <p:cNvPr id="349" name="Google Shape;349;p20"/>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20"/>
            <p:cNvSpPr txBox="1"/>
            <p:nvPr/>
          </p:nvSpPr>
          <p:spPr>
            <a:xfrm>
              <a:off x="0" y="-38100"/>
              <a:ext cx="184315" cy="2212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1" name="Google Shape;351;p20"/>
          <p:cNvGrpSpPr/>
          <p:nvPr/>
        </p:nvGrpSpPr>
        <p:grpSpPr>
          <a:xfrm rot="10800000">
            <a:off x="3015347" y="1653330"/>
            <a:ext cx="699821" cy="840205"/>
            <a:chOff x="0" y="-38100"/>
            <a:chExt cx="184315" cy="221289"/>
          </a:xfrm>
        </p:grpSpPr>
        <p:sp>
          <p:nvSpPr>
            <p:cNvPr id="352" name="Google Shape;352;p20"/>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20"/>
            <p:cNvSpPr txBox="1"/>
            <p:nvPr/>
          </p:nvSpPr>
          <p:spPr>
            <a:xfrm>
              <a:off x="0" y="-38100"/>
              <a:ext cx="184315" cy="2212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4" name="Google Shape;354;p20"/>
          <p:cNvGrpSpPr/>
          <p:nvPr/>
        </p:nvGrpSpPr>
        <p:grpSpPr>
          <a:xfrm rot="10800000">
            <a:off x="2284913" y="957786"/>
            <a:ext cx="699821" cy="840205"/>
            <a:chOff x="0" y="-38100"/>
            <a:chExt cx="184315" cy="221289"/>
          </a:xfrm>
        </p:grpSpPr>
        <p:sp>
          <p:nvSpPr>
            <p:cNvPr id="355" name="Google Shape;355;p20"/>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20"/>
            <p:cNvSpPr txBox="1"/>
            <p:nvPr/>
          </p:nvSpPr>
          <p:spPr>
            <a:xfrm>
              <a:off x="0" y="-38100"/>
              <a:ext cx="184315" cy="2212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7" name="Google Shape;357;p20"/>
          <p:cNvGrpSpPr/>
          <p:nvPr/>
        </p:nvGrpSpPr>
        <p:grpSpPr>
          <a:xfrm>
            <a:off x="17557566" y="5802302"/>
            <a:ext cx="699821" cy="840205"/>
            <a:chOff x="0" y="-38100"/>
            <a:chExt cx="184315" cy="221289"/>
          </a:xfrm>
        </p:grpSpPr>
        <p:sp>
          <p:nvSpPr>
            <p:cNvPr id="358" name="Google Shape;358;p20"/>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20"/>
            <p:cNvSpPr txBox="1"/>
            <p:nvPr/>
          </p:nvSpPr>
          <p:spPr>
            <a:xfrm>
              <a:off x="0" y="-38100"/>
              <a:ext cx="184315" cy="2212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0" name="Google Shape;360;p20"/>
          <p:cNvGrpSpPr/>
          <p:nvPr/>
        </p:nvGrpSpPr>
        <p:grpSpPr>
          <a:xfrm>
            <a:off x="16857745" y="6497846"/>
            <a:ext cx="699821" cy="840205"/>
            <a:chOff x="0" y="-38100"/>
            <a:chExt cx="184315" cy="221289"/>
          </a:xfrm>
        </p:grpSpPr>
        <p:sp>
          <p:nvSpPr>
            <p:cNvPr id="361" name="Google Shape;361;p20"/>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20"/>
            <p:cNvSpPr txBox="1"/>
            <p:nvPr/>
          </p:nvSpPr>
          <p:spPr>
            <a:xfrm>
              <a:off x="0" y="-38100"/>
              <a:ext cx="184315" cy="2212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3" name="Google Shape;363;p20"/>
          <p:cNvGrpSpPr/>
          <p:nvPr/>
        </p:nvGrpSpPr>
        <p:grpSpPr>
          <a:xfrm>
            <a:off x="17588179" y="7193390"/>
            <a:ext cx="699821" cy="840205"/>
            <a:chOff x="0" y="-38100"/>
            <a:chExt cx="184315" cy="221289"/>
          </a:xfrm>
        </p:grpSpPr>
        <p:sp>
          <p:nvSpPr>
            <p:cNvPr id="364" name="Google Shape;364;p20"/>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0"/>
            <p:cNvSpPr txBox="1"/>
            <p:nvPr/>
          </p:nvSpPr>
          <p:spPr>
            <a:xfrm>
              <a:off x="0" y="-38100"/>
              <a:ext cx="184315" cy="2212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29"/>
          <p:cNvPicPr preferRelativeResize="0"/>
          <p:nvPr/>
        </p:nvPicPr>
        <p:blipFill>
          <a:blip r:embed="rId3">
            <a:alphaModFix/>
          </a:blip>
          <a:stretch>
            <a:fillRect/>
          </a:stretch>
        </p:blipFill>
        <p:spPr>
          <a:xfrm>
            <a:off x="0" y="0"/>
            <a:ext cx="18288000" cy="10287000"/>
          </a:xfrm>
          <a:prstGeom prst="rect">
            <a:avLst/>
          </a:prstGeom>
          <a:noFill/>
          <a:ln>
            <a:noFill/>
          </a:ln>
        </p:spPr>
      </p:pic>
      <p:graphicFrame>
        <p:nvGraphicFramePr>
          <p:cNvPr id="692" name="Google Shape;692;p29"/>
          <p:cNvGraphicFramePr/>
          <p:nvPr/>
        </p:nvGraphicFramePr>
        <p:xfrm>
          <a:off x="1028700" y="2463477"/>
          <a:ext cx="3000000" cy="3000000"/>
        </p:xfrm>
        <a:graphic>
          <a:graphicData uri="http://schemas.openxmlformats.org/drawingml/2006/table">
            <a:tbl>
              <a:tblPr>
                <a:noFill/>
                <a:tableStyleId>{5B6A5BF0-9943-46E1-AAE9-38DB63614A6A}</a:tableStyleId>
              </a:tblPr>
              <a:tblGrid>
                <a:gridCol w="2318650"/>
                <a:gridCol w="2318650"/>
                <a:gridCol w="2318650"/>
                <a:gridCol w="2393750"/>
                <a:gridCol w="2243550"/>
                <a:gridCol w="2318650"/>
                <a:gridCol w="2318650"/>
              </a:tblGrid>
              <a:tr h="855550">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lnL cap="flat" cmpd="sng" w="9525">
                      <a:solidFill>
                        <a:srgbClr val="A6A6A6"/>
                      </a:solidFill>
                      <a:prstDash val="solid"/>
                      <a:round/>
                      <a:headEnd len="sm" w="sm" type="none"/>
                      <a:tailEnd len="sm" w="sm" type="none"/>
                    </a:lnL>
                    <a:lnR cap="flat" cmpd="sng" w="9525">
                      <a:solidFill>
                        <a:srgbClr val="A6A6A6"/>
                      </a:solidFill>
                      <a:prstDash val="solid"/>
                      <a:round/>
                      <a:headEnd len="sm" w="sm" type="none"/>
                      <a:tailEnd len="sm" w="sm" type="none"/>
                    </a:lnR>
                    <a:lnT cap="flat" cmpd="sng" w="9525">
                      <a:solidFill>
                        <a:srgbClr val="A6A6A6"/>
                      </a:solidFill>
                      <a:prstDash val="solid"/>
                      <a:round/>
                      <a:headEnd len="sm" w="sm" type="none"/>
                      <a:tailEnd len="sm" w="sm" type="none"/>
                    </a:lnT>
                    <a:lnB cap="flat" cmpd="sng" w="9525">
                      <a:solidFill>
                        <a:srgbClr val="A6A6A6"/>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FFFFFF"/>
                          </a:solidFill>
                          <a:latin typeface="Darker Grotesque"/>
                          <a:ea typeface="Darker Grotesque"/>
                          <a:cs typeface="Darker Grotesque"/>
                          <a:sym typeface="Darker Grotesque"/>
                        </a:rPr>
                        <a:t>MONDAY</a:t>
                      </a:r>
                      <a:endParaRPr sz="1100" u="none" cap="none" strike="noStrike"/>
                    </a:p>
                  </a:txBody>
                  <a:tcPr marT="190500" marB="190500" marR="190500" marL="190500">
                    <a:lnL cap="flat" cmpd="sng" w="9525">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19050">
                      <a:solidFill>
                        <a:srgbClr val="A6A6A6"/>
                      </a:solidFill>
                      <a:prstDash val="solid"/>
                      <a:round/>
                      <a:headEnd len="sm" w="sm" type="none"/>
                      <a:tailEnd len="sm" w="sm" type="none"/>
                    </a:lnB>
                    <a:gradFill>
                      <a:gsLst>
                        <a:gs pos="0">
                          <a:srgbClr val="AF081C"/>
                        </a:gs>
                        <a:gs pos="100000">
                          <a:srgbClr val="D8159C"/>
                        </a:gs>
                      </a:gsLst>
                      <a:lin ang="2700000" scaled="0"/>
                    </a:gradFill>
                  </a:tcPr>
                </a:tc>
                <a:tc>
                  <a:txBody>
                    <a:bodyPr/>
                    <a:lstStyle/>
                    <a:p>
                      <a:pPr indent="0" lvl="0" marL="0" marR="0" rtl="0" algn="ctr">
                        <a:lnSpc>
                          <a:spcPct val="140000"/>
                        </a:lnSpc>
                        <a:spcBef>
                          <a:spcPts val="0"/>
                        </a:spcBef>
                        <a:spcAft>
                          <a:spcPts val="0"/>
                        </a:spcAft>
                        <a:buNone/>
                      </a:pPr>
                      <a:r>
                        <a:rPr b="1" lang="en-US" sz="2100" u="none" cap="none" strike="noStrike">
                          <a:solidFill>
                            <a:srgbClr val="FFFFFF"/>
                          </a:solidFill>
                          <a:latin typeface="Darker Grotesque"/>
                          <a:ea typeface="Darker Grotesque"/>
                          <a:cs typeface="Darker Grotesque"/>
                          <a:sym typeface="Darker Grotesque"/>
                        </a:rPr>
                        <a:t>TUESDAY</a:t>
                      </a:r>
                      <a:endParaRPr sz="1100" u="none" cap="none" strike="noStrike"/>
                    </a:p>
                  </a:txBody>
                  <a:tcPr marT="190500" marB="190500" marR="190500" marL="190500">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19050">
                      <a:solidFill>
                        <a:srgbClr val="A6A6A6"/>
                      </a:solidFill>
                      <a:prstDash val="solid"/>
                      <a:round/>
                      <a:headEnd len="sm" w="sm" type="none"/>
                      <a:tailEnd len="sm" w="sm" type="none"/>
                    </a:lnB>
                    <a:gradFill>
                      <a:gsLst>
                        <a:gs pos="0">
                          <a:srgbClr val="AF081C"/>
                        </a:gs>
                        <a:gs pos="100000">
                          <a:srgbClr val="D8159C"/>
                        </a:gs>
                      </a:gsLst>
                      <a:lin ang="2700000" scaled="0"/>
                    </a:gradFill>
                  </a:tcPr>
                </a:tc>
                <a:tc>
                  <a:txBody>
                    <a:bodyPr/>
                    <a:lstStyle/>
                    <a:p>
                      <a:pPr indent="0" lvl="0" marL="0" marR="0" rtl="0" algn="ctr">
                        <a:lnSpc>
                          <a:spcPct val="140000"/>
                        </a:lnSpc>
                        <a:spcBef>
                          <a:spcPts val="0"/>
                        </a:spcBef>
                        <a:spcAft>
                          <a:spcPts val="0"/>
                        </a:spcAft>
                        <a:buNone/>
                      </a:pPr>
                      <a:r>
                        <a:rPr b="1" lang="en-US" sz="2100" u="none" cap="none" strike="noStrike">
                          <a:solidFill>
                            <a:srgbClr val="FFFFFF"/>
                          </a:solidFill>
                          <a:latin typeface="Darker Grotesque"/>
                          <a:ea typeface="Darker Grotesque"/>
                          <a:cs typeface="Darker Grotesque"/>
                          <a:sym typeface="Darker Grotesque"/>
                        </a:rPr>
                        <a:t>WEDNESDAY</a:t>
                      </a:r>
                      <a:endParaRPr sz="1100" u="none" cap="none" strike="noStrike"/>
                    </a:p>
                  </a:txBody>
                  <a:tcPr marT="190500" marB="190500" marR="190500" marL="190500">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19050">
                      <a:solidFill>
                        <a:srgbClr val="A6A6A6"/>
                      </a:solidFill>
                      <a:prstDash val="solid"/>
                      <a:round/>
                      <a:headEnd len="sm" w="sm" type="none"/>
                      <a:tailEnd len="sm" w="sm" type="none"/>
                    </a:lnB>
                    <a:gradFill>
                      <a:gsLst>
                        <a:gs pos="0">
                          <a:srgbClr val="AF081C"/>
                        </a:gs>
                        <a:gs pos="100000">
                          <a:srgbClr val="D8159C"/>
                        </a:gs>
                      </a:gsLst>
                      <a:lin ang="2700000" scaled="0"/>
                    </a:gradFill>
                  </a:tcPr>
                </a:tc>
                <a:tc>
                  <a:txBody>
                    <a:bodyPr/>
                    <a:lstStyle/>
                    <a:p>
                      <a:pPr indent="0" lvl="0" marL="0" marR="0" rtl="0" algn="ctr">
                        <a:lnSpc>
                          <a:spcPct val="140000"/>
                        </a:lnSpc>
                        <a:spcBef>
                          <a:spcPts val="0"/>
                        </a:spcBef>
                        <a:spcAft>
                          <a:spcPts val="0"/>
                        </a:spcAft>
                        <a:buNone/>
                      </a:pPr>
                      <a:r>
                        <a:rPr b="1" lang="en-US" sz="2100" u="none" cap="none" strike="noStrike">
                          <a:solidFill>
                            <a:srgbClr val="FFFFFF"/>
                          </a:solidFill>
                          <a:latin typeface="Darker Grotesque"/>
                          <a:ea typeface="Darker Grotesque"/>
                          <a:cs typeface="Darker Grotesque"/>
                          <a:sym typeface="Darker Grotesque"/>
                        </a:rPr>
                        <a:t>THURSDAY</a:t>
                      </a:r>
                      <a:endParaRPr sz="1100" u="none" cap="none" strike="noStrike"/>
                    </a:p>
                  </a:txBody>
                  <a:tcPr marT="190500" marB="190500" marR="190500" marL="190500">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19050">
                      <a:solidFill>
                        <a:srgbClr val="A6A6A6"/>
                      </a:solidFill>
                      <a:prstDash val="solid"/>
                      <a:round/>
                      <a:headEnd len="sm" w="sm" type="none"/>
                      <a:tailEnd len="sm" w="sm" type="none"/>
                    </a:lnB>
                    <a:gradFill>
                      <a:gsLst>
                        <a:gs pos="0">
                          <a:srgbClr val="AF081C"/>
                        </a:gs>
                        <a:gs pos="100000">
                          <a:srgbClr val="D8159C"/>
                        </a:gs>
                      </a:gsLst>
                      <a:lin ang="2700000" scaled="0"/>
                    </a:gradFill>
                  </a:tcPr>
                </a:tc>
                <a:tc>
                  <a:txBody>
                    <a:bodyPr/>
                    <a:lstStyle/>
                    <a:p>
                      <a:pPr indent="0" lvl="0" marL="0" marR="0" rtl="0" algn="ctr">
                        <a:lnSpc>
                          <a:spcPct val="140000"/>
                        </a:lnSpc>
                        <a:spcBef>
                          <a:spcPts val="0"/>
                        </a:spcBef>
                        <a:spcAft>
                          <a:spcPts val="0"/>
                        </a:spcAft>
                        <a:buNone/>
                      </a:pPr>
                      <a:r>
                        <a:rPr b="1" lang="en-US" sz="2100" u="none" cap="none" strike="noStrike">
                          <a:solidFill>
                            <a:srgbClr val="FFFFFF"/>
                          </a:solidFill>
                          <a:latin typeface="Darker Grotesque"/>
                          <a:ea typeface="Darker Grotesque"/>
                          <a:cs typeface="Darker Grotesque"/>
                          <a:sym typeface="Darker Grotesque"/>
                        </a:rPr>
                        <a:t>FRIDAY</a:t>
                      </a:r>
                      <a:endParaRPr sz="1100" u="none" cap="none" strike="noStrike"/>
                    </a:p>
                  </a:txBody>
                  <a:tcPr marT="190500" marB="190500" marR="190500" marL="190500">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19050">
                      <a:solidFill>
                        <a:srgbClr val="A6A6A6"/>
                      </a:solidFill>
                      <a:prstDash val="solid"/>
                      <a:round/>
                      <a:headEnd len="sm" w="sm" type="none"/>
                      <a:tailEnd len="sm" w="sm" type="none"/>
                    </a:lnB>
                    <a:gradFill>
                      <a:gsLst>
                        <a:gs pos="0">
                          <a:srgbClr val="AF081C"/>
                        </a:gs>
                        <a:gs pos="100000">
                          <a:srgbClr val="D8159C"/>
                        </a:gs>
                      </a:gsLst>
                      <a:lin ang="2700000" scaled="0"/>
                    </a:gradFill>
                  </a:tcPr>
                </a:tc>
                <a:tc>
                  <a:txBody>
                    <a:bodyPr/>
                    <a:lstStyle/>
                    <a:p>
                      <a:pPr indent="0" lvl="0" marL="0" marR="0" rtl="0" algn="ctr">
                        <a:lnSpc>
                          <a:spcPct val="140000"/>
                        </a:lnSpc>
                        <a:spcBef>
                          <a:spcPts val="0"/>
                        </a:spcBef>
                        <a:spcAft>
                          <a:spcPts val="0"/>
                        </a:spcAft>
                        <a:buNone/>
                      </a:pPr>
                      <a:r>
                        <a:rPr b="1" lang="en-US" sz="2100" u="none" cap="none" strike="noStrike">
                          <a:solidFill>
                            <a:srgbClr val="FFFFFF"/>
                          </a:solidFill>
                          <a:latin typeface="Darker Grotesque"/>
                          <a:ea typeface="Darker Grotesque"/>
                          <a:cs typeface="Darker Grotesque"/>
                          <a:sym typeface="Darker Grotesque"/>
                        </a:rPr>
                        <a:t>SATURDAY</a:t>
                      </a:r>
                      <a:endParaRPr sz="1100" u="none" cap="none" strike="noStrike"/>
                    </a:p>
                  </a:txBody>
                  <a:tcPr marT="190500" marB="190500" marR="190500" marL="190500">
                    <a:lnL cap="flat" cmpd="sng" w="19050">
                      <a:solidFill>
                        <a:srgbClr val="A6A6A6"/>
                      </a:solidFill>
                      <a:prstDash val="solid"/>
                      <a:round/>
                      <a:headEnd len="sm" w="sm" type="none"/>
                      <a:tailEnd len="sm" w="sm" type="none"/>
                    </a:lnL>
                    <a:lnR cap="flat" cmpd="sng" w="19050">
                      <a:solidFill>
                        <a:srgbClr val="A6A6A6"/>
                      </a:solidFill>
                      <a:prstDash val="solid"/>
                      <a:round/>
                      <a:headEnd len="sm" w="sm" type="none"/>
                      <a:tailEnd len="sm" w="sm" type="none"/>
                    </a:lnR>
                    <a:lnT cap="flat" cmpd="sng" w="19050">
                      <a:solidFill>
                        <a:srgbClr val="A6A6A6"/>
                      </a:solidFill>
                      <a:prstDash val="solid"/>
                      <a:round/>
                      <a:headEnd len="sm" w="sm" type="none"/>
                      <a:tailEnd len="sm" w="sm" type="none"/>
                    </a:lnT>
                    <a:lnB cap="flat" cmpd="sng" w="19050">
                      <a:solidFill>
                        <a:srgbClr val="A6A6A6"/>
                      </a:solidFill>
                      <a:prstDash val="solid"/>
                      <a:round/>
                      <a:headEnd len="sm" w="sm" type="none"/>
                      <a:tailEnd len="sm" w="sm" type="none"/>
                    </a:lnB>
                    <a:gradFill>
                      <a:gsLst>
                        <a:gs pos="0">
                          <a:srgbClr val="AF081C"/>
                        </a:gs>
                        <a:gs pos="100000">
                          <a:srgbClr val="D8159C"/>
                        </a:gs>
                      </a:gsLst>
                      <a:lin ang="2700000" scaled="0"/>
                    </a:gradFill>
                  </a:tcPr>
                </a:tc>
              </a:tr>
              <a:tr h="2256400">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Darker Grotesque"/>
                          <a:ea typeface="Darker Grotesque"/>
                          <a:cs typeface="Darker Grotesque"/>
                          <a:sym typeface="Darker Grotesque"/>
                        </a:rPr>
                        <a:t>09:00 - 15:00</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A6A6A6"/>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A6A6A6"/>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A6A6A6"/>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A6A6A6"/>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A6A6A6"/>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A6A6A6"/>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A6A6A6"/>
                      </a:solidFill>
                      <a:prstDash val="solid"/>
                      <a:round/>
                      <a:headEnd len="sm" w="sm" type="none"/>
                      <a:tailEnd len="sm" w="sm" type="none"/>
                    </a:lnT>
                    <a:lnB cap="flat" cmpd="sng" w="9525">
                      <a:solidFill>
                        <a:srgbClr val="CCCCCC"/>
                      </a:solidFill>
                      <a:prstDash val="solid"/>
                      <a:round/>
                      <a:headEnd len="sm" w="sm" type="none"/>
                      <a:tailEnd len="sm" w="sm" type="none"/>
                    </a:lnB>
                  </a:tcPr>
                </a:tc>
              </a:tr>
              <a:tr h="2187000">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Darker Grotesque"/>
                          <a:ea typeface="Darker Grotesque"/>
                          <a:cs typeface="Darker Grotesque"/>
                          <a:sym typeface="Darker Grotesque"/>
                        </a:rPr>
                        <a:t>15:00 - 19:00</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48675">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Darker Grotesque"/>
                          <a:ea typeface="Darker Grotesque"/>
                          <a:cs typeface="Darker Grotesque"/>
                          <a:sym typeface="Darker Grotesque"/>
                        </a:rPr>
                        <a:t>19:00 - 22:00</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156845" lvl="1" marL="453390" marR="0" rtl="0" algn="l">
                        <a:lnSpc>
                          <a:spcPct val="267272"/>
                        </a:lnSpc>
                        <a:spcBef>
                          <a:spcPts val="0"/>
                        </a:spcBef>
                        <a:spcAft>
                          <a:spcPts val="0"/>
                        </a:spcAft>
                        <a:buClr>
                          <a:schemeClr val="dk1"/>
                        </a:buClr>
                        <a:buSzPts val="1100"/>
                        <a:buFont typeface="Arial"/>
                        <a:buNone/>
                      </a:pPr>
                      <a:r>
                        <a:t/>
                      </a:r>
                      <a:endParaRPr sz="1100" u="none" cap="none" strike="noStrike"/>
                    </a:p>
                  </a:txBody>
                  <a:tcPr marT="190500" marB="190500" marR="190500" marL="1905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693" name="Google Shape;693;p29"/>
          <p:cNvSpPr txBox="1"/>
          <p:nvPr/>
        </p:nvSpPr>
        <p:spPr>
          <a:xfrm>
            <a:off x="2171684" y="552450"/>
            <a:ext cx="13944632" cy="933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a:solidFill>
                  <a:srgbClr val="FFFFFF"/>
                </a:solidFill>
                <a:latin typeface="Archivo Black"/>
                <a:ea typeface="Archivo Black"/>
                <a:cs typeface="Archivo Black"/>
                <a:sym typeface="Archivo Black"/>
              </a:rPr>
              <a:t>NEWS TIMETABLE</a:t>
            </a:r>
            <a:endParaRPr/>
          </a:p>
        </p:txBody>
      </p:sp>
      <p:sp>
        <p:nvSpPr>
          <p:cNvPr id="694" name="Google Shape;694;p29"/>
          <p:cNvSpPr txBox="1"/>
          <p:nvPr/>
        </p:nvSpPr>
        <p:spPr>
          <a:xfrm>
            <a:off x="3505837" y="3604052"/>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695" name="Google Shape;695;p29"/>
          <p:cNvSpPr txBox="1"/>
          <p:nvPr/>
        </p:nvSpPr>
        <p:spPr>
          <a:xfrm>
            <a:off x="5829295" y="3604052"/>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696" name="Google Shape;696;p29"/>
          <p:cNvSpPr txBox="1"/>
          <p:nvPr/>
        </p:nvSpPr>
        <p:spPr>
          <a:xfrm>
            <a:off x="8152754" y="3604052"/>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697" name="Google Shape;697;p29"/>
          <p:cNvSpPr txBox="1"/>
          <p:nvPr/>
        </p:nvSpPr>
        <p:spPr>
          <a:xfrm>
            <a:off x="10476213" y="3604052"/>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698" name="Google Shape;698;p29"/>
          <p:cNvSpPr txBox="1"/>
          <p:nvPr/>
        </p:nvSpPr>
        <p:spPr>
          <a:xfrm>
            <a:off x="12799671" y="3604052"/>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699" name="Google Shape;699;p29"/>
          <p:cNvSpPr txBox="1"/>
          <p:nvPr/>
        </p:nvSpPr>
        <p:spPr>
          <a:xfrm>
            <a:off x="15123130" y="3604052"/>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00" name="Google Shape;700;p29"/>
          <p:cNvSpPr txBox="1"/>
          <p:nvPr/>
        </p:nvSpPr>
        <p:spPr>
          <a:xfrm>
            <a:off x="3505837" y="5610191"/>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01" name="Google Shape;701;p29"/>
          <p:cNvSpPr txBox="1"/>
          <p:nvPr/>
        </p:nvSpPr>
        <p:spPr>
          <a:xfrm>
            <a:off x="5829295" y="5610191"/>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02" name="Google Shape;702;p29"/>
          <p:cNvSpPr txBox="1"/>
          <p:nvPr/>
        </p:nvSpPr>
        <p:spPr>
          <a:xfrm>
            <a:off x="8152754" y="5610191"/>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03" name="Google Shape;703;p29"/>
          <p:cNvSpPr txBox="1"/>
          <p:nvPr/>
        </p:nvSpPr>
        <p:spPr>
          <a:xfrm>
            <a:off x="10476213" y="5610191"/>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04" name="Google Shape;704;p29"/>
          <p:cNvSpPr txBox="1"/>
          <p:nvPr/>
        </p:nvSpPr>
        <p:spPr>
          <a:xfrm>
            <a:off x="12799671" y="5610191"/>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05" name="Google Shape;705;p29"/>
          <p:cNvSpPr txBox="1"/>
          <p:nvPr/>
        </p:nvSpPr>
        <p:spPr>
          <a:xfrm>
            <a:off x="15123130" y="5610191"/>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06" name="Google Shape;706;p29"/>
          <p:cNvSpPr txBox="1"/>
          <p:nvPr/>
        </p:nvSpPr>
        <p:spPr>
          <a:xfrm>
            <a:off x="3505837" y="7801703"/>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07" name="Google Shape;707;p29"/>
          <p:cNvSpPr txBox="1"/>
          <p:nvPr/>
        </p:nvSpPr>
        <p:spPr>
          <a:xfrm>
            <a:off x="5829295" y="7801703"/>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08" name="Google Shape;708;p29"/>
          <p:cNvSpPr txBox="1"/>
          <p:nvPr/>
        </p:nvSpPr>
        <p:spPr>
          <a:xfrm>
            <a:off x="8152754" y="7801703"/>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09" name="Google Shape;709;p29"/>
          <p:cNvSpPr txBox="1"/>
          <p:nvPr/>
        </p:nvSpPr>
        <p:spPr>
          <a:xfrm>
            <a:off x="10476213" y="7801703"/>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10" name="Google Shape;710;p29"/>
          <p:cNvSpPr txBox="1"/>
          <p:nvPr/>
        </p:nvSpPr>
        <p:spPr>
          <a:xfrm>
            <a:off x="12799671" y="7801703"/>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
        <p:nvSpPr>
          <p:cNvPr id="711" name="Google Shape;711;p29"/>
          <p:cNvSpPr txBox="1"/>
          <p:nvPr/>
        </p:nvSpPr>
        <p:spPr>
          <a:xfrm>
            <a:off x="15123130" y="7801703"/>
            <a:ext cx="19863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Briefly elaborate on what you want to discuss.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p3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717" name="Google Shape;717;p30"/>
          <p:cNvSpPr/>
          <p:nvPr/>
        </p:nvSpPr>
        <p:spPr>
          <a:xfrm>
            <a:off x="-1616457" y="388430"/>
            <a:ext cx="9060569" cy="9510139"/>
          </a:xfrm>
          <a:custGeom>
            <a:rect b="b" l="l" r="r" t="t"/>
            <a:pathLst>
              <a:path extrusionOk="0" h="9510139" w="9060569">
                <a:moveTo>
                  <a:pt x="0" y="0"/>
                </a:moveTo>
                <a:lnTo>
                  <a:pt x="9060569" y="0"/>
                </a:lnTo>
                <a:lnTo>
                  <a:pt x="9060569" y="9510140"/>
                </a:lnTo>
                <a:lnTo>
                  <a:pt x="0" y="951014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8" name="Google Shape;718;p30"/>
          <p:cNvSpPr/>
          <p:nvPr/>
        </p:nvSpPr>
        <p:spPr>
          <a:xfrm>
            <a:off x="-509778" y="709465"/>
            <a:ext cx="11741500" cy="9577535"/>
          </a:xfrm>
          <a:custGeom>
            <a:rect b="b" l="l" r="r" t="t"/>
            <a:pathLst>
              <a:path extrusionOk="0" h="9577535" w="11741500">
                <a:moveTo>
                  <a:pt x="0" y="0"/>
                </a:moveTo>
                <a:lnTo>
                  <a:pt x="11741500" y="0"/>
                </a:lnTo>
                <a:lnTo>
                  <a:pt x="11741500" y="9577535"/>
                </a:lnTo>
                <a:lnTo>
                  <a:pt x="0" y="9577535"/>
                </a:lnTo>
                <a:lnTo>
                  <a:pt x="0" y="0"/>
                </a:lnTo>
                <a:close/>
              </a:path>
            </a:pathLst>
          </a:custGeom>
          <a:blipFill rotWithShape="1">
            <a:blip r:embed="rId5">
              <a:alphaModFix/>
            </a:blip>
            <a:stretch>
              <a:fillRect b="0" l="0" r="-2243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9" name="Google Shape;719;p30"/>
          <p:cNvSpPr txBox="1"/>
          <p:nvPr/>
        </p:nvSpPr>
        <p:spPr>
          <a:xfrm>
            <a:off x="10415694" y="1339223"/>
            <a:ext cx="7215687" cy="933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000">
                <a:solidFill>
                  <a:srgbClr val="FFFFFF"/>
                </a:solidFill>
                <a:latin typeface="Archivo Black"/>
                <a:ea typeface="Archivo Black"/>
                <a:cs typeface="Archivo Black"/>
                <a:sym typeface="Archivo Black"/>
              </a:rPr>
              <a:t>NAME SURNAME</a:t>
            </a:r>
            <a:endParaRPr/>
          </a:p>
        </p:txBody>
      </p:sp>
      <p:grpSp>
        <p:nvGrpSpPr>
          <p:cNvPr id="720" name="Google Shape;720;p30"/>
          <p:cNvGrpSpPr/>
          <p:nvPr/>
        </p:nvGrpSpPr>
        <p:grpSpPr>
          <a:xfrm>
            <a:off x="9625714" y="3029866"/>
            <a:ext cx="417599" cy="6596103"/>
            <a:chOff x="0" y="-38100"/>
            <a:chExt cx="109985" cy="1737245"/>
          </a:xfrm>
        </p:grpSpPr>
        <p:sp>
          <p:nvSpPr>
            <p:cNvPr id="721" name="Google Shape;721;p30"/>
            <p:cNvSpPr/>
            <p:nvPr/>
          </p:nvSpPr>
          <p:spPr>
            <a:xfrm>
              <a:off x="0" y="0"/>
              <a:ext cx="109985" cy="1699145"/>
            </a:xfrm>
            <a:custGeom>
              <a:rect b="b" l="l" r="r" t="t"/>
              <a:pathLst>
                <a:path extrusionOk="0" h="1699145" w="109985">
                  <a:moveTo>
                    <a:pt x="0" y="0"/>
                  </a:moveTo>
                  <a:lnTo>
                    <a:pt x="109985" y="0"/>
                  </a:lnTo>
                  <a:lnTo>
                    <a:pt x="109985" y="1699145"/>
                  </a:lnTo>
                  <a:lnTo>
                    <a:pt x="0" y="1699145"/>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2" name="Google Shape;722;p30"/>
            <p:cNvSpPr txBox="1"/>
            <p:nvPr/>
          </p:nvSpPr>
          <p:spPr>
            <a:xfrm>
              <a:off x="0" y="-38100"/>
              <a:ext cx="109985" cy="17372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23" name="Google Shape;723;p30"/>
          <p:cNvSpPr txBox="1"/>
          <p:nvPr/>
        </p:nvSpPr>
        <p:spPr>
          <a:xfrm>
            <a:off x="10415694" y="3136427"/>
            <a:ext cx="60534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aute tempor ex anim aliquip laboris id laborum sit elit adipisicing dolor nulla ut est fugiat magna minim esse cupidatat mollit sunt tempor eu sit velit irure incididunt tempor magna dolor excepteur consectetur amet dolor qui ullamco culpa laboris commodo nostrud excepteur excepteur eu sit</a:t>
            </a:r>
            <a:endParaRPr/>
          </a:p>
        </p:txBody>
      </p:sp>
      <p:sp>
        <p:nvSpPr>
          <p:cNvPr id="724" name="Google Shape;724;p30"/>
          <p:cNvSpPr txBox="1"/>
          <p:nvPr/>
        </p:nvSpPr>
        <p:spPr>
          <a:xfrm>
            <a:off x="10415694" y="5460132"/>
            <a:ext cx="60534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aute tempor ex anim aliquip laboris id laborum sit elit adipisicing dolor nulla ut est fugiat magna minim esse cupidatat mollit sunt tempor eu sit velit irure incididunt tempor magna dolor excepteur consectetur amet dolor qui ullamco culpa laboris commodo nostrud excepteur excepteur eu sit</a:t>
            </a:r>
            <a:endParaRPr/>
          </a:p>
        </p:txBody>
      </p:sp>
      <p:sp>
        <p:nvSpPr>
          <p:cNvPr id="725" name="Google Shape;725;p30"/>
          <p:cNvSpPr txBox="1"/>
          <p:nvPr/>
        </p:nvSpPr>
        <p:spPr>
          <a:xfrm>
            <a:off x="10415694" y="7783837"/>
            <a:ext cx="60534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aute tempor ex anim aliquip laboris id laborum sit elit adipisicing dolor nulla ut est fugiat magna minim esse cupidatat mollit sunt tempor eu sit velit irure incididunt tempor magna dolor excepteur consectetur amet dolor qui ullamco culpa laboris commodo nostrud excepteur excepteur eu sit</a:t>
            </a:r>
            <a:endParaRPr/>
          </a:p>
        </p:txBody>
      </p:sp>
      <p:sp>
        <p:nvSpPr>
          <p:cNvPr id="726" name="Google Shape;726;p30"/>
          <p:cNvSpPr txBox="1"/>
          <p:nvPr/>
        </p:nvSpPr>
        <p:spPr>
          <a:xfrm>
            <a:off x="10415694" y="2244098"/>
            <a:ext cx="110727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a:solidFill>
                  <a:srgbClr val="FFFFFF"/>
                </a:solidFill>
                <a:latin typeface="Darker Grotesque"/>
                <a:ea typeface="Darker Grotesque"/>
                <a:cs typeface="Darker Grotesque"/>
                <a:sym typeface="Darker Grotesque"/>
              </a:rPr>
              <a:t>TITLE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p31"/>
          <p:cNvPicPr preferRelativeResize="0"/>
          <p:nvPr/>
        </p:nvPicPr>
        <p:blipFill>
          <a:blip r:embed="rId3">
            <a:alphaModFix/>
          </a:blip>
          <a:stretch>
            <a:fillRect/>
          </a:stretch>
        </p:blipFill>
        <p:spPr>
          <a:xfrm>
            <a:off x="0" y="4465"/>
            <a:ext cx="18288000" cy="10278070"/>
          </a:xfrm>
          <a:prstGeom prst="rect">
            <a:avLst/>
          </a:prstGeom>
          <a:noFill/>
          <a:ln>
            <a:noFill/>
          </a:ln>
        </p:spPr>
      </p:pic>
      <p:grpSp>
        <p:nvGrpSpPr>
          <p:cNvPr id="732" name="Google Shape;732;p31"/>
          <p:cNvGrpSpPr/>
          <p:nvPr/>
        </p:nvGrpSpPr>
        <p:grpSpPr>
          <a:xfrm rot="-3639871">
            <a:off x="7914781" y="-8699818"/>
            <a:ext cx="3692491" cy="22098987"/>
            <a:chOff x="0" y="-38100"/>
            <a:chExt cx="972508" cy="5820309"/>
          </a:xfrm>
        </p:grpSpPr>
        <p:sp>
          <p:nvSpPr>
            <p:cNvPr id="733" name="Google Shape;733;p31"/>
            <p:cNvSpPr/>
            <p:nvPr/>
          </p:nvSpPr>
          <p:spPr>
            <a:xfrm>
              <a:off x="0" y="0"/>
              <a:ext cx="972508" cy="5782209"/>
            </a:xfrm>
            <a:custGeom>
              <a:rect b="b" l="l" r="r" t="t"/>
              <a:pathLst>
                <a:path extrusionOk="0" h="5782209" w="972508">
                  <a:moveTo>
                    <a:pt x="0" y="0"/>
                  </a:moveTo>
                  <a:lnTo>
                    <a:pt x="972508" y="0"/>
                  </a:lnTo>
                  <a:lnTo>
                    <a:pt x="972508" y="5782209"/>
                  </a:lnTo>
                  <a:lnTo>
                    <a:pt x="0" y="5782209"/>
                  </a:lnTo>
                  <a:close/>
                </a:path>
              </a:pathLst>
            </a:custGeom>
            <a:solidFill>
              <a:srgbClr val="F0F0F0">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31"/>
            <p:cNvSpPr txBox="1"/>
            <p:nvPr/>
          </p:nvSpPr>
          <p:spPr>
            <a:xfrm>
              <a:off x="0" y="-38100"/>
              <a:ext cx="972508" cy="582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5" name="Google Shape;735;p31"/>
          <p:cNvGrpSpPr/>
          <p:nvPr/>
        </p:nvGrpSpPr>
        <p:grpSpPr>
          <a:xfrm rot="-7146354">
            <a:off x="12982887" y="-727310"/>
            <a:ext cx="3692491" cy="22098987"/>
            <a:chOff x="0" y="-38100"/>
            <a:chExt cx="972508" cy="5820309"/>
          </a:xfrm>
        </p:grpSpPr>
        <p:sp>
          <p:nvSpPr>
            <p:cNvPr id="736" name="Google Shape;736;p31"/>
            <p:cNvSpPr/>
            <p:nvPr/>
          </p:nvSpPr>
          <p:spPr>
            <a:xfrm>
              <a:off x="0" y="0"/>
              <a:ext cx="972508" cy="5782209"/>
            </a:xfrm>
            <a:custGeom>
              <a:rect b="b" l="l" r="r" t="t"/>
              <a:pathLst>
                <a:path extrusionOk="0" h="5782209" w="972508">
                  <a:moveTo>
                    <a:pt x="0" y="0"/>
                  </a:moveTo>
                  <a:lnTo>
                    <a:pt x="972508" y="0"/>
                  </a:lnTo>
                  <a:lnTo>
                    <a:pt x="972508" y="5782209"/>
                  </a:lnTo>
                  <a:lnTo>
                    <a:pt x="0" y="5782209"/>
                  </a:lnTo>
                  <a:close/>
                </a:path>
              </a:pathLst>
            </a:custGeom>
            <a:solidFill>
              <a:srgbClr val="545454">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31"/>
            <p:cNvSpPr txBox="1"/>
            <p:nvPr/>
          </p:nvSpPr>
          <p:spPr>
            <a:xfrm>
              <a:off x="0" y="-38100"/>
              <a:ext cx="972508" cy="582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8" name="Google Shape;738;p31"/>
          <p:cNvGrpSpPr/>
          <p:nvPr/>
        </p:nvGrpSpPr>
        <p:grpSpPr>
          <a:xfrm rot="-5400000">
            <a:off x="8335228" y="534924"/>
            <a:ext cx="7766299" cy="6795511"/>
            <a:chOff x="0" y="0"/>
            <a:chExt cx="812800" cy="711200"/>
          </a:xfrm>
        </p:grpSpPr>
        <p:sp>
          <p:nvSpPr>
            <p:cNvPr id="739" name="Google Shape;739;p3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0" name="Google Shape;740;p3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1" name="Google Shape;741;p31"/>
          <p:cNvGrpSpPr/>
          <p:nvPr/>
        </p:nvGrpSpPr>
        <p:grpSpPr>
          <a:xfrm>
            <a:off x="3601137" y="-158279"/>
            <a:ext cx="3692491" cy="8904350"/>
            <a:chOff x="0" y="-38100"/>
            <a:chExt cx="972508" cy="2345179"/>
          </a:xfrm>
        </p:grpSpPr>
        <p:sp>
          <p:nvSpPr>
            <p:cNvPr id="742" name="Google Shape;742;p31"/>
            <p:cNvSpPr/>
            <p:nvPr/>
          </p:nvSpPr>
          <p:spPr>
            <a:xfrm>
              <a:off x="0" y="0"/>
              <a:ext cx="972508" cy="2307079"/>
            </a:xfrm>
            <a:custGeom>
              <a:rect b="b" l="l" r="r" t="t"/>
              <a:pathLst>
                <a:path extrusionOk="0" h="2307079" w="972508">
                  <a:moveTo>
                    <a:pt x="0" y="0"/>
                  </a:moveTo>
                  <a:lnTo>
                    <a:pt x="972508" y="0"/>
                  </a:lnTo>
                  <a:lnTo>
                    <a:pt x="972508" y="2307079"/>
                  </a:lnTo>
                  <a:lnTo>
                    <a:pt x="0" y="2307079"/>
                  </a:lnTo>
                  <a:close/>
                </a:path>
              </a:pathLst>
            </a:custGeom>
            <a:solidFill>
              <a:srgbClr val="F0F0F0">
                <a:alpha val="4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3" name="Google Shape;743;p31"/>
            <p:cNvSpPr txBox="1"/>
            <p:nvPr/>
          </p:nvSpPr>
          <p:spPr>
            <a:xfrm>
              <a:off x="0" y="-38100"/>
              <a:ext cx="972508" cy="23451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4" name="Google Shape;744;p31"/>
          <p:cNvGrpSpPr/>
          <p:nvPr/>
        </p:nvGrpSpPr>
        <p:grpSpPr>
          <a:xfrm rot="5400000">
            <a:off x="3115743" y="6889244"/>
            <a:ext cx="7766299" cy="6795511"/>
            <a:chOff x="0" y="0"/>
            <a:chExt cx="812800" cy="711200"/>
          </a:xfrm>
        </p:grpSpPr>
        <p:sp>
          <p:nvSpPr>
            <p:cNvPr id="745" name="Google Shape;745;p3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6" name="Google Shape;746;p3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47" name="Google Shape;747;p31"/>
          <p:cNvSpPr txBox="1"/>
          <p:nvPr/>
        </p:nvSpPr>
        <p:spPr>
          <a:xfrm rot="-5400000">
            <a:off x="-5259931" y="4789942"/>
            <a:ext cx="11392660" cy="4863032"/>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lang="en-US" sz="32215">
                <a:solidFill>
                  <a:srgbClr val="FFFFFF"/>
                </a:solidFill>
                <a:latin typeface="Darker Grotesque"/>
                <a:ea typeface="Darker Grotesque"/>
                <a:cs typeface="Darker Grotesque"/>
                <a:sym typeface="Darker Grotesque"/>
              </a:rPr>
              <a:t>2025</a:t>
            </a:r>
            <a:endParaRPr/>
          </a:p>
        </p:txBody>
      </p:sp>
      <p:sp>
        <p:nvSpPr>
          <p:cNvPr id="748" name="Google Shape;748;p31"/>
          <p:cNvSpPr txBox="1"/>
          <p:nvPr/>
        </p:nvSpPr>
        <p:spPr>
          <a:xfrm>
            <a:off x="10228162" y="3096256"/>
            <a:ext cx="5123809" cy="9334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6000" u="none" strike="noStrike">
                <a:solidFill>
                  <a:srgbClr val="FFFFFF"/>
                </a:solidFill>
                <a:latin typeface="Archivo Black"/>
                <a:ea typeface="Archivo Black"/>
                <a:cs typeface="Archivo Black"/>
                <a:sym typeface="Archivo Black"/>
              </a:rPr>
              <a:t>TITLE HERE</a:t>
            </a:r>
            <a:endParaRPr/>
          </a:p>
        </p:txBody>
      </p:sp>
      <p:sp>
        <p:nvSpPr>
          <p:cNvPr id="749" name="Google Shape;749;p31"/>
          <p:cNvSpPr txBox="1"/>
          <p:nvPr/>
        </p:nvSpPr>
        <p:spPr>
          <a:xfrm>
            <a:off x="12586530" y="4161183"/>
            <a:ext cx="27600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100" u="none">
                <a:solidFill>
                  <a:srgbClr val="FFFFFF"/>
                </a:solidFill>
                <a:latin typeface="Darker Grotesque"/>
                <a:ea typeface="Darker Grotesque"/>
                <a:cs typeface="Darker Grotesque"/>
                <a:sym typeface="Darker Grotesque"/>
              </a:rPr>
              <a:t>Elaborate on what you want to discuss. </a:t>
            </a:r>
            <a:endParaRPr/>
          </a:p>
        </p:txBody>
      </p:sp>
      <p:sp>
        <p:nvSpPr>
          <p:cNvPr id="750" name="Google Shape;750;p31"/>
          <p:cNvSpPr txBox="1"/>
          <p:nvPr/>
        </p:nvSpPr>
        <p:spPr>
          <a:xfrm>
            <a:off x="3759808" y="151273"/>
            <a:ext cx="541002"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751" name="Google Shape;751;p31"/>
          <p:cNvSpPr txBox="1"/>
          <p:nvPr/>
        </p:nvSpPr>
        <p:spPr>
          <a:xfrm>
            <a:off x="3759808" y="762001"/>
            <a:ext cx="541002"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752" name="Google Shape;752;p31"/>
          <p:cNvSpPr txBox="1"/>
          <p:nvPr/>
        </p:nvSpPr>
        <p:spPr>
          <a:xfrm>
            <a:off x="3759808" y="1372728"/>
            <a:ext cx="643470"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753" name="Google Shape;753;p31"/>
          <p:cNvSpPr txBox="1"/>
          <p:nvPr/>
        </p:nvSpPr>
        <p:spPr>
          <a:xfrm>
            <a:off x="3759807" y="1983455"/>
            <a:ext cx="541001"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754" name="Google Shape;754;p31"/>
          <p:cNvSpPr txBox="1"/>
          <p:nvPr/>
        </p:nvSpPr>
        <p:spPr>
          <a:xfrm>
            <a:off x="3759808" y="2594183"/>
            <a:ext cx="541000"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755" name="Google Shape;755;p31"/>
          <p:cNvSpPr txBox="1"/>
          <p:nvPr/>
        </p:nvSpPr>
        <p:spPr>
          <a:xfrm>
            <a:off x="3759808" y="3204910"/>
            <a:ext cx="515648"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756" name="Google Shape;756;p31"/>
          <p:cNvSpPr txBox="1"/>
          <p:nvPr/>
        </p:nvSpPr>
        <p:spPr>
          <a:xfrm>
            <a:off x="3759808" y="3815638"/>
            <a:ext cx="541000"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757" name="Google Shape;757;p31"/>
          <p:cNvSpPr txBox="1"/>
          <p:nvPr/>
        </p:nvSpPr>
        <p:spPr>
          <a:xfrm>
            <a:off x="3759808" y="4426365"/>
            <a:ext cx="635100"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758" name="Google Shape;758;p31"/>
          <p:cNvSpPr txBox="1"/>
          <p:nvPr/>
        </p:nvSpPr>
        <p:spPr>
          <a:xfrm>
            <a:off x="3759808" y="5037093"/>
            <a:ext cx="515648"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759" name="Google Shape;759;p31"/>
          <p:cNvSpPr txBox="1"/>
          <p:nvPr/>
        </p:nvSpPr>
        <p:spPr>
          <a:xfrm>
            <a:off x="3759808" y="5647820"/>
            <a:ext cx="491580"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760" name="Google Shape;760;p31"/>
          <p:cNvSpPr txBox="1"/>
          <p:nvPr/>
        </p:nvSpPr>
        <p:spPr>
          <a:xfrm>
            <a:off x="3759808" y="6258547"/>
            <a:ext cx="583984"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761" name="Google Shape;761;p31"/>
          <p:cNvSpPr txBox="1"/>
          <p:nvPr/>
        </p:nvSpPr>
        <p:spPr>
          <a:xfrm>
            <a:off x="5196286" y="151273"/>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762" name="Google Shape;762;p31"/>
          <p:cNvSpPr txBox="1"/>
          <p:nvPr/>
        </p:nvSpPr>
        <p:spPr>
          <a:xfrm>
            <a:off x="5196286" y="762001"/>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763" name="Google Shape;763;p31"/>
          <p:cNvSpPr txBox="1"/>
          <p:nvPr/>
        </p:nvSpPr>
        <p:spPr>
          <a:xfrm>
            <a:off x="5196286" y="1372728"/>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764" name="Google Shape;764;p31"/>
          <p:cNvSpPr txBox="1"/>
          <p:nvPr/>
        </p:nvSpPr>
        <p:spPr>
          <a:xfrm>
            <a:off x="5196286" y="1983455"/>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765" name="Google Shape;765;p31"/>
          <p:cNvSpPr txBox="1"/>
          <p:nvPr/>
        </p:nvSpPr>
        <p:spPr>
          <a:xfrm>
            <a:off x="5196286" y="2594183"/>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766" name="Google Shape;766;p31"/>
          <p:cNvSpPr txBox="1"/>
          <p:nvPr/>
        </p:nvSpPr>
        <p:spPr>
          <a:xfrm>
            <a:off x="5196286" y="3204910"/>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767" name="Google Shape;767;p31"/>
          <p:cNvSpPr txBox="1"/>
          <p:nvPr/>
        </p:nvSpPr>
        <p:spPr>
          <a:xfrm>
            <a:off x="5196286" y="3815638"/>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768" name="Google Shape;768;p31"/>
          <p:cNvSpPr txBox="1"/>
          <p:nvPr/>
        </p:nvSpPr>
        <p:spPr>
          <a:xfrm>
            <a:off x="5196286" y="4426365"/>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769" name="Google Shape;769;p31"/>
          <p:cNvSpPr txBox="1"/>
          <p:nvPr/>
        </p:nvSpPr>
        <p:spPr>
          <a:xfrm>
            <a:off x="5196286" y="5037093"/>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770" name="Google Shape;770;p31"/>
          <p:cNvSpPr txBox="1"/>
          <p:nvPr/>
        </p:nvSpPr>
        <p:spPr>
          <a:xfrm>
            <a:off x="5196286" y="5647820"/>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771" name="Google Shape;771;p31"/>
          <p:cNvSpPr txBox="1"/>
          <p:nvPr/>
        </p:nvSpPr>
        <p:spPr>
          <a:xfrm>
            <a:off x="5196286" y="6258547"/>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grpSp>
        <p:nvGrpSpPr>
          <p:cNvPr id="772" name="Google Shape;772;p31"/>
          <p:cNvGrpSpPr/>
          <p:nvPr/>
        </p:nvGrpSpPr>
        <p:grpSpPr>
          <a:xfrm rot="5400000">
            <a:off x="3928707" y="965975"/>
            <a:ext cx="2976835" cy="2604731"/>
            <a:chOff x="0" y="0"/>
            <a:chExt cx="812800" cy="711200"/>
          </a:xfrm>
        </p:grpSpPr>
        <p:sp>
          <p:nvSpPr>
            <p:cNvPr id="773" name="Google Shape;773;p3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4" name="Google Shape;774;p3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5" name="Google Shape;775;p31"/>
          <p:cNvGrpSpPr/>
          <p:nvPr/>
        </p:nvGrpSpPr>
        <p:grpSpPr>
          <a:xfrm rot="5400000">
            <a:off x="842648" y="965975"/>
            <a:ext cx="2976835" cy="2604731"/>
            <a:chOff x="0" y="0"/>
            <a:chExt cx="812800" cy="711200"/>
          </a:xfrm>
        </p:grpSpPr>
        <p:sp>
          <p:nvSpPr>
            <p:cNvPr id="776" name="Google Shape;776;p3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7" name="Google Shape;777;p3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8" name="Google Shape;778;p31"/>
          <p:cNvSpPr txBox="1"/>
          <p:nvPr/>
        </p:nvSpPr>
        <p:spPr>
          <a:xfrm>
            <a:off x="13194078" y="2476390"/>
            <a:ext cx="2152425"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3200">
                <a:solidFill>
                  <a:srgbClr val="FFFFFF"/>
                </a:solidFill>
                <a:latin typeface="Darker Grotesque"/>
                <a:ea typeface="Darker Grotesque"/>
                <a:cs typeface="Darker Grotesque"/>
                <a:sym typeface="Darker Grotesque"/>
              </a:rPr>
              <a:t>UPCOMING:</a:t>
            </a:r>
            <a:endParaRPr/>
          </a:p>
        </p:txBody>
      </p:sp>
      <p:pic>
        <p:nvPicPr>
          <p:cNvPr id="779" name="Google Shape;779;p31"/>
          <p:cNvPicPr preferRelativeResize="0"/>
          <p:nvPr/>
        </p:nvPicPr>
        <p:blipFill>
          <a:blip r:embed="rId4">
            <a:alphaModFix/>
          </a:blip>
          <a:stretch>
            <a:fillRect/>
          </a:stretch>
        </p:blipFill>
        <p:spPr>
          <a:xfrm>
            <a:off x="7200875" y="2988188"/>
            <a:ext cx="8415274" cy="9487220"/>
          </a:xfrm>
          <a:prstGeom prst="rect">
            <a:avLst/>
          </a:prstGeom>
          <a:noFill/>
          <a:ln>
            <a:noFill/>
          </a:ln>
        </p:spPr>
      </p:pic>
      <p:sp>
        <p:nvSpPr>
          <p:cNvPr id="780" name="Google Shape;780;p31"/>
          <p:cNvSpPr txBox="1"/>
          <p:nvPr/>
        </p:nvSpPr>
        <p:spPr>
          <a:xfrm>
            <a:off x="13346484" y="5199017"/>
            <a:ext cx="4539298" cy="4391015"/>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lang="en-US" sz="29151">
                <a:solidFill>
                  <a:srgbClr val="FFFFFF"/>
                </a:solidFill>
                <a:latin typeface="Darker Grotesque"/>
                <a:ea typeface="Darker Grotesque"/>
                <a:cs typeface="Darker Grotesque"/>
                <a:sym typeface="Darker Grotesque"/>
              </a:rPr>
              <a:t>03</a:t>
            </a:r>
            <a:endParaRPr/>
          </a:p>
        </p:txBody>
      </p:sp>
      <p:pic>
        <p:nvPicPr>
          <p:cNvPr id="781" name="Google Shape;781;p31"/>
          <p:cNvPicPr preferRelativeResize="0"/>
          <p:nvPr/>
        </p:nvPicPr>
        <p:blipFill>
          <a:blip r:embed="rId5">
            <a:alphaModFix/>
          </a:blip>
          <a:stretch>
            <a:fillRect/>
          </a:stretch>
        </p:blipFill>
        <p:spPr>
          <a:xfrm>
            <a:off x="4403283" y="6258539"/>
            <a:ext cx="1802625" cy="202876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3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787" name="Google Shape;787;p32"/>
          <p:cNvPicPr preferRelativeResize="0"/>
          <p:nvPr/>
        </p:nvPicPr>
        <p:blipFill rotWithShape="1">
          <a:blip r:embed="rId4">
            <a:alphaModFix/>
          </a:blip>
          <a:srcRect b="0" l="6072" r="6072" t="0"/>
          <a:stretch/>
        </p:blipFill>
        <p:spPr>
          <a:xfrm>
            <a:off x="504396" y="514350"/>
            <a:ext cx="8268195" cy="9258300"/>
          </a:xfrm>
          <a:prstGeom prst="rect">
            <a:avLst/>
          </a:prstGeom>
          <a:noFill/>
          <a:ln>
            <a:noFill/>
          </a:ln>
        </p:spPr>
      </p:pic>
      <p:sp>
        <p:nvSpPr>
          <p:cNvPr id="788" name="Google Shape;788;p32"/>
          <p:cNvSpPr txBox="1"/>
          <p:nvPr/>
        </p:nvSpPr>
        <p:spPr>
          <a:xfrm>
            <a:off x="11551299" y="3534574"/>
            <a:ext cx="62028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000" u="none" strike="noStrike">
                <a:solidFill>
                  <a:srgbClr val="FFFFFF"/>
                </a:solidFill>
                <a:latin typeface="Archivo Black"/>
                <a:ea typeface="Archivo Black"/>
                <a:cs typeface="Archivo Black"/>
                <a:sym typeface="Archivo Black"/>
              </a:rPr>
              <a:t>OUR</a:t>
            </a:r>
            <a:endParaRPr/>
          </a:p>
          <a:p>
            <a:pPr indent="0" lvl="0" marL="0" marR="0" rtl="0" algn="l">
              <a:lnSpc>
                <a:spcPct val="100000"/>
              </a:lnSpc>
              <a:spcBef>
                <a:spcPts val="0"/>
              </a:spcBef>
              <a:spcAft>
                <a:spcPts val="0"/>
              </a:spcAft>
              <a:buNone/>
            </a:pPr>
            <a:r>
              <a:rPr lang="en-US" sz="6000" u="none" strike="noStrike">
                <a:solidFill>
                  <a:srgbClr val="FFFFFF"/>
                </a:solidFill>
                <a:latin typeface="Archivo Black"/>
                <a:ea typeface="Archivo Black"/>
                <a:cs typeface="Archivo Black"/>
                <a:sym typeface="Archivo Black"/>
              </a:rPr>
              <a:t>HISTORY</a:t>
            </a:r>
            <a:endParaRPr/>
          </a:p>
        </p:txBody>
      </p:sp>
      <p:sp>
        <p:nvSpPr>
          <p:cNvPr id="789" name="Google Shape;789;p32"/>
          <p:cNvSpPr txBox="1"/>
          <p:nvPr/>
        </p:nvSpPr>
        <p:spPr>
          <a:xfrm>
            <a:off x="11551299" y="5816858"/>
            <a:ext cx="42648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Presentations are communication tools that can be used as demonstrations, lectures, speeches, reports, and more. It is mostly presented before an audience. </a:t>
            </a:r>
            <a:endParaRPr/>
          </a:p>
        </p:txBody>
      </p:sp>
      <p:grpSp>
        <p:nvGrpSpPr>
          <p:cNvPr id="790" name="Google Shape;790;p32"/>
          <p:cNvGrpSpPr/>
          <p:nvPr/>
        </p:nvGrpSpPr>
        <p:grpSpPr>
          <a:xfrm rot="5400000">
            <a:off x="191366" y="827380"/>
            <a:ext cx="9258300" cy="8632240"/>
            <a:chOff x="0" y="-38100"/>
            <a:chExt cx="968949" cy="903427"/>
          </a:xfrm>
        </p:grpSpPr>
        <p:sp>
          <p:nvSpPr>
            <p:cNvPr id="791" name="Google Shape;791;p32"/>
            <p:cNvSpPr/>
            <p:nvPr/>
          </p:nvSpPr>
          <p:spPr>
            <a:xfrm>
              <a:off x="0" y="0"/>
              <a:ext cx="968949" cy="865327"/>
            </a:xfrm>
            <a:custGeom>
              <a:rect b="b" l="l" r="r" t="t"/>
              <a:pathLst>
                <a:path extrusionOk="0" h="865327" w="968949">
                  <a:moveTo>
                    <a:pt x="0" y="0"/>
                  </a:moveTo>
                  <a:lnTo>
                    <a:pt x="968949" y="0"/>
                  </a:lnTo>
                  <a:lnTo>
                    <a:pt x="968949" y="865327"/>
                  </a:lnTo>
                  <a:lnTo>
                    <a:pt x="0" y="865327"/>
                  </a:lnTo>
                  <a:close/>
                </a:path>
              </a:pathLst>
            </a:custGeom>
            <a:gradFill>
              <a:gsLst>
                <a:gs pos="0">
                  <a:srgbClr val="AF081C">
                    <a:alpha val="40000"/>
                  </a:srgbClr>
                </a:gs>
                <a:gs pos="100000">
                  <a:srgbClr val="D8159C">
                    <a:alpha val="4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2" name="Google Shape;792;p32"/>
            <p:cNvSpPr txBox="1"/>
            <p:nvPr/>
          </p:nvSpPr>
          <p:spPr>
            <a:xfrm>
              <a:off x="0" y="-38100"/>
              <a:ext cx="968949" cy="9034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793" name="Google Shape;793;p32"/>
          <p:cNvPicPr preferRelativeResize="0"/>
          <p:nvPr/>
        </p:nvPicPr>
        <p:blipFill rotWithShape="1">
          <a:blip r:embed="rId5">
            <a:alphaModFix/>
          </a:blip>
          <a:srcRect b="0" l="6072" r="6072" t="0"/>
          <a:stretch/>
        </p:blipFill>
        <p:spPr>
          <a:xfrm>
            <a:off x="5034593" y="2208391"/>
            <a:ext cx="5242442" cy="58702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id="798" name="Google Shape;798;p33"/>
          <p:cNvPicPr preferRelativeResize="0"/>
          <p:nvPr/>
        </p:nvPicPr>
        <p:blipFill rotWithShape="1">
          <a:blip r:embed="rId3">
            <a:alphaModFix/>
          </a:blip>
          <a:srcRect b="17564" l="17305" r="0" t="12617"/>
          <a:stretch/>
        </p:blipFill>
        <p:spPr>
          <a:xfrm>
            <a:off x="0" y="0"/>
            <a:ext cx="18288000" cy="10287000"/>
          </a:xfrm>
          <a:prstGeom prst="rect">
            <a:avLst/>
          </a:prstGeom>
          <a:noFill/>
          <a:ln>
            <a:noFill/>
          </a:ln>
        </p:spPr>
      </p:pic>
      <p:grpSp>
        <p:nvGrpSpPr>
          <p:cNvPr id="799" name="Google Shape;799;p33"/>
          <p:cNvGrpSpPr/>
          <p:nvPr/>
        </p:nvGrpSpPr>
        <p:grpSpPr>
          <a:xfrm>
            <a:off x="15716250" y="7561672"/>
            <a:ext cx="2571750" cy="2725328"/>
            <a:chOff x="0" y="-38100"/>
            <a:chExt cx="638004" cy="676104"/>
          </a:xfrm>
        </p:grpSpPr>
        <p:sp>
          <p:nvSpPr>
            <p:cNvPr id="800" name="Google Shape;800;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1" name="Google Shape;801;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02" name="Google Shape;802;p33"/>
          <p:cNvSpPr txBox="1"/>
          <p:nvPr/>
        </p:nvSpPr>
        <p:spPr>
          <a:xfrm>
            <a:off x="8001000" y="5897245"/>
            <a:ext cx="4953600" cy="984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US" sz="3199" u="none" strike="noStrike">
                <a:solidFill>
                  <a:srgbClr val="FFFFFF"/>
                </a:solidFill>
                <a:latin typeface="Darker Grotesque"/>
                <a:ea typeface="Darker Grotesque"/>
                <a:cs typeface="Darker Grotesque"/>
                <a:sym typeface="Darker Grotesque"/>
              </a:rPr>
              <a:t>A PICTURE IS WORTH A THOUSAND WORDS</a:t>
            </a:r>
            <a:endParaRPr/>
          </a:p>
        </p:txBody>
      </p:sp>
      <p:grpSp>
        <p:nvGrpSpPr>
          <p:cNvPr id="803" name="Google Shape;803;p33"/>
          <p:cNvGrpSpPr/>
          <p:nvPr/>
        </p:nvGrpSpPr>
        <p:grpSpPr>
          <a:xfrm>
            <a:off x="13144500" y="4989922"/>
            <a:ext cx="2571750" cy="2725328"/>
            <a:chOff x="0" y="-38100"/>
            <a:chExt cx="638004" cy="676104"/>
          </a:xfrm>
        </p:grpSpPr>
        <p:sp>
          <p:nvSpPr>
            <p:cNvPr id="804" name="Google Shape;804;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80000"/>
                  </a:srgbClr>
                </a:gs>
                <a:gs pos="100000">
                  <a:srgbClr val="D8159C">
                    <a:alpha val="8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5" name="Google Shape;805;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06" name="Google Shape;806;p33"/>
          <p:cNvGrpSpPr/>
          <p:nvPr/>
        </p:nvGrpSpPr>
        <p:grpSpPr>
          <a:xfrm>
            <a:off x="10572750" y="2418172"/>
            <a:ext cx="2571750" cy="2725328"/>
            <a:chOff x="0" y="-38100"/>
            <a:chExt cx="638004" cy="676104"/>
          </a:xfrm>
        </p:grpSpPr>
        <p:sp>
          <p:nvSpPr>
            <p:cNvPr id="807" name="Google Shape;807;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8" name="Google Shape;808;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09" name="Google Shape;809;p33"/>
          <p:cNvGrpSpPr/>
          <p:nvPr/>
        </p:nvGrpSpPr>
        <p:grpSpPr>
          <a:xfrm>
            <a:off x="8001000" y="-153578"/>
            <a:ext cx="2571750" cy="2725328"/>
            <a:chOff x="0" y="-38100"/>
            <a:chExt cx="638004" cy="676104"/>
          </a:xfrm>
        </p:grpSpPr>
        <p:sp>
          <p:nvSpPr>
            <p:cNvPr id="810" name="Google Shape;810;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80000"/>
                  </a:srgbClr>
                </a:gs>
                <a:gs pos="100000">
                  <a:srgbClr val="D8159C">
                    <a:alpha val="8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1" name="Google Shape;811;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12" name="Google Shape;812;p33"/>
          <p:cNvGrpSpPr/>
          <p:nvPr/>
        </p:nvGrpSpPr>
        <p:grpSpPr>
          <a:xfrm>
            <a:off x="15716250" y="2418172"/>
            <a:ext cx="2571750" cy="2725328"/>
            <a:chOff x="0" y="-38100"/>
            <a:chExt cx="638004" cy="676104"/>
          </a:xfrm>
        </p:grpSpPr>
        <p:sp>
          <p:nvSpPr>
            <p:cNvPr id="813" name="Google Shape;813;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4" name="Google Shape;814;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15" name="Google Shape;815;p33"/>
          <p:cNvGrpSpPr/>
          <p:nvPr/>
        </p:nvGrpSpPr>
        <p:grpSpPr>
          <a:xfrm>
            <a:off x="0" y="7561672"/>
            <a:ext cx="2571750" cy="2725328"/>
            <a:chOff x="0" y="-38100"/>
            <a:chExt cx="638004" cy="676104"/>
          </a:xfrm>
        </p:grpSpPr>
        <p:sp>
          <p:nvSpPr>
            <p:cNvPr id="816" name="Google Shape;816;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7" name="Google Shape;817;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18" name="Google Shape;818;p33"/>
          <p:cNvGrpSpPr/>
          <p:nvPr/>
        </p:nvGrpSpPr>
        <p:grpSpPr>
          <a:xfrm>
            <a:off x="2571750" y="4989922"/>
            <a:ext cx="2571750" cy="2725328"/>
            <a:chOff x="0" y="-38100"/>
            <a:chExt cx="638004" cy="676104"/>
          </a:xfrm>
        </p:grpSpPr>
        <p:sp>
          <p:nvSpPr>
            <p:cNvPr id="819" name="Google Shape;819;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40000"/>
                  </a:srgbClr>
                </a:gs>
                <a:gs pos="100000">
                  <a:srgbClr val="D8159C">
                    <a:alpha val="4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0" name="Google Shape;820;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1" name="Google Shape;821;p33"/>
          <p:cNvGrpSpPr/>
          <p:nvPr/>
        </p:nvGrpSpPr>
        <p:grpSpPr>
          <a:xfrm>
            <a:off x="2571750" y="7561672"/>
            <a:ext cx="2571750" cy="2725328"/>
            <a:chOff x="0" y="-38100"/>
            <a:chExt cx="638004" cy="676104"/>
          </a:xfrm>
        </p:grpSpPr>
        <p:sp>
          <p:nvSpPr>
            <p:cNvPr id="822" name="Google Shape;822;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49803"/>
                  </a:srgbClr>
                </a:gs>
                <a:gs pos="100000">
                  <a:srgbClr val="D8159C">
                    <a:alpha val="49803"/>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3" name="Google Shape;823;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4" name="Google Shape;824;p33"/>
          <p:cNvGrpSpPr/>
          <p:nvPr/>
        </p:nvGrpSpPr>
        <p:grpSpPr>
          <a:xfrm>
            <a:off x="8001000" y="7561672"/>
            <a:ext cx="2571750" cy="2725328"/>
            <a:chOff x="0" y="-38100"/>
            <a:chExt cx="638004" cy="676104"/>
          </a:xfrm>
        </p:grpSpPr>
        <p:sp>
          <p:nvSpPr>
            <p:cNvPr id="825" name="Google Shape;825;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80000"/>
                  </a:srgbClr>
                </a:gs>
                <a:gs pos="100000">
                  <a:srgbClr val="D8159C">
                    <a:alpha val="8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6" name="Google Shape;826;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7" name="Google Shape;827;p33"/>
          <p:cNvGrpSpPr/>
          <p:nvPr/>
        </p:nvGrpSpPr>
        <p:grpSpPr>
          <a:xfrm>
            <a:off x="10572750" y="7561672"/>
            <a:ext cx="2571750" cy="2725328"/>
            <a:chOff x="0" y="-38100"/>
            <a:chExt cx="638004" cy="676104"/>
          </a:xfrm>
        </p:grpSpPr>
        <p:sp>
          <p:nvSpPr>
            <p:cNvPr id="828" name="Google Shape;828;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9" name="Google Shape;829;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0" name="Google Shape;830;p33"/>
          <p:cNvGrpSpPr/>
          <p:nvPr/>
        </p:nvGrpSpPr>
        <p:grpSpPr>
          <a:xfrm>
            <a:off x="15716250" y="-153578"/>
            <a:ext cx="2571750" cy="2725328"/>
            <a:chOff x="0" y="-38100"/>
            <a:chExt cx="638004" cy="676104"/>
          </a:xfrm>
        </p:grpSpPr>
        <p:sp>
          <p:nvSpPr>
            <p:cNvPr id="831" name="Google Shape;831;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49803"/>
                  </a:srgbClr>
                </a:gs>
                <a:gs pos="100000">
                  <a:srgbClr val="D8159C">
                    <a:alpha val="49803"/>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2" name="Google Shape;832;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3" name="Google Shape;833;p33"/>
          <p:cNvGrpSpPr/>
          <p:nvPr/>
        </p:nvGrpSpPr>
        <p:grpSpPr>
          <a:xfrm>
            <a:off x="13144500" y="2418172"/>
            <a:ext cx="2571750" cy="2725328"/>
            <a:chOff x="0" y="-38100"/>
            <a:chExt cx="638004" cy="676104"/>
          </a:xfrm>
        </p:grpSpPr>
        <p:sp>
          <p:nvSpPr>
            <p:cNvPr id="834" name="Google Shape;834;p33"/>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49803"/>
                  </a:srgbClr>
                </a:gs>
                <a:gs pos="100000">
                  <a:srgbClr val="D8159C">
                    <a:alpha val="49803"/>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5" name="Google Shape;835;p33"/>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id="840" name="Google Shape;840;p3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41" name="Google Shape;841;p34"/>
          <p:cNvSpPr/>
          <p:nvPr/>
        </p:nvSpPr>
        <p:spPr>
          <a:xfrm>
            <a:off x="-1129850" y="-465947"/>
            <a:ext cx="3920282" cy="4114800"/>
          </a:xfrm>
          <a:custGeom>
            <a:rect b="b" l="l" r="r" t="t"/>
            <a:pathLst>
              <a:path extrusionOk="0" h="4114800" w="3920282">
                <a:moveTo>
                  <a:pt x="0" y="0"/>
                </a:moveTo>
                <a:lnTo>
                  <a:pt x="3920282" y="0"/>
                </a:lnTo>
                <a:lnTo>
                  <a:pt x="392028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2" name="Google Shape;842;p34"/>
          <p:cNvSpPr/>
          <p:nvPr/>
        </p:nvSpPr>
        <p:spPr>
          <a:xfrm rot="5400000">
            <a:off x="5852812" y="-743434"/>
            <a:ext cx="8058991" cy="11603259"/>
          </a:xfrm>
          <a:custGeom>
            <a:rect b="b" l="l" r="r" t="t"/>
            <a:pathLst>
              <a:path extrusionOk="0" h="11603259" w="8058991">
                <a:moveTo>
                  <a:pt x="0" y="0"/>
                </a:moveTo>
                <a:lnTo>
                  <a:pt x="8058991" y="0"/>
                </a:lnTo>
                <a:lnTo>
                  <a:pt x="8058991" y="11603259"/>
                </a:lnTo>
                <a:lnTo>
                  <a:pt x="0" y="1160325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3" name="Google Shape;843;p34"/>
          <p:cNvSpPr/>
          <p:nvPr/>
        </p:nvSpPr>
        <p:spPr>
          <a:xfrm flipH="1">
            <a:off x="10763955" y="617774"/>
            <a:ext cx="5796341" cy="8469917"/>
          </a:xfrm>
          <a:custGeom>
            <a:rect b="b" l="l" r="r" t="t"/>
            <a:pathLst>
              <a:path extrusionOk="0" h="8469917" w="5796341">
                <a:moveTo>
                  <a:pt x="5796341" y="0"/>
                </a:moveTo>
                <a:lnTo>
                  <a:pt x="0" y="0"/>
                </a:lnTo>
                <a:lnTo>
                  <a:pt x="0" y="8469917"/>
                </a:lnTo>
                <a:lnTo>
                  <a:pt x="5796341" y="8469917"/>
                </a:lnTo>
                <a:lnTo>
                  <a:pt x="5796341" y="0"/>
                </a:lnTo>
                <a:close/>
              </a:path>
            </a:pathLst>
          </a:custGeom>
          <a:blipFill rotWithShape="1">
            <a:blip r:embed="rId6">
              <a:alphaModFix/>
            </a:blip>
            <a:stretch>
              <a:fillRect b="-14157" l="-12303" r="-13180" t="-147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4" name="Google Shape;844;p34"/>
          <p:cNvSpPr txBox="1"/>
          <p:nvPr/>
        </p:nvSpPr>
        <p:spPr>
          <a:xfrm>
            <a:off x="4527249" y="4089400"/>
            <a:ext cx="7157100" cy="3324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9000">
                <a:solidFill>
                  <a:srgbClr val="FFFFFF"/>
                </a:solidFill>
                <a:latin typeface="Darker Grotesque"/>
                <a:ea typeface="Darker Grotesque"/>
                <a:cs typeface="Darker Grotesque"/>
                <a:sym typeface="Darker Grotesque"/>
              </a:rPr>
              <a:t>Write an original statement or inspiring quote</a:t>
            </a:r>
            <a:endParaRPr/>
          </a:p>
        </p:txBody>
      </p:sp>
      <p:sp>
        <p:nvSpPr>
          <p:cNvPr id="845" name="Google Shape;845;p34"/>
          <p:cNvSpPr txBox="1"/>
          <p:nvPr/>
        </p:nvSpPr>
        <p:spPr>
          <a:xfrm>
            <a:off x="4527242" y="7603310"/>
            <a:ext cx="535506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a:solidFill>
                  <a:srgbClr val="FFFFFF"/>
                </a:solidFill>
                <a:latin typeface="Darker Grotesque"/>
                <a:ea typeface="Darker Grotesque"/>
                <a:cs typeface="Darker Grotesque"/>
                <a:sym typeface="Darker Grotesque"/>
              </a:rPr>
              <a:t>— Include a credit, citation, or supporting message</a:t>
            </a:r>
            <a:endParaRPr/>
          </a:p>
        </p:txBody>
      </p:sp>
      <p:sp>
        <p:nvSpPr>
          <p:cNvPr id="846" name="Google Shape;846;p34"/>
          <p:cNvSpPr txBox="1"/>
          <p:nvPr/>
        </p:nvSpPr>
        <p:spPr>
          <a:xfrm>
            <a:off x="2687081" y="901896"/>
            <a:ext cx="2513186" cy="548439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5924">
                <a:solidFill>
                  <a:srgbClr val="FFFFFF"/>
                </a:solidFill>
                <a:latin typeface="Archivo Black"/>
                <a:ea typeface="Archivo Black"/>
                <a:cs typeface="Archivo Black"/>
                <a:sym typeface="Archivo Black"/>
              </a:rPr>
              <a:t>"</a:t>
            </a:r>
            <a:endParaRPr/>
          </a:p>
        </p:txBody>
      </p:sp>
      <p:sp>
        <p:nvSpPr>
          <p:cNvPr id="847" name="Google Shape;847;p34"/>
          <p:cNvSpPr txBox="1"/>
          <p:nvPr/>
        </p:nvSpPr>
        <p:spPr>
          <a:xfrm>
            <a:off x="10763955" y="7401400"/>
            <a:ext cx="2513186" cy="548439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5924">
                <a:solidFill>
                  <a:srgbClr val="FFFFFF"/>
                </a:solidFill>
                <a:latin typeface="Archivo Black"/>
                <a:ea typeface="Archivo Black"/>
                <a:cs typeface="Archivo Black"/>
                <a:sym typeface="Archivo Black"/>
              </a:rPr>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id="852" name="Google Shape;852;p3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53" name="Google Shape;853;p35"/>
          <p:cNvSpPr txBox="1"/>
          <p:nvPr/>
        </p:nvSpPr>
        <p:spPr>
          <a:xfrm>
            <a:off x="1955569" y="4906231"/>
            <a:ext cx="6188237" cy="933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000" u="none" strike="noStrike">
                <a:solidFill>
                  <a:srgbClr val="FFFFFF"/>
                </a:solidFill>
                <a:latin typeface="Archivo Black"/>
                <a:ea typeface="Archivo Black"/>
                <a:cs typeface="Archivo Black"/>
                <a:sym typeface="Archivo Black"/>
              </a:rPr>
              <a:t>CONTACT US</a:t>
            </a:r>
            <a:endParaRPr/>
          </a:p>
        </p:txBody>
      </p:sp>
      <p:sp>
        <p:nvSpPr>
          <p:cNvPr id="854" name="Google Shape;854;p35"/>
          <p:cNvSpPr txBox="1"/>
          <p:nvPr/>
        </p:nvSpPr>
        <p:spPr>
          <a:xfrm>
            <a:off x="9144000" y="2824246"/>
            <a:ext cx="5801458"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100" u="none">
                <a:solidFill>
                  <a:srgbClr val="FFFFFF"/>
                </a:solidFill>
                <a:latin typeface="Darker Grotesque"/>
                <a:ea typeface="Darker Grotesque"/>
                <a:cs typeface="Darker Grotesque"/>
                <a:sym typeface="Darker Grotesque"/>
              </a:rPr>
              <a:t>123 Anywhere St., Any City,ST 12345</a:t>
            </a:r>
            <a:endParaRPr/>
          </a:p>
        </p:txBody>
      </p:sp>
      <p:sp>
        <p:nvSpPr>
          <p:cNvPr id="855" name="Google Shape;855;p35"/>
          <p:cNvSpPr txBox="1"/>
          <p:nvPr/>
        </p:nvSpPr>
        <p:spPr>
          <a:xfrm>
            <a:off x="10052503" y="4257910"/>
            <a:ext cx="4892954"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100" u="none">
                <a:solidFill>
                  <a:srgbClr val="FFFFFF"/>
                </a:solidFill>
                <a:latin typeface="Darker Grotesque"/>
                <a:ea typeface="Darker Grotesque"/>
                <a:cs typeface="Darker Grotesque"/>
                <a:sym typeface="Darker Grotesque"/>
              </a:rPr>
              <a:t>123-456-7890</a:t>
            </a:r>
            <a:endParaRPr/>
          </a:p>
        </p:txBody>
      </p:sp>
      <p:sp>
        <p:nvSpPr>
          <p:cNvPr id="856" name="Google Shape;856;p35"/>
          <p:cNvSpPr txBox="1"/>
          <p:nvPr/>
        </p:nvSpPr>
        <p:spPr>
          <a:xfrm>
            <a:off x="10052503" y="5642514"/>
            <a:ext cx="4892954"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100" u="none">
                <a:solidFill>
                  <a:srgbClr val="FFFFFF"/>
                </a:solidFill>
                <a:latin typeface="Darker Grotesque"/>
                <a:ea typeface="Darker Grotesque"/>
                <a:cs typeface="Darker Grotesque"/>
                <a:sym typeface="Darker Grotesque"/>
              </a:rPr>
              <a:t>hello@reallygreatsite.com</a:t>
            </a:r>
            <a:endParaRPr/>
          </a:p>
        </p:txBody>
      </p:sp>
      <p:sp>
        <p:nvSpPr>
          <p:cNvPr id="857" name="Google Shape;857;p35"/>
          <p:cNvSpPr txBox="1"/>
          <p:nvPr/>
        </p:nvSpPr>
        <p:spPr>
          <a:xfrm>
            <a:off x="10052503" y="8111361"/>
            <a:ext cx="4892954"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100" u="none">
                <a:solidFill>
                  <a:srgbClr val="FFFFFF"/>
                </a:solidFill>
                <a:latin typeface="Darker Grotesque"/>
                <a:ea typeface="Darker Grotesque"/>
                <a:cs typeface="Darker Grotesque"/>
                <a:sym typeface="Darker Grotesque"/>
              </a:rPr>
              <a:t>reallygreatsite.com</a:t>
            </a:r>
            <a:endParaRPr/>
          </a:p>
        </p:txBody>
      </p:sp>
      <p:sp>
        <p:nvSpPr>
          <p:cNvPr id="858" name="Google Shape;858;p35"/>
          <p:cNvSpPr txBox="1"/>
          <p:nvPr/>
        </p:nvSpPr>
        <p:spPr>
          <a:xfrm>
            <a:off x="10052503" y="6878826"/>
            <a:ext cx="4892954"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100" u="none">
                <a:solidFill>
                  <a:srgbClr val="FFFFFF"/>
                </a:solidFill>
                <a:latin typeface="Darker Grotesque"/>
                <a:ea typeface="Darker Grotesque"/>
                <a:cs typeface="Darker Grotesque"/>
                <a:sym typeface="Darker Grotesque"/>
              </a:rPr>
              <a:t>@reallygreatsite</a:t>
            </a:r>
            <a:endParaRPr/>
          </a:p>
        </p:txBody>
      </p:sp>
      <p:grpSp>
        <p:nvGrpSpPr>
          <p:cNvPr id="859" name="Google Shape;859;p35"/>
          <p:cNvGrpSpPr/>
          <p:nvPr/>
        </p:nvGrpSpPr>
        <p:grpSpPr>
          <a:xfrm>
            <a:off x="15253440" y="-568691"/>
            <a:ext cx="1529022" cy="10855691"/>
            <a:chOff x="0" y="-38100"/>
            <a:chExt cx="379322" cy="2693097"/>
          </a:xfrm>
        </p:grpSpPr>
        <p:sp>
          <p:nvSpPr>
            <p:cNvPr id="860" name="Google Shape;860;p35"/>
            <p:cNvSpPr/>
            <p:nvPr/>
          </p:nvSpPr>
          <p:spPr>
            <a:xfrm>
              <a:off x="0" y="0"/>
              <a:ext cx="379322" cy="2654997"/>
            </a:xfrm>
            <a:custGeom>
              <a:rect b="b" l="l" r="r" t="t"/>
              <a:pathLst>
                <a:path extrusionOk="0" h="2654997" w="379322">
                  <a:moveTo>
                    <a:pt x="0" y="0"/>
                  </a:moveTo>
                  <a:lnTo>
                    <a:pt x="379322" y="0"/>
                  </a:lnTo>
                  <a:lnTo>
                    <a:pt x="379322" y="2654997"/>
                  </a:lnTo>
                  <a:lnTo>
                    <a:pt x="0" y="2654997"/>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1" name="Google Shape;861;p35"/>
            <p:cNvSpPr txBox="1"/>
            <p:nvPr/>
          </p:nvSpPr>
          <p:spPr>
            <a:xfrm>
              <a:off x="0" y="-38100"/>
              <a:ext cx="379322" cy="2693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62" name="Google Shape;862;p35"/>
          <p:cNvSpPr/>
          <p:nvPr/>
        </p:nvSpPr>
        <p:spPr>
          <a:xfrm>
            <a:off x="15729823" y="4166950"/>
            <a:ext cx="576256" cy="576256"/>
          </a:xfrm>
          <a:custGeom>
            <a:rect b="b" l="l" r="r" t="t"/>
            <a:pathLst>
              <a:path extrusionOk="0" h="576256" w="576256">
                <a:moveTo>
                  <a:pt x="0" y="0"/>
                </a:moveTo>
                <a:lnTo>
                  <a:pt x="576256" y="0"/>
                </a:lnTo>
                <a:lnTo>
                  <a:pt x="576256" y="576256"/>
                </a:lnTo>
                <a:lnTo>
                  <a:pt x="0" y="5762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3" name="Google Shape;863;p35"/>
          <p:cNvSpPr/>
          <p:nvPr/>
        </p:nvSpPr>
        <p:spPr>
          <a:xfrm>
            <a:off x="15738311" y="5614244"/>
            <a:ext cx="559280" cy="384505"/>
          </a:xfrm>
          <a:custGeom>
            <a:rect b="b" l="l" r="r" t="t"/>
            <a:pathLst>
              <a:path extrusionOk="0" h="384505" w="559280">
                <a:moveTo>
                  <a:pt x="0" y="0"/>
                </a:moveTo>
                <a:lnTo>
                  <a:pt x="559280" y="0"/>
                </a:lnTo>
                <a:lnTo>
                  <a:pt x="559280" y="384505"/>
                </a:lnTo>
                <a:lnTo>
                  <a:pt x="0" y="38450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4" name="Google Shape;864;p35"/>
          <p:cNvSpPr/>
          <p:nvPr/>
        </p:nvSpPr>
        <p:spPr>
          <a:xfrm>
            <a:off x="15815336" y="8153238"/>
            <a:ext cx="405231" cy="405231"/>
          </a:xfrm>
          <a:custGeom>
            <a:rect b="b" l="l" r="r" t="t"/>
            <a:pathLst>
              <a:path extrusionOk="0" h="405231" w="405231">
                <a:moveTo>
                  <a:pt x="0" y="0"/>
                </a:moveTo>
                <a:lnTo>
                  <a:pt x="405230" y="0"/>
                </a:lnTo>
                <a:lnTo>
                  <a:pt x="405230" y="405231"/>
                </a:lnTo>
                <a:lnTo>
                  <a:pt x="0" y="4052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5" name="Google Shape;865;p35"/>
          <p:cNvSpPr/>
          <p:nvPr/>
        </p:nvSpPr>
        <p:spPr>
          <a:xfrm>
            <a:off x="15788832" y="6869786"/>
            <a:ext cx="458238" cy="412414"/>
          </a:xfrm>
          <a:custGeom>
            <a:rect b="b" l="l" r="r" t="t"/>
            <a:pathLst>
              <a:path extrusionOk="0" h="412414" w="458238">
                <a:moveTo>
                  <a:pt x="0" y="0"/>
                </a:moveTo>
                <a:lnTo>
                  <a:pt x="458238" y="0"/>
                </a:lnTo>
                <a:lnTo>
                  <a:pt x="458238" y="412415"/>
                </a:lnTo>
                <a:lnTo>
                  <a:pt x="0" y="41241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6" name="Google Shape;866;p35"/>
          <p:cNvSpPr/>
          <p:nvPr/>
        </p:nvSpPr>
        <p:spPr>
          <a:xfrm>
            <a:off x="15825802" y="2746915"/>
            <a:ext cx="384298" cy="548997"/>
          </a:xfrm>
          <a:custGeom>
            <a:rect b="b" l="l" r="r" t="t"/>
            <a:pathLst>
              <a:path extrusionOk="0" h="548997" w="384298">
                <a:moveTo>
                  <a:pt x="0" y="0"/>
                </a:moveTo>
                <a:lnTo>
                  <a:pt x="384298" y="0"/>
                </a:lnTo>
                <a:lnTo>
                  <a:pt x="384298" y="548997"/>
                </a:lnTo>
                <a:lnTo>
                  <a:pt x="0" y="54899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67" name="Google Shape;867;p35"/>
          <p:cNvGrpSpPr/>
          <p:nvPr/>
        </p:nvGrpSpPr>
        <p:grpSpPr>
          <a:xfrm rot="10800000">
            <a:off x="0" y="0"/>
            <a:ext cx="3179894" cy="3378853"/>
            <a:chOff x="0" y="-38100"/>
            <a:chExt cx="554750" cy="589459"/>
          </a:xfrm>
        </p:grpSpPr>
        <p:sp>
          <p:nvSpPr>
            <p:cNvPr id="868" name="Google Shape;868;p35"/>
            <p:cNvSpPr/>
            <p:nvPr/>
          </p:nvSpPr>
          <p:spPr>
            <a:xfrm>
              <a:off x="0" y="0"/>
              <a:ext cx="554750" cy="551359"/>
            </a:xfrm>
            <a:custGeom>
              <a:rect b="b" l="l" r="r" t="t"/>
              <a:pathLst>
                <a:path extrusionOk="0" h="551359" w="554750">
                  <a:moveTo>
                    <a:pt x="0" y="0"/>
                  </a:moveTo>
                  <a:lnTo>
                    <a:pt x="554750" y="0"/>
                  </a:lnTo>
                  <a:lnTo>
                    <a:pt x="554750" y="551359"/>
                  </a:lnTo>
                  <a:lnTo>
                    <a:pt x="0" y="551359"/>
                  </a:lnTo>
                  <a:close/>
                </a:path>
              </a:pathLst>
            </a:custGeom>
            <a:solidFill>
              <a:srgbClr val="545454">
                <a:alpha val="3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9" name="Google Shape;869;p35"/>
            <p:cNvSpPr txBox="1"/>
            <p:nvPr/>
          </p:nvSpPr>
          <p:spPr>
            <a:xfrm>
              <a:off x="0" y="-38100"/>
              <a:ext cx="554750" cy="5894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70" name="Google Shape;870;p35"/>
          <p:cNvGrpSpPr/>
          <p:nvPr/>
        </p:nvGrpSpPr>
        <p:grpSpPr>
          <a:xfrm rot="10800000">
            <a:off x="2651635" y="2635429"/>
            <a:ext cx="1056517" cy="1268452"/>
            <a:chOff x="0" y="-38100"/>
            <a:chExt cx="184315" cy="221289"/>
          </a:xfrm>
        </p:grpSpPr>
        <p:sp>
          <p:nvSpPr>
            <p:cNvPr id="871" name="Google Shape;871;p35"/>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2" name="Google Shape;872;p35"/>
            <p:cNvSpPr txBox="1"/>
            <p:nvPr/>
          </p:nvSpPr>
          <p:spPr>
            <a:xfrm>
              <a:off x="0" y="-38100"/>
              <a:ext cx="184315" cy="2212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73" name="Google Shape;873;p35"/>
          <p:cNvGrpSpPr/>
          <p:nvPr/>
        </p:nvGrpSpPr>
        <p:grpSpPr>
          <a:xfrm rot="10800000">
            <a:off x="3708152" y="1585370"/>
            <a:ext cx="1056517" cy="1268452"/>
            <a:chOff x="0" y="-38100"/>
            <a:chExt cx="184315" cy="221289"/>
          </a:xfrm>
        </p:grpSpPr>
        <p:sp>
          <p:nvSpPr>
            <p:cNvPr id="874" name="Google Shape;874;p35"/>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5" name="Google Shape;875;p35"/>
            <p:cNvSpPr txBox="1"/>
            <p:nvPr/>
          </p:nvSpPr>
          <p:spPr>
            <a:xfrm>
              <a:off x="0" y="-38100"/>
              <a:ext cx="184315" cy="2212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76" name="Google Shape;876;p35"/>
          <p:cNvGrpSpPr/>
          <p:nvPr/>
        </p:nvGrpSpPr>
        <p:grpSpPr>
          <a:xfrm rot="10800000">
            <a:off x="2605420" y="535310"/>
            <a:ext cx="1056517" cy="1268452"/>
            <a:chOff x="0" y="-38100"/>
            <a:chExt cx="184315" cy="221289"/>
          </a:xfrm>
        </p:grpSpPr>
        <p:sp>
          <p:nvSpPr>
            <p:cNvPr id="877" name="Google Shape;877;p35"/>
            <p:cNvSpPr/>
            <p:nvPr/>
          </p:nvSpPr>
          <p:spPr>
            <a:xfrm>
              <a:off x="0" y="0"/>
              <a:ext cx="184315" cy="183189"/>
            </a:xfrm>
            <a:custGeom>
              <a:rect b="b" l="l" r="r" t="t"/>
              <a:pathLst>
                <a:path extrusionOk="0" h="183189" w="184315">
                  <a:moveTo>
                    <a:pt x="0" y="0"/>
                  </a:moveTo>
                  <a:lnTo>
                    <a:pt x="184315" y="0"/>
                  </a:lnTo>
                  <a:lnTo>
                    <a:pt x="184315" y="183189"/>
                  </a:lnTo>
                  <a:lnTo>
                    <a:pt x="0" y="183189"/>
                  </a:lnTo>
                  <a:close/>
                </a:path>
              </a:pathLst>
            </a:custGeom>
            <a:solidFill>
              <a:srgbClr val="FFFFF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8" name="Google Shape;878;p35"/>
            <p:cNvSpPr txBox="1"/>
            <p:nvPr/>
          </p:nvSpPr>
          <p:spPr>
            <a:xfrm>
              <a:off x="0" y="-38100"/>
              <a:ext cx="184315" cy="2212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79" name="Google Shape;879;p35"/>
          <p:cNvGrpSpPr/>
          <p:nvPr/>
        </p:nvGrpSpPr>
        <p:grpSpPr>
          <a:xfrm rot="10800000">
            <a:off x="3179894" y="9056997"/>
            <a:ext cx="6104349" cy="19091528"/>
            <a:chOff x="0" y="-38100"/>
            <a:chExt cx="1860993" cy="5820309"/>
          </a:xfrm>
        </p:grpSpPr>
        <p:sp>
          <p:nvSpPr>
            <p:cNvPr id="880" name="Google Shape;880;p35"/>
            <p:cNvSpPr/>
            <p:nvPr/>
          </p:nvSpPr>
          <p:spPr>
            <a:xfrm>
              <a:off x="0" y="0"/>
              <a:ext cx="1860993" cy="5782209"/>
            </a:xfrm>
            <a:custGeom>
              <a:rect b="b" l="l" r="r" t="t"/>
              <a:pathLst>
                <a:path extrusionOk="0" h="5782209" w="1860993">
                  <a:moveTo>
                    <a:pt x="0" y="0"/>
                  </a:moveTo>
                  <a:lnTo>
                    <a:pt x="1860993" y="0"/>
                  </a:lnTo>
                  <a:lnTo>
                    <a:pt x="1860993" y="5782209"/>
                  </a:lnTo>
                  <a:lnTo>
                    <a:pt x="0" y="5782209"/>
                  </a:lnTo>
                  <a:close/>
                </a:path>
              </a:pathLst>
            </a:custGeom>
            <a:solidFill>
              <a:srgbClr val="F0F0F0">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1" name="Google Shape;881;p35"/>
            <p:cNvSpPr txBox="1"/>
            <p:nvPr/>
          </p:nvSpPr>
          <p:spPr>
            <a:xfrm>
              <a:off x="0" y="-38100"/>
              <a:ext cx="1860993" cy="582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2" name="Google Shape;882;p35"/>
          <p:cNvGrpSpPr/>
          <p:nvPr/>
        </p:nvGrpSpPr>
        <p:grpSpPr>
          <a:xfrm rot="10800000">
            <a:off x="8374410" y="8149461"/>
            <a:ext cx="1819666" cy="1933519"/>
            <a:chOff x="0" y="-38100"/>
            <a:chExt cx="554750" cy="589459"/>
          </a:xfrm>
        </p:grpSpPr>
        <p:sp>
          <p:nvSpPr>
            <p:cNvPr id="883" name="Google Shape;883;p35"/>
            <p:cNvSpPr/>
            <p:nvPr/>
          </p:nvSpPr>
          <p:spPr>
            <a:xfrm>
              <a:off x="0" y="0"/>
              <a:ext cx="554750" cy="551359"/>
            </a:xfrm>
            <a:custGeom>
              <a:rect b="b" l="l" r="r" t="t"/>
              <a:pathLst>
                <a:path extrusionOk="0" h="551359" w="554750">
                  <a:moveTo>
                    <a:pt x="0" y="0"/>
                  </a:moveTo>
                  <a:lnTo>
                    <a:pt x="554750" y="0"/>
                  </a:lnTo>
                  <a:lnTo>
                    <a:pt x="554750" y="551359"/>
                  </a:lnTo>
                  <a:lnTo>
                    <a:pt x="0" y="551359"/>
                  </a:lnTo>
                  <a:close/>
                </a:path>
              </a:pathLst>
            </a:custGeom>
            <a:solidFill>
              <a:srgbClr val="F0F0F0">
                <a:alpha val="3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4" name="Google Shape;884;p35"/>
            <p:cNvSpPr txBox="1"/>
            <p:nvPr/>
          </p:nvSpPr>
          <p:spPr>
            <a:xfrm>
              <a:off x="0" y="-38100"/>
              <a:ext cx="554750" cy="5894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id="889" name="Google Shape;889;p3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890" name="Google Shape;890;p36"/>
          <p:cNvGrpSpPr/>
          <p:nvPr/>
        </p:nvGrpSpPr>
        <p:grpSpPr>
          <a:xfrm>
            <a:off x="774218" y="2213566"/>
            <a:ext cx="5097641" cy="7472652"/>
            <a:chOff x="0" y="-19050"/>
            <a:chExt cx="1342589" cy="1968106"/>
          </a:xfrm>
        </p:grpSpPr>
        <p:sp>
          <p:nvSpPr>
            <p:cNvPr id="891" name="Google Shape;891;p3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2" name="Google Shape;892;p36"/>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3" name="Google Shape;893;p36"/>
          <p:cNvGrpSpPr/>
          <p:nvPr/>
        </p:nvGrpSpPr>
        <p:grpSpPr>
          <a:xfrm>
            <a:off x="6109984" y="2213566"/>
            <a:ext cx="11512980" cy="7472652"/>
            <a:chOff x="0" y="-19050"/>
            <a:chExt cx="3032225" cy="1968106"/>
          </a:xfrm>
        </p:grpSpPr>
        <p:sp>
          <p:nvSpPr>
            <p:cNvPr id="894" name="Google Shape;894;p3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5" name="Google Shape;895;p36"/>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6" name="Google Shape;896;p36"/>
          <p:cNvGrpSpPr/>
          <p:nvPr/>
        </p:nvGrpSpPr>
        <p:grpSpPr>
          <a:xfrm>
            <a:off x="1139005" y="2494284"/>
            <a:ext cx="4368067" cy="719567"/>
            <a:chOff x="0" y="-19050"/>
            <a:chExt cx="1150437" cy="189516"/>
          </a:xfrm>
        </p:grpSpPr>
        <p:sp>
          <p:nvSpPr>
            <p:cNvPr id="897" name="Google Shape;897;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8" name="Google Shape;898;p3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9" name="Google Shape;899;p36"/>
          <p:cNvGrpSpPr/>
          <p:nvPr/>
        </p:nvGrpSpPr>
        <p:grpSpPr>
          <a:xfrm>
            <a:off x="9682440" y="2494284"/>
            <a:ext cx="4368067" cy="719567"/>
            <a:chOff x="0" y="-19050"/>
            <a:chExt cx="1150437" cy="189516"/>
          </a:xfrm>
        </p:grpSpPr>
        <p:sp>
          <p:nvSpPr>
            <p:cNvPr id="900" name="Google Shape;900;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1" name="Google Shape;901;p3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2" name="Google Shape;902;p36"/>
          <p:cNvGrpSpPr/>
          <p:nvPr/>
        </p:nvGrpSpPr>
        <p:grpSpPr>
          <a:xfrm>
            <a:off x="1139005" y="7128683"/>
            <a:ext cx="4368067" cy="719567"/>
            <a:chOff x="0" y="-19050"/>
            <a:chExt cx="1150437" cy="189516"/>
          </a:xfrm>
        </p:grpSpPr>
        <p:sp>
          <p:nvSpPr>
            <p:cNvPr id="903" name="Google Shape;903;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4" name="Google Shape;904;p36"/>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5" name="Google Shape;905;p36"/>
          <p:cNvGrpSpPr/>
          <p:nvPr/>
        </p:nvGrpSpPr>
        <p:grpSpPr>
          <a:xfrm>
            <a:off x="1496578" y="8172979"/>
            <a:ext cx="754204" cy="771881"/>
            <a:chOff x="0" y="-19050"/>
            <a:chExt cx="812800" cy="831850"/>
          </a:xfrm>
        </p:grpSpPr>
        <p:sp>
          <p:nvSpPr>
            <p:cNvPr id="906" name="Google Shape;906;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7" name="Google Shape;907;p3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8" name="Google Shape;908;p36"/>
          <p:cNvGrpSpPr/>
          <p:nvPr/>
        </p:nvGrpSpPr>
        <p:grpSpPr>
          <a:xfrm>
            <a:off x="2430141" y="8172979"/>
            <a:ext cx="754204" cy="771881"/>
            <a:chOff x="0" y="-19050"/>
            <a:chExt cx="812800" cy="831850"/>
          </a:xfrm>
        </p:grpSpPr>
        <p:sp>
          <p:nvSpPr>
            <p:cNvPr id="909" name="Google Shape;909;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4545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0" name="Google Shape;910;p3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11" name="Google Shape;911;p36"/>
          <p:cNvGrpSpPr/>
          <p:nvPr/>
        </p:nvGrpSpPr>
        <p:grpSpPr>
          <a:xfrm>
            <a:off x="3363704" y="8172979"/>
            <a:ext cx="754204" cy="771881"/>
            <a:chOff x="0" y="-19050"/>
            <a:chExt cx="812800" cy="831850"/>
          </a:xfrm>
        </p:grpSpPr>
        <p:sp>
          <p:nvSpPr>
            <p:cNvPr id="912" name="Google Shape;912;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C1A8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3" name="Google Shape;913;p3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14" name="Google Shape;914;p36"/>
          <p:cNvGrpSpPr/>
          <p:nvPr/>
        </p:nvGrpSpPr>
        <p:grpSpPr>
          <a:xfrm>
            <a:off x="4294343" y="8172979"/>
            <a:ext cx="754204" cy="771881"/>
            <a:chOff x="0" y="-19050"/>
            <a:chExt cx="812800" cy="831850"/>
          </a:xfrm>
        </p:grpSpPr>
        <p:sp>
          <p:nvSpPr>
            <p:cNvPr id="915" name="Google Shape;915;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6" name="Google Shape;916;p36"/>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17" name="Google Shape;917;p36"/>
          <p:cNvSpPr txBox="1"/>
          <p:nvPr/>
        </p:nvSpPr>
        <p:spPr>
          <a:xfrm>
            <a:off x="1232396" y="3322962"/>
            <a:ext cx="4181285" cy="64236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2100" u="none" strike="noStrike">
                <a:solidFill>
                  <a:srgbClr val="000000"/>
                </a:solidFill>
                <a:latin typeface="Darker Grotesque"/>
                <a:ea typeface="Darker Grotesque"/>
                <a:cs typeface="Darker Grotesque"/>
                <a:sym typeface="Darker Grotesque"/>
              </a:rPr>
              <a:t>This presentation template</a:t>
            </a:r>
            <a:endParaRPr/>
          </a:p>
          <a:p>
            <a:pPr indent="0" lvl="0" marL="0" marR="0" rtl="0" algn="ctr">
              <a:lnSpc>
                <a:spcPct val="122000"/>
              </a:lnSpc>
              <a:spcBef>
                <a:spcPts val="0"/>
              </a:spcBef>
              <a:spcAft>
                <a:spcPts val="0"/>
              </a:spcAft>
              <a:buNone/>
            </a:pPr>
            <a:r>
              <a:rPr lang="en-US" sz="2100" u="none" strike="noStrike">
                <a:solidFill>
                  <a:srgbClr val="000000"/>
                </a:solidFill>
                <a:latin typeface="Darker Grotesque"/>
                <a:ea typeface="Darker Grotesque"/>
                <a:cs typeface="Darker Grotesque"/>
                <a:sym typeface="Darker Grotesque"/>
              </a:rPr>
              <a:t>uses the following free fonts:</a:t>
            </a:r>
            <a:endParaRPr/>
          </a:p>
        </p:txBody>
      </p:sp>
      <p:sp>
        <p:nvSpPr>
          <p:cNvPr id="918" name="Google Shape;918;p36"/>
          <p:cNvSpPr txBox="1"/>
          <p:nvPr/>
        </p:nvSpPr>
        <p:spPr>
          <a:xfrm>
            <a:off x="1232396" y="6610939"/>
            <a:ext cx="4368067" cy="3185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2100">
                <a:solidFill>
                  <a:srgbClr val="000000"/>
                </a:solidFill>
                <a:latin typeface="Darker Grotesque"/>
                <a:ea typeface="Darker Grotesque"/>
                <a:cs typeface="Darker Grotesque"/>
                <a:sym typeface="Darker Grotesque"/>
              </a:rPr>
              <a:t>You can find these fonts online too.</a:t>
            </a:r>
            <a:endParaRPr/>
          </a:p>
        </p:txBody>
      </p:sp>
      <p:sp>
        <p:nvSpPr>
          <p:cNvPr id="919" name="Google Shape;919;p36"/>
          <p:cNvSpPr txBox="1"/>
          <p:nvPr/>
        </p:nvSpPr>
        <p:spPr>
          <a:xfrm>
            <a:off x="1804711" y="4274986"/>
            <a:ext cx="3150536" cy="2140839"/>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2100">
                <a:solidFill>
                  <a:srgbClr val="000000"/>
                </a:solidFill>
                <a:latin typeface="Darker Grotesque"/>
                <a:ea typeface="Darker Grotesque"/>
                <a:cs typeface="Darker Grotesque"/>
                <a:sym typeface="Darker Grotesque"/>
              </a:rPr>
              <a:t>TITLES:</a:t>
            </a:r>
            <a:endParaRPr/>
          </a:p>
          <a:p>
            <a:pPr indent="0" lvl="0" marL="0" marR="0" rtl="0" algn="ctr">
              <a:lnSpc>
                <a:spcPct val="103000"/>
              </a:lnSpc>
              <a:spcBef>
                <a:spcPts val="0"/>
              </a:spcBef>
              <a:spcAft>
                <a:spcPts val="0"/>
              </a:spcAft>
              <a:buNone/>
            </a:pPr>
            <a:r>
              <a:rPr lang="en-US" sz="2100">
                <a:solidFill>
                  <a:srgbClr val="000000"/>
                </a:solidFill>
                <a:latin typeface="Darker Grotesque"/>
                <a:ea typeface="Darker Grotesque"/>
                <a:cs typeface="Darker Grotesque"/>
                <a:sym typeface="Darker Grotesque"/>
              </a:rPr>
              <a:t>ARCHIVO BLACK</a:t>
            </a:r>
            <a:endParaRPr/>
          </a:p>
          <a:p>
            <a:pPr indent="0" lvl="0" marL="0" marR="0" rtl="0" algn="ctr">
              <a:lnSpc>
                <a:spcPct val="103000"/>
              </a:lnSpc>
              <a:spcBef>
                <a:spcPts val="0"/>
              </a:spcBef>
              <a:spcAft>
                <a:spcPts val="0"/>
              </a:spcAft>
              <a:buNone/>
            </a:pPr>
            <a:r>
              <a:t/>
            </a:r>
            <a:endParaRPr sz="2100">
              <a:solidFill>
                <a:srgbClr val="000000"/>
              </a:solidFill>
              <a:latin typeface="Darker Grotesque"/>
              <a:ea typeface="Darker Grotesque"/>
              <a:cs typeface="Darker Grotesque"/>
              <a:sym typeface="Darker Grotesque"/>
            </a:endParaRPr>
          </a:p>
          <a:p>
            <a:pPr indent="0" lvl="0" marL="0" marR="0" rtl="0" algn="ctr">
              <a:lnSpc>
                <a:spcPct val="103000"/>
              </a:lnSpc>
              <a:spcBef>
                <a:spcPts val="0"/>
              </a:spcBef>
              <a:spcAft>
                <a:spcPts val="0"/>
              </a:spcAft>
              <a:buNone/>
            </a:pPr>
            <a:r>
              <a:rPr b="1" lang="en-US" sz="2100">
                <a:solidFill>
                  <a:srgbClr val="000000"/>
                </a:solidFill>
                <a:latin typeface="Darker Grotesque"/>
                <a:ea typeface="Darker Grotesque"/>
                <a:cs typeface="Darker Grotesque"/>
                <a:sym typeface="Darker Grotesque"/>
              </a:rPr>
              <a:t>HEADERS:</a:t>
            </a:r>
            <a:endParaRPr/>
          </a:p>
          <a:p>
            <a:pPr indent="0" lvl="0" marL="0" marR="0" rtl="0" algn="ctr">
              <a:lnSpc>
                <a:spcPct val="103000"/>
              </a:lnSpc>
              <a:spcBef>
                <a:spcPts val="0"/>
              </a:spcBef>
              <a:spcAft>
                <a:spcPts val="0"/>
              </a:spcAft>
              <a:buNone/>
            </a:pPr>
            <a:r>
              <a:rPr lang="en-US" sz="2100">
                <a:solidFill>
                  <a:srgbClr val="000000"/>
                </a:solidFill>
                <a:latin typeface="Darker Grotesque"/>
                <a:ea typeface="Darker Grotesque"/>
                <a:cs typeface="Darker Grotesque"/>
                <a:sym typeface="Darker Grotesque"/>
              </a:rPr>
              <a:t>ARCHIVO BLACK</a:t>
            </a:r>
            <a:endParaRPr/>
          </a:p>
          <a:p>
            <a:pPr indent="0" lvl="0" marL="0" marR="0" rtl="0" algn="ctr">
              <a:lnSpc>
                <a:spcPct val="103000"/>
              </a:lnSpc>
              <a:spcBef>
                <a:spcPts val="0"/>
              </a:spcBef>
              <a:spcAft>
                <a:spcPts val="0"/>
              </a:spcAft>
              <a:buNone/>
            </a:pPr>
            <a:r>
              <a:t/>
            </a:r>
            <a:endParaRPr sz="2100">
              <a:solidFill>
                <a:srgbClr val="000000"/>
              </a:solidFill>
              <a:latin typeface="Darker Grotesque"/>
              <a:ea typeface="Darker Grotesque"/>
              <a:cs typeface="Darker Grotesque"/>
              <a:sym typeface="Darker Grotesque"/>
            </a:endParaRPr>
          </a:p>
          <a:p>
            <a:pPr indent="0" lvl="0" marL="0" marR="0" rtl="0" algn="ctr">
              <a:lnSpc>
                <a:spcPct val="103000"/>
              </a:lnSpc>
              <a:spcBef>
                <a:spcPts val="0"/>
              </a:spcBef>
              <a:spcAft>
                <a:spcPts val="0"/>
              </a:spcAft>
              <a:buNone/>
            </a:pPr>
            <a:r>
              <a:rPr b="1" lang="en-US" sz="2100">
                <a:solidFill>
                  <a:srgbClr val="000000"/>
                </a:solidFill>
                <a:latin typeface="Darker Grotesque"/>
                <a:ea typeface="Darker Grotesque"/>
                <a:cs typeface="Darker Grotesque"/>
                <a:sym typeface="Darker Grotesque"/>
              </a:rPr>
              <a:t>BODY COPY:</a:t>
            </a:r>
            <a:endParaRPr/>
          </a:p>
          <a:p>
            <a:pPr indent="0" lvl="0" marL="0" marR="0" rtl="0" algn="ctr">
              <a:lnSpc>
                <a:spcPct val="103000"/>
              </a:lnSpc>
              <a:spcBef>
                <a:spcPts val="0"/>
              </a:spcBef>
              <a:spcAft>
                <a:spcPts val="0"/>
              </a:spcAft>
              <a:buNone/>
            </a:pPr>
            <a:r>
              <a:rPr lang="en-US" sz="2100">
                <a:solidFill>
                  <a:srgbClr val="000000"/>
                </a:solidFill>
                <a:latin typeface="Darker Grotesque"/>
                <a:ea typeface="Darker Grotesque"/>
                <a:cs typeface="Darker Grotesque"/>
                <a:sym typeface="Darker Grotesque"/>
              </a:rPr>
              <a:t>DARKER GROTESQUE</a:t>
            </a:r>
            <a:endParaRPr/>
          </a:p>
        </p:txBody>
      </p:sp>
      <p:sp>
        <p:nvSpPr>
          <p:cNvPr id="920" name="Google Shape;920;p36"/>
          <p:cNvSpPr txBox="1"/>
          <p:nvPr/>
        </p:nvSpPr>
        <p:spPr>
          <a:xfrm>
            <a:off x="1262994" y="9068308"/>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Darker Grotesque"/>
                <a:ea typeface="Darker Grotesque"/>
                <a:cs typeface="Darker Grotesque"/>
                <a:sym typeface="Darker Grotesque"/>
              </a:rPr>
              <a:t>#000000</a:t>
            </a:r>
            <a:endParaRPr/>
          </a:p>
        </p:txBody>
      </p:sp>
      <p:sp>
        <p:nvSpPr>
          <p:cNvPr id="921" name="Google Shape;921;p36"/>
          <p:cNvSpPr txBox="1"/>
          <p:nvPr/>
        </p:nvSpPr>
        <p:spPr>
          <a:xfrm>
            <a:off x="2196557" y="9068308"/>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Darker Grotesque"/>
                <a:ea typeface="Darker Grotesque"/>
                <a:cs typeface="Darker Grotesque"/>
                <a:sym typeface="Darker Grotesque"/>
              </a:rPr>
              <a:t>#545454</a:t>
            </a:r>
            <a:endParaRPr/>
          </a:p>
        </p:txBody>
      </p:sp>
      <p:sp>
        <p:nvSpPr>
          <p:cNvPr id="922" name="Google Shape;922;p36"/>
          <p:cNvSpPr txBox="1"/>
          <p:nvPr/>
        </p:nvSpPr>
        <p:spPr>
          <a:xfrm>
            <a:off x="3130119" y="9068308"/>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Darker Grotesque"/>
                <a:ea typeface="Darker Grotesque"/>
                <a:cs typeface="Darker Grotesque"/>
                <a:sym typeface="Darker Grotesque"/>
              </a:rPr>
              <a:t>#EC1A83</a:t>
            </a:r>
            <a:endParaRPr/>
          </a:p>
        </p:txBody>
      </p:sp>
      <p:sp>
        <p:nvSpPr>
          <p:cNvPr id="923" name="Google Shape;923;p36"/>
          <p:cNvSpPr txBox="1"/>
          <p:nvPr/>
        </p:nvSpPr>
        <p:spPr>
          <a:xfrm>
            <a:off x="4060758" y="9068308"/>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Darker Grotesque"/>
                <a:ea typeface="Darker Grotesque"/>
                <a:cs typeface="Darker Grotesque"/>
                <a:sym typeface="Darker Grotesque"/>
              </a:rPr>
              <a:t>#FFFFFF</a:t>
            </a:r>
            <a:endParaRPr/>
          </a:p>
        </p:txBody>
      </p:sp>
      <p:sp>
        <p:nvSpPr>
          <p:cNvPr id="924" name="Google Shape;924;p36"/>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arker Grotesque"/>
                <a:ea typeface="Darker Grotesque"/>
                <a:cs typeface="Darker Grotesque"/>
                <a:sym typeface="Darker Grotesque"/>
              </a:rPr>
              <a:t>Use these design resources in your Canva Presentation.</a:t>
            </a:r>
            <a:endParaRPr/>
          </a:p>
        </p:txBody>
      </p:sp>
      <p:sp>
        <p:nvSpPr>
          <p:cNvPr id="925" name="Google Shape;925;p36"/>
          <p:cNvSpPr txBox="1"/>
          <p:nvPr/>
        </p:nvSpPr>
        <p:spPr>
          <a:xfrm>
            <a:off x="11706206" y="9810043"/>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Darker Grotesque"/>
                <a:ea typeface="Darker Grotesque"/>
                <a:cs typeface="Darker Grotesque"/>
                <a:sym typeface="Darker Grotesque"/>
              </a:rPr>
              <a:t>DON'T FORGET TO DELETE THIS PAGE BEFORE PRESENTING. </a:t>
            </a:r>
            <a:endParaRPr/>
          </a:p>
        </p:txBody>
      </p:sp>
      <p:sp>
        <p:nvSpPr>
          <p:cNvPr id="926" name="Google Shape;926;p36"/>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5706" u="none" strike="noStrike">
                <a:solidFill>
                  <a:srgbClr val="FFFFFF"/>
                </a:solidFill>
                <a:latin typeface="Archivo Black"/>
                <a:ea typeface="Archivo Black"/>
                <a:cs typeface="Archivo Black"/>
                <a:sym typeface="Archivo Black"/>
              </a:rPr>
              <a:t>RESOURCE PAGE</a:t>
            </a:r>
            <a:endParaRPr/>
          </a:p>
        </p:txBody>
      </p:sp>
      <p:sp>
        <p:nvSpPr>
          <p:cNvPr id="927" name="Google Shape;927;p36"/>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Darker Grotesque"/>
                <a:ea typeface="Darker Grotesque"/>
                <a:cs typeface="Darker Grotesque"/>
                <a:sym typeface="Darker Grotesque"/>
              </a:rPr>
              <a:t>Fonts</a:t>
            </a:r>
            <a:endParaRPr/>
          </a:p>
        </p:txBody>
      </p:sp>
      <p:sp>
        <p:nvSpPr>
          <p:cNvPr id="928" name="Google Shape;928;p36"/>
          <p:cNvSpPr txBox="1"/>
          <p:nvPr/>
        </p:nvSpPr>
        <p:spPr>
          <a:xfrm>
            <a:off x="10291206"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Darker Grotesque"/>
                <a:ea typeface="Darker Grotesque"/>
                <a:cs typeface="Darker Grotesque"/>
                <a:sym typeface="Darker Grotesque"/>
              </a:rPr>
              <a:t>Design Elements</a:t>
            </a:r>
            <a:endParaRPr/>
          </a:p>
        </p:txBody>
      </p:sp>
      <p:sp>
        <p:nvSpPr>
          <p:cNvPr id="929" name="Google Shape;929;p36"/>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Darker Grotesque"/>
                <a:ea typeface="Darker Grotesque"/>
                <a:cs typeface="Darker Grotesque"/>
                <a:sym typeface="Darker Grotesque"/>
              </a:rPr>
              <a:t>Colors</a:t>
            </a:r>
            <a:endParaRPr/>
          </a:p>
        </p:txBody>
      </p:sp>
      <p:grpSp>
        <p:nvGrpSpPr>
          <p:cNvPr id="930" name="Google Shape;930;p36"/>
          <p:cNvGrpSpPr/>
          <p:nvPr/>
        </p:nvGrpSpPr>
        <p:grpSpPr>
          <a:xfrm>
            <a:off x="6814489" y="4013951"/>
            <a:ext cx="10103969" cy="4627293"/>
            <a:chOff x="0" y="0"/>
            <a:chExt cx="13471958" cy="6169725"/>
          </a:xfrm>
        </p:grpSpPr>
        <p:sp>
          <p:nvSpPr>
            <p:cNvPr id="931" name="Google Shape;931;p36"/>
            <p:cNvSpPr/>
            <p:nvPr/>
          </p:nvSpPr>
          <p:spPr>
            <a:xfrm>
              <a:off x="10992503" y="1794233"/>
              <a:ext cx="947254" cy="814638"/>
            </a:xfrm>
            <a:custGeom>
              <a:rect b="b" l="l" r="r" t="t"/>
              <a:pathLst>
                <a:path extrusionOk="0" h="814638" w="947254">
                  <a:moveTo>
                    <a:pt x="0" y="0"/>
                  </a:moveTo>
                  <a:lnTo>
                    <a:pt x="947253" y="0"/>
                  </a:lnTo>
                  <a:lnTo>
                    <a:pt x="947253" y="814638"/>
                  </a:lnTo>
                  <a:lnTo>
                    <a:pt x="0" y="8146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2" name="Google Shape;932;p36"/>
            <p:cNvSpPr/>
            <p:nvPr/>
          </p:nvSpPr>
          <p:spPr>
            <a:xfrm>
              <a:off x="12724521" y="3368459"/>
              <a:ext cx="673252" cy="930373"/>
            </a:xfrm>
            <a:custGeom>
              <a:rect b="b" l="l" r="r" t="t"/>
              <a:pathLst>
                <a:path extrusionOk="0" h="930373" w="673252">
                  <a:moveTo>
                    <a:pt x="0" y="0"/>
                  </a:moveTo>
                  <a:lnTo>
                    <a:pt x="673252" y="0"/>
                  </a:lnTo>
                  <a:lnTo>
                    <a:pt x="673252" y="930374"/>
                  </a:lnTo>
                  <a:lnTo>
                    <a:pt x="0" y="93037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3" name="Google Shape;933;p36"/>
            <p:cNvSpPr/>
            <p:nvPr/>
          </p:nvSpPr>
          <p:spPr>
            <a:xfrm>
              <a:off x="11189229" y="3467581"/>
              <a:ext cx="554671" cy="831251"/>
            </a:xfrm>
            <a:custGeom>
              <a:rect b="b" l="l" r="r" t="t"/>
              <a:pathLst>
                <a:path extrusionOk="0" h="831251" w="554671">
                  <a:moveTo>
                    <a:pt x="0" y="0"/>
                  </a:moveTo>
                  <a:lnTo>
                    <a:pt x="554672" y="0"/>
                  </a:lnTo>
                  <a:lnTo>
                    <a:pt x="554672" y="831252"/>
                  </a:lnTo>
                  <a:lnTo>
                    <a:pt x="0" y="83125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4" name="Google Shape;934;p36"/>
            <p:cNvSpPr/>
            <p:nvPr/>
          </p:nvSpPr>
          <p:spPr>
            <a:xfrm>
              <a:off x="12552062" y="5136908"/>
              <a:ext cx="919896" cy="831251"/>
            </a:xfrm>
            <a:custGeom>
              <a:rect b="b" l="l" r="r" t="t"/>
              <a:pathLst>
                <a:path extrusionOk="0" h="831251" w="919896">
                  <a:moveTo>
                    <a:pt x="0" y="0"/>
                  </a:moveTo>
                  <a:lnTo>
                    <a:pt x="919896" y="0"/>
                  </a:lnTo>
                  <a:lnTo>
                    <a:pt x="919896" y="831251"/>
                  </a:lnTo>
                  <a:lnTo>
                    <a:pt x="0" y="83125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5" name="Google Shape;935;p36"/>
            <p:cNvSpPr/>
            <p:nvPr/>
          </p:nvSpPr>
          <p:spPr>
            <a:xfrm>
              <a:off x="12552062" y="49561"/>
              <a:ext cx="831251" cy="831251"/>
            </a:xfrm>
            <a:custGeom>
              <a:rect b="b" l="l" r="r" t="t"/>
              <a:pathLst>
                <a:path extrusionOk="0" h="831251" w="831251">
                  <a:moveTo>
                    <a:pt x="0" y="0"/>
                  </a:moveTo>
                  <a:lnTo>
                    <a:pt x="831252" y="0"/>
                  </a:lnTo>
                  <a:lnTo>
                    <a:pt x="831252" y="831251"/>
                  </a:lnTo>
                  <a:lnTo>
                    <a:pt x="0" y="83125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6" name="Google Shape;936;p36"/>
            <p:cNvSpPr/>
            <p:nvPr/>
          </p:nvSpPr>
          <p:spPr>
            <a:xfrm>
              <a:off x="10887150" y="57868"/>
              <a:ext cx="1137268" cy="698903"/>
            </a:xfrm>
            <a:custGeom>
              <a:rect b="b" l="l" r="r" t="t"/>
              <a:pathLst>
                <a:path extrusionOk="0" h="698903" w="1137268">
                  <a:moveTo>
                    <a:pt x="0" y="0"/>
                  </a:moveTo>
                  <a:lnTo>
                    <a:pt x="1137269" y="0"/>
                  </a:lnTo>
                  <a:lnTo>
                    <a:pt x="1137269" y="698903"/>
                  </a:lnTo>
                  <a:lnTo>
                    <a:pt x="0" y="698903"/>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7" name="Google Shape;937;p36"/>
            <p:cNvSpPr/>
            <p:nvPr/>
          </p:nvSpPr>
          <p:spPr>
            <a:xfrm>
              <a:off x="12467400" y="1794233"/>
              <a:ext cx="930373" cy="930373"/>
            </a:xfrm>
            <a:custGeom>
              <a:rect b="b" l="l" r="r" t="t"/>
              <a:pathLst>
                <a:path extrusionOk="0" h="930373" w="930373">
                  <a:moveTo>
                    <a:pt x="0" y="0"/>
                  </a:moveTo>
                  <a:lnTo>
                    <a:pt x="930373" y="0"/>
                  </a:lnTo>
                  <a:lnTo>
                    <a:pt x="930373" y="930373"/>
                  </a:lnTo>
                  <a:lnTo>
                    <a:pt x="0" y="93037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8" name="Google Shape;938;p36"/>
            <p:cNvSpPr/>
            <p:nvPr/>
          </p:nvSpPr>
          <p:spPr>
            <a:xfrm>
              <a:off x="11096023" y="5157542"/>
              <a:ext cx="647878" cy="930373"/>
            </a:xfrm>
            <a:custGeom>
              <a:rect b="b" l="l" r="r" t="t"/>
              <a:pathLst>
                <a:path extrusionOk="0" h="930373" w="647878">
                  <a:moveTo>
                    <a:pt x="0" y="0"/>
                  </a:moveTo>
                  <a:lnTo>
                    <a:pt x="647878" y="0"/>
                  </a:lnTo>
                  <a:lnTo>
                    <a:pt x="647878" y="930373"/>
                  </a:lnTo>
                  <a:lnTo>
                    <a:pt x="0" y="930373"/>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9" name="Google Shape;939;p36"/>
            <p:cNvSpPr/>
            <p:nvPr/>
          </p:nvSpPr>
          <p:spPr>
            <a:xfrm>
              <a:off x="6657928" y="9141"/>
              <a:ext cx="817037" cy="930373"/>
            </a:xfrm>
            <a:custGeom>
              <a:rect b="b" l="l" r="r" t="t"/>
              <a:pathLst>
                <a:path extrusionOk="0" h="930373" w="817037">
                  <a:moveTo>
                    <a:pt x="0" y="0"/>
                  </a:moveTo>
                  <a:lnTo>
                    <a:pt x="817036" y="0"/>
                  </a:lnTo>
                  <a:lnTo>
                    <a:pt x="817036" y="930373"/>
                  </a:lnTo>
                  <a:lnTo>
                    <a:pt x="0" y="930373"/>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0" name="Google Shape;940;p36"/>
            <p:cNvSpPr/>
            <p:nvPr/>
          </p:nvSpPr>
          <p:spPr>
            <a:xfrm>
              <a:off x="9356988" y="177941"/>
              <a:ext cx="1078704" cy="641339"/>
            </a:xfrm>
            <a:custGeom>
              <a:rect b="b" l="l" r="r" t="t"/>
              <a:pathLst>
                <a:path extrusionOk="0" h="641339" w="1078704">
                  <a:moveTo>
                    <a:pt x="0" y="0"/>
                  </a:moveTo>
                  <a:lnTo>
                    <a:pt x="1078704" y="0"/>
                  </a:lnTo>
                  <a:lnTo>
                    <a:pt x="1078704" y="641339"/>
                  </a:lnTo>
                  <a:lnTo>
                    <a:pt x="0" y="641339"/>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1" name="Google Shape;941;p36"/>
            <p:cNvSpPr/>
            <p:nvPr/>
          </p:nvSpPr>
          <p:spPr>
            <a:xfrm>
              <a:off x="1294100" y="58702"/>
              <a:ext cx="831251" cy="831251"/>
            </a:xfrm>
            <a:custGeom>
              <a:rect b="b" l="l" r="r" t="t"/>
              <a:pathLst>
                <a:path extrusionOk="0" h="831251" w="831251">
                  <a:moveTo>
                    <a:pt x="0" y="0"/>
                  </a:moveTo>
                  <a:lnTo>
                    <a:pt x="831252" y="0"/>
                  </a:lnTo>
                  <a:lnTo>
                    <a:pt x="831252" y="831251"/>
                  </a:lnTo>
                  <a:lnTo>
                    <a:pt x="0" y="83125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2" name="Google Shape;942;p36"/>
            <p:cNvSpPr/>
            <p:nvPr/>
          </p:nvSpPr>
          <p:spPr>
            <a:xfrm>
              <a:off x="6753" y="58702"/>
              <a:ext cx="831251" cy="831251"/>
            </a:xfrm>
            <a:custGeom>
              <a:rect b="b" l="l" r="r" t="t"/>
              <a:pathLst>
                <a:path extrusionOk="0" h="831251" w="831251">
                  <a:moveTo>
                    <a:pt x="0" y="0"/>
                  </a:moveTo>
                  <a:lnTo>
                    <a:pt x="831251" y="0"/>
                  </a:lnTo>
                  <a:lnTo>
                    <a:pt x="831251" y="831251"/>
                  </a:lnTo>
                  <a:lnTo>
                    <a:pt x="0" y="831251"/>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3" name="Google Shape;943;p36"/>
            <p:cNvSpPr/>
            <p:nvPr/>
          </p:nvSpPr>
          <p:spPr>
            <a:xfrm>
              <a:off x="5239057" y="34051"/>
              <a:ext cx="922484" cy="880553"/>
            </a:xfrm>
            <a:custGeom>
              <a:rect b="b" l="l" r="r" t="t"/>
              <a:pathLst>
                <a:path extrusionOk="0" h="880553" w="922484">
                  <a:moveTo>
                    <a:pt x="0" y="0"/>
                  </a:moveTo>
                  <a:lnTo>
                    <a:pt x="922484" y="0"/>
                  </a:lnTo>
                  <a:lnTo>
                    <a:pt x="922484" y="880553"/>
                  </a:lnTo>
                  <a:lnTo>
                    <a:pt x="0" y="880553"/>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4" name="Google Shape;944;p36"/>
            <p:cNvSpPr/>
            <p:nvPr/>
          </p:nvSpPr>
          <p:spPr>
            <a:xfrm>
              <a:off x="2600248" y="9141"/>
              <a:ext cx="923607" cy="930373"/>
            </a:xfrm>
            <a:custGeom>
              <a:rect b="b" l="l" r="r" t="t"/>
              <a:pathLst>
                <a:path extrusionOk="0" h="930373" w="923607">
                  <a:moveTo>
                    <a:pt x="0" y="0"/>
                  </a:moveTo>
                  <a:lnTo>
                    <a:pt x="923607" y="0"/>
                  </a:lnTo>
                  <a:lnTo>
                    <a:pt x="923607" y="930373"/>
                  </a:lnTo>
                  <a:lnTo>
                    <a:pt x="0" y="930373"/>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5" name="Google Shape;945;p36"/>
            <p:cNvSpPr/>
            <p:nvPr/>
          </p:nvSpPr>
          <p:spPr>
            <a:xfrm>
              <a:off x="3989352" y="0"/>
              <a:ext cx="770401" cy="939514"/>
            </a:xfrm>
            <a:custGeom>
              <a:rect b="b" l="l" r="r" t="t"/>
              <a:pathLst>
                <a:path extrusionOk="0" h="939514" w="770401">
                  <a:moveTo>
                    <a:pt x="0" y="0"/>
                  </a:moveTo>
                  <a:lnTo>
                    <a:pt x="770401" y="0"/>
                  </a:lnTo>
                  <a:lnTo>
                    <a:pt x="770401" y="939514"/>
                  </a:lnTo>
                  <a:lnTo>
                    <a:pt x="0" y="939514"/>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6" name="Google Shape;946;p36"/>
            <p:cNvSpPr/>
            <p:nvPr/>
          </p:nvSpPr>
          <p:spPr>
            <a:xfrm>
              <a:off x="7993230" y="58702"/>
              <a:ext cx="875018" cy="879817"/>
            </a:xfrm>
            <a:custGeom>
              <a:rect b="b" l="l" r="r" t="t"/>
              <a:pathLst>
                <a:path extrusionOk="0" h="879817" w="875018">
                  <a:moveTo>
                    <a:pt x="0" y="0"/>
                  </a:moveTo>
                  <a:lnTo>
                    <a:pt x="875019" y="0"/>
                  </a:lnTo>
                  <a:lnTo>
                    <a:pt x="875019" y="879817"/>
                  </a:lnTo>
                  <a:lnTo>
                    <a:pt x="0" y="879817"/>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7" name="Google Shape;947;p36"/>
            <p:cNvSpPr/>
            <p:nvPr/>
          </p:nvSpPr>
          <p:spPr>
            <a:xfrm>
              <a:off x="7899702" y="1718960"/>
              <a:ext cx="751065" cy="930373"/>
            </a:xfrm>
            <a:custGeom>
              <a:rect b="b" l="l" r="r" t="t"/>
              <a:pathLst>
                <a:path extrusionOk="0" h="930373" w="751065">
                  <a:moveTo>
                    <a:pt x="0" y="0"/>
                  </a:moveTo>
                  <a:lnTo>
                    <a:pt x="751065" y="0"/>
                  </a:lnTo>
                  <a:lnTo>
                    <a:pt x="751065" y="930373"/>
                  </a:lnTo>
                  <a:lnTo>
                    <a:pt x="0" y="930373"/>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8" name="Google Shape;948;p36"/>
            <p:cNvSpPr/>
            <p:nvPr/>
          </p:nvSpPr>
          <p:spPr>
            <a:xfrm>
              <a:off x="6281309" y="1718960"/>
              <a:ext cx="1011275" cy="930373"/>
            </a:xfrm>
            <a:custGeom>
              <a:rect b="b" l="l" r="r" t="t"/>
              <a:pathLst>
                <a:path extrusionOk="0" h="930373" w="1011275">
                  <a:moveTo>
                    <a:pt x="0" y="0"/>
                  </a:moveTo>
                  <a:lnTo>
                    <a:pt x="1011275" y="0"/>
                  </a:lnTo>
                  <a:lnTo>
                    <a:pt x="1011275" y="930373"/>
                  </a:lnTo>
                  <a:lnTo>
                    <a:pt x="0" y="930373"/>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9" name="Google Shape;949;p36"/>
            <p:cNvSpPr/>
            <p:nvPr/>
          </p:nvSpPr>
          <p:spPr>
            <a:xfrm>
              <a:off x="9320345" y="1929947"/>
              <a:ext cx="1063214" cy="610865"/>
            </a:xfrm>
            <a:custGeom>
              <a:rect b="b" l="l" r="r" t="t"/>
              <a:pathLst>
                <a:path extrusionOk="0" h="610865" w="1063214">
                  <a:moveTo>
                    <a:pt x="0" y="0"/>
                  </a:moveTo>
                  <a:lnTo>
                    <a:pt x="1063214" y="0"/>
                  </a:lnTo>
                  <a:lnTo>
                    <a:pt x="1063214" y="610864"/>
                  </a:lnTo>
                  <a:lnTo>
                    <a:pt x="0" y="610864"/>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0" name="Google Shape;950;p36"/>
            <p:cNvSpPr/>
            <p:nvPr/>
          </p:nvSpPr>
          <p:spPr>
            <a:xfrm>
              <a:off x="3226770" y="1718960"/>
              <a:ext cx="930373" cy="930373"/>
            </a:xfrm>
            <a:custGeom>
              <a:rect b="b" l="l" r="r" t="t"/>
              <a:pathLst>
                <a:path extrusionOk="0" h="930373" w="930373">
                  <a:moveTo>
                    <a:pt x="0" y="0"/>
                  </a:moveTo>
                  <a:lnTo>
                    <a:pt x="930373" y="0"/>
                  </a:lnTo>
                  <a:lnTo>
                    <a:pt x="930373" y="930373"/>
                  </a:lnTo>
                  <a:lnTo>
                    <a:pt x="0" y="930373"/>
                  </a:lnTo>
                  <a:lnTo>
                    <a:pt x="0" y="0"/>
                  </a:lnTo>
                  <a:close/>
                </a:path>
              </a:pathLst>
            </a:custGeom>
            <a:blipFill rotWithShape="1">
              <a:blip r:embed="rId2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1" name="Google Shape;951;p36"/>
            <p:cNvSpPr/>
            <p:nvPr/>
          </p:nvSpPr>
          <p:spPr>
            <a:xfrm>
              <a:off x="6753" y="1718960"/>
              <a:ext cx="1081829" cy="930373"/>
            </a:xfrm>
            <a:custGeom>
              <a:rect b="b" l="l" r="r" t="t"/>
              <a:pathLst>
                <a:path extrusionOk="0" h="930373" w="1081829">
                  <a:moveTo>
                    <a:pt x="0" y="0"/>
                  </a:moveTo>
                  <a:lnTo>
                    <a:pt x="1081829" y="0"/>
                  </a:lnTo>
                  <a:lnTo>
                    <a:pt x="1081829" y="930373"/>
                  </a:lnTo>
                  <a:lnTo>
                    <a:pt x="0" y="930373"/>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2" name="Google Shape;952;p36"/>
            <p:cNvSpPr/>
            <p:nvPr/>
          </p:nvSpPr>
          <p:spPr>
            <a:xfrm>
              <a:off x="4654276" y="1718960"/>
              <a:ext cx="928682" cy="930373"/>
            </a:xfrm>
            <a:custGeom>
              <a:rect b="b" l="l" r="r" t="t"/>
              <a:pathLst>
                <a:path extrusionOk="0" h="930373" w="928682">
                  <a:moveTo>
                    <a:pt x="0" y="0"/>
                  </a:moveTo>
                  <a:lnTo>
                    <a:pt x="928682" y="0"/>
                  </a:lnTo>
                  <a:lnTo>
                    <a:pt x="928682" y="930373"/>
                  </a:lnTo>
                  <a:lnTo>
                    <a:pt x="0" y="930373"/>
                  </a:lnTo>
                  <a:lnTo>
                    <a:pt x="0" y="0"/>
                  </a:lnTo>
                  <a:close/>
                </a:path>
              </a:pathLst>
            </a:custGeom>
            <a:blipFill rotWithShape="1">
              <a:blip r:embed="rId2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3" name="Google Shape;953;p36"/>
            <p:cNvSpPr/>
            <p:nvPr/>
          </p:nvSpPr>
          <p:spPr>
            <a:xfrm>
              <a:off x="1692489" y="1718960"/>
              <a:ext cx="930373" cy="930373"/>
            </a:xfrm>
            <a:custGeom>
              <a:rect b="b" l="l" r="r" t="t"/>
              <a:pathLst>
                <a:path extrusionOk="0" h="930373" w="930373">
                  <a:moveTo>
                    <a:pt x="0" y="0"/>
                  </a:moveTo>
                  <a:lnTo>
                    <a:pt x="930373" y="0"/>
                  </a:lnTo>
                  <a:lnTo>
                    <a:pt x="930373" y="930373"/>
                  </a:lnTo>
                  <a:lnTo>
                    <a:pt x="0" y="930373"/>
                  </a:lnTo>
                  <a:lnTo>
                    <a:pt x="0" y="0"/>
                  </a:lnTo>
                  <a:close/>
                </a:path>
              </a:pathLst>
            </a:custGeom>
            <a:blipFill rotWithShape="1">
              <a:blip r:embed="rId2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4" name="Google Shape;954;p36"/>
            <p:cNvSpPr/>
            <p:nvPr/>
          </p:nvSpPr>
          <p:spPr>
            <a:xfrm>
              <a:off x="6786550" y="3454355"/>
              <a:ext cx="1019641" cy="804590"/>
            </a:xfrm>
            <a:custGeom>
              <a:rect b="b" l="l" r="r" t="t"/>
              <a:pathLst>
                <a:path extrusionOk="0" h="804590" w="1019641">
                  <a:moveTo>
                    <a:pt x="0" y="0"/>
                  </a:moveTo>
                  <a:lnTo>
                    <a:pt x="1019642" y="0"/>
                  </a:lnTo>
                  <a:lnTo>
                    <a:pt x="1019642" y="804590"/>
                  </a:lnTo>
                  <a:lnTo>
                    <a:pt x="0" y="804590"/>
                  </a:lnTo>
                  <a:lnTo>
                    <a:pt x="0" y="0"/>
                  </a:lnTo>
                  <a:close/>
                </a:path>
              </a:pathLst>
            </a:custGeom>
            <a:blipFill rotWithShape="1">
              <a:blip r:embed="rId2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5" name="Google Shape;955;p36"/>
            <p:cNvSpPr/>
            <p:nvPr/>
          </p:nvSpPr>
          <p:spPr>
            <a:xfrm>
              <a:off x="5223722" y="3492168"/>
              <a:ext cx="1051571" cy="632855"/>
            </a:xfrm>
            <a:custGeom>
              <a:rect b="b" l="l" r="r" t="t"/>
              <a:pathLst>
                <a:path extrusionOk="0" h="632855" w="1051571">
                  <a:moveTo>
                    <a:pt x="0" y="0"/>
                  </a:moveTo>
                  <a:lnTo>
                    <a:pt x="1051571" y="0"/>
                  </a:lnTo>
                  <a:lnTo>
                    <a:pt x="1051571" y="632854"/>
                  </a:lnTo>
                  <a:lnTo>
                    <a:pt x="0" y="632854"/>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6" name="Google Shape;956;p36"/>
            <p:cNvSpPr/>
            <p:nvPr/>
          </p:nvSpPr>
          <p:spPr>
            <a:xfrm>
              <a:off x="2747834" y="3395496"/>
              <a:ext cx="865293" cy="922308"/>
            </a:xfrm>
            <a:custGeom>
              <a:rect b="b" l="l" r="r" t="t"/>
              <a:pathLst>
                <a:path extrusionOk="0" h="922308" w="865293">
                  <a:moveTo>
                    <a:pt x="0" y="0"/>
                  </a:moveTo>
                  <a:lnTo>
                    <a:pt x="865292" y="0"/>
                  </a:lnTo>
                  <a:lnTo>
                    <a:pt x="865292" y="922308"/>
                  </a:lnTo>
                  <a:lnTo>
                    <a:pt x="0" y="922308"/>
                  </a:lnTo>
                  <a:lnTo>
                    <a:pt x="0" y="0"/>
                  </a:lnTo>
                  <a:close/>
                </a:path>
              </a:pathLst>
            </a:custGeom>
            <a:blipFill rotWithShape="1">
              <a:blip r:embed="rId2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7" name="Google Shape;957;p36"/>
            <p:cNvSpPr/>
            <p:nvPr/>
          </p:nvSpPr>
          <p:spPr>
            <a:xfrm>
              <a:off x="4124383" y="3406300"/>
              <a:ext cx="588082" cy="804590"/>
            </a:xfrm>
            <a:custGeom>
              <a:rect b="b" l="l" r="r" t="t"/>
              <a:pathLst>
                <a:path extrusionOk="0" h="804590" w="588082">
                  <a:moveTo>
                    <a:pt x="0" y="0"/>
                  </a:moveTo>
                  <a:lnTo>
                    <a:pt x="588082" y="0"/>
                  </a:lnTo>
                  <a:lnTo>
                    <a:pt x="588082" y="804590"/>
                  </a:lnTo>
                  <a:lnTo>
                    <a:pt x="0" y="804590"/>
                  </a:lnTo>
                  <a:lnTo>
                    <a:pt x="0" y="0"/>
                  </a:lnTo>
                  <a:close/>
                </a:path>
              </a:pathLst>
            </a:custGeom>
            <a:blipFill rotWithShape="1">
              <a:blip r:embed="rId3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8" name="Google Shape;958;p36"/>
            <p:cNvSpPr/>
            <p:nvPr/>
          </p:nvSpPr>
          <p:spPr>
            <a:xfrm>
              <a:off x="1561496" y="3395496"/>
              <a:ext cx="672446" cy="922308"/>
            </a:xfrm>
            <a:custGeom>
              <a:rect b="b" l="l" r="r" t="t"/>
              <a:pathLst>
                <a:path extrusionOk="0" h="922308" w="672446">
                  <a:moveTo>
                    <a:pt x="0" y="0"/>
                  </a:moveTo>
                  <a:lnTo>
                    <a:pt x="672447" y="0"/>
                  </a:lnTo>
                  <a:lnTo>
                    <a:pt x="672447" y="922308"/>
                  </a:lnTo>
                  <a:lnTo>
                    <a:pt x="0" y="922308"/>
                  </a:lnTo>
                  <a:lnTo>
                    <a:pt x="0" y="0"/>
                  </a:lnTo>
                  <a:close/>
                </a:path>
              </a:pathLst>
            </a:custGeom>
            <a:blipFill rotWithShape="1">
              <a:blip r:embed="rId3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9" name="Google Shape;959;p36"/>
            <p:cNvSpPr/>
            <p:nvPr/>
          </p:nvSpPr>
          <p:spPr>
            <a:xfrm>
              <a:off x="9638563" y="3454355"/>
              <a:ext cx="804590" cy="804590"/>
            </a:xfrm>
            <a:custGeom>
              <a:rect b="b" l="l" r="r" t="t"/>
              <a:pathLst>
                <a:path extrusionOk="0" h="804590" w="804590">
                  <a:moveTo>
                    <a:pt x="0" y="0"/>
                  </a:moveTo>
                  <a:lnTo>
                    <a:pt x="804590" y="0"/>
                  </a:lnTo>
                  <a:lnTo>
                    <a:pt x="804590" y="804590"/>
                  </a:lnTo>
                  <a:lnTo>
                    <a:pt x="0" y="804590"/>
                  </a:lnTo>
                  <a:lnTo>
                    <a:pt x="0" y="0"/>
                  </a:lnTo>
                  <a:close/>
                </a:path>
              </a:pathLst>
            </a:custGeom>
            <a:blipFill rotWithShape="1">
              <a:blip r:embed="rId3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0" name="Google Shape;960;p36"/>
            <p:cNvSpPr/>
            <p:nvPr/>
          </p:nvSpPr>
          <p:spPr>
            <a:xfrm>
              <a:off x="8321400" y="3454355"/>
              <a:ext cx="804590" cy="804590"/>
            </a:xfrm>
            <a:custGeom>
              <a:rect b="b" l="l" r="r" t="t"/>
              <a:pathLst>
                <a:path extrusionOk="0" h="804590" w="804590">
                  <a:moveTo>
                    <a:pt x="0" y="0"/>
                  </a:moveTo>
                  <a:lnTo>
                    <a:pt x="804589" y="0"/>
                  </a:lnTo>
                  <a:lnTo>
                    <a:pt x="804589" y="804590"/>
                  </a:lnTo>
                  <a:lnTo>
                    <a:pt x="0" y="804590"/>
                  </a:lnTo>
                  <a:lnTo>
                    <a:pt x="0" y="0"/>
                  </a:lnTo>
                  <a:close/>
                </a:path>
              </a:pathLst>
            </a:custGeom>
            <a:blipFill rotWithShape="1">
              <a:blip r:embed="rId3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1" name="Google Shape;961;p36"/>
            <p:cNvSpPr/>
            <p:nvPr/>
          </p:nvSpPr>
          <p:spPr>
            <a:xfrm>
              <a:off x="6753" y="3343408"/>
              <a:ext cx="1042169" cy="930373"/>
            </a:xfrm>
            <a:custGeom>
              <a:rect b="b" l="l" r="r" t="t"/>
              <a:pathLst>
                <a:path extrusionOk="0" h="930373" w="1042169">
                  <a:moveTo>
                    <a:pt x="0" y="0"/>
                  </a:moveTo>
                  <a:lnTo>
                    <a:pt x="1042169" y="0"/>
                  </a:lnTo>
                  <a:lnTo>
                    <a:pt x="1042169" y="930374"/>
                  </a:lnTo>
                  <a:lnTo>
                    <a:pt x="0" y="930374"/>
                  </a:lnTo>
                  <a:lnTo>
                    <a:pt x="0" y="0"/>
                  </a:lnTo>
                  <a:close/>
                </a:path>
              </a:pathLst>
            </a:custGeom>
            <a:blipFill rotWithShape="1">
              <a:blip r:embed="rId3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2" name="Google Shape;962;p36"/>
            <p:cNvSpPr/>
            <p:nvPr/>
          </p:nvSpPr>
          <p:spPr>
            <a:xfrm>
              <a:off x="9440728" y="5177150"/>
              <a:ext cx="796506" cy="910766"/>
            </a:xfrm>
            <a:custGeom>
              <a:rect b="b" l="l" r="r" t="t"/>
              <a:pathLst>
                <a:path extrusionOk="0" h="910766" w="796506">
                  <a:moveTo>
                    <a:pt x="0" y="0"/>
                  </a:moveTo>
                  <a:lnTo>
                    <a:pt x="796506" y="0"/>
                  </a:lnTo>
                  <a:lnTo>
                    <a:pt x="796506" y="910765"/>
                  </a:lnTo>
                  <a:lnTo>
                    <a:pt x="0" y="910765"/>
                  </a:lnTo>
                  <a:lnTo>
                    <a:pt x="0" y="0"/>
                  </a:lnTo>
                  <a:close/>
                </a:path>
              </a:pathLst>
            </a:custGeom>
            <a:blipFill rotWithShape="1">
              <a:blip r:embed="rId3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3" name="Google Shape;963;p36"/>
            <p:cNvSpPr/>
            <p:nvPr/>
          </p:nvSpPr>
          <p:spPr>
            <a:xfrm>
              <a:off x="7864027" y="5296906"/>
              <a:ext cx="958932" cy="671253"/>
            </a:xfrm>
            <a:custGeom>
              <a:rect b="b" l="l" r="r" t="t"/>
              <a:pathLst>
                <a:path extrusionOk="0" h="671253" w="958932">
                  <a:moveTo>
                    <a:pt x="0" y="0"/>
                  </a:moveTo>
                  <a:lnTo>
                    <a:pt x="958932" y="0"/>
                  </a:lnTo>
                  <a:lnTo>
                    <a:pt x="958932" y="671253"/>
                  </a:lnTo>
                  <a:lnTo>
                    <a:pt x="0" y="671253"/>
                  </a:lnTo>
                  <a:lnTo>
                    <a:pt x="0" y="0"/>
                  </a:lnTo>
                  <a:close/>
                </a:path>
              </a:pathLst>
            </a:custGeom>
            <a:blipFill rotWithShape="1">
              <a:blip r:embed="rId3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4" name="Google Shape;964;p36"/>
            <p:cNvSpPr/>
            <p:nvPr/>
          </p:nvSpPr>
          <p:spPr>
            <a:xfrm>
              <a:off x="6417419" y="5296906"/>
              <a:ext cx="820420" cy="671253"/>
            </a:xfrm>
            <a:custGeom>
              <a:rect b="b" l="l" r="r" t="t"/>
              <a:pathLst>
                <a:path extrusionOk="0" h="671253" w="820420">
                  <a:moveTo>
                    <a:pt x="0" y="0"/>
                  </a:moveTo>
                  <a:lnTo>
                    <a:pt x="820420" y="0"/>
                  </a:lnTo>
                  <a:lnTo>
                    <a:pt x="820420" y="671253"/>
                  </a:lnTo>
                  <a:lnTo>
                    <a:pt x="0" y="671253"/>
                  </a:lnTo>
                  <a:lnTo>
                    <a:pt x="0" y="0"/>
                  </a:lnTo>
                  <a:close/>
                </a:path>
              </a:pathLst>
            </a:custGeom>
            <a:blipFill rotWithShape="1">
              <a:blip r:embed="rId3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5" name="Google Shape;965;p36"/>
            <p:cNvSpPr/>
            <p:nvPr/>
          </p:nvSpPr>
          <p:spPr>
            <a:xfrm>
              <a:off x="4051934" y="5177150"/>
              <a:ext cx="458695" cy="910766"/>
            </a:xfrm>
            <a:custGeom>
              <a:rect b="b" l="l" r="r" t="t"/>
              <a:pathLst>
                <a:path extrusionOk="0" h="910766" w="458695">
                  <a:moveTo>
                    <a:pt x="0" y="0"/>
                  </a:moveTo>
                  <a:lnTo>
                    <a:pt x="458695" y="0"/>
                  </a:lnTo>
                  <a:lnTo>
                    <a:pt x="458695" y="910765"/>
                  </a:lnTo>
                  <a:lnTo>
                    <a:pt x="0" y="910765"/>
                  </a:lnTo>
                  <a:lnTo>
                    <a:pt x="0" y="0"/>
                  </a:lnTo>
                  <a:close/>
                </a:path>
              </a:pathLst>
            </a:custGeom>
            <a:blipFill rotWithShape="1">
              <a:blip r:embed="rId3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6" name="Google Shape;966;p36"/>
            <p:cNvSpPr/>
            <p:nvPr/>
          </p:nvSpPr>
          <p:spPr>
            <a:xfrm>
              <a:off x="5128398" y="5296906"/>
              <a:ext cx="671253" cy="671253"/>
            </a:xfrm>
            <a:custGeom>
              <a:rect b="b" l="l" r="r" t="t"/>
              <a:pathLst>
                <a:path extrusionOk="0" h="671253" w="671253">
                  <a:moveTo>
                    <a:pt x="0" y="0"/>
                  </a:moveTo>
                  <a:lnTo>
                    <a:pt x="671252" y="0"/>
                  </a:lnTo>
                  <a:lnTo>
                    <a:pt x="671252" y="671253"/>
                  </a:lnTo>
                  <a:lnTo>
                    <a:pt x="0" y="671253"/>
                  </a:lnTo>
                  <a:lnTo>
                    <a:pt x="0" y="0"/>
                  </a:lnTo>
                  <a:close/>
                </a:path>
              </a:pathLst>
            </a:custGeom>
            <a:blipFill rotWithShape="1">
              <a:blip r:embed="rId3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7" name="Google Shape;967;p36"/>
            <p:cNvSpPr/>
            <p:nvPr/>
          </p:nvSpPr>
          <p:spPr>
            <a:xfrm>
              <a:off x="0" y="5095341"/>
              <a:ext cx="578214" cy="1074384"/>
            </a:xfrm>
            <a:custGeom>
              <a:rect b="b" l="l" r="r" t="t"/>
              <a:pathLst>
                <a:path extrusionOk="0" h="1074384" w="578214">
                  <a:moveTo>
                    <a:pt x="0" y="0"/>
                  </a:moveTo>
                  <a:lnTo>
                    <a:pt x="578214" y="0"/>
                  </a:lnTo>
                  <a:lnTo>
                    <a:pt x="578214" y="1074384"/>
                  </a:lnTo>
                  <a:lnTo>
                    <a:pt x="0" y="1074384"/>
                  </a:lnTo>
                  <a:lnTo>
                    <a:pt x="0" y="0"/>
                  </a:lnTo>
                  <a:close/>
                </a:path>
              </a:pathLst>
            </a:custGeom>
            <a:blipFill rotWithShape="1">
              <a:blip r:embed="rId4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8" name="Google Shape;968;p36"/>
            <p:cNvSpPr/>
            <p:nvPr/>
          </p:nvSpPr>
          <p:spPr>
            <a:xfrm>
              <a:off x="1197667" y="5095341"/>
              <a:ext cx="832159" cy="1074384"/>
            </a:xfrm>
            <a:custGeom>
              <a:rect b="b" l="l" r="r" t="t"/>
              <a:pathLst>
                <a:path extrusionOk="0" h="1074384" w="832159">
                  <a:moveTo>
                    <a:pt x="0" y="0"/>
                  </a:moveTo>
                  <a:lnTo>
                    <a:pt x="832159" y="0"/>
                  </a:lnTo>
                  <a:lnTo>
                    <a:pt x="832159" y="1074384"/>
                  </a:lnTo>
                  <a:lnTo>
                    <a:pt x="0" y="1074384"/>
                  </a:lnTo>
                  <a:lnTo>
                    <a:pt x="0" y="0"/>
                  </a:lnTo>
                  <a:close/>
                </a:path>
              </a:pathLst>
            </a:custGeom>
            <a:blipFill rotWithShape="1">
              <a:blip r:embed="rId4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9" name="Google Shape;969;p36"/>
            <p:cNvSpPr/>
            <p:nvPr/>
          </p:nvSpPr>
          <p:spPr>
            <a:xfrm>
              <a:off x="2647595" y="5177150"/>
              <a:ext cx="786570" cy="910766"/>
            </a:xfrm>
            <a:custGeom>
              <a:rect b="b" l="l" r="r" t="t"/>
              <a:pathLst>
                <a:path extrusionOk="0" h="910766" w="786570">
                  <a:moveTo>
                    <a:pt x="0" y="0"/>
                  </a:moveTo>
                  <a:lnTo>
                    <a:pt x="786570" y="0"/>
                  </a:lnTo>
                  <a:lnTo>
                    <a:pt x="786570" y="910765"/>
                  </a:lnTo>
                  <a:lnTo>
                    <a:pt x="0" y="910765"/>
                  </a:lnTo>
                  <a:lnTo>
                    <a:pt x="0" y="0"/>
                  </a:lnTo>
                  <a:close/>
                </a:path>
              </a:pathLst>
            </a:custGeom>
            <a:blipFill rotWithShape="1">
              <a:blip r:embed="rId4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pic>
        <p:nvPicPr>
          <p:cNvPr id="974" name="Google Shape;974;p3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975" name="Google Shape;975;p37"/>
          <p:cNvSpPr txBox="1"/>
          <p:nvPr/>
        </p:nvSpPr>
        <p:spPr>
          <a:xfrm>
            <a:off x="6515090" y="2844292"/>
            <a:ext cx="5041132" cy="6611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arker Grotesque"/>
                <a:ea typeface="Darker Grotesque"/>
                <a:cs typeface="Darker Grotesque"/>
                <a:sym typeface="Darker Grotesque"/>
              </a:rPr>
              <a:t>This presentation template is free for everyone to use thanks to the following:</a:t>
            </a:r>
            <a:endParaRPr/>
          </a:p>
        </p:txBody>
      </p:sp>
      <p:sp>
        <p:nvSpPr>
          <p:cNvPr id="976" name="Google Shape;976;p37"/>
          <p:cNvSpPr txBox="1"/>
          <p:nvPr/>
        </p:nvSpPr>
        <p:spPr>
          <a:xfrm>
            <a:off x="7108732" y="8257423"/>
            <a:ext cx="4070535" cy="496697"/>
          </a:xfrm>
          <a:prstGeom prst="rect">
            <a:avLst/>
          </a:prstGeom>
          <a:noFill/>
          <a:ln>
            <a:noFill/>
          </a:ln>
        </p:spPr>
        <p:txBody>
          <a:bodyPr anchorCtr="0" anchor="t" bIns="0" lIns="0" spcFirstLastPara="1" rIns="0" wrap="square" tIns="0">
            <a:spAutoFit/>
          </a:bodyPr>
          <a:lstStyle/>
          <a:p>
            <a:pPr indent="0" lvl="1" marL="0" marR="0" rtl="0" algn="ctr">
              <a:lnSpc>
                <a:spcPct val="122006"/>
              </a:lnSpc>
              <a:spcBef>
                <a:spcPts val="0"/>
              </a:spcBef>
              <a:spcAft>
                <a:spcPts val="0"/>
              </a:spcAft>
              <a:buNone/>
            </a:pPr>
            <a:r>
              <a:rPr b="1" i="1" lang="en-US" sz="3199" u="none" cap="none" strike="noStrike">
                <a:solidFill>
                  <a:srgbClr val="EC1A83"/>
                </a:solidFill>
                <a:latin typeface="Darker Grotesque"/>
                <a:ea typeface="Darker Grotesque"/>
                <a:cs typeface="Darker Grotesque"/>
                <a:sym typeface="Darker Grotesque"/>
              </a:rPr>
              <a:t>HAPPY DESIGNING!</a:t>
            </a:r>
            <a:endParaRPr/>
          </a:p>
        </p:txBody>
      </p:sp>
      <p:sp>
        <p:nvSpPr>
          <p:cNvPr id="977" name="Google Shape;977;p37"/>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arker Grotesque"/>
                <a:ea typeface="Darker Grotesque"/>
                <a:cs typeface="Darker Grotesque"/>
                <a:sym typeface="Darker Grotesque"/>
              </a:rPr>
              <a:t>for the presentation template</a:t>
            </a:r>
            <a:endParaRPr/>
          </a:p>
        </p:txBody>
      </p:sp>
      <p:sp>
        <p:nvSpPr>
          <p:cNvPr id="978" name="Google Shape;978;p37"/>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arker Grotesque"/>
                <a:ea typeface="Darker Grotesque"/>
                <a:cs typeface="Darker Grotesque"/>
                <a:sym typeface="Darker Grotesque"/>
              </a:rPr>
              <a:t>for the photos</a:t>
            </a:r>
            <a:endParaRPr/>
          </a:p>
        </p:txBody>
      </p:sp>
      <p:sp>
        <p:nvSpPr>
          <p:cNvPr id="979" name="Google Shape;979;p37"/>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5706" u="none" strike="noStrike">
                <a:solidFill>
                  <a:srgbClr val="FFFFFF"/>
                </a:solidFill>
                <a:latin typeface="Archivo Black"/>
                <a:ea typeface="Archivo Black"/>
                <a:cs typeface="Archivo Black"/>
                <a:sym typeface="Archivo Black"/>
              </a:rPr>
              <a:t>CREDITS</a:t>
            </a:r>
            <a:endParaRPr/>
          </a:p>
        </p:txBody>
      </p:sp>
      <p:sp>
        <p:nvSpPr>
          <p:cNvPr id="980" name="Google Shape;980;p37"/>
          <p:cNvSpPr txBox="1"/>
          <p:nvPr/>
        </p:nvSpPr>
        <p:spPr>
          <a:xfrm>
            <a:off x="6110027" y="6272736"/>
            <a:ext cx="6067945" cy="6340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FFFFFF"/>
                </a:solidFill>
                <a:latin typeface="Darker Grotesque"/>
                <a:ea typeface="Darker Grotesque"/>
                <a:cs typeface="Darker Grotesque"/>
                <a:sym typeface="Darker Grotesque"/>
              </a:rPr>
              <a:t>Pexels, Pixabay</a:t>
            </a:r>
            <a:endParaRPr/>
          </a:p>
        </p:txBody>
      </p:sp>
      <p:sp>
        <p:nvSpPr>
          <p:cNvPr id="981" name="Google Shape;981;p37"/>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9" name="Shape 369"/>
        <p:cNvGrpSpPr/>
        <p:nvPr/>
      </p:nvGrpSpPr>
      <p:grpSpPr>
        <a:xfrm>
          <a:off x="0" y="0"/>
          <a:ext cx="0" cy="0"/>
          <a:chOff x="0" y="0"/>
          <a:chExt cx="0" cy="0"/>
        </a:xfrm>
      </p:grpSpPr>
      <p:pic>
        <p:nvPicPr>
          <p:cNvPr id="370" name="Google Shape;370;p21"/>
          <p:cNvPicPr preferRelativeResize="0"/>
          <p:nvPr/>
        </p:nvPicPr>
        <p:blipFill>
          <a:blip r:embed="rId3">
            <a:alphaModFix/>
          </a:blip>
          <a:stretch>
            <a:fillRect/>
          </a:stretch>
        </p:blipFill>
        <p:spPr>
          <a:xfrm>
            <a:off x="0" y="0"/>
            <a:ext cx="6095350" cy="5144475"/>
          </a:xfrm>
          <a:prstGeom prst="rect">
            <a:avLst/>
          </a:prstGeom>
          <a:noFill/>
          <a:ln>
            <a:noFill/>
          </a:ln>
        </p:spPr>
      </p:pic>
      <p:pic>
        <p:nvPicPr>
          <p:cNvPr id="371" name="Google Shape;371;p21"/>
          <p:cNvPicPr preferRelativeResize="0"/>
          <p:nvPr/>
        </p:nvPicPr>
        <p:blipFill>
          <a:blip r:embed="rId4">
            <a:alphaModFix/>
          </a:blip>
          <a:stretch>
            <a:fillRect/>
          </a:stretch>
        </p:blipFill>
        <p:spPr>
          <a:xfrm>
            <a:off x="6095350" y="0"/>
            <a:ext cx="6095350" cy="5144475"/>
          </a:xfrm>
          <a:prstGeom prst="rect">
            <a:avLst/>
          </a:prstGeom>
          <a:noFill/>
          <a:ln>
            <a:noFill/>
          </a:ln>
        </p:spPr>
      </p:pic>
      <p:pic>
        <p:nvPicPr>
          <p:cNvPr id="372" name="Google Shape;372;p21"/>
          <p:cNvPicPr preferRelativeResize="0"/>
          <p:nvPr/>
        </p:nvPicPr>
        <p:blipFill>
          <a:blip r:embed="rId5">
            <a:alphaModFix/>
          </a:blip>
          <a:stretch>
            <a:fillRect/>
          </a:stretch>
        </p:blipFill>
        <p:spPr>
          <a:xfrm>
            <a:off x="12192650" y="0"/>
            <a:ext cx="6095350" cy="5144475"/>
          </a:xfrm>
          <a:prstGeom prst="rect">
            <a:avLst/>
          </a:prstGeom>
          <a:noFill/>
          <a:ln>
            <a:noFill/>
          </a:ln>
        </p:spPr>
      </p:pic>
      <p:pic>
        <p:nvPicPr>
          <p:cNvPr id="373" name="Google Shape;373;p21"/>
          <p:cNvPicPr preferRelativeResize="0"/>
          <p:nvPr/>
        </p:nvPicPr>
        <p:blipFill>
          <a:blip r:embed="rId6">
            <a:alphaModFix/>
          </a:blip>
          <a:stretch>
            <a:fillRect/>
          </a:stretch>
        </p:blipFill>
        <p:spPr>
          <a:xfrm>
            <a:off x="0" y="5169600"/>
            <a:ext cx="6095350" cy="5144475"/>
          </a:xfrm>
          <a:prstGeom prst="rect">
            <a:avLst/>
          </a:prstGeom>
          <a:noFill/>
          <a:ln>
            <a:noFill/>
          </a:ln>
        </p:spPr>
      </p:pic>
      <p:pic>
        <p:nvPicPr>
          <p:cNvPr id="374" name="Google Shape;374;p21"/>
          <p:cNvPicPr preferRelativeResize="0"/>
          <p:nvPr/>
        </p:nvPicPr>
        <p:blipFill>
          <a:blip r:embed="rId7">
            <a:alphaModFix/>
          </a:blip>
          <a:stretch>
            <a:fillRect/>
          </a:stretch>
        </p:blipFill>
        <p:spPr>
          <a:xfrm>
            <a:off x="6095350" y="5144475"/>
            <a:ext cx="6125118" cy="5169599"/>
          </a:xfrm>
          <a:prstGeom prst="rect">
            <a:avLst/>
          </a:prstGeom>
          <a:noFill/>
          <a:ln>
            <a:noFill/>
          </a:ln>
        </p:spPr>
      </p:pic>
      <p:pic>
        <p:nvPicPr>
          <p:cNvPr id="375" name="Google Shape;375;p21"/>
          <p:cNvPicPr preferRelativeResize="0"/>
          <p:nvPr/>
        </p:nvPicPr>
        <p:blipFill>
          <a:blip r:embed="rId8">
            <a:alphaModFix/>
          </a:blip>
          <a:stretch>
            <a:fillRect/>
          </a:stretch>
        </p:blipFill>
        <p:spPr>
          <a:xfrm>
            <a:off x="12192650" y="5144475"/>
            <a:ext cx="6095350" cy="5144469"/>
          </a:xfrm>
          <a:prstGeom prst="rect">
            <a:avLst/>
          </a:prstGeom>
          <a:noFill/>
          <a:ln>
            <a:noFill/>
          </a:ln>
        </p:spPr>
      </p:pic>
      <p:grpSp>
        <p:nvGrpSpPr>
          <p:cNvPr id="376" name="Google Shape;376;p21"/>
          <p:cNvGrpSpPr/>
          <p:nvPr/>
        </p:nvGrpSpPr>
        <p:grpSpPr>
          <a:xfrm>
            <a:off x="264321" y="2274979"/>
            <a:ext cx="417599" cy="1481720"/>
            <a:chOff x="0" y="-38100"/>
            <a:chExt cx="109985" cy="390247"/>
          </a:xfrm>
        </p:grpSpPr>
        <p:sp>
          <p:nvSpPr>
            <p:cNvPr id="377" name="Google Shape;377;p21"/>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21"/>
            <p:cNvSpPr txBox="1"/>
            <p:nvPr/>
          </p:nvSpPr>
          <p:spPr>
            <a:xfrm>
              <a:off x="0" y="-38100"/>
              <a:ext cx="109985" cy="3902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9" name="Google Shape;379;p21"/>
          <p:cNvSpPr txBox="1"/>
          <p:nvPr/>
        </p:nvSpPr>
        <p:spPr>
          <a:xfrm>
            <a:off x="824246" y="2419640"/>
            <a:ext cx="2551800" cy="134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4353">
                <a:solidFill>
                  <a:srgbClr val="FFFFFF"/>
                </a:solidFill>
                <a:latin typeface="Darker Grotesque"/>
                <a:ea typeface="Darker Grotesque"/>
                <a:cs typeface="Darker Grotesque"/>
                <a:sym typeface="Darker Grotesque"/>
              </a:rPr>
              <a:t>Add a title here</a:t>
            </a:r>
            <a:endParaRPr/>
          </a:p>
        </p:txBody>
      </p:sp>
      <p:sp>
        <p:nvSpPr>
          <p:cNvPr id="380" name="Google Shape;380;p21"/>
          <p:cNvSpPr txBox="1"/>
          <p:nvPr/>
        </p:nvSpPr>
        <p:spPr>
          <a:xfrm>
            <a:off x="824246" y="3945829"/>
            <a:ext cx="1822286" cy="6572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lang="en-US" sz="4353">
                <a:solidFill>
                  <a:srgbClr val="FFFFFF"/>
                </a:solidFill>
                <a:latin typeface="Darker Grotesque"/>
                <a:ea typeface="Darker Grotesque"/>
                <a:cs typeface="Darker Grotesque"/>
                <a:sym typeface="Darker Grotesque"/>
              </a:rPr>
              <a:t>20:00</a:t>
            </a:r>
            <a:endParaRPr/>
          </a:p>
        </p:txBody>
      </p:sp>
      <p:grpSp>
        <p:nvGrpSpPr>
          <p:cNvPr id="381" name="Google Shape;381;p21"/>
          <p:cNvGrpSpPr/>
          <p:nvPr/>
        </p:nvGrpSpPr>
        <p:grpSpPr>
          <a:xfrm>
            <a:off x="264321" y="3895733"/>
            <a:ext cx="417599" cy="612756"/>
            <a:chOff x="0" y="-38100"/>
            <a:chExt cx="109985" cy="161384"/>
          </a:xfrm>
        </p:grpSpPr>
        <p:sp>
          <p:nvSpPr>
            <p:cNvPr id="382" name="Google Shape;382;p21"/>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21"/>
            <p:cNvSpPr txBox="1"/>
            <p:nvPr/>
          </p:nvSpPr>
          <p:spPr>
            <a:xfrm>
              <a:off x="0" y="-38100"/>
              <a:ext cx="109985" cy="1613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4" name="Google Shape;384;p21"/>
          <p:cNvGrpSpPr/>
          <p:nvPr/>
        </p:nvGrpSpPr>
        <p:grpSpPr>
          <a:xfrm>
            <a:off x="6441517" y="2274979"/>
            <a:ext cx="417599" cy="1481720"/>
            <a:chOff x="0" y="-38100"/>
            <a:chExt cx="109985" cy="390247"/>
          </a:xfrm>
        </p:grpSpPr>
        <p:sp>
          <p:nvSpPr>
            <p:cNvPr id="385" name="Google Shape;385;p21"/>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21"/>
            <p:cNvSpPr txBox="1"/>
            <p:nvPr/>
          </p:nvSpPr>
          <p:spPr>
            <a:xfrm>
              <a:off x="0" y="-38100"/>
              <a:ext cx="109985" cy="3902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7" name="Google Shape;387;p21"/>
          <p:cNvSpPr txBox="1"/>
          <p:nvPr/>
        </p:nvSpPr>
        <p:spPr>
          <a:xfrm>
            <a:off x="7001442" y="2419640"/>
            <a:ext cx="2455800" cy="134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4353">
                <a:solidFill>
                  <a:srgbClr val="FFFFFF"/>
                </a:solidFill>
                <a:latin typeface="Darker Grotesque"/>
                <a:ea typeface="Darker Grotesque"/>
                <a:cs typeface="Darker Grotesque"/>
                <a:sym typeface="Darker Grotesque"/>
              </a:rPr>
              <a:t>Add a title here</a:t>
            </a:r>
            <a:endParaRPr/>
          </a:p>
        </p:txBody>
      </p:sp>
      <p:sp>
        <p:nvSpPr>
          <p:cNvPr id="388" name="Google Shape;388;p21"/>
          <p:cNvSpPr txBox="1"/>
          <p:nvPr/>
        </p:nvSpPr>
        <p:spPr>
          <a:xfrm>
            <a:off x="7001442" y="3945829"/>
            <a:ext cx="1822286" cy="6572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lang="en-US" sz="4353">
                <a:solidFill>
                  <a:srgbClr val="FFFFFF"/>
                </a:solidFill>
                <a:latin typeface="Darker Grotesque"/>
                <a:ea typeface="Darker Grotesque"/>
                <a:cs typeface="Darker Grotesque"/>
                <a:sym typeface="Darker Grotesque"/>
              </a:rPr>
              <a:t>20:00</a:t>
            </a:r>
            <a:endParaRPr/>
          </a:p>
        </p:txBody>
      </p:sp>
      <p:grpSp>
        <p:nvGrpSpPr>
          <p:cNvPr id="389" name="Google Shape;389;p21"/>
          <p:cNvGrpSpPr/>
          <p:nvPr/>
        </p:nvGrpSpPr>
        <p:grpSpPr>
          <a:xfrm>
            <a:off x="6441517" y="3895733"/>
            <a:ext cx="417599" cy="612756"/>
            <a:chOff x="0" y="-38100"/>
            <a:chExt cx="109985" cy="161384"/>
          </a:xfrm>
        </p:grpSpPr>
        <p:sp>
          <p:nvSpPr>
            <p:cNvPr id="390" name="Google Shape;390;p21"/>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21"/>
            <p:cNvSpPr txBox="1"/>
            <p:nvPr/>
          </p:nvSpPr>
          <p:spPr>
            <a:xfrm>
              <a:off x="0" y="-38100"/>
              <a:ext cx="109985" cy="1613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2" name="Google Shape;392;p21"/>
          <p:cNvGrpSpPr/>
          <p:nvPr/>
        </p:nvGrpSpPr>
        <p:grpSpPr>
          <a:xfrm>
            <a:off x="12618713" y="2274979"/>
            <a:ext cx="417599" cy="1481720"/>
            <a:chOff x="0" y="-38100"/>
            <a:chExt cx="109985" cy="390247"/>
          </a:xfrm>
        </p:grpSpPr>
        <p:sp>
          <p:nvSpPr>
            <p:cNvPr id="393" name="Google Shape;393;p21"/>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21"/>
            <p:cNvSpPr txBox="1"/>
            <p:nvPr/>
          </p:nvSpPr>
          <p:spPr>
            <a:xfrm>
              <a:off x="0" y="-38100"/>
              <a:ext cx="109985" cy="3902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5" name="Google Shape;395;p21"/>
          <p:cNvSpPr txBox="1"/>
          <p:nvPr/>
        </p:nvSpPr>
        <p:spPr>
          <a:xfrm>
            <a:off x="13178638" y="2419640"/>
            <a:ext cx="2571000" cy="134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4353">
                <a:solidFill>
                  <a:srgbClr val="FFFFFF"/>
                </a:solidFill>
                <a:latin typeface="Darker Grotesque"/>
                <a:ea typeface="Darker Grotesque"/>
                <a:cs typeface="Darker Grotesque"/>
                <a:sym typeface="Darker Grotesque"/>
              </a:rPr>
              <a:t>Add a title here</a:t>
            </a:r>
            <a:endParaRPr/>
          </a:p>
        </p:txBody>
      </p:sp>
      <p:sp>
        <p:nvSpPr>
          <p:cNvPr id="396" name="Google Shape;396;p21"/>
          <p:cNvSpPr txBox="1"/>
          <p:nvPr/>
        </p:nvSpPr>
        <p:spPr>
          <a:xfrm>
            <a:off x="13178638" y="3945829"/>
            <a:ext cx="1822286" cy="6572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lang="en-US" sz="4353">
                <a:solidFill>
                  <a:srgbClr val="FFFFFF"/>
                </a:solidFill>
                <a:latin typeface="Darker Grotesque"/>
                <a:ea typeface="Darker Grotesque"/>
                <a:cs typeface="Darker Grotesque"/>
                <a:sym typeface="Darker Grotesque"/>
              </a:rPr>
              <a:t>20:00</a:t>
            </a:r>
            <a:endParaRPr/>
          </a:p>
        </p:txBody>
      </p:sp>
      <p:grpSp>
        <p:nvGrpSpPr>
          <p:cNvPr id="397" name="Google Shape;397;p21"/>
          <p:cNvGrpSpPr/>
          <p:nvPr/>
        </p:nvGrpSpPr>
        <p:grpSpPr>
          <a:xfrm>
            <a:off x="12618713" y="3895733"/>
            <a:ext cx="417599" cy="612756"/>
            <a:chOff x="0" y="-38100"/>
            <a:chExt cx="109985" cy="161384"/>
          </a:xfrm>
        </p:grpSpPr>
        <p:sp>
          <p:nvSpPr>
            <p:cNvPr id="398" name="Google Shape;398;p21"/>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21"/>
            <p:cNvSpPr txBox="1"/>
            <p:nvPr/>
          </p:nvSpPr>
          <p:spPr>
            <a:xfrm>
              <a:off x="0" y="-38100"/>
              <a:ext cx="109985" cy="1613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0" name="Google Shape;400;p21"/>
          <p:cNvGrpSpPr/>
          <p:nvPr/>
        </p:nvGrpSpPr>
        <p:grpSpPr>
          <a:xfrm>
            <a:off x="264321" y="7556295"/>
            <a:ext cx="417599" cy="1481720"/>
            <a:chOff x="0" y="-38100"/>
            <a:chExt cx="109985" cy="390247"/>
          </a:xfrm>
        </p:grpSpPr>
        <p:sp>
          <p:nvSpPr>
            <p:cNvPr id="401" name="Google Shape;401;p21"/>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21"/>
            <p:cNvSpPr txBox="1"/>
            <p:nvPr/>
          </p:nvSpPr>
          <p:spPr>
            <a:xfrm>
              <a:off x="0" y="-38100"/>
              <a:ext cx="109985" cy="3902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3" name="Google Shape;403;p21"/>
          <p:cNvSpPr txBox="1"/>
          <p:nvPr/>
        </p:nvSpPr>
        <p:spPr>
          <a:xfrm>
            <a:off x="824246" y="7700956"/>
            <a:ext cx="2740800" cy="134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4353">
                <a:solidFill>
                  <a:srgbClr val="FFFFFF"/>
                </a:solidFill>
                <a:latin typeface="Darker Grotesque"/>
                <a:ea typeface="Darker Grotesque"/>
                <a:cs typeface="Darker Grotesque"/>
                <a:sym typeface="Darker Grotesque"/>
              </a:rPr>
              <a:t>Add a title here</a:t>
            </a:r>
            <a:endParaRPr/>
          </a:p>
        </p:txBody>
      </p:sp>
      <p:sp>
        <p:nvSpPr>
          <p:cNvPr id="404" name="Google Shape;404;p21"/>
          <p:cNvSpPr txBox="1"/>
          <p:nvPr/>
        </p:nvSpPr>
        <p:spPr>
          <a:xfrm>
            <a:off x="824246" y="9227145"/>
            <a:ext cx="1822286" cy="6572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lang="en-US" sz="4353">
                <a:solidFill>
                  <a:srgbClr val="FFFFFF"/>
                </a:solidFill>
                <a:latin typeface="Darker Grotesque"/>
                <a:ea typeface="Darker Grotesque"/>
                <a:cs typeface="Darker Grotesque"/>
                <a:sym typeface="Darker Grotesque"/>
              </a:rPr>
              <a:t>20:00</a:t>
            </a:r>
            <a:endParaRPr/>
          </a:p>
        </p:txBody>
      </p:sp>
      <p:grpSp>
        <p:nvGrpSpPr>
          <p:cNvPr id="405" name="Google Shape;405;p21"/>
          <p:cNvGrpSpPr/>
          <p:nvPr/>
        </p:nvGrpSpPr>
        <p:grpSpPr>
          <a:xfrm>
            <a:off x="264321" y="9177049"/>
            <a:ext cx="417599" cy="612756"/>
            <a:chOff x="0" y="-38100"/>
            <a:chExt cx="109985" cy="161384"/>
          </a:xfrm>
        </p:grpSpPr>
        <p:sp>
          <p:nvSpPr>
            <p:cNvPr id="406" name="Google Shape;406;p21"/>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21"/>
            <p:cNvSpPr txBox="1"/>
            <p:nvPr/>
          </p:nvSpPr>
          <p:spPr>
            <a:xfrm>
              <a:off x="0" y="-38100"/>
              <a:ext cx="109985" cy="1613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8" name="Google Shape;408;p21"/>
          <p:cNvGrpSpPr/>
          <p:nvPr/>
        </p:nvGrpSpPr>
        <p:grpSpPr>
          <a:xfrm>
            <a:off x="6441517" y="7556295"/>
            <a:ext cx="417599" cy="1481720"/>
            <a:chOff x="0" y="-38100"/>
            <a:chExt cx="109985" cy="390247"/>
          </a:xfrm>
        </p:grpSpPr>
        <p:sp>
          <p:nvSpPr>
            <p:cNvPr id="409" name="Google Shape;409;p21"/>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21"/>
            <p:cNvSpPr txBox="1"/>
            <p:nvPr/>
          </p:nvSpPr>
          <p:spPr>
            <a:xfrm>
              <a:off x="0" y="-38100"/>
              <a:ext cx="109985" cy="3902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1" name="Google Shape;411;p21"/>
          <p:cNvSpPr txBox="1"/>
          <p:nvPr/>
        </p:nvSpPr>
        <p:spPr>
          <a:xfrm>
            <a:off x="7001442" y="7700956"/>
            <a:ext cx="2705400" cy="134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4353">
                <a:solidFill>
                  <a:srgbClr val="FFFFFF"/>
                </a:solidFill>
                <a:latin typeface="Darker Grotesque"/>
                <a:ea typeface="Darker Grotesque"/>
                <a:cs typeface="Darker Grotesque"/>
                <a:sym typeface="Darker Grotesque"/>
              </a:rPr>
              <a:t>Add a title here</a:t>
            </a:r>
            <a:endParaRPr/>
          </a:p>
        </p:txBody>
      </p:sp>
      <p:sp>
        <p:nvSpPr>
          <p:cNvPr id="412" name="Google Shape;412;p21"/>
          <p:cNvSpPr txBox="1"/>
          <p:nvPr/>
        </p:nvSpPr>
        <p:spPr>
          <a:xfrm>
            <a:off x="7001442" y="9227145"/>
            <a:ext cx="1822286" cy="6572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lang="en-US" sz="4353">
                <a:solidFill>
                  <a:srgbClr val="FFFFFF"/>
                </a:solidFill>
                <a:latin typeface="Darker Grotesque"/>
                <a:ea typeface="Darker Grotesque"/>
                <a:cs typeface="Darker Grotesque"/>
                <a:sym typeface="Darker Grotesque"/>
              </a:rPr>
              <a:t>20:00</a:t>
            </a:r>
            <a:endParaRPr/>
          </a:p>
        </p:txBody>
      </p:sp>
      <p:grpSp>
        <p:nvGrpSpPr>
          <p:cNvPr id="413" name="Google Shape;413;p21"/>
          <p:cNvGrpSpPr/>
          <p:nvPr/>
        </p:nvGrpSpPr>
        <p:grpSpPr>
          <a:xfrm>
            <a:off x="6441517" y="9177049"/>
            <a:ext cx="417599" cy="612756"/>
            <a:chOff x="0" y="-38100"/>
            <a:chExt cx="109985" cy="161384"/>
          </a:xfrm>
        </p:grpSpPr>
        <p:sp>
          <p:nvSpPr>
            <p:cNvPr id="414" name="Google Shape;414;p21"/>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21"/>
            <p:cNvSpPr txBox="1"/>
            <p:nvPr/>
          </p:nvSpPr>
          <p:spPr>
            <a:xfrm>
              <a:off x="0" y="-38100"/>
              <a:ext cx="109985" cy="1613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6" name="Google Shape;416;p21"/>
          <p:cNvGrpSpPr/>
          <p:nvPr/>
        </p:nvGrpSpPr>
        <p:grpSpPr>
          <a:xfrm>
            <a:off x="12618713" y="7556295"/>
            <a:ext cx="417599" cy="1481720"/>
            <a:chOff x="0" y="-38100"/>
            <a:chExt cx="109985" cy="390247"/>
          </a:xfrm>
        </p:grpSpPr>
        <p:sp>
          <p:nvSpPr>
            <p:cNvPr id="417" name="Google Shape;417;p21"/>
            <p:cNvSpPr/>
            <p:nvPr/>
          </p:nvSpPr>
          <p:spPr>
            <a:xfrm>
              <a:off x="0" y="0"/>
              <a:ext cx="109985" cy="352147"/>
            </a:xfrm>
            <a:custGeom>
              <a:rect b="b" l="l" r="r" t="t"/>
              <a:pathLst>
                <a:path extrusionOk="0" h="352147" w="109985">
                  <a:moveTo>
                    <a:pt x="0" y="0"/>
                  </a:moveTo>
                  <a:lnTo>
                    <a:pt x="109985" y="0"/>
                  </a:lnTo>
                  <a:lnTo>
                    <a:pt x="109985" y="352147"/>
                  </a:lnTo>
                  <a:lnTo>
                    <a:pt x="0" y="352147"/>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21"/>
            <p:cNvSpPr txBox="1"/>
            <p:nvPr/>
          </p:nvSpPr>
          <p:spPr>
            <a:xfrm>
              <a:off x="0" y="-38100"/>
              <a:ext cx="109985" cy="3902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9" name="Google Shape;419;p21"/>
          <p:cNvSpPr txBox="1"/>
          <p:nvPr/>
        </p:nvSpPr>
        <p:spPr>
          <a:xfrm>
            <a:off x="13178638" y="7700956"/>
            <a:ext cx="2724600" cy="134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4353">
                <a:solidFill>
                  <a:srgbClr val="FFFFFF"/>
                </a:solidFill>
                <a:latin typeface="Darker Grotesque"/>
                <a:ea typeface="Darker Grotesque"/>
                <a:cs typeface="Darker Grotesque"/>
                <a:sym typeface="Darker Grotesque"/>
              </a:rPr>
              <a:t>Add a title here</a:t>
            </a:r>
            <a:endParaRPr/>
          </a:p>
        </p:txBody>
      </p:sp>
      <p:sp>
        <p:nvSpPr>
          <p:cNvPr id="420" name="Google Shape;420;p21"/>
          <p:cNvSpPr txBox="1"/>
          <p:nvPr/>
        </p:nvSpPr>
        <p:spPr>
          <a:xfrm>
            <a:off x="13178638" y="9227145"/>
            <a:ext cx="1822286" cy="6572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lang="en-US" sz="4353">
                <a:solidFill>
                  <a:srgbClr val="FFFFFF"/>
                </a:solidFill>
                <a:latin typeface="Darker Grotesque"/>
                <a:ea typeface="Darker Grotesque"/>
                <a:cs typeface="Darker Grotesque"/>
                <a:sym typeface="Darker Grotesque"/>
              </a:rPr>
              <a:t>20:00</a:t>
            </a:r>
            <a:endParaRPr/>
          </a:p>
        </p:txBody>
      </p:sp>
      <p:grpSp>
        <p:nvGrpSpPr>
          <p:cNvPr id="421" name="Google Shape;421;p21"/>
          <p:cNvGrpSpPr/>
          <p:nvPr/>
        </p:nvGrpSpPr>
        <p:grpSpPr>
          <a:xfrm>
            <a:off x="12618713" y="9177049"/>
            <a:ext cx="417599" cy="612756"/>
            <a:chOff x="0" y="-38100"/>
            <a:chExt cx="109985" cy="161384"/>
          </a:xfrm>
        </p:grpSpPr>
        <p:sp>
          <p:nvSpPr>
            <p:cNvPr id="422" name="Google Shape;422;p21"/>
            <p:cNvSpPr/>
            <p:nvPr/>
          </p:nvSpPr>
          <p:spPr>
            <a:xfrm>
              <a:off x="0" y="0"/>
              <a:ext cx="109985" cy="123284"/>
            </a:xfrm>
            <a:custGeom>
              <a:rect b="b" l="l" r="r" t="t"/>
              <a:pathLst>
                <a:path extrusionOk="0" h="123284" w="109985">
                  <a:moveTo>
                    <a:pt x="0" y="0"/>
                  </a:moveTo>
                  <a:lnTo>
                    <a:pt x="109985" y="0"/>
                  </a:lnTo>
                  <a:lnTo>
                    <a:pt x="109985" y="123284"/>
                  </a:lnTo>
                  <a:lnTo>
                    <a:pt x="0" y="12328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21"/>
            <p:cNvSpPr txBox="1"/>
            <p:nvPr/>
          </p:nvSpPr>
          <p:spPr>
            <a:xfrm>
              <a:off x="0" y="-38100"/>
              <a:ext cx="109985" cy="1613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4" name="Google Shape;424;p21"/>
          <p:cNvSpPr txBox="1"/>
          <p:nvPr/>
        </p:nvSpPr>
        <p:spPr>
          <a:xfrm>
            <a:off x="264321" y="1899803"/>
            <a:ext cx="2407041"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Darker Grotesque"/>
                <a:ea typeface="Darker Grotesque"/>
                <a:cs typeface="Darker Grotesque"/>
                <a:sym typeface="Darker Grotesque"/>
              </a:rPr>
              <a:t>TODAY @OURCHANNEL</a:t>
            </a:r>
            <a:endParaRPr/>
          </a:p>
        </p:txBody>
      </p:sp>
      <p:sp>
        <p:nvSpPr>
          <p:cNvPr id="425" name="Google Shape;425;p21"/>
          <p:cNvSpPr txBox="1"/>
          <p:nvPr/>
        </p:nvSpPr>
        <p:spPr>
          <a:xfrm>
            <a:off x="6448753" y="1899803"/>
            <a:ext cx="2407041"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Darker Grotesque"/>
                <a:ea typeface="Darker Grotesque"/>
                <a:cs typeface="Darker Grotesque"/>
                <a:sym typeface="Darker Grotesque"/>
              </a:rPr>
              <a:t>TODAY @OURCHANNEL</a:t>
            </a:r>
            <a:endParaRPr/>
          </a:p>
        </p:txBody>
      </p:sp>
      <p:sp>
        <p:nvSpPr>
          <p:cNvPr id="426" name="Google Shape;426;p21"/>
          <p:cNvSpPr txBox="1"/>
          <p:nvPr/>
        </p:nvSpPr>
        <p:spPr>
          <a:xfrm>
            <a:off x="12623660" y="1899803"/>
            <a:ext cx="2407041"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Darker Grotesque"/>
                <a:ea typeface="Darker Grotesque"/>
                <a:cs typeface="Darker Grotesque"/>
                <a:sym typeface="Darker Grotesque"/>
              </a:rPr>
              <a:t>TODAY @OURCHANNEL</a:t>
            </a:r>
            <a:endParaRPr/>
          </a:p>
        </p:txBody>
      </p:sp>
      <p:sp>
        <p:nvSpPr>
          <p:cNvPr id="427" name="Google Shape;427;p21"/>
          <p:cNvSpPr txBox="1"/>
          <p:nvPr/>
        </p:nvSpPr>
        <p:spPr>
          <a:xfrm>
            <a:off x="264321" y="7200168"/>
            <a:ext cx="2407041"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Darker Grotesque"/>
                <a:ea typeface="Darker Grotesque"/>
                <a:cs typeface="Darker Grotesque"/>
                <a:sym typeface="Darker Grotesque"/>
              </a:rPr>
              <a:t>TODAY @OURCHANNEL</a:t>
            </a:r>
            <a:endParaRPr/>
          </a:p>
        </p:txBody>
      </p:sp>
      <p:sp>
        <p:nvSpPr>
          <p:cNvPr id="428" name="Google Shape;428;p21"/>
          <p:cNvSpPr txBox="1"/>
          <p:nvPr/>
        </p:nvSpPr>
        <p:spPr>
          <a:xfrm>
            <a:off x="6448753" y="7200168"/>
            <a:ext cx="2407041"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Darker Grotesque"/>
                <a:ea typeface="Darker Grotesque"/>
                <a:cs typeface="Darker Grotesque"/>
                <a:sym typeface="Darker Grotesque"/>
              </a:rPr>
              <a:t>TODAY @OURCHANNEL</a:t>
            </a:r>
            <a:endParaRPr/>
          </a:p>
        </p:txBody>
      </p:sp>
      <p:sp>
        <p:nvSpPr>
          <p:cNvPr id="429" name="Google Shape;429;p21"/>
          <p:cNvSpPr txBox="1"/>
          <p:nvPr/>
        </p:nvSpPr>
        <p:spPr>
          <a:xfrm>
            <a:off x="12623660" y="7200168"/>
            <a:ext cx="2407041"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Darker Grotesque"/>
                <a:ea typeface="Darker Grotesque"/>
                <a:cs typeface="Darker Grotesque"/>
                <a:sym typeface="Darker Grotesque"/>
              </a:rPr>
              <a:t>TODAY @OURCHANNEL</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22"/>
          <p:cNvPicPr preferRelativeResize="0"/>
          <p:nvPr/>
        </p:nvPicPr>
        <p:blipFill>
          <a:blip r:embed="rId3">
            <a:alphaModFix/>
          </a:blip>
          <a:stretch>
            <a:fillRect/>
          </a:stretch>
        </p:blipFill>
        <p:spPr>
          <a:xfrm>
            <a:off x="0" y="4465"/>
            <a:ext cx="18288000" cy="10278070"/>
          </a:xfrm>
          <a:prstGeom prst="rect">
            <a:avLst/>
          </a:prstGeom>
          <a:noFill/>
          <a:ln>
            <a:noFill/>
          </a:ln>
        </p:spPr>
      </p:pic>
      <p:grpSp>
        <p:nvGrpSpPr>
          <p:cNvPr id="435" name="Google Shape;435;p22"/>
          <p:cNvGrpSpPr/>
          <p:nvPr/>
        </p:nvGrpSpPr>
        <p:grpSpPr>
          <a:xfrm rot="-3639871">
            <a:off x="7914781" y="-8699818"/>
            <a:ext cx="3692491" cy="22098987"/>
            <a:chOff x="0" y="-38100"/>
            <a:chExt cx="972508" cy="5820309"/>
          </a:xfrm>
        </p:grpSpPr>
        <p:sp>
          <p:nvSpPr>
            <p:cNvPr id="436" name="Google Shape;436;p22"/>
            <p:cNvSpPr/>
            <p:nvPr/>
          </p:nvSpPr>
          <p:spPr>
            <a:xfrm>
              <a:off x="0" y="0"/>
              <a:ext cx="972508" cy="5782209"/>
            </a:xfrm>
            <a:custGeom>
              <a:rect b="b" l="l" r="r" t="t"/>
              <a:pathLst>
                <a:path extrusionOk="0" h="5782209" w="972508">
                  <a:moveTo>
                    <a:pt x="0" y="0"/>
                  </a:moveTo>
                  <a:lnTo>
                    <a:pt x="972508" y="0"/>
                  </a:lnTo>
                  <a:lnTo>
                    <a:pt x="972508" y="5782209"/>
                  </a:lnTo>
                  <a:lnTo>
                    <a:pt x="0" y="5782209"/>
                  </a:lnTo>
                  <a:close/>
                </a:path>
              </a:pathLst>
            </a:custGeom>
            <a:solidFill>
              <a:srgbClr val="F0F0F0">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22"/>
            <p:cNvSpPr txBox="1"/>
            <p:nvPr/>
          </p:nvSpPr>
          <p:spPr>
            <a:xfrm>
              <a:off x="0" y="-38100"/>
              <a:ext cx="972508" cy="582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8" name="Google Shape;438;p22"/>
          <p:cNvGrpSpPr/>
          <p:nvPr/>
        </p:nvGrpSpPr>
        <p:grpSpPr>
          <a:xfrm rot="-7146354">
            <a:off x="12982887" y="-727310"/>
            <a:ext cx="3692491" cy="22098987"/>
            <a:chOff x="0" y="-38100"/>
            <a:chExt cx="972508" cy="5820309"/>
          </a:xfrm>
        </p:grpSpPr>
        <p:sp>
          <p:nvSpPr>
            <p:cNvPr id="439" name="Google Shape;439;p22"/>
            <p:cNvSpPr/>
            <p:nvPr/>
          </p:nvSpPr>
          <p:spPr>
            <a:xfrm>
              <a:off x="0" y="0"/>
              <a:ext cx="972508" cy="5782209"/>
            </a:xfrm>
            <a:custGeom>
              <a:rect b="b" l="l" r="r" t="t"/>
              <a:pathLst>
                <a:path extrusionOk="0" h="5782209" w="972508">
                  <a:moveTo>
                    <a:pt x="0" y="0"/>
                  </a:moveTo>
                  <a:lnTo>
                    <a:pt x="972508" y="0"/>
                  </a:lnTo>
                  <a:lnTo>
                    <a:pt x="972508" y="5782209"/>
                  </a:lnTo>
                  <a:lnTo>
                    <a:pt x="0" y="5782209"/>
                  </a:lnTo>
                  <a:close/>
                </a:path>
              </a:pathLst>
            </a:custGeom>
            <a:solidFill>
              <a:srgbClr val="545454">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22"/>
            <p:cNvSpPr txBox="1"/>
            <p:nvPr/>
          </p:nvSpPr>
          <p:spPr>
            <a:xfrm>
              <a:off x="0" y="-38100"/>
              <a:ext cx="972508" cy="582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1" name="Google Shape;441;p22"/>
          <p:cNvGrpSpPr/>
          <p:nvPr/>
        </p:nvGrpSpPr>
        <p:grpSpPr>
          <a:xfrm rot="-5400000">
            <a:off x="8335228" y="534924"/>
            <a:ext cx="7766299" cy="6795511"/>
            <a:chOff x="0" y="0"/>
            <a:chExt cx="812800" cy="711200"/>
          </a:xfrm>
        </p:grpSpPr>
        <p:sp>
          <p:nvSpPr>
            <p:cNvPr id="442" name="Google Shape;442;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2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4" name="Google Shape;444;p22"/>
          <p:cNvGrpSpPr/>
          <p:nvPr/>
        </p:nvGrpSpPr>
        <p:grpSpPr>
          <a:xfrm>
            <a:off x="3601137" y="-158279"/>
            <a:ext cx="3692491" cy="8904350"/>
            <a:chOff x="0" y="-38100"/>
            <a:chExt cx="972508" cy="2345179"/>
          </a:xfrm>
        </p:grpSpPr>
        <p:sp>
          <p:nvSpPr>
            <p:cNvPr id="445" name="Google Shape;445;p22"/>
            <p:cNvSpPr/>
            <p:nvPr/>
          </p:nvSpPr>
          <p:spPr>
            <a:xfrm>
              <a:off x="0" y="0"/>
              <a:ext cx="972508" cy="2307079"/>
            </a:xfrm>
            <a:custGeom>
              <a:rect b="b" l="l" r="r" t="t"/>
              <a:pathLst>
                <a:path extrusionOk="0" h="2307079" w="972508">
                  <a:moveTo>
                    <a:pt x="0" y="0"/>
                  </a:moveTo>
                  <a:lnTo>
                    <a:pt x="972508" y="0"/>
                  </a:lnTo>
                  <a:lnTo>
                    <a:pt x="972508" y="2307079"/>
                  </a:lnTo>
                  <a:lnTo>
                    <a:pt x="0" y="2307079"/>
                  </a:lnTo>
                  <a:close/>
                </a:path>
              </a:pathLst>
            </a:custGeom>
            <a:solidFill>
              <a:srgbClr val="F0F0F0">
                <a:alpha val="4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22"/>
            <p:cNvSpPr txBox="1"/>
            <p:nvPr/>
          </p:nvSpPr>
          <p:spPr>
            <a:xfrm>
              <a:off x="0" y="-38100"/>
              <a:ext cx="972508" cy="23451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7" name="Google Shape;447;p22"/>
          <p:cNvGrpSpPr/>
          <p:nvPr/>
        </p:nvGrpSpPr>
        <p:grpSpPr>
          <a:xfrm rot="5400000">
            <a:off x="3115743" y="6889244"/>
            <a:ext cx="7766299" cy="6795511"/>
            <a:chOff x="0" y="0"/>
            <a:chExt cx="812800" cy="711200"/>
          </a:xfrm>
        </p:grpSpPr>
        <p:sp>
          <p:nvSpPr>
            <p:cNvPr id="448" name="Google Shape;448;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2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0" name="Google Shape;450;p22"/>
          <p:cNvSpPr txBox="1"/>
          <p:nvPr/>
        </p:nvSpPr>
        <p:spPr>
          <a:xfrm rot="-5400000">
            <a:off x="-5259931" y="4789942"/>
            <a:ext cx="11392660" cy="4863032"/>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lang="en-US" sz="32215">
                <a:solidFill>
                  <a:srgbClr val="FFFFFF"/>
                </a:solidFill>
                <a:latin typeface="Darker Grotesque"/>
                <a:ea typeface="Darker Grotesque"/>
                <a:cs typeface="Darker Grotesque"/>
                <a:sym typeface="Darker Grotesque"/>
              </a:rPr>
              <a:t>2025</a:t>
            </a:r>
            <a:endParaRPr/>
          </a:p>
        </p:txBody>
      </p:sp>
      <p:sp>
        <p:nvSpPr>
          <p:cNvPr id="451" name="Google Shape;451;p22"/>
          <p:cNvSpPr txBox="1"/>
          <p:nvPr/>
        </p:nvSpPr>
        <p:spPr>
          <a:xfrm>
            <a:off x="3759808" y="762001"/>
            <a:ext cx="517076"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452" name="Google Shape;452;p22"/>
          <p:cNvSpPr txBox="1"/>
          <p:nvPr/>
        </p:nvSpPr>
        <p:spPr>
          <a:xfrm>
            <a:off x="3759808" y="1372729"/>
            <a:ext cx="541002"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453" name="Google Shape;453;p22"/>
          <p:cNvSpPr txBox="1"/>
          <p:nvPr/>
        </p:nvSpPr>
        <p:spPr>
          <a:xfrm>
            <a:off x="3759807" y="1983455"/>
            <a:ext cx="606845"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454" name="Google Shape;454;p22"/>
          <p:cNvSpPr txBox="1"/>
          <p:nvPr/>
        </p:nvSpPr>
        <p:spPr>
          <a:xfrm>
            <a:off x="3759808" y="2594184"/>
            <a:ext cx="491580"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455" name="Google Shape;455;p22"/>
          <p:cNvSpPr txBox="1"/>
          <p:nvPr/>
        </p:nvSpPr>
        <p:spPr>
          <a:xfrm>
            <a:off x="3759807" y="3204910"/>
            <a:ext cx="447761"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456" name="Google Shape;456;p22"/>
          <p:cNvSpPr txBox="1"/>
          <p:nvPr/>
        </p:nvSpPr>
        <p:spPr>
          <a:xfrm>
            <a:off x="5196286" y="762001"/>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457" name="Google Shape;457;p22"/>
          <p:cNvSpPr txBox="1"/>
          <p:nvPr/>
        </p:nvSpPr>
        <p:spPr>
          <a:xfrm>
            <a:off x="5196286" y="1372728"/>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458" name="Google Shape;458;p22"/>
          <p:cNvSpPr txBox="1"/>
          <p:nvPr/>
        </p:nvSpPr>
        <p:spPr>
          <a:xfrm>
            <a:off x="5196286" y="1983455"/>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459" name="Google Shape;459;p22"/>
          <p:cNvSpPr txBox="1"/>
          <p:nvPr/>
        </p:nvSpPr>
        <p:spPr>
          <a:xfrm>
            <a:off x="5196286" y="2594183"/>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460" name="Google Shape;460;p22"/>
          <p:cNvSpPr txBox="1"/>
          <p:nvPr/>
        </p:nvSpPr>
        <p:spPr>
          <a:xfrm>
            <a:off x="5196286" y="3204910"/>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461" name="Google Shape;461;p22"/>
          <p:cNvSpPr txBox="1"/>
          <p:nvPr/>
        </p:nvSpPr>
        <p:spPr>
          <a:xfrm>
            <a:off x="5196286" y="6258547"/>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grpSp>
        <p:nvGrpSpPr>
          <p:cNvPr id="462" name="Google Shape;462;p22"/>
          <p:cNvGrpSpPr/>
          <p:nvPr/>
        </p:nvGrpSpPr>
        <p:grpSpPr>
          <a:xfrm rot="5400000">
            <a:off x="3928707" y="965975"/>
            <a:ext cx="2976835" cy="2604731"/>
            <a:chOff x="0" y="0"/>
            <a:chExt cx="812800" cy="711200"/>
          </a:xfrm>
        </p:grpSpPr>
        <p:sp>
          <p:nvSpPr>
            <p:cNvPr id="463" name="Google Shape;463;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2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5" name="Google Shape;465;p22"/>
          <p:cNvGrpSpPr/>
          <p:nvPr/>
        </p:nvGrpSpPr>
        <p:grpSpPr>
          <a:xfrm rot="5400000">
            <a:off x="842648" y="965975"/>
            <a:ext cx="2976835" cy="2604731"/>
            <a:chOff x="0" y="0"/>
            <a:chExt cx="812800" cy="711200"/>
          </a:xfrm>
        </p:grpSpPr>
        <p:sp>
          <p:nvSpPr>
            <p:cNvPr id="466" name="Google Shape;466;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2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8" name="Google Shape;468;p22"/>
          <p:cNvSpPr txBox="1"/>
          <p:nvPr/>
        </p:nvSpPr>
        <p:spPr>
          <a:xfrm>
            <a:off x="10228162" y="3096256"/>
            <a:ext cx="5123809" cy="9334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6000">
                <a:solidFill>
                  <a:srgbClr val="FFFFFF"/>
                </a:solidFill>
                <a:latin typeface="Archivo Black"/>
                <a:ea typeface="Archivo Black"/>
                <a:cs typeface="Archivo Black"/>
                <a:sym typeface="Archivo Black"/>
              </a:rPr>
              <a:t>TITLE HERE</a:t>
            </a:r>
            <a:endParaRPr/>
          </a:p>
        </p:txBody>
      </p:sp>
      <p:sp>
        <p:nvSpPr>
          <p:cNvPr id="469" name="Google Shape;469;p22"/>
          <p:cNvSpPr txBox="1"/>
          <p:nvPr/>
        </p:nvSpPr>
        <p:spPr>
          <a:xfrm>
            <a:off x="12586530" y="4161183"/>
            <a:ext cx="27600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100" u="none">
                <a:solidFill>
                  <a:srgbClr val="FFFFFF"/>
                </a:solidFill>
                <a:latin typeface="Darker Grotesque"/>
                <a:ea typeface="Darker Grotesque"/>
                <a:cs typeface="Darker Grotesque"/>
                <a:sym typeface="Darker Grotesque"/>
              </a:rPr>
              <a:t>Elaborate on what you want to discuss. </a:t>
            </a:r>
            <a:endParaRPr/>
          </a:p>
        </p:txBody>
      </p:sp>
      <p:sp>
        <p:nvSpPr>
          <p:cNvPr id="470" name="Google Shape;470;p22"/>
          <p:cNvSpPr txBox="1"/>
          <p:nvPr/>
        </p:nvSpPr>
        <p:spPr>
          <a:xfrm>
            <a:off x="3759808" y="151273"/>
            <a:ext cx="517076"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471" name="Google Shape;471;p22"/>
          <p:cNvSpPr txBox="1"/>
          <p:nvPr/>
        </p:nvSpPr>
        <p:spPr>
          <a:xfrm>
            <a:off x="3759808" y="3815638"/>
            <a:ext cx="447760"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472" name="Google Shape;472;p22"/>
          <p:cNvSpPr txBox="1"/>
          <p:nvPr/>
        </p:nvSpPr>
        <p:spPr>
          <a:xfrm>
            <a:off x="3759808" y="4426365"/>
            <a:ext cx="491580"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473" name="Google Shape;473;p22"/>
          <p:cNvSpPr txBox="1"/>
          <p:nvPr/>
        </p:nvSpPr>
        <p:spPr>
          <a:xfrm>
            <a:off x="3759808" y="5037093"/>
            <a:ext cx="517076"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474" name="Google Shape;474;p22"/>
          <p:cNvSpPr txBox="1"/>
          <p:nvPr/>
        </p:nvSpPr>
        <p:spPr>
          <a:xfrm>
            <a:off x="3759807" y="5647820"/>
            <a:ext cx="422239"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475" name="Google Shape;475;p22"/>
          <p:cNvSpPr txBox="1"/>
          <p:nvPr/>
        </p:nvSpPr>
        <p:spPr>
          <a:xfrm>
            <a:off x="3759808" y="6258548"/>
            <a:ext cx="517076" cy="25872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476" name="Google Shape;476;p22"/>
          <p:cNvSpPr txBox="1"/>
          <p:nvPr/>
        </p:nvSpPr>
        <p:spPr>
          <a:xfrm>
            <a:off x="5196286" y="151273"/>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477" name="Google Shape;477;p22"/>
          <p:cNvSpPr txBox="1"/>
          <p:nvPr/>
        </p:nvSpPr>
        <p:spPr>
          <a:xfrm>
            <a:off x="5196286" y="3815638"/>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478" name="Google Shape;478;p22"/>
          <p:cNvSpPr txBox="1"/>
          <p:nvPr/>
        </p:nvSpPr>
        <p:spPr>
          <a:xfrm>
            <a:off x="5196286" y="4426365"/>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479" name="Google Shape;479;p22"/>
          <p:cNvSpPr txBox="1"/>
          <p:nvPr/>
        </p:nvSpPr>
        <p:spPr>
          <a:xfrm>
            <a:off x="5196286" y="5037093"/>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480" name="Google Shape;480;p22"/>
          <p:cNvSpPr txBox="1"/>
          <p:nvPr/>
        </p:nvSpPr>
        <p:spPr>
          <a:xfrm>
            <a:off x="5196286" y="5647820"/>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481" name="Google Shape;481;p22"/>
          <p:cNvSpPr txBox="1"/>
          <p:nvPr/>
        </p:nvSpPr>
        <p:spPr>
          <a:xfrm>
            <a:off x="13194078" y="2476390"/>
            <a:ext cx="2152425"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3200">
                <a:solidFill>
                  <a:srgbClr val="FFFFFF"/>
                </a:solidFill>
                <a:latin typeface="Darker Grotesque"/>
                <a:ea typeface="Darker Grotesque"/>
                <a:cs typeface="Darker Grotesque"/>
                <a:sym typeface="Darker Grotesque"/>
              </a:rPr>
              <a:t>UPCOMING:</a:t>
            </a:r>
            <a:endParaRPr/>
          </a:p>
        </p:txBody>
      </p:sp>
      <p:pic>
        <p:nvPicPr>
          <p:cNvPr id="482" name="Google Shape;482;p22"/>
          <p:cNvPicPr preferRelativeResize="0"/>
          <p:nvPr/>
        </p:nvPicPr>
        <p:blipFill>
          <a:blip r:embed="rId4">
            <a:alphaModFix/>
          </a:blip>
          <a:stretch>
            <a:fillRect/>
          </a:stretch>
        </p:blipFill>
        <p:spPr>
          <a:xfrm>
            <a:off x="7293662" y="3096249"/>
            <a:ext cx="8322498" cy="9382627"/>
          </a:xfrm>
          <a:prstGeom prst="rect">
            <a:avLst/>
          </a:prstGeom>
          <a:noFill/>
          <a:ln>
            <a:noFill/>
          </a:ln>
        </p:spPr>
      </p:pic>
      <p:sp>
        <p:nvSpPr>
          <p:cNvPr id="483" name="Google Shape;483;p22"/>
          <p:cNvSpPr txBox="1"/>
          <p:nvPr/>
        </p:nvSpPr>
        <p:spPr>
          <a:xfrm>
            <a:off x="13346484" y="5199017"/>
            <a:ext cx="4539300" cy="43911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lang="en-US" sz="29151">
                <a:solidFill>
                  <a:srgbClr val="FFFFFF"/>
                </a:solidFill>
                <a:latin typeface="Darker Grotesque"/>
                <a:ea typeface="Darker Grotesque"/>
                <a:cs typeface="Darker Grotesque"/>
                <a:sym typeface="Darker Grotesque"/>
              </a:rPr>
              <a:t>01</a:t>
            </a:r>
            <a:endParaRPr/>
          </a:p>
        </p:txBody>
      </p:sp>
      <p:pic>
        <p:nvPicPr>
          <p:cNvPr id="484" name="Google Shape;484;p22"/>
          <p:cNvPicPr preferRelativeResize="0"/>
          <p:nvPr/>
        </p:nvPicPr>
        <p:blipFill>
          <a:blip r:embed="rId5">
            <a:alphaModFix/>
          </a:blip>
          <a:stretch>
            <a:fillRect/>
          </a:stretch>
        </p:blipFill>
        <p:spPr>
          <a:xfrm>
            <a:off x="4480662" y="6265775"/>
            <a:ext cx="1698325" cy="19113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2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90" name="Google Shape;490;p23"/>
          <p:cNvGrpSpPr/>
          <p:nvPr/>
        </p:nvGrpSpPr>
        <p:grpSpPr>
          <a:xfrm rot="5400000">
            <a:off x="-2224974" y="-5187706"/>
            <a:ext cx="9130516" cy="9130516"/>
            <a:chOff x="0" y="0"/>
            <a:chExt cx="812800" cy="812800"/>
          </a:xfrm>
        </p:grpSpPr>
        <p:sp>
          <p:nvSpPr>
            <p:cNvPr id="491" name="Google Shape;49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AF081C">
                    <a:alpha val="49803"/>
                  </a:srgbClr>
                </a:gs>
                <a:gs pos="100000">
                  <a:srgbClr val="D8159C">
                    <a:alpha val="49803"/>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93" name="Google Shape;493;p23"/>
          <p:cNvPicPr preferRelativeResize="0"/>
          <p:nvPr/>
        </p:nvPicPr>
        <p:blipFill rotWithShape="1">
          <a:blip r:embed="rId4">
            <a:alphaModFix/>
          </a:blip>
          <a:srcRect b="29486" l="0" r="0" t="29486"/>
          <a:stretch/>
        </p:blipFill>
        <p:spPr>
          <a:xfrm>
            <a:off x="1604708" y="1297504"/>
            <a:ext cx="11917371" cy="7324703"/>
          </a:xfrm>
          <a:prstGeom prst="rect">
            <a:avLst/>
          </a:prstGeom>
          <a:noFill/>
          <a:ln>
            <a:noFill/>
          </a:ln>
        </p:spPr>
      </p:pic>
      <p:grpSp>
        <p:nvGrpSpPr>
          <p:cNvPr id="494" name="Google Shape;494;p23"/>
          <p:cNvGrpSpPr/>
          <p:nvPr/>
        </p:nvGrpSpPr>
        <p:grpSpPr>
          <a:xfrm rot="5400000">
            <a:off x="10116655" y="1413090"/>
            <a:ext cx="5283867" cy="6805526"/>
            <a:chOff x="0" y="-38100"/>
            <a:chExt cx="552995" cy="712248"/>
          </a:xfrm>
        </p:grpSpPr>
        <p:sp>
          <p:nvSpPr>
            <p:cNvPr id="495" name="Google Shape;495;p23"/>
            <p:cNvSpPr/>
            <p:nvPr/>
          </p:nvSpPr>
          <p:spPr>
            <a:xfrm>
              <a:off x="0" y="0"/>
              <a:ext cx="552995" cy="674148"/>
            </a:xfrm>
            <a:custGeom>
              <a:rect b="b" l="l" r="r" t="t"/>
              <a:pathLst>
                <a:path extrusionOk="0" h="674148" w="552995">
                  <a:moveTo>
                    <a:pt x="0" y="0"/>
                  </a:moveTo>
                  <a:lnTo>
                    <a:pt x="552995" y="0"/>
                  </a:lnTo>
                  <a:lnTo>
                    <a:pt x="552995" y="674148"/>
                  </a:lnTo>
                  <a:lnTo>
                    <a:pt x="0" y="674148"/>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23"/>
            <p:cNvSpPr txBox="1"/>
            <p:nvPr/>
          </p:nvSpPr>
          <p:spPr>
            <a:xfrm>
              <a:off x="0" y="-38100"/>
              <a:ext cx="552995" cy="71224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7" name="Google Shape;497;p23"/>
          <p:cNvSpPr txBox="1"/>
          <p:nvPr/>
        </p:nvSpPr>
        <p:spPr>
          <a:xfrm>
            <a:off x="9919470" y="3214682"/>
            <a:ext cx="5321748" cy="933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000">
                <a:solidFill>
                  <a:srgbClr val="FFFFFF"/>
                </a:solidFill>
                <a:latin typeface="Archivo Black"/>
                <a:ea typeface="Archivo Black"/>
                <a:cs typeface="Archivo Black"/>
                <a:sym typeface="Archivo Black"/>
              </a:rPr>
              <a:t>WELCOME!</a:t>
            </a:r>
            <a:endParaRPr/>
          </a:p>
        </p:txBody>
      </p:sp>
      <p:sp>
        <p:nvSpPr>
          <p:cNvPr id="498" name="Google Shape;498;p23"/>
          <p:cNvSpPr txBox="1"/>
          <p:nvPr/>
        </p:nvSpPr>
        <p:spPr>
          <a:xfrm>
            <a:off x="9938670" y="4683775"/>
            <a:ext cx="6513900" cy="1625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3200" u="none">
                <a:solidFill>
                  <a:srgbClr val="FFFFFF"/>
                </a:solidFill>
                <a:latin typeface="Darker Grotesque"/>
                <a:ea typeface="Darker Grotesque"/>
                <a:cs typeface="Darker Grotesque"/>
                <a:sym typeface="Darker Grotesque"/>
              </a:rPr>
              <a:t>I'M RAIN, AND I'LL BE SHARING WITH YOU MY BEAUTIFUL IDEAS. FOLLOW ME AT @REALLYGREATSITE TO LEARN MORE. </a:t>
            </a:r>
            <a:endParaRPr/>
          </a:p>
        </p:txBody>
      </p:sp>
      <p:grpSp>
        <p:nvGrpSpPr>
          <p:cNvPr id="499" name="Google Shape;499;p23"/>
          <p:cNvGrpSpPr/>
          <p:nvPr/>
        </p:nvGrpSpPr>
        <p:grpSpPr>
          <a:xfrm>
            <a:off x="14392076" y="7169785"/>
            <a:ext cx="1101144" cy="576006"/>
            <a:chOff x="1" y="0"/>
            <a:chExt cx="1468192" cy="768007"/>
          </a:xfrm>
        </p:grpSpPr>
        <p:grpSp>
          <p:nvGrpSpPr>
            <p:cNvPr id="500" name="Google Shape;500;p23"/>
            <p:cNvGrpSpPr/>
            <p:nvPr/>
          </p:nvGrpSpPr>
          <p:grpSpPr>
            <a:xfrm rot="5400000">
              <a:off x="748186" y="48000"/>
              <a:ext cx="768007" cy="672006"/>
              <a:chOff x="0" y="0"/>
              <a:chExt cx="812800" cy="711200"/>
            </a:xfrm>
          </p:grpSpPr>
          <p:sp>
            <p:nvSpPr>
              <p:cNvPr id="501" name="Google Shape;501;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23"/>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3" name="Google Shape;503;p23"/>
            <p:cNvGrpSpPr/>
            <p:nvPr/>
          </p:nvGrpSpPr>
          <p:grpSpPr>
            <a:xfrm rot="5400000">
              <a:off x="-48000" y="48000"/>
              <a:ext cx="768007" cy="672006"/>
              <a:chOff x="0" y="0"/>
              <a:chExt cx="812800" cy="711200"/>
            </a:xfrm>
          </p:grpSpPr>
          <p:sp>
            <p:nvSpPr>
              <p:cNvPr id="504" name="Google Shape;504;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23"/>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506" name="Google Shape;506;p23"/>
          <p:cNvGrpSpPr/>
          <p:nvPr/>
        </p:nvGrpSpPr>
        <p:grpSpPr>
          <a:xfrm rot="5400000">
            <a:off x="15953073" y="7745790"/>
            <a:ext cx="5184864" cy="5184864"/>
            <a:chOff x="0" y="0"/>
            <a:chExt cx="812800" cy="812800"/>
          </a:xfrm>
        </p:grpSpPr>
        <p:sp>
          <p:nvSpPr>
            <p:cNvPr id="507" name="Google Shape;50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AF081C">
                    <a:alpha val="49803"/>
                  </a:srgbClr>
                </a:gs>
                <a:gs pos="100000">
                  <a:srgbClr val="D8159C">
                    <a:alpha val="49803"/>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2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514" name="Google Shape;514;p24"/>
          <p:cNvSpPr txBox="1"/>
          <p:nvPr/>
        </p:nvSpPr>
        <p:spPr>
          <a:xfrm>
            <a:off x="1028700" y="5817262"/>
            <a:ext cx="8636403" cy="933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000" u="none" strike="noStrike">
                <a:solidFill>
                  <a:srgbClr val="FFFFFF"/>
                </a:solidFill>
                <a:latin typeface="Archivo Black"/>
                <a:ea typeface="Archivo Black"/>
                <a:cs typeface="Archivo Black"/>
                <a:sym typeface="Archivo Black"/>
              </a:rPr>
              <a:t>OUR COMPANY</a:t>
            </a:r>
            <a:endParaRPr/>
          </a:p>
        </p:txBody>
      </p:sp>
      <p:sp>
        <p:nvSpPr>
          <p:cNvPr id="515" name="Google Shape;515;p24"/>
          <p:cNvSpPr txBox="1"/>
          <p:nvPr/>
        </p:nvSpPr>
        <p:spPr>
          <a:xfrm>
            <a:off x="1028700" y="7639431"/>
            <a:ext cx="45841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FFF"/>
                </a:solidFill>
                <a:latin typeface="Darker Grotesque"/>
                <a:ea typeface="Darker Grotesque"/>
                <a:cs typeface="Darker Grotesque"/>
                <a:sym typeface="Darker Grotesque"/>
              </a:rPr>
              <a:t>WHAT WE DO? </a:t>
            </a:r>
            <a:endParaRPr/>
          </a:p>
        </p:txBody>
      </p:sp>
      <p:sp>
        <p:nvSpPr>
          <p:cNvPr id="516" name="Google Shape;516;p24"/>
          <p:cNvSpPr txBox="1"/>
          <p:nvPr/>
        </p:nvSpPr>
        <p:spPr>
          <a:xfrm>
            <a:off x="11164287" y="7639431"/>
            <a:ext cx="45841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FFF"/>
                </a:solidFill>
                <a:latin typeface="Darker Grotesque"/>
                <a:ea typeface="Darker Grotesque"/>
                <a:cs typeface="Darker Grotesque"/>
                <a:sym typeface="Darker Grotesque"/>
              </a:rPr>
              <a:t>WHO WE ARE?</a:t>
            </a:r>
            <a:endParaRPr/>
          </a:p>
        </p:txBody>
      </p:sp>
      <p:sp>
        <p:nvSpPr>
          <p:cNvPr id="517" name="Google Shape;517;p24"/>
          <p:cNvSpPr txBox="1"/>
          <p:nvPr/>
        </p:nvSpPr>
        <p:spPr>
          <a:xfrm>
            <a:off x="11164287" y="8442976"/>
            <a:ext cx="4584125"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a:solidFill>
                  <a:srgbClr val="FFFFFF"/>
                </a:solidFill>
                <a:latin typeface="Darker Grotesque"/>
                <a:ea typeface="Darker Grotesque"/>
                <a:cs typeface="Darker Grotesque"/>
                <a:sym typeface="Darker Grotesque"/>
              </a:rPr>
              <a:t>Briefly elaborate on what you want to discuss. </a:t>
            </a:r>
            <a:endParaRPr/>
          </a:p>
        </p:txBody>
      </p:sp>
      <p:sp>
        <p:nvSpPr>
          <p:cNvPr id="518" name="Google Shape;518;p24"/>
          <p:cNvSpPr txBox="1"/>
          <p:nvPr/>
        </p:nvSpPr>
        <p:spPr>
          <a:xfrm>
            <a:off x="1028700" y="8442960"/>
            <a:ext cx="4584125"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a:solidFill>
                  <a:srgbClr val="FFFFFF"/>
                </a:solidFill>
                <a:latin typeface="Darker Grotesque"/>
                <a:ea typeface="Darker Grotesque"/>
                <a:cs typeface="Darker Grotesque"/>
                <a:sym typeface="Darker Grotesque"/>
              </a:rPr>
              <a:t>Briefly elaborate on what you want to discuss. </a:t>
            </a:r>
            <a:endParaRPr/>
          </a:p>
        </p:txBody>
      </p:sp>
      <p:grpSp>
        <p:nvGrpSpPr>
          <p:cNvPr id="519" name="Google Shape;519;p24"/>
          <p:cNvGrpSpPr/>
          <p:nvPr/>
        </p:nvGrpSpPr>
        <p:grpSpPr>
          <a:xfrm>
            <a:off x="14233571" y="3933369"/>
            <a:ext cx="2027214" cy="2148274"/>
            <a:chOff x="0" y="-38100"/>
            <a:chExt cx="638004" cy="676104"/>
          </a:xfrm>
        </p:grpSpPr>
        <p:sp>
          <p:nvSpPr>
            <p:cNvPr id="520" name="Google Shape;520;p24"/>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80000"/>
                  </a:srgbClr>
                </a:gs>
                <a:gs pos="100000">
                  <a:srgbClr val="D8159C">
                    <a:alpha val="8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24"/>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2" name="Google Shape;522;p24"/>
          <p:cNvGrpSpPr/>
          <p:nvPr/>
        </p:nvGrpSpPr>
        <p:grpSpPr>
          <a:xfrm>
            <a:off x="12206357" y="1906154"/>
            <a:ext cx="2027214" cy="2148274"/>
            <a:chOff x="0" y="-38100"/>
            <a:chExt cx="638004" cy="676104"/>
          </a:xfrm>
        </p:grpSpPr>
        <p:sp>
          <p:nvSpPr>
            <p:cNvPr id="523" name="Google Shape;523;p24"/>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24"/>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5" name="Google Shape;525;p24"/>
          <p:cNvGrpSpPr/>
          <p:nvPr/>
        </p:nvGrpSpPr>
        <p:grpSpPr>
          <a:xfrm>
            <a:off x="16260786" y="1906154"/>
            <a:ext cx="2027214" cy="2148274"/>
            <a:chOff x="0" y="-38100"/>
            <a:chExt cx="638004" cy="676104"/>
          </a:xfrm>
        </p:grpSpPr>
        <p:sp>
          <p:nvSpPr>
            <p:cNvPr id="526" name="Google Shape;526;p24"/>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24"/>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8" name="Google Shape;528;p24"/>
          <p:cNvGrpSpPr/>
          <p:nvPr/>
        </p:nvGrpSpPr>
        <p:grpSpPr>
          <a:xfrm>
            <a:off x="16260786" y="-121060"/>
            <a:ext cx="2027214" cy="2148274"/>
            <a:chOff x="0" y="-38100"/>
            <a:chExt cx="638004" cy="676104"/>
          </a:xfrm>
        </p:grpSpPr>
        <p:sp>
          <p:nvSpPr>
            <p:cNvPr id="529" name="Google Shape;529;p24"/>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49803"/>
                  </a:srgbClr>
                </a:gs>
                <a:gs pos="100000">
                  <a:srgbClr val="D8159C">
                    <a:alpha val="49803"/>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24"/>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1" name="Google Shape;531;p24"/>
          <p:cNvGrpSpPr/>
          <p:nvPr/>
        </p:nvGrpSpPr>
        <p:grpSpPr>
          <a:xfrm>
            <a:off x="14233571" y="1906154"/>
            <a:ext cx="2027214" cy="2148274"/>
            <a:chOff x="0" y="-38100"/>
            <a:chExt cx="638004" cy="676104"/>
          </a:xfrm>
        </p:grpSpPr>
        <p:sp>
          <p:nvSpPr>
            <p:cNvPr id="532" name="Google Shape;532;p24"/>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49803"/>
                  </a:srgbClr>
                </a:gs>
                <a:gs pos="100000">
                  <a:srgbClr val="D8159C">
                    <a:alpha val="49803"/>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24"/>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4" name="Google Shape;534;p24"/>
          <p:cNvGrpSpPr/>
          <p:nvPr/>
        </p:nvGrpSpPr>
        <p:grpSpPr>
          <a:xfrm>
            <a:off x="16245693" y="5960583"/>
            <a:ext cx="2027214" cy="2148274"/>
            <a:chOff x="0" y="-38100"/>
            <a:chExt cx="638004" cy="676104"/>
          </a:xfrm>
        </p:grpSpPr>
        <p:sp>
          <p:nvSpPr>
            <p:cNvPr id="535" name="Google Shape;535;p24"/>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49803"/>
                  </a:srgbClr>
                </a:gs>
                <a:gs pos="100000">
                  <a:srgbClr val="D8159C">
                    <a:alpha val="49803"/>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24"/>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7" name="Google Shape;537;p24"/>
          <p:cNvGrpSpPr/>
          <p:nvPr/>
        </p:nvGrpSpPr>
        <p:grpSpPr>
          <a:xfrm>
            <a:off x="10179143" y="-121060"/>
            <a:ext cx="2027214" cy="2148274"/>
            <a:chOff x="0" y="-38100"/>
            <a:chExt cx="638004" cy="676104"/>
          </a:xfrm>
        </p:grpSpPr>
        <p:sp>
          <p:nvSpPr>
            <p:cNvPr id="538" name="Google Shape;538;p24"/>
            <p:cNvSpPr/>
            <p:nvPr/>
          </p:nvSpPr>
          <p:spPr>
            <a:xfrm>
              <a:off x="0" y="0"/>
              <a:ext cx="638004" cy="638004"/>
            </a:xfrm>
            <a:custGeom>
              <a:rect b="b" l="l" r="r" t="t"/>
              <a:pathLst>
                <a:path extrusionOk="0" h="638004" w="638004">
                  <a:moveTo>
                    <a:pt x="0" y="0"/>
                  </a:moveTo>
                  <a:lnTo>
                    <a:pt x="638004" y="0"/>
                  </a:lnTo>
                  <a:lnTo>
                    <a:pt x="638004" y="638004"/>
                  </a:lnTo>
                  <a:lnTo>
                    <a:pt x="0" y="638004"/>
                  </a:lnTo>
                  <a:close/>
                </a:path>
              </a:pathLst>
            </a:custGeom>
            <a:gradFill>
              <a:gsLst>
                <a:gs pos="0">
                  <a:srgbClr val="AF081C">
                    <a:alpha val="80000"/>
                  </a:srgbClr>
                </a:gs>
                <a:gs pos="100000">
                  <a:srgbClr val="D8159C">
                    <a:alpha val="8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24"/>
            <p:cNvSpPr txBox="1"/>
            <p:nvPr/>
          </p:nvSpPr>
          <p:spPr>
            <a:xfrm>
              <a:off x="0" y="-38100"/>
              <a:ext cx="638004" cy="6761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25"/>
          <p:cNvPicPr preferRelativeResize="0"/>
          <p:nvPr/>
        </p:nvPicPr>
        <p:blipFill>
          <a:blip r:embed="rId3">
            <a:alphaModFix/>
          </a:blip>
          <a:stretch>
            <a:fillRect/>
          </a:stretch>
        </p:blipFill>
        <p:spPr>
          <a:xfrm>
            <a:off x="0" y="4465"/>
            <a:ext cx="18288000" cy="10278070"/>
          </a:xfrm>
          <a:prstGeom prst="rect">
            <a:avLst/>
          </a:prstGeom>
          <a:noFill/>
          <a:ln>
            <a:noFill/>
          </a:ln>
        </p:spPr>
      </p:pic>
      <p:grpSp>
        <p:nvGrpSpPr>
          <p:cNvPr id="545" name="Google Shape;545;p25"/>
          <p:cNvGrpSpPr/>
          <p:nvPr/>
        </p:nvGrpSpPr>
        <p:grpSpPr>
          <a:xfrm rot="-3639871">
            <a:off x="7914781" y="-8699818"/>
            <a:ext cx="3692491" cy="22098987"/>
            <a:chOff x="0" y="-38100"/>
            <a:chExt cx="972508" cy="5820309"/>
          </a:xfrm>
        </p:grpSpPr>
        <p:sp>
          <p:nvSpPr>
            <p:cNvPr id="546" name="Google Shape;546;p25"/>
            <p:cNvSpPr/>
            <p:nvPr/>
          </p:nvSpPr>
          <p:spPr>
            <a:xfrm>
              <a:off x="0" y="0"/>
              <a:ext cx="972508" cy="5782209"/>
            </a:xfrm>
            <a:custGeom>
              <a:rect b="b" l="l" r="r" t="t"/>
              <a:pathLst>
                <a:path extrusionOk="0" h="5782209" w="972508">
                  <a:moveTo>
                    <a:pt x="0" y="0"/>
                  </a:moveTo>
                  <a:lnTo>
                    <a:pt x="972508" y="0"/>
                  </a:lnTo>
                  <a:lnTo>
                    <a:pt x="972508" y="5782209"/>
                  </a:lnTo>
                  <a:lnTo>
                    <a:pt x="0" y="5782209"/>
                  </a:lnTo>
                  <a:close/>
                </a:path>
              </a:pathLst>
            </a:custGeom>
            <a:solidFill>
              <a:srgbClr val="F0F0F0">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7" name="Google Shape;547;p25"/>
            <p:cNvSpPr txBox="1"/>
            <p:nvPr/>
          </p:nvSpPr>
          <p:spPr>
            <a:xfrm>
              <a:off x="0" y="-38100"/>
              <a:ext cx="972508" cy="582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8" name="Google Shape;548;p25"/>
          <p:cNvGrpSpPr/>
          <p:nvPr/>
        </p:nvGrpSpPr>
        <p:grpSpPr>
          <a:xfrm rot="-7146354">
            <a:off x="12982887" y="-727310"/>
            <a:ext cx="3692491" cy="22098987"/>
            <a:chOff x="0" y="-38100"/>
            <a:chExt cx="972508" cy="5820309"/>
          </a:xfrm>
        </p:grpSpPr>
        <p:sp>
          <p:nvSpPr>
            <p:cNvPr id="549" name="Google Shape;549;p25"/>
            <p:cNvSpPr/>
            <p:nvPr/>
          </p:nvSpPr>
          <p:spPr>
            <a:xfrm>
              <a:off x="0" y="0"/>
              <a:ext cx="972508" cy="5782209"/>
            </a:xfrm>
            <a:custGeom>
              <a:rect b="b" l="l" r="r" t="t"/>
              <a:pathLst>
                <a:path extrusionOk="0" h="5782209" w="972508">
                  <a:moveTo>
                    <a:pt x="0" y="0"/>
                  </a:moveTo>
                  <a:lnTo>
                    <a:pt x="972508" y="0"/>
                  </a:lnTo>
                  <a:lnTo>
                    <a:pt x="972508" y="5782209"/>
                  </a:lnTo>
                  <a:lnTo>
                    <a:pt x="0" y="5782209"/>
                  </a:lnTo>
                  <a:close/>
                </a:path>
              </a:pathLst>
            </a:custGeom>
            <a:solidFill>
              <a:srgbClr val="545454">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25"/>
            <p:cNvSpPr txBox="1"/>
            <p:nvPr/>
          </p:nvSpPr>
          <p:spPr>
            <a:xfrm>
              <a:off x="0" y="-38100"/>
              <a:ext cx="972508" cy="582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1" name="Google Shape;551;p25"/>
          <p:cNvGrpSpPr/>
          <p:nvPr/>
        </p:nvGrpSpPr>
        <p:grpSpPr>
          <a:xfrm rot="-5400000">
            <a:off x="8335228" y="534924"/>
            <a:ext cx="7766299" cy="6795511"/>
            <a:chOff x="0" y="0"/>
            <a:chExt cx="812800" cy="711200"/>
          </a:xfrm>
        </p:grpSpPr>
        <p:sp>
          <p:nvSpPr>
            <p:cNvPr id="552" name="Google Shape;552;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25"/>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4" name="Google Shape;554;p25"/>
          <p:cNvGrpSpPr/>
          <p:nvPr/>
        </p:nvGrpSpPr>
        <p:grpSpPr>
          <a:xfrm>
            <a:off x="3601137" y="-158279"/>
            <a:ext cx="3692491" cy="8904350"/>
            <a:chOff x="0" y="-38100"/>
            <a:chExt cx="972508" cy="2345179"/>
          </a:xfrm>
        </p:grpSpPr>
        <p:sp>
          <p:nvSpPr>
            <p:cNvPr id="555" name="Google Shape;555;p25"/>
            <p:cNvSpPr/>
            <p:nvPr/>
          </p:nvSpPr>
          <p:spPr>
            <a:xfrm>
              <a:off x="0" y="0"/>
              <a:ext cx="972508" cy="2307079"/>
            </a:xfrm>
            <a:custGeom>
              <a:rect b="b" l="l" r="r" t="t"/>
              <a:pathLst>
                <a:path extrusionOk="0" h="2307079" w="972508">
                  <a:moveTo>
                    <a:pt x="0" y="0"/>
                  </a:moveTo>
                  <a:lnTo>
                    <a:pt x="972508" y="0"/>
                  </a:lnTo>
                  <a:lnTo>
                    <a:pt x="972508" y="2307079"/>
                  </a:lnTo>
                  <a:lnTo>
                    <a:pt x="0" y="2307079"/>
                  </a:lnTo>
                  <a:close/>
                </a:path>
              </a:pathLst>
            </a:custGeom>
            <a:solidFill>
              <a:srgbClr val="F0F0F0">
                <a:alpha val="4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25"/>
            <p:cNvSpPr txBox="1"/>
            <p:nvPr/>
          </p:nvSpPr>
          <p:spPr>
            <a:xfrm>
              <a:off x="0" y="-38100"/>
              <a:ext cx="972508" cy="23451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7" name="Google Shape;557;p25"/>
          <p:cNvGrpSpPr/>
          <p:nvPr/>
        </p:nvGrpSpPr>
        <p:grpSpPr>
          <a:xfrm rot="5400000">
            <a:off x="3115743" y="6889244"/>
            <a:ext cx="7766299" cy="6795511"/>
            <a:chOff x="0" y="0"/>
            <a:chExt cx="812800" cy="711200"/>
          </a:xfrm>
        </p:grpSpPr>
        <p:sp>
          <p:nvSpPr>
            <p:cNvPr id="558" name="Google Shape;558;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25"/>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0" name="Google Shape;560;p25"/>
          <p:cNvSpPr txBox="1"/>
          <p:nvPr/>
        </p:nvSpPr>
        <p:spPr>
          <a:xfrm rot="-5400000">
            <a:off x="-5259931" y="4789942"/>
            <a:ext cx="11392660" cy="4863032"/>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lang="en-US" sz="32215">
                <a:solidFill>
                  <a:srgbClr val="FFFFFF"/>
                </a:solidFill>
                <a:latin typeface="Darker Grotesque"/>
                <a:ea typeface="Darker Grotesque"/>
                <a:cs typeface="Darker Grotesque"/>
                <a:sym typeface="Darker Grotesque"/>
              </a:rPr>
              <a:t>2025</a:t>
            </a:r>
            <a:endParaRPr/>
          </a:p>
        </p:txBody>
      </p:sp>
      <p:sp>
        <p:nvSpPr>
          <p:cNvPr id="561" name="Google Shape;561;p25"/>
          <p:cNvSpPr txBox="1"/>
          <p:nvPr/>
        </p:nvSpPr>
        <p:spPr>
          <a:xfrm>
            <a:off x="10228162" y="3096256"/>
            <a:ext cx="5123809" cy="9334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6000" u="none" strike="noStrike">
                <a:solidFill>
                  <a:srgbClr val="FFFFFF"/>
                </a:solidFill>
                <a:latin typeface="Archivo Black"/>
                <a:ea typeface="Archivo Black"/>
                <a:cs typeface="Archivo Black"/>
                <a:sym typeface="Archivo Black"/>
              </a:rPr>
              <a:t>TITLE HERE</a:t>
            </a:r>
            <a:endParaRPr/>
          </a:p>
        </p:txBody>
      </p:sp>
      <p:sp>
        <p:nvSpPr>
          <p:cNvPr id="562" name="Google Shape;562;p25"/>
          <p:cNvSpPr txBox="1"/>
          <p:nvPr/>
        </p:nvSpPr>
        <p:spPr>
          <a:xfrm>
            <a:off x="12586530" y="4161183"/>
            <a:ext cx="27600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100" u="none">
                <a:solidFill>
                  <a:srgbClr val="FFFFFF"/>
                </a:solidFill>
                <a:latin typeface="Darker Grotesque"/>
                <a:ea typeface="Darker Grotesque"/>
                <a:cs typeface="Darker Grotesque"/>
                <a:sym typeface="Darker Grotesque"/>
              </a:rPr>
              <a:t>Elaborate on what you want to discuss. </a:t>
            </a:r>
            <a:endParaRPr/>
          </a:p>
        </p:txBody>
      </p:sp>
      <p:sp>
        <p:nvSpPr>
          <p:cNvPr id="563" name="Google Shape;563;p25"/>
          <p:cNvSpPr txBox="1"/>
          <p:nvPr/>
        </p:nvSpPr>
        <p:spPr>
          <a:xfrm>
            <a:off x="3759808" y="151273"/>
            <a:ext cx="517076"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564" name="Google Shape;564;p25"/>
          <p:cNvSpPr txBox="1"/>
          <p:nvPr/>
        </p:nvSpPr>
        <p:spPr>
          <a:xfrm>
            <a:off x="3759808" y="762001"/>
            <a:ext cx="517076"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565" name="Google Shape;565;p25"/>
          <p:cNvSpPr txBox="1"/>
          <p:nvPr/>
        </p:nvSpPr>
        <p:spPr>
          <a:xfrm>
            <a:off x="3759808" y="1372728"/>
            <a:ext cx="491580"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566" name="Google Shape;566;p25"/>
          <p:cNvSpPr txBox="1"/>
          <p:nvPr/>
        </p:nvSpPr>
        <p:spPr>
          <a:xfrm>
            <a:off x="3759807" y="1983455"/>
            <a:ext cx="523577"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567" name="Google Shape;567;p25"/>
          <p:cNvSpPr txBox="1"/>
          <p:nvPr/>
        </p:nvSpPr>
        <p:spPr>
          <a:xfrm>
            <a:off x="3759808" y="2594183"/>
            <a:ext cx="491580"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568" name="Google Shape;568;p25"/>
          <p:cNvSpPr txBox="1"/>
          <p:nvPr/>
        </p:nvSpPr>
        <p:spPr>
          <a:xfrm>
            <a:off x="3759808" y="3204910"/>
            <a:ext cx="491580"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569" name="Google Shape;569;p25"/>
          <p:cNvSpPr txBox="1"/>
          <p:nvPr/>
        </p:nvSpPr>
        <p:spPr>
          <a:xfrm>
            <a:off x="3759808" y="3815638"/>
            <a:ext cx="422238"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570" name="Google Shape;570;p25"/>
          <p:cNvSpPr txBox="1"/>
          <p:nvPr/>
        </p:nvSpPr>
        <p:spPr>
          <a:xfrm>
            <a:off x="3759808" y="4426365"/>
            <a:ext cx="541002"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571" name="Google Shape;571;p25"/>
          <p:cNvSpPr txBox="1"/>
          <p:nvPr/>
        </p:nvSpPr>
        <p:spPr>
          <a:xfrm>
            <a:off x="3759808" y="5037093"/>
            <a:ext cx="517076"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572" name="Google Shape;572;p25"/>
          <p:cNvSpPr txBox="1"/>
          <p:nvPr/>
        </p:nvSpPr>
        <p:spPr>
          <a:xfrm>
            <a:off x="3759807" y="5647820"/>
            <a:ext cx="422239" cy="2523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573" name="Google Shape;573;p25"/>
          <p:cNvSpPr txBox="1"/>
          <p:nvPr/>
        </p:nvSpPr>
        <p:spPr>
          <a:xfrm>
            <a:off x="3759808" y="6258547"/>
            <a:ext cx="381000"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19:00</a:t>
            </a:r>
            <a:endParaRPr/>
          </a:p>
        </p:txBody>
      </p:sp>
      <p:sp>
        <p:nvSpPr>
          <p:cNvPr id="574" name="Google Shape;574;p25"/>
          <p:cNvSpPr txBox="1"/>
          <p:nvPr/>
        </p:nvSpPr>
        <p:spPr>
          <a:xfrm>
            <a:off x="5196286" y="151273"/>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575" name="Google Shape;575;p25"/>
          <p:cNvSpPr txBox="1"/>
          <p:nvPr/>
        </p:nvSpPr>
        <p:spPr>
          <a:xfrm>
            <a:off x="5196286" y="762001"/>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576" name="Google Shape;576;p25"/>
          <p:cNvSpPr txBox="1"/>
          <p:nvPr/>
        </p:nvSpPr>
        <p:spPr>
          <a:xfrm>
            <a:off x="5196286" y="1372728"/>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577" name="Google Shape;577;p25"/>
          <p:cNvSpPr txBox="1"/>
          <p:nvPr/>
        </p:nvSpPr>
        <p:spPr>
          <a:xfrm>
            <a:off x="5196286" y="1983455"/>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578" name="Google Shape;578;p25"/>
          <p:cNvSpPr txBox="1"/>
          <p:nvPr/>
        </p:nvSpPr>
        <p:spPr>
          <a:xfrm>
            <a:off x="5196286" y="2594183"/>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579" name="Google Shape;579;p25"/>
          <p:cNvSpPr txBox="1"/>
          <p:nvPr/>
        </p:nvSpPr>
        <p:spPr>
          <a:xfrm>
            <a:off x="5196286" y="3204910"/>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580" name="Google Shape;580;p25"/>
          <p:cNvSpPr txBox="1"/>
          <p:nvPr/>
        </p:nvSpPr>
        <p:spPr>
          <a:xfrm>
            <a:off x="5196286" y="3815638"/>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581" name="Google Shape;581;p25"/>
          <p:cNvSpPr txBox="1"/>
          <p:nvPr/>
        </p:nvSpPr>
        <p:spPr>
          <a:xfrm>
            <a:off x="5196286" y="4426365"/>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582" name="Google Shape;582;p25"/>
          <p:cNvSpPr txBox="1"/>
          <p:nvPr/>
        </p:nvSpPr>
        <p:spPr>
          <a:xfrm>
            <a:off x="5196286" y="5037093"/>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583" name="Google Shape;583;p25"/>
          <p:cNvSpPr txBox="1"/>
          <p:nvPr/>
        </p:nvSpPr>
        <p:spPr>
          <a:xfrm>
            <a:off x="5196286" y="5647820"/>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sp>
        <p:nvSpPr>
          <p:cNvPr id="584" name="Google Shape;584;p25"/>
          <p:cNvSpPr txBox="1"/>
          <p:nvPr/>
        </p:nvSpPr>
        <p:spPr>
          <a:xfrm>
            <a:off x="5196286" y="6258547"/>
            <a:ext cx="1802606"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500">
                <a:solidFill>
                  <a:srgbClr val="000000"/>
                </a:solidFill>
                <a:latin typeface="Darker Grotesque"/>
                <a:ea typeface="Darker Grotesque"/>
                <a:cs typeface="Darker Grotesque"/>
                <a:sym typeface="Darker Grotesque"/>
              </a:rPr>
              <a:t>Add a program name here</a:t>
            </a:r>
            <a:endParaRPr/>
          </a:p>
        </p:txBody>
      </p:sp>
      <p:grpSp>
        <p:nvGrpSpPr>
          <p:cNvPr id="585" name="Google Shape;585;p25"/>
          <p:cNvGrpSpPr/>
          <p:nvPr/>
        </p:nvGrpSpPr>
        <p:grpSpPr>
          <a:xfrm rot="5400000">
            <a:off x="3928707" y="965975"/>
            <a:ext cx="2976835" cy="2604731"/>
            <a:chOff x="0" y="0"/>
            <a:chExt cx="812800" cy="711200"/>
          </a:xfrm>
        </p:grpSpPr>
        <p:sp>
          <p:nvSpPr>
            <p:cNvPr id="586" name="Google Shape;586;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25"/>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8" name="Google Shape;588;p25"/>
          <p:cNvGrpSpPr/>
          <p:nvPr/>
        </p:nvGrpSpPr>
        <p:grpSpPr>
          <a:xfrm rot="5400000">
            <a:off x="842648" y="965975"/>
            <a:ext cx="2976835" cy="2604731"/>
            <a:chOff x="0" y="0"/>
            <a:chExt cx="812800" cy="711200"/>
          </a:xfrm>
        </p:grpSpPr>
        <p:sp>
          <p:nvSpPr>
            <p:cNvPr id="589" name="Google Shape;589;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25"/>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1" name="Google Shape;591;p25"/>
          <p:cNvSpPr txBox="1"/>
          <p:nvPr/>
        </p:nvSpPr>
        <p:spPr>
          <a:xfrm>
            <a:off x="13194078" y="2476390"/>
            <a:ext cx="2152425"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3200">
                <a:solidFill>
                  <a:srgbClr val="FFFFFF"/>
                </a:solidFill>
                <a:latin typeface="Darker Grotesque"/>
                <a:ea typeface="Darker Grotesque"/>
                <a:cs typeface="Darker Grotesque"/>
                <a:sym typeface="Darker Grotesque"/>
              </a:rPr>
              <a:t>UPCOMING:</a:t>
            </a:r>
            <a:endParaRPr/>
          </a:p>
        </p:txBody>
      </p:sp>
      <p:pic>
        <p:nvPicPr>
          <p:cNvPr id="592" name="Google Shape;592;p25"/>
          <p:cNvPicPr preferRelativeResize="0"/>
          <p:nvPr/>
        </p:nvPicPr>
        <p:blipFill>
          <a:blip r:embed="rId4">
            <a:alphaModFix/>
          </a:blip>
          <a:stretch>
            <a:fillRect/>
          </a:stretch>
        </p:blipFill>
        <p:spPr>
          <a:xfrm>
            <a:off x="7293650" y="3096250"/>
            <a:ext cx="8415274" cy="9487212"/>
          </a:xfrm>
          <a:prstGeom prst="rect">
            <a:avLst/>
          </a:prstGeom>
          <a:noFill/>
          <a:ln>
            <a:noFill/>
          </a:ln>
        </p:spPr>
      </p:pic>
      <p:sp>
        <p:nvSpPr>
          <p:cNvPr id="593" name="Google Shape;593;p25"/>
          <p:cNvSpPr txBox="1"/>
          <p:nvPr/>
        </p:nvSpPr>
        <p:spPr>
          <a:xfrm>
            <a:off x="13346484" y="5199017"/>
            <a:ext cx="4539298" cy="4391015"/>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lang="en-US" sz="29151">
                <a:solidFill>
                  <a:srgbClr val="FFFFFF"/>
                </a:solidFill>
                <a:latin typeface="Darker Grotesque"/>
                <a:ea typeface="Darker Grotesque"/>
                <a:cs typeface="Darker Grotesque"/>
                <a:sym typeface="Darker Grotesque"/>
              </a:rPr>
              <a:t>02</a:t>
            </a:r>
            <a:endParaRPr/>
          </a:p>
        </p:txBody>
      </p:sp>
      <p:pic>
        <p:nvPicPr>
          <p:cNvPr id="594" name="Google Shape;594;p25"/>
          <p:cNvPicPr preferRelativeResize="0"/>
          <p:nvPr/>
        </p:nvPicPr>
        <p:blipFill>
          <a:blip r:embed="rId5">
            <a:alphaModFix/>
          </a:blip>
          <a:stretch>
            <a:fillRect/>
          </a:stretch>
        </p:blipFill>
        <p:spPr>
          <a:xfrm>
            <a:off x="4427800" y="6403850"/>
            <a:ext cx="1698325" cy="19113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600" name="Google Shape;600;p26"/>
          <p:cNvSpPr txBox="1"/>
          <p:nvPr/>
        </p:nvSpPr>
        <p:spPr>
          <a:xfrm>
            <a:off x="815622" y="3677900"/>
            <a:ext cx="55626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000">
                <a:solidFill>
                  <a:srgbClr val="FFFFFF"/>
                </a:solidFill>
                <a:latin typeface="Archivo Black"/>
                <a:ea typeface="Archivo Black"/>
                <a:cs typeface="Archivo Black"/>
                <a:sym typeface="Archivo Black"/>
              </a:rPr>
              <a:t>WHAT WE OFFER</a:t>
            </a:r>
            <a:endParaRPr/>
          </a:p>
        </p:txBody>
      </p:sp>
      <p:pic>
        <p:nvPicPr>
          <p:cNvPr id="601" name="Google Shape;601;p26"/>
          <p:cNvPicPr preferRelativeResize="0"/>
          <p:nvPr/>
        </p:nvPicPr>
        <p:blipFill rotWithShape="1">
          <a:blip r:embed="rId4">
            <a:alphaModFix/>
          </a:blip>
          <a:srcRect b="26619" l="0" r="0" t="26618"/>
          <a:stretch/>
        </p:blipFill>
        <p:spPr>
          <a:xfrm>
            <a:off x="8816816" y="763229"/>
            <a:ext cx="8442484" cy="2630171"/>
          </a:xfrm>
          <a:prstGeom prst="rect">
            <a:avLst/>
          </a:prstGeom>
          <a:noFill/>
          <a:ln>
            <a:noFill/>
          </a:ln>
        </p:spPr>
      </p:pic>
      <p:pic>
        <p:nvPicPr>
          <p:cNvPr id="602" name="Google Shape;602;p26"/>
          <p:cNvPicPr preferRelativeResize="0"/>
          <p:nvPr/>
        </p:nvPicPr>
        <p:blipFill rotWithShape="1">
          <a:blip r:embed="rId5">
            <a:alphaModFix/>
          </a:blip>
          <a:srcRect b="26619" l="0" r="0" t="26618"/>
          <a:stretch/>
        </p:blipFill>
        <p:spPr>
          <a:xfrm>
            <a:off x="8816816" y="3696950"/>
            <a:ext cx="8442484" cy="2630171"/>
          </a:xfrm>
          <a:prstGeom prst="rect">
            <a:avLst/>
          </a:prstGeom>
          <a:noFill/>
          <a:ln>
            <a:noFill/>
          </a:ln>
        </p:spPr>
      </p:pic>
      <p:pic>
        <p:nvPicPr>
          <p:cNvPr id="603" name="Google Shape;603;p26"/>
          <p:cNvPicPr preferRelativeResize="0"/>
          <p:nvPr/>
        </p:nvPicPr>
        <p:blipFill rotWithShape="1">
          <a:blip r:embed="rId6">
            <a:alphaModFix/>
          </a:blip>
          <a:srcRect b="13668" l="0" r="0" t="13668"/>
          <a:stretch/>
        </p:blipFill>
        <p:spPr>
          <a:xfrm>
            <a:off x="8816816" y="6628129"/>
            <a:ext cx="8442484" cy="2630171"/>
          </a:xfrm>
          <a:prstGeom prst="rect">
            <a:avLst/>
          </a:prstGeom>
          <a:noFill/>
          <a:ln>
            <a:noFill/>
          </a:ln>
        </p:spPr>
      </p:pic>
      <p:grpSp>
        <p:nvGrpSpPr>
          <p:cNvPr id="604" name="Google Shape;604;p26"/>
          <p:cNvGrpSpPr/>
          <p:nvPr/>
        </p:nvGrpSpPr>
        <p:grpSpPr>
          <a:xfrm rot="5400000">
            <a:off x="11904988" y="-2323681"/>
            <a:ext cx="2630176" cy="8806538"/>
            <a:chOff x="0" y="-38100"/>
            <a:chExt cx="275267" cy="921668"/>
          </a:xfrm>
        </p:grpSpPr>
        <p:sp>
          <p:nvSpPr>
            <p:cNvPr id="605" name="Google Shape;605;p26"/>
            <p:cNvSpPr/>
            <p:nvPr/>
          </p:nvSpPr>
          <p:spPr>
            <a:xfrm>
              <a:off x="0" y="0"/>
              <a:ext cx="275267" cy="883568"/>
            </a:xfrm>
            <a:custGeom>
              <a:rect b="b" l="l" r="r" t="t"/>
              <a:pathLst>
                <a:path extrusionOk="0" h="883568" w="275267">
                  <a:moveTo>
                    <a:pt x="0" y="0"/>
                  </a:moveTo>
                  <a:lnTo>
                    <a:pt x="275267" y="0"/>
                  </a:lnTo>
                  <a:lnTo>
                    <a:pt x="275267" y="883568"/>
                  </a:lnTo>
                  <a:lnTo>
                    <a:pt x="0" y="883568"/>
                  </a:lnTo>
                  <a:close/>
                </a:path>
              </a:pathLst>
            </a:custGeom>
            <a:gradFill>
              <a:gsLst>
                <a:gs pos="0">
                  <a:srgbClr val="AF081C">
                    <a:alpha val="40000"/>
                  </a:srgbClr>
                </a:gs>
                <a:gs pos="100000">
                  <a:srgbClr val="D8159C">
                    <a:alpha val="4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26"/>
            <p:cNvSpPr txBox="1"/>
            <p:nvPr/>
          </p:nvSpPr>
          <p:spPr>
            <a:xfrm>
              <a:off x="0" y="-38100"/>
              <a:ext cx="275267" cy="9216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7" name="Google Shape;607;p26"/>
          <p:cNvGrpSpPr/>
          <p:nvPr/>
        </p:nvGrpSpPr>
        <p:grpSpPr>
          <a:xfrm rot="5400000">
            <a:off x="11904988" y="608770"/>
            <a:ext cx="2630176" cy="8806538"/>
            <a:chOff x="0" y="-38100"/>
            <a:chExt cx="275267" cy="921668"/>
          </a:xfrm>
        </p:grpSpPr>
        <p:sp>
          <p:nvSpPr>
            <p:cNvPr id="608" name="Google Shape;608;p26"/>
            <p:cNvSpPr/>
            <p:nvPr/>
          </p:nvSpPr>
          <p:spPr>
            <a:xfrm>
              <a:off x="0" y="0"/>
              <a:ext cx="275267" cy="883568"/>
            </a:xfrm>
            <a:custGeom>
              <a:rect b="b" l="l" r="r" t="t"/>
              <a:pathLst>
                <a:path extrusionOk="0" h="883568" w="275267">
                  <a:moveTo>
                    <a:pt x="0" y="0"/>
                  </a:moveTo>
                  <a:lnTo>
                    <a:pt x="275267" y="0"/>
                  </a:lnTo>
                  <a:lnTo>
                    <a:pt x="275267" y="883568"/>
                  </a:lnTo>
                  <a:lnTo>
                    <a:pt x="0" y="883568"/>
                  </a:lnTo>
                  <a:close/>
                </a:path>
              </a:pathLst>
            </a:custGeom>
            <a:gradFill>
              <a:gsLst>
                <a:gs pos="0">
                  <a:srgbClr val="AF081C">
                    <a:alpha val="40000"/>
                  </a:srgbClr>
                </a:gs>
                <a:gs pos="100000">
                  <a:srgbClr val="D8159C">
                    <a:alpha val="4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26"/>
            <p:cNvSpPr txBox="1"/>
            <p:nvPr/>
          </p:nvSpPr>
          <p:spPr>
            <a:xfrm>
              <a:off x="0" y="-38100"/>
              <a:ext cx="275267" cy="9216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0" name="Google Shape;610;p26"/>
          <p:cNvGrpSpPr/>
          <p:nvPr/>
        </p:nvGrpSpPr>
        <p:grpSpPr>
          <a:xfrm rot="5400000">
            <a:off x="11904988" y="3541220"/>
            <a:ext cx="2630176" cy="8806538"/>
            <a:chOff x="0" y="-38100"/>
            <a:chExt cx="275267" cy="921668"/>
          </a:xfrm>
        </p:grpSpPr>
        <p:sp>
          <p:nvSpPr>
            <p:cNvPr id="611" name="Google Shape;611;p26"/>
            <p:cNvSpPr/>
            <p:nvPr/>
          </p:nvSpPr>
          <p:spPr>
            <a:xfrm>
              <a:off x="0" y="0"/>
              <a:ext cx="275267" cy="883568"/>
            </a:xfrm>
            <a:custGeom>
              <a:rect b="b" l="l" r="r" t="t"/>
              <a:pathLst>
                <a:path extrusionOk="0" h="883568" w="275267">
                  <a:moveTo>
                    <a:pt x="0" y="0"/>
                  </a:moveTo>
                  <a:lnTo>
                    <a:pt x="275267" y="0"/>
                  </a:lnTo>
                  <a:lnTo>
                    <a:pt x="275267" y="883568"/>
                  </a:lnTo>
                  <a:lnTo>
                    <a:pt x="0" y="883568"/>
                  </a:lnTo>
                  <a:close/>
                </a:path>
              </a:pathLst>
            </a:custGeom>
            <a:gradFill>
              <a:gsLst>
                <a:gs pos="0">
                  <a:srgbClr val="AF081C">
                    <a:alpha val="40000"/>
                  </a:srgbClr>
                </a:gs>
                <a:gs pos="100000">
                  <a:srgbClr val="D8159C">
                    <a:alpha val="4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26"/>
            <p:cNvSpPr txBox="1"/>
            <p:nvPr/>
          </p:nvSpPr>
          <p:spPr>
            <a:xfrm>
              <a:off x="0" y="-38100"/>
              <a:ext cx="275267" cy="9216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3" name="Google Shape;613;p26"/>
          <p:cNvSpPr txBox="1"/>
          <p:nvPr/>
        </p:nvSpPr>
        <p:spPr>
          <a:xfrm>
            <a:off x="13038058" y="1439454"/>
            <a:ext cx="3870752"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200">
                <a:solidFill>
                  <a:srgbClr val="FFFFFF"/>
                </a:solidFill>
                <a:latin typeface="Darker Grotesque"/>
                <a:ea typeface="Darker Grotesque"/>
                <a:cs typeface="Darker Grotesque"/>
                <a:sym typeface="Darker Grotesque"/>
              </a:rPr>
              <a:t>SERVICE ONE</a:t>
            </a:r>
            <a:endParaRPr/>
          </a:p>
        </p:txBody>
      </p:sp>
      <p:sp>
        <p:nvSpPr>
          <p:cNvPr id="614" name="Google Shape;614;p26"/>
          <p:cNvSpPr txBox="1"/>
          <p:nvPr/>
        </p:nvSpPr>
        <p:spPr>
          <a:xfrm>
            <a:off x="13038058" y="2360939"/>
            <a:ext cx="3870752"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100">
                <a:solidFill>
                  <a:srgbClr val="FFFFFF"/>
                </a:solidFill>
                <a:latin typeface="Darker Grotesque"/>
                <a:ea typeface="Darker Grotesque"/>
                <a:cs typeface="Darker Grotesque"/>
                <a:sym typeface="Darker Grotesque"/>
              </a:rPr>
              <a:t>Elaborate on what you want to discuss. </a:t>
            </a:r>
            <a:endParaRPr/>
          </a:p>
        </p:txBody>
      </p:sp>
      <p:sp>
        <p:nvSpPr>
          <p:cNvPr id="615" name="Google Shape;615;p26"/>
          <p:cNvSpPr txBox="1"/>
          <p:nvPr/>
        </p:nvSpPr>
        <p:spPr>
          <a:xfrm>
            <a:off x="12876057" y="4504640"/>
            <a:ext cx="4032753"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200">
                <a:solidFill>
                  <a:srgbClr val="FFFFFF"/>
                </a:solidFill>
                <a:latin typeface="Darker Grotesque"/>
                <a:ea typeface="Darker Grotesque"/>
                <a:cs typeface="Darker Grotesque"/>
                <a:sym typeface="Darker Grotesque"/>
              </a:rPr>
              <a:t>SERVICE TWO</a:t>
            </a:r>
            <a:endParaRPr/>
          </a:p>
        </p:txBody>
      </p:sp>
      <p:sp>
        <p:nvSpPr>
          <p:cNvPr id="616" name="Google Shape;616;p26"/>
          <p:cNvSpPr txBox="1"/>
          <p:nvPr/>
        </p:nvSpPr>
        <p:spPr>
          <a:xfrm>
            <a:off x="13038058" y="5426125"/>
            <a:ext cx="3870752"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100">
                <a:solidFill>
                  <a:srgbClr val="FFFFFF"/>
                </a:solidFill>
                <a:latin typeface="Darker Grotesque"/>
                <a:ea typeface="Darker Grotesque"/>
                <a:cs typeface="Darker Grotesque"/>
                <a:sym typeface="Darker Grotesque"/>
              </a:rPr>
              <a:t>Elaborate on what you want to discuss. </a:t>
            </a:r>
            <a:endParaRPr/>
          </a:p>
        </p:txBody>
      </p:sp>
      <p:sp>
        <p:nvSpPr>
          <p:cNvPr id="617" name="Google Shape;617;p26"/>
          <p:cNvSpPr txBox="1"/>
          <p:nvPr/>
        </p:nvSpPr>
        <p:spPr>
          <a:xfrm>
            <a:off x="12985422" y="7441546"/>
            <a:ext cx="3870752"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200">
                <a:solidFill>
                  <a:srgbClr val="FFFFFF"/>
                </a:solidFill>
                <a:latin typeface="Darker Grotesque"/>
                <a:ea typeface="Darker Grotesque"/>
                <a:cs typeface="Darker Grotesque"/>
                <a:sym typeface="Darker Grotesque"/>
              </a:rPr>
              <a:t>SERVICE THREE</a:t>
            </a:r>
            <a:endParaRPr/>
          </a:p>
        </p:txBody>
      </p:sp>
      <p:sp>
        <p:nvSpPr>
          <p:cNvPr id="618" name="Google Shape;618;p26"/>
          <p:cNvSpPr txBox="1"/>
          <p:nvPr/>
        </p:nvSpPr>
        <p:spPr>
          <a:xfrm>
            <a:off x="12876057" y="8363031"/>
            <a:ext cx="3980117"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100">
                <a:solidFill>
                  <a:srgbClr val="FFFFFF"/>
                </a:solidFill>
                <a:latin typeface="Darker Grotesque"/>
                <a:ea typeface="Darker Grotesque"/>
                <a:cs typeface="Darker Grotesque"/>
                <a:sym typeface="Darker Grotesque"/>
              </a:rPr>
              <a:t>Elaborate on what you want to discuss. </a:t>
            </a:r>
            <a:endParaRPr/>
          </a:p>
        </p:txBody>
      </p:sp>
      <p:sp>
        <p:nvSpPr>
          <p:cNvPr id="619" name="Google Shape;619;p26"/>
          <p:cNvSpPr txBox="1"/>
          <p:nvPr/>
        </p:nvSpPr>
        <p:spPr>
          <a:xfrm>
            <a:off x="815622" y="6008210"/>
            <a:ext cx="59457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velit eu et velit duis tempor voluptate irure tempor deserunt irure elit dolor laborum velit consequat elit excepteur in cupidatat officia sint eiusmod ut est velit nisi cupidatat commodo velit laborum anim voluptate ea nulla esse id tempor elit nisi nisi nostrud eu commodo Lorem veniam minim in pariatur et officia aliquip enim id aliquip</a:t>
            </a:r>
            <a:endParaRPr/>
          </a:p>
        </p:txBody>
      </p:sp>
      <p:grpSp>
        <p:nvGrpSpPr>
          <p:cNvPr id="620" name="Google Shape;620;p26"/>
          <p:cNvGrpSpPr/>
          <p:nvPr/>
        </p:nvGrpSpPr>
        <p:grpSpPr>
          <a:xfrm>
            <a:off x="8266243" y="1790311"/>
            <a:ext cx="1101144" cy="576006"/>
            <a:chOff x="1" y="0"/>
            <a:chExt cx="1468192" cy="768007"/>
          </a:xfrm>
        </p:grpSpPr>
        <p:grpSp>
          <p:nvGrpSpPr>
            <p:cNvPr id="621" name="Google Shape;621;p26"/>
            <p:cNvGrpSpPr/>
            <p:nvPr/>
          </p:nvGrpSpPr>
          <p:grpSpPr>
            <a:xfrm rot="5400000">
              <a:off x="748186" y="48000"/>
              <a:ext cx="768007" cy="672006"/>
              <a:chOff x="0" y="0"/>
              <a:chExt cx="812800" cy="711200"/>
            </a:xfrm>
          </p:grpSpPr>
          <p:sp>
            <p:nvSpPr>
              <p:cNvPr id="622" name="Google Shape;622;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p2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4" name="Google Shape;624;p26"/>
            <p:cNvGrpSpPr/>
            <p:nvPr/>
          </p:nvGrpSpPr>
          <p:grpSpPr>
            <a:xfrm rot="5400000">
              <a:off x="-48000" y="48000"/>
              <a:ext cx="768007" cy="672006"/>
              <a:chOff x="0" y="0"/>
              <a:chExt cx="812800" cy="711200"/>
            </a:xfrm>
          </p:grpSpPr>
          <p:sp>
            <p:nvSpPr>
              <p:cNvPr id="625" name="Google Shape;625;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2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627" name="Google Shape;627;p26"/>
          <p:cNvGrpSpPr/>
          <p:nvPr/>
        </p:nvGrpSpPr>
        <p:grpSpPr>
          <a:xfrm>
            <a:off x="8266243" y="4723397"/>
            <a:ext cx="1101144" cy="576006"/>
            <a:chOff x="1" y="0"/>
            <a:chExt cx="1468192" cy="768007"/>
          </a:xfrm>
        </p:grpSpPr>
        <p:grpSp>
          <p:nvGrpSpPr>
            <p:cNvPr id="628" name="Google Shape;628;p26"/>
            <p:cNvGrpSpPr/>
            <p:nvPr/>
          </p:nvGrpSpPr>
          <p:grpSpPr>
            <a:xfrm rot="5400000">
              <a:off x="748186" y="48000"/>
              <a:ext cx="768007" cy="672006"/>
              <a:chOff x="0" y="0"/>
              <a:chExt cx="812800" cy="711200"/>
            </a:xfrm>
          </p:grpSpPr>
          <p:sp>
            <p:nvSpPr>
              <p:cNvPr id="629" name="Google Shape;629;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0" name="Google Shape;630;p2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1" name="Google Shape;631;p26"/>
            <p:cNvGrpSpPr/>
            <p:nvPr/>
          </p:nvGrpSpPr>
          <p:grpSpPr>
            <a:xfrm rot="5400000">
              <a:off x="-48000" y="48000"/>
              <a:ext cx="768007" cy="672006"/>
              <a:chOff x="0" y="0"/>
              <a:chExt cx="812800" cy="711200"/>
            </a:xfrm>
          </p:grpSpPr>
          <p:sp>
            <p:nvSpPr>
              <p:cNvPr id="632" name="Google Shape;632;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3" name="Google Shape;633;p2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634" name="Google Shape;634;p26"/>
          <p:cNvGrpSpPr/>
          <p:nvPr/>
        </p:nvGrpSpPr>
        <p:grpSpPr>
          <a:xfrm>
            <a:off x="8266243" y="7656483"/>
            <a:ext cx="1101144" cy="576006"/>
            <a:chOff x="1" y="0"/>
            <a:chExt cx="1468192" cy="768007"/>
          </a:xfrm>
        </p:grpSpPr>
        <p:grpSp>
          <p:nvGrpSpPr>
            <p:cNvPr id="635" name="Google Shape;635;p26"/>
            <p:cNvGrpSpPr/>
            <p:nvPr/>
          </p:nvGrpSpPr>
          <p:grpSpPr>
            <a:xfrm rot="5400000">
              <a:off x="748186" y="48000"/>
              <a:ext cx="768007" cy="672006"/>
              <a:chOff x="0" y="0"/>
              <a:chExt cx="812800" cy="711200"/>
            </a:xfrm>
          </p:grpSpPr>
          <p:sp>
            <p:nvSpPr>
              <p:cNvPr id="636" name="Google Shape;636;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7" name="Google Shape;637;p2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8" name="Google Shape;638;p26"/>
            <p:cNvGrpSpPr/>
            <p:nvPr/>
          </p:nvGrpSpPr>
          <p:grpSpPr>
            <a:xfrm rot="5400000">
              <a:off x="-48000" y="48000"/>
              <a:ext cx="768007" cy="672006"/>
              <a:chOff x="0" y="0"/>
              <a:chExt cx="812800" cy="711200"/>
            </a:xfrm>
          </p:grpSpPr>
          <p:sp>
            <p:nvSpPr>
              <p:cNvPr id="639" name="Google Shape;639;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0" name="Google Shape;640;p2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id="645" name="Google Shape;645;p27"/>
          <p:cNvPicPr preferRelativeResize="0"/>
          <p:nvPr/>
        </p:nvPicPr>
        <p:blipFill>
          <a:blip r:embed="rId3">
            <a:alphaModFix/>
          </a:blip>
          <a:stretch>
            <a:fillRect/>
          </a:stretch>
        </p:blipFill>
        <p:spPr>
          <a:xfrm>
            <a:off x="62" y="3"/>
            <a:ext cx="18404890" cy="10352825"/>
          </a:xfrm>
          <a:prstGeom prst="rect">
            <a:avLst/>
          </a:prstGeom>
          <a:noFill/>
          <a:ln>
            <a:noFill/>
          </a:ln>
        </p:spPr>
      </p:pic>
      <p:pic>
        <p:nvPicPr>
          <p:cNvPr id="646" name="Google Shape;646;p27"/>
          <p:cNvPicPr preferRelativeResize="0"/>
          <p:nvPr/>
        </p:nvPicPr>
        <p:blipFill>
          <a:blip r:embed="rId4">
            <a:alphaModFix/>
          </a:blip>
          <a:stretch>
            <a:fillRect/>
          </a:stretch>
        </p:blipFill>
        <p:spPr>
          <a:xfrm>
            <a:off x="5772327" y="775775"/>
            <a:ext cx="3435601" cy="2807049"/>
          </a:xfrm>
          <a:prstGeom prst="rect">
            <a:avLst/>
          </a:prstGeom>
          <a:noFill/>
          <a:ln>
            <a:noFill/>
          </a:ln>
        </p:spPr>
      </p:pic>
      <p:grpSp>
        <p:nvGrpSpPr>
          <p:cNvPr id="647" name="Google Shape;647;p27"/>
          <p:cNvGrpSpPr/>
          <p:nvPr/>
        </p:nvGrpSpPr>
        <p:grpSpPr>
          <a:xfrm>
            <a:off x="-815953" y="5284495"/>
            <a:ext cx="8694504" cy="5068288"/>
            <a:chOff x="0" y="-38100"/>
            <a:chExt cx="2156930" cy="1257339"/>
          </a:xfrm>
        </p:grpSpPr>
        <p:sp>
          <p:nvSpPr>
            <p:cNvPr id="648" name="Google Shape;648;p27"/>
            <p:cNvSpPr/>
            <p:nvPr/>
          </p:nvSpPr>
          <p:spPr>
            <a:xfrm>
              <a:off x="0" y="0"/>
              <a:ext cx="2156930" cy="1219239"/>
            </a:xfrm>
            <a:custGeom>
              <a:rect b="b" l="l" r="r" t="t"/>
              <a:pathLst>
                <a:path extrusionOk="0" h="1219239" w="2156930">
                  <a:moveTo>
                    <a:pt x="0" y="0"/>
                  </a:moveTo>
                  <a:lnTo>
                    <a:pt x="2156930" y="0"/>
                  </a:lnTo>
                  <a:lnTo>
                    <a:pt x="2156930" y="1219239"/>
                  </a:lnTo>
                  <a:lnTo>
                    <a:pt x="0" y="1219239"/>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27"/>
            <p:cNvSpPr txBox="1"/>
            <p:nvPr/>
          </p:nvSpPr>
          <p:spPr>
            <a:xfrm>
              <a:off x="0" y="-38100"/>
              <a:ext cx="2156930" cy="1257339"/>
            </a:xfrm>
            <a:prstGeom prst="rect">
              <a:avLst/>
            </a:prstGeom>
            <a:noFill/>
            <a:ln>
              <a:noFill/>
            </a:ln>
          </p:spPr>
          <p:txBody>
            <a:bodyPr anchorCtr="0" anchor="ctr" bIns="112125" lIns="112125" spcFirstLastPara="1" rIns="112125" wrap="square" tIns="1121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650" name="Google Shape;650;p27"/>
          <p:cNvPicPr preferRelativeResize="0"/>
          <p:nvPr/>
        </p:nvPicPr>
        <p:blipFill>
          <a:blip r:embed="rId5">
            <a:alphaModFix/>
          </a:blip>
          <a:stretch>
            <a:fillRect/>
          </a:stretch>
        </p:blipFill>
        <p:spPr>
          <a:xfrm>
            <a:off x="3701475" y="3694575"/>
            <a:ext cx="2658750" cy="3658839"/>
          </a:xfrm>
          <a:prstGeom prst="rect">
            <a:avLst/>
          </a:prstGeom>
          <a:noFill/>
          <a:ln>
            <a:noFill/>
          </a:ln>
        </p:spPr>
      </p:pic>
      <p:pic>
        <p:nvPicPr>
          <p:cNvPr id="651" name="Google Shape;651;p27"/>
          <p:cNvPicPr preferRelativeResize="0"/>
          <p:nvPr/>
        </p:nvPicPr>
        <p:blipFill>
          <a:blip r:embed="rId6">
            <a:alphaModFix/>
          </a:blip>
          <a:stretch>
            <a:fillRect/>
          </a:stretch>
        </p:blipFill>
        <p:spPr>
          <a:xfrm>
            <a:off x="6550725" y="3694575"/>
            <a:ext cx="2658750" cy="4665045"/>
          </a:xfrm>
          <a:prstGeom prst="rect">
            <a:avLst/>
          </a:prstGeom>
          <a:noFill/>
          <a:ln>
            <a:noFill/>
          </a:ln>
        </p:spPr>
      </p:pic>
      <p:pic>
        <p:nvPicPr>
          <p:cNvPr id="652" name="Google Shape;652;p27"/>
          <p:cNvPicPr preferRelativeResize="0"/>
          <p:nvPr/>
        </p:nvPicPr>
        <p:blipFill>
          <a:blip r:embed="rId7">
            <a:alphaModFix/>
          </a:blip>
          <a:stretch>
            <a:fillRect/>
          </a:stretch>
        </p:blipFill>
        <p:spPr>
          <a:xfrm>
            <a:off x="9424200" y="2521025"/>
            <a:ext cx="2529575" cy="3928775"/>
          </a:xfrm>
          <a:prstGeom prst="rect">
            <a:avLst/>
          </a:prstGeom>
          <a:noFill/>
          <a:ln>
            <a:noFill/>
          </a:ln>
        </p:spPr>
      </p:pic>
      <p:pic>
        <p:nvPicPr>
          <p:cNvPr id="653" name="Google Shape;653;p27"/>
          <p:cNvPicPr preferRelativeResize="0"/>
          <p:nvPr/>
        </p:nvPicPr>
        <p:blipFill>
          <a:blip r:embed="rId8">
            <a:alphaModFix/>
          </a:blip>
          <a:stretch>
            <a:fillRect/>
          </a:stretch>
        </p:blipFill>
        <p:spPr>
          <a:xfrm>
            <a:off x="9313049" y="6677600"/>
            <a:ext cx="5273475" cy="2987275"/>
          </a:xfrm>
          <a:prstGeom prst="rect">
            <a:avLst/>
          </a:prstGeom>
          <a:noFill/>
          <a:ln>
            <a:noFill/>
          </a:ln>
        </p:spPr>
      </p:pic>
      <p:sp>
        <p:nvSpPr>
          <p:cNvPr id="654" name="Google Shape;654;p27"/>
          <p:cNvSpPr/>
          <p:nvPr/>
        </p:nvSpPr>
        <p:spPr>
          <a:xfrm>
            <a:off x="12085543" y="2961116"/>
            <a:ext cx="2529560" cy="3479550"/>
          </a:xfrm>
          <a:custGeom>
            <a:rect b="b" l="l" r="r" t="t"/>
            <a:pathLst>
              <a:path extrusionOk="0" h="244210" w="177535">
                <a:moveTo>
                  <a:pt x="0" y="0"/>
                </a:moveTo>
                <a:lnTo>
                  <a:pt x="177535" y="0"/>
                </a:lnTo>
                <a:lnTo>
                  <a:pt x="177535" y="244210"/>
                </a:lnTo>
                <a:lnTo>
                  <a:pt x="0" y="244210"/>
                </a:lnTo>
                <a:close/>
              </a:path>
            </a:pathLst>
          </a:custGeom>
          <a:blipFill rotWithShape="1">
            <a:blip r:embed="rId9">
              <a:alphaModFix/>
            </a:blip>
            <a:stretch>
              <a:fillRect b="0" l="-41702" r="-4170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55" name="Google Shape;655;p27"/>
          <p:cNvGrpSpPr/>
          <p:nvPr/>
        </p:nvGrpSpPr>
        <p:grpSpPr>
          <a:xfrm rot="5400000">
            <a:off x="9130972" y="2818831"/>
            <a:ext cx="3919634" cy="3333169"/>
            <a:chOff x="0" y="-38100"/>
            <a:chExt cx="185836" cy="158030"/>
          </a:xfrm>
        </p:grpSpPr>
        <p:sp>
          <p:nvSpPr>
            <p:cNvPr id="656" name="Google Shape;656;p27"/>
            <p:cNvSpPr/>
            <p:nvPr/>
          </p:nvSpPr>
          <p:spPr>
            <a:xfrm>
              <a:off x="0" y="0"/>
              <a:ext cx="185836" cy="119930"/>
            </a:xfrm>
            <a:custGeom>
              <a:rect b="b" l="l" r="r" t="t"/>
              <a:pathLst>
                <a:path extrusionOk="0" h="119930" w="185836">
                  <a:moveTo>
                    <a:pt x="0" y="0"/>
                  </a:moveTo>
                  <a:lnTo>
                    <a:pt x="185836" y="0"/>
                  </a:lnTo>
                  <a:lnTo>
                    <a:pt x="185836" y="119930"/>
                  </a:lnTo>
                  <a:lnTo>
                    <a:pt x="0" y="119930"/>
                  </a:lnTo>
                  <a:close/>
                </a:path>
              </a:pathLst>
            </a:custGeom>
            <a:gradFill>
              <a:gsLst>
                <a:gs pos="0">
                  <a:srgbClr val="AF081C">
                    <a:alpha val="40000"/>
                  </a:srgbClr>
                </a:gs>
                <a:gs pos="100000">
                  <a:srgbClr val="D8159C">
                    <a:alpha val="4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27"/>
            <p:cNvSpPr txBox="1"/>
            <p:nvPr/>
          </p:nvSpPr>
          <p:spPr>
            <a:xfrm>
              <a:off x="0" y="-38100"/>
              <a:ext cx="185836" cy="158030"/>
            </a:xfrm>
            <a:prstGeom prst="rect">
              <a:avLst/>
            </a:prstGeom>
            <a:noFill/>
            <a:ln>
              <a:noFill/>
            </a:ln>
          </p:spPr>
          <p:txBody>
            <a:bodyPr anchorCtr="0" anchor="ctr" bIns="112125" lIns="112125" spcFirstLastPara="1" rIns="112125" wrap="square" tIns="1121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58" name="Google Shape;658;p27"/>
          <p:cNvSpPr/>
          <p:nvPr/>
        </p:nvSpPr>
        <p:spPr>
          <a:xfrm rot="5400000">
            <a:off x="12848196" y="7574180"/>
            <a:ext cx="2805406" cy="1224177"/>
          </a:xfrm>
          <a:custGeom>
            <a:rect b="b" l="l" r="r" t="t"/>
            <a:pathLst>
              <a:path extrusionOk="0" h="1224177" w="2805406">
                <a:moveTo>
                  <a:pt x="0" y="0"/>
                </a:moveTo>
                <a:lnTo>
                  <a:pt x="2805406" y="0"/>
                </a:lnTo>
                <a:lnTo>
                  <a:pt x="2805406" y="1224177"/>
                </a:lnTo>
                <a:lnTo>
                  <a:pt x="0" y="122417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9" name="Google Shape;659;p27"/>
          <p:cNvSpPr/>
          <p:nvPr/>
        </p:nvSpPr>
        <p:spPr>
          <a:xfrm>
            <a:off x="743978" y="1789843"/>
            <a:ext cx="2766995" cy="6126896"/>
          </a:xfrm>
          <a:custGeom>
            <a:rect b="b" l="l" r="r" t="t"/>
            <a:pathLst>
              <a:path extrusionOk="0" h="949216" w="428680">
                <a:moveTo>
                  <a:pt x="0" y="0"/>
                </a:moveTo>
                <a:lnTo>
                  <a:pt x="428680" y="0"/>
                </a:lnTo>
                <a:lnTo>
                  <a:pt x="428680" y="949216"/>
                </a:lnTo>
                <a:lnTo>
                  <a:pt x="0" y="949216"/>
                </a:lnTo>
                <a:close/>
              </a:path>
            </a:pathLst>
          </a:custGeom>
          <a:blipFill rotWithShape="1">
            <a:blip r:embed="rId11">
              <a:alphaModFix/>
            </a:blip>
            <a:stretch>
              <a:fillRect b="0" l="-23898" r="-2389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0" name="Google Shape;660;p27"/>
          <p:cNvSpPr txBox="1"/>
          <p:nvPr/>
        </p:nvSpPr>
        <p:spPr>
          <a:xfrm>
            <a:off x="2312715" y="8580120"/>
            <a:ext cx="40476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What can you say about your projects? Share it here!</a:t>
            </a:r>
            <a:endParaRPr/>
          </a:p>
        </p:txBody>
      </p:sp>
      <p:sp>
        <p:nvSpPr>
          <p:cNvPr id="661" name="Google Shape;661;p27"/>
          <p:cNvSpPr txBox="1"/>
          <p:nvPr/>
        </p:nvSpPr>
        <p:spPr>
          <a:xfrm>
            <a:off x="12085556" y="332039"/>
            <a:ext cx="5427300" cy="239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783" u="none" strike="noStrike">
                <a:solidFill>
                  <a:srgbClr val="FFFFFF"/>
                </a:solidFill>
                <a:latin typeface="Archivo Black"/>
                <a:ea typeface="Archivo Black"/>
                <a:cs typeface="Archivo Black"/>
                <a:sym typeface="Archivo Black"/>
              </a:rPr>
              <a:t>GALLERY IMAGE</a:t>
            </a:r>
            <a:endParaRPr/>
          </a:p>
        </p:txBody>
      </p:sp>
      <p:grpSp>
        <p:nvGrpSpPr>
          <p:cNvPr id="662" name="Google Shape;662;p27"/>
          <p:cNvGrpSpPr/>
          <p:nvPr/>
        </p:nvGrpSpPr>
        <p:grpSpPr>
          <a:xfrm>
            <a:off x="14757978" y="2807536"/>
            <a:ext cx="3832489" cy="3633130"/>
            <a:chOff x="0" y="-38100"/>
            <a:chExt cx="950762" cy="901306"/>
          </a:xfrm>
        </p:grpSpPr>
        <p:sp>
          <p:nvSpPr>
            <p:cNvPr id="663" name="Google Shape;663;p27"/>
            <p:cNvSpPr/>
            <p:nvPr/>
          </p:nvSpPr>
          <p:spPr>
            <a:xfrm>
              <a:off x="0" y="0"/>
              <a:ext cx="950762" cy="863206"/>
            </a:xfrm>
            <a:custGeom>
              <a:rect b="b" l="l" r="r" t="t"/>
              <a:pathLst>
                <a:path extrusionOk="0" h="863206" w="950762">
                  <a:moveTo>
                    <a:pt x="0" y="0"/>
                  </a:moveTo>
                  <a:lnTo>
                    <a:pt x="950762" y="0"/>
                  </a:lnTo>
                  <a:lnTo>
                    <a:pt x="950762" y="863206"/>
                  </a:lnTo>
                  <a:lnTo>
                    <a:pt x="0" y="863206"/>
                  </a:lnTo>
                  <a:close/>
                </a:path>
              </a:pathLst>
            </a:custGeom>
            <a:gradFill>
              <a:gsLst>
                <a:gs pos="0">
                  <a:srgbClr val="AF081C"/>
                </a:gs>
                <a:gs pos="100000">
                  <a:srgbClr val="D8159C"/>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4" name="Google Shape;664;p27"/>
            <p:cNvSpPr txBox="1"/>
            <p:nvPr/>
          </p:nvSpPr>
          <p:spPr>
            <a:xfrm>
              <a:off x="0" y="-38100"/>
              <a:ext cx="950762" cy="901306"/>
            </a:xfrm>
            <a:prstGeom prst="rect">
              <a:avLst/>
            </a:prstGeom>
            <a:noFill/>
            <a:ln>
              <a:noFill/>
            </a:ln>
          </p:spPr>
          <p:txBody>
            <a:bodyPr anchorCtr="0" anchor="ctr" bIns="112125" lIns="112125" spcFirstLastPara="1" rIns="112125" wrap="square" tIns="1121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665" name="Google Shape;665;p27"/>
          <p:cNvPicPr preferRelativeResize="0"/>
          <p:nvPr/>
        </p:nvPicPr>
        <p:blipFill>
          <a:blip r:embed="rId12">
            <a:alphaModFix/>
          </a:blip>
          <a:stretch>
            <a:fillRect/>
          </a:stretch>
        </p:blipFill>
        <p:spPr>
          <a:xfrm>
            <a:off x="743975" y="1789850"/>
            <a:ext cx="2766999" cy="6125194"/>
          </a:xfrm>
          <a:prstGeom prst="rect">
            <a:avLst/>
          </a:prstGeom>
          <a:noFill/>
          <a:ln>
            <a:noFill/>
          </a:ln>
        </p:spPr>
      </p:pic>
      <p:grpSp>
        <p:nvGrpSpPr>
          <p:cNvPr id="666" name="Google Shape;666;p27"/>
          <p:cNvGrpSpPr/>
          <p:nvPr/>
        </p:nvGrpSpPr>
        <p:grpSpPr>
          <a:xfrm rot="5400000">
            <a:off x="3619012" y="3779320"/>
            <a:ext cx="3654298" cy="3489381"/>
            <a:chOff x="0" y="-38100"/>
            <a:chExt cx="173256" cy="165437"/>
          </a:xfrm>
        </p:grpSpPr>
        <p:sp>
          <p:nvSpPr>
            <p:cNvPr id="667" name="Google Shape;667;p27"/>
            <p:cNvSpPr/>
            <p:nvPr/>
          </p:nvSpPr>
          <p:spPr>
            <a:xfrm>
              <a:off x="0" y="0"/>
              <a:ext cx="173256" cy="127337"/>
            </a:xfrm>
            <a:custGeom>
              <a:rect b="b" l="l" r="r" t="t"/>
              <a:pathLst>
                <a:path extrusionOk="0" h="127337" w="173256">
                  <a:moveTo>
                    <a:pt x="0" y="0"/>
                  </a:moveTo>
                  <a:lnTo>
                    <a:pt x="173256" y="0"/>
                  </a:lnTo>
                  <a:lnTo>
                    <a:pt x="173256" y="127337"/>
                  </a:lnTo>
                  <a:lnTo>
                    <a:pt x="0" y="127337"/>
                  </a:lnTo>
                  <a:close/>
                </a:path>
              </a:pathLst>
            </a:custGeom>
            <a:gradFill>
              <a:gsLst>
                <a:gs pos="0">
                  <a:srgbClr val="AF081C">
                    <a:alpha val="40000"/>
                  </a:srgbClr>
                </a:gs>
                <a:gs pos="100000">
                  <a:srgbClr val="D8159C">
                    <a:alpha val="4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8" name="Google Shape;668;p27"/>
            <p:cNvSpPr txBox="1"/>
            <p:nvPr/>
          </p:nvSpPr>
          <p:spPr>
            <a:xfrm>
              <a:off x="0" y="-38100"/>
              <a:ext cx="173256" cy="165437"/>
            </a:xfrm>
            <a:prstGeom prst="rect">
              <a:avLst/>
            </a:prstGeom>
            <a:noFill/>
            <a:ln>
              <a:noFill/>
            </a:ln>
          </p:spPr>
          <p:txBody>
            <a:bodyPr anchorCtr="0" anchor="ctr" bIns="112125" lIns="112125" spcFirstLastPara="1" rIns="112125" wrap="square" tIns="1121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669" name="Google Shape;669;p27"/>
          <p:cNvPicPr preferRelativeResize="0"/>
          <p:nvPr/>
        </p:nvPicPr>
        <p:blipFill>
          <a:blip r:embed="rId13">
            <a:alphaModFix/>
          </a:blip>
          <a:stretch>
            <a:fillRect/>
          </a:stretch>
        </p:blipFill>
        <p:spPr>
          <a:xfrm>
            <a:off x="12114400" y="2961126"/>
            <a:ext cx="2472125" cy="34096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28"/>
          <p:cNvPicPr preferRelativeResize="0"/>
          <p:nvPr/>
        </p:nvPicPr>
        <p:blipFill>
          <a:blip r:embed="rId3">
            <a:alphaModFix/>
          </a:blip>
          <a:stretch>
            <a:fillRect/>
          </a:stretch>
        </p:blipFill>
        <p:spPr>
          <a:xfrm>
            <a:off x="0" y="0"/>
            <a:ext cx="18288000" cy="10287026"/>
          </a:xfrm>
          <a:prstGeom prst="rect">
            <a:avLst/>
          </a:prstGeom>
          <a:noFill/>
          <a:ln>
            <a:noFill/>
          </a:ln>
        </p:spPr>
      </p:pic>
      <p:grpSp>
        <p:nvGrpSpPr>
          <p:cNvPr id="675" name="Google Shape;675;p28"/>
          <p:cNvGrpSpPr/>
          <p:nvPr/>
        </p:nvGrpSpPr>
        <p:grpSpPr>
          <a:xfrm rot="-5400000">
            <a:off x="1779959" y="2827475"/>
            <a:ext cx="3692491" cy="9169161"/>
            <a:chOff x="0" y="-38100"/>
            <a:chExt cx="972508" cy="2414923"/>
          </a:xfrm>
        </p:grpSpPr>
        <p:sp>
          <p:nvSpPr>
            <p:cNvPr id="676" name="Google Shape;676;p28"/>
            <p:cNvSpPr/>
            <p:nvPr/>
          </p:nvSpPr>
          <p:spPr>
            <a:xfrm>
              <a:off x="0" y="0"/>
              <a:ext cx="972508" cy="2376823"/>
            </a:xfrm>
            <a:custGeom>
              <a:rect b="b" l="l" r="r" t="t"/>
              <a:pathLst>
                <a:path extrusionOk="0" h="2376823" w="972508">
                  <a:moveTo>
                    <a:pt x="0" y="0"/>
                  </a:moveTo>
                  <a:lnTo>
                    <a:pt x="972508" y="0"/>
                  </a:lnTo>
                  <a:lnTo>
                    <a:pt x="972508" y="2376823"/>
                  </a:lnTo>
                  <a:lnTo>
                    <a:pt x="0" y="2376823"/>
                  </a:lnTo>
                  <a:close/>
                </a:path>
              </a:pathLst>
            </a:custGeom>
            <a:gradFill>
              <a:gsLst>
                <a:gs pos="0">
                  <a:srgbClr val="AF081C">
                    <a:alpha val="40000"/>
                  </a:srgbClr>
                </a:gs>
                <a:gs pos="100000">
                  <a:srgbClr val="D8159C">
                    <a:alpha val="4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7" name="Google Shape;677;p28"/>
            <p:cNvSpPr txBox="1"/>
            <p:nvPr/>
          </p:nvSpPr>
          <p:spPr>
            <a:xfrm>
              <a:off x="0" y="-38100"/>
              <a:ext cx="972508" cy="24149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8" name="Google Shape;678;p28"/>
          <p:cNvGrpSpPr/>
          <p:nvPr/>
        </p:nvGrpSpPr>
        <p:grpSpPr>
          <a:xfrm rot="-5400000">
            <a:off x="13058611" y="2827475"/>
            <a:ext cx="3692491" cy="9169161"/>
            <a:chOff x="0" y="-38100"/>
            <a:chExt cx="972508" cy="2414923"/>
          </a:xfrm>
        </p:grpSpPr>
        <p:sp>
          <p:nvSpPr>
            <p:cNvPr id="679" name="Google Shape;679;p28"/>
            <p:cNvSpPr/>
            <p:nvPr/>
          </p:nvSpPr>
          <p:spPr>
            <a:xfrm>
              <a:off x="0" y="0"/>
              <a:ext cx="972508" cy="2376823"/>
            </a:xfrm>
            <a:custGeom>
              <a:rect b="b" l="l" r="r" t="t"/>
              <a:pathLst>
                <a:path extrusionOk="0" h="2376823" w="972508">
                  <a:moveTo>
                    <a:pt x="0" y="0"/>
                  </a:moveTo>
                  <a:lnTo>
                    <a:pt x="972508" y="0"/>
                  </a:lnTo>
                  <a:lnTo>
                    <a:pt x="972508" y="2376823"/>
                  </a:lnTo>
                  <a:lnTo>
                    <a:pt x="0" y="2376823"/>
                  </a:lnTo>
                  <a:close/>
                </a:path>
              </a:pathLst>
            </a:custGeom>
            <a:gradFill>
              <a:gsLst>
                <a:gs pos="0">
                  <a:srgbClr val="AF081C">
                    <a:alpha val="40000"/>
                  </a:srgbClr>
                </a:gs>
                <a:gs pos="100000">
                  <a:srgbClr val="D8159C">
                    <a:alpha val="40000"/>
                  </a:srgbClr>
                </a:gs>
              </a:gsLst>
              <a:lin ang="27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0" name="Google Shape;680;p28"/>
            <p:cNvSpPr txBox="1"/>
            <p:nvPr/>
          </p:nvSpPr>
          <p:spPr>
            <a:xfrm>
              <a:off x="0" y="-38100"/>
              <a:ext cx="972508" cy="24149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1" name="Google Shape;681;p28"/>
          <p:cNvSpPr txBox="1"/>
          <p:nvPr/>
        </p:nvSpPr>
        <p:spPr>
          <a:xfrm>
            <a:off x="4465685" y="1595178"/>
            <a:ext cx="9356629" cy="933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a:solidFill>
                  <a:srgbClr val="FFFFFF"/>
                </a:solidFill>
                <a:latin typeface="Archivo Black"/>
                <a:ea typeface="Archivo Black"/>
                <a:cs typeface="Archivo Black"/>
                <a:sym typeface="Archivo Black"/>
              </a:rPr>
              <a:t>MARKET RESEARCH</a:t>
            </a:r>
            <a:endParaRPr/>
          </a:p>
        </p:txBody>
      </p:sp>
      <p:sp>
        <p:nvSpPr>
          <p:cNvPr id="682" name="Google Shape;682;p28"/>
          <p:cNvSpPr txBox="1"/>
          <p:nvPr/>
        </p:nvSpPr>
        <p:spPr>
          <a:xfrm>
            <a:off x="2982803" y="2779963"/>
            <a:ext cx="12322393"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a:solidFill>
                  <a:srgbClr val="FFFFFF"/>
                </a:solidFill>
                <a:latin typeface="Darker Grotesque"/>
                <a:ea typeface="Darker Grotesque"/>
                <a:cs typeface="Darker Grotesque"/>
                <a:sym typeface="Darker Grotesque"/>
              </a:rPr>
              <a:t>ELABORATE ON THE FEATURED STATISTIC</a:t>
            </a:r>
            <a:endParaRPr/>
          </a:p>
        </p:txBody>
      </p:sp>
      <p:sp>
        <p:nvSpPr>
          <p:cNvPr id="683" name="Google Shape;683;p28"/>
          <p:cNvSpPr txBox="1"/>
          <p:nvPr/>
        </p:nvSpPr>
        <p:spPr>
          <a:xfrm>
            <a:off x="676150" y="3813209"/>
            <a:ext cx="7163886" cy="34956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2875">
                <a:solidFill>
                  <a:srgbClr val="FFFFFF"/>
                </a:solidFill>
                <a:latin typeface="Archivo Black"/>
                <a:ea typeface="Archivo Black"/>
                <a:cs typeface="Archivo Black"/>
                <a:sym typeface="Archivo Black"/>
              </a:rPr>
              <a:t>43%</a:t>
            </a:r>
            <a:endParaRPr/>
          </a:p>
        </p:txBody>
      </p:sp>
      <p:sp>
        <p:nvSpPr>
          <p:cNvPr id="684" name="Google Shape;684;p28"/>
          <p:cNvSpPr txBox="1"/>
          <p:nvPr/>
        </p:nvSpPr>
        <p:spPr>
          <a:xfrm>
            <a:off x="10256391" y="3813209"/>
            <a:ext cx="7418775" cy="34956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2875">
                <a:solidFill>
                  <a:srgbClr val="FFFFFF"/>
                </a:solidFill>
                <a:latin typeface="Archivo Black"/>
                <a:ea typeface="Archivo Black"/>
                <a:cs typeface="Archivo Black"/>
                <a:sym typeface="Archivo Black"/>
              </a:rPr>
              <a:t>87%</a:t>
            </a:r>
            <a:endParaRPr/>
          </a:p>
        </p:txBody>
      </p:sp>
      <p:sp>
        <p:nvSpPr>
          <p:cNvPr id="685" name="Google Shape;685;p28"/>
          <p:cNvSpPr txBox="1"/>
          <p:nvPr/>
        </p:nvSpPr>
        <p:spPr>
          <a:xfrm>
            <a:off x="676150" y="7098794"/>
            <a:ext cx="60534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aute tempor ex anim aliquip laboris id laborum sit elit adipisicing dolor nulla ut est fugiat magna minim esse cupidatat mollit sunt tempor eu sit velit irure incididunt tempor magna dolor excepteur consectetur amet dolor qui ullamco culpa laboris commodo nostrud excepteur excepteur eu sit</a:t>
            </a:r>
            <a:endParaRPr/>
          </a:p>
        </p:txBody>
      </p:sp>
      <p:sp>
        <p:nvSpPr>
          <p:cNvPr id="686" name="Google Shape;686;p28"/>
          <p:cNvSpPr txBox="1"/>
          <p:nvPr/>
        </p:nvSpPr>
        <p:spPr>
          <a:xfrm>
            <a:off x="11621840" y="7098794"/>
            <a:ext cx="6053400" cy="1810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100">
                <a:solidFill>
                  <a:srgbClr val="FFFFFF"/>
                </a:solidFill>
                <a:latin typeface="Darker Grotesque"/>
                <a:ea typeface="Darker Grotesque"/>
                <a:cs typeface="Darker Grotesque"/>
                <a:sym typeface="Darker Grotesque"/>
              </a:rPr>
              <a:t>aute tempor ex anim aliquip laboris id laborum sit elit adipisicing dolor nulla ut est fugiat magna minim esse cupidatat mollit sunt tempor eu sit velit irure incididunt tempor magna dolor excepteur consectetur amet dolor qui ullamco culpa laboris commodo nostrud excepteur excepteur eu sit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odern Gradient Paid News Slid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