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Noto Sans"/>
      <p:regular r:id="rId22"/>
      <p:bold r:id="rId23"/>
      <p:italic r:id="rId24"/>
      <p:boldItalic r:id="rId25"/>
    </p:embeddedFont>
    <p:embeddedFont>
      <p:font typeface="Inter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Montserrat Black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otoSans-regular.fntdata"/><Relationship Id="rId21" Type="http://schemas.openxmlformats.org/officeDocument/2006/relationships/slide" Target="slides/slide16.xml"/><Relationship Id="rId24" Type="http://schemas.openxmlformats.org/officeDocument/2006/relationships/font" Target="fonts/NotoSans-italic.fntdata"/><Relationship Id="rId23" Type="http://schemas.openxmlformats.org/officeDocument/2006/relationships/font" Target="fonts/Noto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regular.fntdata"/><Relationship Id="rId25" Type="http://schemas.openxmlformats.org/officeDocument/2006/relationships/font" Target="fonts/NotoSans-boldItalic.fntdata"/><Relationship Id="rId28" Type="http://schemas.openxmlformats.org/officeDocument/2006/relationships/font" Target="fonts/Inter-italic.fntdata"/><Relationship Id="rId27" Type="http://schemas.openxmlformats.org/officeDocument/2006/relationships/font" Target="fonts/Int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ter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Black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Black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10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40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7" Type="http://schemas.openxmlformats.org/officeDocument/2006/relationships/image" Target="../media/image17.png"/><Relationship Id="rId8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7.png"/><Relationship Id="rId4" Type="http://schemas.openxmlformats.org/officeDocument/2006/relationships/image" Target="../media/image30.png"/><Relationship Id="rId5" Type="http://schemas.openxmlformats.org/officeDocument/2006/relationships/image" Target="../media/image16.png"/><Relationship Id="rId6" Type="http://schemas.openxmlformats.org/officeDocument/2006/relationships/image" Target="../media/image31.png"/><Relationship Id="rId7" Type="http://schemas.openxmlformats.org/officeDocument/2006/relationships/image" Target="../media/image2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5" Type="http://schemas.openxmlformats.org/officeDocument/2006/relationships/image" Target="../media/image36.png"/><Relationship Id="rId6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9.png"/><Relationship Id="rId6" Type="http://schemas.openxmlformats.org/officeDocument/2006/relationships/image" Target="../media/image4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Relationship Id="rId7" Type="http://schemas.openxmlformats.org/officeDocument/2006/relationships/image" Target="../media/image45.png"/><Relationship Id="rId8" Type="http://schemas.openxmlformats.org/officeDocument/2006/relationships/image" Target="../media/image4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33" name="Google Shape;433;p1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4" name="Google Shape;434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39" name="Google Shape;439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0" name="Google Shape;440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45" name="Google Shape;445;p1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6" name="Google Shape;44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51" name="Google Shape;451;p1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2" name="Google Shape;452;p1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3" name="Google Shape;453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58" name="Google Shape;458;p1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9" name="Google Shape;459;p1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0" name="Google Shape;460;p1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1" name="Google Shape;461;p1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2" name="Google Shape;46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67" name="Google Shape;467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72" name="Google Shape;472;p1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73" name="Google Shape;473;p1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74" name="Google Shape;47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79" name="Google Shape;479;p1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0" name="Google Shape;480;p1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81" name="Google Shape;48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86" name="Google Shape;486;p1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92" name="Google Shape;492;p2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3" name="Google Shape;493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4" name="Google Shape;494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>
            <p:ph idx="2" type="pic"/>
          </p:nvPr>
        </p:nvSpPr>
        <p:spPr>
          <a:xfrm>
            <a:off x="-16400" y="-42650"/>
            <a:ext cx="18288000" cy="10329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" name="Google Shape;14;p3"/>
          <p:cNvGrpSpPr/>
          <p:nvPr/>
        </p:nvGrpSpPr>
        <p:grpSpPr>
          <a:xfrm>
            <a:off x="6573240" y="388644"/>
            <a:ext cx="3198906" cy="2433348"/>
            <a:chOff x="0" y="0"/>
            <a:chExt cx="4265208" cy="3244464"/>
          </a:xfrm>
        </p:grpSpPr>
        <p:grpSp>
          <p:nvGrpSpPr>
            <p:cNvPr id="15" name="Google Shape;15;p3"/>
            <p:cNvGrpSpPr/>
            <p:nvPr/>
          </p:nvGrpSpPr>
          <p:grpSpPr>
            <a:xfrm>
              <a:off x="150408" y="0"/>
              <a:ext cx="4114800" cy="877458"/>
              <a:chOff x="0" y="0"/>
              <a:chExt cx="812800" cy="173325"/>
            </a:xfrm>
          </p:grpSpPr>
          <p:sp>
            <p:nvSpPr>
              <p:cNvPr id="16" name="Google Shape;16;p3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3"/>
              <p:cNvSpPr txBox="1"/>
              <p:nvPr/>
            </p:nvSpPr>
            <p:spPr>
              <a:xfrm>
                <a:off x="0" y="47625"/>
                <a:ext cx="8127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18;p3"/>
            <p:cNvGrpSpPr/>
            <p:nvPr/>
          </p:nvGrpSpPr>
          <p:grpSpPr>
            <a:xfrm>
              <a:off x="150408" y="0"/>
              <a:ext cx="1151800" cy="877458"/>
              <a:chOff x="0" y="0"/>
              <a:chExt cx="227516" cy="173325"/>
            </a:xfrm>
          </p:grpSpPr>
          <p:sp>
            <p:nvSpPr>
              <p:cNvPr id="19" name="Google Shape;19;p3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3"/>
              <p:cNvSpPr txBox="1"/>
              <p:nvPr/>
            </p:nvSpPr>
            <p:spPr>
              <a:xfrm>
                <a:off x="0" y="47625"/>
                <a:ext cx="2274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1" name="Google Shape;21;p3"/>
            <p:cNvCxnSpPr/>
            <p:nvPr/>
          </p:nvCxnSpPr>
          <p:spPr>
            <a:xfrm>
              <a:off x="163108" y="484419"/>
              <a:ext cx="0" cy="259710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2" name="Google Shape;22;p3"/>
            <p:cNvGrpSpPr/>
            <p:nvPr/>
          </p:nvGrpSpPr>
          <p:grpSpPr>
            <a:xfrm>
              <a:off x="0" y="2918287"/>
              <a:ext cx="326177" cy="326177"/>
              <a:chOff x="0" y="0"/>
              <a:chExt cx="812800" cy="812800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3"/>
              <p:cNvSpPr txBox="1"/>
              <p:nvPr/>
            </p:nvSpPr>
            <p:spPr>
              <a:xfrm>
                <a:off x="76200" y="123825"/>
                <a:ext cx="660300" cy="61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oogle Shape;25;p3"/>
          <p:cNvGrpSpPr/>
          <p:nvPr/>
        </p:nvGrpSpPr>
        <p:grpSpPr>
          <a:xfrm>
            <a:off x="14785999" y="5143500"/>
            <a:ext cx="3198906" cy="2433348"/>
            <a:chOff x="0" y="0"/>
            <a:chExt cx="4265208" cy="3244464"/>
          </a:xfrm>
        </p:grpSpPr>
        <p:grpSp>
          <p:nvGrpSpPr>
            <p:cNvPr id="26" name="Google Shape;26;p3"/>
            <p:cNvGrpSpPr/>
            <p:nvPr/>
          </p:nvGrpSpPr>
          <p:grpSpPr>
            <a:xfrm>
              <a:off x="150408" y="0"/>
              <a:ext cx="4114800" cy="877458"/>
              <a:chOff x="0" y="0"/>
              <a:chExt cx="812800" cy="17332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3"/>
              <p:cNvSpPr txBox="1"/>
              <p:nvPr/>
            </p:nvSpPr>
            <p:spPr>
              <a:xfrm>
                <a:off x="0" y="47625"/>
                <a:ext cx="8127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150408" y="0"/>
              <a:ext cx="1151800" cy="877458"/>
              <a:chOff x="0" y="0"/>
              <a:chExt cx="227516" cy="17332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3"/>
              <p:cNvSpPr txBox="1"/>
              <p:nvPr/>
            </p:nvSpPr>
            <p:spPr>
              <a:xfrm>
                <a:off x="0" y="47625"/>
                <a:ext cx="2274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2" name="Google Shape;32;p3"/>
            <p:cNvCxnSpPr/>
            <p:nvPr/>
          </p:nvCxnSpPr>
          <p:spPr>
            <a:xfrm>
              <a:off x="163108" y="484419"/>
              <a:ext cx="0" cy="259710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3" name="Google Shape;33;p3"/>
            <p:cNvGrpSpPr/>
            <p:nvPr/>
          </p:nvGrpSpPr>
          <p:grpSpPr>
            <a:xfrm>
              <a:off x="0" y="2918287"/>
              <a:ext cx="326177" cy="326177"/>
              <a:chOff x="0" y="0"/>
              <a:chExt cx="812800" cy="81280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3"/>
              <p:cNvSpPr txBox="1"/>
              <p:nvPr/>
            </p:nvSpPr>
            <p:spPr>
              <a:xfrm>
                <a:off x="76200" y="123825"/>
                <a:ext cx="660300" cy="61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" name="Google Shape;36;p3"/>
          <p:cNvGrpSpPr/>
          <p:nvPr/>
        </p:nvGrpSpPr>
        <p:grpSpPr>
          <a:xfrm>
            <a:off x="1028700" y="8467749"/>
            <a:ext cx="16230777" cy="1525638"/>
            <a:chOff x="0" y="-38100"/>
            <a:chExt cx="11113165" cy="1044600"/>
          </a:xfrm>
        </p:grpSpPr>
        <p:sp>
          <p:nvSpPr>
            <p:cNvPr id="37" name="Google Shape;37;p3"/>
            <p:cNvSpPr/>
            <p:nvPr/>
          </p:nvSpPr>
          <p:spPr>
            <a:xfrm>
              <a:off x="0" y="0"/>
              <a:ext cx="11113165" cy="1006387"/>
            </a:xfrm>
            <a:custGeom>
              <a:rect b="b" l="l" r="r" t="t"/>
              <a:pathLst>
                <a:path extrusionOk="0" h="1006387" w="11113165">
                  <a:moveTo>
                    <a:pt x="203200" y="0"/>
                  </a:moveTo>
                  <a:lnTo>
                    <a:pt x="11113165" y="0"/>
                  </a:lnTo>
                  <a:lnTo>
                    <a:pt x="10909965" y="1006387"/>
                  </a:lnTo>
                  <a:lnTo>
                    <a:pt x="0" y="1006387"/>
                  </a:lnTo>
                  <a:lnTo>
                    <a:pt x="203200" y="0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6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 txBox="1"/>
            <p:nvPr/>
          </p:nvSpPr>
          <p:spPr>
            <a:xfrm>
              <a:off x="101600" y="-38100"/>
              <a:ext cx="10910100" cy="10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218299" y="612401"/>
            <a:ext cx="3198906" cy="2433348"/>
            <a:chOff x="0" y="0"/>
            <a:chExt cx="4265208" cy="324446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150408" y="0"/>
              <a:ext cx="4114800" cy="877458"/>
              <a:chOff x="0" y="0"/>
              <a:chExt cx="812800" cy="173325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3"/>
              <p:cNvSpPr txBox="1"/>
              <p:nvPr/>
            </p:nvSpPr>
            <p:spPr>
              <a:xfrm>
                <a:off x="0" y="47625"/>
                <a:ext cx="8127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43;p3"/>
            <p:cNvGrpSpPr/>
            <p:nvPr/>
          </p:nvGrpSpPr>
          <p:grpSpPr>
            <a:xfrm>
              <a:off x="150408" y="0"/>
              <a:ext cx="1151800" cy="877458"/>
              <a:chOff x="0" y="0"/>
              <a:chExt cx="227516" cy="173325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3"/>
              <p:cNvSpPr txBox="1"/>
              <p:nvPr/>
            </p:nvSpPr>
            <p:spPr>
              <a:xfrm>
                <a:off x="0" y="47625"/>
                <a:ext cx="2274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46" name="Google Shape;46;p3"/>
            <p:cNvCxnSpPr/>
            <p:nvPr/>
          </p:nvCxnSpPr>
          <p:spPr>
            <a:xfrm>
              <a:off x="163108" y="484419"/>
              <a:ext cx="0" cy="259710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7" name="Google Shape;47;p3"/>
            <p:cNvGrpSpPr/>
            <p:nvPr/>
          </p:nvGrpSpPr>
          <p:grpSpPr>
            <a:xfrm>
              <a:off x="0" y="2918287"/>
              <a:ext cx="326177" cy="326177"/>
              <a:chOff x="0" y="0"/>
              <a:chExt cx="812800" cy="812800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3"/>
              <p:cNvSpPr txBox="1"/>
              <p:nvPr/>
            </p:nvSpPr>
            <p:spPr>
              <a:xfrm>
                <a:off x="76200" y="123825"/>
                <a:ext cx="660300" cy="61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" name="Google Shape;50;p3"/>
          <p:cNvGrpSpPr/>
          <p:nvPr/>
        </p:nvGrpSpPr>
        <p:grpSpPr>
          <a:xfrm>
            <a:off x="11218299" y="4137577"/>
            <a:ext cx="3198906" cy="2433348"/>
            <a:chOff x="0" y="0"/>
            <a:chExt cx="4265208" cy="3244464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50408" y="0"/>
              <a:ext cx="4114800" cy="877458"/>
              <a:chOff x="0" y="0"/>
              <a:chExt cx="812800" cy="173325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3"/>
              <p:cNvSpPr txBox="1"/>
              <p:nvPr/>
            </p:nvSpPr>
            <p:spPr>
              <a:xfrm>
                <a:off x="0" y="47625"/>
                <a:ext cx="8127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150408" y="0"/>
              <a:ext cx="1151800" cy="877458"/>
              <a:chOff x="0" y="0"/>
              <a:chExt cx="227516" cy="173325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3"/>
              <p:cNvSpPr txBox="1"/>
              <p:nvPr/>
            </p:nvSpPr>
            <p:spPr>
              <a:xfrm>
                <a:off x="0" y="47625"/>
                <a:ext cx="2274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57" name="Google Shape;57;p3"/>
            <p:cNvCxnSpPr/>
            <p:nvPr/>
          </p:nvCxnSpPr>
          <p:spPr>
            <a:xfrm>
              <a:off x="163108" y="484419"/>
              <a:ext cx="0" cy="259710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58" name="Google Shape;58;p3"/>
            <p:cNvGrpSpPr/>
            <p:nvPr/>
          </p:nvGrpSpPr>
          <p:grpSpPr>
            <a:xfrm>
              <a:off x="0" y="2918287"/>
              <a:ext cx="326177" cy="326177"/>
              <a:chOff x="0" y="0"/>
              <a:chExt cx="812800" cy="812800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3"/>
              <p:cNvSpPr txBox="1"/>
              <p:nvPr/>
            </p:nvSpPr>
            <p:spPr>
              <a:xfrm>
                <a:off x="76200" y="123825"/>
                <a:ext cx="660300" cy="61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1" name="Google Shape;61;p3"/>
          <p:cNvGrpSpPr/>
          <p:nvPr/>
        </p:nvGrpSpPr>
        <p:grpSpPr>
          <a:xfrm>
            <a:off x="12140486" y="2920888"/>
            <a:ext cx="3198906" cy="2433348"/>
            <a:chOff x="0" y="0"/>
            <a:chExt cx="4265208" cy="3244464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150408" y="0"/>
              <a:ext cx="4114800" cy="877458"/>
              <a:chOff x="0" y="0"/>
              <a:chExt cx="812800" cy="173325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3"/>
              <p:cNvSpPr txBox="1"/>
              <p:nvPr/>
            </p:nvSpPr>
            <p:spPr>
              <a:xfrm>
                <a:off x="0" y="47625"/>
                <a:ext cx="8127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>
              <a:off x="150408" y="0"/>
              <a:ext cx="1151800" cy="877458"/>
              <a:chOff x="0" y="0"/>
              <a:chExt cx="227516" cy="17332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3"/>
              <p:cNvSpPr txBox="1"/>
              <p:nvPr/>
            </p:nvSpPr>
            <p:spPr>
              <a:xfrm>
                <a:off x="0" y="47625"/>
                <a:ext cx="227400" cy="12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68" name="Google Shape;68;p3"/>
            <p:cNvCxnSpPr/>
            <p:nvPr/>
          </p:nvCxnSpPr>
          <p:spPr>
            <a:xfrm>
              <a:off x="163108" y="484419"/>
              <a:ext cx="0" cy="259710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69" name="Google Shape;69;p3"/>
            <p:cNvGrpSpPr/>
            <p:nvPr/>
          </p:nvGrpSpPr>
          <p:grpSpPr>
            <a:xfrm>
              <a:off x="0" y="2918287"/>
              <a:ext cx="326177" cy="326177"/>
              <a:chOff x="0" y="0"/>
              <a:chExt cx="812800" cy="812800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 txBox="1"/>
              <p:nvPr/>
            </p:nvSpPr>
            <p:spPr>
              <a:xfrm>
                <a:off x="76200" y="123825"/>
                <a:ext cx="660300" cy="61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" name="Google Shape;72;p3"/>
          <p:cNvSpPr txBox="1"/>
          <p:nvPr>
            <p:ph idx="1" type="body"/>
          </p:nvPr>
        </p:nvSpPr>
        <p:spPr>
          <a:xfrm>
            <a:off x="7727550" y="525025"/>
            <a:ext cx="1935900" cy="39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3" name="Google Shape;73;p3"/>
          <p:cNvSpPr txBox="1"/>
          <p:nvPr>
            <p:ph idx="3" type="body"/>
          </p:nvPr>
        </p:nvSpPr>
        <p:spPr>
          <a:xfrm>
            <a:off x="6808775" y="492325"/>
            <a:ext cx="639900" cy="4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275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2900"/>
              <a:buChar char="•"/>
              <a:defRPr sz="29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4" name="Google Shape;74;p3"/>
          <p:cNvSpPr txBox="1"/>
          <p:nvPr>
            <p:ph idx="4" type="body"/>
          </p:nvPr>
        </p:nvSpPr>
        <p:spPr>
          <a:xfrm>
            <a:off x="12408175" y="726625"/>
            <a:ext cx="1935900" cy="39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5" name="Google Shape;75;p3"/>
          <p:cNvSpPr txBox="1"/>
          <p:nvPr>
            <p:ph idx="5" type="body"/>
          </p:nvPr>
        </p:nvSpPr>
        <p:spPr>
          <a:xfrm>
            <a:off x="11473000" y="710200"/>
            <a:ext cx="639900" cy="4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275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2900"/>
              <a:buChar char="•"/>
              <a:defRPr sz="29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6" name="Google Shape;76;p3"/>
          <p:cNvSpPr txBox="1"/>
          <p:nvPr>
            <p:ph idx="6" type="body"/>
          </p:nvPr>
        </p:nvSpPr>
        <p:spPr>
          <a:xfrm>
            <a:off x="13315775" y="3062175"/>
            <a:ext cx="1935900" cy="39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7" name="Google Shape;77;p3"/>
          <p:cNvSpPr txBox="1"/>
          <p:nvPr>
            <p:ph idx="7" type="body"/>
          </p:nvPr>
        </p:nvSpPr>
        <p:spPr>
          <a:xfrm>
            <a:off x="12380600" y="3045750"/>
            <a:ext cx="639900" cy="4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275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2900"/>
              <a:buChar char="•"/>
              <a:defRPr sz="29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8" name="Google Shape;78;p3"/>
          <p:cNvSpPr txBox="1"/>
          <p:nvPr>
            <p:ph idx="8" type="body"/>
          </p:nvPr>
        </p:nvSpPr>
        <p:spPr>
          <a:xfrm>
            <a:off x="12317388" y="4248200"/>
            <a:ext cx="1935900" cy="39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79" name="Google Shape;79;p3"/>
          <p:cNvSpPr txBox="1"/>
          <p:nvPr>
            <p:ph idx="9" type="body"/>
          </p:nvPr>
        </p:nvSpPr>
        <p:spPr>
          <a:xfrm>
            <a:off x="11382213" y="4231775"/>
            <a:ext cx="639900" cy="4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275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2900"/>
              <a:buChar char="•"/>
              <a:defRPr sz="29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80" name="Google Shape;80;p3"/>
          <p:cNvSpPr txBox="1"/>
          <p:nvPr>
            <p:ph idx="13" type="body"/>
          </p:nvPr>
        </p:nvSpPr>
        <p:spPr>
          <a:xfrm>
            <a:off x="15961275" y="5270150"/>
            <a:ext cx="1935900" cy="39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81" name="Google Shape;81;p3"/>
          <p:cNvSpPr txBox="1"/>
          <p:nvPr>
            <p:ph idx="14" type="body"/>
          </p:nvPr>
        </p:nvSpPr>
        <p:spPr>
          <a:xfrm>
            <a:off x="15026100" y="5253725"/>
            <a:ext cx="639900" cy="45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275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2900"/>
              <a:buChar char="•"/>
              <a:defRPr sz="29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82" name="Google Shape;82;p3"/>
          <p:cNvSpPr txBox="1"/>
          <p:nvPr>
            <p:ph type="title"/>
          </p:nvPr>
        </p:nvSpPr>
        <p:spPr>
          <a:xfrm>
            <a:off x="6628300" y="8751325"/>
            <a:ext cx="9926100" cy="100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300"/>
              <a:buNone/>
              <a:defRPr b="1" i="1" sz="63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/>
          <p:nvPr>
            <p:ph idx="2" type="pic"/>
          </p:nvPr>
        </p:nvSpPr>
        <p:spPr>
          <a:xfrm>
            <a:off x="0" y="-9850"/>
            <a:ext cx="179259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5" name="Google Shape;85;p4"/>
          <p:cNvGrpSpPr/>
          <p:nvPr/>
        </p:nvGrpSpPr>
        <p:grpSpPr>
          <a:xfrm>
            <a:off x="7600950" y="1246581"/>
            <a:ext cx="10687119" cy="708710"/>
            <a:chOff x="0" y="0"/>
            <a:chExt cx="2814696" cy="186655"/>
          </a:xfrm>
        </p:grpSpPr>
        <p:sp>
          <p:nvSpPr>
            <p:cNvPr id="86" name="Google Shape;86;p4"/>
            <p:cNvSpPr/>
            <p:nvPr/>
          </p:nvSpPr>
          <p:spPr>
            <a:xfrm>
              <a:off x="0" y="0"/>
              <a:ext cx="2814696" cy="186655"/>
            </a:xfrm>
            <a:custGeom>
              <a:rect b="b" l="l" r="r" t="t"/>
              <a:pathLst>
                <a:path extrusionOk="0" h="186655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86655"/>
                  </a:lnTo>
                  <a:lnTo>
                    <a:pt x="0" y="186655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6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 txBox="1"/>
            <p:nvPr/>
          </p:nvSpPr>
          <p:spPr>
            <a:xfrm>
              <a:off x="0" y="47625"/>
              <a:ext cx="2814600" cy="1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7600950" y="1955287"/>
            <a:ext cx="10687119" cy="512392"/>
            <a:chOff x="0" y="0"/>
            <a:chExt cx="2814696" cy="134950"/>
          </a:xfrm>
        </p:grpSpPr>
        <p:sp>
          <p:nvSpPr>
            <p:cNvPr id="89" name="Google Shape;89;p4"/>
            <p:cNvSpPr/>
            <p:nvPr/>
          </p:nvSpPr>
          <p:spPr>
            <a:xfrm>
              <a:off x="0" y="0"/>
              <a:ext cx="2814696" cy="134950"/>
            </a:xfrm>
            <a:custGeom>
              <a:rect b="b" l="l" r="r" t="t"/>
              <a:pathLst>
                <a:path extrusionOk="0" h="134950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34950"/>
                  </a:lnTo>
                  <a:lnTo>
                    <a:pt x="0" y="1349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 txBox="1"/>
            <p:nvPr/>
          </p:nvSpPr>
          <p:spPr>
            <a:xfrm>
              <a:off x="0" y="47625"/>
              <a:ext cx="2814600" cy="8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4"/>
          <p:cNvGrpSpPr/>
          <p:nvPr/>
        </p:nvGrpSpPr>
        <p:grpSpPr>
          <a:xfrm>
            <a:off x="7600950" y="2467675"/>
            <a:ext cx="1790618" cy="2261908"/>
            <a:chOff x="0" y="0"/>
            <a:chExt cx="471600" cy="595725"/>
          </a:xfrm>
        </p:grpSpPr>
        <p:sp>
          <p:nvSpPr>
            <p:cNvPr id="92" name="Google Shape;92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4"/>
          <p:cNvGrpSpPr/>
          <p:nvPr/>
        </p:nvGrpSpPr>
        <p:grpSpPr>
          <a:xfrm>
            <a:off x="9391351" y="2467675"/>
            <a:ext cx="1790618" cy="2261908"/>
            <a:chOff x="0" y="0"/>
            <a:chExt cx="471600" cy="595725"/>
          </a:xfrm>
        </p:grpSpPr>
        <p:sp>
          <p:nvSpPr>
            <p:cNvPr id="95" name="Google Shape;95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>
            <a:off x="11181753" y="2467675"/>
            <a:ext cx="1790618" cy="2261908"/>
            <a:chOff x="0" y="0"/>
            <a:chExt cx="471600" cy="595725"/>
          </a:xfrm>
        </p:grpSpPr>
        <p:sp>
          <p:nvSpPr>
            <p:cNvPr id="98" name="Google Shape;98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4"/>
          <p:cNvGrpSpPr/>
          <p:nvPr/>
        </p:nvGrpSpPr>
        <p:grpSpPr>
          <a:xfrm>
            <a:off x="12972154" y="2467675"/>
            <a:ext cx="1790618" cy="2261908"/>
            <a:chOff x="0" y="0"/>
            <a:chExt cx="471600" cy="595725"/>
          </a:xfrm>
        </p:grpSpPr>
        <p:sp>
          <p:nvSpPr>
            <p:cNvPr id="101" name="Google Shape;101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14762556" y="2467675"/>
            <a:ext cx="1790618" cy="2261908"/>
            <a:chOff x="0" y="0"/>
            <a:chExt cx="471600" cy="595725"/>
          </a:xfrm>
        </p:grpSpPr>
        <p:sp>
          <p:nvSpPr>
            <p:cNvPr id="104" name="Google Shape;104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6" name="Google Shape;106;p4"/>
          <p:cNvCxnSpPr/>
          <p:nvPr/>
        </p:nvCxnSpPr>
        <p:spPr>
          <a:xfrm>
            <a:off x="9391351" y="2467675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" name="Google Shape;107;p4"/>
          <p:cNvCxnSpPr/>
          <p:nvPr/>
        </p:nvCxnSpPr>
        <p:spPr>
          <a:xfrm>
            <a:off x="11176990" y="2467675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" name="Google Shape;108;p4"/>
          <p:cNvCxnSpPr/>
          <p:nvPr/>
        </p:nvCxnSpPr>
        <p:spPr>
          <a:xfrm>
            <a:off x="12962629" y="2467675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" name="Google Shape;109;p4"/>
          <p:cNvCxnSpPr/>
          <p:nvPr/>
        </p:nvCxnSpPr>
        <p:spPr>
          <a:xfrm>
            <a:off x="14748268" y="2467675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0" name="Google Shape;110;p4"/>
          <p:cNvGrpSpPr/>
          <p:nvPr/>
        </p:nvGrpSpPr>
        <p:grpSpPr>
          <a:xfrm>
            <a:off x="7591724" y="3429633"/>
            <a:ext cx="1790618" cy="1299614"/>
            <a:chOff x="0" y="0"/>
            <a:chExt cx="471600" cy="342283"/>
          </a:xfrm>
        </p:grpSpPr>
        <p:sp>
          <p:nvSpPr>
            <p:cNvPr id="111" name="Google Shape;111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9400578" y="3429633"/>
            <a:ext cx="1790618" cy="1299614"/>
            <a:chOff x="0" y="0"/>
            <a:chExt cx="471600" cy="342283"/>
          </a:xfrm>
        </p:grpSpPr>
        <p:sp>
          <p:nvSpPr>
            <p:cNvPr id="114" name="Google Shape;114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>
            <a:off x="11200504" y="3429633"/>
            <a:ext cx="1790618" cy="1299614"/>
            <a:chOff x="0" y="0"/>
            <a:chExt cx="471600" cy="342283"/>
          </a:xfrm>
        </p:grpSpPr>
        <p:sp>
          <p:nvSpPr>
            <p:cNvPr id="117" name="Google Shape;117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4"/>
          <p:cNvGrpSpPr/>
          <p:nvPr/>
        </p:nvGrpSpPr>
        <p:grpSpPr>
          <a:xfrm>
            <a:off x="12938966" y="3429633"/>
            <a:ext cx="1790618" cy="1299614"/>
            <a:chOff x="0" y="0"/>
            <a:chExt cx="471600" cy="342283"/>
          </a:xfrm>
        </p:grpSpPr>
        <p:sp>
          <p:nvSpPr>
            <p:cNvPr id="120" name="Google Shape;120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4"/>
          <p:cNvGrpSpPr/>
          <p:nvPr/>
        </p:nvGrpSpPr>
        <p:grpSpPr>
          <a:xfrm>
            <a:off x="14762556" y="3429633"/>
            <a:ext cx="1790618" cy="1299614"/>
            <a:chOff x="0" y="0"/>
            <a:chExt cx="471600" cy="342283"/>
          </a:xfrm>
        </p:grpSpPr>
        <p:sp>
          <p:nvSpPr>
            <p:cNvPr id="123" name="Google Shape;123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4"/>
          <p:cNvSpPr/>
          <p:nvPr/>
        </p:nvSpPr>
        <p:spPr>
          <a:xfrm>
            <a:off x="7923355" y="2552351"/>
            <a:ext cx="1127139" cy="792606"/>
          </a:xfrm>
          <a:custGeom>
            <a:rect b="b" l="l" r="r" t="t"/>
            <a:pathLst>
              <a:path extrusionOk="0" h="792606" w="1127139">
                <a:moveTo>
                  <a:pt x="0" y="0"/>
                </a:moveTo>
                <a:lnTo>
                  <a:pt x="1127139" y="0"/>
                </a:lnTo>
                <a:lnTo>
                  <a:pt x="1127139" y="792606"/>
                </a:lnTo>
                <a:lnTo>
                  <a:pt x="0" y="79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9844694" y="2542834"/>
            <a:ext cx="878953" cy="811641"/>
          </a:xfrm>
          <a:custGeom>
            <a:rect b="b" l="l" r="r" t="t"/>
            <a:pathLst>
              <a:path extrusionOk="0" h="811641" w="878953">
                <a:moveTo>
                  <a:pt x="0" y="0"/>
                </a:moveTo>
                <a:lnTo>
                  <a:pt x="878954" y="0"/>
                </a:lnTo>
                <a:lnTo>
                  <a:pt x="878954" y="811641"/>
                </a:lnTo>
                <a:lnTo>
                  <a:pt x="0" y="8116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11656014" y="2542834"/>
            <a:ext cx="879382" cy="811641"/>
          </a:xfrm>
          <a:custGeom>
            <a:rect b="b" l="l" r="r" t="t"/>
            <a:pathLst>
              <a:path extrusionOk="0" h="811641" w="879382">
                <a:moveTo>
                  <a:pt x="0" y="0"/>
                </a:moveTo>
                <a:lnTo>
                  <a:pt x="879382" y="0"/>
                </a:lnTo>
                <a:lnTo>
                  <a:pt x="879382" y="811641"/>
                </a:lnTo>
                <a:lnTo>
                  <a:pt x="0" y="8116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13373314" y="2510943"/>
            <a:ext cx="988081" cy="875423"/>
          </a:xfrm>
          <a:custGeom>
            <a:rect b="b" l="l" r="r" t="t"/>
            <a:pathLst>
              <a:path extrusionOk="0" h="875423" w="988081">
                <a:moveTo>
                  <a:pt x="0" y="0"/>
                </a:moveTo>
                <a:lnTo>
                  <a:pt x="988081" y="0"/>
                </a:lnTo>
                <a:lnTo>
                  <a:pt x="988081" y="875423"/>
                </a:lnTo>
                <a:lnTo>
                  <a:pt x="0" y="875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15238806" y="2557560"/>
            <a:ext cx="906714" cy="782188"/>
          </a:xfrm>
          <a:custGeom>
            <a:rect b="b" l="l" r="r" t="t"/>
            <a:pathLst>
              <a:path extrusionOk="0" h="782188" w="906714">
                <a:moveTo>
                  <a:pt x="0" y="0"/>
                </a:moveTo>
                <a:lnTo>
                  <a:pt x="906714" y="0"/>
                </a:lnTo>
                <a:lnTo>
                  <a:pt x="906714" y="782188"/>
                </a:lnTo>
                <a:lnTo>
                  <a:pt x="0" y="78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7600054" y="5286076"/>
            <a:ext cx="10687119" cy="708710"/>
            <a:chOff x="0" y="0"/>
            <a:chExt cx="2814696" cy="186655"/>
          </a:xfrm>
        </p:grpSpPr>
        <p:sp>
          <p:nvSpPr>
            <p:cNvPr id="131" name="Google Shape;131;p4"/>
            <p:cNvSpPr/>
            <p:nvPr/>
          </p:nvSpPr>
          <p:spPr>
            <a:xfrm>
              <a:off x="0" y="0"/>
              <a:ext cx="2814696" cy="186655"/>
            </a:xfrm>
            <a:custGeom>
              <a:rect b="b" l="l" r="r" t="t"/>
              <a:pathLst>
                <a:path extrusionOk="0" h="186655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86655"/>
                  </a:lnTo>
                  <a:lnTo>
                    <a:pt x="0" y="186655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6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0" y="47625"/>
              <a:ext cx="2814600" cy="1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7600054" y="5994783"/>
            <a:ext cx="10687119" cy="512392"/>
            <a:chOff x="0" y="0"/>
            <a:chExt cx="2814696" cy="134950"/>
          </a:xfrm>
        </p:grpSpPr>
        <p:sp>
          <p:nvSpPr>
            <p:cNvPr id="134" name="Google Shape;134;p4"/>
            <p:cNvSpPr/>
            <p:nvPr/>
          </p:nvSpPr>
          <p:spPr>
            <a:xfrm>
              <a:off x="0" y="0"/>
              <a:ext cx="2814696" cy="134950"/>
            </a:xfrm>
            <a:custGeom>
              <a:rect b="b" l="l" r="r" t="t"/>
              <a:pathLst>
                <a:path extrusionOk="0" h="134950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34950"/>
                  </a:lnTo>
                  <a:lnTo>
                    <a:pt x="0" y="1349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 txBox="1"/>
            <p:nvPr/>
          </p:nvSpPr>
          <p:spPr>
            <a:xfrm>
              <a:off x="0" y="47625"/>
              <a:ext cx="2814600" cy="8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4"/>
          <p:cNvGrpSpPr/>
          <p:nvPr/>
        </p:nvGrpSpPr>
        <p:grpSpPr>
          <a:xfrm>
            <a:off x="7600054" y="6507171"/>
            <a:ext cx="1790618" cy="2261908"/>
            <a:chOff x="0" y="0"/>
            <a:chExt cx="471600" cy="595725"/>
          </a:xfrm>
        </p:grpSpPr>
        <p:sp>
          <p:nvSpPr>
            <p:cNvPr id="137" name="Google Shape;137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4"/>
          <p:cNvGrpSpPr/>
          <p:nvPr/>
        </p:nvGrpSpPr>
        <p:grpSpPr>
          <a:xfrm>
            <a:off x="9390456" y="6507171"/>
            <a:ext cx="1790618" cy="2261908"/>
            <a:chOff x="0" y="0"/>
            <a:chExt cx="471600" cy="595725"/>
          </a:xfrm>
        </p:grpSpPr>
        <p:sp>
          <p:nvSpPr>
            <p:cNvPr id="140" name="Google Shape;140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11180857" y="6507171"/>
            <a:ext cx="1790618" cy="2261908"/>
            <a:chOff x="0" y="0"/>
            <a:chExt cx="471600" cy="595725"/>
          </a:xfrm>
        </p:grpSpPr>
        <p:sp>
          <p:nvSpPr>
            <p:cNvPr id="143" name="Google Shape;143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4"/>
          <p:cNvGrpSpPr/>
          <p:nvPr/>
        </p:nvGrpSpPr>
        <p:grpSpPr>
          <a:xfrm>
            <a:off x="12971258" y="6507171"/>
            <a:ext cx="1790618" cy="2261908"/>
            <a:chOff x="0" y="0"/>
            <a:chExt cx="471600" cy="595725"/>
          </a:xfrm>
        </p:grpSpPr>
        <p:sp>
          <p:nvSpPr>
            <p:cNvPr id="146" name="Google Shape;146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4"/>
          <p:cNvGrpSpPr/>
          <p:nvPr/>
        </p:nvGrpSpPr>
        <p:grpSpPr>
          <a:xfrm>
            <a:off x="14761660" y="6507171"/>
            <a:ext cx="1790618" cy="2261908"/>
            <a:chOff x="0" y="0"/>
            <a:chExt cx="471600" cy="595725"/>
          </a:xfrm>
        </p:grpSpPr>
        <p:sp>
          <p:nvSpPr>
            <p:cNvPr id="149" name="Google Shape;149;p4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0" y="47625"/>
              <a:ext cx="471600" cy="54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1" name="Google Shape;151;p4"/>
          <p:cNvCxnSpPr/>
          <p:nvPr/>
        </p:nvCxnSpPr>
        <p:spPr>
          <a:xfrm>
            <a:off x="9390456" y="6507171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2" name="Google Shape;152;p4"/>
          <p:cNvCxnSpPr/>
          <p:nvPr/>
        </p:nvCxnSpPr>
        <p:spPr>
          <a:xfrm>
            <a:off x="11176095" y="6507171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4"/>
          <p:cNvCxnSpPr/>
          <p:nvPr/>
        </p:nvCxnSpPr>
        <p:spPr>
          <a:xfrm>
            <a:off x="12961733" y="6507171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" name="Google Shape;154;p4"/>
          <p:cNvCxnSpPr/>
          <p:nvPr/>
        </p:nvCxnSpPr>
        <p:spPr>
          <a:xfrm>
            <a:off x="14747372" y="6507171"/>
            <a:ext cx="0" cy="22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5" name="Google Shape;155;p4"/>
          <p:cNvGrpSpPr/>
          <p:nvPr/>
        </p:nvGrpSpPr>
        <p:grpSpPr>
          <a:xfrm>
            <a:off x="7590828" y="7469129"/>
            <a:ext cx="1790618" cy="1299614"/>
            <a:chOff x="0" y="0"/>
            <a:chExt cx="471600" cy="342283"/>
          </a:xfrm>
        </p:grpSpPr>
        <p:sp>
          <p:nvSpPr>
            <p:cNvPr id="156" name="Google Shape;156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4"/>
          <p:cNvGrpSpPr/>
          <p:nvPr/>
        </p:nvGrpSpPr>
        <p:grpSpPr>
          <a:xfrm>
            <a:off x="9399682" y="7469129"/>
            <a:ext cx="1790618" cy="1299614"/>
            <a:chOff x="0" y="0"/>
            <a:chExt cx="471600" cy="342283"/>
          </a:xfrm>
        </p:grpSpPr>
        <p:sp>
          <p:nvSpPr>
            <p:cNvPr id="159" name="Google Shape;159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4"/>
          <p:cNvGrpSpPr/>
          <p:nvPr/>
        </p:nvGrpSpPr>
        <p:grpSpPr>
          <a:xfrm>
            <a:off x="11199608" y="7469129"/>
            <a:ext cx="1790618" cy="1299614"/>
            <a:chOff x="0" y="0"/>
            <a:chExt cx="471600" cy="342283"/>
          </a:xfrm>
        </p:grpSpPr>
        <p:sp>
          <p:nvSpPr>
            <p:cNvPr id="162" name="Google Shape;162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4"/>
          <p:cNvGrpSpPr/>
          <p:nvPr/>
        </p:nvGrpSpPr>
        <p:grpSpPr>
          <a:xfrm>
            <a:off x="12938070" y="7469129"/>
            <a:ext cx="1790618" cy="1299614"/>
            <a:chOff x="0" y="0"/>
            <a:chExt cx="471600" cy="342283"/>
          </a:xfrm>
        </p:grpSpPr>
        <p:sp>
          <p:nvSpPr>
            <p:cNvPr id="165" name="Google Shape;165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4"/>
          <p:cNvGrpSpPr/>
          <p:nvPr/>
        </p:nvGrpSpPr>
        <p:grpSpPr>
          <a:xfrm>
            <a:off x="14761660" y="7469129"/>
            <a:ext cx="1790618" cy="1299614"/>
            <a:chOff x="0" y="0"/>
            <a:chExt cx="471600" cy="342283"/>
          </a:xfrm>
        </p:grpSpPr>
        <p:sp>
          <p:nvSpPr>
            <p:cNvPr id="168" name="Google Shape;168;p4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1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4"/>
            <p:cNvSpPr txBox="1"/>
            <p:nvPr/>
          </p:nvSpPr>
          <p:spPr>
            <a:xfrm>
              <a:off x="0" y="47625"/>
              <a:ext cx="4716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4"/>
          <p:cNvSpPr/>
          <p:nvPr/>
        </p:nvSpPr>
        <p:spPr>
          <a:xfrm>
            <a:off x="7922459" y="6591847"/>
            <a:ext cx="1127139" cy="792606"/>
          </a:xfrm>
          <a:custGeom>
            <a:rect b="b" l="l" r="r" t="t"/>
            <a:pathLst>
              <a:path extrusionOk="0" h="792606" w="1127139">
                <a:moveTo>
                  <a:pt x="0" y="0"/>
                </a:moveTo>
                <a:lnTo>
                  <a:pt x="1127139" y="0"/>
                </a:lnTo>
                <a:lnTo>
                  <a:pt x="1127139" y="792606"/>
                </a:lnTo>
                <a:lnTo>
                  <a:pt x="0" y="79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9843798" y="6582329"/>
            <a:ext cx="878953" cy="811641"/>
          </a:xfrm>
          <a:custGeom>
            <a:rect b="b" l="l" r="r" t="t"/>
            <a:pathLst>
              <a:path extrusionOk="0" h="811641" w="878953">
                <a:moveTo>
                  <a:pt x="0" y="0"/>
                </a:moveTo>
                <a:lnTo>
                  <a:pt x="878954" y="0"/>
                </a:lnTo>
                <a:lnTo>
                  <a:pt x="878954" y="811642"/>
                </a:lnTo>
                <a:lnTo>
                  <a:pt x="0" y="811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11655118" y="6582329"/>
            <a:ext cx="879382" cy="811641"/>
          </a:xfrm>
          <a:custGeom>
            <a:rect b="b" l="l" r="r" t="t"/>
            <a:pathLst>
              <a:path extrusionOk="0" h="811641" w="879382">
                <a:moveTo>
                  <a:pt x="0" y="0"/>
                </a:moveTo>
                <a:lnTo>
                  <a:pt x="879382" y="0"/>
                </a:lnTo>
                <a:lnTo>
                  <a:pt x="879382" y="811642"/>
                </a:lnTo>
                <a:lnTo>
                  <a:pt x="0" y="811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13372419" y="6550438"/>
            <a:ext cx="988081" cy="875423"/>
          </a:xfrm>
          <a:custGeom>
            <a:rect b="b" l="l" r="r" t="t"/>
            <a:pathLst>
              <a:path extrusionOk="0" h="875423" w="988081">
                <a:moveTo>
                  <a:pt x="0" y="0"/>
                </a:moveTo>
                <a:lnTo>
                  <a:pt x="988081" y="0"/>
                </a:lnTo>
                <a:lnTo>
                  <a:pt x="988081" y="875424"/>
                </a:lnTo>
                <a:lnTo>
                  <a:pt x="0" y="875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/>
          <p:nvPr/>
        </p:nvSpPr>
        <p:spPr>
          <a:xfrm>
            <a:off x="15237910" y="6597056"/>
            <a:ext cx="906714" cy="782188"/>
          </a:xfrm>
          <a:custGeom>
            <a:rect b="b" l="l" r="r" t="t"/>
            <a:pathLst>
              <a:path extrusionOk="0" h="782188" w="906714">
                <a:moveTo>
                  <a:pt x="0" y="0"/>
                </a:moveTo>
                <a:lnTo>
                  <a:pt x="906714" y="0"/>
                </a:lnTo>
                <a:lnTo>
                  <a:pt x="906714" y="782188"/>
                </a:lnTo>
                <a:lnTo>
                  <a:pt x="0" y="78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-1015749" y="1955287"/>
            <a:ext cx="8330352" cy="9606227"/>
          </a:xfrm>
          <a:custGeom>
            <a:rect b="b" l="l" r="r" t="t"/>
            <a:pathLst>
              <a:path extrusionOk="0" h="9606227" w="8330352">
                <a:moveTo>
                  <a:pt x="0" y="0"/>
                </a:moveTo>
                <a:lnTo>
                  <a:pt x="8330352" y="0"/>
                </a:lnTo>
                <a:lnTo>
                  <a:pt x="8330352" y="9606227"/>
                </a:lnTo>
                <a:lnTo>
                  <a:pt x="0" y="9606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116928" r="-38518" t="-4758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"/>
          <p:cNvSpPr txBox="1"/>
          <p:nvPr>
            <p:ph idx="1" type="subTitle"/>
          </p:nvPr>
        </p:nvSpPr>
        <p:spPr>
          <a:xfrm>
            <a:off x="7786625" y="7717700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7" name="Google Shape;177;p4"/>
          <p:cNvSpPr txBox="1"/>
          <p:nvPr>
            <p:ph idx="3" type="body"/>
          </p:nvPr>
        </p:nvSpPr>
        <p:spPr>
          <a:xfrm>
            <a:off x="7835275" y="6066325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78" name="Google Shape;178;p4"/>
          <p:cNvSpPr txBox="1"/>
          <p:nvPr>
            <p:ph idx="4" type="subTitle"/>
          </p:nvPr>
        </p:nvSpPr>
        <p:spPr>
          <a:xfrm>
            <a:off x="9559088" y="7690575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9" name="Google Shape;179;p4"/>
          <p:cNvSpPr txBox="1"/>
          <p:nvPr>
            <p:ph idx="5" type="body"/>
          </p:nvPr>
        </p:nvSpPr>
        <p:spPr>
          <a:xfrm>
            <a:off x="9643388" y="6066325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80" name="Google Shape;180;p4"/>
          <p:cNvSpPr txBox="1"/>
          <p:nvPr>
            <p:ph idx="6" type="subTitle"/>
          </p:nvPr>
        </p:nvSpPr>
        <p:spPr>
          <a:xfrm>
            <a:off x="11321025" y="7690575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1" name="Google Shape;181;p4"/>
          <p:cNvSpPr txBox="1"/>
          <p:nvPr>
            <p:ph idx="7" type="body"/>
          </p:nvPr>
        </p:nvSpPr>
        <p:spPr>
          <a:xfrm>
            <a:off x="11405325" y="6066325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82" name="Google Shape;182;p4"/>
          <p:cNvSpPr txBox="1"/>
          <p:nvPr>
            <p:ph idx="8" type="subTitle"/>
          </p:nvPr>
        </p:nvSpPr>
        <p:spPr>
          <a:xfrm>
            <a:off x="13118500" y="7690575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4"/>
          <p:cNvSpPr txBox="1"/>
          <p:nvPr>
            <p:ph idx="9" type="body"/>
          </p:nvPr>
        </p:nvSpPr>
        <p:spPr>
          <a:xfrm>
            <a:off x="13202800" y="6066325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84" name="Google Shape;184;p4"/>
          <p:cNvSpPr txBox="1"/>
          <p:nvPr>
            <p:ph idx="13" type="subTitle"/>
          </p:nvPr>
        </p:nvSpPr>
        <p:spPr>
          <a:xfrm>
            <a:off x="14904150" y="7690575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5" name="Google Shape;185;p4"/>
          <p:cNvSpPr txBox="1"/>
          <p:nvPr>
            <p:ph idx="14" type="body"/>
          </p:nvPr>
        </p:nvSpPr>
        <p:spPr>
          <a:xfrm>
            <a:off x="14988450" y="6066325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86" name="Google Shape;186;p4"/>
          <p:cNvSpPr txBox="1"/>
          <p:nvPr>
            <p:ph idx="15" type="subTitle"/>
          </p:nvPr>
        </p:nvSpPr>
        <p:spPr>
          <a:xfrm>
            <a:off x="13423300" y="7995375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7" name="Google Shape;187;p4"/>
          <p:cNvSpPr txBox="1"/>
          <p:nvPr>
            <p:ph idx="16" type="body"/>
          </p:nvPr>
        </p:nvSpPr>
        <p:spPr>
          <a:xfrm>
            <a:off x="13507600" y="6371125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88" name="Google Shape;188;p4"/>
          <p:cNvSpPr txBox="1"/>
          <p:nvPr>
            <p:ph idx="17" type="subTitle"/>
          </p:nvPr>
        </p:nvSpPr>
        <p:spPr>
          <a:xfrm>
            <a:off x="7826000" y="5463425"/>
            <a:ext cx="42987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9" name="Google Shape;189;p4"/>
          <p:cNvSpPr txBox="1"/>
          <p:nvPr>
            <p:ph idx="18" type="subTitle"/>
          </p:nvPr>
        </p:nvSpPr>
        <p:spPr>
          <a:xfrm>
            <a:off x="14904150" y="3717950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0" name="Google Shape;190;p4"/>
          <p:cNvSpPr txBox="1"/>
          <p:nvPr>
            <p:ph idx="19" type="body"/>
          </p:nvPr>
        </p:nvSpPr>
        <p:spPr>
          <a:xfrm>
            <a:off x="14988450" y="2093700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91" name="Google Shape;191;p4"/>
          <p:cNvSpPr txBox="1"/>
          <p:nvPr>
            <p:ph idx="20" type="subTitle"/>
          </p:nvPr>
        </p:nvSpPr>
        <p:spPr>
          <a:xfrm>
            <a:off x="13119400" y="3717950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2" name="Google Shape;192;p4"/>
          <p:cNvSpPr txBox="1"/>
          <p:nvPr>
            <p:ph idx="21" type="body"/>
          </p:nvPr>
        </p:nvSpPr>
        <p:spPr>
          <a:xfrm>
            <a:off x="13203700" y="2093700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93" name="Google Shape;193;p4"/>
          <p:cNvSpPr txBox="1"/>
          <p:nvPr>
            <p:ph idx="22" type="subTitle"/>
          </p:nvPr>
        </p:nvSpPr>
        <p:spPr>
          <a:xfrm>
            <a:off x="11321938" y="3717950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4" name="Google Shape;194;p4"/>
          <p:cNvSpPr txBox="1"/>
          <p:nvPr>
            <p:ph idx="23" type="body"/>
          </p:nvPr>
        </p:nvSpPr>
        <p:spPr>
          <a:xfrm>
            <a:off x="11406238" y="2093700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95" name="Google Shape;195;p4"/>
          <p:cNvSpPr txBox="1"/>
          <p:nvPr>
            <p:ph idx="24" type="subTitle"/>
          </p:nvPr>
        </p:nvSpPr>
        <p:spPr>
          <a:xfrm>
            <a:off x="9559975" y="3717950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6" name="Google Shape;196;p4"/>
          <p:cNvSpPr txBox="1"/>
          <p:nvPr>
            <p:ph idx="25" type="body"/>
          </p:nvPr>
        </p:nvSpPr>
        <p:spPr>
          <a:xfrm>
            <a:off x="9644275" y="2093700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97" name="Google Shape;197;p4"/>
          <p:cNvSpPr txBox="1"/>
          <p:nvPr>
            <p:ph idx="26" type="subTitle"/>
          </p:nvPr>
        </p:nvSpPr>
        <p:spPr>
          <a:xfrm>
            <a:off x="7743388" y="3717950"/>
            <a:ext cx="1472100" cy="8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5300"/>
              <a:buNone/>
              <a:defRPr sz="53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8" name="Google Shape;198;p4"/>
          <p:cNvSpPr txBox="1"/>
          <p:nvPr>
            <p:ph idx="27" type="body"/>
          </p:nvPr>
        </p:nvSpPr>
        <p:spPr>
          <a:xfrm>
            <a:off x="7827688" y="2093700"/>
            <a:ext cx="13035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199" name="Google Shape;199;p4"/>
          <p:cNvSpPr txBox="1"/>
          <p:nvPr>
            <p:ph idx="28" type="subTitle"/>
          </p:nvPr>
        </p:nvSpPr>
        <p:spPr>
          <a:xfrm>
            <a:off x="7809600" y="1460200"/>
            <a:ext cx="4610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1" name="Google Shape;201;p5"/>
          <p:cNvCxnSpPr/>
          <p:nvPr/>
        </p:nvCxnSpPr>
        <p:spPr>
          <a:xfrm>
            <a:off x="9624505" y="1890983"/>
            <a:ext cx="8121300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2" name="Google Shape;202;p5"/>
          <p:cNvCxnSpPr/>
          <p:nvPr/>
        </p:nvCxnSpPr>
        <p:spPr>
          <a:xfrm>
            <a:off x="9624505" y="3424433"/>
            <a:ext cx="8121300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5"/>
          <p:cNvCxnSpPr/>
          <p:nvPr/>
        </p:nvCxnSpPr>
        <p:spPr>
          <a:xfrm>
            <a:off x="9624505" y="4957883"/>
            <a:ext cx="8121300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5"/>
          <p:cNvCxnSpPr/>
          <p:nvPr/>
        </p:nvCxnSpPr>
        <p:spPr>
          <a:xfrm>
            <a:off x="9624505" y="6491333"/>
            <a:ext cx="8121300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5" name="Google Shape;205;p5"/>
          <p:cNvCxnSpPr/>
          <p:nvPr/>
        </p:nvCxnSpPr>
        <p:spPr>
          <a:xfrm>
            <a:off x="9624505" y="8024782"/>
            <a:ext cx="8121300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p5"/>
          <p:cNvCxnSpPr/>
          <p:nvPr/>
        </p:nvCxnSpPr>
        <p:spPr>
          <a:xfrm>
            <a:off x="9624505" y="9558232"/>
            <a:ext cx="8121300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5"/>
          <p:cNvSpPr/>
          <p:nvPr/>
        </p:nvSpPr>
        <p:spPr>
          <a:xfrm>
            <a:off x="438800" y="4113464"/>
            <a:ext cx="2426355" cy="2471287"/>
          </a:xfrm>
          <a:custGeom>
            <a:rect b="b" l="l" r="r" t="t"/>
            <a:pathLst>
              <a:path extrusionOk="0" h="2471287" w="2426355">
                <a:moveTo>
                  <a:pt x="0" y="0"/>
                </a:moveTo>
                <a:lnTo>
                  <a:pt x="2426355" y="0"/>
                </a:lnTo>
                <a:lnTo>
                  <a:pt x="2426355" y="2471287"/>
                </a:lnTo>
                <a:lnTo>
                  <a:pt x="0" y="2471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 txBox="1"/>
          <p:nvPr>
            <p:ph idx="1" type="body"/>
          </p:nvPr>
        </p:nvSpPr>
        <p:spPr>
          <a:xfrm>
            <a:off x="9663550" y="9112275"/>
            <a:ext cx="2149200" cy="34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rgbClr val="FFDE59"/>
              </a:buClr>
              <a:buSzPts val="2400"/>
              <a:buChar char="•"/>
              <a:defRPr>
                <a:solidFill>
                  <a:srgbClr val="FFDE59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09" name="Google Shape;209;p5"/>
          <p:cNvSpPr txBox="1"/>
          <p:nvPr>
            <p:ph idx="2" type="body"/>
          </p:nvPr>
        </p:nvSpPr>
        <p:spPr>
          <a:xfrm>
            <a:off x="9655300" y="8650125"/>
            <a:ext cx="2165700" cy="3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b="1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b="1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1"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 b="1"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 b="1"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9pPr>
          </a:lstStyle>
          <a:p/>
        </p:txBody>
      </p:sp>
      <p:sp>
        <p:nvSpPr>
          <p:cNvPr id="210" name="Google Shape;210;p5"/>
          <p:cNvSpPr txBox="1"/>
          <p:nvPr>
            <p:ph type="title"/>
          </p:nvPr>
        </p:nvSpPr>
        <p:spPr>
          <a:xfrm>
            <a:off x="15990200" y="8401400"/>
            <a:ext cx="17556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11" name="Google Shape;211;p5"/>
          <p:cNvSpPr txBox="1"/>
          <p:nvPr>
            <p:ph idx="3" type="body"/>
          </p:nvPr>
        </p:nvSpPr>
        <p:spPr>
          <a:xfrm>
            <a:off x="9671800" y="7441138"/>
            <a:ext cx="2149200" cy="34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rgbClr val="FFDE59"/>
              </a:buClr>
              <a:buSzPts val="2400"/>
              <a:buChar char="•"/>
              <a:defRPr>
                <a:solidFill>
                  <a:srgbClr val="FFDE59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12" name="Google Shape;212;p5"/>
          <p:cNvSpPr txBox="1"/>
          <p:nvPr>
            <p:ph idx="4" type="body"/>
          </p:nvPr>
        </p:nvSpPr>
        <p:spPr>
          <a:xfrm>
            <a:off x="9663550" y="6978988"/>
            <a:ext cx="2165700" cy="3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b="1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b="1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1"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 b="1"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 b="1"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9pPr>
          </a:lstStyle>
          <a:p/>
        </p:txBody>
      </p:sp>
      <p:sp>
        <p:nvSpPr>
          <p:cNvPr id="213" name="Google Shape;213;p5"/>
          <p:cNvSpPr txBox="1"/>
          <p:nvPr>
            <p:ph idx="5" type="title"/>
          </p:nvPr>
        </p:nvSpPr>
        <p:spPr>
          <a:xfrm>
            <a:off x="15998450" y="6730263"/>
            <a:ext cx="17556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14" name="Google Shape;214;p5"/>
          <p:cNvSpPr txBox="1"/>
          <p:nvPr>
            <p:ph idx="6" type="body"/>
          </p:nvPr>
        </p:nvSpPr>
        <p:spPr>
          <a:xfrm>
            <a:off x="9648150" y="5907675"/>
            <a:ext cx="2149200" cy="34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rgbClr val="FFDE59"/>
              </a:buClr>
              <a:buSzPts val="2400"/>
              <a:buChar char="•"/>
              <a:defRPr>
                <a:solidFill>
                  <a:srgbClr val="FFDE59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15" name="Google Shape;215;p5"/>
          <p:cNvSpPr txBox="1"/>
          <p:nvPr>
            <p:ph idx="7" type="body"/>
          </p:nvPr>
        </p:nvSpPr>
        <p:spPr>
          <a:xfrm>
            <a:off x="9639900" y="5445525"/>
            <a:ext cx="2165700" cy="3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b="1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b="1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1"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 b="1"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 b="1"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9pPr>
          </a:lstStyle>
          <a:p/>
        </p:txBody>
      </p:sp>
      <p:sp>
        <p:nvSpPr>
          <p:cNvPr id="216" name="Google Shape;216;p5"/>
          <p:cNvSpPr txBox="1"/>
          <p:nvPr>
            <p:ph idx="8" type="title"/>
          </p:nvPr>
        </p:nvSpPr>
        <p:spPr>
          <a:xfrm>
            <a:off x="15974800" y="5196800"/>
            <a:ext cx="17556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17" name="Google Shape;217;p5"/>
          <p:cNvSpPr txBox="1"/>
          <p:nvPr>
            <p:ph idx="9" type="body"/>
          </p:nvPr>
        </p:nvSpPr>
        <p:spPr>
          <a:xfrm>
            <a:off x="9680050" y="4374238"/>
            <a:ext cx="2149200" cy="34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rgbClr val="FFDE59"/>
              </a:buClr>
              <a:buSzPts val="2400"/>
              <a:buChar char="•"/>
              <a:defRPr>
                <a:solidFill>
                  <a:srgbClr val="FFDE59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18" name="Google Shape;218;p5"/>
          <p:cNvSpPr txBox="1"/>
          <p:nvPr>
            <p:ph idx="13" type="body"/>
          </p:nvPr>
        </p:nvSpPr>
        <p:spPr>
          <a:xfrm>
            <a:off x="9671800" y="3912088"/>
            <a:ext cx="2165700" cy="3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b="1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b="1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1"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 b="1"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 b="1"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9pPr>
          </a:lstStyle>
          <a:p/>
        </p:txBody>
      </p:sp>
      <p:sp>
        <p:nvSpPr>
          <p:cNvPr id="219" name="Google Shape;219;p5"/>
          <p:cNvSpPr txBox="1"/>
          <p:nvPr>
            <p:ph idx="14" type="title"/>
          </p:nvPr>
        </p:nvSpPr>
        <p:spPr>
          <a:xfrm>
            <a:off x="16006700" y="3663363"/>
            <a:ext cx="17556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20" name="Google Shape;220;p5"/>
          <p:cNvSpPr txBox="1"/>
          <p:nvPr>
            <p:ph idx="15" type="body"/>
          </p:nvPr>
        </p:nvSpPr>
        <p:spPr>
          <a:xfrm>
            <a:off x="9688300" y="2840775"/>
            <a:ext cx="2149200" cy="34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rgbClr val="FFDE59"/>
              </a:buClr>
              <a:buSzPts val="2400"/>
              <a:buChar char="•"/>
              <a:defRPr>
                <a:solidFill>
                  <a:srgbClr val="FFDE59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21" name="Google Shape;221;p5"/>
          <p:cNvSpPr txBox="1"/>
          <p:nvPr>
            <p:ph idx="16" type="body"/>
          </p:nvPr>
        </p:nvSpPr>
        <p:spPr>
          <a:xfrm>
            <a:off x="9680050" y="2378625"/>
            <a:ext cx="2165700" cy="3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b="1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b="1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1"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 b="1"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 b="1"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9pPr>
          </a:lstStyle>
          <a:p/>
        </p:txBody>
      </p:sp>
      <p:sp>
        <p:nvSpPr>
          <p:cNvPr id="222" name="Google Shape;222;p5"/>
          <p:cNvSpPr txBox="1"/>
          <p:nvPr>
            <p:ph idx="17" type="title"/>
          </p:nvPr>
        </p:nvSpPr>
        <p:spPr>
          <a:xfrm>
            <a:off x="16014950" y="2129900"/>
            <a:ext cx="17556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23" name="Google Shape;223;p5"/>
          <p:cNvSpPr txBox="1"/>
          <p:nvPr>
            <p:ph idx="18" type="body"/>
          </p:nvPr>
        </p:nvSpPr>
        <p:spPr>
          <a:xfrm>
            <a:off x="9648150" y="1307350"/>
            <a:ext cx="2149200" cy="34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rgbClr val="FFDE59"/>
              </a:buClr>
              <a:buSzPts val="2400"/>
              <a:buChar char="•"/>
              <a:defRPr>
                <a:solidFill>
                  <a:srgbClr val="FFDE59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24" name="Google Shape;224;p5"/>
          <p:cNvSpPr txBox="1"/>
          <p:nvPr>
            <p:ph idx="19" type="body"/>
          </p:nvPr>
        </p:nvSpPr>
        <p:spPr>
          <a:xfrm>
            <a:off x="9639900" y="845200"/>
            <a:ext cx="2165700" cy="3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 b="1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 b="1"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 b="1"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 b="1"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 b="1"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 b="1"/>
            </a:lvl9pPr>
          </a:lstStyle>
          <a:p/>
        </p:txBody>
      </p:sp>
      <p:sp>
        <p:nvSpPr>
          <p:cNvPr id="225" name="Google Shape;225;p5"/>
          <p:cNvSpPr txBox="1"/>
          <p:nvPr>
            <p:ph idx="20" type="title"/>
          </p:nvPr>
        </p:nvSpPr>
        <p:spPr>
          <a:xfrm>
            <a:off x="15974800" y="596475"/>
            <a:ext cx="17556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26" name="Google Shape;226;p5"/>
          <p:cNvSpPr txBox="1"/>
          <p:nvPr>
            <p:ph idx="21" type="body"/>
          </p:nvPr>
        </p:nvSpPr>
        <p:spPr>
          <a:xfrm>
            <a:off x="410175" y="8948225"/>
            <a:ext cx="68907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indent="-361950" lvl="1" marL="914400"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61950" lvl="2" marL="1371600"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indent="-361950" lvl="3" marL="1828800"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indent="-361950" lvl="4" marL="2286000"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indent="-361950" lvl="5" marL="274320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indent="-361950" lvl="6" marL="320040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indent="-361950" lvl="7" marL="365760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indent="-361950" lvl="8" marL="4114800"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/>
        </p:txBody>
      </p:sp>
      <p:sp>
        <p:nvSpPr>
          <p:cNvPr id="227" name="Google Shape;227;p5"/>
          <p:cNvSpPr txBox="1"/>
          <p:nvPr>
            <p:ph idx="22" type="subTitle"/>
          </p:nvPr>
        </p:nvSpPr>
        <p:spPr>
          <a:xfrm>
            <a:off x="360950" y="7865375"/>
            <a:ext cx="3051600" cy="62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 sz="3200">
                <a:solidFill>
                  <a:schemeClr val="lt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8" name="Google Shape;228;p5"/>
          <p:cNvSpPr txBox="1"/>
          <p:nvPr>
            <p:ph idx="23" type="title"/>
          </p:nvPr>
        </p:nvSpPr>
        <p:spPr>
          <a:xfrm>
            <a:off x="3396175" y="3993400"/>
            <a:ext cx="4265700" cy="273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800"/>
              <a:buNone/>
              <a:defRPr b="1" sz="198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29" name="Google Shape;229;p5"/>
          <p:cNvSpPr txBox="1"/>
          <p:nvPr>
            <p:ph idx="24" type="subTitle"/>
          </p:nvPr>
        </p:nvSpPr>
        <p:spPr>
          <a:xfrm>
            <a:off x="360950" y="1893325"/>
            <a:ext cx="6513600" cy="9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0" name="Google Shape;230;p5"/>
          <p:cNvSpPr txBox="1"/>
          <p:nvPr>
            <p:ph idx="25" type="body"/>
          </p:nvPr>
        </p:nvSpPr>
        <p:spPr>
          <a:xfrm>
            <a:off x="360950" y="859700"/>
            <a:ext cx="4987800" cy="62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>
                <a:solidFill>
                  <a:schemeClr val="lt2"/>
                </a:solidFill>
              </a:defRPr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 sz="3200">
                <a:solidFill>
                  <a:schemeClr val="lt2"/>
                </a:solidFill>
              </a:defRPr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>
                <a:solidFill>
                  <a:schemeClr val="lt2"/>
                </a:solidFill>
              </a:defRPr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 sz="3200">
                <a:solidFill>
                  <a:schemeClr val="lt2"/>
                </a:solidFill>
              </a:defRPr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3200"/>
              <a:buChar char="»"/>
              <a:defRPr sz="3200">
                <a:solidFill>
                  <a:schemeClr val="lt2"/>
                </a:solidFill>
              </a:defRPr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>
                <a:solidFill>
                  <a:schemeClr val="lt2"/>
                </a:solidFill>
              </a:defRPr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>
                <a:solidFill>
                  <a:schemeClr val="lt2"/>
                </a:solidFill>
              </a:defRPr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>
                <a:solidFill>
                  <a:schemeClr val="lt2"/>
                </a:solidFill>
              </a:defRPr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/>
          <p:nvPr/>
        </p:nvSpPr>
        <p:spPr>
          <a:xfrm rot="798371">
            <a:off x="-3088796" y="5082035"/>
            <a:ext cx="7937736" cy="8028052"/>
          </a:xfrm>
          <a:custGeom>
            <a:rect b="b" l="l" r="r" t="t"/>
            <a:pathLst>
              <a:path extrusionOk="0" h="8033451" w="7943075">
                <a:moveTo>
                  <a:pt x="0" y="0"/>
                </a:moveTo>
                <a:lnTo>
                  <a:pt x="7943074" y="0"/>
                </a:lnTo>
                <a:lnTo>
                  <a:pt x="7943074" y="8033451"/>
                </a:lnTo>
                <a:lnTo>
                  <a:pt x="0" y="8033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p6"/>
          <p:cNvGrpSpPr/>
          <p:nvPr/>
        </p:nvGrpSpPr>
        <p:grpSpPr>
          <a:xfrm>
            <a:off x="1686340" y="7648733"/>
            <a:ext cx="5992537" cy="845436"/>
            <a:chOff x="0" y="-38100"/>
            <a:chExt cx="4625656" cy="652594"/>
          </a:xfrm>
        </p:grpSpPr>
        <p:sp>
          <p:nvSpPr>
            <p:cNvPr id="234" name="Google Shape;234;p6"/>
            <p:cNvSpPr/>
            <p:nvPr/>
          </p:nvSpPr>
          <p:spPr>
            <a:xfrm>
              <a:off x="0" y="0"/>
              <a:ext cx="4625656" cy="614494"/>
            </a:xfrm>
            <a:custGeom>
              <a:rect b="b" l="l" r="r" t="t"/>
              <a:pathLst>
                <a:path extrusionOk="0" h="614494" w="4625656">
                  <a:moveTo>
                    <a:pt x="203200" y="0"/>
                  </a:moveTo>
                  <a:lnTo>
                    <a:pt x="4625656" y="0"/>
                  </a:lnTo>
                  <a:lnTo>
                    <a:pt x="4422456" y="614494"/>
                  </a:lnTo>
                  <a:lnTo>
                    <a:pt x="0" y="614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E307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6"/>
            <p:cNvSpPr txBox="1"/>
            <p:nvPr/>
          </p:nvSpPr>
          <p:spPr>
            <a:xfrm>
              <a:off x="101600" y="-38100"/>
              <a:ext cx="4422600" cy="6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6"/>
          <p:cNvGrpSpPr/>
          <p:nvPr/>
        </p:nvGrpSpPr>
        <p:grpSpPr>
          <a:xfrm>
            <a:off x="1028700" y="8040479"/>
            <a:ext cx="16230777" cy="1525638"/>
            <a:chOff x="0" y="-38100"/>
            <a:chExt cx="11113165" cy="1044600"/>
          </a:xfrm>
        </p:grpSpPr>
        <p:sp>
          <p:nvSpPr>
            <p:cNvPr id="237" name="Google Shape;237;p6"/>
            <p:cNvSpPr/>
            <p:nvPr/>
          </p:nvSpPr>
          <p:spPr>
            <a:xfrm>
              <a:off x="0" y="0"/>
              <a:ext cx="11113165" cy="1006387"/>
            </a:xfrm>
            <a:custGeom>
              <a:rect b="b" l="l" r="r" t="t"/>
              <a:pathLst>
                <a:path extrusionOk="0" h="1006387" w="11113165">
                  <a:moveTo>
                    <a:pt x="203200" y="0"/>
                  </a:moveTo>
                  <a:lnTo>
                    <a:pt x="11113165" y="0"/>
                  </a:lnTo>
                  <a:lnTo>
                    <a:pt x="10909965" y="1006387"/>
                  </a:lnTo>
                  <a:lnTo>
                    <a:pt x="0" y="100638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6"/>
            <p:cNvSpPr txBox="1"/>
            <p:nvPr/>
          </p:nvSpPr>
          <p:spPr>
            <a:xfrm>
              <a:off x="101600" y="-38100"/>
              <a:ext cx="10910100" cy="10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6"/>
          <p:cNvGrpSpPr/>
          <p:nvPr/>
        </p:nvGrpSpPr>
        <p:grpSpPr>
          <a:xfrm>
            <a:off x="7547459" y="3188355"/>
            <a:ext cx="2172206" cy="3729315"/>
            <a:chOff x="0" y="-47625"/>
            <a:chExt cx="572100" cy="982200"/>
          </a:xfrm>
        </p:grpSpPr>
        <p:sp>
          <p:nvSpPr>
            <p:cNvPr id="240" name="Google Shape;240;p6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 txBox="1"/>
            <p:nvPr/>
          </p:nvSpPr>
          <p:spPr>
            <a:xfrm>
              <a:off x="0" y="-47625"/>
              <a:ext cx="572100" cy="98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6"/>
          <p:cNvGrpSpPr/>
          <p:nvPr/>
        </p:nvGrpSpPr>
        <p:grpSpPr>
          <a:xfrm>
            <a:off x="9905150" y="3188355"/>
            <a:ext cx="2172206" cy="3729315"/>
            <a:chOff x="0" y="-47625"/>
            <a:chExt cx="572100" cy="982200"/>
          </a:xfrm>
        </p:grpSpPr>
        <p:sp>
          <p:nvSpPr>
            <p:cNvPr id="243" name="Google Shape;243;p6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6"/>
            <p:cNvSpPr txBox="1"/>
            <p:nvPr/>
          </p:nvSpPr>
          <p:spPr>
            <a:xfrm>
              <a:off x="0" y="-47625"/>
              <a:ext cx="572100" cy="98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6"/>
          <p:cNvGrpSpPr/>
          <p:nvPr/>
        </p:nvGrpSpPr>
        <p:grpSpPr>
          <a:xfrm>
            <a:off x="12257490" y="3188355"/>
            <a:ext cx="2172206" cy="3729315"/>
            <a:chOff x="0" y="-47625"/>
            <a:chExt cx="572100" cy="982200"/>
          </a:xfrm>
        </p:grpSpPr>
        <p:sp>
          <p:nvSpPr>
            <p:cNvPr id="246" name="Google Shape;246;p6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6"/>
            <p:cNvSpPr txBox="1"/>
            <p:nvPr/>
          </p:nvSpPr>
          <p:spPr>
            <a:xfrm>
              <a:off x="0" y="-47625"/>
              <a:ext cx="572100" cy="98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6"/>
          <p:cNvGrpSpPr/>
          <p:nvPr/>
        </p:nvGrpSpPr>
        <p:grpSpPr>
          <a:xfrm>
            <a:off x="14615180" y="3188355"/>
            <a:ext cx="2172206" cy="3729315"/>
            <a:chOff x="0" y="-47625"/>
            <a:chExt cx="572100" cy="982200"/>
          </a:xfrm>
        </p:grpSpPr>
        <p:sp>
          <p:nvSpPr>
            <p:cNvPr id="249" name="Google Shape;249;p6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6"/>
            <p:cNvSpPr txBox="1"/>
            <p:nvPr/>
          </p:nvSpPr>
          <p:spPr>
            <a:xfrm>
              <a:off x="0" y="-47625"/>
              <a:ext cx="572100" cy="98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6"/>
          <p:cNvSpPr/>
          <p:nvPr/>
        </p:nvSpPr>
        <p:spPr>
          <a:xfrm rot="798371">
            <a:off x="14221088" y="729509"/>
            <a:ext cx="7937736" cy="8028052"/>
          </a:xfrm>
          <a:custGeom>
            <a:rect b="b" l="l" r="r" t="t"/>
            <a:pathLst>
              <a:path extrusionOk="0" h="8033451" w="7943075">
                <a:moveTo>
                  <a:pt x="0" y="0"/>
                </a:moveTo>
                <a:lnTo>
                  <a:pt x="7943075" y="0"/>
                </a:lnTo>
                <a:lnTo>
                  <a:pt x="7943075" y="8033451"/>
                </a:lnTo>
                <a:lnTo>
                  <a:pt x="0" y="8033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7944237" y="3717343"/>
            <a:ext cx="1499912" cy="1328897"/>
          </a:xfrm>
          <a:custGeom>
            <a:rect b="b" l="l" r="r" t="t"/>
            <a:pathLst>
              <a:path extrusionOk="0" h="1328897" w="1499912">
                <a:moveTo>
                  <a:pt x="0" y="0"/>
                </a:moveTo>
                <a:lnTo>
                  <a:pt x="1499912" y="0"/>
                </a:lnTo>
                <a:lnTo>
                  <a:pt x="1499912" y="1328898"/>
                </a:lnTo>
                <a:lnTo>
                  <a:pt x="0" y="1328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12480641" y="3717343"/>
            <a:ext cx="1725883" cy="1213644"/>
          </a:xfrm>
          <a:custGeom>
            <a:rect b="b" l="l" r="r" t="t"/>
            <a:pathLst>
              <a:path extrusionOk="0" h="1213644" w="1725883">
                <a:moveTo>
                  <a:pt x="0" y="0"/>
                </a:moveTo>
                <a:lnTo>
                  <a:pt x="1725882" y="0"/>
                </a:lnTo>
                <a:lnTo>
                  <a:pt x="1725882" y="1213644"/>
                </a:lnTo>
                <a:lnTo>
                  <a:pt x="0" y="1213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6"/>
          <p:cNvSpPr/>
          <p:nvPr/>
        </p:nvSpPr>
        <p:spPr>
          <a:xfrm>
            <a:off x="10300023" y="3606371"/>
            <a:ext cx="1451772" cy="1339939"/>
          </a:xfrm>
          <a:custGeom>
            <a:rect b="b" l="l" r="r" t="t"/>
            <a:pathLst>
              <a:path extrusionOk="0" h="1339939" w="1451772">
                <a:moveTo>
                  <a:pt x="0" y="0"/>
                </a:moveTo>
                <a:lnTo>
                  <a:pt x="1451771" y="0"/>
                </a:lnTo>
                <a:lnTo>
                  <a:pt x="1451771" y="1339939"/>
                </a:lnTo>
                <a:lnTo>
                  <a:pt x="0" y="1339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6"/>
          <p:cNvSpPr/>
          <p:nvPr/>
        </p:nvSpPr>
        <p:spPr>
          <a:xfrm>
            <a:off x="14998919" y="3572707"/>
            <a:ext cx="1432341" cy="1322650"/>
          </a:xfrm>
          <a:custGeom>
            <a:rect b="b" l="l" r="r" t="t"/>
            <a:pathLst>
              <a:path extrusionOk="0" h="1322650" w="1432341">
                <a:moveTo>
                  <a:pt x="0" y="0"/>
                </a:moveTo>
                <a:lnTo>
                  <a:pt x="1432341" y="0"/>
                </a:lnTo>
                <a:lnTo>
                  <a:pt x="1432341" y="1322650"/>
                </a:lnTo>
                <a:lnTo>
                  <a:pt x="0" y="1322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6"/>
          <p:cNvSpPr/>
          <p:nvPr/>
        </p:nvSpPr>
        <p:spPr>
          <a:xfrm>
            <a:off x="9240443" y="1318472"/>
            <a:ext cx="407412" cy="727521"/>
          </a:xfrm>
          <a:custGeom>
            <a:rect b="b" l="l" r="r" t="t"/>
            <a:pathLst>
              <a:path extrusionOk="0" h="727521" w="407412">
                <a:moveTo>
                  <a:pt x="0" y="0"/>
                </a:moveTo>
                <a:lnTo>
                  <a:pt x="407412" y="0"/>
                </a:lnTo>
                <a:lnTo>
                  <a:pt x="407412" y="727522"/>
                </a:lnTo>
                <a:lnTo>
                  <a:pt x="0" y="727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6"/>
          <p:cNvGrpSpPr/>
          <p:nvPr/>
        </p:nvGrpSpPr>
        <p:grpSpPr>
          <a:xfrm>
            <a:off x="1028700" y="6001114"/>
            <a:ext cx="5185540" cy="917108"/>
            <a:chOff x="0" y="0"/>
            <a:chExt cx="807000" cy="142725"/>
          </a:xfrm>
        </p:grpSpPr>
        <p:sp>
          <p:nvSpPr>
            <p:cNvPr id="258" name="Google Shape;258;p6"/>
            <p:cNvSpPr/>
            <p:nvPr/>
          </p:nvSpPr>
          <p:spPr>
            <a:xfrm>
              <a:off x="0" y="0"/>
              <a:ext cx="806955" cy="142590"/>
            </a:xfrm>
            <a:custGeom>
              <a:rect b="b" l="l" r="r" t="t"/>
              <a:pathLst>
                <a:path extrusionOk="0" h="142590" w="806955">
                  <a:moveTo>
                    <a:pt x="0" y="0"/>
                  </a:moveTo>
                  <a:lnTo>
                    <a:pt x="806955" y="0"/>
                  </a:lnTo>
                  <a:lnTo>
                    <a:pt x="806955" y="142590"/>
                  </a:lnTo>
                  <a:lnTo>
                    <a:pt x="0" y="1425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6"/>
            <p:cNvSpPr txBox="1"/>
            <p:nvPr/>
          </p:nvSpPr>
          <p:spPr>
            <a:xfrm>
              <a:off x="0" y="47625"/>
              <a:ext cx="807000" cy="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6"/>
          <p:cNvSpPr/>
          <p:nvPr>
            <p:ph idx="2" type="pic"/>
          </p:nvPr>
        </p:nvSpPr>
        <p:spPr>
          <a:xfrm>
            <a:off x="1028725" y="761325"/>
            <a:ext cx="5185500" cy="52398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6"/>
          <p:cNvSpPr txBox="1"/>
          <p:nvPr>
            <p:ph type="title"/>
          </p:nvPr>
        </p:nvSpPr>
        <p:spPr>
          <a:xfrm>
            <a:off x="4377300" y="8259125"/>
            <a:ext cx="12294900" cy="121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E3079"/>
              </a:buClr>
              <a:buSzPts val="8000"/>
              <a:buNone/>
              <a:defRPr i="1" sz="8000">
                <a:solidFill>
                  <a:srgbClr val="1E30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62" name="Google Shape;262;p6"/>
          <p:cNvSpPr txBox="1"/>
          <p:nvPr>
            <p:ph idx="1" type="body"/>
          </p:nvPr>
        </p:nvSpPr>
        <p:spPr>
          <a:xfrm>
            <a:off x="2293650" y="7780075"/>
            <a:ext cx="3199200" cy="26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1" sz="1800"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63" name="Google Shape;263;p6"/>
          <p:cNvSpPr txBox="1"/>
          <p:nvPr>
            <p:ph idx="3" type="subTitle"/>
          </p:nvPr>
        </p:nvSpPr>
        <p:spPr>
          <a:xfrm>
            <a:off x="1309250" y="6155800"/>
            <a:ext cx="4593900" cy="60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1E3079"/>
              </a:buClr>
              <a:buSzPts val="3800"/>
              <a:buNone/>
              <a:defRPr b="1" sz="3800">
                <a:solidFill>
                  <a:srgbClr val="1E3079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64" name="Google Shape;264;p6"/>
          <p:cNvSpPr txBox="1"/>
          <p:nvPr>
            <p:ph idx="4" type="subTitle"/>
          </p:nvPr>
        </p:nvSpPr>
        <p:spPr>
          <a:xfrm>
            <a:off x="7944188" y="5486400"/>
            <a:ext cx="1500000" cy="105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5500"/>
              <a:buNone/>
              <a:defRPr b="1" sz="55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65" name="Google Shape;265;p6"/>
          <p:cNvSpPr txBox="1"/>
          <p:nvPr>
            <p:ph idx="5" type="body"/>
          </p:nvPr>
        </p:nvSpPr>
        <p:spPr>
          <a:xfrm>
            <a:off x="7710025" y="2756325"/>
            <a:ext cx="19140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66" name="Google Shape;266;p6"/>
          <p:cNvSpPr txBox="1"/>
          <p:nvPr>
            <p:ph idx="6" type="subTitle"/>
          </p:nvPr>
        </p:nvSpPr>
        <p:spPr>
          <a:xfrm>
            <a:off x="10238575" y="5486400"/>
            <a:ext cx="1500000" cy="105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5500"/>
              <a:buNone/>
              <a:defRPr b="1" sz="55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67" name="Google Shape;267;p6"/>
          <p:cNvSpPr txBox="1"/>
          <p:nvPr>
            <p:ph idx="7" type="body"/>
          </p:nvPr>
        </p:nvSpPr>
        <p:spPr>
          <a:xfrm>
            <a:off x="10004413" y="2756325"/>
            <a:ext cx="19140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68" name="Google Shape;268;p6"/>
          <p:cNvSpPr txBox="1"/>
          <p:nvPr>
            <p:ph idx="8" type="subTitle"/>
          </p:nvPr>
        </p:nvSpPr>
        <p:spPr>
          <a:xfrm>
            <a:off x="12596263" y="5486400"/>
            <a:ext cx="1500000" cy="105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5500"/>
              <a:buNone/>
              <a:defRPr b="1" sz="55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69" name="Google Shape;269;p6"/>
          <p:cNvSpPr txBox="1"/>
          <p:nvPr>
            <p:ph idx="9" type="body"/>
          </p:nvPr>
        </p:nvSpPr>
        <p:spPr>
          <a:xfrm>
            <a:off x="12362100" y="2756325"/>
            <a:ext cx="19140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70" name="Google Shape;270;p6"/>
          <p:cNvSpPr txBox="1"/>
          <p:nvPr>
            <p:ph idx="13" type="subTitle"/>
          </p:nvPr>
        </p:nvSpPr>
        <p:spPr>
          <a:xfrm>
            <a:off x="14948613" y="5486400"/>
            <a:ext cx="1500000" cy="105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5500"/>
              <a:buNone/>
              <a:defRPr b="1" sz="55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71" name="Google Shape;271;p6"/>
          <p:cNvSpPr txBox="1"/>
          <p:nvPr>
            <p:ph idx="14" type="body"/>
          </p:nvPr>
        </p:nvSpPr>
        <p:spPr>
          <a:xfrm>
            <a:off x="14714450" y="2756325"/>
            <a:ext cx="19140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72" name="Google Shape;272;p6"/>
          <p:cNvSpPr txBox="1"/>
          <p:nvPr>
            <p:ph idx="15" type="title"/>
          </p:nvPr>
        </p:nvSpPr>
        <p:spPr>
          <a:xfrm>
            <a:off x="9972000" y="1237075"/>
            <a:ext cx="6152400" cy="105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/>
          <p:nvPr>
            <p:ph idx="2" type="pic"/>
          </p:nvPr>
        </p:nvSpPr>
        <p:spPr>
          <a:xfrm>
            <a:off x="-16400" y="-9850"/>
            <a:ext cx="18288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5" name="Google Shape;275;p7"/>
          <p:cNvGrpSpPr/>
          <p:nvPr/>
        </p:nvGrpSpPr>
        <p:grpSpPr>
          <a:xfrm>
            <a:off x="802093" y="365855"/>
            <a:ext cx="7012331" cy="6706844"/>
            <a:chOff x="0" y="-47625"/>
            <a:chExt cx="1846857" cy="1766400"/>
          </a:xfrm>
        </p:grpSpPr>
        <p:sp>
          <p:nvSpPr>
            <p:cNvPr id="276" name="Google Shape;276;p7"/>
            <p:cNvSpPr/>
            <p:nvPr/>
          </p:nvSpPr>
          <p:spPr>
            <a:xfrm>
              <a:off x="0" y="0"/>
              <a:ext cx="1846857" cy="1718720"/>
            </a:xfrm>
            <a:custGeom>
              <a:rect b="b" l="l" r="r" t="t"/>
              <a:pathLst>
                <a:path extrusionOk="0" h="1718720" w="1846857">
                  <a:moveTo>
                    <a:pt x="56307" y="0"/>
                  </a:moveTo>
                  <a:lnTo>
                    <a:pt x="1790551" y="0"/>
                  </a:lnTo>
                  <a:cubicBezTo>
                    <a:pt x="1821648" y="0"/>
                    <a:pt x="1846857" y="25209"/>
                    <a:pt x="1846857" y="56307"/>
                  </a:cubicBezTo>
                  <a:lnTo>
                    <a:pt x="1846857" y="1662414"/>
                  </a:lnTo>
                  <a:cubicBezTo>
                    <a:pt x="1846857" y="1677347"/>
                    <a:pt x="1840925" y="1691669"/>
                    <a:pt x="1830366" y="1702228"/>
                  </a:cubicBezTo>
                  <a:cubicBezTo>
                    <a:pt x="1819806" y="1712788"/>
                    <a:pt x="1805484" y="1718720"/>
                    <a:pt x="1790551" y="1718720"/>
                  </a:cubicBezTo>
                  <a:lnTo>
                    <a:pt x="56307" y="1718720"/>
                  </a:lnTo>
                  <a:cubicBezTo>
                    <a:pt x="25209" y="1718720"/>
                    <a:pt x="0" y="1693511"/>
                    <a:pt x="0" y="1662414"/>
                  </a:cubicBezTo>
                  <a:lnTo>
                    <a:pt x="0" y="56307"/>
                  </a:lnTo>
                  <a:cubicBezTo>
                    <a:pt x="0" y="41373"/>
                    <a:pt x="5932" y="27051"/>
                    <a:pt x="16492" y="16492"/>
                  </a:cubicBezTo>
                  <a:cubicBezTo>
                    <a:pt x="27051" y="5932"/>
                    <a:pt x="41373" y="0"/>
                    <a:pt x="56307" y="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7"/>
            <p:cNvSpPr txBox="1"/>
            <p:nvPr/>
          </p:nvSpPr>
          <p:spPr>
            <a:xfrm>
              <a:off x="0" y="-47625"/>
              <a:ext cx="1846800" cy="176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7"/>
          <p:cNvSpPr/>
          <p:nvPr/>
        </p:nvSpPr>
        <p:spPr>
          <a:xfrm>
            <a:off x="1934740" y="2129449"/>
            <a:ext cx="4742039" cy="4060910"/>
          </a:xfrm>
          <a:custGeom>
            <a:rect b="b" l="l" r="r" t="t"/>
            <a:pathLst>
              <a:path extrusionOk="0" h="4060910" w="4742039">
                <a:moveTo>
                  <a:pt x="0" y="0"/>
                </a:moveTo>
                <a:lnTo>
                  <a:pt x="4742039" y="0"/>
                </a:lnTo>
                <a:lnTo>
                  <a:pt x="4742039" y="4060909"/>
                </a:lnTo>
                <a:lnTo>
                  <a:pt x="0" y="4060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1628721" y="998571"/>
            <a:ext cx="831858" cy="881545"/>
          </a:xfrm>
          <a:custGeom>
            <a:rect b="b" l="l" r="r" t="t"/>
            <a:pathLst>
              <a:path extrusionOk="0" h="881545" w="831858">
                <a:moveTo>
                  <a:pt x="0" y="0"/>
                </a:moveTo>
                <a:lnTo>
                  <a:pt x="831858" y="0"/>
                </a:lnTo>
                <a:lnTo>
                  <a:pt x="831858" y="881545"/>
                </a:lnTo>
                <a:lnTo>
                  <a:pt x="0" y="881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3760315" y="7895408"/>
            <a:ext cx="1430528" cy="1430528"/>
          </a:xfrm>
          <a:custGeom>
            <a:rect b="b" l="l" r="r" t="t"/>
            <a:pathLst>
              <a:path extrusionOk="0" h="1430528" w="1430528">
                <a:moveTo>
                  <a:pt x="0" y="0"/>
                </a:moveTo>
                <a:lnTo>
                  <a:pt x="1430528" y="0"/>
                </a:lnTo>
                <a:lnTo>
                  <a:pt x="1430528" y="1430528"/>
                </a:lnTo>
                <a:lnTo>
                  <a:pt x="0" y="1430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>
            <a:off x="6157181" y="8014040"/>
            <a:ext cx="1462271" cy="1244260"/>
          </a:xfrm>
          <a:custGeom>
            <a:rect b="b" l="l" r="r" t="t"/>
            <a:pathLst>
              <a:path extrusionOk="0" h="1244260" w="1462271">
                <a:moveTo>
                  <a:pt x="0" y="0"/>
                </a:moveTo>
                <a:lnTo>
                  <a:pt x="1462271" y="0"/>
                </a:lnTo>
                <a:lnTo>
                  <a:pt x="1462271" y="1244260"/>
                </a:lnTo>
                <a:lnTo>
                  <a:pt x="0" y="1244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>
            <a:off x="8464026" y="8014040"/>
            <a:ext cx="1632449" cy="1311896"/>
          </a:xfrm>
          <a:custGeom>
            <a:rect b="b" l="l" r="r" t="t"/>
            <a:pathLst>
              <a:path extrusionOk="0" h="1311896" w="1632449">
                <a:moveTo>
                  <a:pt x="0" y="0"/>
                </a:moveTo>
                <a:lnTo>
                  <a:pt x="1632449" y="0"/>
                </a:lnTo>
                <a:lnTo>
                  <a:pt x="1632449" y="1311896"/>
                </a:lnTo>
                <a:lnTo>
                  <a:pt x="0" y="13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10800031" y="7954724"/>
            <a:ext cx="1670468" cy="1430528"/>
          </a:xfrm>
          <a:custGeom>
            <a:rect b="b" l="l" r="r" t="t"/>
            <a:pathLst>
              <a:path extrusionOk="0" h="1430528" w="1670468">
                <a:moveTo>
                  <a:pt x="0" y="0"/>
                </a:moveTo>
                <a:lnTo>
                  <a:pt x="1670468" y="0"/>
                </a:lnTo>
                <a:lnTo>
                  <a:pt x="1670468" y="1430528"/>
                </a:lnTo>
                <a:lnTo>
                  <a:pt x="0" y="1430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13318224" y="8014040"/>
            <a:ext cx="1503214" cy="1311896"/>
          </a:xfrm>
          <a:custGeom>
            <a:rect b="b" l="l" r="r" t="t"/>
            <a:pathLst>
              <a:path extrusionOk="0" h="1311896" w="1503214">
                <a:moveTo>
                  <a:pt x="0" y="0"/>
                </a:moveTo>
                <a:lnTo>
                  <a:pt x="1503214" y="0"/>
                </a:lnTo>
                <a:lnTo>
                  <a:pt x="1503214" y="1311896"/>
                </a:lnTo>
                <a:lnTo>
                  <a:pt x="0" y="13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1466099" y="8017999"/>
            <a:ext cx="1430528" cy="1430528"/>
          </a:xfrm>
          <a:custGeom>
            <a:rect b="b" l="l" r="r" t="t"/>
            <a:pathLst>
              <a:path extrusionOk="0" h="1430528" w="1430528">
                <a:moveTo>
                  <a:pt x="0" y="0"/>
                </a:moveTo>
                <a:lnTo>
                  <a:pt x="1430528" y="0"/>
                </a:lnTo>
                <a:lnTo>
                  <a:pt x="1430528" y="1430528"/>
                </a:lnTo>
                <a:lnTo>
                  <a:pt x="0" y="1430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15572551" y="8081676"/>
            <a:ext cx="1462271" cy="1244260"/>
          </a:xfrm>
          <a:custGeom>
            <a:rect b="b" l="l" r="r" t="t"/>
            <a:pathLst>
              <a:path extrusionOk="0" h="1244260" w="1462271">
                <a:moveTo>
                  <a:pt x="0" y="0"/>
                </a:moveTo>
                <a:lnTo>
                  <a:pt x="1462271" y="0"/>
                </a:lnTo>
                <a:lnTo>
                  <a:pt x="1462271" y="1244260"/>
                </a:lnTo>
                <a:lnTo>
                  <a:pt x="0" y="1244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7"/>
          <p:cNvSpPr txBox="1"/>
          <p:nvPr>
            <p:ph idx="1" type="body"/>
          </p:nvPr>
        </p:nvSpPr>
        <p:spPr>
          <a:xfrm>
            <a:off x="1068663" y="9653700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88" name="Google Shape;288;p7"/>
          <p:cNvSpPr txBox="1"/>
          <p:nvPr>
            <p:ph idx="3" type="body"/>
          </p:nvPr>
        </p:nvSpPr>
        <p:spPr>
          <a:xfrm>
            <a:off x="1068663" y="7443525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89" name="Google Shape;289;p7"/>
          <p:cNvSpPr txBox="1"/>
          <p:nvPr>
            <p:ph idx="4" type="body"/>
          </p:nvPr>
        </p:nvSpPr>
        <p:spPr>
          <a:xfrm>
            <a:off x="3414200" y="9653700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0" name="Google Shape;290;p7"/>
          <p:cNvSpPr txBox="1"/>
          <p:nvPr>
            <p:ph idx="5" type="body"/>
          </p:nvPr>
        </p:nvSpPr>
        <p:spPr>
          <a:xfrm>
            <a:off x="3414200" y="7443525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1" name="Google Shape;291;p7"/>
          <p:cNvSpPr txBox="1"/>
          <p:nvPr>
            <p:ph idx="6" type="body"/>
          </p:nvPr>
        </p:nvSpPr>
        <p:spPr>
          <a:xfrm>
            <a:off x="5821950" y="9653700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2" name="Google Shape;292;p7"/>
          <p:cNvSpPr txBox="1"/>
          <p:nvPr>
            <p:ph idx="7" type="body"/>
          </p:nvPr>
        </p:nvSpPr>
        <p:spPr>
          <a:xfrm>
            <a:off x="5821950" y="7443525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3" name="Google Shape;293;p7"/>
          <p:cNvSpPr txBox="1"/>
          <p:nvPr>
            <p:ph idx="8" type="body"/>
          </p:nvPr>
        </p:nvSpPr>
        <p:spPr>
          <a:xfrm>
            <a:off x="8167488" y="9653700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4" name="Google Shape;294;p7"/>
          <p:cNvSpPr txBox="1"/>
          <p:nvPr>
            <p:ph idx="9" type="body"/>
          </p:nvPr>
        </p:nvSpPr>
        <p:spPr>
          <a:xfrm>
            <a:off x="8167488" y="7443525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5" name="Google Shape;295;p7"/>
          <p:cNvSpPr txBox="1"/>
          <p:nvPr>
            <p:ph idx="13" type="body"/>
          </p:nvPr>
        </p:nvSpPr>
        <p:spPr>
          <a:xfrm>
            <a:off x="10549038" y="9653700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6" name="Google Shape;296;p7"/>
          <p:cNvSpPr txBox="1"/>
          <p:nvPr>
            <p:ph idx="14" type="body"/>
          </p:nvPr>
        </p:nvSpPr>
        <p:spPr>
          <a:xfrm>
            <a:off x="10549038" y="7443525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7" name="Google Shape;297;p7"/>
          <p:cNvSpPr txBox="1"/>
          <p:nvPr>
            <p:ph idx="15" type="body"/>
          </p:nvPr>
        </p:nvSpPr>
        <p:spPr>
          <a:xfrm>
            <a:off x="12894575" y="9653700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8" name="Google Shape;298;p7"/>
          <p:cNvSpPr txBox="1"/>
          <p:nvPr>
            <p:ph idx="16" type="body"/>
          </p:nvPr>
        </p:nvSpPr>
        <p:spPr>
          <a:xfrm>
            <a:off x="12894575" y="7443525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299" name="Google Shape;299;p7"/>
          <p:cNvSpPr txBox="1"/>
          <p:nvPr>
            <p:ph idx="17" type="body"/>
          </p:nvPr>
        </p:nvSpPr>
        <p:spPr>
          <a:xfrm>
            <a:off x="15240100" y="9653700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00" name="Google Shape;300;p7"/>
          <p:cNvSpPr txBox="1"/>
          <p:nvPr>
            <p:ph idx="18" type="body"/>
          </p:nvPr>
        </p:nvSpPr>
        <p:spPr>
          <a:xfrm>
            <a:off x="15240100" y="7443525"/>
            <a:ext cx="22254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01" name="Google Shape;301;p7"/>
          <p:cNvSpPr txBox="1"/>
          <p:nvPr>
            <p:ph idx="19" type="subTitle"/>
          </p:nvPr>
        </p:nvSpPr>
        <p:spPr>
          <a:xfrm>
            <a:off x="1673475" y="6372350"/>
            <a:ext cx="5463600" cy="54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700"/>
              <a:buNone/>
              <a:defRPr sz="37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02" name="Google Shape;302;p7"/>
          <p:cNvSpPr txBox="1"/>
          <p:nvPr>
            <p:ph idx="20" type="subTitle"/>
          </p:nvPr>
        </p:nvSpPr>
        <p:spPr>
          <a:xfrm>
            <a:off x="2756325" y="974550"/>
            <a:ext cx="4544700" cy="102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8300"/>
              <a:buNone/>
              <a:defRPr sz="8300"/>
            </a:lvl1pPr>
            <a:lvl2pPr lvl="1">
              <a:spcBef>
                <a:spcPts val="560"/>
              </a:spcBef>
              <a:spcAft>
                <a:spcPts val="0"/>
              </a:spcAft>
              <a:buSzPts val="8300"/>
              <a:buNone/>
              <a:defRPr sz="8300"/>
            </a:lvl2pPr>
            <a:lvl3pPr lvl="2">
              <a:spcBef>
                <a:spcPts val="480"/>
              </a:spcBef>
              <a:spcAft>
                <a:spcPts val="0"/>
              </a:spcAft>
              <a:buSzPts val="8300"/>
              <a:buNone/>
              <a:defRPr sz="8300"/>
            </a:lvl3pPr>
            <a:lvl4pPr lvl="3">
              <a:spcBef>
                <a:spcPts val="400"/>
              </a:spcBef>
              <a:spcAft>
                <a:spcPts val="0"/>
              </a:spcAft>
              <a:buSzPts val="8300"/>
              <a:buNone/>
              <a:defRPr sz="8300"/>
            </a:lvl4pPr>
            <a:lvl5pPr lvl="4">
              <a:spcBef>
                <a:spcPts val="400"/>
              </a:spcBef>
              <a:spcAft>
                <a:spcPts val="0"/>
              </a:spcAft>
              <a:buSzPts val="8300"/>
              <a:buNone/>
              <a:defRPr sz="8300"/>
            </a:lvl5pPr>
            <a:lvl6pPr lvl="5">
              <a:spcBef>
                <a:spcPts val="400"/>
              </a:spcBef>
              <a:spcAft>
                <a:spcPts val="0"/>
              </a:spcAft>
              <a:buSzPts val="8300"/>
              <a:buNone/>
              <a:defRPr sz="8300"/>
            </a:lvl6pPr>
            <a:lvl7pPr lvl="6">
              <a:spcBef>
                <a:spcPts val="400"/>
              </a:spcBef>
              <a:spcAft>
                <a:spcPts val="0"/>
              </a:spcAft>
              <a:buSzPts val="8300"/>
              <a:buNone/>
              <a:defRPr sz="8300"/>
            </a:lvl7pPr>
            <a:lvl8pPr lvl="7">
              <a:spcBef>
                <a:spcPts val="400"/>
              </a:spcBef>
              <a:spcAft>
                <a:spcPts val="0"/>
              </a:spcAft>
              <a:buSzPts val="8300"/>
              <a:buNone/>
              <a:defRPr sz="8300"/>
            </a:lvl8pPr>
            <a:lvl9pPr lvl="8">
              <a:spcBef>
                <a:spcPts val="400"/>
              </a:spcBef>
              <a:spcAft>
                <a:spcPts val="0"/>
              </a:spcAft>
              <a:buSzPts val="8300"/>
              <a:buNone/>
              <a:defRPr sz="8300"/>
            </a:lvl9pPr>
          </a:lstStyle>
          <a:p/>
        </p:txBody>
      </p:sp>
      <p:sp>
        <p:nvSpPr>
          <p:cNvPr id="303" name="Google Shape;303;p7"/>
          <p:cNvSpPr txBox="1"/>
          <p:nvPr>
            <p:ph idx="21" type="subTitle"/>
          </p:nvPr>
        </p:nvSpPr>
        <p:spPr>
          <a:xfrm>
            <a:off x="11205775" y="4649650"/>
            <a:ext cx="6021300" cy="102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8300"/>
              <a:buNone/>
              <a:defRPr sz="83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04" name="Google Shape;304;p7"/>
          <p:cNvSpPr txBox="1"/>
          <p:nvPr>
            <p:ph idx="22" type="body"/>
          </p:nvPr>
        </p:nvSpPr>
        <p:spPr>
          <a:xfrm>
            <a:off x="11189375" y="5814525"/>
            <a:ext cx="1985100" cy="4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05" name="Google Shape;305;p7"/>
          <p:cNvSpPr txBox="1"/>
          <p:nvPr>
            <p:ph idx="23" type="body"/>
          </p:nvPr>
        </p:nvSpPr>
        <p:spPr>
          <a:xfrm>
            <a:off x="15166275" y="5954150"/>
            <a:ext cx="1985100" cy="4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algn="r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 algn="r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algn="r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 algn="r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 algn="r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  <p:sp>
        <p:nvSpPr>
          <p:cNvPr id="306" name="Google Shape;306;p7"/>
          <p:cNvSpPr txBox="1"/>
          <p:nvPr>
            <p:ph type="title"/>
          </p:nvPr>
        </p:nvSpPr>
        <p:spPr>
          <a:xfrm>
            <a:off x="11046775" y="2094425"/>
            <a:ext cx="6339300" cy="247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400"/>
              <a:buNone/>
              <a:defRPr sz="194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307" name="Google Shape;307;p7"/>
          <p:cNvSpPr txBox="1"/>
          <p:nvPr>
            <p:ph idx="24" type="subTitle"/>
          </p:nvPr>
        </p:nvSpPr>
        <p:spPr>
          <a:xfrm>
            <a:off x="15166275" y="630025"/>
            <a:ext cx="1765500" cy="4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2700"/>
              <a:buNone/>
              <a:defRPr sz="27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08" name="Google Shape;308;p7"/>
          <p:cNvSpPr txBox="1"/>
          <p:nvPr>
            <p:ph idx="25" type="body"/>
          </p:nvPr>
        </p:nvSpPr>
        <p:spPr>
          <a:xfrm>
            <a:off x="14306650" y="1204250"/>
            <a:ext cx="26742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r"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SzPts val="24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SzPts val="2400"/>
              <a:buChar char="–"/>
              <a:defRPr/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SzPts val="2400"/>
              <a:buChar char="»"/>
              <a:defRPr/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/>
          <p:nvPr>
            <p:ph idx="2" type="pic"/>
          </p:nvPr>
        </p:nvSpPr>
        <p:spPr>
          <a:xfrm>
            <a:off x="0" y="-9850"/>
            <a:ext cx="18288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11" name="Google Shape;311;p8"/>
          <p:cNvGrpSpPr/>
          <p:nvPr/>
        </p:nvGrpSpPr>
        <p:grpSpPr>
          <a:xfrm>
            <a:off x="886258" y="847873"/>
            <a:ext cx="3243175" cy="8528304"/>
            <a:chOff x="0" y="-47625"/>
            <a:chExt cx="854164" cy="2246123"/>
          </a:xfrm>
        </p:grpSpPr>
        <p:sp>
          <p:nvSpPr>
            <p:cNvPr id="312" name="Google Shape;312;p8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8"/>
            <p:cNvSpPr txBox="1"/>
            <p:nvPr/>
          </p:nvSpPr>
          <p:spPr>
            <a:xfrm>
              <a:off x="0" y="-47625"/>
              <a:ext cx="854100" cy="22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8"/>
          <p:cNvSpPr/>
          <p:nvPr/>
        </p:nvSpPr>
        <p:spPr>
          <a:xfrm>
            <a:off x="1412766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9" y="0"/>
                </a:lnTo>
                <a:lnTo>
                  <a:pt x="400399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8"/>
          <p:cNvSpPr/>
          <p:nvPr/>
        </p:nvSpPr>
        <p:spPr>
          <a:xfrm>
            <a:off x="1562950" y="1863974"/>
            <a:ext cx="1862109" cy="1333947"/>
          </a:xfrm>
          <a:custGeom>
            <a:rect b="b" l="l" r="r" t="t"/>
            <a:pathLst>
              <a:path extrusionOk="0" h="1333947" w="1862109">
                <a:moveTo>
                  <a:pt x="0" y="0"/>
                </a:moveTo>
                <a:lnTo>
                  <a:pt x="1862109" y="0"/>
                </a:lnTo>
                <a:lnTo>
                  <a:pt x="1862109" y="1333947"/>
                </a:lnTo>
                <a:lnTo>
                  <a:pt x="0" y="1333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6" name="Google Shape;316;p8"/>
          <p:cNvGrpSpPr/>
          <p:nvPr/>
        </p:nvGrpSpPr>
        <p:grpSpPr>
          <a:xfrm>
            <a:off x="5262887" y="847873"/>
            <a:ext cx="3243175" cy="8528304"/>
            <a:chOff x="0" y="-47625"/>
            <a:chExt cx="854164" cy="2246123"/>
          </a:xfrm>
        </p:grpSpPr>
        <p:sp>
          <p:nvSpPr>
            <p:cNvPr id="317" name="Google Shape;317;p8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8"/>
            <p:cNvSpPr txBox="1"/>
            <p:nvPr/>
          </p:nvSpPr>
          <p:spPr>
            <a:xfrm>
              <a:off x="0" y="-47625"/>
              <a:ext cx="854100" cy="22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8"/>
          <p:cNvSpPr/>
          <p:nvPr/>
        </p:nvSpPr>
        <p:spPr>
          <a:xfrm>
            <a:off x="5789395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9" y="0"/>
                </a:lnTo>
                <a:lnTo>
                  <a:pt x="400399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0" name="Google Shape;320;p8"/>
          <p:cNvGrpSpPr/>
          <p:nvPr/>
        </p:nvGrpSpPr>
        <p:grpSpPr>
          <a:xfrm>
            <a:off x="9639516" y="847873"/>
            <a:ext cx="3243175" cy="8528304"/>
            <a:chOff x="0" y="-47625"/>
            <a:chExt cx="854164" cy="2246123"/>
          </a:xfrm>
        </p:grpSpPr>
        <p:sp>
          <p:nvSpPr>
            <p:cNvPr id="321" name="Google Shape;321;p8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8"/>
            <p:cNvSpPr txBox="1"/>
            <p:nvPr/>
          </p:nvSpPr>
          <p:spPr>
            <a:xfrm>
              <a:off x="0" y="-47625"/>
              <a:ext cx="854100" cy="22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8"/>
          <p:cNvSpPr/>
          <p:nvPr/>
        </p:nvSpPr>
        <p:spPr>
          <a:xfrm>
            <a:off x="10166025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8" y="0"/>
                </a:lnTo>
                <a:lnTo>
                  <a:pt x="400398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4" name="Google Shape;324;p8"/>
          <p:cNvGrpSpPr/>
          <p:nvPr/>
        </p:nvGrpSpPr>
        <p:grpSpPr>
          <a:xfrm>
            <a:off x="14016146" y="847873"/>
            <a:ext cx="3243175" cy="8528304"/>
            <a:chOff x="0" y="-47625"/>
            <a:chExt cx="854164" cy="2246123"/>
          </a:xfrm>
        </p:grpSpPr>
        <p:sp>
          <p:nvSpPr>
            <p:cNvPr id="325" name="Google Shape;325;p8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8"/>
            <p:cNvSpPr txBox="1"/>
            <p:nvPr/>
          </p:nvSpPr>
          <p:spPr>
            <a:xfrm>
              <a:off x="0" y="-47625"/>
              <a:ext cx="854100" cy="22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8"/>
          <p:cNvSpPr/>
          <p:nvPr/>
        </p:nvSpPr>
        <p:spPr>
          <a:xfrm>
            <a:off x="14542654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9" y="0"/>
                </a:lnTo>
                <a:lnTo>
                  <a:pt x="400399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6065464" y="1976867"/>
            <a:ext cx="1638000" cy="1221055"/>
          </a:xfrm>
          <a:custGeom>
            <a:rect b="b" l="l" r="r" t="t"/>
            <a:pathLst>
              <a:path extrusionOk="0" h="1221055" w="1638000">
                <a:moveTo>
                  <a:pt x="0" y="0"/>
                </a:moveTo>
                <a:lnTo>
                  <a:pt x="1638000" y="0"/>
                </a:lnTo>
                <a:lnTo>
                  <a:pt x="1638000" y="1221054"/>
                </a:lnTo>
                <a:lnTo>
                  <a:pt x="0" y="1221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8"/>
          <p:cNvSpPr/>
          <p:nvPr/>
        </p:nvSpPr>
        <p:spPr>
          <a:xfrm>
            <a:off x="10470166" y="1823790"/>
            <a:ext cx="1656735" cy="1527208"/>
          </a:xfrm>
          <a:custGeom>
            <a:rect b="b" l="l" r="r" t="t"/>
            <a:pathLst>
              <a:path extrusionOk="0" h="1527208" w="1656735">
                <a:moveTo>
                  <a:pt x="0" y="0"/>
                </a:moveTo>
                <a:lnTo>
                  <a:pt x="1656735" y="0"/>
                </a:lnTo>
                <a:lnTo>
                  <a:pt x="1656735" y="1527208"/>
                </a:lnTo>
                <a:lnTo>
                  <a:pt x="0" y="1527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8"/>
          <p:cNvSpPr/>
          <p:nvPr/>
        </p:nvSpPr>
        <p:spPr>
          <a:xfrm>
            <a:off x="14580988" y="1981358"/>
            <a:ext cx="2188350" cy="1141921"/>
          </a:xfrm>
          <a:custGeom>
            <a:rect b="b" l="l" r="r" t="t"/>
            <a:pathLst>
              <a:path extrusionOk="0" h="1141921" w="2188350">
                <a:moveTo>
                  <a:pt x="0" y="0"/>
                </a:moveTo>
                <a:lnTo>
                  <a:pt x="2188350" y="0"/>
                </a:lnTo>
                <a:lnTo>
                  <a:pt x="2188350" y="1141921"/>
                </a:lnTo>
                <a:lnTo>
                  <a:pt x="0" y="1141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8"/>
          <p:cNvSpPr txBox="1"/>
          <p:nvPr>
            <p:ph idx="1" type="body"/>
          </p:nvPr>
        </p:nvSpPr>
        <p:spPr>
          <a:xfrm>
            <a:off x="1989663" y="879957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32" name="Google Shape;332;p8"/>
          <p:cNvSpPr txBox="1"/>
          <p:nvPr>
            <p:ph idx="3" type="body"/>
          </p:nvPr>
        </p:nvSpPr>
        <p:spPr>
          <a:xfrm>
            <a:off x="1989663" y="837537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33" name="Google Shape;333;p8"/>
          <p:cNvSpPr txBox="1"/>
          <p:nvPr>
            <p:ph idx="4" type="body"/>
          </p:nvPr>
        </p:nvSpPr>
        <p:spPr>
          <a:xfrm>
            <a:off x="1989663" y="761972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34" name="Google Shape;334;p8"/>
          <p:cNvSpPr txBox="1"/>
          <p:nvPr>
            <p:ph idx="5" type="body"/>
          </p:nvPr>
        </p:nvSpPr>
        <p:spPr>
          <a:xfrm>
            <a:off x="1989663" y="719552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35" name="Google Shape;335;p8"/>
          <p:cNvSpPr txBox="1"/>
          <p:nvPr>
            <p:ph idx="6" type="body"/>
          </p:nvPr>
        </p:nvSpPr>
        <p:spPr>
          <a:xfrm>
            <a:off x="1989663" y="635486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36" name="Google Shape;336;p8"/>
          <p:cNvSpPr txBox="1"/>
          <p:nvPr>
            <p:ph idx="7" type="body"/>
          </p:nvPr>
        </p:nvSpPr>
        <p:spPr>
          <a:xfrm>
            <a:off x="1989663" y="593066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37" name="Google Shape;337;p8"/>
          <p:cNvSpPr txBox="1"/>
          <p:nvPr>
            <p:ph idx="8" type="body"/>
          </p:nvPr>
        </p:nvSpPr>
        <p:spPr>
          <a:xfrm>
            <a:off x="1989663" y="547203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38" name="Google Shape;338;p8"/>
          <p:cNvSpPr txBox="1"/>
          <p:nvPr>
            <p:ph idx="9" type="body"/>
          </p:nvPr>
        </p:nvSpPr>
        <p:spPr>
          <a:xfrm>
            <a:off x="1989663" y="504783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39" name="Google Shape;339;p8"/>
          <p:cNvSpPr txBox="1"/>
          <p:nvPr>
            <p:ph type="title"/>
          </p:nvPr>
        </p:nvSpPr>
        <p:spPr>
          <a:xfrm>
            <a:off x="1236588" y="3719238"/>
            <a:ext cx="2542500" cy="123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9CFE"/>
              </a:buClr>
              <a:buSzPts val="8000"/>
              <a:buNone/>
              <a:defRPr b="1" sz="8000">
                <a:solidFill>
                  <a:srgbClr val="2D9C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340" name="Google Shape;340;p8"/>
          <p:cNvSpPr txBox="1"/>
          <p:nvPr>
            <p:ph idx="13" type="body"/>
          </p:nvPr>
        </p:nvSpPr>
        <p:spPr>
          <a:xfrm>
            <a:off x="1722700" y="3353525"/>
            <a:ext cx="1613400" cy="2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1800"/>
              <a:buChar char="•"/>
              <a:defRPr sz="18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»"/>
              <a:defRPr>
                <a:solidFill>
                  <a:srgbClr val="1794F4"/>
                </a:solidFill>
              </a:defRPr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9pPr>
          </a:lstStyle>
          <a:p/>
        </p:txBody>
      </p:sp>
      <p:sp>
        <p:nvSpPr>
          <p:cNvPr id="341" name="Google Shape;341;p8"/>
          <p:cNvSpPr txBox="1"/>
          <p:nvPr>
            <p:ph idx="14" type="subTitle"/>
          </p:nvPr>
        </p:nvSpPr>
        <p:spPr>
          <a:xfrm>
            <a:off x="2001625" y="1237075"/>
            <a:ext cx="1656600" cy="49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2" name="Google Shape;342;p8"/>
          <p:cNvSpPr txBox="1"/>
          <p:nvPr>
            <p:ph idx="15" type="body"/>
          </p:nvPr>
        </p:nvSpPr>
        <p:spPr>
          <a:xfrm>
            <a:off x="6366300" y="882910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43" name="Google Shape;343;p8"/>
          <p:cNvSpPr txBox="1"/>
          <p:nvPr>
            <p:ph idx="16" type="body"/>
          </p:nvPr>
        </p:nvSpPr>
        <p:spPr>
          <a:xfrm>
            <a:off x="6366300" y="840490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44" name="Google Shape;344;p8"/>
          <p:cNvSpPr txBox="1"/>
          <p:nvPr>
            <p:ph idx="17" type="body"/>
          </p:nvPr>
        </p:nvSpPr>
        <p:spPr>
          <a:xfrm>
            <a:off x="6366300" y="764925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45" name="Google Shape;345;p8"/>
          <p:cNvSpPr txBox="1"/>
          <p:nvPr>
            <p:ph idx="18" type="body"/>
          </p:nvPr>
        </p:nvSpPr>
        <p:spPr>
          <a:xfrm>
            <a:off x="6366300" y="722505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46" name="Google Shape;346;p8"/>
          <p:cNvSpPr txBox="1"/>
          <p:nvPr>
            <p:ph idx="19" type="body"/>
          </p:nvPr>
        </p:nvSpPr>
        <p:spPr>
          <a:xfrm>
            <a:off x="6366300" y="638438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47" name="Google Shape;347;p8"/>
          <p:cNvSpPr txBox="1"/>
          <p:nvPr>
            <p:ph idx="20" type="body"/>
          </p:nvPr>
        </p:nvSpPr>
        <p:spPr>
          <a:xfrm>
            <a:off x="6366300" y="596018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48" name="Google Shape;348;p8"/>
          <p:cNvSpPr txBox="1"/>
          <p:nvPr>
            <p:ph idx="21" type="body"/>
          </p:nvPr>
        </p:nvSpPr>
        <p:spPr>
          <a:xfrm>
            <a:off x="6366300" y="550156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49" name="Google Shape;349;p8"/>
          <p:cNvSpPr txBox="1"/>
          <p:nvPr>
            <p:ph idx="22" type="body"/>
          </p:nvPr>
        </p:nvSpPr>
        <p:spPr>
          <a:xfrm>
            <a:off x="6366300" y="507736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50" name="Google Shape;350;p8"/>
          <p:cNvSpPr txBox="1"/>
          <p:nvPr>
            <p:ph idx="23" type="title"/>
          </p:nvPr>
        </p:nvSpPr>
        <p:spPr>
          <a:xfrm>
            <a:off x="5613225" y="3719238"/>
            <a:ext cx="2542500" cy="123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9CFE"/>
              </a:buClr>
              <a:buSzPts val="8000"/>
              <a:buNone/>
              <a:defRPr b="1" sz="8000">
                <a:solidFill>
                  <a:srgbClr val="2D9C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351" name="Google Shape;351;p8"/>
          <p:cNvSpPr txBox="1"/>
          <p:nvPr>
            <p:ph idx="24" type="body"/>
          </p:nvPr>
        </p:nvSpPr>
        <p:spPr>
          <a:xfrm>
            <a:off x="6099338" y="3353525"/>
            <a:ext cx="1613400" cy="2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1800"/>
              <a:buChar char="•"/>
              <a:defRPr sz="18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»"/>
              <a:defRPr>
                <a:solidFill>
                  <a:srgbClr val="1794F4"/>
                </a:solidFill>
              </a:defRPr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9pPr>
          </a:lstStyle>
          <a:p/>
        </p:txBody>
      </p:sp>
      <p:sp>
        <p:nvSpPr>
          <p:cNvPr id="352" name="Google Shape;352;p8"/>
          <p:cNvSpPr txBox="1"/>
          <p:nvPr>
            <p:ph idx="25" type="subTitle"/>
          </p:nvPr>
        </p:nvSpPr>
        <p:spPr>
          <a:xfrm>
            <a:off x="6378263" y="1237075"/>
            <a:ext cx="1656600" cy="49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3" name="Google Shape;353;p8"/>
          <p:cNvSpPr txBox="1"/>
          <p:nvPr>
            <p:ph idx="26" type="body"/>
          </p:nvPr>
        </p:nvSpPr>
        <p:spPr>
          <a:xfrm>
            <a:off x="10742925" y="885862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54" name="Google Shape;354;p8"/>
          <p:cNvSpPr txBox="1"/>
          <p:nvPr>
            <p:ph idx="27" type="body"/>
          </p:nvPr>
        </p:nvSpPr>
        <p:spPr>
          <a:xfrm>
            <a:off x="10742925" y="843442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55" name="Google Shape;355;p8"/>
          <p:cNvSpPr txBox="1"/>
          <p:nvPr>
            <p:ph idx="28" type="body"/>
          </p:nvPr>
        </p:nvSpPr>
        <p:spPr>
          <a:xfrm>
            <a:off x="10742925" y="767877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56" name="Google Shape;356;p8"/>
          <p:cNvSpPr txBox="1"/>
          <p:nvPr>
            <p:ph idx="29" type="body"/>
          </p:nvPr>
        </p:nvSpPr>
        <p:spPr>
          <a:xfrm>
            <a:off x="10742925" y="7254575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57" name="Google Shape;357;p8"/>
          <p:cNvSpPr txBox="1"/>
          <p:nvPr>
            <p:ph idx="30" type="body"/>
          </p:nvPr>
        </p:nvSpPr>
        <p:spPr>
          <a:xfrm>
            <a:off x="10742925" y="641391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58" name="Google Shape;358;p8"/>
          <p:cNvSpPr txBox="1"/>
          <p:nvPr>
            <p:ph idx="31" type="body"/>
          </p:nvPr>
        </p:nvSpPr>
        <p:spPr>
          <a:xfrm>
            <a:off x="10742925" y="598971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59" name="Google Shape;359;p8"/>
          <p:cNvSpPr txBox="1"/>
          <p:nvPr>
            <p:ph idx="32" type="body"/>
          </p:nvPr>
        </p:nvSpPr>
        <p:spPr>
          <a:xfrm>
            <a:off x="10742925" y="553108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60" name="Google Shape;360;p8"/>
          <p:cNvSpPr txBox="1"/>
          <p:nvPr>
            <p:ph idx="33" type="body"/>
          </p:nvPr>
        </p:nvSpPr>
        <p:spPr>
          <a:xfrm>
            <a:off x="10742925" y="510688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61" name="Google Shape;361;p8"/>
          <p:cNvSpPr txBox="1"/>
          <p:nvPr>
            <p:ph idx="34" type="title"/>
          </p:nvPr>
        </p:nvSpPr>
        <p:spPr>
          <a:xfrm>
            <a:off x="9989850" y="3719238"/>
            <a:ext cx="2542500" cy="123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9CFE"/>
              </a:buClr>
              <a:buSzPts val="8000"/>
              <a:buNone/>
              <a:defRPr b="1" sz="8000">
                <a:solidFill>
                  <a:srgbClr val="2D9C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362" name="Google Shape;362;p8"/>
          <p:cNvSpPr txBox="1"/>
          <p:nvPr>
            <p:ph idx="35" type="body"/>
          </p:nvPr>
        </p:nvSpPr>
        <p:spPr>
          <a:xfrm>
            <a:off x="10475963" y="3353525"/>
            <a:ext cx="1613400" cy="2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1800"/>
              <a:buChar char="•"/>
              <a:defRPr sz="18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»"/>
              <a:defRPr>
                <a:solidFill>
                  <a:srgbClr val="1794F4"/>
                </a:solidFill>
              </a:defRPr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9pPr>
          </a:lstStyle>
          <a:p/>
        </p:txBody>
      </p:sp>
      <p:sp>
        <p:nvSpPr>
          <p:cNvPr id="363" name="Google Shape;363;p8"/>
          <p:cNvSpPr txBox="1"/>
          <p:nvPr>
            <p:ph idx="36" type="subTitle"/>
          </p:nvPr>
        </p:nvSpPr>
        <p:spPr>
          <a:xfrm>
            <a:off x="10754888" y="1237075"/>
            <a:ext cx="1656600" cy="49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4" name="Google Shape;364;p8"/>
          <p:cNvSpPr txBox="1"/>
          <p:nvPr>
            <p:ph idx="37" type="body"/>
          </p:nvPr>
        </p:nvSpPr>
        <p:spPr>
          <a:xfrm>
            <a:off x="15119575" y="888815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65" name="Google Shape;365;p8"/>
          <p:cNvSpPr txBox="1"/>
          <p:nvPr>
            <p:ph idx="38" type="body"/>
          </p:nvPr>
        </p:nvSpPr>
        <p:spPr>
          <a:xfrm>
            <a:off x="15119575" y="846395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66" name="Google Shape;366;p8"/>
          <p:cNvSpPr txBox="1"/>
          <p:nvPr>
            <p:ph idx="39" type="body"/>
          </p:nvPr>
        </p:nvSpPr>
        <p:spPr>
          <a:xfrm>
            <a:off x="15119575" y="770830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67" name="Google Shape;367;p8"/>
          <p:cNvSpPr txBox="1"/>
          <p:nvPr>
            <p:ph idx="40" type="body"/>
          </p:nvPr>
        </p:nvSpPr>
        <p:spPr>
          <a:xfrm>
            <a:off x="15119575" y="7284100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68" name="Google Shape;368;p8"/>
          <p:cNvSpPr txBox="1"/>
          <p:nvPr>
            <p:ph idx="41" type="body"/>
          </p:nvPr>
        </p:nvSpPr>
        <p:spPr>
          <a:xfrm>
            <a:off x="15119575" y="644343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69" name="Google Shape;369;p8"/>
          <p:cNvSpPr txBox="1"/>
          <p:nvPr>
            <p:ph idx="42" type="body"/>
          </p:nvPr>
        </p:nvSpPr>
        <p:spPr>
          <a:xfrm>
            <a:off x="15119575" y="6019238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70" name="Google Shape;370;p8"/>
          <p:cNvSpPr txBox="1"/>
          <p:nvPr>
            <p:ph idx="43" type="body"/>
          </p:nvPr>
        </p:nvSpPr>
        <p:spPr>
          <a:xfrm>
            <a:off x="15119575" y="556061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371" name="Google Shape;371;p8"/>
          <p:cNvSpPr txBox="1"/>
          <p:nvPr>
            <p:ph idx="44" type="body"/>
          </p:nvPr>
        </p:nvSpPr>
        <p:spPr>
          <a:xfrm>
            <a:off x="15119575" y="5136413"/>
            <a:ext cx="1008600" cy="4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>
              <a:spcBef>
                <a:spcPts val="56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>
              <a:spcBef>
                <a:spcPts val="48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>
              <a:spcBef>
                <a:spcPts val="4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>
              <a:spcBef>
                <a:spcPts val="40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372" name="Google Shape;372;p8"/>
          <p:cNvSpPr txBox="1"/>
          <p:nvPr>
            <p:ph idx="45" type="title"/>
          </p:nvPr>
        </p:nvSpPr>
        <p:spPr>
          <a:xfrm>
            <a:off x="14366500" y="3719238"/>
            <a:ext cx="2542500" cy="123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9CFE"/>
              </a:buClr>
              <a:buSzPts val="8000"/>
              <a:buNone/>
              <a:defRPr b="1" sz="8000">
                <a:solidFill>
                  <a:srgbClr val="2D9C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373" name="Google Shape;373;p8"/>
          <p:cNvSpPr txBox="1"/>
          <p:nvPr>
            <p:ph idx="46" type="body"/>
          </p:nvPr>
        </p:nvSpPr>
        <p:spPr>
          <a:xfrm>
            <a:off x="14852613" y="3353525"/>
            <a:ext cx="1613400" cy="23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>
              <a:spcBef>
                <a:spcPts val="640"/>
              </a:spcBef>
              <a:spcAft>
                <a:spcPts val="0"/>
              </a:spcAft>
              <a:buClr>
                <a:srgbClr val="1794F4"/>
              </a:buClr>
              <a:buSzPts val="1800"/>
              <a:buChar char="•"/>
              <a:defRPr sz="1800">
                <a:solidFill>
                  <a:srgbClr val="1794F4"/>
                </a:solidFill>
              </a:defRPr>
            </a:lvl1pPr>
            <a:lvl2pPr indent="-381000" lvl="1" marL="914400">
              <a:spcBef>
                <a:spcPts val="56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3pPr>
            <a:lvl4pPr indent="-381000" lvl="3" marL="1828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–"/>
              <a:defRPr>
                <a:solidFill>
                  <a:srgbClr val="1794F4"/>
                </a:solidFill>
              </a:defRPr>
            </a:lvl4pPr>
            <a:lvl5pPr indent="-381000" lvl="4" marL="22860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»"/>
              <a:defRPr>
                <a:solidFill>
                  <a:srgbClr val="1794F4"/>
                </a:solidFill>
              </a:defRPr>
            </a:lvl5pPr>
            <a:lvl6pPr indent="-381000" lvl="5" marL="27432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6pPr>
            <a:lvl7pPr indent="-381000" lvl="6" marL="32004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7pPr>
            <a:lvl8pPr indent="-381000" lvl="7" marL="36576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8pPr>
            <a:lvl9pPr indent="-381000" lvl="8" marL="4114800">
              <a:spcBef>
                <a:spcPts val="400"/>
              </a:spcBef>
              <a:spcAft>
                <a:spcPts val="0"/>
              </a:spcAft>
              <a:buClr>
                <a:srgbClr val="1794F4"/>
              </a:buClr>
              <a:buSzPts val="2400"/>
              <a:buChar char="•"/>
              <a:defRPr>
                <a:solidFill>
                  <a:srgbClr val="1794F4"/>
                </a:solidFill>
              </a:defRPr>
            </a:lvl9pPr>
          </a:lstStyle>
          <a:p/>
        </p:txBody>
      </p:sp>
      <p:sp>
        <p:nvSpPr>
          <p:cNvPr id="374" name="Google Shape;374;p8"/>
          <p:cNvSpPr txBox="1"/>
          <p:nvPr>
            <p:ph idx="47" type="subTitle"/>
          </p:nvPr>
        </p:nvSpPr>
        <p:spPr>
          <a:xfrm>
            <a:off x="15131538" y="1237075"/>
            <a:ext cx="1656600" cy="49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9"/>
          <p:cNvGrpSpPr/>
          <p:nvPr/>
        </p:nvGrpSpPr>
        <p:grpSpPr>
          <a:xfrm>
            <a:off x="4363776" y="6993785"/>
            <a:ext cx="2718247" cy="2718665"/>
            <a:chOff x="0" y="0"/>
            <a:chExt cx="812800" cy="812925"/>
          </a:xfrm>
        </p:grpSpPr>
        <p:sp>
          <p:nvSpPr>
            <p:cNvPr id="377" name="Google Shape;377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9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9"/>
          <p:cNvGrpSpPr/>
          <p:nvPr/>
        </p:nvGrpSpPr>
        <p:grpSpPr>
          <a:xfrm>
            <a:off x="1028700" y="6993785"/>
            <a:ext cx="2718247" cy="2718665"/>
            <a:chOff x="0" y="0"/>
            <a:chExt cx="812800" cy="812925"/>
          </a:xfrm>
        </p:grpSpPr>
        <p:sp>
          <p:nvSpPr>
            <p:cNvPr id="380" name="Google Shape;380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9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9"/>
          <p:cNvGrpSpPr/>
          <p:nvPr/>
        </p:nvGrpSpPr>
        <p:grpSpPr>
          <a:xfrm>
            <a:off x="14457231" y="6991883"/>
            <a:ext cx="2718247" cy="2718665"/>
            <a:chOff x="0" y="0"/>
            <a:chExt cx="812800" cy="812925"/>
          </a:xfrm>
        </p:grpSpPr>
        <p:sp>
          <p:nvSpPr>
            <p:cNvPr id="383" name="Google Shape;383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9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9"/>
          <p:cNvGrpSpPr/>
          <p:nvPr/>
        </p:nvGrpSpPr>
        <p:grpSpPr>
          <a:xfrm>
            <a:off x="7658522" y="6993785"/>
            <a:ext cx="2718247" cy="2718665"/>
            <a:chOff x="0" y="0"/>
            <a:chExt cx="812800" cy="812925"/>
          </a:xfrm>
        </p:grpSpPr>
        <p:sp>
          <p:nvSpPr>
            <p:cNvPr id="386" name="Google Shape;386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9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9"/>
          <p:cNvGrpSpPr/>
          <p:nvPr/>
        </p:nvGrpSpPr>
        <p:grpSpPr>
          <a:xfrm>
            <a:off x="11057876" y="6993785"/>
            <a:ext cx="2718247" cy="2718665"/>
            <a:chOff x="0" y="0"/>
            <a:chExt cx="812800" cy="812925"/>
          </a:xfrm>
        </p:grpSpPr>
        <p:sp>
          <p:nvSpPr>
            <p:cNvPr id="389" name="Google Shape;389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9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9"/>
          <p:cNvSpPr/>
          <p:nvPr/>
        </p:nvSpPr>
        <p:spPr>
          <a:xfrm>
            <a:off x="11424896" y="7553713"/>
            <a:ext cx="1984183" cy="1594561"/>
          </a:xfrm>
          <a:custGeom>
            <a:rect b="b" l="l" r="r" t="t"/>
            <a:pathLst>
              <a:path extrusionOk="0" h="1594561" w="1984183">
                <a:moveTo>
                  <a:pt x="0" y="0"/>
                </a:moveTo>
                <a:lnTo>
                  <a:pt x="1984183" y="0"/>
                </a:lnTo>
                <a:lnTo>
                  <a:pt x="1984183" y="1594562"/>
                </a:lnTo>
                <a:lnTo>
                  <a:pt x="0" y="1594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>
            <a:off x="7956100" y="7289461"/>
            <a:ext cx="2123067" cy="2123067"/>
          </a:xfrm>
          <a:custGeom>
            <a:rect b="b" l="l" r="r" t="t"/>
            <a:pathLst>
              <a:path extrusionOk="0" h="2123067" w="2123067">
                <a:moveTo>
                  <a:pt x="0" y="0"/>
                </a:moveTo>
                <a:lnTo>
                  <a:pt x="2123066" y="0"/>
                </a:lnTo>
                <a:lnTo>
                  <a:pt x="2123066" y="2123067"/>
                </a:lnTo>
                <a:lnTo>
                  <a:pt x="0" y="2123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>
            <a:off x="14823848" y="7381600"/>
            <a:ext cx="2001736" cy="1714214"/>
          </a:xfrm>
          <a:custGeom>
            <a:rect b="b" l="l" r="r" t="t"/>
            <a:pathLst>
              <a:path extrusionOk="0" h="1714214" w="2001736">
                <a:moveTo>
                  <a:pt x="0" y="0"/>
                </a:moveTo>
                <a:lnTo>
                  <a:pt x="2001736" y="0"/>
                </a:lnTo>
                <a:lnTo>
                  <a:pt x="2001736" y="1714214"/>
                </a:lnTo>
                <a:lnTo>
                  <a:pt x="0" y="1714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>
            <a:off x="4774609" y="7381600"/>
            <a:ext cx="1856227" cy="1876700"/>
          </a:xfrm>
          <a:custGeom>
            <a:rect b="b" l="l" r="r" t="t"/>
            <a:pathLst>
              <a:path extrusionOk="0" h="1876700" w="1856227">
                <a:moveTo>
                  <a:pt x="0" y="0"/>
                </a:moveTo>
                <a:lnTo>
                  <a:pt x="1856226" y="0"/>
                </a:lnTo>
                <a:lnTo>
                  <a:pt x="1856226" y="1876700"/>
                </a:lnTo>
                <a:lnTo>
                  <a:pt x="0" y="1876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>
            <a:off x="1382431" y="7411249"/>
            <a:ext cx="1876445" cy="1883293"/>
          </a:xfrm>
          <a:custGeom>
            <a:rect b="b" l="l" r="r" t="t"/>
            <a:pathLst>
              <a:path extrusionOk="0" h="1883293" w="1876445">
                <a:moveTo>
                  <a:pt x="0" y="0"/>
                </a:moveTo>
                <a:lnTo>
                  <a:pt x="1876445" y="0"/>
                </a:lnTo>
                <a:lnTo>
                  <a:pt x="1876445" y="1883293"/>
                </a:lnTo>
                <a:lnTo>
                  <a:pt x="0" y="1883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6" name="Google Shape;396;p9"/>
          <p:cNvGrpSpPr/>
          <p:nvPr/>
        </p:nvGrpSpPr>
        <p:grpSpPr>
          <a:xfrm>
            <a:off x="0" y="0"/>
            <a:ext cx="18288118" cy="6394629"/>
            <a:chOff x="0" y="0"/>
            <a:chExt cx="4816592" cy="1684171"/>
          </a:xfrm>
        </p:grpSpPr>
        <p:sp>
          <p:nvSpPr>
            <p:cNvPr id="397" name="Google Shape;397;p9"/>
            <p:cNvSpPr/>
            <p:nvPr/>
          </p:nvSpPr>
          <p:spPr>
            <a:xfrm>
              <a:off x="0" y="0"/>
              <a:ext cx="4816592" cy="1684171"/>
            </a:xfrm>
            <a:custGeom>
              <a:rect b="b" l="l" r="r" t="t"/>
              <a:pathLst>
                <a:path extrusionOk="0" h="168417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684171"/>
                  </a:lnTo>
                  <a:lnTo>
                    <a:pt x="0" y="1684171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6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9"/>
            <p:cNvSpPr txBox="1"/>
            <p:nvPr/>
          </p:nvSpPr>
          <p:spPr>
            <a:xfrm>
              <a:off x="0" y="47625"/>
              <a:ext cx="4816500" cy="163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9"/>
          <p:cNvSpPr txBox="1"/>
          <p:nvPr>
            <p:ph type="title"/>
          </p:nvPr>
        </p:nvSpPr>
        <p:spPr>
          <a:xfrm>
            <a:off x="1061525" y="842900"/>
            <a:ext cx="8515200" cy="271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900"/>
              <a:buNone/>
              <a:defRPr b="1" sz="229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00" name="Google Shape;400;p9"/>
          <p:cNvSpPr txBox="1"/>
          <p:nvPr>
            <p:ph idx="2" type="title"/>
          </p:nvPr>
        </p:nvSpPr>
        <p:spPr>
          <a:xfrm>
            <a:off x="1028700" y="3632025"/>
            <a:ext cx="8777700" cy="191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0"/>
              <a:buNone/>
              <a:defRPr b="1" sz="150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01" name="Google Shape;401;p9"/>
          <p:cNvSpPr txBox="1"/>
          <p:nvPr>
            <p:ph idx="1" type="subTitle"/>
          </p:nvPr>
        </p:nvSpPr>
        <p:spPr>
          <a:xfrm rot="-5400000">
            <a:off x="14586475" y="3399600"/>
            <a:ext cx="4357800" cy="82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0"/>
          <p:cNvSpPr/>
          <p:nvPr/>
        </p:nvSpPr>
        <p:spPr>
          <a:xfrm>
            <a:off x="-765892" y="-346095"/>
            <a:ext cx="22014541" cy="12613262"/>
          </a:xfrm>
          <a:custGeom>
            <a:rect b="b" l="l" r="r" t="t"/>
            <a:pathLst>
              <a:path extrusionOk="0" h="12613262" w="22014541">
                <a:moveTo>
                  <a:pt x="0" y="0"/>
                </a:moveTo>
                <a:lnTo>
                  <a:pt x="22014541" y="0"/>
                </a:lnTo>
                <a:lnTo>
                  <a:pt x="22014541" y="12613261"/>
                </a:lnTo>
                <a:lnTo>
                  <a:pt x="0" y="12613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3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0"/>
          <p:cNvGrpSpPr/>
          <p:nvPr/>
        </p:nvGrpSpPr>
        <p:grpSpPr>
          <a:xfrm>
            <a:off x="14541078" y="574993"/>
            <a:ext cx="2718247" cy="2718665"/>
            <a:chOff x="0" y="0"/>
            <a:chExt cx="812800" cy="812925"/>
          </a:xfrm>
        </p:grpSpPr>
        <p:sp>
          <p:nvSpPr>
            <p:cNvPr id="405" name="Google Shape;40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0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10"/>
          <p:cNvGrpSpPr/>
          <p:nvPr/>
        </p:nvGrpSpPr>
        <p:grpSpPr>
          <a:xfrm>
            <a:off x="11327367" y="574993"/>
            <a:ext cx="2718247" cy="2718665"/>
            <a:chOff x="0" y="0"/>
            <a:chExt cx="812800" cy="812925"/>
          </a:xfrm>
        </p:grpSpPr>
        <p:sp>
          <p:nvSpPr>
            <p:cNvPr id="408" name="Google Shape;408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0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10"/>
          <p:cNvGrpSpPr/>
          <p:nvPr/>
        </p:nvGrpSpPr>
        <p:grpSpPr>
          <a:xfrm>
            <a:off x="11327367" y="3784389"/>
            <a:ext cx="2718247" cy="2718665"/>
            <a:chOff x="0" y="0"/>
            <a:chExt cx="812800" cy="812925"/>
          </a:xfrm>
        </p:grpSpPr>
        <p:sp>
          <p:nvSpPr>
            <p:cNvPr id="411" name="Google Shape;41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0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10"/>
          <p:cNvGrpSpPr/>
          <p:nvPr/>
        </p:nvGrpSpPr>
        <p:grpSpPr>
          <a:xfrm>
            <a:off x="14541078" y="3784389"/>
            <a:ext cx="2718247" cy="2718665"/>
            <a:chOff x="0" y="0"/>
            <a:chExt cx="812800" cy="812925"/>
          </a:xfrm>
        </p:grpSpPr>
        <p:sp>
          <p:nvSpPr>
            <p:cNvPr id="414" name="Google Shape;41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0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416;p10"/>
          <p:cNvGrpSpPr/>
          <p:nvPr/>
        </p:nvGrpSpPr>
        <p:grpSpPr>
          <a:xfrm>
            <a:off x="11327367" y="6993785"/>
            <a:ext cx="2718247" cy="2718665"/>
            <a:chOff x="0" y="0"/>
            <a:chExt cx="812800" cy="812925"/>
          </a:xfrm>
        </p:grpSpPr>
        <p:sp>
          <p:nvSpPr>
            <p:cNvPr id="417" name="Google Shape;41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10"/>
          <p:cNvGrpSpPr/>
          <p:nvPr/>
        </p:nvGrpSpPr>
        <p:grpSpPr>
          <a:xfrm>
            <a:off x="14541078" y="6993785"/>
            <a:ext cx="2718247" cy="2718665"/>
            <a:chOff x="0" y="0"/>
            <a:chExt cx="812800" cy="812925"/>
          </a:xfrm>
        </p:grpSpPr>
        <p:sp>
          <p:nvSpPr>
            <p:cNvPr id="420" name="Google Shape;42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 txBox="1"/>
            <p:nvPr/>
          </p:nvSpPr>
          <p:spPr>
            <a:xfrm>
              <a:off x="0" y="47625"/>
              <a:ext cx="812700" cy="76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10"/>
          <p:cNvSpPr/>
          <p:nvPr/>
        </p:nvSpPr>
        <p:spPr>
          <a:xfrm>
            <a:off x="14908098" y="7553713"/>
            <a:ext cx="1984183" cy="1594561"/>
          </a:xfrm>
          <a:custGeom>
            <a:rect b="b" l="l" r="r" t="t"/>
            <a:pathLst>
              <a:path extrusionOk="0" h="1594561" w="1984183">
                <a:moveTo>
                  <a:pt x="0" y="0"/>
                </a:moveTo>
                <a:lnTo>
                  <a:pt x="1984183" y="0"/>
                </a:lnTo>
                <a:lnTo>
                  <a:pt x="1984183" y="1594562"/>
                </a:lnTo>
                <a:lnTo>
                  <a:pt x="0" y="1594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11898472" y="7553713"/>
            <a:ext cx="1594561" cy="1594561"/>
          </a:xfrm>
          <a:custGeom>
            <a:rect b="b" l="l" r="r" t="t"/>
            <a:pathLst>
              <a:path extrusionOk="0" h="1594561" w="1594561">
                <a:moveTo>
                  <a:pt x="0" y="0"/>
                </a:moveTo>
                <a:lnTo>
                  <a:pt x="1594562" y="0"/>
                </a:lnTo>
                <a:lnTo>
                  <a:pt x="1594562" y="1594562"/>
                </a:lnTo>
                <a:lnTo>
                  <a:pt x="0" y="1594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0"/>
          <p:cNvSpPr/>
          <p:nvPr/>
        </p:nvSpPr>
        <p:spPr>
          <a:xfrm>
            <a:off x="14969182" y="4293759"/>
            <a:ext cx="1862014" cy="1594561"/>
          </a:xfrm>
          <a:custGeom>
            <a:rect b="b" l="l" r="r" t="t"/>
            <a:pathLst>
              <a:path extrusionOk="0" h="1594561" w="1862014">
                <a:moveTo>
                  <a:pt x="0" y="0"/>
                </a:moveTo>
                <a:lnTo>
                  <a:pt x="1862014" y="0"/>
                </a:lnTo>
                <a:lnTo>
                  <a:pt x="1862014" y="1594561"/>
                </a:lnTo>
                <a:lnTo>
                  <a:pt x="0" y="1594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0"/>
          <p:cNvSpPr/>
          <p:nvPr/>
        </p:nvSpPr>
        <p:spPr>
          <a:xfrm>
            <a:off x="15182356" y="1208354"/>
            <a:ext cx="1435666" cy="1451500"/>
          </a:xfrm>
          <a:custGeom>
            <a:rect b="b" l="l" r="r" t="t"/>
            <a:pathLst>
              <a:path extrusionOk="0" h="1451500" w="1435666">
                <a:moveTo>
                  <a:pt x="0" y="0"/>
                </a:moveTo>
                <a:lnTo>
                  <a:pt x="1435666" y="0"/>
                </a:lnTo>
                <a:lnTo>
                  <a:pt x="1435666" y="1451501"/>
                </a:lnTo>
                <a:lnTo>
                  <a:pt x="0" y="1451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0"/>
          <p:cNvSpPr/>
          <p:nvPr/>
        </p:nvSpPr>
        <p:spPr>
          <a:xfrm>
            <a:off x="11892096" y="1136824"/>
            <a:ext cx="1588763" cy="1594561"/>
          </a:xfrm>
          <a:custGeom>
            <a:rect b="b" l="l" r="r" t="t"/>
            <a:pathLst>
              <a:path extrusionOk="0" h="1594561" w="1588763">
                <a:moveTo>
                  <a:pt x="0" y="0"/>
                </a:moveTo>
                <a:lnTo>
                  <a:pt x="1588763" y="0"/>
                </a:lnTo>
                <a:lnTo>
                  <a:pt x="1588763" y="1594561"/>
                </a:lnTo>
                <a:lnTo>
                  <a:pt x="0" y="1594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0"/>
          <p:cNvSpPr/>
          <p:nvPr/>
        </p:nvSpPr>
        <p:spPr>
          <a:xfrm>
            <a:off x="11778700" y="4326464"/>
            <a:ext cx="1872373" cy="1634071"/>
          </a:xfrm>
          <a:custGeom>
            <a:rect b="b" l="l" r="r" t="t"/>
            <a:pathLst>
              <a:path extrusionOk="0" h="1634071" w="1872373">
                <a:moveTo>
                  <a:pt x="0" y="0"/>
                </a:moveTo>
                <a:lnTo>
                  <a:pt x="1872373" y="0"/>
                </a:lnTo>
                <a:lnTo>
                  <a:pt x="1872373" y="1634072"/>
                </a:lnTo>
                <a:lnTo>
                  <a:pt x="0" y="1634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0"/>
          <p:cNvSpPr txBox="1"/>
          <p:nvPr>
            <p:ph idx="1" type="subTitle"/>
          </p:nvPr>
        </p:nvSpPr>
        <p:spPr>
          <a:xfrm>
            <a:off x="715325" y="8895700"/>
            <a:ext cx="7858800" cy="72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56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29" name="Google Shape;429;p10"/>
          <p:cNvSpPr txBox="1"/>
          <p:nvPr>
            <p:ph type="title"/>
          </p:nvPr>
        </p:nvSpPr>
        <p:spPr>
          <a:xfrm>
            <a:off x="731750" y="4187000"/>
            <a:ext cx="8515200" cy="271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900"/>
              <a:buNone/>
              <a:defRPr b="1" sz="229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30" name="Google Shape;430;p10"/>
          <p:cNvSpPr txBox="1"/>
          <p:nvPr>
            <p:ph idx="2" type="title"/>
          </p:nvPr>
        </p:nvSpPr>
        <p:spPr>
          <a:xfrm>
            <a:off x="698925" y="6976125"/>
            <a:ext cx="8777700" cy="191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0"/>
              <a:buNone/>
              <a:defRPr b="1" sz="15000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EEFC"/>
            </a:gs>
            <a:gs pos="100000">
              <a:srgbClr val="1D7DFD"/>
            </a:gs>
          </a:gsLst>
          <a:lin ang="2698631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i="0" sz="90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Noto Sans"/>
              <a:buNone/>
              <a:defRPr sz="90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•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–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•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–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»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•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•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•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•"/>
              <a:defRPr i="0" sz="24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42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39.png"/><Relationship Id="rId8" Type="http://schemas.openxmlformats.org/officeDocument/2006/relationships/image" Target="../media/image4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g"/><Relationship Id="rId4" Type="http://schemas.openxmlformats.org/officeDocument/2006/relationships/image" Target="../media/image54.png"/><Relationship Id="rId9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65.png"/><Relationship Id="rId7" Type="http://schemas.openxmlformats.org/officeDocument/2006/relationships/image" Target="../media/image67.png"/><Relationship Id="rId8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g"/><Relationship Id="rId4" Type="http://schemas.openxmlformats.org/officeDocument/2006/relationships/image" Target="../media/image6.png"/><Relationship Id="rId9" Type="http://schemas.openxmlformats.org/officeDocument/2006/relationships/image" Target="../media/image106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40" Type="http://schemas.openxmlformats.org/officeDocument/2006/relationships/image" Target="../media/image103.png"/><Relationship Id="rId20" Type="http://schemas.openxmlformats.org/officeDocument/2006/relationships/image" Target="../media/image93.png"/><Relationship Id="rId41" Type="http://schemas.openxmlformats.org/officeDocument/2006/relationships/image" Target="../media/image105.png"/><Relationship Id="rId22" Type="http://schemas.openxmlformats.org/officeDocument/2006/relationships/image" Target="../media/image86.png"/><Relationship Id="rId21" Type="http://schemas.openxmlformats.org/officeDocument/2006/relationships/image" Target="../media/image90.png"/><Relationship Id="rId24" Type="http://schemas.openxmlformats.org/officeDocument/2006/relationships/image" Target="../media/image82.png"/><Relationship Id="rId23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74.png"/><Relationship Id="rId26" Type="http://schemas.openxmlformats.org/officeDocument/2006/relationships/image" Target="../media/image83.png"/><Relationship Id="rId25" Type="http://schemas.openxmlformats.org/officeDocument/2006/relationships/image" Target="../media/image92.png"/><Relationship Id="rId28" Type="http://schemas.openxmlformats.org/officeDocument/2006/relationships/image" Target="../media/image89.png"/><Relationship Id="rId27" Type="http://schemas.openxmlformats.org/officeDocument/2006/relationships/image" Target="../media/image81.png"/><Relationship Id="rId5" Type="http://schemas.openxmlformats.org/officeDocument/2006/relationships/image" Target="../media/image68.png"/><Relationship Id="rId6" Type="http://schemas.openxmlformats.org/officeDocument/2006/relationships/image" Target="../media/image73.png"/><Relationship Id="rId29" Type="http://schemas.openxmlformats.org/officeDocument/2006/relationships/image" Target="../media/image91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31" Type="http://schemas.openxmlformats.org/officeDocument/2006/relationships/image" Target="../media/image94.png"/><Relationship Id="rId30" Type="http://schemas.openxmlformats.org/officeDocument/2006/relationships/image" Target="../media/image87.png"/><Relationship Id="rId11" Type="http://schemas.openxmlformats.org/officeDocument/2006/relationships/image" Target="../media/image96.png"/><Relationship Id="rId33" Type="http://schemas.openxmlformats.org/officeDocument/2006/relationships/image" Target="../media/image95.png"/><Relationship Id="rId10" Type="http://schemas.openxmlformats.org/officeDocument/2006/relationships/image" Target="../media/image61.png"/><Relationship Id="rId32" Type="http://schemas.openxmlformats.org/officeDocument/2006/relationships/image" Target="../media/image84.png"/><Relationship Id="rId13" Type="http://schemas.openxmlformats.org/officeDocument/2006/relationships/image" Target="../media/image72.png"/><Relationship Id="rId35" Type="http://schemas.openxmlformats.org/officeDocument/2006/relationships/image" Target="../media/image101.png"/><Relationship Id="rId12" Type="http://schemas.openxmlformats.org/officeDocument/2006/relationships/image" Target="../media/image79.png"/><Relationship Id="rId34" Type="http://schemas.openxmlformats.org/officeDocument/2006/relationships/image" Target="../media/image85.png"/><Relationship Id="rId15" Type="http://schemas.openxmlformats.org/officeDocument/2006/relationships/image" Target="../media/image75.png"/><Relationship Id="rId37" Type="http://schemas.openxmlformats.org/officeDocument/2006/relationships/image" Target="../media/image99.png"/><Relationship Id="rId14" Type="http://schemas.openxmlformats.org/officeDocument/2006/relationships/image" Target="../media/image78.png"/><Relationship Id="rId36" Type="http://schemas.openxmlformats.org/officeDocument/2006/relationships/image" Target="../media/image102.png"/><Relationship Id="rId17" Type="http://schemas.openxmlformats.org/officeDocument/2006/relationships/image" Target="../media/image88.png"/><Relationship Id="rId39" Type="http://schemas.openxmlformats.org/officeDocument/2006/relationships/image" Target="../media/image104.png"/><Relationship Id="rId16" Type="http://schemas.openxmlformats.org/officeDocument/2006/relationships/image" Target="../media/image77.png"/><Relationship Id="rId38" Type="http://schemas.openxmlformats.org/officeDocument/2006/relationships/image" Target="../media/image97.png"/><Relationship Id="rId19" Type="http://schemas.openxmlformats.org/officeDocument/2006/relationships/image" Target="../media/image100.png"/><Relationship Id="rId18" Type="http://schemas.openxmlformats.org/officeDocument/2006/relationships/image" Target="../media/image7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Relationship Id="rId7" Type="http://schemas.openxmlformats.org/officeDocument/2006/relationships/image" Target="../media/image45.png"/><Relationship Id="rId8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Relationship Id="rId7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jpg"/><Relationship Id="rId4" Type="http://schemas.openxmlformats.org/officeDocument/2006/relationships/image" Target="../media/image7.png"/><Relationship Id="rId5" Type="http://schemas.openxmlformats.org/officeDocument/2006/relationships/image" Target="../media/image28.png"/><Relationship Id="rId6" Type="http://schemas.openxmlformats.org/officeDocument/2006/relationships/image" Target="../media/image19.png"/><Relationship Id="rId7" Type="http://schemas.openxmlformats.org/officeDocument/2006/relationships/image" Target="../media/image36.png"/><Relationship Id="rId8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jp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5" Type="http://schemas.openxmlformats.org/officeDocument/2006/relationships/image" Target="../media/image7.png"/><Relationship Id="rId6" Type="http://schemas.openxmlformats.org/officeDocument/2006/relationships/image" Target="../media/image30.png"/><Relationship Id="rId7" Type="http://schemas.openxmlformats.org/officeDocument/2006/relationships/image" Target="../media/image16.png"/><Relationship Id="rId8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g"/><Relationship Id="rId4" Type="http://schemas.openxmlformats.org/officeDocument/2006/relationships/image" Target="../media/image7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jpg"/><Relationship Id="rId4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png"/><Relationship Id="rId4" Type="http://schemas.openxmlformats.org/officeDocument/2006/relationships/image" Target="../media/image107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40.png"/><Relationship Id="rId9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EEFC"/>
            </a:gs>
            <a:gs pos="100000">
              <a:srgbClr val="1D7DFD"/>
            </a:gs>
          </a:gsLst>
          <a:lin ang="2700000" scaled="0"/>
        </a:gra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1"/>
          <p:cNvSpPr/>
          <p:nvPr/>
        </p:nvSpPr>
        <p:spPr>
          <a:xfrm>
            <a:off x="-765892" y="-346095"/>
            <a:ext cx="22014541" cy="12613262"/>
          </a:xfrm>
          <a:custGeom>
            <a:rect b="b" l="l" r="r" t="t"/>
            <a:pathLst>
              <a:path extrusionOk="0" h="12613262" w="22014541">
                <a:moveTo>
                  <a:pt x="0" y="0"/>
                </a:moveTo>
                <a:lnTo>
                  <a:pt x="22014541" y="0"/>
                </a:lnTo>
                <a:lnTo>
                  <a:pt x="22014541" y="12613261"/>
                </a:lnTo>
                <a:lnTo>
                  <a:pt x="0" y="12613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2999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1" name="Google Shape;501;p21"/>
          <p:cNvGrpSpPr/>
          <p:nvPr/>
        </p:nvGrpSpPr>
        <p:grpSpPr>
          <a:xfrm>
            <a:off x="14541078" y="574993"/>
            <a:ext cx="2718222" cy="2718222"/>
            <a:chOff x="0" y="0"/>
            <a:chExt cx="812800" cy="812800"/>
          </a:xfrm>
        </p:grpSpPr>
        <p:sp>
          <p:nvSpPr>
            <p:cNvPr id="502" name="Google Shape;502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21"/>
          <p:cNvGrpSpPr/>
          <p:nvPr/>
        </p:nvGrpSpPr>
        <p:grpSpPr>
          <a:xfrm>
            <a:off x="11327367" y="574993"/>
            <a:ext cx="2718222" cy="2718222"/>
            <a:chOff x="0" y="0"/>
            <a:chExt cx="812800" cy="812800"/>
          </a:xfrm>
        </p:grpSpPr>
        <p:sp>
          <p:nvSpPr>
            <p:cNvPr id="505" name="Google Shape;505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1"/>
          <p:cNvGrpSpPr/>
          <p:nvPr/>
        </p:nvGrpSpPr>
        <p:grpSpPr>
          <a:xfrm>
            <a:off x="11327367" y="3784389"/>
            <a:ext cx="2718222" cy="2718222"/>
            <a:chOff x="0" y="0"/>
            <a:chExt cx="812800" cy="812800"/>
          </a:xfrm>
        </p:grpSpPr>
        <p:sp>
          <p:nvSpPr>
            <p:cNvPr id="508" name="Google Shape;508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21"/>
          <p:cNvGrpSpPr/>
          <p:nvPr/>
        </p:nvGrpSpPr>
        <p:grpSpPr>
          <a:xfrm>
            <a:off x="14541078" y="3784389"/>
            <a:ext cx="2718222" cy="2718222"/>
            <a:chOff x="0" y="0"/>
            <a:chExt cx="812800" cy="812800"/>
          </a:xfrm>
        </p:grpSpPr>
        <p:sp>
          <p:nvSpPr>
            <p:cNvPr id="511" name="Google Shape;511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21"/>
          <p:cNvGrpSpPr/>
          <p:nvPr/>
        </p:nvGrpSpPr>
        <p:grpSpPr>
          <a:xfrm>
            <a:off x="11327367" y="6993785"/>
            <a:ext cx="2718222" cy="2718222"/>
            <a:chOff x="0" y="0"/>
            <a:chExt cx="812800" cy="812800"/>
          </a:xfrm>
        </p:grpSpPr>
        <p:sp>
          <p:nvSpPr>
            <p:cNvPr id="514" name="Google Shape;51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21"/>
          <p:cNvGrpSpPr/>
          <p:nvPr/>
        </p:nvGrpSpPr>
        <p:grpSpPr>
          <a:xfrm>
            <a:off x="14541078" y="6993785"/>
            <a:ext cx="2718222" cy="2718222"/>
            <a:chOff x="0" y="0"/>
            <a:chExt cx="812800" cy="812800"/>
          </a:xfrm>
        </p:grpSpPr>
        <p:sp>
          <p:nvSpPr>
            <p:cNvPr id="517" name="Google Shape;517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1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21"/>
          <p:cNvSpPr/>
          <p:nvPr/>
        </p:nvSpPr>
        <p:spPr>
          <a:xfrm>
            <a:off x="14908098" y="7553713"/>
            <a:ext cx="1984183" cy="1594561"/>
          </a:xfrm>
          <a:custGeom>
            <a:rect b="b" l="l" r="r" t="t"/>
            <a:pathLst>
              <a:path extrusionOk="0" h="1594561" w="1984183">
                <a:moveTo>
                  <a:pt x="0" y="0"/>
                </a:moveTo>
                <a:lnTo>
                  <a:pt x="1984183" y="0"/>
                </a:lnTo>
                <a:lnTo>
                  <a:pt x="1984183" y="1594562"/>
                </a:lnTo>
                <a:lnTo>
                  <a:pt x="0" y="1594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21"/>
          <p:cNvSpPr/>
          <p:nvPr/>
        </p:nvSpPr>
        <p:spPr>
          <a:xfrm>
            <a:off x="11898472" y="7553713"/>
            <a:ext cx="1594561" cy="1594561"/>
          </a:xfrm>
          <a:custGeom>
            <a:rect b="b" l="l" r="r" t="t"/>
            <a:pathLst>
              <a:path extrusionOk="0" h="1594561" w="1594561">
                <a:moveTo>
                  <a:pt x="0" y="0"/>
                </a:moveTo>
                <a:lnTo>
                  <a:pt x="1594562" y="0"/>
                </a:lnTo>
                <a:lnTo>
                  <a:pt x="1594562" y="1594562"/>
                </a:lnTo>
                <a:lnTo>
                  <a:pt x="0" y="1594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14969182" y="4293759"/>
            <a:ext cx="1862014" cy="1594561"/>
          </a:xfrm>
          <a:custGeom>
            <a:rect b="b" l="l" r="r" t="t"/>
            <a:pathLst>
              <a:path extrusionOk="0" h="1594561" w="1862014">
                <a:moveTo>
                  <a:pt x="0" y="0"/>
                </a:moveTo>
                <a:lnTo>
                  <a:pt x="1862014" y="0"/>
                </a:lnTo>
                <a:lnTo>
                  <a:pt x="1862014" y="1594561"/>
                </a:lnTo>
                <a:lnTo>
                  <a:pt x="0" y="1594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15182356" y="1208354"/>
            <a:ext cx="1435666" cy="1451500"/>
          </a:xfrm>
          <a:custGeom>
            <a:rect b="b" l="l" r="r" t="t"/>
            <a:pathLst>
              <a:path extrusionOk="0" h="1451500" w="1435666">
                <a:moveTo>
                  <a:pt x="0" y="0"/>
                </a:moveTo>
                <a:lnTo>
                  <a:pt x="1435666" y="0"/>
                </a:lnTo>
                <a:lnTo>
                  <a:pt x="1435666" y="1451501"/>
                </a:lnTo>
                <a:lnTo>
                  <a:pt x="0" y="1451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1"/>
          <p:cNvSpPr/>
          <p:nvPr/>
        </p:nvSpPr>
        <p:spPr>
          <a:xfrm>
            <a:off x="11892096" y="1136824"/>
            <a:ext cx="1588763" cy="1594561"/>
          </a:xfrm>
          <a:custGeom>
            <a:rect b="b" l="l" r="r" t="t"/>
            <a:pathLst>
              <a:path extrusionOk="0" h="1594561" w="1588763">
                <a:moveTo>
                  <a:pt x="0" y="0"/>
                </a:moveTo>
                <a:lnTo>
                  <a:pt x="1588763" y="0"/>
                </a:lnTo>
                <a:lnTo>
                  <a:pt x="1588763" y="1594561"/>
                </a:lnTo>
                <a:lnTo>
                  <a:pt x="0" y="1594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1"/>
          <p:cNvSpPr txBox="1"/>
          <p:nvPr/>
        </p:nvSpPr>
        <p:spPr>
          <a:xfrm>
            <a:off x="657386" y="9023468"/>
            <a:ext cx="7953213" cy="659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1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BACKGROUND SLIDES</a:t>
            </a:r>
            <a:endParaRPr/>
          </a:p>
        </p:txBody>
      </p:sp>
      <p:sp>
        <p:nvSpPr>
          <p:cNvPr id="525" name="Google Shape;525;p21"/>
          <p:cNvSpPr/>
          <p:nvPr/>
        </p:nvSpPr>
        <p:spPr>
          <a:xfrm>
            <a:off x="11778700" y="4326464"/>
            <a:ext cx="1872373" cy="1634071"/>
          </a:xfrm>
          <a:custGeom>
            <a:rect b="b" l="l" r="r" t="t"/>
            <a:pathLst>
              <a:path extrusionOk="0" h="1634071" w="1872373">
                <a:moveTo>
                  <a:pt x="0" y="0"/>
                </a:moveTo>
                <a:lnTo>
                  <a:pt x="1872373" y="0"/>
                </a:lnTo>
                <a:lnTo>
                  <a:pt x="1872373" y="1634072"/>
                </a:lnTo>
                <a:lnTo>
                  <a:pt x="0" y="1634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1"/>
          <p:cNvSpPr txBox="1"/>
          <p:nvPr/>
        </p:nvSpPr>
        <p:spPr>
          <a:xfrm>
            <a:off x="657387" y="6553139"/>
            <a:ext cx="9583991" cy="2143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16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WEATHER </a:t>
            </a:r>
            <a:endParaRPr/>
          </a:p>
        </p:txBody>
      </p:sp>
      <p:sp>
        <p:nvSpPr>
          <p:cNvPr id="527" name="Google Shape;527;p21"/>
          <p:cNvSpPr txBox="1"/>
          <p:nvPr/>
        </p:nvSpPr>
        <p:spPr>
          <a:xfrm>
            <a:off x="526588" y="3861807"/>
            <a:ext cx="8617412" cy="3240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934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NEWS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0" scaled="0"/>
        </a:gradFill>
      </p:bgPr>
    </p:bg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30"/>
          <p:cNvSpPr txBox="1"/>
          <p:nvPr/>
        </p:nvSpPr>
        <p:spPr>
          <a:xfrm>
            <a:off x="15071698" y="73414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29°</a:t>
            </a:r>
            <a:endParaRPr/>
          </a:p>
        </p:txBody>
      </p:sp>
      <p:cxnSp>
        <p:nvCxnSpPr>
          <p:cNvPr id="858" name="Google Shape;858;p30"/>
          <p:cNvCxnSpPr/>
          <p:nvPr/>
        </p:nvCxnSpPr>
        <p:spPr>
          <a:xfrm>
            <a:off x="9624505" y="189098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9" name="Google Shape;859;p30"/>
          <p:cNvSpPr txBox="1"/>
          <p:nvPr/>
        </p:nvSpPr>
        <p:spPr>
          <a:xfrm>
            <a:off x="15071698" y="226759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30°</a:t>
            </a:r>
            <a:endParaRPr/>
          </a:p>
        </p:txBody>
      </p:sp>
      <p:cxnSp>
        <p:nvCxnSpPr>
          <p:cNvPr id="860" name="Google Shape;860;p30"/>
          <p:cNvCxnSpPr/>
          <p:nvPr/>
        </p:nvCxnSpPr>
        <p:spPr>
          <a:xfrm>
            <a:off x="9624505" y="342443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1" name="Google Shape;861;p30"/>
          <p:cNvSpPr txBox="1"/>
          <p:nvPr/>
        </p:nvSpPr>
        <p:spPr>
          <a:xfrm>
            <a:off x="15071698" y="380104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32°</a:t>
            </a:r>
            <a:endParaRPr/>
          </a:p>
        </p:txBody>
      </p:sp>
      <p:cxnSp>
        <p:nvCxnSpPr>
          <p:cNvPr id="862" name="Google Shape;862;p30"/>
          <p:cNvCxnSpPr/>
          <p:nvPr/>
        </p:nvCxnSpPr>
        <p:spPr>
          <a:xfrm>
            <a:off x="9624505" y="495788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3" name="Google Shape;863;p30"/>
          <p:cNvSpPr txBox="1"/>
          <p:nvPr/>
        </p:nvSpPr>
        <p:spPr>
          <a:xfrm>
            <a:off x="15071698" y="533449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28°</a:t>
            </a:r>
            <a:endParaRPr/>
          </a:p>
        </p:txBody>
      </p:sp>
      <p:cxnSp>
        <p:nvCxnSpPr>
          <p:cNvPr id="864" name="Google Shape;864;p30"/>
          <p:cNvCxnSpPr/>
          <p:nvPr/>
        </p:nvCxnSpPr>
        <p:spPr>
          <a:xfrm>
            <a:off x="9624505" y="649133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5" name="Google Shape;865;p30"/>
          <p:cNvSpPr txBox="1"/>
          <p:nvPr/>
        </p:nvSpPr>
        <p:spPr>
          <a:xfrm>
            <a:off x="15071698" y="686794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31°</a:t>
            </a:r>
            <a:endParaRPr/>
          </a:p>
        </p:txBody>
      </p:sp>
      <p:cxnSp>
        <p:nvCxnSpPr>
          <p:cNvPr id="866" name="Google Shape;866;p30"/>
          <p:cNvCxnSpPr/>
          <p:nvPr/>
        </p:nvCxnSpPr>
        <p:spPr>
          <a:xfrm>
            <a:off x="9624505" y="8024782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7" name="Google Shape;867;p30"/>
          <p:cNvSpPr txBox="1"/>
          <p:nvPr/>
        </p:nvSpPr>
        <p:spPr>
          <a:xfrm>
            <a:off x="15071698" y="840139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29°</a:t>
            </a:r>
            <a:endParaRPr/>
          </a:p>
        </p:txBody>
      </p:sp>
      <p:cxnSp>
        <p:nvCxnSpPr>
          <p:cNvPr id="868" name="Google Shape;868;p30"/>
          <p:cNvCxnSpPr/>
          <p:nvPr/>
        </p:nvCxnSpPr>
        <p:spPr>
          <a:xfrm>
            <a:off x="9624505" y="9558232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9" name="Google Shape;869;p30"/>
          <p:cNvSpPr/>
          <p:nvPr/>
        </p:nvSpPr>
        <p:spPr>
          <a:xfrm>
            <a:off x="438800" y="4113464"/>
            <a:ext cx="2426355" cy="2471287"/>
          </a:xfrm>
          <a:custGeom>
            <a:rect b="b" l="l" r="r" t="t"/>
            <a:pathLst>
              <a:path extrusionOk="0" h="2471287" w="2426355">
                <a:moveTo>
                  <a:pt x="0" y="0"/>
                </a:moveTo>
                <a:lnTo>
                  <a:pt x="2426355" y="0"/>
                </a:lnTo>
                <a:lnTo>
                  <a:pt x="2426355" y="2471287"/>
                </a:lnTo>
                <a:lnTo>
                  <a:pt x="0" y="2471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0" name="Google Shape;870;p30"/>
          <p:cNvGrpSpPr/>
          <p:nvPr/>
        </p:nvGrpSpPr>
        <p:grpSpPr>
          <a:xfrm>
            <a:off x="9624505" y="810928"/>
            <a:ext cx="2991944" cy="819426"/>
            <a:chOff x="0" y="0"/>
            <a:chExt cx="3989258" cy="1092569"/>
          </a:xfrm>
        </p:grpSpPr>
        <p:sp>
          <p:nvSpPr>
            <p:cNvPr id="871" name="Google Shape;871;p30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Monday</a:t>
              </a:r>
              <a:endParaRPr/>
            </a:p>
          </p:txBody>
        </p:sp>
        <p:sp>
          <p:nvSpPr>
            <p:cNvPr id="872" name="Google Shape;872;p30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FFE374"/>
                  </a:solidFill>
                  <a:latin typeface="Noto Sans"/>
                  <a:ea typeface="Noto Sans"/>
                  <a:cs typeface="Noto Sans"/>
                  <a:sym typeface="Noto Sans"/>
                </a:rPr>
                <a:t>Partly Cloudy</a:t>
              </a:r>
              <a:endParaRPr/>
            </a:p>
          </p:txBody>
        </p:sp>
      </p:grpSp>
      <p:sp>
        <p:nvSpPr>
          <p:cNvPr id="873" name="Google Shape;873;p30"/>
          <p:cNvSpPr txBox="1"/>
          <p:nvPr/>
        </p:nvSpPr>
        <p:spPr>
          <a:xfrm>
            <a:off x="3346912" y="4222486"/>
            <a:ext cx="4703263" cy="26342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85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28°</a:t>
            </a:r>
            <a:endParaRPr/>
          </a:p>
        </p:txBody>
      </p:sp>
      <p:sp>
        <p:nvSpPr>
          <p:cNvPr id="874" name="Google Shape;874;p30"/>
          <p:cNvSpPr txBox="1"/>
          <p:nvPr/>
        </p:nvSpPr>
        <p:spPr>
          <a:xfrm>
            <a:off x="655719" y="8504986"/>
            <a:ext cx="6264469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Mostly mix of sun and cloud, with small chance of thunderstorms in the afternoon. Humidity at 50%.</a:t>
            </a:r>
            <a:endParaRPr/>
          </a:p>
        </p:txBody>
      </p:sp>
      <p:sp>
        <p:nvSpPr>
          <p:cNvPr id="875" name="Google Shape;875;p30"/>
          <p:cNvSpPr txBox="1"/>
          <p:nvPr/>
        </p:nvSpPr>
        <p:spPr>
          <a:xfrm>
            <a:off x="655719" y="1275289"/>
            <a:ext cx="31322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4CA"/>
                </a:solidFill>
                <a:latin typeface="Noto Sans"/>
                <a:ea typeface="Noto Sans"/>
                <a:cs typeface="Noto Sans"/>
                <a:sym typeface="Noto Sans"/>
              </a:rPr>
              <a:t>SUNDAY</a:t>
            </a:r>
            <a:endParaRPr/>
          </a:p>
        </p:txBody>
      </p:sp>
      <p:sp>
        <p:nvSpPr>
          <p:cNvPr id="876" name="Google Shape;876;p30"/>
          <p:cNvSpPr txBox="1"/>
          <p:nvPr/>
        </p:nvSpPr>
        <p:spPr>
          <a:xfrm>
            <a:off x="655719" y="2093680"/>
            <a:ext cx="7625623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Rome, Italy</a:t>
            </a:r>
            <a:endParaRPr/>
          </a:p>
        </p:txBody>
      </p:sp>
      <p:grpSp>
        <p:nvGrpSpPr>
          <p:cNvPr id="877" name="Google Shape;877;p30"/>
          <p:cNvGrpSpPr/>
          <p:nvPr/>
        </p:nvGrpSpPr>
        <p:grpSpPr>
          <a:xfrm>
            <a:off x="9624505" y="2344378"/>
            <a:ext cx="2991944" cy="819426"/>
            <a:chOff x="0" y="0"/>
            <a:chExt cx="3989258" cy="1092569"/>
          </a:xfrm>
        </p:grpSpPr>
        <p:sp>
          <p:nvSpPr>
            <p:cNvPr id="878" name="Google Shape;878;p30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Tuesday</a:t>
              </a:r>
              <a:endParaRPr/>
            </a:p>
          </p:txBody>
        </p:sp>
        <p:sp>
          <p:nvSpPr>
            <p:cNvPr id="879" name="Google Shape;879;p30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FFE374"/>
                  </a:solidFill>
                  <a:latin typeface="Noto Sans"/>
                  <a:ea typeface="Noto Sans"/>
                  <a:cs typeface="Noto Sans"/>
                  <a:sym typeface="Noto Sans"/>
                </a:rPr>
                <a:t>Sunny</a:t>
              </a:r>
              <a:endParaRPr/>
            </a:p>
          </p:txBody>
        </p:sp>
      </p:grpSp>
      <p:grpSp>
        <p:nvGrpSpPr>
          <p:cNvPr id="880" name="Google Shape;880;p30"/>
          <p:cNvGrpSpPr/>
          <p:nvPr/>
        </p:nvGrpSpPr>
        <p:grpSpPr>
          <a:xfrm>
            <a:off x="9624505" y="3877828"/>
            <a:ext cx="2991944" cy="819426"/>
            <a:chOff x="0" y="0"/>
            <a:chExt cx="3989258" cy="1092569"/>
          </a:xfrm>
        </p:grpSpPr>
        <p:sp>
          <p:nvSpPr>
            <p:cNvPr id="881" name="Google Shape;881;p30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Wednesday</a:t>
              </a:r>
              <a:endParaRPr/>
            </a:p>
          </p:txBody>
        </p:sp>
        <p:sp>
          <p:nvSpPr>
            <p:cNvPr id="882" name="Google Shape;882;p30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FFE374"/>
                  </a:solidFill>
                  <a:latin typeface="Noto Sans"/>
                  <a:ea typeface="Noto Sans"/>
                  <a:cs typeface="Noto Sans"/>
                  <a:sym typeface="Noto Sans"/>
                </a:rPr>
                <a:t>Sunny</a:t>
              </a:r>
              <a:endParaRPr/>
            </a:p>
          </p:txBody>
        </p:sp>
      </p:grpSp>
      <p:grpSp>
        <p:nvGrpSpPr>
          <p:cNvPr id="883" name="Google Shape;883;p30"/>
          <p:cNvGrpSpPr/>
          <p:nvPr/>
        </p:nvGrpSpPr>
        <p:grpSpPr>
          <a:xfrm>
            <a:off x="9624505" y="5411278"/>
            <a:ext cx="2991944" cy="819426"/>
            <a:chOff x="0" y="0"/>
            <a:chExt cx="3989258" cy="1092569"/>
          </a:xfrm>
        </p:grpSpPr>
        <p:sp>
          <p:nvSpPr>
            <p:cNvPr id="884" name="Google Shape;884;p30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Thursday</a:t>
              </a:r>
              <a:endParaRPr/>
            </a:p>
          </p:txBody>
        </p:sp>
        <p:sp>
          <p:nvSpPr>
            <p:cNvPr id="885" name="Google Shape;885;p30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FFE374"/>
                  </a:solidFill>
                  <a:latin typeface="Noto Sans"/>
                  <a:ea typeface="Noto Sans"/>
                  <a:cs typeface="Noto Sans"/>
                  <a:sym typeface="Noto Sans"/>
                </a:rPr>
                <a:t>Partly Sunny</a:t>
              </a:r>
              <a:endParaRPr/>
            </a:p>
          </p:txBody>
        </p:sp>
      </p:grpSp>
      <p:grpSp>
        <p:nvGrpSpPr>
          <p:cNvPr id="886" name="Google Shape;886;p30"/>
          <p:cNvGrpSpPr/>
          <p:nvPr/>
        </p:nvGrpSpPr>
        <p:grpSpPr>
          <a:xfrm>
            <a:off x="9624505" y="6944728"/>
            <a:ext cx="2991944" cy="819426"/>
            <a:chOff x="0" y="0"/>
            <a:chExt cx="3989258" cy="1092569"/>
          </a:xfrm>
        </p:grpSpPr>
        <p:sp>
          <p:nvSpPr>
            <p:cNvPr id="887" name="Google Shape;887;p30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Friday</a:t>
              </a:r>
              <a:endParaRPr/>
            </a:p>
          </p:txBody>
        </p:sp>
        <p:sp>
          <p:nvSpPr>
            <p:cNvPr id="888" name="Google Shape;888;p30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FFE374"/>
                  </a:solidFill>
                  <a:latin typeface="Noto Sans"/>
                  <a:ea typeface="Noto Sans"/>
                  <a:cs typeface="Noto Sans"/>
                  <a:sym typeface="Noto Sans"/>
                </a:rPr>
                <a:t>Cloudy</a:t>
              </a:r>
              <a:endParaRPr/>
            </a:p>
          </p:txBody>
        </p:sp>
      </p:grpSp>
      <p:grpSp>
        <p:nvGrpSpPr>
          <p:cNvPr id="889" name="Google Shape;889;p30"/>
          <p:cNvGrpSpPr/>
          <p:nvPr/>
        </p:nvGrpSpPr>
        <p:grpSpPr>
          <a:xfrm>
            <a:off x="9624505" y="8478178"/>
            <a:ext cx="2991944" cy="819426"/>
            <a:chOff x="0" y="0"/>
            <a:chExt cx="3989258" cy="1092569"/>
          </a:xfrm>
        </p:grpSpPr>
        <p:sp>
          <p:nvSpPr>
            <p:cNvPr id="890" name="Google Shape;890;p30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Saturday</a:t>
              </a:r>
              <a:endParaRPr/>
            </a:p>
          </p:txBody>
        </p:sp>
        <p:sp>
          <p:nvSpPr>
            <p:cNvPr id="891" name="Google Shape;891;p30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FFE374"/>
                  </a:solidFill>
                  <a:latin typeface="Noto Sans"/>
                  <a:ea typeface="Noto Sans"/>
                  <a:cs typeface="Noto Sans"/>
                  <a:sym typeface="Noto Sans"/>
                </a:rPr>
                <a:t>Cloudy</a:t>
              </a:r>
              <a:endParaRPr/>
            </a:p>
          </p:txBody>
        </p:sp>
      </p:grpSp>
      <p:sp>
        <p:nvSpPr>
          <p:cNvPr id="892" name="Google Shape;892;p30"/>
          <p:cNvSpPr txBox="1"/>
          <p:nvPr/>
        </p:nvSpPr>
        <p:spPr>
          <a:xfrm>
            <a:off x="655719" y="7457020"/>
            <a:ext cx="31322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4CA"/>
                </a:solidFill>
                <a:latin typeface="Noto Sans"/>
                <a:ea typeface="Noto Sans"/>
                <a:cs typeface="Noto Sans"/>
                <a:sym typeface="Noto Sans"/>
              </a:rPr>
              <a:t>SUNNY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EEFC"/>
            </a:gs>
            <a:gs pos="100000">
              <a:srgbClr val="1D7DFD"/>
            </a:gs>
          </a:gsLst>
          <a:lin ang="2700000" scaled="0"/>
        </a:gra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1"/>
          <p:cNvSpPr txBox="1"/>
          <p:nvPr/>
        </p:nvSpPr>
        <p:spPr>
          <a:xfrm>
            <a:off x="15071698" y="73414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22°</a:t>
            </a:r>
            <a:endParaRPr/>
          </a:p>
        </p:txBody>
      </p:sp>
      <p:cxnSp>
        <p:nvCxnSpPr>
          <p:cNvPr id="898" name="Google Shape;898;p31"/>
          <p:cNvCxnSpPr/>
          <p:nvPr/>
        </p:nvCxnSpPr>
        <p:spPr>
          <a:xfrm>
            <a:off x="9624505" y="189098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9" name="Google Shape;899;p31"/>
          <p:cNvSpPr txBox="1"/>
          <p:nvPr/>
        </p:nvSpPr>
        <p:spPr>
          <a:xfrm>
            <a:off x="15071698" y="226759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24°</a:t>
            </a:r>
            <a:endParaRPr/>
          </a:p>
        </p:txBody>
      </p:sp>
      <p:cxnSp>
        <p:nvCxnSpPr>
          <p:cNvPr id="900" name="Google Shape;900;p31"/>
          <p:cNvCxnSpPr/>
          <p:nvPr/>
        </p:nvCxnSpPr>
        <p:spPr>
          <a:xfrm>
            <a:off x="9624505" y="342443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1" name="Google Shape;901;p31"/>
          <p:cNvSpPr txBox="1"/>
          <p:nvPr/>
        </p:nvSpPr>
        <p:spPr>
          <a:xfrm>
            <a:off x="15071698" y="380104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25°</a:t>
            </a:r>
            <a:endParaRPr/>
          </a:p>
        </p:txBody>
      </p:sp>
      <p:cxnSp>
        <p:nvCxnSpPr>
          <p:cNvPr id="902" name="Google Shape;902;p31"/>
          <p:cNvCxnSpPr/>
          <p:nvPr/>
        </p:nvCxnSpPr>
        <p:spPr>
          <a:xfrm>
            <a:off x="9624505" y="495788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3" name="Google Shape;903;p31"/>
          <p:cNvSpPr txBox="1"/>
          <p:nvPr/>
        </p:nvSpPr>
        <p:spPr>
          <a:xfrm>
            <a:off x="15071698" y="533449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23°</a:t>
            </a:r>
            <a:endParaRPr/>
          </a:p>
        </p:txBody>
      </p:sp>
      <p:cxnSp>
        <p:nvCxnSpPr>
          <p:cNvPr id="904" name="Google Shape;904;p31"/>
          <p:cNvCxnSpPr/>
          <p:nvPr/>
        </p:nvCxnSpPr>
        <p:spPr>
          <a:xfrm>
            <a:off x="9624505" y="6491333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5" name="Google Shape;905;p31"/>
          <p:cNvSpPr txBox="1"/>
          <p:nvPr/>
        </p:nvSpPr>
        <p:spPr>
          <a:xfrm>
            <a:off x="15071698" y="686794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21°</a:t>
            </a:r>
            <a:endParaRPr/>
          </a:p>
        </p:txBody>
      </p:sp>
      <p:cxnSp>
        <p:nvCxnSpPr>
          <p:cNvPr id="906" name="Google Shape;906;p31"/>
          <p:cNvCxnSpPr/>
          <p:nvPr/>
        </p:nvCxnSpPr>
        <p:spPr>
          <a:xfrm>
            <a:off x="9624505" y="8024782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7" name="Google Shape;907;p31"/>
          <p:cNvSpPr txBox="1"/>
          <p:nvPr/>
        </p:nvSpPr>
        <p:spPr>
          <a:xfrm>
            <a:off x="15071698" y="8401390"/>
            <a:ext cx="2610323" cy="11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517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22°</a:t>
            </a:r>
            <a:endParaRPr/>
          </a:p>
        </p:txBody>
      </p:sp>
      <p:cxnSp>
        <p:nvCxnSpPr>
          <p:cNvPr id="908" name="Google Shape;908;p31"/>
          <p:cNvCxnSpPr/>
          <p:nvPr/>
        </p:nvCxnSpPr>
        <p:spPr>
          <a:xfrm>
            <a:off x="9624505" y="9558232"/>
            <a:ext cx="8121198" cy="0"/>
          </a:xfrm>
          <a:prstGeom prst="straightConnector1">
            <a:avLst/>
          </a:prstGeom>
          <a:noFill/>
          <a:ln cap="rnd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9" name="Google Shape;909;p31"/>
          <p:cNvSpPr/>
          <p:nvPr/>
        </p:nvSpPr>
        <p:spPr>
          <a:xfrm>
            <a:off x="655719" y="4325927"/>
            <a:ext cx="2231563" cy="2170702"/>
          </a:xfrm>
          <a:custGeom>
            <a:rect b="b" l="l" r="r" t="t"/>
            <a:pathLst>
              <a:path extrusionOk="0" h="2170702" w="2231563">
                <a:moveTo>
                  <a:pt x="0" y="0"/>
                </a:moveTo>
                <a:lnTo>
                  <a:pt x="2231563" y="0"/>
                </a:lnTo>
                <a:lnTo>
                  <a:pt x="2231563" y="2170702"/>
                </a:lnTo>
                <a:lnTo>
                  <a:pt x="0" y="2170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0" name="Google Shape;910;p31"/>
          <p:cNvGrpSpPr/>
          <p:nvPr/>
        </p:nvGrpSpPr>
        <p:grpSpPr>
          <a:xfrm>
            <a:off x="9624505" y="810928"/>
            <a:ext cx="2991944" cy="819426"/>
            <a:chOff x="0" y="0"/>
            <a:chExt cx="3989258" cy="1092569"/>
          </a:xfrm>
        </p:grpSpPr>
        <p:sp>
          <p:nvSpPr>
            <p:cNvPr id="911" name="Google Shape;911;p31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Monday</a:t>
              </a:r>
              <a:endParaRPr/>
            </a:p>
          </p:txBody>
        </p:sp>
        <p:sp>
          <p:nvSpPr>
            <p:cNvPr id="912" name="Google Shape;912;p31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ABE4F8"/>
                  </a:solidFill>
                  <a:latin typeface="Noto Sans"/>
                  <a:ea typeface="Noto Sans"/>
                  <a:cs typeface="Noto Sans"/>
                  <a:sym typeface="Noto Sans"/>
                </a:rPr>
                <a:t>Partly Cloudy</a:t>
              </a:r>
              <a:endParaRPr/>
            </a:p>
          </p:txBody>
        </p:sp>
      </p:grpSp>
      <p:sp>
        <p:nvSpPr>
          <p:cNvPr id="913" name="Google Shape;913;p31"/>
          <p:cNvSpPr txBox="1"/>
          <p:nvPr/>
        </p:nvSpPr>
        <p:spPr>
          <a:xfrm>
            <a:off x="3346912" y="4222486"/>
            <a:ext cx="4703263" cy="26342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85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22°</a:t>
            </a:r>
            <a:endParaRPr/>
          </a:p>
        </p:txBody>
      </p:sp>
      <p:sp>
        <p:nvSpPr>
          <p:cNvPr id="914" name="Google Shape;914;p31"/>
          <p:cNvSpPr txBox="1"/>
          <p:nvPr/>
        </p:nvSpPr>
        <p:spPr>
          <a:xfrm>
            <a:off x="655719" y="8504986"/>
            <a:ext cx="6264469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Mostly mix of sun and cloud, with small chance of thunderstorms in the afternoon. Humidity at 50%.</a:t>
            </a:r>
            <a:endParaRPr/>
          </a:p>
        </p:txBody>
      </p:sp>
      <p:sp>
        <p:nvSpPr>
          <p:cNvPr id="915" name="Google Shape;915;p31"/>
          <p:cNvSpPr txBox="1"/>
          <p:nvPr/>
        </p:nvSpPr>
        <p:spPr>
          <a:xfrm>
            <a:off x="655719" y="1275289"/>
            <a:ext cx="31322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SUNDAY</a:t>
            </a:r>
            <a:endParaRPr/>
          </a:p>
        </p:txBody>
      </p:sp>
      <p:sp>
        <p:nvSpPr>
          <p:cNvPr id="916" name="Google Shape;916;p31"/>
          <p:cNvSpPr txBox="1"/>
          <p:nvPr/>
        </p:nvSpPr>
        <p:spPr>
          <a:xfrm>
            <a:off x="655719" y="2093680"/>
            <a:ext cx="7625623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Rome, Italy</a:t>
            </a:r>
            <a:endParaRPr/>
          </a:p>
        </p:txBody>
      </p:sp>
      <p:grpSp>
        <p:nvGrpSpPr>
          <p:cNvPr id="917" name="Google Shape;917;p31"/>
          <p:cNvGrpSpPr/>
          <p:nvPr/>
        </p:nvGrpSpPr>
        <p:grpSpPr>
          <a:xfrm>
            <a:off x="9624505" y="2344378"/>
            <a:ext cx="2991944" cy="819426"/>
            <a:chOff x="0" y="0"/>
            <a:chExt cx="3989258" cy="1092569"/>
          </a:xfrm>
        </p:grpSpPr>
        <p:sp>
          <p:nvSpPr>
            <p:cNvPr id="918" name="Google Shape;918;p31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Tuesday</a:t>
              </a:r>
              <a:endParaRPr/>
            </a:p>
          </p:txBody>
        </p:sp>
        <p:sp>
          <p:nvSpPr>
            <p:cNvPr id="919" name="Google Shape;919;p31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ABE4F8"/>
                  </a:solidFill>
                  <a:latin typeface="Noto Sans"/>
                  <a:ea typeface="Noto Sans"/>
                  <a:cs typeface="Noto Sans"/>
                  <a:sym typeface="Noto Sans"/>
                </a:rPr>
                <a:t>Sunny</a:t>
              </a:r>
              <a:endParaRPr/>
            </a:p>
          </p:txBody>
        </p:sp>
      </p:grpSp>
      <p:grpSp>
        <p:nvGrpSpPr>
          <p:cNvPr id="920" name="Google Shape;920;p31"/>
          <p:cNvGrpSpPr/>
          <p:nvPr/>
        </p:nvGrpSpPr>
        <p:grpSpPr>
          <a:xfrm>
            <a:off x="9624505" y="3877828"/>
            <a:ext cx="2991944" cy="819426"/>
            <a:chOff x="0" y="0"/>
            <a:chExt cx="3989258" cy="1092569"/>
          </a:xfrm>
        </p:grpSpPr>
        <p:sp>
          <p:nvSpPr>
            <p:cNvPr id="921" name="Google Shape;921;p31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Wednesday</a:t>
              </a:r>
              <a:endParaRPr/>
            </a:p>
          </p:txBody>
        </p:sp>
        <p:sp>
          <p:nvSpPr>
            <p:cNvPr id="922" name="Google Shape;922;p31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ABE4F8"/>
                  </a:solidFill>
                  <a:latin typeface="Noto Sans"/>
                  <a:ea typeface="Noto Sans"/>
                  <a:cs typeface="Noto Sans"/>
                  <a:sym typeface="Noto Sans"/>
                </a:rPr>
                <a:t>Sunny</a:t>
              </a:r>
              <a:endParaRPr/>
            </a:p>
          </p:txBody>
        </p:sp>
      </p:grpSp>
      <p:grpSp>
        <p:nvGrpSpPr>
          <p:cNvPr id="923" name="Google Shape;923;p31"/>
          <p:cNvGrpSpPr/>
          <p:nvPr/>
        </p:nvGrpSpPr>
        <p:grpSpPr>
          <a:xfrm>
            <a:off x="9624505" y="5411278"/>
            <a:ext cx="2991944" cy="819426"/>
            <a:chOff x="0" y="0"/>
            <a:chExt cx="3989258" cy="1092569"/>
          </a:xfrm>
        </p:grpSpPr>
        <p:sp>
          <p:nvSpPr>
            <p:cNvPr id="924" name="Google Shape;924;p31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Thursday</a:t>
              </a:r>
              <a:endParaRPr/>
            </a:p>
          </p:txBody>
        </p:sp>
        <p:sp>
          <p:nvSpPr>
            <p:cNvPr id="925" name="Google Shape;925;p31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ABE4F8"/>
                  </a:solidFill>
                  <a:latin typeface="Noto Sans"/>
                  <a:ea typeface="Noto Sans"/>
                  <a:cs typeface="Noto Sans"/>
                  <a:sym typeface="Noto Sans"/>
                </a:rPr>
                <a:t>Partly Sunny</a:t>
              </a:r>
              <a:endParaRPr/>
            </a:p>
          </p:txBody>
        </p:sp>
      </p:grpSp>
      <p:grpSp>
        <p:nvGrpSpPr>
          <p:cNvPr id="926" name="Google Shape;926;p31"/>
          <p:cNvGrpSpPr/>
          <p:nvPr/>
        </p:nvGrpSpPr>
        <p:grpSpPr>
          <a:xfrm>
            <a:off x="9624505" y="6944728"/>
            <a:ext cx="2991944" cy="819426"/>
            <a:chOff x="0" y="0"/>
            <a:chExt cx="3989258" cy="1092569"/>
          </a:xfrm>
        </p:grpSpPr>
        <p:sp>
          <p:nvSpPr>
            <p:cNvPr id="927" name="Google Shape;927;p31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Friday</a:t>
              </a:r>
              <a:endParaRPr/>
            </a:p>
          </p:txBody>
        </p:sp>
        <p:sp>
          <p:nvSpPr>
            <p:cNvPr id="928" name="Google Shape;928;p31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ABE4F8"/>
                  </a:solidFill>
                  <a:latin typeface="Noto Sans"/>
                  <a:ea typeface="Noto Sans"/>
                  <a:cs typeface="Noto Sans"/>
                  <a:sym typeface="Noto Sans"/>
                </a:rPr>
                <a:t>Cloudy</a:t>
              </a:r>
              <a:endParaRPr/>
            </a:p>
          </p:txBody>
        </p:sp>
      </p:grpSp>
      <p:grpSp>
        <p:nvGrpSpPr>
          <p:cNvPr id="929" name="Google Shape;929;p31"/>
          <p:cNvGrpSpPr/>
          <p:nvPr/>
        </p:nvGrpSpPr>
        <p:grpSpPr>
          <a:xfrm>
            <a:off x="9624505" y="8478178"/>
            <a:ext cx="2991944" cy="819426"/>
            <a:chOff x="0" y="0"/>
            <a:chExt cx="3989258" cy="1092569"/>
          </a:xfrm>
        </p:grpSpPr>
        <p:sp>
          <p:nvSpPr>
            <p:cNvPr id="930" name="Google Shape;930;p31"/>
            <p:cNvSpPr txBox="1"/>
            <p:nvPr/>
          </p:nvSpPr>
          <p:spPr>
            <a:xfrm>
              <a:off x="0" y="0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83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Saturday</a:t>
              </a:r>
              <a:endParaRPr/>
            </a:p>
          </p:txBody>
        </p:sp>
        <p:sp>
          <p:nvSpPr>
            <p:cNvPr id="931" name="Google Shape;931;p31"/>
            <p:cNvSpPr txBox="1"/>
            <p:nvPr/>
          </p:nvSpPr>
          <p:spPr>
            <a:xfrm>
              <a:off x="0" y="655997"/>
              <a:ext cx="3989258" cy="436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83">
                  <a:solidFill>
                    <a:srgbClr val="ABE4F8"/>
                  </a:solidFill>
                  <a:latin typeface="Noto Sans"/>
                  <a:ea typeface="Noto Sans"/>
                  <a:cs typeface="Noto Sans"/>
                  <a:sym typeface="Noto Sans"/>
                </a:rPr>
                <a:t>Cloudy</a:t>
              </a:r>
              <a:endParaRPr/>
            </a:p>
          </p:txBody>
        </p:sp>
      </p:grpSp>
      <p:sp>
        <p:nvSpPr>
          <p:cNvPr id="932" name="Google Shape;932;p31"/>
          <p:cNvSpPr txBox="1"/>
          <p:nvPr/>
        </p:nvSpPr>
        <p:spPr>
          <a:xfrm>
            <a:off x="655719" y="7457020"/>
            <a:ext cx="31322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ABE4F8"/>
                </a:solidFill>
                <a:latin typeface="Noto Sans"/>
                <a:ea typeface="Noto Sans"/>
                <a:cs typeface="Noto Sans"/>
                <a:sym typeface="Noto Sans"/>
              </a:rPr>
              <a:t>RAINY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2"/>
          <p:cNvGrpSpPr/>
          <p:nvPr/>
        </p:nvGrpSpPr>
        <p:grpSpPr>
          <a:xfrm>
            <a:off x="11635081" y="3488291"/>
            <a:ext cx="2913965" cy="800117"/>
            <a:chOff x="0" y="-57150"/>
            <a:chExt cx="767464" cy="210731"/>
          </a:xfrm>
        </p:grpSpPr>
        <p:sp>
          <p:nvSpPr>
            <p:cNvPr id="938" name="Google Shape;938;p32"/>
            <p:cNvSpPr/>
            <p:nvPr/>
          </p:nvSpPr>
          <p:spPr>
            <a:xfrm>
              <a:off x="0" y="0"/>
              <a:ext cx="767464" cy="153581"/>
            </a:xfrm>
            <a:custGeom>
              <a:rect b="b" l="l" r="r" t="t"/>
              <a:pathLst>
                <a:path extrusionOk="0" h="153581" w="767464">
                  <a:moveTo>
                    <a:pt x="76790" y="0"/>
                  </a:moveTo>
                  <a:lnTo>
                    <a:pt x="690674" y="0"/>
                  </a:lnTo>
                  <a:cubicBezTo>
                    <a:pt x="711040" y="0"/>
                    <a:pt x="730572" y="8090"/>
                    <a:pt x="744973" y="22491"/>
                  </a:cubicBezTo>
                  <a:cubicBezTo>
                    <a:pt x="759374" y="36892"/>
                    <a:pt x="767464" y="56424"/>
                    <a:pt x="767464" y="76790"/>
                  </a:cubicBezTo>
                  <a:lnTo>
                    <a:pt x="767464" y="76790"/>
                  </a:lnTo>
                  <a:cubicBezTo>
                    <a:pt x="767464" y="119200"/>
                    <a:pt x="733084" y="153581"/>
                    <a:pt x="690674" y="153581"/>
                  </a:cubicBezTo>
                  <a:lnTo>
                    <a:pt x="76790" y="153581"/>
                  </a:lnTo>
                  <a:cubicBezTo>
                    <a:pt x="56424" y="153581"/>
                    <a:pt x="36892" y="145490"/>
                    <a:pt x="22491" y="131089"/>
                  </a:cubicBezTo>
                  <a:cubicBezTo>
                    <a:pt x="8090" y="116688"/>
                    <a:pt x="0" y="97156"/>
                    <a:pt x="0" y="76790"/>
                  </a:cubicBezTo>
                  <a:lnTo>
                    <a:pt x="0" y="76790"/>
                  </a:lnTo>
                  <a:cubicBezTo>
                    <a:pt x="0" y="56424"/>
                    <a:pt x="8090" y="36892"/>
                    <a:pt x="22491" y="22491"/>
                  </a:cubicBezTo>
                  <a:cubicBezTo>
                    <a:pt x="36892" y="8090"/>
                    <a:pt x="56424" y="0"/>
                    <a:pt x="76790" y="0"/>
                  </a:cubicBezTo>
                  <a:close/>
                </a:path>
              </a:pathLst>
            </a:custGeom>
            <a:solidFill>
              <a:srgbClr val="FFD9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32"/>
            <p:cNvSpPr txBox="1"/>
            <p:nvPr/>
          </p:nvSpPr>
          <p:spPr>
            <a:xfrm>
              <a:off x="0" y="-57150"/>
              <a:ext cx="767464" cy="210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0" name="Google Shape;940;p32"/>
          <p:cNvGrpSpPr/>
          <p:nvPr/>
        </p:nvGrpSpPr>
        <p:grpSpPr>
          <a:xfrm>
            <a:off x="12643018" y="5269716"/>
            <a:ext cx="4502486" cy="2157709"/>
            <a:chOff x="0" y="-57150"/>
            <a:chExt cx="1067230" cy="511445"/>
          </a:xfrm>
        </p:grpSpPr>
        <p:sp>
          <p:nvSpPr>
            <p:cNvPr id="941" name="Google Shape;941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solidFill>
              <a:srgbClr val="000000">
                <a:alpha val="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3" name="Google Shape;943;p32"/>
          <p:cNvGrpSpPr/>
          <p:nvPr/>
        </p:nvGrpSpPr>
        <p:grpSpPr>
          <a:xfrm>
            <a:off x="12494031" y="5117316"/>
            <a:ext cx="4502486" cy="2157709"/>
            <a:chOff x="0" y="-57150"/>
            <a:chExt cx="1067230" cy="511445"/>
          </a:xfrm>
        </p:grpSpPr>
        <p:sp>
          <p:nvSpPr>
            <p:cNvPr id="944" name="Google Shape;944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6" name="Google Shape;946;p32"/>
          <p:cNvGrpSpPr/>
          <p:nvPr/>
        </p:nvGrpSpPr>
        <p:grpSpPr>
          <a:xfrm>
            <a:off x="12643018" y="7558369"/>
            <a:ext cx="4502486" cy="2157709"/>
            <a:chOff x="0" y="-57150"/>
            <a:chExt cx="1067230" cy="511445"/>
          </a:xfrm>
        </p:grpSpPr>
        <p:sp>
          <p:nvSpPr>
            <p:cNvPr id="947" name="Google Shape;947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solidFill>
              <a:srgbClr val="000000">
                <a:alpha val="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9" name="Google Shape;949;p32"/>
          <p:cNvGrpSpPr/>
          <p:nvPr/>
        </p:nvGrpSpPr>
        <p:grpSpPr>
          <a:xfrm>
            <a:off x="6892757" y="7558369"/>
            <a:ext cx="4502486" cy="2157709"/>
            <a:chOff x="0" y="-57150"/>
            <a:chExt cx="1067230" cy="511445"/>
          </a:xfrm>
        </p:grpSpPr>
        <p:sp>
          <p:nvSpPr>
            <p:cNvPr id="950" name="Google Shape;950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solidFill>
              <a:srgbClr val="000000">
                <a:alpha val="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2" name="Google Shape;952;p32"/>
          <p:cNvGrpSpPr/>
          <p:nvPr/>
        </p:nvGrpSpPr>
        <p:grpSpPr>
          <a:xfrm>
            <a:off x="1151881" y="7558369"/>
            <a:ext cx="4502486" cy="2157709"/>
            <a:chOff x="0" y="-57150"/>
            <a:chExt cx="1067230" cy="511445"/>
          </a:xfrm>
        </p:grpSpPr>
        <p:sp>
          <p:nvSpPr>
            <p:cNvPr id="953" name="Google Shape;953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solidFill>
              <a:srgbClr val="000000">
                <a:alpha val="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5" name="Google Shape;955;p32"/>
          <p:cNvGrpSpPr/>
          <p:nvPr/>
        </p:nvGrpSpPr>
        <p:grpSpPr>
          <a:xfrm>
            <a:off x="12483644" y="7433967"/>
            <a:ext cx="4502486" cy="2157709"/>
            <a:chOff x="0" y="-57150"/>
            <a:chExt cx="1067230" cy="511445"/>
          </a:xfrm>
        </p:grpSpPr>
        <p:sp>
          <p:nvSpPr>
            <p:cNvPr id="956" name="Google Shape;956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8" name="Google Shape;958;p32"/>
          <p:cNvGrpSpPr/>
          <p:nvPr/>
        </p:nvGrpSpPr>
        <p:grpSpPr>
          <a:xfrm>
            <a:off x="6892757" y="5269716"/>
            <a:ext cx="4502486" cy="2157709"/>
            <a:chOff x="0" y="-57150"/>
            <a:chExt cx="1067230" cy="511445"/>
          </a:xfrm>
        </p:grpSpPr>
        <p:sp>
          <p:nvSpPr>
            <p:cNvPr id="959" name="Google Shape;959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solidFill>
              <a:srgbClr val="000000">
                <a:alpha val="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1" name="Google Shape;961;p32"/>
          <p:cNvGrpSpPr/>
          <p:nvPr/>
        </p:nvGrpSpPr>
        <p:grpSpPr>
          <a:xfrm>
            <a:off x="6746756" y="5117316"/>
            <a:ext cx="4502486" cy="2157709"/>
            <a:chOff x="0" y="-57150"/>
            <a:chExt cx="1067230" cy="511445"/>
          </a:xfrm>
        </p:grpSpPr>
        <p:sp>
          <p:nvSpPr>
            <p:cNvPr id="962" name="Google Shape;962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32"/>
          <p:cNvGrpSpPr/>
          <p:nvPr/>
        </p:nvGrpSpPr>
        <p:grpSpPr>
          <a:xfrm>
            <a:off x="6736369" y="7433967"/>
            <a:ext cx="4502486" cy="2157709"/>
            <a:chOff x="0" y="-57150"/>
            <a:chExt cx="1067230" cy="511445"/>
          </a:xfrm>
        </p:grpSpPr>
        <p:sp>
          <p:nvSpPr>
            <p:cNvPr id="965" name="Google Shape;965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7" name="Google Shape;967;p32"/>
          <p:cNvGrpSpPr/>
          <p:nvPr/>
        </p:nvGrpSpPr>
        <p:grpSpPr>
          <a:xfrm>
            <a:off x="1151881" y="5269716"/>
            <a:ext cx="4502486" cy="2157709"/>
            <a:chOff x="0" y="-57150"/>
            <a:chExt cx="1067230" cy="511445"/>
          </a:xfrm>
        </p:grpSpPr>
        <p:sp>
          <p:nvSpPr>
            <p:cNvPr id="968" name="Google Shape;968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solidFill>
              <a:srgbClr val="000000">
                <a:alpha val="8235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0" name="Google Shape;970;p32"/>
          <p:cNvGrpSpPr/>
          <p:nvPr/>
        </p:nvGrpSpPr>
        <p:grpSpPr>
          <a:xfrm>
            <a:off x="999481" y="5117316"/>
            <a:ext cx="4502486" cy="2157709"/>
            <a:chOff x="0" y="-57150"/>
            <a:chExt cx="1067230" cy="511445"/>
          </a:xfrm>
        </p:grpSpPr>
        <p:sp>
          <p:nvSpPr>
            <p:cNvPr id="971" name="Google Shape;971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3" name="Google Shape;973;p32"/>
          <p:cNvGrpSpPr/>
          <p:nvPr/>
        </p:nvGrpSpPr>
        <p:grpSpPr>
          <a:xfrm>
            <a:off x="989094" y="7433967"/>
            <a:ext cx="4502486" cy="2157709"/>
            <a:chOff x="0" y="-57150"/>
            <a:chExt cx="1067230" cy="511445"/>
          </a:xfrm>
        </p:grpSpPr>
        <p:sp>
          <p:nvSpPr>
            <p:cNvPr id="974" name="Google Shape;974;p32"/>
            <p:cNvSpPr/>
            <p:nvPr/>
          </p:nvSpPr>
          <p:spPr>
            <a:xfrm>
              <a:off x="0" y="0"/>
              <a:ext cx="1067230" cy="454295"/>
            </a:xfrm>
            <a:custGeom>
              <a:rect b="b" l="l" r="r" t="t"/>
              <a:pathLst>
                <a:path extrusionOk="0" h="454295" w="1067230">
                  <a:moveTo>
                    <a:pt x="39548" y="0"/>
                  </a:moveTo>
                  <a:lnTo>
                    <a:pt x="1027682" y="0"/>
                  </a:lnTo>
                  <a:cubicBezTo>
                    <a:pt x="1038171" y="0"/>
                    <a:pt x="1048230" y="4167"/>
                    <a:pt x="1055647" y="11583"/>
                  </a:cubicBezTo>
                  <a:cubicBezTo>
                    <a:pt x="1063064" y="19000"/>
                    <a:pt x="1067230" y="29059"/>
                    <a:pt x="1067230" y="39548"/>
                  </a:cubicBezTo>
                  <a:lnTo>
                    <a:pt x="1067230" y="414747"/>
                  </a:lnTo>
                  <a:cubicBezTo>
                    <a:pt x="1067230" y="425235"/>
                    <a:pt x="1063064" y="435295"/>
                    <a:pt x="1055647" y="442711"/>
                  </a:cubicBezTo>
                  <a:cubicBezTo>
                    <a:pt x="1048230" y="450128"/>
                    <a:pt x="1038171" y="454295"/>
                    <a:pt x="1027682" y="454295"/>
                  </a:cubicBezTo>
                  <a:lnTo>
                    <a:pt x="39548" y="454295"/>
                  </a:lnTo>
                  <a:cubicBezTo>
                    <a:pt x="29059" y="454295"/>
                    <a:pt x="19000" y="450128"/>
                    <a:pt x="11583" y="442711"/>
                  </a:cubicBezTo>
                  <a:cubicBezTo>
                    <a:pt x="4167" y="435295"/>
                    <a:pt x="0" y="425235"/>
                    <a:pt x="0" y="414747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2"/>
            <p:cNvSpPr txBox="1"/>
            <p:nvPr/>
          </p:nvSpPr>
          <p:spPr>
            <a:xfrm>
              <a:off x="0" y="-57150"/>
              <a:ext cx="1067230" cy="5114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200" lIns="35200" spcFirstLastPara="1" rIns="35200" wrap="square" tIns="352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76" name="Google Shape;976;p32"/>
          <p:cNvPicPr preferRelativeResize="0"/>
          <p:nvPr/>
        </p:nvPicPr>
        <p:blipFill rotWithShape="1">
          <a:blip r:embed="rId3">
            <a:alphaModFix/>
          </a:blip>
          <a:srcRect b="5818" l="438" r="0" t="5819"/>
          <a:stretch/>
        </p:blipFill>
        <p:spPr>
          <a:xfrm>
            <a:off x="0" y="0"/>
            <a:ext cx="18288000" cy="5002257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32"/>
          <p:cNvSpPr/>
          <p:nvPr/>
        </p:nvSpPr>
        <p:spPr>
          <a:xfrm>
            <a:off x="1028700" y="236335"/>
            <a:ext cx="5235973" cy="4455337"/>
          </a:xfrm>
          <a:custGeom>
            <a:rect b="b" l="l" r="r" t="t"/>
            <a:pathLst>
              <a:path extrusionOk="0" h="4455337" w="5235973">
                <a:moveTo>
                  <a:pt x="0" y="0"/>
                </a:moveTo>
                <a:lnTo>
                  <a:pt x="5235973" y="0"/>
                </a:lnTo>
                <a:lnTo>
                  <a:pt x="5235973" y="4455338"/>
                </a:lnTo>
                <a:lnTo>
                  <a:pt x="0" y="4455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32"/>
          <p:cNvSpPr/>
          <p:nvPr/>
        </p:nvSpPr>
        <p:spPr>
          <a:xfrm>
            <a:off x="3646687" y="5662774"/>
            <a:ext cx="1596337" cy="1271265"/>
          </a:xfrm>
          <a:custGeom>
            <a:rect b="b" l="l" r="r" t="t"/>
            <a:pathLst>
              <a:path extrusionOk="0" h="1271265" w="1596337">
                <a:moveTo>
                  <a:pt x="0" y="0"/>
                </a:moveTo>
                <a:lnTo>
                  <a:pt x="1596337" y="0"/>
                </a:lnTo>
                <a:lnTo>
                  <a:pt x="1596337" y="1271265"/>
                </a:lnTo>
                <a:lnTo>
                  <a:pt x="0" y="1271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32"/>
          <p:cNvSpPr/>
          <p:nvPr/>
        </p:nvSpPr>
        <p:spPr>
          <a:xfrm>
            <a:off x="15276850" y="5652655"/>
            <a:ext cx="1429782" cy="1429782"/>
          </a:xfrm>
          <a:custGeom>
            <a:rect b="b" l="l" r="r" t="t"/>
            <a:pathLst>
              <a:path extrusionOk="0" h="1429782" w="1429782">
                <a:moveTo>
                  <a:pt x="0" y="0"/>
                </a:moveTo>
                <a:lnTo>
                  <a:pt x="1429782" y="0"/>
                </a:lnTo>
                <a:lnTo>
                  <a:pt x="1429782" y="1429782"/>
                </a:lnTo>
                <a:lnTo>
                  <a:pt x="0" y="1429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32"/>
          <p:cNvSpPr/>
          <p:nvPr/>
        </p:nvSpPr>
        <p:spPr>
          <a:xfrm>
            <a:off x="9398211" y="7995702"/>
            <a:ext cx="1492428" cy="1275348"/>
          </a:xfrm>
          <a:custGeom>
            <a:rect b="b" l="l" r="r" t="t"/>
            <a:pathLst>
              <a:path extrusionOk="0" h="1275348" w="1492428">
                <a:moveTo>
                  <a:pt x="0" y="0"/>
                </a:moveTo>
                <a:lnTo>
                  <a:pt x="1492428" y="0"/>
                </a:lnTo>
                <a:lnTo>
                  <a:pt x="1492428" y="1275347"/>
                </a:lnTo>
                <a:lnTo>
                  <a:pt x="0" y="1275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32"/>
          <p:cNvSpPr/>
          <p:nvPr/>
        </p:nvSpPr>
        <p:spPr>
          <a:xfrm>
            <a:off x="3632686" y="7995702"/>
            <a:ext cx="1610337" cy="1379034"/>
          </a:xfrm>
          <a:custGeom>
            <a:rect b="b" l="l" r="r" t="t"/>
            <a:pathLst>
              <a:path extrusionOk="0" h="1379034" w="1610337">
                <a:moveTo>
                  <a:pt x="0" y="0"/>
                </a:moveTo>
                <a:lnTo>
                  <a:pt x="1610338" y="0"/>
                </a:lnTo>
                <a:lnTo>
                  <a:pt x="1610338" y="1379034"/>
                </a:lnTo>
                <a:lnTo>
                  <a:pt x="0" y="1379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32"/>
          <p:cNvSpPr/>
          <p:nvPr/>
        </p:nvSpPr>
        <p:spPr>
          <a:xfrm>
            <a:off x="9579637" y="5699408"/>
            <a:ext cx="1360599" cy="1368061"/>
          </a:xfrm>
          <a:custGeom>
            <a:rect b="b" l="l" r="r" t="t"/>
            <a:pathLst>
              <a:path extrusionOk="0" h="1368061" w="1360599">
                <a:moveTo>
                  <a:pt x="0" y="0"/>
                </a:moveTo>
                <a:lnTo>
                  <a:pt x="1360599" y="0"/>
                </a:lnTo>
                <a:lnTo>
                  <a:pt x="1360599" y="1368061"/>
                </a:lnTo>
                <a:lnTo>
                  <a:pt x="0" y="1368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32"/>
          <p:cNvSpPr/>
          <p:nvPr/>
        </p:nvSpPr>
        <p:spPr>
          <a:xfrm>
            <a:off x="15033146" y="8095988"/>
            <a:ext cx="1673485" cy="1162312"/>
          </a:xfrm>
          <a:custGeom>
            <a:rect b="b" l="l" r="r" t="t"/>
            <a:pathLst>
              <a:path extrusionOk="0" h="1162312" w="1673485">
                <a:moveTo>
                  <a:pt x="0" y="0"/>
                </a:moveTo>
                <a:lnTo>
                  <a:pt x="1673486" y="0"/>
                </a:lnTo>
                <a:lnTo>
                  <a:pt x="1673486" y="1162312"/>
                </a:lnTo>
                <a:lnTo>
                  <a:pt x="0" y="1162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32"/>
          <p:cNvSpPr txBox="1"/>
          <p:nvPr/>
        </p:nvSpPr>
        <p:spPr>
          <a:xfrm>
            <a:off x="11635081" y="626086"/>
            <a:ext cx="4743651" cy="431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Paris, France</a:t>
            </a:r>
            <a:endParaRPr/>
          </a:p>
        </p:txBody>
      </p:sp>
      <p:sp>
        <p:nvSpPr>
          <p:cNvPr id="985" name="Google Shape;985;p32"/>
          <p:cNvSpPr txBox="1"/>
          <p:nvPr/>
        </p:nvSpPr>
        <p:spPr>
          <a:xfrm>
            <a:off x="11662102" y="3690913"/>
            <a:ext cx="2886944" cy="44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WINDY</a:t>
            </a:r>
            <a:endParaRPr/>
          </a:p>
        </p:txBody>
      </p:sp>
      <p:sp>
        <p:nvSpPr>
          <p:cNvPr id="986" name="Google Shape;986;p32"/>
          <p:cNvSpPr txBox="1"/>
          <p:nvPr/>
        </p:nvSpPr>
        <p:spPr>
          <a:xfrm>
            <a:off x="11635081" y="1234092"/>
            <a:ext cx="4308679" cy="721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3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SUNDAY</a:t>
            </a:r>
            <a:endParaRPr/>
          </a:p>
        </p:txBody>
      </p:sp>
      <p:sp>
        <p:nvSpPr>
          <p:cNvPr id="987" name="Google Shape;987;p32"/>
          <p:cNvSpPr txBox="1"/>
          <p:nvPr/>
        </p:nvSpPr>
        <p:spPr>
          <a:xfrm>
            <a:off x="11635081" y="1635280"/>
            <a:ext cx="5071551" cy="1939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5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27°C</a:t>
            </a:r>
            <a:endParaRPr/>
          </a:p>
        </p:txBody>
      </p:sp>
      <p:sp>
        <p:nvSpPr>
          <p:cNvPr id="988" name="Google Shape;988;p32"/>
          <p:cNvSpPr txBox="1"/>
          <p:nvPr/>
        </p:nvSpPr>
        <p:spPr>
          <a:xfrm>
            <a:off x="12828886" y="5686313"/>
            <a:ext cx="1906001" cy="35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4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WEDNESDAY </a:t>
            </a:r>
            <a:endParaRPr/>
          </a:p>
        </p:txBody>
      </p:sp>
      <p:sp>
        <p:nvSpPr>
          <p:cNvPr id="989" name="Google Shape;989;p32"/>
          <p:cNvSpPr txBox="1"/>
          <p:nvPr/>
        </p:nvSpPr>
        <p:spPr>
          <a:xfrm>
            <a:off x="12828886" y="6673935"/>
            <a:ext cx="1906001" cy="285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9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Sunny</a:t>
            </a:r>
            <a:endParaRPr/>
          </a:p>
        </p:txBody>
      </p:sp>
      <p:sp>
        <p:nvSpPr>
          <p:cNvPr id="990" name="Google Shape;990;p32"/>
          <p:cNvSpPr txBox="1"/>
          <p:nvPr/>
        </p:nvSpPr>
        <p:spPr>
          <a:xfrm>
            <a:off x="12818499" y="8026535"/>
            <a:ext cx="1906001" cy="35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4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SATURDAY </a:t>
            </a:r>
            <a:endParaRPr/>
          </a:p>
        </p:txBody>
      </p:sp>
      <p:sp>
        <p:nvSpPr>
          <p:cNvPr id="991" name="Google Shape;991;p32"/>
          <p:cNvSpPr txBox="1"/>
          <p:nvPr/>
        </p:nvSpPr>
        <p:spPr>
          <a:xfrm>
            <a:off x="12828886" y="6074369"/>
            <a:ext cx="2597538" cy="579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86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16°C</a:t>
            </a:r>
            <a:endParaRPr/>
          </a:p>
        </p:txBody>
      </p:sp>
      <p:sp>
        <p:nvSpPr>
          <p:cNvPr id="992" name="Google Shape;992;p32"/>
          <p:cNvSpPr txBox="1"/>
          <p:nvPr/>
        </p:nvSpPr>
        <p:spPr>
          <a:xfrm>
            <a:off x="12818499" y="8439596"/>
            <a:ext cx="2597538" cy="579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86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17°C</a:t>
            </a:r>
            <a:endParaRPr/>
          </a:p>
        </p:txBody>
      </p:sp>
      <p:sp>
        <p:nvSpPr>
          <p:cNvPr id="993" name="Google Shape;993;p32"/>
          <p:cNvSpPr txBox="1"/>
          <p:nvPr/>
        </p:nvSpPr>
        <p:spPr>
          <a:xfrm>
            <a:off x="12818499" y="9026176"/>
            <a:ext cx="1906001" cy="285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9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Cloudy</a:t>
            </a:r>
            <a:endParaRPr/>
          </a:p>
        </p:txBody>
      </p:sp>
      <p:sp>
        <p:nvSpPr>
          <p:cNvPr id="994" name="Google Shape;994;p32"/>
          <p:cNvSpPr txBox="1"/>
          <p:nvPr/>
        </p:nvSpPr>
        <p:spPr>
          <a:xfrm>
            <a:off x="7081611" y="5673811"/>
            <a:ext cx="1906001" cy="35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4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TUESDAY</a:t>
            </a:r>
            <a:endParaRPr/>
          </a:p>
        </p:txBody>
      </p:sp>
      <p:sp>
        <p:nvSpPr>
          <p:cNvPr id="995" name="Google Shape;995;p32"/>
          <p:cNvSpPr txBox="1"/>
          <p:nvPr/>
        </p:nvSpPr>
        <p:spPr>
          <a:xfrm>
            <a:off x="7081611" y="6661433"/>
            <a:ext cx="1906001" cy="285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9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Snowy</a:t>
            </a:r>
            <a:endParaRPr/>
          </a:p>
        </p:txBody>
      </p:sp>
      <p:sp>
        <p:nvSpPr>
          <p:cNvPr id="996" name="Google Shape;996;p32"/>
          <p:cNvSpPr txBox="1"/>
          <p:nvPr/>
        </p:nvSpPr>
        <p:spPr>
          <a:xfrm>
            <a:off x="7071224" y="8026535"/>
            <a:ext cx="1906001" cy="35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4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FRIDAY</a:t>
            </a:r>
            <a:endParaRPr/>
          </a:p>
        </p:txBody>
      </p:sp>
      <p:sp>
        <p:nvSpPr>
          <p:cNvPr id="997" name="Google Shape;997;p32"/>
          <p:cNvSpPr txBox="1"/>
          <p:nvPr/>
        </p:nvSpPr>
        <p:spPr>
          <a:xfrm>
            <a:off x="7081611" y="6061867"/>
            <a:ext cx="2597538" cy="579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86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15°C</a:t>
            </a:r>
            <a:endParaRPr/>
          </a:p>
        </p:txBody>
      </p:sp>
      <p:sp>
        <p:nvSpPr>
          <p:cNvPr id="998" name="Google Shape;998;p32"/>
          <p:cNvSpPr txBox="1"/>
          <p:nvPr/>
        </p:nvSpPr>
        <p:spPr>
          <a:xfrm>
            <a:off x="7071224" y="8427093"/>
            <a:ext cx="2597538" cy="579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86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18°C</a:t>
            </a:r>
            <a:endParaRPr/>
          </a:p>
        </p:txBody>
      </p:sp>
      <p:sp>
        <p:nvSpPr>
          <p:cNvPr id="999" name="Google Shape;999;p32"/>
          <p:cNvSpPr txBox="1"/>
          <p:nvPr/>
        </p:nvSpPr>
        <p:spPr>
          <a:xfrm>
            <a:off x="7071224" y="9013674"/>
            <a:ext cx="1906001" cy="285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9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Windy</a:t>
            </a:r>
            <a:endParaRPr/>
          </a:p>
        </p:txBody>
      </p:sp>
      <p:sp>
        <p:nvSpPr>
          <p:cNvPr id="1000" name="Google Shape;1000;p32"/>
          <p:cNvSpPr txBox="1"/>
          <p:nvPr/>
        </p:nvSpPr>
        <p:spPr>
          <a:xfrm>
            <a:off x="1334336" y="5661308"/>
            <a:ext cx="1906001" cy="35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4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MONDAY</a:t>
            </a:r>
            <a:endParaRPr/>
          </a:p>
        </p:txBody>
      </p:sp>
      <p:sp>
        <p:nvSpPr>
          <p:cNvPr id="1001" name="Google Shape;1001;p32"/>
          <p:cNvSpPr txBox="1"/>
          <p:nvPr/>
        </p:nvSpPr>
        <p:spPr>
          <a:xfrm>
            <a:off x="1334336" y="6648931"/>
            <a:ext cx="1906001" cy="285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9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Rainy</a:t>
            </a:r>
            <a:endParaRPr/>
          </a:p>
        </p:txBody>
      </p:sp>
      <p:sp>
        <p:nvSpPr>
          <p:cNvPr id="1002" name="Google Shape;1002;p32"/>
          <p:cNvSpPr txBox="1"/>
          <p:nvPr/>
        </p:nvSpPr>
        <p:spPr>
          <a:xfrm>
            <a:off x="1323949" y="8026535"/>
            <a:ext cx="1906001" cy="35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74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THURSDAY</a:t>
            </a:r>
            <a:endParaRPr/>
          </a:p>
        </p:txBody>
      </p:sp>
      <p:sp>
        <p:nvSpPr>
          <p:cNvPr id="1003" name="Google Shape;1003;p32"/>
          <p:cNvSpPr txBox="1"/>
          <p:nvPr/>
        </p:nvSpPr>
        <p:spPr>
          <a:xfrm>
            <a:off x="1334336" y="6049364"/>
            <a:ext cx="1916388" cy="579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86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19°C</a:t>
            </a:r>
            <a:endParaRPr/>
          </a:p>
        </p:txBody>
      </p:sp>
      <p:sp>
        <p:nvSpPr>
          <p:cNvPr id="1004" name="Google Shape;1004;p32"/>
          <p:cNvSpPr txBox="1"/>
          <p:nvPr/>
        </p:nvSpPr>
        <p:spPr>
          <a:xfrm>
            <a:off x="1323949" y="8414591"/>
            <a:ext cx="2597538" cy="579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86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15°C</a:t>
            </a:r>
            <a:endParaRPr/>
          </a:p>
        </p:txBody>
      </p:sp>
      <p:sp>
        <p:nvSpPr>
          <p:cNvPr id="1005" name="Google Shape;1005;p32"/>
          <p:cNvSpPr txBox="1"/>
          <p:nvPr/>
        </p:nvSpPr>
        <p:spPr>
          <a:xfrm>
            <a:off x="1323949" y="9001172"/>
            <a:ext cx="1906001" cy="285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9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Partly Cloudy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33"/>
          <p:cNvPicPr preferRelativeResize="0"/>
          <p:nvPr/>
        </p:nvPicPr>
        <p:blipFill rotWithShape="1">
          <a:blip r:embed="rId3">
            <a:alphaModFix/>
          </a:blip>
          <a:srcRect b="657" l="0" r="0" t="657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1" name="Google Shape;1011;p33"/>
          <p:cNvGrpSpPr/>
          <p:nvPr/>
        </p:nvGrpSpPr>
        <p:grpSpPr>
          <a:xfrm>
            <a:off x="7600950" y="1246581"/>
            <a:ext cx="10687050" cy="708706"/>
            <a:chOff x="0" y="0"/>
            <a:chExt cx="2814696" cy="186655"/>
          </a:xfrm>
        </p:grpSpPr>
        <p:sp>
          <p:nvSpPr>
            <p:cNvPr id="1012" name="Google Shape;1012;p33"/>
            <p:cNvSpPr/>
            <p:nvPr/>
          </p:nvSpPr>
          <p:spPr>
            <a:xfrm>
              <a:off x="0" y="0"/>
              <a:ext cx="2814696" cy="186655"/>
            </a:xfrm>
            <a:custGeom>
              <a:rect b="b" l="l" r="r" t="t"/>
              <a:pathLst>
                <a:path extrusionOk="0" h="186655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86655"/>
                  </a:lnTo>
                  <a:lnTo>
                    <a:pt x="0" y="186655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33"/>
            <p:cNvSpPr txBox="1"/>
            <p:nvPr/>
          </p:nvSpPr>
          <p:spPr>
            <a:xfrm>
              <a:off x="0" y="47625"/>
              <a:ext cx="2814696" cy="1390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4" name="Google Shape;1014;p33"/>
          <p:cNvGrpSpPr/>
          <p:nvPr/>
        </p:nvGrpSpPr>
        <p:grpSpPr>
          <a:xfrm>
            <a:off x="7600950" y="1955287"/>
            <a:ext cx="10687050" cy="512388"/>
            <a:chOff x="0" y="0"/>
            <a:chExt cx="2814696" cy="134950"/>
          </a:xfrm>
        </p:grpSpPr>
        <p:sp>
          <p:nvSpPr>
            <p:cNvPr id="1015" name="Google Shape;1015;p33"/>
            <p:cNvSpPr/>
            <p:nvPr/>
          </p:nvSpPr>
          <p:spPr>
            <a:xfrm>
              <a:off x="0" y="0"/>
              <a:ext cx="2814696" cy="134950"/>
            </a:xfrm>
            <a:custGeom>
              <a:rect b="b" l="l" r="r" t="t"/>
              <a:pathLst>
                <a:path extrusionOk="0" h="134950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34950"/>
                  </a:lnTo>
                  <a:lnTo>
                    <a:pt x="0" y="1349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3"/>
            <p:cNvSpPr txBox="1"/>
            <p:nvPr/>
          </p:nvSpPr>
          <p:spPr>
            <a:xfrm>
              <a:off x="0" y="47625"/>
              <a:ext cx="2814696" cy="87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7" name="Google Shape;1017;p33"/>
          <p:cNvGrpSpPr/>
          <p:nvPr/>
        </p:nvGrpSpPr>
        <p:grpSpPr>
          <a:xfrm>
            <a:off x="7600950" y="2467675"/>
            <a:ext cx="1790401" cy="2261565"/>
            <a:chOff x="0" y="0"/>
            <a:chExt cx="471546" cy="595638"/>
          </a:xfrm>
        </p:grpSpPr>
        <p:sp>
          <p:nvSpPr>
            <p:cNvPr id="1018" name="Google Shape;1018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0" name="Google Shape;1020;p33"/>
          <p:cNvGrpSpPr/>
          <p:nvPr/>
        </p:nvGrpSpPr>
        <p:grpSpPr>
          <a:xfrm>
            <a:off x="9391351" y="2467675"/>
            <a:ext cx="1790401" cy="2261565"/>
            <a:chOff x="0" y="0"/>
            <a:chExt cx="471546" cy="595638"/>
          </a:xfrm>
        </p:grpSpPr>
        <p:sp>
          <p:nvSpPr>
            <p:cNvPr id="1021" name="Google Shape;1021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3" name="Google Shape;1023;p33"/>
          <p:cNvGrpSpPr/>
          <p:nvPr/>
        </p:nvGrpSpPr>
        <p:grpSpPr>
          <a:xfrm>
            <a:off x="11181753" y="2467675"/>
            <a:ext cx="1790401" cy="2261565"/>
            <a:chOff x="0" y="0"/>
            <a:chExt cx="471546" cy="595638"/>
          </a:xfrm>
        </p:grpSpPr>
        <p:sp>
          <p:nvSpPr>
            <p:cNvPr id="1024" name="Google Shape;1024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6" name="Google Shape;1026;p33"/>
          <p:cNvGrpSpPr/>
          <p:nvPr/>
        </p:nvGrpSpPr>
        <p:grpSpPr>
          <a:xfrm>
            <a:off x="12972154" y="2467675"/>
            <a:ext cx="1790401" cy="2261565"/>
            <a:chOff x="0" y="0"/>
            <a:chExt cx="471546" cy="595638"/>
          </a:xfrm>
        </p:grpSpPr>
        <p:sp>
          <p:nvSpPr>
            <p:cNvPr id="1027" name="Google Shape;1027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33"/>
          <p:cNvGrpSpPr/>
          <p:nvPr/>
        </p:nvGrpSpPr>
        <p:grpSpPr>
          <a:xfrm>
            <a:off x="14762556" y="2467675"/>
            <a:ext cx="1790401" cy="2261565"/>
            <a:chOff x="0" y="0"/>
            <a:chExt cx="471546" cy="595638"/>
          </a:xfrm>
        </p:grpSpPr>
        <p:sp>
          <p:nvSpPr>
            <p:cNvPr id="1030" name="Google Shape;1030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32" name="Google Shape;1032;p33"/>
          <p:cNvCxnSpPr/>
          <p:nvPr/>
        </p:nvCxnSpPr>
        <p:spPr>
          <a:xfrm>
            <a:off x="9391351" y="2467675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3" name="Google Shape;1033;p33"/>
          <p:cNvCxnSpPr/>
          <p:nvPr/>
        </p:nvCxnSpPr>
        <p:spPr>
          <a:xfrm>
            <a:off x="11176990" y="2467675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4" name="Google Shape;1034;p33"/>
          <p:cNvCxnSpPr/>
          <p:nvPr/>
        </p:nvCxnSpPr>
        <p:spPr>
          <a:xfrm>
            <a:off x="12962629" y="2467675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5" name="Google Shape;1035;p33"/>
          <p:cNvCxnSpPr/>
          <p:nvPr/>
        </p:nvCxnSpPr>
        <p:spPr>
          <a:xfrm>
            <a:off x="14748268" y="2467675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36" name="Google Shape;1036;p33"/>
          <p:cNvGrpSpPr/>
          <p:nvPr/>
        </p:nvGrpSpPr>
        <p:grpSpPr>
          <a:xfrm>
            <a:off x="7591724" y="3429633"/>
            <a:ext cx="1790401" cy="1299606"/>
            <a:chOff x="0" y="0"/>
            <a:chExt cx="471546" cy="342283"/>
          </a:xfrm>
        </p:grpSpPr>
        <p:sp>
          <p:nvSpPr>
            <p:cNvPr id="1037" name="Google Shape;1037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9" name="Google Shape;1039;p33"/>
          <p:cNvGrpSpPr/>
          <p:nvPr/>
        </p:nvGrpSpPr>
        <p:grpSpPr>
          <a:xfrm>
            <a:off x="9400578" y="3429633"/>
            <a:ext cx="1790401" cy="1299606"/>
            <a:chOff x="0" y="0"/>
            <a:chExt cx="471546" cy="342283"/>
          </a:xfrm>
        </p:grpSpPr>
        <p:sp>
          <p:nvSpPr>
            <p:cNvPr id="1040" name="Google Shape;1040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2" name="Google Shape;1042;p33"/>
          <p:cNvGrpSpPr/>
          <p:nvPr/>
        </p:nvGrpSpPr>
        <p:grpSpPr>
          <a:xfrm>
            <a:off x="11200504" y="3429633"/>
            <a:ext cx="1790401" cy="1299606"/>
            <a:chOff x="0" y="0"/>
            <a:chExt cx="471546" cy="342283"/>
          </a:xfrm>
        </p:grpSpPr>
        <p:sp>
          <p:nvSpPr>
            <p:cNvPr id="1043" name="Google Shape;1043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5" name="Google Shape;1045;p33"/>
          <p:cNvGrpSpPr/>
          <p:nvPr/>
        </p:nvGrpSpPr>
        <p:grpSpPr>
          <a:xfrm>
            <a:off x="12938966" y="3429633"/>
            <a:ext cx="1790401" cy="1299606"/>
            <a:chOff x="0" y="0"/>
            <a:chExt cx="471546" cy="342283"/>
          </a:xfrm>
        </p:grpSpPr>
        <p:sp>
          <p:nvSpPr>
            <p:cNvPr id="1046" name="Google Shape;1046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8" name="Google Shape;1048;p33"/>
          <p:cNvGrpSpPr/>
          <p:nvPr/>
        </p:nvGrpSpPr>
        <p:grpSpPr>
          <a:xfrm>
            <a:off x="14762556" y="3429633"/>
            <a:ext cx="1790401" cy="1299606"/>
            <a:chOff x="0" y="0"/>
            <a:chExt cx="471546" cy="342283"/>
          </a:xfrm>
        </p:grpSpPr>
        <p:sp>
          <p:nvSpPr>
            <p:cNvPr id="1049" name="Google Shape;1049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1" name="Google Shape;1051;p33"/>
          <p:cNvSpPr/>
          <p:nvPr/>
        </p:nvSpPr>
        <p:spPr>
          <a:xfrm>
            <a:off x="7923355" y="2552351"/>
            <a:ext cx="1127139" cy="792606"/>
          </a:xfrm>
          <a:custGeom>
            <a:rect b="b" l="l" r="r" t="t"/>
            <a:pathLst>
              <a:path extrusionOk="0" h="792606" w="1127139">
                <a:moveTo>
                  <a:pt x="0" y="0"/>
                </a:moveTo>
                <a:lnTo>
                  <a:pt x="1127139" y="0"/>
                </a:lnTo>
                <a:lnTo>
                  <a:pt x="1127139" y="792606"/>
                </a:lnTo>
                <a:lnTo>
                  <a:pt x="0" y="79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33"/>
          <p:cNvSpPr/>
          <p:nvPr/>
        </p:nvSpPr>
        <p:spPr>
          <a:xfrm>
            <a:off x="9844694" y="2542834"/>
            <a:ext cx="878953" cy="811641"/>
          </a:xfrm>
          <a:custGeom>
            <a:rect b="b" l="l" r="r" t="t"/>
            <a:pathLst>
              <a:path extrusionOk="0" h="811641" w="878953">
                <a:moveTo>
                  <a:pt x="0" y="0"/>
                </a:moveTo>
                <a:lnTo>
                  <a:pt x="878954" y="0"/>
                </a:lnTo>
                <a:lnTo>
                  <a:pt x="878954" y="811641"/>
                </a:lnTo>
                <a:lnTo>
                  <a:pt x="0" y="8116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33"/>
          <p:cNvSpPr/>
          <p:nvPr/>
        </p:nvSpPr>
        <p:spPr>
          <a:xfrm>
            <a:off x="11656014" y="2542834"/>
            <a:ext cx="879382" cy="811641"/>
          </a:xfrm>
          <a:custGeom>
            <a:rect b="b" l="l" r="r" t="t"/>
            <a:pathLst>
              <a:path extrusionOk="0" h="811641" w="879382">
                <a:moveTo>
                  <a:pt x="0" y="0"/>
                </a:moveTo>
                <a:lnTo>
                  <a:pt x="879382" y="0"/>
                </a:lnTo>
                <a:lnTo>
                  <a:pt x="879382" y="811641"/>
                </a:lnTo>
                <a:lnTo>
                  <a:pt x="0" y="8116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33"/>
          <p:cNvSpPr/>
          <p:nvPr/>
        </p:nvSpPr>
        <p:spPr>
          <a:xfrm>
            <a:off x="13373314" y="2510943"/>
            <a:ext cx="988081" cy="875423"/>
          </a:xfrm>
          <a:custGeom>
            <a:rect b="b" l="l" r="r" t="t"/>
            <a:pathLst>
              <a:path extrusionOk="0" h="875423" w="988081">
                <a:moveTo>
                  <a:pt x="0" y="0"/>
                </a:moveTo>
                <a:lnTo>
                  <a:pt x="988081" y="0"/>
                </a:lnTo>
                <a:lnTo>
                  <a:pt x="988081" y="875423"/>
                </a:lnTo>
                <a:lnTo>
                  <a:pt x="0" y="875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p33"/>
          <p:cNvSpPr/>
          <p:nvPr/>
        </p:nvSpPr>
        <p:spPr>
          <a:xfrm>
            <a:off x="15238806" y="2557560"/>
            <a:ext cx="906714" cy="782188"/>
          </a:xfrm>
          <a:custGeom>
            <a:rect b="b" l="l" r="r" t="t"/>
            <a:pathLst>
              <a:path extrusionOk="0" h="782188" w="906714">
                <a:moveTo>
                  <a:pt x="0" y="0"/>
                </a:moveTo>
                <a:lnTo>
                  <a:pt x="906714" y="0"/>
                </a:lnTo>
                <a:lnTo>
                  <a:pt x="906714" y="782188"/>
                </a:lnTo>
                <a:lnTo>
                  <a:pt x="0" y="78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6" name="Google Shape;1056;p33"/>
          <p:cNvGrpSpPr/>
          <p:nvPr/>
        </p:nvGrpSpPr>
        <p:grpSpPr>
          <a:xfrm>
            <a:off x="7600054" y="5286076"/>
            <a:ext cx="10687050" cy="708706"/>
            <a:chOff x="0" y="0"/>
            <a:chExt cx="2814696" cy="186655"/>
          </a:xfrm>
        </p:grpSpPr>
        <p:sp>
          <p:nvSpPr>
            <p:cNvPr id="1057" name="Google Shape;1057;p33"/>
            <p:cNvSpPr/>
            <p:nvPr/>
          </p:nvSpPr>
          <p:spPr>
            <a:xfrm>
              <a:off x="0" y="0"/>
              <a:ext cx="2814696" cy="186655"/>
            </a:xfrm>
            <a:custGeom>
              <a:rect b="b" l="l" r="r" t="t"/>
              <a:pathLst>
                <a:path extrusionOk="0" h="186655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86655"/>
                  </a:lnTo>
                  <a:lnTo>
                    <a:pt x="0" y="186655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33"/>
            <p:cNvSpPr txBox="1"/>
            <p:nvPr/>
          </p:nvSpPr>
          <p:spPr>
            <a:xfrm>
              <a:off x="0" y="47625"/>
              <a:ext cx="2814696" cy="1390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9" name="Google Shape;1059;p33"/>
          <p:cNvGrpSpPr/>
          <p:nvPr/>
        </p:nvGrpSpPr>
        <p:grpSpPr>
          <a:xfrm>
            <a:off x="7600054" y="5994783"/>
            <a:ext cx="10687050" cy="512388"/>
            <a:chOff x="0" y="0"/>
            <a:chExt cx="2814696" cy="134950"/>
          </a:xfrm>
        </p:grpSpPr>
        <p:sp>
          <p:nvSpPr>
            <p:cNvPr id="1060" name="Google Shape;1060;p33"/>
            <p:cNvSpPr/>
            <p:nvPr/>
          </p:nvSpPr>
          <p:spPr>
            <a:xfrm>
              <a:off x="0" y="0"/>
              <a:ext cx="2814696" cy="134950"/>
            </a:xfrm>
            <a:custGeom>
              <a:rect b="b" l="l" r="r" t="t"/>
              <a:pathLst>
                <a:path extrusionOk="0" h="134950" w="2814696">
                  <a:moveTo>
                    <a:pt x="0" y="0"/>
                  </a:moveTo>
                  <a:lnTo>
                    <a:pt x="2814696" y="0"/>
                  </a:lnTo>
                  <a:lnTo>
                    <a:pt x="2814696" y="134950"/>
                  </a:lnTo>
                  <a:lnTo>
                    <a:pt x="0" y="1349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33"/>
            <p:cNvSpPr txBox="1"/>
            <p:nvPr/>
          </p:nvSpPr>
          <p:spPr>
            <a:xfrm>
              <a:off x="0" y="47625"/>
              <a:ext cx="2814696" cy="87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2" name="Google Shape;1062;p33"/>
          <p:cNvGrpSpPr/>
          <p:nvPr/>
        </p:nvGrpSpPr>
        <p:grpSpPr>
          <a:xfrm>
            <a:off x="7600054" y="6507171"/>
            <a:ext cx="1790401" cy="2261565"/>
            <a:chOff x="0" y="0"/>
            <a:chExt cx="471546" cy="595638"/>
          </a:xfrm>
        </p:grpSpPr>
        <p:sp>
          <p:nvSpPr>
            <p:cNvPr id="1063" name="Google Shape;1063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390456" y="6507171"/>
            <a:ext cx="1790401" cy="2261565"/>
            <a:chOff x="0" y="0"/>
            <a:chExt cx="471546" cy="595638"/>
          </a:xfrm>
        </p:grpSpPr>
        <p:sp>
          <p:nvSpPr>
            <p:cNvPr id="1066" name="Google Shape;1066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8" name="Google Shape;1068;p33"/>
          <p:cNvGrpSpPr/>
          <p:nvPr/>
        </p:nvGrpSpPr>
        <p:grpSpPr>
          <a:xfrm>
            <a:off x="11180857" y="6507171"/>
            <a:ext cx="1790401" cy="2261565"/>
            <a:chOff x="0" y="0"/>
            <a:chExt cx="471546" cy="595638"/>
          </a:xfrm>
        </p:grpSpPr>
        <p:sp>
          <p:nvSpPr>
            <p:cNvPr id="1069" name="Google Shape;1069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1" name="Google Shape;1071;p33"/>
          <p:cNvGrpSpPr/>
          <p:nvPr/>
        </p:nvGrpSpPr>
        <p:grpSpPr>
          <a:xfrm>
            <a:off x="12971258" y="6507171"/>
            <a:ext cx="1790401" cy="2261565"/>
            <a:chOff x="0" y="0"/>
            <a:chExt cx="471546" cy="595638"/>
          </a:xfrm>
        </p:grpSpPr>
        <p:sp>
          <p:nvSpPr>
            <p:cNvPr id="1072" name="Google Shape;1072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4" name="Google Shape;1074;p33"/>
          <p:cNvGrpSpPr/>
          <p:nvPr/>
        </p:nvGrpSpPr>
        <p:grpSpPr>
          <a:xfrm>
            <a:off x="14761660" y="6507171"/>
            <a:ext cx="1790401" cy="2261565"/>
            <a:chOff x="0" y="0"/>
            <a:chExt cx="471546" cy="595638"/>
          </a:xfrm>
        </p:grpSpPr>
        <p:sp>
          <p:nvSpPr>
            <p:cNvPr id="1075" name="Google Shape;1075;p33"/>
            <p:cNvSpPr/>
            <p:nvPr/>
          </p:nvSpPr>
          <p:spPr>
            <a:xfrm>
              <a:off x="0" y="0"/>
              <a:ext cx="471546" cy="595638"/>
            </a:xfrm>
            <a:custGeom>
              <a:rect b="b" l="l" r="r" t="t"/>
              <a:pathLst>
                <a:path extrusionOk="0" h="595638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595638"/>
                  </a:lnTo>
                  <a:lnTo>
                    <a:pt x="0" y="595638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33"/>
            <p:cNvSpPr txBox="1"/>
            <p:nvPr/>
          </p:nvSpPr>
          <p:spPr>
            <a:xfrm>
              <a:off x="0" y="47625"/>
              <a:ext cx="471546" cy="548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77" name="Google Shape;1077;p33"/>
          <p:cNvCxnSpPr/>
          <p:nvPr/>
        </p:nvCxnSpPr>
        <p:spPr>
          <a:xfrm>
            <a:off x="9390456" y="6507171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8" name="Google Shape;1078;p33"/>
          <p:cNvCxnSpPr/>
          <p:nvPr/>
        </p:nvCxnSpPr>
        <p:spPr>
          <a:xfrm>
            <a:off x="11176095" y="6507171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9" name="Google Shape;1079;p33"/>
          <p:cNvCxnSpPr/>
          <p:nvPr/>
        </p:nvCxnSpPr>
        <p:spPr>
          <a:xfrm>
            <a:off x="12961733" y="6507171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0" name="Google Shape;1080;p33"/>
          <p:cNvCxnSpPr/>
          <p:nvPr/>
        </p:nvCxnSpPr>
        <p:spPr>
          <a:xfrm>
            <a:off x="14747372" y="6507171"/>
            <a:ext cx="0" cy="226156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81" name="Google Shape;1081;p33"/>
          <p:cNvGrpSpPr/>
          <p:nvPr/>
        </p:nvGrpSpPr>
        <p:grpSpPr>
          <a:xfrm>
            <a:off x="7590828" y="7469129"/>
            <a:ext cx="1790401" cy="1299606"/>
            <a:chOff x="0" y="0"/>
            <a:chExt cx="471546" cy="342283"/>
          </a:xfrm>
        </p:grpSpPr>
        <p:sp>
          <p:nvSpPr>
            <p:cNvPr id="1082" name="Google Shape;1082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4" name="Google Shape;1084;p33"/>
          <p:cNvGrpSpPr/>
          <p:nvPr/>
        </p:nvGrpSpPr>
        <p:grpSpPr>
          <a:xfrm>
            <a:off x="9399682" y="7469129"/>
            <a:ext cx="1790401" cy="1299606"/>
            <a:chOff x="0" y="0"/>
            <a:chExt cx="471546" cy="342283"/>
          </a:xfrm>
        </p:grpSpPr>
        <p:sp>
          <p:nvSpPr>
            <p:cNvPr id="1085" name="Google Shape;1085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7" name="Google Shape;1087;p33"/>
          <p:cNvGrpSpPr/>
          <p:nvPr/>
        </p:nvGrpSpPr>
        <p:grpSpPr>
          <a:xfrm>
            <a:off x="11199608" y="7469129"/>
            <a:ext cx="1790401" cy="1299606"/>
            <a:chOff x="0" y="0"/>
            <a:chExt cx="471546" cy="342283"/>
          </a:xfrm>
        </p:grpSpPr>
        <p:sp>
          <p:nvSpPr>
            <p:cNvPr id="1088" name="Google Shape;1088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0" name="Google Shape;1090;p33"/>
          <p:cNvGrpSpPr/>
          <p:nvPr/>
        </p:nvGrpSpPr>
        <p:grpSpPr>
          <a:xfrm>
            <a:off x="12938070" y="7469129"/>
            <a:ext cx="1790401" cy="1299606"/>
            <a:chOff x="0" y="0"/>
            <a:chExt cx="471546" cy="342283"/>
          </a:xfrm>
        </p:grpSpPr>
        <p:sp>
          <p:nvSpPr>
            <p:cNvPr id="1091" name="Google Shape;1091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3" name="Google Shape;1093;p33"/>
          <p:cNvGrpSpPr/>
          <p:nvPr/>
        </p:nvGrpSpPr>
        <p:grpSpPr>
          <a:xfrm>
            <a:off x="14761660" y="7469129"/>
            <a:ext cx="1790401" cy="1299606"/>
            <a:chOff x="0" y="0"/>
            <a:chExt cx="471546" cy="342283"/>
          </a:xfrm>
        </p:grpSpPr>
        <p:sp>
          <p:nvSpPr>
            <p:cNvPr id="1094" name="Google Shape;1094;p33"/>
            <p:cNvSpPr/>
            <p:nvPr/>
          </p:nvSpPr>
          <p:spPr>
            <a:xfrm>
              <a:off x="0" y="0"/>
              <a:ext cx="471546" cy="342283"/>
            </a:xfrm>
            <a:custGeom>
              <a:rect b="b" l="l" r="r" t="t"/>
              <a:pathLst>
                <a:path extrusionOk="0" h="342283" w="471546">
                  <a:moveTo>
                    <a:pt x="0" y="0"/>
                  </a:moveTo>
                  <a:lnTo>
                    <a:pt x="471546" y="0"/>
                  </a:lnTo>
                  <a:lnTo>
                    <a:pt x="471546" y="342283"/>
                  </a:lnTo>
                  <a:lnTo>
                    <a:pt x="0" y="342283"/>
                  </a:lnTo>
                  <a:close/>
                </a:path>
              </a:pathLst>
            </a:custGeom>
            <a:solidFill>
              <a:srgbClr val="2D9CFE">
                <a:alpha val="1960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33"/>
            <p:cNvSpPr txBox="1"/>
            <p:nvPr/>
          </p:nvSpPr>
          <p:spPr>
            <a:xfrm>
              <a:off x="0" y="47625"/>
              <a:ext cx="471546" cy="294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6" name="Google Shape;1096;p33"/>
          <p:cNvSpPr/>
          <p:nvPr/>
        </p:nvSpPr>
        <p:spPr>
          <a:xfrm>
            <a:off x="7922459" y="6591847"/>
            <a:ext cx="1127139" cy="792606"/>
          </a:xfrm>
          <a:custGeom>
            <a:rect b="b" l="l" r="r" t="t"/>
            <a:pathLst>
              <a:path extrusionOk="0" h="792606" w="1127139">
                <a:moveTo>
                  <a:pt x="0" y="0"/>
                </a:moveTo>
                <a:lnTo>
                  <a:pt x="1127139" y="0"/>
                </a:lnTo>
                <a:lnTo>
                  <a:pt x="1127139" y="792606"/>
                </a:lnTo>
                <a:lnTo>
                  <a:pt x="0" y="79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33"/>
          <p:cNvSpPr/>
          <p:nvPr/>
        </p:nvSpPr>
        <p:spPr>
          <a:xfrm>
            <a:off x="9843798" y="6582329"/>
            <a:ext cx="878953" cy="811641"/>
          </a:xfrm>
          <a:custGeom>
            <a:rect b="b" l="l" r="r" t="t"/>
            <a:pathLst>
              <a:path extrusionOk="0" h="811641" w="878953">
                <a:moveTo>
                  <a:pt x="0" y="0"/>
                </a:moveTo>
                <a:lnTo>
                  <a:pt x="878954" y="0"/>
                </a:lnTo>
                <a:lnTo>
                  <a:pt x="878954" y="811642"/>
                </a:lnTo>
                <a:lnTo>
                  <a:pt x="0" y="811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33"/>
          <p:cNvSpPr/>
          <p:nvPr/>
        </p:nvSpPr>
        <p:spPr>
          <a:xfrm>
            <a:off x="11655118" y="6582329"/>
            <a:ext cx="879382" cy="811641"/>
          </a:xfrm>
          <a:custGeom>
            <a:rect b="b" l="l" r="r" t="t"/>
            <a:pathLst>
              <a:path extrusionOk="0" h="811641" w="879382">
                <a:moveTo>
                  <a:pt x="0" y="0"/>
                </a:moveTo>
                <a:lnTo>
                  <a:pt x="879382" y="0"/>
                </a:lnTo>
                <a:lnTo>
                  <a:pt x="879382" y="811642"/>
                </a:lnTo>
                <a:lnTo>
                  <a:pt x="0" y="811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33"/>
          <p:cNvSpPr/>
          <p:nvPr/>
        </p:nvSpPr>
        <p:spPr>
          <a:xfrm>
            <a:off x="13372419" y="6550438"/>
            <a:ext cx="988081" cy="875423"/>
          </a:xfrm>
          <a:custGeom>
            <a:rect b="b" l="l" r="r" t="t"/>
            <a:pathLst>
              <a:path extrusionOk="0" h="875423" w="988081">
                <a:moveTo>
                  <a:pt x="0" y="0"/>
                </a:moveTo>
                <a:lnTo>
                  <a:pt x="988081" y="0"/>
                </a:lnTo>
                <a:lnTo>
                  <a:pt x="988081" y="875424"/>
                </a:lnTo>
                <a:lnTo>
                  <a:pt x="0" y="875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33"/>
          <p:cNvSpPr/>
          <p:nvPr/>
        </p:nvSpPr>
        <p:spPr>
          <a:xfrm>
            <a:off x="15237910" y="6597056"/>
            <a:ext cx="906714" cy="782188"/>
          </a:xfrm>
          <a:custGeom>
            <a:rect b="b" l="l" r="r" t="t"/>
            <a:pathLst>
              <a:path extrusionOk="0" h="782188" w="906714">
                <a:moveTo>
                  <a:pt x="0" y="0"/>
                </a:moveTo>
                <a:lnTo>
                  <a:pt x="906714" y="0"/>
                </a:lnTo>
                <a:lnTo>
                  <a:pt x="906714" y="782188"/>
                </a:lnTo>
                <a:lnTo>
                  <a:pt x="0" y="78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33"/>
          <p:cNvSpPr/>
          <p:nvPr/>
        </p:nvSpPr>
        <p:spPr>
          <a:xfrm>
            <a:off x="-1015749" y="1955287"/>
            <a:ext cx="8330352" cy="9606227"/>
          </a:xfrm>
          <a:custGeom>
            <a:rect b="b" l="l" r="r" t="t"/>
            <a:pathLst>
              <a:path extrusionOk="0" h="9606227" w="8330352">
                <a:moveTo>
                  <a:pt x="0" y="0"/>
                </a:moveTo>
                <a:lnTo>
                  <a:pt x="8330352" y="0"/>
                </a:lnTo>
                <a:lnTo>
                  <a:pt x="8330352" y="9606227"/>
                </a:lnTo>
                <a:lnTo>
                  <a:pt x="0" y="9606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116928" r="-38525" t="-4759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33"/>
          <p:cNvSpPr txBox="1"/>
          <p:nvPr/>
        </p:nvSpPr>
        <p:spPr>
          <a:xfrm>
            <a:off x="7885828" y="2076226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MON</a:t>
            </a:r>
            <a:endParaRPr/>
          </a:p>
        </p:txBody>
      </p:sp>
      <p:sp>
        <p:nvSpPr>
          <p:cNvPr id="1103" name="Google Shape;1103;p33"/>
          <p:cNvSpPr txBox="1"/>
          <p:nvPr/>
        </p:nvSpPr>
        <p:spPr>
          <a:xfrm>
            <a:off x="9673848" y="2073340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TUE</a:t>
            </a:r>
            <a:endParaRPr/>
          </a:p>
        </p:txBody>
      </p:sp>
      <p:sp>
        <p:nvSpPr>
          <p:cNvPr id="1104" name="Google Shape;1104;p33"/>
          <p:cNvSpPr txBox="1"/>
          <p:nvPr/>
        </p:nvSpPr>
        <p:spPr>
          <a:xfrm>
            <a:off x="11461868" y="2070454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WED</a:t>
            </a:r>
            <a:endParaRPr/>
          </a:p>
        </p:txBody>
      </p:sp>
      <p:sp>
        <p:nvSpPr>
          <p:cNvPr id="1105" name="Google Shape;1105;p33"/>
          <p:cNvSpPr txBox="1"/>
          <p:nvPr/>
        </p:nvSpPr>
        <p:spPr>
          <a:xfrm>
            <a:off x="13249889" y="2067569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THU</a:t>
            </a:r>
            <a:endParaRPr/>
          </a:p>
        </p:txBody>
      </p:sp>
      <p:sp>
        <p:nvSpPr>
          <p:cNvPr id="1106" name="Google Shape;1106;p33"/>
          <p:cNvSpPr txBox="1"/>
          <p:nvPr/>
        </p:nvSpPr>
        <p:spPr>
          <a:xfrm>
            <a:off x="15037909" y="2064683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FRI</a:t>
            </a:r>
            <a:endParaRPr/>
          </a:p>
        </p:txBody>
      </p:sp>
      <p:sp>
        <p:nvSpPr>
          <p:cNvPr id="1107" name="Google Shape;1107;p33"/>
          <p:cNvSpPr txBox="1"/>
          <p:nvPr/>
        </p:nvSpPr>
        <p:spPr>
          <a:xfrm>
            <a:off x="7963215" y="1414902"/>
            <a:ext cx="2837819" cy="378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PARIS, FRANCE</a:t>
            </a:r>
            <a:endParaRPr/>
          </a:p>
        </p:txBody>
      </p:sp>
      <p:sp>
        <p:nvSpPr>
          <p:cNvPr id="1108" name="Google Shape;1108;p33"/>
          <p:cNvSpPr txBox="1"/>
          <p:nvPr/>
        </p:nvSpPr>
        <p:spPr>
          <a:xfrm>
            <a:off x="7760058" y="3778646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109" name="Google Shape;1109;p33"/>
          <p:cNvSpPr txBox="1"/>
          <p:nvPr/>
        </p:nvSpPr>
        <p:spPr>
          <a:xfrm>
            <a:off x="9559686" y="3778646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+20°</a:t>
            </a:r>
            <a:endParaRPr/>
          </a:p>
        </p:txBody>
      </p:sp>
      <p:sp>
        <p:nvSpPr>
          <p:cNvPr id="1110" name="Google Shape;1110;p33"/>
          <p:cNvSpPr txBox="1"/>
          <p:nvPr/>
        </p:nvSpPr>
        <p:spPr>
          <a:xfrm>
            <a:off x="11359313" y="3778646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111" name="Google Shape;1111;p33"/>
          <p:cNvSpPr txBox="1"/>
          <p:nvPr/>
        </p:nvSpPr>
        <p:spPr>
          <a:xfrm>
            <a:off x="13158941" y="3778646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+21°</a:t>
            </a:r>
            <a:endParaRPr/>
          </a:p>
        </p:txBody>
      </p:sp>
      <p:sp>
        <p:nvSpPr>
          <p:cNvPr id="1112" name="Google Shape;1112;p33"/>
          <p:cNvSpPr txBox="1"/>
          <p:nvPr/>
        </p:nvSpPr>
        <p:spPr>
          <a:xfrm>
            <a:off x="14943531" y="3778646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+13°</a:t>
            </a:r>
            <a:endParaRPr/>
          </a:p>
        </p:txBody>
      </p:sp>
      <p:sp>
        <p:nvSpPr>
          <p:cNvPr id="1113" name="Google Shape;1113;p33"/>
          <p:cNvSpPr txBox="1"/>
          <p:nvPr/>
        </p:nvSpPr>
        <p:spPr>
          <a:xfrm>
            <a:off x="7884932" y="6115722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MON</a:t>
            </a:r>
            <a:endParaRPr/>
          </a:p>
        </p:txBody>
      </p:sp>
      <p:sp>
        <p:nvSpPr>
          <p:cNvPr id="1114" name="Google Shape;1114;p33"/>
          <p:cNvSpPr txBox="1"/>
          <p:nvPr/>
        </p:nvSpPr>
        <p:spPr>
          <a:xfrm>
            <a:off x="9672953" y="6112836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TUE</a:t>
            </a:r>
            <a:endParaRPr/>
          </a:p>
        </p:txBody>
      </p:sp>
      <p:sp>
        <p:nvSpPr>
          <p:cNvPr id="1115" name="Google Shape;1115;p33"/>
          <p:cNvSpPr txBox="1"/>
          <p:nvPr/>
        </p:nvSpPr>
        <p:spPr>
          <a:xfrm>
            <a:off x="11460973" y="6109950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WED</a:t>
            </a:r>
            <a:endParaRPr/>
          </a:p>
        </p:txBody>
      </p:sp>
      <p:sp>
        <p:nvSpPr>
          <p:cNvPr id="1116" name="Google Shape;1116;p33"/>
          <p:cNvSpPr txBox="1"/>
          <p:nvPr/>
        </p:nvSpPr>
        <p:spPr>
          <a:xfrm>
            <a:off x="13248993" y="6107064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THU</a:t>
            </a:r>
            <a:endParaRPr/>
          </a:p>
        </p:txBody>
      </p:sp>
      <p:sp>
        <p:nvSpPr>
          <p:cNvPr id="1117" name="Google Shape;1117;p33"/>
          <p:cNvSpPr txBox="1"/>
          <p:nvPr/>
        </p:nvSpPr>
        <p:spPr>
          <a:xfrm>
            <a:off x="15037013" y="6104179"/>
            <a:ext cx="122064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FRI</a:t>
            </a:r>
            <a:endParaRPr/>
          </a:p>
        </p:txBody>
      </p:sp>
      <p:sp>
        <p:nvSpPr>
          <p:cNvPr id="1118" name="Google Shape;1118;p33"/>
          <p:cNvSpPr txBox="1"/>
          <p:nvPr/>
        </p:nvSpPr>
        <p:spPr>
          <a:xfrm>
            <a:off x="7962320" y="5454398"/>
            <a:ext cx="2837819" cy="378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LYON, FRANCE</a:t>
            </a:r>
            <a:endParaRPr/>
          </a:p>
        </p:txBody>
      </p:sp>
      <p:sp>
        <p:nvSpPr>
          <p:cNvPr id="1119" name="Google Shape;1119;p33"/>
          <p:cNvSpPr txBox="1"/>
          <p:nvPr/>
        </p:nvSpPr>
        <p:spPr>
          <a:xfrm>
            <a:off x="7759162" y="7818142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120" name="Google Shape;1120;p33"/>
          <p:cNvSpPr txBox="1"/>
          <p:nvPr/>
        </p:nvSpPr>
        <p:spPr>
          <a:xfrm>
            <a:off x="9558790" y="7818142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+20°</a:t>
            </a:r>
            <a:endParaRPr/>
          </a:p>
        </p:txBody>
      </p:sp>
      <p:sp>
        <p:nvSpPr>
          <p:cNvPr id="1121" name="Google Shape;1121;p33"/>
          <p:cNvSpPr txBox="1"/>
          <p:nvPr/>
        </p:nvSpPr>
        <p:spPr>
          <a:xfrm>
            <a:off x="11358418" y="7818142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122" name="Google Shape;1122;p33"/>
          <p:cNvSpPr txBox="1"/>
          <p:nvPr/>
        </p:nvSpPr>
        <p:spPr>
          <a:xfrm>
            <a:off x="13158046" y="7818142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+21°</a:t>
            </a:r>
            <a:endParaRPr/>
          </a:p>
        </p:txBody>
      </p:sp>
      <p:sp>
        <p:nvSpPr>
          <p:cNvPr id="1123" name="Google Shape;1123;p33"/>
          <p:cNvSpPr txBox="1"/>
          <p:nvPr/>
        </p:nvSpPr>
        <p:spPr>
          <a:xfrm>
            <a:off x="14942635" y="7818142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+13°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" name="Google Shape;1128;p34"/>
          <p:cNvGrpSpPr/>
          <p:nvPr/>
        </p:nvGrpSpPr>
        <p:grpSpPr>
          <a:xfrm>
            <a:off x="0" y="0"/>
            <a:ext cx="6234185" cy="10287000"/>
            <a:chOff x="0" y="0"/>
            <a:chExt cx="1641925" cy="2709333"/>
          </a:xfrm>
        </p:grpSpPr>
        <p:sp>
          <p:nvSpPr>
            <p:cNvPr id="1129" name="Google Shape;1129;p34"/>
            <p:cNvSpPr/>
            <p:nvPr/>
          </p:nvSpPr>
          <p:spPr>
            <a:xfrm>
              <a:off x="0" y="0"/>
              <a:ext cx="1641925" cy="2709333"/>
            </a:xfrm>
            <a:custGeom>
              <a:rect b="b" l="l" r="r" t="t"/>
              <a:pathLst>
                <a:path extrusionOk="0" h="2709333" w="1641925">
                  <a:moveTo>
                    <a:pt x="0" y="0"/>
                  </a:moveTo>
                  <a:lnTo>
                    <a:pt x="1641925" y="0"/>
                  </a:lnTo>
                  <a:lnTo>
                    <a:pt x="164192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7B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4"/>
            <p:cNvSpPr txBox="1"/>
            <p:nvPr/>
          </p:nvSpPr>
          <p:spPr>
            <a:xfrm>
              <a:off x="0" y="47625"/>
              <a:ext cx="1641925" cy="2661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1" name="Google Shape;1131;p34"/>
          <p:cNvGrpSpPr/>
          <p:nvPr/>
        </p:nvGrpSpPr>
        <p:grpSpPr>
          <a:xfrm>
            <a:off x="16279031" y="0"/>
            <a:ext cx="2008969" cy="10287000"/>
            <a:chOff x="0" y="0"/>
            <a:chExt cx="529111" cy="2709333"/>
          </a:xfrm>
        </p:grpSpPr>
        <p:sp>
          <p:nvSpPr>
            <p:cNvPr id="1132" name="Google Shape;1132;p34"/>
            <p:cNvSpPr/>
            <p:nvPr/>
          </p:nvSpPr>
          <p:spPr>
            <a:xfrm>
              <a:off x="0" y="0"/>
              <a:ext cx="529111" cy="2709333"/>
            </a:xfrm>
            <a:custGeom>
              <a:rect b="b" l="l" r="r" t="t"/>
              <a:pathLst>
                <a:path extrusionOk="0" h="2709333" w="529111">
                  <a:moveTo>
                    <a:pt x="0" y="0"/>
                  </a:moveTo>
                  <a:lnTo>
                    <a:pt x="529111" y="0"/>
                  </a:lnTo>
                  <a:lnTo>
                    <a:pt x="5291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293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4"/>
            <p:cNvSpPr txBox="1"/>
            <p:nvPr/>
          </p:nvSpPr>
          <p:spPr>
            <a:xfrm>
              <a:off x="0" y="47625"/>
              <a:ext cx="529111" cy="2661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4" name="Google Shape;1134;p34"/>
          <p:cNvGrpSpPr/>
          <p:nvPr/>
        </p:nvGrpSpPr>
        <p:grpSpPr>
          <a:xfrm>
            <a:off x="14270062" y="0"/>
            <a:ext cx="2008969" cy="10287000"/>
            <a:chOff x="0" y="0"/>
            <a:chExt cx="529111" cy="2709333"/>
          </a:xfrm>
        </p:grpSpPr>
        <p:sp>
          <p:nvSpPr>
            <p:cNvPr id="1135" name="Google Shape;1135;p34"/>
            <p:cNvSpPr/>
            <p:nvPr/>
          </p:nvSpPr>
          <p:spPr>
            <a:xfrm>
              <a:off x="0" y="0"/>
              <a:ext cx="529111" cy="2709333"/>
            </a:xfrm>
            <a:custGeom>
              <a:rect b="b" l="l" r="r" t="t"/>
              <a:pathLst>
                <a:path extrusionOk="0" h="2709333" w="529111">
                  <a:moveTo>
                    <a:pt x="0" y="0"/>
                  </a:moveTo>
                  <a:lnTo>
                    <a:pt x="529111" y="0"/>
                  </a:lnTo>
                  <a:lnTo>
                    <a:pt x="5291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65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34"/>
            <p:cNvSpPr txBox="1"/>
            <p:nvPr/>
          </p:nvSpPr>
          <p:spPr>
            <a:xfrm>
              <a:off x="0" y="47625"/>
              <a:ext cx="529111" cy="2661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7" name="Google Shape;1137;p34"/>
          <p:cNvGrpSpPr/>
          <p:nvPr/>
        </p:nvGrpSpPr>
        <p:grpSpPr>
          <a:xfrm>
            <a:off x="12261093" y="0"/>
            <a:ext cx="2008969" cy="10287000"/>
            <a:chOff x="0" y="0"/>
            <a:chExt cx="529111" cy="2709333"/>
          </a:xfrm>
        </p:grpSpPr>
        <p:sp>
          <p:nvSpPr>
            <p:cNvPr id="1138" name="Google Shape;1138;p34"/>
            <p:cNvSpPr/>
            <p:nvPr/>
          </p:nvSpPr>
          <p:spPr>
            <a:xfrm>
              <a:off x="0" y="0"/>
              <a:ext cx="529111" cy="2709333"/>
            </a:xfrm>
            <a:custGeom>
              <a:rect b="b" l="l" r="r" t="t"/>
              <a:pathLst>
                <a:path extrusionOk="0" h="2709333" w="529111">
                  <a:moveTo>
                    <a:pt x="0" y="0"/>
                  </a:moveTo>
                  <a:lnTo>
                    <a:pt x="529111" y="0"/>
                  </a:lnTo>
                  <a:lnTo>
                    <a:pt x="5291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27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4"/>
            <p:cNvSpPr txBox="1"/>
            <p:nvPr/>
          </p:nvSpPr>
          <p:spPr>
            <a:xfrm>
              <a:off x="0" y="47625"/>
              <a:ext cx="529111" cy="2661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0" name="Google Shape;1140;p34"/>
          <p:cNvGrpSpPr/>
          <p:nvPr/>
        </p:nvGrpSpPr>
        <p:grpSpPr>
          <a:xfrm>
            <a:off x="10252123" y="0"/>
            <a:ext cx="2008969" cy="10287000"/>
            <a:chOff x="0" y="0"/>
            <a:chExt cx="529111" cy="2709333"/>
          </a:xfrm>
        </p:grpSpPr>
        <p:sp>
          <p:nvSpPr>
            <p:cNvPr id="1141" name="Google Shape;1141;p34"/>
            <p:cNvSpPr/>
            <p:nvPr/>
          </p:nvSpPr>
          <p:spPr>
            <a:xfrm>
              <a:off x="0" y="0"/>
              <a:ext cx="529111" cy="2709333"/>
            </a:xfrm>
            <a:custGeom>
              <a:rect b="b" l="l" r="r" t="t"/>
              <a:pathLst>
                <a:path extrusionOk="0" h="2709333" w="529111">
                  <a:moveTo>
                    <a:pt x="0" y="0"/>
                  </a:moveTo>
                  <a:lnTo>
                    <a:pt x="529111" y="0"/>
                  </a:lnTo>
                  <a:lnTo>
                    <a:pt x="5291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7D9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4"/>
            <p:cNvSpPr txBox="1"/>
            <p:nvPr/>
          </p:nvSpPr>
          <p:spPr>
            <a:xfrm>
              <a:off x="0" y="47625"/>
              <a:ext cx="529111" cy="2661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3" name="Google Shape;1143;p34"/>
          <p:cNvGrpSpPr/>
          <p:nvPr/>
        </p:nvGrpSpPr>
        <p:grpSpPr>
          <a:xfrm>
            <a:off x="8243154" y="0"/>
            <a:ext cx="2008969" cy="10287000"/>
            <a:chOff x="0" y="0"/>
            <a:chExt cx="529111" cy="2709333"/>
          </a:xfrm>
        </p:grpSpPr>
        <p:sp>
          <p:nvSpPr>
            <p:cNvPr id="1144" name="Google Shape;1144;p34"/>
            <p:cNvSpPr/>
            <p:nvPr/>
          </p:nvSpPr>
          <p:spPr>
            <a:xfrm>
              <a:off x="0" y="0"/>
              <a:ext cx="529111" cy="2709333"/>
            </a:xfrm>
            <a:custGeom>
              <a:rect b="b" l="l" r="r" t="t"/>
              <a:pathLst>
                <a:path extrusionOk="0" h="2709333" w="529111">
                  <a:moveTo>
                    <a:pt x="0" y="0"/>
                  </a:moveTo>
                  <a:lnTo>
                    <a:pt x="529111" y="0"/>
                  </a:lnTo>
                  <a:lnTo>
                    <a:pt x="5291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98B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4"/>
            <p:cNvSpPr txBox="1"/>
            <p:nvPr/>
          </p:nvSpPr>
          <p:spPr>
            <a:xfrm>
              <a:off x="0" y="47625"/>
              <a:ext cx="529111" cy="2661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6" name="Google Shape;1146;p34"/>
          <p:cNvGrpSpPr/>
          <p:nvPr/>
        </p:nvGrpSpPr>
        <p:grpSpPr>
          <a:xfrm>
            <a:off x="6234185" y="0"/>
            <a:ext cx="2008969" cy="10287000"/>
            <a:chOff x="0" y="0"/>
            <a:chExt cx="529111" cy="2709333"/>
          </a:xfrm>
        </p:grpSpPr>
        <p:sp>
          <p:nvSpPr>
            <p:cNvPr id="1147" name="Google Shape;1147;p34"/>
            <p:cNvSpPr/>
            <p:nvPr/>
          </p:nvSpPr>
          <p:spPr>
            <a:xfrm>
              <a:off x="0" y="0"/>
              <a:ext cx="529111" cy="2709333"/>
            </a:xfrm>
            <a:custGeom>
              <a:rect b="b" l="l" r="r" t="t"/>
              <a:pathLst>
                <a:path extrusionOk="0" h="2709333" w="529111">
                  <a:moveTo>
                    <a:pt x="0" y="0"/>
                  </a:moveTo>
                  <a:lnTo>
                    <a:pt x="529111" y="0"/>
                  </a:lnTo>
                  <a:lnTo>
                    <a:pt x="5291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4D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34"/>
            <p:cNvSpPr txBox="1"/>
            <p:nvPr/>
          </p:nvSpPr>
          <p:spPr>
            <a:xfrm>
              <a:off x="0" y="47625"/>
              <a:ext cx="529111" cy="2661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9" name="Google Shape;1149;p34"/>
          <p:cNvSpPr txBox="1"/>
          <p:nvPr/>
        </p:nvSpPr>
        <p:spPr>
          <a:xfrm>
            <a:off x="6628347" y="539657"/>
            <a:ext cx="1220645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MON</a:t>
            </a:r>
            <a:endParaRPr/>
          </a:p>
        </p:txBody>
      </p:sp>
      <p:sp>
        <p:nvSpPr>
          <p:cNvPr id="1150" name="Google Shape;1150;p34"/>
          <p:cNvSpPr txBox="1"/>
          <p:nvPr/>
        </p:nvSpPr>
        <p:spPr>
          <a:xfrm>
            <a:off x="6502577" y="4437144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151" name="Google Shape;1151;p34"/>
          <p:cNvSpPr txBox="1"/>
          <p:nvPr/>
        </p:nvSpPr>
        <p:spPr>
          <a:xfrm>
            <a:off x="8637316" y="539657"/>
            <a:ext cx="1220645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TUE</a:t>
            </a:r>
            <a:endParaRPr/>
          </a:p>
        </p:txBody>
      </p:sp>
      <p:sp>
        <p:nvSpPr>
          <p:cNvPr id="1152" name="Google Shape;1152;p34"/>
          <p:cNvSpPr txBox="1"/>
          <p:nvPr/>
        </p:nvSpPr>
        <p:spPr>
          <a:xfrm>
            <a:off x="10646285" y="539657"/>
            <a:ext cx="1220645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WED</a:t>
            </a:r>
            <a:endParaRPr/>
          </a:p>
        </p:txBody>
      </p:sp>
      <p:sp>
        <p:nvSpPr>
          <p:cNvPr id="1153" name="Google Shape;1153;p34"/>
          <p:cNvSpPr txBox="1"/>
          <p:nvPr/>
        </p:nvSpPr>
        <p:spPr>
          <a:xfrm>
            <a:off x="12655255" y="539657"/>
            <a:ext cx="1220645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THU</a:t>
            </a:r>
            <a:endParaRPr/>
          </a:p>
        </p:txBody>
      </p:sp>
      <p:sp>
        <p:nvSpPr>
          <p:cNvPr id="1154" name="Google Shape;1154;p34"/>
          <p:cNvSpPr txBox="1"/>
          <p:nvPr/>
        </p:nvSpPr>
        <p:spPr>
          <a:xfrm>
            <a:off x="14664224" y="539657"/>
            <a:ext cx="1220645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FRI</a:t>
            </a:r>
            <a:endParaRPr/>
          </a:p>
        </p:txBody>
      </p:sp>
      <p:sp>
        <p:nvSpPr>
          <p:cNvPr id="1155" name="Google Shape;1155;p34"/>
          <p:cNvSpPr txBox="1"/>
          <p:nvPr/>
        </p:nvSpPr>
        <p:spPr>
          <a:xfrm>
            <a:off x="16673193" y="539657"/>
            <a:ext cx="1220645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SAT</a:t>
            </a:r>
            <a:endParaRPr/>
          </a:p>
        </p:txBody>
      </p:sp>
      <p:sp>
        <p:nvSpPr>
          <p:cNvPr id="1156" name="Google Shape;1156;p34"/>
          <p:cNvSpPr txBox="1"/>
          <p:nvPr/>
        </p:nvSpPr>
        <p:spPr>
          <a:xfrm>
            <a:off x="418377" y="539657"/>
            <a:ext cx="2005917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SUNDAY</a:t>
            </a:r>
            <a:endParaRPr/>
          </a:p>
        </p:txBody>
      </p:sp>
      <p:sp>
        <p:nvSpPr>
          <p:cNvPr id="1157" name="Google Shape;1157;p34"/>
          <p:cNvSpPr txBox="1"/>
          <p:nvPr/>
        </p:nvSpPr>
        <p:spPr>
          <a:xfrm>
            <a:off x="6334962" y="804540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 km</a:t>
            </a:r>
            <a:endParaRPr/>
          </a:p>
        </p:txBody>
      </p:sp>
      <p:sp>
        <p:nvSpPr>
          <p:cNvPr id="1158" name="Google Shape;1158;p34"/>
          <p:cNvSpPr txBox="1"/>
          <p:nvPr/>
        </p:nvSpPr>
        <p:spPr>
          <a:xfrm>
            <a:off x="6334962" y="780123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1159" name="Google Shape;1159;p34"/>
          <p:cNvSpPr txBox="1"/>
          <p:nvPr/>
        </p:nvSpPr>
        <p:spPr>
          <a:xfrm>
            <a:off x="6386233" y="686554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</a:t>
            </a:r>
            <a:endParaRPr/>
          </a:p>
        </p:txBody>
      </p:sp>
      <p:sp>
        <p:nvSpPr>
          <p:cNvPr id="1160" name="Google Shape;1160;p34"/>
          <p:cNvSpPr txBox="1"/>
          <p:nvPr/>
        </p:nvSpPr>
        <p:spPr>
          <a:xfrm>
            <a:off x="6386233" y="662137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1161" name="Google Shape;1161;p34"/>
          <p:cNvSpPr txBox="1"/>
          <p:nvPr/>
        </p:nvSpPr>
        <p:spPr>
          <a:xfrm>
            <a:off x="6348793" y="9227468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1162" name="Google Shape;1162;p34"/>
          <p:cNvSpPr txBox="1"/>
          <p:nvPr/>
        </p:nvSpPr>
        <p:spPr>
          <a:xfrm>
            <a:off x="6348793" y="8983298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1163" name="Google Shape;1163;p34"/>
          <p:cNvSpPr txBox="1"/>
          <p:nvPr/>
        </p:nvSpPr>
        <p:spPr>
          <a:xfrm>
            <a:off x="8342240" y="804540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 km</a:t>
            </a:r>
            <a:endParaRPr/>
          </a:p>
        </p:txBody>
      </p:sp>
      <p:sp>
        <p:nvSpPr>
          <p:cNvPr id="1164" name="Google Shape;1164;p34"/>
          <p:cNvSpPr txBox="1"/>
          <p:nvPr/>
        </p:nvSpPr>
        <p:spPr>
          <a:xfrm>
            <a:off x="8342240" y="780123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1165" name="Google Shape;1165;p34"/>
          <p:cNvSpPr txBox="1"/>
          <p:nvPr/>
        </p:nvSpPr>
        <p:spPr>
          <a:xfrm>
            <a:off x="8393510" y="686554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</a:t>
            </a:r>
            <a:endParaRPr/>
          </a:p>
        </p:txBody>
      </p:sp>
      <p:sp>
        <p:nvSpPr>
          <p:cNvPr id="1166" name="Google Shape;1166;p34"/>
          <p:cNvSpPr txBox="1"/>
          <p:nvPr/>
        </p:nvSpPr>
        <p:spPr>
          <a:xfrm>
            <a:off x="8393510" y="662137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1167" name="Google Shape;1167;p34"/>
          <p:cNvSpPr txBox="1"/>
          <p:nvPr/>
        </p:nvSpPr>
        <p:spPr>
          <a:xfrm>
            <a:off x="8356070" y="9227468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1168" name="Google Shape;1168;p34"/>
          <p:cNvSpPr txBox="1"/>
          <p:nvPr/>
        </p:nvSpPr>
        <p:spPr>
          <a:xfrm>
            <a:off x="8356070" y="8983298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1169" name="Google Shape;1169;p34"/>
          <p:cNvSpPr txBox="1"/>
          <p:nvPr/>
        </p:nvSpPr>
        <p:spPr>
          <a:xfrm>
            <a:off x="10349517" y="804540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 km</a:t>
            </a:r>
            <a:endParaRPr/>
          </a:p>
        </p:txBody>
      </p:sp>
      <p:sp>
        <p:nvSpPr>
          <p:cNvPr id="1170" name="Google Shape;1170;p34"/>
          <p:cNvSpPr txBox="1"/>
          <p:nvPr/>
        </p:nvSpPr>
        <p:spPr>
          <a:xfrm>
            <a:off x="10349517" y="780123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1171" name="Google Shape;1171;p34"/>
          <p:cNvSpPr txBox="1"/>
          <p:nvPr/>
        </p:nvSpPr>
        <p:spPr>
          <a:xfrm>
            <a:off x="10400788" y="686554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</a:t>
            </a:r>
            <a:endParaRPr/>
          </a:p>
        </p:txBody>
      </p:sp>
      <p:sp>
        <p:nvSpPr>
          <p:cNvPr id="1172" name="Google Shape;1172;p34"/>
          <p:cNvSpPr txBox="1"/>
          <p:nvPr/>
        </p:nvSpPr>
        <p:spPr>
          <a:xfrm>
            <a:off x="10400788" y="662137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1173" name="Google Shape;1173;p34"/>
          <p:cNvSpPr txBox="1"/>
          <p:nvPr/>
        </p:nvSpPr>
        <p:spPr>
          <a:xfrm>
            <a:off x="10363348" y="9227468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1174" name="Google Shape;1174;p34"/>
          <p:cNvSpPr txBox="1"/>
          <p:nvPr/>
        </p:nvSpPr>
        <p:spPr>
          <a:xfrm>
            <a:off x="10363348" y="8983298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1175" name="Google Shape;1175;p34"/>
          <p:cNvSpPr txBox="1"/>
          <p:nvPr/>
        </p:nvSpPr>
        <p:spPr>
          <a:xfrm>
            <a:off x="12356795" y="804540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 km</a:t>
            </a:r>
            <a:endParaRPr/>
          </a:p>
        </p:txBody>
      </p:sp>
      <p:sp>
        <p:nvSpPr>
          <p:cNvPr id="1176" name="Google Shape;1176;p34"/>
          <p:cNvSpPr txBox="1"/>
          <p:nvPr/>
        </p:nvSpPr>
        <p:spPr>
          <a:xfrm>
            <a:off x="12356795" y="780123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1177" name="Google Shape;1177;p34"/>
          <p:cNvSpPr txBox="1"/>
          <p:nvPr/>
        </p:nvSpPr>
        <p:spPr>
          <a:xfrm>
            <a:off x="12408065" y="686554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</a:t>
            </a:r>
            <a:endParaRPr/>
          </a:p>
        </p:txBody>
      </p:sp>
      <p:sp>
        <p:nvSpPr>
          <p:cNvPr id="1178" name="Google Shape;1178;p34"/>
          <p:cNvSpPr txBox="1"/>
          <p:nvPr/>
        </p:nvSpPr>
        <p:spPr>
          <a:xfrm>
            <a:off x="12408065" y="662137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1179" name="Google Shape;1179;p34"/>
          <p:cNvSpPr txBox="1"/>
          <p:nvPr/>
        </p:nvSpPr>
        <p:spPr>
          <a:xfrm>
            <a:off x="12370625" y="9227468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1180" name="Google Shape;1180;p34"/>
          <p:cNvSpPr txBox="1"/>
          <p:nvPr/>
        </p:nvSpPr>
        <p:spPr>
          <a:xfrm>
            <a:off x="12370625" y="8983298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1181" name="Google Shape;1181;p34"/>
          <p:cNvSpPr txBox="1"/>
          <p:nvPr/>
        </p:nvSpPr>
        <p:spPr>
          <a:xfrm>
            <a:off x="14364072" y="804540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 km</a:t>
            </a:r>
            <a:endParaRPr/>
          </a:p>
        </p:txBody>
      </p:sp>
      <p:sp>
        <p:nvSpPr>
          <p:cNvPr id="1182" name="Google Shape;1182;p34"/>
          <p:cNvSpPr txBox="1"/>
          <p:nvPr/>
        </p:nvSpPr>
        <p:spPr>
          <a:xfrm>
            <a:off x="14364072" y="780123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1183" name="Google Shape;1183;p34"/>
          <p:cNvSpPr txBox="1"/>
          <p:nvPr/>
        </p:nvSpPr>
        <p:spPr>
          <a:xfrm>
            <a:off x="14415343" y="686554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</a:t>
            </a:r>
            <a:endParaRPr/>
          </a:p>
        </p:txBody>
      </p:sp>
      <p:sp>
        <p:nvSpPr>
          <p:cNvPr id="1184" name="Google Shape;1184;p34"/>
          <p:cNvSpPr txBox="1"/>
          <p:nvPr/>
        </p:nvSpPr>
        <p:spPr>
          <a:xfrm>
            <a:off x="14415343" y="662137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1185" name="Google Shape;1185;p34"/>
          <p:cNvSpPr txBox="1"/>
          <p:nvPr/>
        </p:nvSpPr>
        <p:spPr>
          <a:xfrm>
            <a:off x="14377903" y="9227468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1186" name="Google Shape;1186;p34"/>
          <p:cNvSpPr txBox="1"/>
          <p:nvPr/>
        </p:nvSpPr>
        <p:spPr>
          <a:xfrm>
            <a:off x="14377903" y="8983298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1187" name="Google Shape;1187;p34"/>
          <p:cNvSpPr txBox="1"/>
          <p:nvPr/>
        </p:nvSpPr>
        <p:spPr>
          <a:xfrm>
            <a:off x="16371350" y="804540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 km</a:t>
            </a:r>
            <a:endParaRPr/>
          </a:p>
        </p:txBody>
      </p:sp>
      <p:sp>
        <p:nvSpPr>
          <p:cNvPr id="1188" name="Google Shape;1188;p34"/>
          <p:cNvSpPr txBox="1"/>
          <p:nvPr/>
        </p:nvSpPr>
        <p:spPr>
          <a:xfrm>
            <a:off x="16371350" y="780123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1189" name="Google Shape;1189;p34"/>
          <p:cNvSpPr txBox="1"/>
          <p:nvPr/>
        </p:nvSpPr>
        <p:spPr>
          <a:xfrm>
            <a:off x="16422620" y="6865543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</a:t>
            </a:r>
            <a:endParaRPr/>
          </a:p>
        </p:txBody>
      </p:sp>
      <p:sp>
        <p:nvSpPr>
          <p:cNvPr id="1190" name="Google Shape;1190;p34"/>
          <p:cNvSpPr txBox="1"/>
          <p:nvPr/>
        </p:nvSpPr>
        <p:spPr>
          <a:xfrm>
            <a:off x="16422620" y="6621373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1191" name="Google Shape;1191;p34"/>
          <p:cNvSpPr txBox="1"/>
          <p:nvPr/>
        </p:nvSpPr>
        <p:spPr>
          <a:xfrm>
            <a:off x="16385180" y="9227468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1192" name="Google Shape;1192;p34"/>
          <p:cNvSpPr txBox="1"/>
          <p:nvPr/>
        </p:nvSpPr>
        <p:spPr>
          <a:xfrm>
            <a:off x="16385180" y="8983298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1193" name="Google Shape;1193;p34"/>
          <p:cNvSpPr txBox="1"/>
          <p:nvPr/>
        </p:nvSpPr>
        <p:spPr>
          <a:xfrm>
            <a:off x="6528212" y="5514967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+15°</a:t>
            </a:r>
            <a:endParaRPr/>
          </a:p>
        </p:txBody>
      </p:sp>
      <p:cxnSp>
        <p:nvCxnSpPr>
          <p:cNvPr id="1194" name="Google Shape;1194;p34"/>
          <p:cNvCxnSpPr/>
          <p:nvPr/>
        </p:nvCxnSpPr>
        <p:spPr>
          <a:xfrm>
            <a:off x="6740131" y="5276846"/>
            <a:ext cx="99707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5" name="Google Shape;1195;p34"/>
          <p:cNvSpPr txBox="1"/>
          <p:nvPr/>
        </p:nvSpPr>
        <p:spPr>
          <a:xfrm>
            <a:off x="8498728" y="4437144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196" name="Google Shape;1196;p34"/>
          <p:cNvSpPr txBox="1"/>
          <p:nvPr/>
        </p:nvSpPr>
        <p:spPr>
          <a:xfrm>
            <a:off x="8524363" y="5514967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+15°</a:t>
            </a:r>
            <a:endParaRPr/>
          </a:p>
        </p:txBody>
      </p:sp>
      <p:cxnSp>
        <p:nvCxnSpPr>
          <p:cNvPr id="1197" name="Google Shape;1197;p34"/>
          <p:cNvCxnSpPr/>
          <p:nvPr/>
        </p:nvCxnSpPr>
        <p:spPr>
          <a:xfrm>
            <a:off x="8736282" y="5276846"/>
            <a:ext cx="99707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8" name="Google Shape;1198;p34"/>
          <p:cNvSpPr txBox="1"/>
          <p:nvPr/>
        </p:nvSpPr>
        <p:spPr>
          <a:xfrm>
            <a:off x="10494880" y="4437144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199" name="Google Shape;1199;p34"/>
          <p:cNvSpPr txBox="1"/>
          <p:nvPr/>
        </p:nvSpPr>
        <p:spPr>
          <a:xfrm>
            <a:off x="10520515" y="5514967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+15°</a:t>
            </a:r>
            <a:endParaRPr/>
          </a:p>
        </p:txBody>
      </p:sp>
      <p:cxnSp>
        <p:nvCxnSpPr>
          <p:cNvPr id="1200" name="Google Shape;1200;p34"/>
          <p:cNvCxnSpPr/>
          <p:nvPr/>
        </p:nvCxnSpPr>
        <p:spPr>
          <a:xfrm>
            <a:off x="10732434" y="5276846"/>
            <a:ext cx="99707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1" name="Google Shape;1201;p34"/>
          <p:cNvSpPr txBox="1"/>
          <p:nvPr/>
        </p:nvSpPr>
        <p:spPr>
          <a:xfrm>
            <a:off x="12491031" y="4437144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202" name="Google Shape;1202;p34"/>
          <p:cNvSpPr txBox="1"/>
          <p:nvPr/>
        </p:nvSpPr>
        <p:spPr>
          <a:xfrm>
            <a:off x="12516667" y="5514967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+15°</a:t>
            </a:r>
            <a:endParaRPr/>
          </a:p>
        </p:txBody>
      </p:sp>
      <p:cxnSp>
        <p:nvCxnSpPr>
          <p:cNvPr id="1203" name="Google Shape;1203;p34"/>
          <p:cNvCxnSpPr/>
          <p:nvPr/>
        </p:nvCxnSpPr>
        <p:spPr>
          <a:xfrm>
            <a:off x="12728585" y="5276846"/>
            <a:ext cx="99707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4" name="Google Shape;1204;p34"/>
          <p:cNvSpPr txBox="1"/>
          <p:nvPr/>
        </p:nvSpPr>
        <p:spPr>
          <a:xfrm>
            <a:off x="14487183" y="4437144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205" name="Google Shape;1205;p34"/>
          <p:cNvSpPr txBox="1"/>
          <p:nvPr/>
        </p:nvSpPr>
        <p:spPr>
          <a:xfrm>
            <a:off x="14512818" y="5514967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+15°</a:t>
            </a:r>
            <a:endParaRPr/>
          </a:p>
        </p:txBody>
      </p:sp>
      <p:cxnSp>
        <p:nvCxnSpPr>
          <p:cNvPr id="1206" name="Google Shape;1206;p34"/>
          <p:cNvCxnSpPr/>
          <p:nvPr/>
        </p:nvCxnSpPr>
        <p:spPr>
          <a:xfrm>
            <a:off x="14724737" y="5276846"/>
            <a:ext cx="99707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7" name="Google Shape;1207;p34"/>
          <p:cNvSpPr txBox="1"/>
          <p:nvPr/>
        </p:nvSpPr>
        <p:spPr>
          <a:xfrm>
            <a:off x="16483335" y="4437144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+22°</a:t>
            </a:r>
            <a:endParaRPr/>
          </a:p>
        </p:txBody>
      </p:sp>
      <p:sp>
        <p:nvSpPr>
          <p:cNvPr id="1208" name="Google Shape;1208;p34"/>
          <p:cNvSpPr txBox="1"/>
          <p:nvPr/>
        </p:nvSpPr>
        <p:spPr>
          <a:xfrm>
            <a:off x="16508970" y="5514967"/>
            <a:ext cx="1472186" cy="706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3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+15°</a:t>
            </a:r>
            <a:endParaRPr/>
          </a:p>
        </p:txBody>
      </p:sp>
      <p:cxnSp>
        <p:nvCxnSpPr>
          <p:cNvPr id="1209" name="Google Shape;1209;p34"/>
          <p:cNvCxnSpPr/>
          <p:nvPr/>
        </p:nvCxnSpPr>
        <p:spPr>
          <a:xfrm>
            <a:off x="16720889" y="5276846"/>
            <a:ext cx="99707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0" name="Google Shape;1210;p34"/>
          <p:cNvSpPr/>
          <p:nvPr/>
        </p:nvSpPr>
        <p:spPr>
          <a:xfrm>
            <a:off x="6488923" y="2055972"/>
            <a:ext cx="1499912" cy="1328897"/>
          </a:xfrm>
          <a:custGeom>
            <a:rect b="b" l="l" r="r" t="t"/>
            <a:pathLst>
              <a:path extrusionOk="0" h="1328897" w="1499912">
                <a:moveTo>
                  <a:pt x="0" y="0"/>
                </a:moveTo>
                <a:lnTo>
                  <a:pt x="1499912" y="0"/>
                </a:lnTo>
                <a:lnTo>
                  <a:pt x="1499912" y="1328897"/>
                </a:lnTo>
                <a:lnTo>
                  <a:pt x="0" y="1328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34"/>
          <p:cNvSpPr/>
          <p:nvPr/>
        </p:nvSpPr>
        <p:spPr>
          <a:xfrm>
            <a:off x="14415343" y="2055972"/>
            <a:ext cx="1725883" cy="1213644"/>
          </a:xfrm>
          <a:custGeom>
            <a:rect b="b" l="l" r="r" t="t"/>
            <a:pathLst>
              <a:path extrusionOk="0" h="1213644" w="1725883">
                <a:moveTo>
                  <a:pt x="0" y="0"/>
                </a:moveTo>
                <a:lnTo>
                  <a:pt x="1725882" y="0"/>
                </a:lnTo>
                <a:lnTo>
                  <a:pt x="1725882" y="1213644"/>
                </a:lnTo>
                <a:lnTo>
                  <a:pt x="0" y="1213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34"/>
          <p:cNvSpPr/>
          <p:nvPr/>
        </p:nvSpPr>
        <p:spPr>
          <a:xfrm>
            <a:off x="8534571" y="1945000"/>
            <a:ext cx="1451772" cy="1339939"/>
          </a:xfrm>
          <a:custGeom>
            <a:rect b="b" l="l" r="r" t="t"/>
            <a:pathLst>
              <a:path extrusionOk="0" h="1339939" w="1451772">
                <a:moveTo>
                  <a:pt x="0" y="0"/>
                </a:moveTo>
                <a:lnTo>
                  <a:pt x="1451771" y="0"/>
                </a:lnTo>
                <a:lnTo>
                  <a:pt x="1451771" y="1339939"/>
                </a:lnTo>
                <a:lnTo>
                  <a:pt x="0" y="1339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34"/>
          <p:cNvSpPr/>
          <p:nvPr/>
        </p:nvSpPr>
        <p:spPr>
          <a:xfrm>
            <a:off x="16528892" y="1962289"/>
            <a:ext cx="1432341" cy="1322650"/>
          </a:xfrm>
          <a:custGeom>
            <a:rect b="b" l="l" r="r" t="t"/>
            <a:pathLst>
              <a:path extrusionOk="0" h="1322650" w="1432341">
                <a:moveTo>
                  <a:pt x="0" y="0"/>
                </a:moveTo>
                <a:lnTo>
                  <a:pt x="1432341" y="0"/>
                </a:lnTo>
                <a:lnTo>
                  <a:pt x="1432341" y="1322650"/>
                </a:lnTo>
                <a:lnTo>
                  <a:pt x="0" y="1322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34"/>
          <p:cNvSpPr/>
          <p:nvPr/>
        </p:nvSpPr>
        <p:spPr>
          <a:xfrm>
            <a:off x="10392335" y="2055972"/>
            <a:ext cx="1725883" cy="1213644"/>
          </a:xfrm>
          <a:custGeom>
            <a:rect b="b" l="l" r="r" t="t"/>
            <a:pathLst>
              <a:path extrusionOk="0" h="1213644" w="1725883">
                <a:moveTo>
                  <a:pt x="0" y="0"/>
                </a:moveTo>
                <a:lnTo>
                  <a:pt x="1725883" y="0"/>
                </a:lnTo>
                <a:lnTo>
                  <a:pt x="1725883" y="1213644"/>
                </a:lnTo>
                <a:lnTo>
                  <a:pt x="0" y="1213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34"/>
          <p:cNvSpPr/>
          <p:nvPr/>
        </p:nvSpPr>
        <p:spPr>
          <a:xfrm>
            <a:off x="12537081" y="1929677"/>
            <a:ext cx="1451772" cy="1339939"/>
          </a:xfrm>
          <a:custGeom>
            <a:rect b="b" l="l" r="r" t="t"/>
            <a:pathLst>
              <a:path extrusionOk="0" h="1339939" w="1451772">
                <a:moveTo>
                  <a:pt x="0" y="0"/>
                </a:moveTo>
                <a:lnTo>
                  <a:pt x="1451771" y="0"/>
                </a:lnTo>
                <a:lnTo>
                  <a:pt x="1451771" y="1339939"/>
                </a:lnTo>
                <a:lnTo>
                  <a:pt x="0" y="1339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34"/>
          <p:cNvSpPr txBox="1"/>
          <p:nvPr/>
        </p:nvSpPr>
        <p:spPr>
          <a:xfrm>
            <a:off x="393995" y="5019671"/>
            <a:ext cx="5316315" cy="2235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29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+ 27°C</a:t>
            </a:r>
            <a:endParaRPr/>
          </a:p>
        </p:txBody>
      </p:sp>
      <p:cxnSp>
        <p:nvCxnSpPr>
          <p:cNvPr id="1217" name="Google Shape;1217;p34"/>
          <p:cNvCxnSpPr/>
          <p:nvPr/>
        </p:nvCxnSpPr>
        <p:spPr>
          <a:xfrm>
            <a:off x="393995" y="7810758"/>
            <a:ext cx="4865532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8" name="Google Shape;1218;p34"/>
          <p:cNvSpPr/>
          <p:nvPr/>
        </p:nvSpPr>
        <p:spPr>
          <a:xfrm>
            <a:off x="418377" y="1617781"/>
            <a:ext cx="3579396" cy="3303669"/>
          </a:xfrm>
          <a:custGeom>
            <a:rect b="b" l="l" r="r" t="t"/>
            <a:pathLst>
              <a:path extrusionOk="0" h="3303669" w="3579396">
                <a:moveTo>
                  <a:pt x="0" y="0"/>
                </a:moveTo>
                <a:lnTo>
                  <a:pt x="3579397" y="0"/>
                </a:lnTo>
                <a:lnTo>
                  <a:pt x="3579397" y="3303669"/>
                </a:lnTo>
                <a:lnTo>
                  <a:pt x="0" y="3303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34"/>
          <p:cNvSpPr txBox="1"/>
          <p:nvPr/>
        </p:nvSpPr>
        <p:spPr>
          <a:xfrm>
            <a:off x="418377" y="8325108"/>
            <a:ext cx="4929506" cy="10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Mostly mix of sun and cloud, with small chance of thunderstorms in the afternoon. Humidity at 50%.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35"/>
          <p:cNvGrpSpPr/>
          <p:nvPr/>
        </p:nvGrpSpPr>
        <p:grpSpPr>
          <a:xfrm>
            <a:off x="774218" y="2213566"/>
            <a:ext cx="5097641" cy="7472652"/>
            <a:chOff x="0" y="-19050"/>
            <a:chExt cx="1342589" cy="1968106"/>
          </a:xfrm>
        </p:grpSpPr>
        <p:sp>
          <p:nvSpPr>
            <p:cNvPr id="1225" name="Google Shape;1225;p3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35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7" name="Google Shape;1227;p35"/>
          <p:cNvGrpSpPr/>
          <p:nvPr/>
        </p:nvGrpSpPr>
        <p:grpSpPr>
          <a:xfrm>
            <a:off x="6109984" y="2213566"/>
            <a:ext cx="11512980" cy="7472652"/>
            <a:chOff x="0" y="-19050"/>
            <a:chExt cx="3032225" cy="1968106"/>
          </a:xfrm>
        </p:grpSpPr>
        <p:sp>
          <p:nvSpPr>
            <p:cNvPr id="1228" name="Google Shape;1228;p35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35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0" name="Google Shape;1230;p35"/>
          <p:cNvGrpSpPr/>
          <p:nvPr/>
        </p:nvGrpSpPr>
        <p:grpSpPr>
          <a:xfrm>
            <a:off x="1139005" y="2494284"/>
            <a:ext cx="4368067" cy="719567"/>
            <a:chOff x="0" y="-19050"/>
            <a:chExt cx="1150437" cy="189516"/>
          </a:xfrm>
        </p:grpSpPr>
        <p:sp>
          <p:nvSpPr>
            <p:cNvPr id="1231" name="Google Shape;1231;p3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3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3" name="Google Shape;1233;p35"/>
          <p:cNvGrpSpPr/>
          <p:nvPr/>
        </p:nvGrpSpPr>
        <p:grpSpPr>
          <a:xfrm>
            <a:off x="9682440" y="2494284"/>
            <a:ext cx="4368067" cy="719567"/>
            <a:chOff x="0" y="-19050"/>
            <a:chExt cx="1150437" cy="189516"/>
          </a:xfrm>
        </p:grpSpPr>
        <p:sp>
          <p:nvSpPr>
            <p:cNvPr id="1234" name="Google Shape;1234;p3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6" name="Google Shape;1236;p35"/>
          <p:cNvGrpSpPr/>
          <p:nvPr/>
        </p:nvGrpSpPr>
        <p:grpSpPr>
          <a:xfrm>
            <a:off x="1139005" y="7128683"/>
            <a:ext cx="4368067" cy="719567"/>
            <a:chOff x="0" y="-19050"/>
            <a:chExt cx="1150437" cy="189516"/>
          </a:xfrm>
        </p:grpSpPr>
        <p:sp>
          <p:nvSpPr>
            <p:cNvPr id="1237" name="Google Shape;1237;p3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9" name="Google Shape;1239;p35"/>
          <p:cNvGrpSpPr/>
          <p:nvPr/>
        </p:nvGrpSpPr>
        <p:grpSpPr>
          <a:xfrm>
            <a:off x="1068743" y="8097273"/>
            <a:ext cx="754204" cy="771881"/>
            <a:chOff x="0" y="-19050"/>
            <a:chExt cx="812800" cy="831850"/>
          </a:xfrm>
        </p:grpSpPr>
        <p:sp>
          <p:nvSpPr>
            <p:cNvPr id="1240" name="Google Shape;1240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2" name="Google Shape;1242;p35"/>
          <p:cNvGrpSpPr/>
          <p:nvPr/>
        </p:nvGrpSpPr>
        <p:grpSpPr>
          <a:xfrm>
            <a:off x="2002306" y="8097273"/>
            <a:ext cx="754204" cy="771881"/>
            <a:chOff x="0" y="-19050"/>
            <a:chExt cx="812800" cy="831850"/>
          </a:xfrm>
        </p:grpSpPr>
        <p:sp>
          <p:nvSpPr>
            <p:cNvPr id="1243" name="Google Shape;1243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D9CF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5" name="Google Shape;1245;p35"/>
          <p:cNvGrpSpPr/>
          <p:nvPr/>
        </p:nvGrpSpPr>
        <p:grpSpPr>
          <a:xfrm>
            <a:off x="2935869" y="8097273"/>
            <a:ext cx="754204" cy="771881"/>
            <a:chOff x="0" y="-19050"/>
            <a:chExt cx="812800" cy="831850"/>
          </a:xfrm>
        </p:grpSpPr>
        <p:sp>
          <p:nvSpPr>
            <p:cNvPr id="1246" name="Google Shape;1246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8" name="Google Shape;1248;p35"/>
          <p:cNvGrpSpPr/>
          <p:nvPr/>
        </p:nvGrpSpPr>
        <p:grpSpPr>
          <a:xfrm>
            <a:off x="3869431" y="8097273"/>
            <a:ext cx="754204" cy="771881"/>
            <a:chOff x="0" y="-19050"/>
            <a:chExt cx="812800" cy="831850"/>
          </a:xfrm>
        </p:grpSpPr>
        <p:sp>
          <p:nvSpPr>
            <p:cNvPr id="1249" name="Google Shape;1249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CB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1" name="Google Shape;1251;p35"/>
          <p:cNvGrpSpPr/>
          <p:nvPr/>
        </p:nvGrpSpPr>
        <p:grpSpPr>
          <a:xfrm>
            <a:off x="4802994" y="8097273"/>
            <a:ext cx="754204" cy="771881"/>
            <a:chOff x="0" y="-19050"/>
            <a:chExt cx="812800" cy="831850"/>
          </a:xfrm>
        </p:grpSpPr>
        <p:sp>
          <p:nvSpPr>
            <p:cNvPr id="1252" name="Google Shape;1252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4" name="Google Shape;1254;p35"/>
          <p:cNvSpPr txBox="1"/>
          <p:nvPr/>
        </p:nvSpPr>
        <p:spPr>
          <a:xfrm>
            <a:off x="1232396" y="3455296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uses the following free fonts:</a:t>
            </a:r>
            <a:endParaRPr/>
          </a:p>
        </p:txBody>
      </p:sp>
      <p:sp>
        <p:nvSpPr>
          <p:cNvPr id="1255" name="Google Shape;1255;p35"/>
          <p:cNvSpPr txBox="1"/>
          <p:nvPr/>
        </p:nvSpPr>
        <p:spPr>
          <a:xfrm>
            <a:off x="1175455" y="6548106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You can find these fonts online too.</a:t>
            </a:r>
            <a:endParaRPr/>
          </a:p>
        </p:txBody>
      </p:sp>
      <p:sp>
        <p:nvSpPr>
          <p:cNvPr id="1256" name="Google Shape;1256;p35"/>
          <p:cNvSpPr txBox="1"/>
          <p:nvPr/>
        </p:nvSpPr>
        <p:spPr>
          <a:xfrm>
            <a:off x="1747770" y="4317826"/>
            <a:ext cx="3150536" cy="1969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9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NOTO SANS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1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9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NOTO SANS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10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97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NOTO SANS</a:t>
            </a:r>
            <a:endParaRPr/>
          </a:p>
        </p:txBody>
      </p:sp>
      <p:sp>
        <p:nvSpPr>
          <p:cNvPr id="1257" name="Google Shape;1257;p35"/>
          <p:cNvSpPr txBox="1"/>
          <p:nvPr/>
        </p:nvSpPr>
        <p:spPr>
          <a:xfrm>
            <a:off x="835159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#000000</a:t>
            </a:r>
            <a:endParaRPr/>
          </a:p>
        </p:txBody>
      </p:sp>
      <p:sp>
        <p:nvSpPr>
          <p:cNvPr id="1258" name="Google Shape;1258;p35"/>
          <p:cNvSpPr txBox="1"/>
          <p:nvPr/>
        </p:nvSpPr>
        <p:spPr>
          <a:xfrm>
            <a:off x="1768721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#2D9CFE</a:t>
            </a:r>
            <a:endParaRPr/>
          </a:p>
        </p:txBody>
      </p:sp>
      <p:sp>
        <p:nvSpPr>
          <p:cNvPr id="1259" name="Google Shape;1259;p35"/>
          <p:cNvSpPr txBox="1"/>
          <p:nvPr/>
        </p:nvSpPr>
        <p:spPr>
          <a:xfrm>
            <a:off x="2702284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#A8D6FF</a:t>
            </a:r>
            <a:endParaRPr/>
          </a:p>
        </p:txBody>
      </p:sp>
      <p:sp>
        <p:nvSpPr>
          <p:cNvPr id="1260" name="Google Shape;1260;p35"/>
          <p:cNvSpPr txBox="1"/>
          <p:nvPr/>
        </p:nvSpPr>
        <p:spPr>
          <a:xfrm>
            <a:off x="3635847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#FFCB1C</a:t>
            </a:r>
            <a:endParaRPr/>
          </a:p>
        </p:txBody>
      </p:sp>
      <p:sp>
        <p:nvSpPr>
          <p:cNvPr id="1261" name="Google Shape;1261;p35"/>
          <p:cNvSpPr txBox="1"/>
          <p:nvPr/>
        </p:nvSpPr>
        <p:spPr>
          <a:xfrm>
            <a:off x="4569410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#FFFFFF</a:t>
            </a:r>
            <a:endParaRPr/>
          </a:p>
        </p:txBody>
      </p:sp>
      <p:sp>
        <p:nvSpPr>
          <p:cNvPr id="1262" name="Google Shape;1262;p35"/>
          <p:cNvSpPr txBox="1"/>
          <p:nvPr/>
        </p:nvSpPr>
        <p:spPr>
          <a:xfrm>
            <a:off x="4210005" y="1446041"/>
            <a:ext cx="9867990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Use these design resources in your Canva Presentation.</a:t>
            </a:r>
            <a:endParaRPr/>
          </a:p>
        </p:txBody>
      </p:sp>
      <p:sp>
        <p:nvSpPr>
          <p:cNvPr id="1263" name="Google Shape;1263;p35"/>
          <p:cNvSpPr txBox="1"/>
          <p:nvPr/>
        </p:nvSpPr>
        <p:spPr>
          <a:xfrm>
            <a:off x="11706206" y="9915836"/>
            <a:ext cx="5916757" cy="175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ED7843"/>
                </a:solidFill>
                <a:latin typeface="Noto Sans"/>
                <a:ea typeface="Noto Sans"/>
                <a:cs typeface="Noto Sans"/>
                <a:sym typeface="Noto Sans"/>
              </a:rPr>
              <a:t>DON'T FORGET TO DELETE THIS PAGE BEFORE PRESENTING. </a:t>
            </a:r>
            <a:endParaRPr/>
          </a:p>
        </p:txBody>
      </p:sp>
      <p:sp>
        <p:nvSpPr>
          <p:cNvPr id="1264" name="Google Shape;1264;p35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706" u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RESOURCE PAGE</a:t>
            </a:r>
            <a:endParaRPr/>
          </a:p>
        </p:txBody>
      </p:sp>
      <p:sp>
        <p:nvSpPr>
          <p:cNvPr id="1265" name="Google Shape;1265;p35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99">
                <a:solidFill>
                  <a:srgbClr val="0F1A38"/>
                </a:solidFill>
                <a:latin typeface="Noto Sans"/>
                <a:ea typeface="Noto Sans"/>
                <a:cs typeface="Noto Sans"/>
                <a:sym typeface="Noto Sans"/>
              </a:rPr>
              <a:t>Fonts</a:t>
            </a:r>
            <a:endParaRPr/>
          </a:p>
        </p:txBody>
      </p:sp>
      <p:sp>
        <p:nvSpPr>
          <p:cNvPr id="1266" name="Google Shape;1266;p35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99">
                <a:solidFill>
                  <a:srgbClr val="0F1A38"/>
                </a:solidFill>
                <a:latin typeface="Noto Sans"/>
                <a:ea typeface="Noto Sans"/>
                <a:cs typeface="Noto Sans"/>
                <a:sym typeface="Noto Sans"/>
              </a:rPr>
              <a:t>Design Elements</a:t>
            </a:r>
            <a:endParaRPr/>
          </a:p>
        </p:txBody>
      </p:sp>
      <p:sp>
        <p:nvSpPr>
          <p:cNvPr id="1267" name="Google Shape;1267;p35"/>
          <p:cNvSpPr txBox="1"/>
          <p:nvPr/>
        </p:nvSpPr>
        <p:spPr>
          <a:xfrm>
            <a:off x="1747770" y="7296522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99">
                <a:solidFill>
                  <a:srgbClr val="0F1A38"/>
                </a:solidFill>
                <a:latin typeface="Noto Sans"/>
                <a:ea typeface="Noto Sans"/>
                <a:cs typeface="Noto Sans"/>
                <a:sym typeface="Noto Sans"/>
              </a:rPr>
              <a:t>Colors</a:t>
            </a:r>
            <a:endParaRPr/>
          </a:p>
        </p:txBody>
      </p:sp>
      <p:grpSp>
        <p:nvGrpSpPr>
          <p:cNvPr id="1268" name="Google Shape;1268;p35"/>
          <p:cNvGrpSpPr/>
          <p:nvPr/>
        </p:nvGrpSpPr>
        <p:grpSpPr>
          <a:xfrm>
            <a:off x="6599076" y="3875034"/>
            <a:ext cx="10534797" cy="4824598"/>
            <a:chOff x="0" y="0"/>
            <a:chExt cx="14046395" cy="6432798"/>
          </a:xfrm>
        </p:grpSpPr>
        <p:sp>
          <p:nvSpPr>
            <p:cNvPr id="1269" name="Google Shape;1269;p35"/>
            <p:cNvSpPr/>
            <p:nvPr/>
          </p:nvSpPr>
          <p:spPr>
            <a:xfrm>
              <a:off x="11461217" y="1870738"/>
              <a:ext cx="987644" cy="849374"/>
            </a:xfrm>
            <a:custGeom>
              <a:rect b="b" l="l" r="r" t="t"/>
              <a:pathLst>
                <a:path extrusionOk="0" h="849374" w="987644">
                  <a:moveTo>
                    <a:pt x="0" y="0"/>
                  </a:moveTo>
                  <a:lnTo>
                    <a:pt x="987643" y="0"/>
                  </a:lnTo>
                  <a:lnTo>
                    <a:pt x="987643" y="849374"/>
                  </a:lnTo>
                  <a:lnTo>
                    <a:pt x="0" y="8493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3267087" y="3512088"/>
              <a:ext cx="701959" cy="970044"/>
            </a:xfrm>
            <a:custGeom>
              <a:rect b="b" l="l" r="r" t="t"/>
              <a:pathLst>
                <a:path extrusionOk="0" h="970044" w="701959">
                  <a:moveTo>
                    <a:pt x="0" y="0"/>
                  </a:moveTo>
                  <a:lnTo>
                    <a:pt x="701959" y="0"/>
                  </a:lnTo>
                  <a:lnTo>
                    <a:pt x="701959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666331" y="3615437"/>
              <a:ext cx="578322" cy="866695"/>
            </a:xfrm>
            <a:custGeom>
              <a:rect b="b" l="l" r="r" t="t"/>
              <a:pathLst>
                <a:path extrusionOk="0" h="866695" w="578322">
                  <a:moveTo>
                    <a:pt x="0" y="0"/>
                  </a:moveTo>
                  <a:lnTo>
                    <a:pt x="578322" y="0"/>
                  </a:lnTo>
                  <a:lnTo>
                    <a:pt x="578322" y="866695"/>
                  </a:lnTo>
                  <a:lnTo>
                    <a:pt x="0" y="8666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3087275" y="5355942"/>
              <a:ext cx="959120" cy="866695"/>
            </a:xfrm>
            <a:custGeom>
              <a:rect b="b" l="l" r="r" t="t"/>
              <a:pathLst>
                <a:path extrusionOk="0" h="866695" w="959120">
                  <a:moveTo>
                    <a:pt x="0" y="0"/>
                  </a:moveTo>
                  <a:lnTo>
                    <a:pt x="959119" y="0"/>
                  </a:lnTo>
                  <a:lnTo>
                    <a:pt x="959119" y="866696"/>
                  </a:lnTo>
                  <a:lnTo>
                    <a:pt x="0" y="8666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3087275" y="51674"/>
              <a:ext cx="866695" cy="866695"/>
            </a:xfrm>
            <a:custGeom>
              <a:rect b="b" l="l" r="r" t="t"/>
              <a:pathLst>
                <a:path extrusionOk="0" h="866695" w="866695">
                  <a:moveTo>
                    <a:pt x="0" y="0"/>
                  </a:moveTo>
                  <a:lnTo>
                    <a:pt x="866695" y="0"/>
                  </a:lnTo>
                  <a:lnTo>
                    <a:pt x="866695" y="866696"/>
                  </a:lnTo>
                  <a:lnTo>
                    <a:pt x="0" y="8666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1351372" y="60335"/>
              <a:ext cx="1185761" cy="728704"/>
            </a:xfrm>
            <a:custGeom>
              <a:rect b="b" l="l" r="r" t="t"/>
              <a:pathLst>
                <a:path extrusionOk="0" h="728704" w="1185761">
                  <a:moveTo>
                    <a:pt x="0" y="0"/>
                  </a:moveTo>
                  <a:lnTo>
                    <a:pt x="1185761" y="0"/>
                  </a:lnTo>
                  <a:lnTo>
                    <a:pt x="1185761" y="728704"/>
                  </a:lnTo>
                  <a:lnTo>
                    <a:pt x="0" y="7287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2999003" y="1870738"/>
              <a:ext cx="970044" cy="970044"/>
            </a:xfrm>
            <a:custGeom>
              <a:rect b="b" l="l" r="r" t="t"/>
              <a:pathLst>
                <a:path extrusionOk="0" h="970044" w="970044">
                  <a:moveTo>
                    <a:pt x="0" y="0"/>
                  </a:moveTo>
                  <a:lnTo>
                    <a:pt x="970043" y="0"/>
                  </a:lnTo>
                  <a:lnTo>
                    <a:pt x="970043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1569150" y="5377457"/>
              <a:ext cx="675503" cy="970044"/>
            </a:xfrm>
            <a:custGeom>
              <a:rect b="b" l="l" r="r" t="t"/>
              <a:pathLst>
                <a:path extrusionOk="0" h="970044" w="675503">
                  <a:moveTo>
                    <a:pt x="0" y="0"/>
                  </a:moveTo>
                  <a:lnTo>
                    <a:pt x="675503" y="0"/>
                  </a:lnTo>
                  <a:lnTo>
                    <a:pt x="675503" y="970043"/>
                  </a:lnTo>
                  <a:lnTo>
                    <a:pt x="0" y="9700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6941818" y="9531"/>
              <a:ext cx="851875" cy="970044"/>
            </a:xfrm>
            <a:custGeom>
              <a:rect b="b" l="l" r="r" t="t"/>
              <a:pathLst>
                <a:path extrusionOk="0" h="970044" w="851875">
                  <a:moveTo>
                    <a:pt x="0" y="0"/>
                  </a:moveTo>
                  <a:lnTo>
                    <a:pt x="851874" y="0"/>
                  </a:lnTo>
                  <a:lnTo>
                    <a:pt x="851874" y="970043"/>
                  </a:lnTo>
                  <a:lnTo>
                    <a:pt x="0" y="9700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9755964" y="185528"/>
              <a:ext cx="1124699" cy="668685"/>
            </a:xfrm>
            <a:custGeom>
              <a:rect b="b" l="l" r="r" t="t"/>
              <a:pathLst>
                <a:path extrusionOk="0" h="668685" w="1124699">
                  <a:moveTo>
                    <a:pt x="0" y="0"/>
                  </a:moveTo>
                  <a:lnTo>
                    <a:pt x="1124699" y="0"/>
                  </a:lnTo>
                  <a:lnTo>
                    <a:pt x="1124699" y="668685"/>
                  </a:lnTo>
                  <a:lnTo>
                    <a:pt x="0" y="66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349280" y="61205"/>
              <a:ext cx="866695" cy="866695"/>
            </a:xfrm>
            <a:custGeom>
              <a:rect b="b" l="l" r="r" t="t"/>
              <a:pathLst>
                <a:path extrusionOk="0" h="866695" w="866695">
                  <a:moveTo>
                    <a:pt x="0" y="0"/>
                  </a:moveTo>
                  <a:lnTo>
                    <a:pt x="866695" y="0"/>
                  </a:lnTo>
                  <a:lnTo>
                    <a:pt x="866695" y="866695"/>
                  </a:lnTo>
                  <a:lnTo>
                    <a:pt x="0" y="8666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7040" y="61205"/>
              <a:ext cx="866695" cy="866695"/>
            </a:xfrm>
            <a:custGeom>
              <a:rect b="b" l="l" r="r" t="t"/>
              <a:pathLst>
                <a:path extrusionOk="0" h="866695" w="866695">
                  <a:moveTo>
                    <a:pt x="0" y="0"/>
                  </a:moveTo>
                  <a:lnTo>
                    <a:pt x="866696" y="0"/>
                  </a:lnTo>
                  <a:lnTo>
                    <a:pt x="866696" y="866695"/>
                  </a:lnTo>
                  <a:lnTo>
                    <a:pt x="0" y="8666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5462447" y="35503"/>
              <a:ext cx="961818" cy="918099"/>
            </a:xfrm>
            <a:custGeom>
              <a:rect b="b" l="l" r="r" t="t"/>
              <a:pathLst>
                <a:path extrusionOk="0" h="918099" w="961818">
                  <a:moveTo>
                    <a:pt x="0" y="0"/>
                  </a:moveTo>
                  <a:lnTo>
                    <a:pt x="961818" y="0"/>
                  </a:lnTo>
                  <a:lnTo>
                    <a:pt x="961818" y="918099"/>
                  </a:lnTo>
                  <a:lnTo>
                    <a:pt x="0" y="9180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2711121" y="9531"/>
              <a:ext cx="962989" cy="970044"/>
            </a:xfrm>
            <a:custGeom>
              <a:rect b="b" l="l" r="r" t="t"/>
              <a:pathLst>
                <a:path extrusionOk="0" h="970044" w="962989">
                  <a:moveTo>
                    <a:pt x="0" y="0"/>
                  </a:moveTo>
                  <a:lnTo>
                    <a:pt x="962989" y="0"/>
                  </a:lnTo>
                  <a:lnTo>
                    <a:pt x="962989" y="970043"/>
                  </a:lnTo>
                  <a:lnTo>
                    <a:pt x="0" y="9700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4159455" y="0"/>
              <a:ext cx="803251" cy="979574"/>
            </a:xfrm>
            <a:custGeom>
              <a:rect b="b" l="l" r="r" t="t"/>
              <a:pathLst>
                <a:path extrusionOk="0" h="979574" w="803251">
                  <a:moveTo>
                    <a:pt x="0" y="0"/>
                  </a:moveTo>
                  <a:lnTo>
                    <a:pt x="803251" y="0"/>
                  </a:lnTo>
                  <a:lnTo>
                    <a:pt x="803251" y="979574"/>
                  </a:lnTo>
                  <a:lnTo>
                    <a:pt x="0" y="9795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8334057" y="61205"/>
              <a:ext cx="912329" cy="917332"/>
            </a:xfrm>
            <a:custGeom>
              <a:rect b="b" l="l" r="r" t="t"/>
              <a:pathLst>
                <a:path extrusionOk="0" h="917332" w="912329">
                  <a:moveTo>
                    <a:pt x="0" y="0"/>
                  </a:moveTo>
                  <a:lnTo>
                    <a:pt x="912329" y="0"/>
                  </a:lnTo>
                  <a:lnTo>
                    <a:pt x="912329" y="917332"/>
                  </a:lnTo>
                  <a:lnTo>
                    <a:pt x="0" y="9173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8236541" y="1792255"/>
              <a:ext cx="783090" cy="970044"/>
            </a:xfrm>
            <a:custGeom>
              <a:rect b="b" l="l" r="r" t="t"/>
              <a:pathLst>
                <a:path extrusionOk="0" h="970044" w="783090">
                  <a:moveTo>
                    <a:pt x="0" y="0"/>
                  </a:moveTo>
                  <a:lnTo>
                    <a:pt x="783089" y="0"/>
                  </a:lnTo>
                  <a:lnTo>
                    <a:pt x="783089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6549141" y="1792255"/>
              <a:ext cx="1054395" cy="970044"/>
            </a:xfrm>
            <a:custGeom>
              <a:rect b="b" l="l" r="r" t="t"/>
              <a:pathLst>
                <a:path extrusionOk="0" h="970044" w="1054395">
                  <a:moveTo>
                    <a:pt x="0" y="0"/>
                  </a:moveTo>
                  <a:lnTo>
                    <a:pt x="1054395" y="0"/>
                  </a:lnTo>
                  <a:lnTo>
                    <a:pt x="1054395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9717759" y="2012238"/>
              <a:ext cx="1108549" cy="636912"/>
            </a:xfrm>
            <a:custGeom>
              <a:rect b="b" l="l" r="r" t="t"/>
              <a:pathLst>
                <a:path extrusionOk="0" h="636912" w="1108549">
                  <a:moveTo>
                    <a:pt x="0" y="0"/>
                  </a:moveTo>
                  <a:lnTo>
                    <a:pt x="1108548" y="0"/>
                  </a:lnTo>
                  <a:lnTo>
                    <a:pt x="1108548" y="636912"/>
                  </a:lnTo>
                  <a:lnTo>
                    <a:pt x="0" y="6369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3364358" y="1792255"/>
              <a:ext cx="970044" cy="970044"/>
            </a:xfrm>
            <a:custGeom>
              <a:rect b="b" l="l" r="r" t="t"/>
              <a:pathLst>
                <a:path extrusionOk="0" h="970044" w="970044">
                  <a:moveTo>
                    <a:pt x="0" y="0"/>
                  </a:moveTo>
                  <a:lnTo>
                    <a:pt x="970043" y="0"/>
                  </a:lnTo>
                  <a:lnTo>
                    <a:pt x="970043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7040" y="1792255"/>
              <a:ext cx="1127958" cy="970044"/>
            </a:xfrm>
            <a:custGeom>
              <a:rect b="b" l="l" r="r" t="t"/>
              <a:pathLst>
                <a:path extrusionOk="0" h="970044" w="1127958">
                  <a:moveTo>
                    <a:pt x="0" y="0"/>
                  </a:moveTo>
                  <a:lnTo>
                    <a:pt x="1127958" y="0"/>
                  </a:lnTo>
                  <a:lnTo>
                    <a:pt x="1127958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4852732" y="1792255"/>
              <a:ext cx="968280" cy="970044"/>
            </a:xfrm>
            <a:custGeom>
              <a:rect b="b" l="l" r="r" t="t"/>
              <a:pathLst>
                <a:path extrusionOk="0" h="970044" w="968280">
                  <a:moveTo>
                    <a:pt x="0" y="0"/>
                  </a:moveTo>
                  <a:lnTo>
                    <a:pt x="968280" y="0"/>
                  </a:lnTo>
                  <a:lnTo>
                    <a:pt x="968280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764656" y="1792255"/>
              <a:ext cx="970044" cy="970044"/>
            </a:xfrm>
            <a:custGeom>
              <a:rect b="b" l="l" r="r" t="t"/>
              <a:pathLst>
                <a:path extrusionOk="0" h="970044" w="970044">
                  <a:moveTo>
                    <a:pt x="0" y="0"/>
                  </a:moveTo>
                  <a:lnTo>
                    <a:pt x="970044" y="0"/>
                  </a:lnTo>
                  <a:lnTo>
                    <a:pt x="970044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7075925" y="3601647"/>
              <a:ext cx="1063118" cy="838897"/>
            </a:xfrm>
            <a:custGeom>
              <a:rect b="b" l="l" r="r" t="t"/>
              <a:pathLst>
                <a:path extrusionOk="0" h="838897" w="1063118">
                  <a:moveTo>
                    <a:pt x="0" y="0"/>
                  </a:moveTo>
                  <a:lnTo>
                    <a:pt x="1063118" y="0"/>
                  </a:lnTo>
                  <a:lnTo>
                    <a:pt x="1063118" y="838896"/>
                  </a:lnTo>
                  <a:lnTo>
                    <a:pt x="0" y="8388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446458" y="3641072"/>
              <a:ext cx="1096410" cy="659839"/>
            </a:xfrm>
            <a:custGeom>
              <a:rect b="b" l="l" r="r" t="t"/>
              <a:pathLst>
                <a:path extrusionOk="0" h="659839" w="1096410">
                  <a:moveTo>
                    <a:pt x="0" y="0"/>
                  </a:moveTo>
                  <a:lnTo>
                    <a:pt x="1096410" y="0"/>
                  </a:lnTo>
                  <a:lnTo>
                    <a:pt x="1096410" y="659839"/>
                  </a:lnTo>
                  <a:lnTo>
                    <a:pt x="0" y="6598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865000" y="3540278"/>
              <a:ext cx="902188" cy="961635"/>
            </a:xfrm>
            <a:custGeom>
              <a:rect b="b" l="l" r="r" t="t"/>
              <a:pathLst>
                <a:path extrusionOk="0" h="961635" w="902188">
                  <a:moveTo>
                    <a:pt x="0" y="0"/>
                  </a:moveTo>
                  <a:lnTo>
                    <a:pt x="902188" y="0"/>
                  </a:lnTo>
                  <a:lnTo>
                    <a:pt x="902188" y="961634"/>
                  </a:lnTo>
                  <a:lnTo>
                    <a:pt x="0" y="9616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4300245" y="3551543"/>
              <a:ext cx="613157" cy="838897"/>
            </a:xfrm>
            <a:custGeom>
              <a:rect b="b" l="l" r="r" t="t"/>
              <a:pathLst>
                <a:path extrusionOk="0" h="838897" w="613157">
                  <a:moveTo>
                    <a:pt x="0" y="0"/>
                  </a:moveTo>
                  <a:lnTo>
                    <a:pt x="613157" y="0"/>
                  </a:lnTo>
                  <a:lnTo>
                    <a:pt x="613157" y="838897"/>
                  </a:lnTo>
                  <a:lnTo>
                    <a:pt x="0" y="8388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1628077" y="3540278"/>
              <a:ext cx="701119" cy="961635"/>
            </a:xfrm>
            <a:custGeom>
              <a:rect b="b" l="l" r="r" t="t"/>
              <a:pathLst>
                <a:path extrusionOk="0" h="961635" w="701119">
                  <a:moveTo>
                    <a:pt x="0" y="0"/>
                  </a:moveTo>
                  <a:lnTo>
                    <a:pt x="701119" y="0"/>
                  </a:lnTo>
                  <a:lnTo>
                    <a:pt x="701119" y="961634"/>
                  </a:lnTo>
                  <a:lnTo>
                    <a:pt x="0" y="9616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10049546" y="3601647"/>
              <a:ext cx="838897" cy="838897"/>
            </a:xfrm>
            <a:custGeom>
              <a:rect b="b" l="l" r="r" t="t"/>
              <a:pathLst>
                <a:path extrusionOk="0" h="838897" w="838897">
                  <a:moveTo>
                    <a:pt x="0" y="0"/>
                  </a:moveTo>
                  <a:lnTo>
                    <a:pt x="838897" y="0"/>
                  </a:lnTo>
                  <a:lnTo>
                    <a:pt x="838897" y="838896"/>
                  </a:lnTo>
                  <a:lnTo>
                    <a:pt x="0" y="8388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8676219" y="3601647"/>
              <a:ext cx="838897" cy="838897"/>
            </a:xfrm>
            <a:custGeom>
              <a:rect b="b" l="l" r="r" t="t"/>
              <a:pathLst>
                <a:path extrusionOk="0" h="838897" w="838897">
                  <a:moveTo>
                    <a:pt x="0" y="0"/>
                  </a:moveTo>
                  <a:lnTo>
                    <a:pt x="838897" y="0"/>
                  </a:lnTo>
                  <a:lnTo>
                    <a:pt x="838897" y="838896"/>
                  </a:lnTo>
                  <a:lnTo>
                    <a:pt x="0" y="8388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7040" y="3485969"/>
              <a:ext cx="1086607" cy="970044"/>
            </a:xfrm>
            <a:custGeom>
              <a:rect b="b" l="l" r="r" t="t"/>
              <a:pathLst>
                <a:path extrusionOk="0" h="970044" w="1086607">
                  <a:moveTo>
                    <a:pt x="0" y="0"/>
                  </a:moveTo>
                  <a:lnTo>
                    <a:pt x="1086607" y="0"/>
                  </a:lnTo>
                  <a:lnTo>
                    <a:pt x="1086607" y="970044"/>
                  </a:lnTo>
                  <a:lnTo>
                    <a:pt x="0" y="9700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9843275" y="5397900"/>
              <a:ext cx="830469" cy="949600"/>
            </a:xfrm>
            <a:custGeom>
              <a:rect b="b" l="l" r="r" t="t"/>
              <a:pathLst>
                <a:path extrusionOk="0" h="949600" w="830469">
                  <a:moveTo>
                    <a:pt x="0" y="0"/>
                  </a:moveTo>
                  <a:lnTo>
                    <a:pt x="830469" y="0"/>
                  </a:lnTo>
                  <a:lnTo>
                    <a:pt x="830469" y="949600"/>
                  </a:lnTo>
                  <a:lnTo>
                    <a:pt x="0" y="949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8199345" y="5522763"/>
              <a:ext cx="999821" cy="699874"/>
            </a:xfrm>
            <a:custGeom>
              <a:rect b="b" l="l" r="r" t="t"/>
              <a:pathLst>
                <a:path extrusionOk="0" h="699874" w="999821">
                  <a:moveTo>
                    <a:pt x="0" y="0"/>
                  </a:moveTo>
                  <a:lnTo>
                    <a:pt x="999820" y="0"/>
                  </a:lnTo>
                  <a:lnTo>
                    <a:pt x="999820" y="699875"/>
                  </a:lnTo>
                  <a:lnTo>
                    <a:pt x="0" y="699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6691054" y="5522763"/>
              <a:ext cx="855402" cy="699874"/>
            </a:xfrm>
            <a:custGeom>
              <a:rect b="b" l="l" r="r" t="t"/>
              <a:pathLst>
                <a:path extrusionOk="0" h="699874" w="855402">
                  <a:moveTo>
                    <a:pt x="0" y="0"/>
                  </a:moveTo>
                  <a:lnTo>
                    <a:pt x="855402" y="0"/>
                  </a:lnTo>
                  <a:lnTo>
                    <a:pt x="855402" y="699875"/>
                  </a:lnTo>
                  <a:lnTo>
                    <a:pt x="0" y="699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4224706" y="5397900"/>
              <a:ext cx="478253" cy="949600"/>
            </a:xfrm>
            <a:custGeom>
              <a:rect b="b" l="l" r="r" t="t"/>
              <a:pathLst>
                <a:path extrusionOk="0" h="949600" w="478253">
                  <a:moveTo>
                    <a:pt x="0" y="0"/>
                  </a:moveTo>
                  <a:lnTo>
                    <a:pt x="478253" y="0"/>
                  </a:lnTo>
                  <a:lnTo>
                    <a:pt x="478253" y="949600"/>
                  </a:lnTo>
                  <a:lnTo>
                    <a:pt x="0" y="949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5347070" y="5522763"/>
              <a:ext cx="699874" cy="699874"/>
            </a:xfrm>
            <a:custGeom>
              <a:rect b="b" l="l" r="r" t="t"/>
              <a:pathLst>
                <a:path extrusionOk="0" h="699874" w="699874">
                  <a:moveTo>
                    <a:pt x="0" y="0"/>
                  </a:moveTo>
                  <a:lnTo>
                    <a:pt x="699874" y="0"/>
                  </a:lnTo>
                  <a:lnTo>
                    <a:pt x="699874" y="699875"/>
                  </a:lnTo>
                  <a:lnTo>
                    <a:pt x="0" y="699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0" y="5312603"/>
              <a:ext cx="602869" cy="1120195"/>
            </a:xfrm>
            <a:custGeom>
              <a:rect b="b" l="l" r="r" t="t"/>
              <a:pathLst>
                <a:path extrusionOk="0" h="1120195" w="602869">
                  <a:moveTo>
                    <a:pt x="0" y="0"/>
                  </a:moveTo>
                  <a:lnTo>
                    <a:pt x="602869" y="0"/>
                  </a:lnTo>
                  <a:lnTo>
                    <a:pt x="602869" y="1120195"/>
                  </a:lnTo>
                  <a:lnTo>
                    <a:pt x="0" y="1120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248734" y="5312603"/>
              <a:ext cx="867642" cy="1120195"/>
            </a:xfrm>
            <a:custGeom>
              <a:rect b="b" l="l" r="r" t="t"/>
              <a:pathLst>
                <a:path extrusionOk="0" h="1120195" w="867642">
                  <a:moveTo>
                    <a:pt x="0" y="0"/>
                  </a:moveTo>
                  <a:lnTo>
                    <a:pt x="867643" y="0"/>
                  </a:lnTo>
                  <a:lnTo>
                    <a:pt x="867643" y="1120195"/>
                  </a:lnTo>
                  <a:lnTo>
                    <a:pt x="0" y="11201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2760487" y="5397900"/>
              <a:ext cx="820109" cy="949600"/>
            </a:xfrm>
            <a:custGeom>
              <a:rect b="b" l="l" r="r" t="t"/>
              <a:pathLst>
                <a:path extrusionOk="0" h="949600" w="820109">
                  <a:moveTo>
                    <a:pt x="0" y="0"/>
                  </a:moveTo>
                  <a:lnTo>
                    <a:pt x="820109" y="0"/>
                  </a:lnTo>
                  <a:lnTo>
                    <a:pt x="820109" y="949600"/>
                  </a:lnTo>
                  <a:lnTo>
                    <a:pt x="0" y="949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2" name="Google Shape;1312;p36"/>
          <p:cNvGrpSpPr/>
          <p:nvPr/>
        </p:nvGrpSpPr>
        <p:grpSpPr>
          <a:xfrm>
            <a:off x="2283237" y="1032093"/>
            <a:ext cx="13721526" cy="8150485"/>
            <a:chOff x="0" y="-19050"/>
            <a:chExt cx="3613900" cy="2146630"/>
          </a:xfrm>
        </p:grpSpPr>
        <p:sp>
          <p:nvSpPr>
            <p:cNvPr id="1313" name="Google Shape;1313;p36"/>
            <p:cNvSpPr/>
            <p:nvPr/>
          </p:nvSpPr>
          <p:spPr>
            <a:xfrm>
              <a:off x="0" y="0"/>
              <a:ext cx="3613900" cy="2127580"/>
            </a:xfrm>
            <a:custGeom>
              <a:rect b="b" l="l" r="r" t="t"/>
              <a:pathLst>
                <a:path extrusionOk="0" h="2127580" w="3613900">
                  <a:moveTo>
                    <a:pt x="13541" y="0"/>
                  </a:moveTo>
                  <a:lnTo>
                    <a:pt x="3600359" y="0"/>
                  </a:lnTo>
                  <a:cubicBezTo>
                    <a:pt x="3603950" y="0"/>
                    <a:pt x="3607395" y="1427"/>
                    <a:pt x="3609934" y="3966"/>
                  </a:cubicBezTo>
                  <a:cubicBezTo>
                    <a:pt x="3612473" y="6506"/>
                    <a:pt x="3613900" y="9950"/>
                    <a:pt x="3613900" y="13541"/>
                  </a:cubicBezTo>
                  <a:lnTo>
                    <a:pt x="3613900" y="2114039"/>
                  </a:lnTo>
                  <a:cubicBezTo>
                    <a:pt x="3613900" y="2117630"/>
                    <a:pt x="3612473" y="2121074"/>
                    <a:pt x="3609934" y="2123614"/>
                  </a:cubicBezTo>
                  <a:cubicBezTo>
                    <a:pt x="3607395" y="2126153"/>
                    <a:pt x="3603950" y="2127580"/>
                    <a:pt x="3600359" y="2127580"/>
                  </a:cubicBezTo>
                  <a:lnTo>
                    <a:pt x="13541" y="2127580"/>
                  </a:lnTo>
                  <a:cubicBezTo>
                    <a:pt x="9950" y="2127580"/>
                    <a:pt x="6506" y="2126153"/>
                    <a:pt x="3966" y="2123614"/>
                  </a:cubicBezTo>
                  <a:cubicBezTo>
                    <a:pt x="1427" y="2121074"/>
                    <a:pt x="0" y="2117630"/>
                    <a:pt x="0" y="2114039"/>
                  </a:cubicBezTo>
                  <a:lnTo>
                    <a:pt x="0" y="13541"/>
                  </a:lnTo>
                  <a:cubicBezTo>
                    <a:pt x="0" y="9950"/>
                    <a:pt x="1427" y="6506"/>
                    <a:pt x="3966" y="3966"/>
                  </a:cubicBezTo>
                  <a:cubicBezTo>
                    <a:pt x="6506" y="1427"/>
                    <a:pt x="9950" y="0"/>
                    <a:pt x="13541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36"/>
            <p:cNvSpPr txBox="1"/>
            <p:nvPr/>
          </p:nvSpPr>
          <p:spPr>
            <a:xfrm>
              <a:off x="0" y="-19050"/>
              <a:ext cx="3613900" cy="2146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5" name="Google Shape;1315;p36"/>
          <p:cNvSpPr txBox="1"/>
          <p:nvPr/>
        </p:nvSpPr>
        <p:spPr>
          <a:xfrm>
            <a:off x="3377480" y="2605456"/>
            <a:ext cx="11533039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1316" name="Google Shape;1316;p36"/>
          <p:cNvSpPr txBox="1"/>
          <p:nvPr/>
        </p:nvSpPr>
        <p:spPr>
          <a:xfrm>
            <a:off x="7108732" y="8257423"/>
            <a:ext cx="4070535" cy="431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ED7843"/>
                </a:solidFill>
                <a:latin typeface="Noto Sans"/>
                <a:ea typeface="Noto Sans"/>
                <a:cs typeface="Noto Sans"/>
                <a:sym typeface="Noto Sans"/>
              </a:rPr>
              <a:t>Happy designing!</a:t>
            </a:r>
            <a:endParaRPr/>
          </a:p>
        </p:txBody>
      </p:sp>
      <p:sp>
        <p:nvSpPr>
          <p:cNvPr id="1317" name="Google Shape;1317;p36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for the presentation template</a:t>
            </a:r>
            <a:endParaRPr/>
          </a:p>
        </p:txBody>
      </p:sp>
      <p:sp>
        <p:nvSpPr>
          <p:cNvPr id="1318" name="Google Shape;1318;p36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for the photos</a:t>
            </a:r>
            <a:endParaRPr/>
          </a:p>
        </p:txBody>
      </p:sp>
      <p:sp>
        <p:nvSpPr>
          <p:cNvPr id="1319" name="Google Shape;1319;p36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706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CREDITS</a:t>
            </a:r>
            <a:endParaRPr/>
          </a:p>
        </p:txBody>
      </p:sp>
      <p:sp>
        <p:nvSpPr>
          <p:cNvPr id="1320" name="Google Shape;1320;p36"/>
          <p:cNvSpPr txBox="1"/>
          <p:nvPr/>
        </p:nvSpPr>
        <p:spPr>
          <a:xfrm>
            <a:off x="6110027" y="6282261"/>
            <a:ext cx="6067945" cy="624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12">
                <a:solidFill>
                  <a:srgbClr val="0F1A38"/>
                </a:solidFill>
                <a:latin typeface="Noto Sans"/>
                <a:ea typeface="Noto Sans"/>
                <a:cs typeface="Noto Sans"/>
                <a:sym typeface="Noto Sans"/>
              </a:rPr>
              <a:t>Pexels, Pixabay</a:t>
            </a:r>
            <a:endParaRPr/>
          </a:p>
        </p:txBody>
      </p:sp>
      <p:sp>
        <p:nvSpPr>
          <p:cNvPr id="1321" name="Google Shape;1321;p36"/>
          <p:cNvSpPr/>
          <p:nvPr/>
        </p:nvSpPr>
        <p:spPr>
          <a:xfrm>
            <a:off x="6731779" y="3872839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1"/>
                </a:lnTo>
                <a:lnTo>
                  <a:pt x="0" y="1206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EEFC"/>
            </a:gs>
            <a:gs pos="100000">
              <a:srgbClr val="1D7DFD"/>
            </a:gs>
          </a:gsLst>
          <a:lin ang="2700000" scaled="0"/>
        </a:gra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22"/>
          <p:cNvGrpSpPr/>
          <p:nvPr/>
        </p:nvGrpSpPr>
        <p:grpSpPr>
          <a:xfrm>
            <a:off x="13876809" y="805587"/>
            <a:ext cx="3630770" cy="3630770"/>
            <a:chOff x="0" y="0"/>
            <a:chExt cx="812800" cy="812800"/>
          </a:xfrm>
        </p:grpSpPr>
        <p:sp>
          <p:nvSpPr>
            <p:cNvPr id="533" name="Google Shape;53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08748" y="0"/>
                  </a:moveTo>
                  <a:lnTo>
                    <a:pt x="704052" y="0"/>
                  </a:lnTo>
                  <a:cubicBezTo>
                    <a:pt x="764112" y="0"/>
                    <a:pt x="812800" y="48688"/>
                    <a:pt x="812800" y="108748"/>
                  </a:cubicBezTo>
                  <a:lnTo>
                    <a:pt x="812800" y="704052"/>
                  </a:lnTo>
                  <a:cubicBezTo>
                    <a:pt x="812800" y="764112"/>
                    <a:pt x="764112" y="812800"/>
                    <a:pt x="704052" y="812800"/>
                  </a:cubicBezTo>
                  <a:lnTo>
                    <a:pt x="108748" y="812800"/>
                  </a:lnTo>
                  <a:cubicBezTo>
                    <a:pt x="48688" y="812800"/>
                    <a:pt x="0" y="764112"/>
                    <a:pt x="0" y="704052"/>
                  </a:cubicBezTo>
                  <a:lnTo>
                    <a:pt x="0" y="108748"/>
                  </a:lnTo>
                  <a:cubicBezTo>
                    <a:pt x="0" y="48688"/>
                    <a:pt x="48688" y="0"/>
                    <a:pt x="108748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2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22"/>
          <p:cNvGrpSpPr/>
          <p:nvPr/>
        </p:nvGrpSpPr>
        <p:grpSpPr>
          <a:xfrm>
            <a:off x="9592723" y="805587"/>
            <a:ext cx="3630770" cy="3630770"/>
            <a:chOff x="0" y="0"/>
            <a:chExt cx="812800" cy="812800"/>
          </a:xfrm>
        </p:grpSpPr>
        <p:sp>
          <p:nvSpPr>
            <p:cNvPr id="536" name="Google Shape;536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08748" y="0"/>
                  </a:moveTo>
                  <a:lnTo>
                    <a:pt x="704052" y="0"/>
                  </a:lnTo>
                  <a:cubicBezTo>
                    <a:pt x="764112" y="0"/>
                    <a:pt x="812800" y="48688"/>
                    <a:pt x="812800" y="108748"/>
                  </a:cubicBezTo>
                  <a:lnTo>
                    <a:pt x="812800" y="704052"/>
                  </a:lnTo>
                  <a:cubicBezTo>
                    <a:pt x="812800" y="764112"/>
                    <a:pt x="764112" y="812800"/>
                    <a:pt x="704052" y="812800"/>
                  </a:cubicBezTo>
                  <a:lnTo>
                    <a:pt x="108748" y="812800"/>
                  </a:lnTo>
                  <a:cubicBezTo>
                    <a:pt x="48688" y="812800"/>
                    <a:pt x="0" y="764112"/>
                    <a:pt x="0" y="704052"/>
                  </a:cubicBezTo>
                  <a:lnTo>
                    <a:pt x="0" y="108748"/>
                  </a:lnTo>
                  <a:cubicBezTo>
                    <a:pt x="0" y="48688"/>
                    <a:pt x="48688" y="0"/>
                    <a:pt x="108748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2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22"/>
          <p:cNvGrpSpPr/>
          <p:nvPr/>
        </p:nvGrpSpPr>
        <p:grpSpPr>
          <a:xfrm>
            <a:off x="9584206" y="4949090"/>
            <a:ext cx="3630770" cy="3630770"/>
            <a:chOff x="0" y="0"/>
            <a:chExt cx="812800" cy="812800"/>
          </a:xfrm>
        </p:grpSpPr>
        <p:sp>
          <p:nvSpPr>
            <p:cNvPr id="539" name="Google Shape;53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08748" y="0"/>
                  </a:moveTo>
                  <a:lnTo>
                    <a:pt x="704052" y="0"/>
                  </a:lnTo>
                  <a:cubicBezTo>
                    <a:pt x="764112" y="0"/>
                    <a:pt x="812800" y="48688"/>
                    <a:pt x="812800" y="108748"/>
                  </a:cubicBezTo>
                  <a:lnTo>
                    <a:pt x="812800" y="704052"/>
                  </a:lnTo>
                  <a:cubicBezTo>
                    <a:pt x="812800" y="764112"/>
                    <a:pt x="764112" y="812800"/>
                    <a:pt x="704052" y="812800"/>
                  </a:cubicBezTo>
                  <a:lnTo>
                    <a:pt x="108748" y="812800"/>
                  </a:lnTo>
                  <a:cubicBezTo>
                    <a:pt x="48688" y="812800"/>
                    <a:pt x="0" y="764112"/>
                    <a:pt x="0" y="704052"/>
                  </a:cubicBezTo>
                  <a:lnTo>
                    <a:pt x="0" y="108748"/>
                  </a:lnTo>
                  <a:cubicBezTo>
                    <a:pt x="0" y="48688"/>
                    <a:pt x="48688" y="0"/>
                    <a:pt x="108748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2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22"/>
          <p:cNvGrpSpPr/>
          <p:nvPr/>
        </p:nvGrpSpPr>
        <p:grpSpPr>
          <a:xfrm>
            <a:off x="13876809" y="4949090"/>
            <a:ext cx="3630770" cy="3630770"/>
            <a:chOff x="0" y="0"/>
            <a:chExt cx="812800" cy="812800"/>
          </a:xfrm>
        </p:grpSpPr>
        <p:sp>
          <p:nvSpPr>
            <p:cNvPr id="542" name="Google Shape;542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08748" y="0"/>
                  </a:moveTo>
                  <a:lnTo>
                    <a:pt x="704052" y="0"/>
                  </a:lnTo>
                  <a:cubicBezTo>
                    <a:pt x="764112" y="0"/>
                    <a:pt x="812800" y="48688"/>
                    <a:pt x="812800" y="108748"/>
                  </a:cubicBezTo>
                  <a:lnTo>
                    <a:pt x="812800" y="704052"/>
                  </a:lnTo>
                  <a:cubicBezTo>
                    <a:pt x="812800" y="764112"/>
                    <a:pt x="764112" y="812800"/>
                    <a:pt x="704052" y="812800"/>
                  </a:cubicBezTo>
                  <a:lnTo>
                    <a:pt x="108748" y="812800"/>
                  </a:lnTo>
                  <a:cubicBezTo>
                    <a:pt x="48688" y="812800"/>
                    <a:pt x="0" y="764112"/>
                    <a:pt x="0" y="704052"/>
                  </a:cubicBezTo>
                  <a:lnTo>
                    <a:pt x="0" y="108748"/>
                  </a:lnTo>
                  <a:cubicBezTo>
                    <a:pt x="0" y="48688"/>
                    <a:pt x="48688" y="0"/>
                    <a:pt x="108748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2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544;p22"/>
          <p:cNvGrpSpPr/>
          <p:nvPr/>
        </p:nvGrpSpPr>
        <p:grpSpPr>
          <a:xfrm>
            <a:off x="780420" y="805587"/>
            <a:ext cx="3620843" cy="3620843"/>
            <a:chOff x="0" y="0"/>
            <a:chExt cx="812800" cy="812800"/>
          </a:xfrm>
        </p:grpSpPr>
        <p:sp>
          <p:nvSpPr>
            <p:cNvPr id="545" name="Google Shape;545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09046" y="0"/>
                  </a:moveTo>
                  <a:lnTo>
                    <a:pt x="703754" y="0"/>
                  </a:lnTo>
                  <a:cubicBezTo>
                    <a:pt x="763979" y="0"/>
                    <a:pt x="812800" y="48821"/>
                    <a:pt x="812800" y="109046"/>
                  </a:cubicBezTo>
                  <a:lnTo>
                    <a:pt x="812800" y="703754"/>
                  </a:lnTo>
                  <a:cubicBezTo>
                    <a:pt x="812800" y="763979"/>
                    <a:pt x="763979" y="812800"/>
                    <a:pt x="703754" y="812800"/>
                  </a:cubicBezTo>
                  <a:lnTo>
                    <a:pt x="109046" y="812800"/>
                  </a:lnTo>
                  <a:cubicBezTo>
                    <a:pt x="48821" y="812800"/>
                    <a:pt x="0" y="763979"/>
                    <a:pt x="0" y="703754"/>
                  </a:cubicBezTo>
                  <a:lnTo>
                    <a:pt x="0" y="109046"/>
                  </a:lnTo>
                  <a:cubicBezTo>
                    <a:pt x="0" y="48821"/>
                    <a:pt x="48821" y="0"/>
                    <a:pt x="10904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2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7" name="Google Shape;547;p22"/>
          <p:cNvGrpSpPr/>
          <p:nvPr/>
        </p:nvGrpSpPr>
        <p:grpSpPr>
          <a:xfrm>
            <a:off x="5182313" y="805587"/>
            <a:ext cx="3630770" cy="3630770"/>
            <a:chOff x="0" y="0"/>
            <a:chExt cx="812800" cy="812800"/>
          </a:xfrm>
        </p:grpSpPr>
        <p:sp>
          <p:nvSpPr>
            <p:cNvPr id="548" name="Google Shape;548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08748" y="0"/>
                  </a:moveTo>
                  <a:lnTo>
                    <a:pt x="704052" y="0"/>
                  </a:lnTo>
                  <a:cubicBezTo>
                    <a:pt x="764112" y="0"/>
                    <a:pt x="812800" y="48688"/>
                    <a:pt x="812800" y="108748"/>
                  </a:cubicBezTo>
                  <a:lnTo>
                    <a:pt x="812800" y="704052"/>
                  </a:lnTo>
                  <a:cubicBezTo>
                    <a:pt x="812800" y="764112"/>
                    <a:pt x="764112" y="812800"/>
                    <a:pt x="704052" y="812800"/>
                  </a:cubicBezTo>
                  <a:lnTo>
                    <a:pt x="108748" y="812800"/>
                  </a:lnTo>
                  <a:cubicBezTo>
                    <a:pt x="48688" y="812800"/>
                    <a:pt x="0" y="764112"/>
                    <a:pt x="0" y="704052"/>
                  </a:cubicBezTo>
                  <a:lnTo>
                    <a:pt x="0" y="108748"/>
                  </a:lnTo>
                  <a:cubicBezTo>
                    <a:pt x="0" y="48688"/>
                    <a:pt x="48688" y="0"/>
                    <a:pt x="108748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2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0" name="Google Shape;550;p22"/>
          <p:cNvSpPr/>
          <p:nvPr/>
        </p:nvSpPr>
        <p:spPr>
          <a:xfrm>
            <a:off x="5672547" y="1553493"/>
            <a:ext cx="2650303" cy="2129880"/>
          </a:xfrm>
          <a:custGeom>
            <a:rect b="b" l="l" r="r" t="t"/>
            <a:pathLst>
              <a:path extrusionOk="0" h="2129880" w="2650303">
                <a:moveTo>
                  <a:pt x="0" y="0"/>
                </a:moveTo>
                <a:lnTo>
                  <a:pt x="2650303" y="0"/>
                </a:lnTo>
                <a:lnTo>
                  <a:pt x="2650303" y="2129880"/>
                </a:lnTo>
                <a:lnTo>
                  <a:pt x="0" y="2129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2"/>
          <p:cNvSpPr/>
          <p:nvPr/>
        </p:nvSpPr>
        <p:spPr>
          <a:xfrm>
            <a:off x="1541169" y="1551448"/>
            <a:ext cx="2124056" cy="2124056"/>
          </a:xfrm>
          <a:custGeom>
            <a:rect b="b" l="l" r="r" t="t"/>
            <a:pathLst>
              <a:path extrusionOk="0" h="2124056" w="2124056">
                <a:moveTo>
                  <a:pt x="0" y="0"/>
                </a:moveTo>
                <a:lnTo>
                  <a:pt x="2124056" y="0"/>
                </a:lnTo>
                <a:lnTo>
                  <a:pt x="2124056" y="2124056"/>
                </a:lnTo>
                <a:lnTo>
                  <a:pt x="0" y="2124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2"/>
          <p:cNvSpPr/>
          <p:nvPr/>
        </p:nvSpPr>
        <p:spPr>
          <a:xfrm>
            <a:off x="14448634" y="5629463"/>
            <a:ext cx="2487121" cy="2129880"/>
          </a:xfrm>
          <a:custGeom>
            <a:rect b="b" l="l" r="r" t="t"/>
            <a:pathLst>
              <a:path extrusionOk="0" h="2129880" w="2487121">
                <a:moveTo>
                  <a:pt x="0" y="0"/>
                </a:moveTo>
                <a:lnTo>
                  <a:pt x="2487121" y="0"/>
                </a:lnTo>
                <a:lnTo>
                  <a:pt x="2487121" y="2129880"/>
                </a:lnTo>
                <a:lnTo>
                  <a:pt x="0" y="2129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2"/>
          <p:cNvSpPr/>
          <p:nvPr/>
        </p:nvSpPr>
        <p:spPr>
          <a:xfrm>
            <a:off x="14733374" y="1651577"/>
            <a:ext cx="1917641" cy="1938791"/>
          </a:xfrm>
          <a:custGeom>
            <a:rect b="b" l="l" r="r" t="t"/>
            <a:pathLst>
              <a:path extrusionOk="0" h="1938791" w="1917641">
                <a:moveTo>
                  <a:pt x="0" y="0"/>
                </a:moveTo>
                <a:lnTo>
                  <a:pt x="1917641" y="0"/>
                </a:lnTo>
                <a:lnTo>
                  <a:pt x="1917641" y="1938791"/>
                </a:lnTo>
                <a:lnTo>
                  <a:pt x="0" y="1938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22"/>
          <p:cNvSpPr/>
          <p:nvPr/>
        </p:nvSpPr>
        <p:spPr>
          <a:xfrm>
            <a:off x="10347040" y="1556032"/>
            <a:ext cx="2122135" cy="2129880"/>
          </a:xfrm>
          <a:custGeom>
            <a:rect b="b" l="l" r="r" t="t"/>
            <a:pathLst>
              <a:path extrusionOk="0" h="2129880" w="2122135">
                <a:moveTo>
                  <a:pt x="0" y="0"/>
                </a:moveTo>
                <a:lnTo>
                  <a:pt x="2122135" y="0"/>
                </a:lnTo>
                <a:lnTo>
                  <a:pt x="2122135" y="2129880"/>
                </a:lnTo>
                <a:lnTo>
                  <a:pt x="0" y="2129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5" name="Google Shape;555;p22"/>
          <p:cNvGrpSpPr/>
          <p:nvPr/>
        </p:nvGrpSpPr>
        <p:grpSpPr>
          <a:xfrm>
            <a:off x="0" y="9225486"/>
            <a:ext cx="18288000" cy="1021904"/>
            <a:chOff x="0" y="0"/>
            <a:chExt cx="4816593" cy="269143"/>
          </a:xfrm>
        </p:grpSpPr>
        <p:sp>
          <p:nvSpPr>
            <p:cNvPr id="556" name="Google Shape;556;p22"/>
            <p:cNvSpPr/>
            <p:nvPr/>
          </p:nvSpPr>
          <p:spPr>
            <a:xfrm>
              <a:off x="0" y="0"/>
              <a:ext cx="4816592" cy="269143"/>
            </a:xfrm>
            <a:custGeom>
              <a:rect b="b" l="l" r="r" t="t"/>
              <a:pathLst>
                <a:path extrusionOk="0" h="26914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69143"/>
                  </a:lnTo>
                  <a:lnTo>
                    <a:pt x="0" y="269143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2"/>
            <p:cNvSpPr txBox="1"/>
            <p:nvPr/>
          </p:nvSpPr>
          <p:spPr>
            <a:xfrm>
              <a:off x="0" y="47625"/>
              <a:ext cx="4816593" cy="2215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8" name="Google Shape;558;p22"/>
          <p:cNvSpPr/>
          <p:nvPr/>
        </p:nvSpPr>
        <p:spPr>
          <a:xfrm>
            <a:off x="10180531" y="5616663"/>
            <a:ext cx="2455153" cy="2142679"/>
          </a:xfrm>
          <a:custGeom>
            <a:rect b="b" l="l" r="r" t="t"/>
            <a:pathLst>
              <a:path extrusionOk="0" h="2142679" w="2455153">
                <a:moveTo>
                  <a:pt x="0" y="0"/>
                </a:moveTo>
                <a:lnTo>
                  <a:pt x="2455153" y="0"/>
                </a:lnTo>
                <a:lnTo>
                  <a:pt x="2455153" y="2142680"/>
                </a:lnTo>
                <a:lnTo>
                  <a:pt x="0" y="2142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2"/>
          <p:cNvSpPr txBox="1"/>
          <p:nvPr/>
        </p:nvSpPr>
        <p:spPr>
          <a:xfrm>
            <a:off x="657412" y="5091987"/>
            <a:ext cx="8926800" cy="3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12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NEWS WEATHER </a:t>
            </a:r>
            <a:endParaRPr/>
          </a:p>
        </p:txBody>
      </p:sp>
      <p:sp>
        <p:nvSpPr>
          <p:cNvPr id="560" name="Google Shape;560;p22"/>
          <p:cNvSpPr txBox="1"/>
          <p:nvPr/>
        </p:nvSpPr>
        <p:spPr>
          <a:xfrm>
            <a:off x="780420" y="9396936"/>
            <a:ext cx="6915780" cy="659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1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BACKGROUND SLIDES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DCF5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23"/>
          <p:cNvGrpSpPr/>
          <p:nvPr/>
        </p:nvGrpSpPr>
        <p:grpSpPr>
          <a:xfrm>
            <a:off x="4363776" y="6993785"/>
            <a:ext cx="2718222" cy="2718222"/>
            <a:chOff x="0" y="0"/>
            <a:chExt cx="812800" cy="812800"/>
          </a:xfrm>
        </p:grpSpPr>
        <p:sp>
          <p:nvSpPr>
            <p:cNvPr id="566" name="Google Shape;56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3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23"/>
          <p:cNvGrpSpPr/>
          <p:nvPr/>
        </p:nvGrpSpPr>
        <p:grpSpPr>
          <a:xfrm>
            <a:off x="1028700" y="6993785"/>
            <a:ext cx="2718222" cy="2718222"/>
            <a:chOff x="0" y="0"/>
            <a:chExt cx="812800" cy="812800"/>
          </a:xfrm>
        </p:grpSpPr>
        <p:sp>
          <p:nvSpPr>
            <p:cNvPr id="569" name="Google Shape;56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3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1" name="Google Shape;571;p23"/>
          <p:cNvGrpSpPr/>
          <p:nvPr/>
        </p:nvGrpSpPr>
        <p:grpSpPr>
          <a:xfrm>
            <a:off x="14457231" y="6991883"/>
            <a:ext cx="2718222" cy="2718222"/>
            <a:chOff x="0" y="0"/>
            <a:chExt cx="812800" cy="812800"/>
          </a:xfrm>
        </p:grpSpPr>
        <p:sp>
          <p:nvSpPr>
            <p:cNvPr id="572" name="Google Shape;57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3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4" name="Google Shape;574;p23"/>
          <p:cNvGrpSpPr/>
          <p:nvPr/>
        </p:nvGrpSpPr>
        <p:grpSpPr>
          <a:xfrm>
            <a:off x="7658522" y="6993785"/>
            <a:ext cx="2718222" cy="2718222"/>
            <a:chOff x="0" y="0"/>
            <a:chExt cx="812800" cy="812800"/>
          </a:xfrm>
        </p:grpSpPr>
        <p:sp>
          <p:nvSpPr>
            <p:cNvPr id="575" name="Google Shape;57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3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23"/>
          <p:cNvGrpSpPr/>
          <p:nvPr/>
        </p:nvGrpSpPr>
        <p:grpSpPr>
          <a:xfrm>
            <a:off x="11057876" y="6993785"/>
            <a:ext cx="2718222" cy="2718222"/>
            <a:chOff x="0" y="0"/>
            <a:chExt cx="812800" cy="812800"/>
          </a:xfrm>
        </p:grpSpPr>
        <p:sp>
          <p:nvSpPr>
            <p:cNvPr id="578" name="Google Shape;57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145256" y="0"/>
                  </a:moveTo>
                  <a:lnTo>
                    <a:pt x="667544" y="0"/>
                  </a:lnTo>
                  <a:cubicBezTo>
                    <a:pt x="706068" y="0"/>
                    <a:pt x="743015" y="15304"/>
                    <a:pt x="770256" y="42544"/>
                  </a:cubicBezTo>
                  <a:cubicBezTo>
                    <a:pt x="797496" y="69785"/>
                    <a:pt x="812800" y="106732"/>
                    <a:pt x="812800" y="145256"/>
                  </a:cubicBezTo>
                  <a:lnTo>
                    <a:pt x="812800" y="667544"/>
                  </a:lnTo>
                  <a:cubicBezTo>
                    <a:pt x="812800" y="706068"/>
                    <a:pt x="797496" y="743015"/>
                    <a:pt x="770256" y="770256"/>
                  </a:cubicBezTo>
                  <a:cubicBezTo>
                    <a:pt x="743015" y="797496"/>
                    <a:pt x="706068" y="812800"/>
                    <a:pt x="667544" y="812800"/>
                  </a:cubicBezTo>
                  <a:lnTo>
                    <a:pt x="145256" y="812800"/>
                  </a:lnTo>
                  <a:cubicBezTo>
                    <a:pt x="106732" y="812800"/>
                    <a:pt x="69785" y="797496"/>
                    <a:pt x="42544" y="770256"/>
                  </a:cubicBezTo>
                  <a:cubicBezTo>
                    <a:pt x="15304" y="743015"/>
                    <a:pt x="0" y="706068"/>
                    <a:pt x="0" y="667544"/>
                  </a:cubicBezTo>
                  <a:lnTo>
                    <a:pt x="0" y="145256"/>
                  </a:lnTo>
                  <a:cubicBezTo>
                    <a:pt x="0" y="106732"/>
                    <a:pt x="15304" y="69785"/>
                    <a:pt x="42544" y="42544"/>
                  </a:cubicBezTo>
                  <a:cubicBezTo>
                    <a:pt x="69785" y="15304"/>
                    <a:pt x="106732" y="0"/>
                    <a:pt x="145256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3"/>
            <p:cNvSpPr txBox="1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p23"/>
          <p:cNvSpPr/>
          <p:nvPr/>
        </p:nvSpPr>
        <p:spPr>
          <a:xfrm>
            <a:off x="11424896" y="7553713"/>
            <a:ext cx="1984183" cy="1594561"/>
          </a:xfrm>
          <a:custGeom>
            <a:rect b="b" l="l" r="r" t="t"/>
            <a:pathLst>
              <a:path extrusionOk="0" h="1594561" w="1984183">
                <a:moveTo>
                  <a:pt x="0" y="0"/>
                </a:moveTo>
                <a:lnTo>
                  <a:pt x="1984183" y="0"/>
                </a:lnTo>
                <a:lnTo>
                  <a:pt x="1984183" y="1594562"/>
                </a:lnTo>
                <a:lnTo>
                  <a:pt x="0" y="1594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956100" y="7289461"/>
            <a:ext cx="2123067" cy="2123067"/>
          </a:xfrm>
          <a:custGeom>
            <a:rect b="b" l="l" r="r" t="t"/>
            <a:pathLst>
              <a:path extrusionOk="0" h="2123067" w="2123067">
                <a:moveTo>
                  <a:pt x="0" y="0"/>
                </a:moveTo>
                <a:lnTo>
                  <a:pt x="2123066" y="0"/>
                </a:lnTo>
                <a:lnTo>
                  <a:pt x="2123066" y="2123067"/>
                </a:lnTo>
                <a:lnTo>
                  <a:pt x="0" y="2123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3"/>
          <p:cNvSpPr/>
          <p:nvPr/>
        </p:nvSpPr>
        <p:spPr>
          <a:xfrm>
            <a:off x="14823848" y="7381600"/>
            <a:ext cx="2001736" cy="1714214"/>
          </a:xfrm>
          <a:custGeom>
            <a:rect b="b" l="l" r="r" t="t"/>
            <a:pathLst>
              <a:path extrusionOk="0" h="1714214" w="2001736">
                <a:moveTo>
                  <a:pt x="0" y="0"/>
                </a:moveTo>
                <a:lnTo>
                  <a:pt x="2001736" y="0"/>
                </a:lnTo>
                <a:lnTo>
                  <a:pt x="2001736" y="1714214"/>
                </a:lnTo>
                <a:lnTo>
                  <a:pt x="0" y="1714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3"/>
          <p:cNvSpPr/>
          <p:nvPr/>
        </p:nvSpPr>
        <p:spPr>
          <a:xfrm>
            <a:off x="4774609" y="7381600"/>
            <a:ext cx="1856227" cy="1876700"/>
          </a:xfrm>
          <a:custGeom>
            <a:rect b="b" l="l" r="r" t="t"/>
            <a:pathLst>
              <a:path extrusionOk="0" h="1876700" w="1856227">
                <a:moveTo>
                  <a:pt x="0" y="0"/>
                </a:moveTo>
                <a:lnTo>
                  <a:pt x="1856226" y="0"/>
                </a:lnTo>
                <a:lnTo>
                  <a:pt x="1856226" y="1876700"/>
                </a:lnTo>
                <a:lnTo>
                  <a:pt x="0" y="1876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3"/>
          <p:cNvSpPr/>
          <p:nvPr/>
        </p:nvSpPr>
        <p:spPr>
          <a:xfrm>
            <a:off x="1382431" y="7411249"/>
            <a:ext cx="1876445" cy="1883293"/>
          </a:xfrm>
          <a:custGeom>
            <a:rect b="b" l="l" r="r" t="t"/>
            <a:pathLst>
              <a:path extrusionOk="0" h="1883293" w="1876445">
                <a:moveTo>
                  <a:pt x="0" y="0"/>
                </a:moveTo>
                <a:lnTo>
                  <a:pt x="1876445" y="0"/>
                </a:lnTo>
                <a:lnTo>
                  <a:pt x="1876445" y="1883293"/>
                </a:lnTo>
                <a:lnTo>
                  <a:pt x="0" y="1883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5" name="Google Shape;585;p23"/>
          <p:cNvGrpSpPr/>
          <p:nvPr/>
        </p:nvGrpSpPr>
        <p:grpSpPr>
          <a:xfrm>
            <a:off x="0" y="0"/>
            <a:ext cx="18288000" cy="6394585"/>
            <a:chOff x="0" y="0"/>
            <a:chExt cx="4816593" cy="1684171"/>
          </a:xfrm>
        </p:grpSpPr>
        <p:sp>
          <p:nvSpPr>
            <p:cNvPr id="586" name="Google Shape;586;p23"/>
            <p:cNvSpPr/>
            <p:nvPr/>
          </p:nvSpPr>
          <p:spPr>
            <a:xfrm>
              <a:off x="0" y="0"/>
              <a:ext cx="4816592" cy="1684171"/>
            </a:xfrm>
            <a:custGeom>
              <a:rect b="b" l="l" r="r" t="t"/>
              <a:pathLst>
                <a:path extrusionOk="0" h="168417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684171"/>
                  </a:lnTo>
                  <a:lnTo>
                    <a:pt x="0" y="1684171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3"/>
            <p:cNvSpPr txBox="1"/>
            <p:nvPr/>
          </p:nvSpPr>
          <p:spPr>
            <a:xfrm>
              <a:off x="0" y="47625"/>
              <a:ext cx="4816593" cy="16365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8" name="Google Shape;588;p23"/>
          <p:cNvSpPr txBox="1"/>
          <p:nvPr/>
        </p:nvSpPr>
        <p:spPr>
          <a:xfrm>
            <a:off x="1028700" y="3828861"/>
            <a:ext cx="9583991" cy="2143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16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WEATHER </a:t>
            </a:r>
            <a:endParaRPr/>
          </a:p>
        </p:txBody>
      </p:sp>
      <p:sp>
        <p:nvSpPr>
          <p:cNvPr id="589" name="Google Shape;589;p23"/>
          <p:cNvSpPr txBox="1"/>
          <p:nvPr/>
        </p:nvSpPr>
        <p:spPr>
          <a:xfrm rot="-5400000">
            <a:off x="14717530" y="2989658"/>
            <a:ext cx="4384418" cy="531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7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BACKGROUND SLIDES</a:t>
            </a:r>
            <a:endParaRPr/>
          </a:p>
        </p:txBody>
      </p:sp>
      <p:sp>
        <p:nvSpPr>
          <p:cNvPr id="590" name="Google Shape;590;p23"/>
          <p:cNvSpPr txBox="1"/>
          <p:nvPr/>
        </p:nvSpPr>
        <p:spPr>
          <a:xfrm>
            <a:off x="1028700" y="602924"/>
            <a:ext cx="8617412" cy="3240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934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NEWS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24"/>
          <p:cNvPicPr preferRelativeResize="0"/>
          <p:nvPr/>
        </p:nvPicPr>
        <p:blipFill rotWithShape="1">
          <a:blip r:embed="rId3">
            <a:alphaModFix/>
          </a:blip>
          <a:srcRect b="0" l="22581" r="22581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6" name="Google Shape;596;p24"/>
          <p:cNvGrpSpPr/>
          <p:nvPr/>
        </p:nvGrpSpPr>
        <p:grpSpPr>
          <a:xfrm>
            <a:off x="886258" y="847874"/>
            <a:ext cx="3243154" cy="8528248"/>
            <a:chOff x="0" y="-47625"/>
            <a:chExt cx="854164" cy="2246123"/>
          </a:xfrm>
        </p:grpSpPr>
        <p:sp>
          <p:nvSpPr>
            <p:cNvPr id="597" name="Google Shape;597;p24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4"/>
            <p:cNvSpPr txBox="1"/>
            <p:nvPr/>
          </p:nvSpPr>
          <p:spPr>
            <a:xfrm>
              <a:off x="0" y="-47625"/>
              <a:ext cx="854164" cy="2246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p24"/>
          <p:cNvSpPr/>
          <p:nvPr/>
        </p:nvSpPr>
        <p:spPr>
          <a:xfrm>
            <a:off x="1412766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9" y="0"/>
                </a:lnTo>
                <a:lnTo>
                  <a:pt x="400399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4"/>
          <p:cNvSpPr/>
          <p:nvPr/>
        </p:nvSpPr>
        <p:spPr>
          <a:xfrm>
            <a:off x="1562950" y="1863974"/>
            <a:ext cx="1862109" cy="1333947"/>
          </a:xfrm>
          <a:custGeom>
            <a:rect b="b" l="l" r="r" t="t"/>
            <a:pathLst>
              <a:path extrusionOk="0" h="1333947" w="1862109">
                <a:moveTo>
                  <a:pt x="0" y="0"/>
                </a:moveTo>
                <a:lnTo>
                  <a:pt x="1862109" y="0"/>
                </a:lnTo>
                <a:lnTo>
                  <a:pt x="1862109" y="1333947"/>
                </a:lnTo>
                <a:lnTo>
                  <a:pt x="0" y="1333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1" name="Google Shape;601;p24"/>
          <p:cNvGrpSpPr/>
          <p:nvPr/>
        </p:nvGrpSpPr>
        <p:grpSpPr>
          <a:xfrm>
            <a:off x="5262887" y="847874"/>
            <a:ext cx="3243154" cy="8528248"/>
            <a:chOff x="0" y="-47625"/>
            <a:chExt cx="854164" cy="2246123"/>
          </a:xfrm>
        </p:grpSpPr>
        <p:sp>
          <p:nvSpPr>
            <p:cNvPr id="602" name="Google Shape;602;p24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4"/>
            <p:cNvSpPr txBox="1"/>
            <p:nvPr/>
          </p:nvSpPr>
          <p:spPr>
            <a:xfrm>
              <a:off x="0" y="-47625"/>
              <a:ext cx="854164" cy="2246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24"/>
          <p:cNvSpPr/>
          <p:nvPr/>
        </p:nvSpPr>
        <p:spPr>
          <a:xfrm>
            <a:off x="5789395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9" y="0"/>
                </a:lnTo>
                <a:lnTo>
                  <a:pt x="400399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5" name="Google Shape;605;p24"/>
          <p:cNvGrpSpPr/>
          <p:nvPr/>
        </p:nvGrpSpPr>
        <p:grpSpPr>
          <a:xfrm>
            <a:off x="9639516" y="847874"/>
            <a:ext cx="3243154" cy="8528248"/>
            <a:chOff x="0" y="-47625"/>
            <a:chExt cx="854164" cy="2246123"/>
          </a:xfrm>
        </p:grpSpPr>
        <p:sp>
          <p:nvSpPr>
            <p:cNvPr id="606" name="Google Shape;606;p24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4"/>
            <p:cNvSpPr txBox="1"/>
            <p:nvPr/>
          </p:nvSpPr>
          <p:spPr>
            <a:xfrm>
              <a:off x="0" y="-47625"/>
              <a:ext cx="854164" cy="2246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8" name="Google Shape;608;p24"/>
          <p:cNvSpPr/>
          <p:nvPr/>
        </p:nvSpPr>
        <p:spPr>
          <a:xfrm>
            <a:off x="10166025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8" y="0"/>
                </a:lnTo>
                <a:lnTo>
                  <a:pt x="400398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oogle Shape;609;p24"/>
          <p:cNvGrpSpPr/>
          <p:nvPr/>
        </p:nvGrpSpPr>
        <p:grpSpPr>
          <a:xfrm>
            <a:off x="14016146" y="847874"/>
            <a:ext cx="3243154" cy="8528248"/>
            <a:chOff x="0" y="-47625"/>
            <a:chExt cx="854164" cy="2246123"/>
          </a:xfrm>
        </p:grpSpPr>
        <p:sp>
          <p:nvSpPr>
            <p:cNvPr id="610" name="Google Shape;610;p24"/>
            <p:cNvSpPr/>
            <p:nvPr/>
          </p:nvSpPr>
          <p:spPr>
            <a:xfrm>
              <a:off x="0" y="0"/>
              <a:ext cx="854164" cy="2198498"/>
            </a:xfrm>
            <a:custGeom>
              <a:rect b="b" l="l" r="r" t="t"/>
              <a:pathLst>
                <a:path extrusionOk="0" h="2198498" w="854164">
                  <a:moveTo>
                    <a:pt x="121745" y="0"/>
                  </a:moveTo>
                  <a:lnTo>
                    <a:pt x="732419" y="0"/>
                  </a:lnTo>
                  <a:cubicBezTo>
                    <a:pt x="799657" y="0"/>
                    <a:pt x="854164" y="54507"/>
                    <a:pt x="854164" y="121745"/>
                  </a:cubicBezTo>
                  <a:lnTo>
                    <a:pt x="854164" y="2076753"/>
                  </a:lnTo>
                  <a:cubicBezTo>
                    <a:pt x="854164" y="2143991"/>
                    <a:pt x="799657" y="2198498"/>
                    <a:pt x="732419" y="2198498"/>
                  </a:cubicBezTo>
                  <a:lnTo>
                    <a:pt x="121745" y="2198498"/>
                  </a:lnTo>
                  <a:cubicBezTo>
                    <a:pt x="54507" y="2198498"/>
                    <a:pt x="0" y="2143991"/>
                    <a:pt x="0" y="2076753"/>
                  </a:cubicBezTo>
                  <a:lnTo>
                    <a:pt x="0" y="121745"/>
                  </a:lnTo>
                  <a:cubicBezTo>
                    <a:pt x="0" y="54507"/>
                    <a:pt x="54507" y="0"/>
                    <a:pt x="121745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4"/>
            <p:cNvSpPr txBox="1"/>
            <p:nvPr/>
          </p:nvSpPr>
          <p:spPr>
            <a:xfrm>
              <a:off x="0" y="-47625"/>
              <a:ext cx="854164" cy="2246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p24"/>
          <p:cNvSpPr/>
          <p:nvPr/>
        </p:nvSpPr>
        <p:spPr>
          <a:xfrm>
            <a:off x="14542654" y="1263393"/>
            <a:ext cx="400399" cy="424315"/>
          </a:xfrm>
          <a:custGeom>
            <a:rect b="b" l="l" r="r" t="t"/>
            <a:pathLst>
              <a:path extrusionOk="0" h="424315" w="400399">
                <a:moveTo>
                  <a:pt x="0" y="0"/>
                </a:moveTo>
                <a:lnTo>
                  <a:pt x="400399" y="0"/>
                </a:lnTo>
                <a:lnTo>
                  <a:pt x="400399" y="424314"/>
                </a:lnTo>
                <a:lnTo>
                  <a:pt x="0" y="42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24"/>
          <p:cNvSpPr/>
          <p:nvPr/>
        </p:nvSpPr>
        <p:spPr>
          <a:xfrm>
            <a:off x="6065464" y="1976867"/>
            <a:ext cx="1638000" cy="1221055"/>
          </a:xfrm>
          <a:custGeom>
            <a:rect b="b" l="l" r="r" t="t"/>
            <a:pathLst>
              <a:path extrusionOk="0" h="1221055" w="1638000">
                <a:moveTo>
                  <a:pt x="0" y="0"/>
                </a:moveTo>
                <a:lnTo>
                  <a:pt x="1638000" y="0"/>
                </a:lnTo>
                <a:lnTo>
                  <a:pt x="1638000" y="1221054"/>
                </a:lnTo>
                <a:lnTo>
                  <a:pt x="0" y="1221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24"/>
          <p:cNvSpPr/>
          <p:nvPr/>
        </p:nvSpPr>
        <p:spPr>
          <a:xfrm>
            <a:off x="10470166" y="1823790"/>
            <a:ext cx="1656735" cy="1527208"/>
          </a:xfrm>
          <a:custGeom>
            <a:rect b="b" l="l" r="r" t="t"/>
            <a:pathLst>
              <a:path extrusionOk="0" h="1527208" w="1656735">
                <a:moveTo>
                  <a:pt x="0" y="0"/>
                </a:moveTo>
                <a:lnTo>
                  <a:pt x="1656735" y="0"/>
                </a:lnTo>
                <a:lnTo>
                  <a:pt x="1656735" y="1527208"/>
                </a:lnTo>
                <a:lnTo>
                  <a:pt x="0" y="1527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24"/>
          <p:cNvSpPr/>
          <p:nvPr/>
        </p:nvSpPr>
        <p:spPr>
          <a:xfrm>
            <a:off x="14580988" y="1981358"/>
            <a:ext cx="2188350" cy="1141921"/>
          </a:xfrm>
          <a:custGeom>
            <a:rect b="b" l="l" r="r" t="t"/>
            <a:pathLst>
              <a:path extrusionOk="0" h="1141921" w="2188350">
                <a:moveTo>
                  <a:pt x="0" y="0"/>
                </a:moveTo>
                <a:lnTo>
                  <a:pt x="2188350" y="0"/>
                </a:lnTo>
                <a:lnTo>
                  <a:pt x="2188350" y="1141921"/>
                </a:lnTo>
                <a:lnTo>
                  <a:pt x="0" y="1141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24"/>
          <p:cNvSpPr txBox="1"/>
          <p:nvPr/>
        </p:nvSpPr>
        <p:spPr>
          <a:xfrm>
            <a:off x="1144271" y="3816349"/>
            <a:ext cx="2727128" cy="1060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26°C</a:t>
            </a:r>
            <a:endParaRPr/>
          </a:p>
        </p:txBody>
      </p:sp>
      <p:sp>
        <p:nvSpPr>
          <p:cNvPr id="617" name="Google Shape;617;p24"/>
          <p:cNvSpPr txBox="1"/>
          <p:nvPr/>
        </p:nvSpPr>
        <p:spPr>
          <a:xfrm>
            <a:off x="1989516" y="1301560"/>
            <a:ext cx="1613387" cy="414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Madrid</a:t>
            </a:r>
            <a:endParaRPr/>
          </a:p>
        </p:txBody>
      </p:sp>
      <p:sp>
        <p:nvSpPr>
          <p:cNvPr id="618" name="Google Shape;618;p24"/>
          <p:cNvSpPr txBox="1"/>
          <p:nvPr/>
        </p:nvSpPr>
        <p:spPr>
          <a:xfrm>
            <a:off x="1466592" y="5124450"/>
            <a:ext cx="2054825" cy="385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2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19" name="Google Shape;619;p24"/>
          <p:cNvSpPr txBox="1"/>
          <p:nvPr/>
        </p:nvSpPr>
        <p:spPr>
          <a:xfrm>
            <a:off x="1548079" y="5546842"/>
            <a:ext cx="459751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LOWEST</a:t>
            </a:r>
            <a:endParaRPr/>
          </a:p>
        </p:txBody>
      </p:sp>
      <p:sp>
        <p:nvSpPr>
          <p:cNvPr id="620" name="Google Shape;620;p24"/>
          <p:cNvSpPr txBox="1"/>
          <p:nvPr/>
        </p:nvSpPr>
        <p:spPr>
          <a:xfrm>
            <a:off x="2944508" y="5546842"/>
            <a:ext cx="508015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HIGHEST</a:t>
            </a:r>
            <a:endParaRPr/>
          </a:p>
        </p:txBody>
      </p:sp>
      <p:sp>
        <p:nvSpPr>
          <p:cNvPr id="621" name="Google Shape;621;p24"/>
          <p:cNvSpPr txBox="1"/>
          <p:nvPr/>
        </p:nvSpPr>
        <p:spPr>
          <a:xfrm>
            <a:off x="1615932" y="739755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 km</a:t>
            </a:r>
            <a:endParaRPr/>
          </a:p>
        </p:txBody>
      </p:sp>
      <p:sp>
        <p:nvSpPr>
          <p:cNvPr id="622" name="Google Shape;622;p24"/>
          <p:cNvSpPr txBox="1"/>
          <p:nvPr/>
        </p:nvSpPr>
        <p:spPr>
          <a:xfrm>
            <a:off x="1615932" y="715338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623" name="Google Shape;623;p24"/>
          <p:cNvSpPr txBox="1"/>
          <p:nvPr/>
        </p:nvSpPr>
        <p:spPr>
          <a:xfrm>
            <a:off x="1667203" y="621769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</a:t>
            </a:r>
            <a:endParaRPr/>
          </a:p>
        </p:txBody>
      </p:sp>
      <p:sp>
        <p:nvSpPr>
          <p:cNvPr id="624" name="Google Shape;624;p24"/>
          <p:cNvSpPr txBox="1"/>
          <p:nvPr/>
        </p:nvSpPr>
        <p:spPr>
          <a:xfrm>
            <a:off x="1667203" y="597352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625" name="Google Shape;625;p24"/>
          <p:cNvSpPr txBox="1"/>
          <p:nvPr/>
        </p:nvSpPr>
        <p:spPr>
          <a:xfrm>
            <a:off x="1629763" y="8579619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626" name="Google Shape;626;p24"/>
          <p:cNvSpPr txBox="1"/>
          <p:nvPr/>
        </p:nvSpPr>
        <p:spPr>
          <a:xfrm>
            <a:off x="1629763" y="8335449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627" name="Google Shape;627;p24"/>
          <p:cNvSpPr txBox="1"/>
          <p:nvPr/>
        </p:nvSpPr>
        <p:spPr>
          <a:xfrm>
            <a:off x="1489726" y="3426521"/>
            <a:ext cx="2008557" cy="237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19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PARTLY SUNNY</a:t>
            </a:r>
            <a:endParaRPr/>
          </a:p>
        </p:txBody>
      </p:sp>
      <p:sp>
        <p:nvSpPr>
          <p:cNvPr id="628" name="Google Shape;628;p24"/>
          <p:cNvSpPr txBox="1"/>
          <p:nvPr/>
        </p:nvSpPr>
        <p:spPr>
          <a:xfrm>
            <a:off x="5520900" y="3816349"/>
            <a:ext cx="2727128" cy="1060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22°C</a:t>
            </a:r>
            <a:endParaRPr/>
          </a:p>
        </p:txBody>
      </p:sp>
      <p:sp>
        <p:nvSpPr>
          <p:cNvPr id="629" name="Google Shape;629;p24"/>
          <p:cNvSpPr txBox="1"/>
          <p:nvPr/>
        </p:nvSpPr>
        <p:spPr>
          <a:xfrm>
            <a:off x="6366146" y="1301560"/>
            <a:ext cx="1613387" cy="414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Paris</a:t>
            </a:r>
            <a:endParaRPr/>
          </a:p>
        </p:txBody>
      </p:sp>
      <p:sp>
        <p:nvSpPr>
          <p:cNvPr id="630" name="Google Shape;630;p24"/>
          <p:cNvSpPr txBox="1"/>
          <p:nvPr/>
        </p:nvSpPr>
        <p:spPr>
          <a:xfrm>
            <a:off x="5843221" y="5124450"/>
            <a:ext cx="2054825" cy="385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2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17°C / 24°C </a:t>
            </a:r>
            <a:endParaRPr/>
          </a:p>
        </p:txBody>
      </p:sp>
      <p:sp>
        <p:nvSpPr>
          <p:cNvPr id="631" name="Google Shape;631;p24"/>
          <p:cNvSpPr txBox="1"/>
          <p:nvPr/>
        </p:nvSpPr>
        <p:spPr>
          <a:xfrm>
            <a:off x="5924708" y="5546842"/>
            <a:ext cx="459751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LOWEST</a:t>
            </a:r>
            <a:endParaRPr/>
          </a:p>
        </p:txBody>
      </p:sp>
      <p:sp>
        <p:nvSpPr>
          <p:cNvPr id="632" name="Google Shape;632;p24"/>
          <p:cNvSpPr txBox="1"/>
          <p:nvPr/>
        </p:nvSpPr>
        <p:spPr>
          <a:xfrm>
            <a:off x="7321138" y="5546842"/>
            <a:ext cx="508015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HIGHEST</a:t>
            </a:r>
            <a:endParaRPr/>
          </a:p>
        </p:txBody>
      </p:sp>
      <p:sp>
        <p:nvSpPr>
          <p:cNvPr id="633" name="Google Shape;633;p24"/>
          <p:cNvSpPr txBox="1"/>
          <p:nvPr/>
        </p:nvSpPr>
        <p:spPr>
          <a:xfrm>
            <a:off x="5992562" y="739755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 km</a:t>
            </a:r>
            <a:endParaRPr/>
          </a:p>
        </p:txBody>
      </p:sp>
      <p:sp>
        <p:nvSpPr>
          <p:cNvPr id="634" name="Google Shape;634;p24"/>
          <p:cNvSpPr txBox="1"/>
          <p:nvPr/>
        </p:nvSpPr>
        <p:spPr>
          <a:xfrm>
            <a:off x="5992562" y="715338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635" name="Google Shape;635;p24"/>
          <p:cNvSpPr txBox="1"/>
          <p:nvPr/>
        </p:nvSpPr>
        <p:spPr>
          <a:xfrm>
            <a:off x="6043832" y="621769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90%</a:t>
            </a:r>
            <a:endParaRPr/>
          </a:p>
        </p:txBody>
      </p:sp>
      <p:sp>
        <p:nvSpPr>
          <p:cNvPr id="636" name="Google Shape;636;p24"/>
          <p:cNvSpPr txBox="1"/>
          <p:nvPr/>
        </p:nvSpPr>
        <p:spPr>
          <a:xfrm>
            <a:off x="6043832" y="597352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637" name="Google Shape;637;p24"/>
          <p:cNvSpPr txBox="1"/>
          <p:nvPr/>
        </p:nvSpPr>
        <p:spPr>
          <a:xfrm>
            <a:off x="6006392" y="8579619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SW</a:t>
            </a:r>
            <a:endParaRPr/>
          </a:p>
        </p:txBody>
      </p:sp>
      <p:sp>
        <p:nvSpPr>
          <p:cNvPr id="638" name="Google Shape;638;p24"/>
          <p:cNvSpPr txBox="1"/>
          <p:nvPr/>
        </p:nvSpPr>
        <p:spPr>
          <a:xfrm>
            <a:off x="6006392" y="8335449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639" name="Google Shape;639;p24"/>
          <p:cNvSpPr txBox="1"/>
          <p:nvPr/>
        </p:nvSpPr>
        <p:spPr>
          <a:xfrm>
            <a:off x="5866355" y="3426521"/>
            <a:ext cx="2008557" cy="237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19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RAINY</a:t>
            </a:r>
            <a:endParaRPr/>
          </a:p>
        </p:txBody>
      </p:sp>
      <p:sp>
        <p:nvSpPr>
          <p:cNvPr id="640" name="Google Shape;640;p24"/>
          <p:cNvSpPr txBox="1"/>
          <p:nvPr/>
        </p:nvSpPr>
        <p:spPr>
          <a:xfrm>
            <a:off x="9897530" y="3816349"/>
            <a:ext cx="2727128" cy="1060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24°C</a:t>
            </a:r>
            <a:endParaRPr/>
          </a:p>
        </p:txBody>
      </p:sp>
      <p:sp>
        <p:nvSpPr>
          <p:cNvPr id="641" name="Google Shape;641;p24"/>
          <p:cNvSpPr txBox="1"/>
          <p:nvPr/>
        </p:nvSpPr>
        <p:spPr>
          <a:xfrm>
            <a:off x="10742775" y="1301560"/>
            <a:ext cx="1613387" cy="414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Berlin</a:t>
            </a:r>
            <a:endParaRPr/>
          </a:p>
        </p:txBody>
      </p:sp>
      <p:sp>
        <p:nvSpPr>
          <p:cNvPr id="642" name="Google Shape;642;p24"/>
          <p:cNvSpPr txBox="1"/>
          <p:nvPr/>
        </p:nvSpPr>
        <p:spPr>
          <a:xfrm>
            <a:off x="10219851" y="5124450"/>
            <a:ext cx="2054825" cy="385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2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16°C / 25°C </a:t>
            </a:r>
            <a:endParaRPr/>
          </a:p>
        </p:txBody>
      </p:sp>
      <p:sp>
        <p:nvSpPr>
          <p:cNvPr id="643" name="Google Shape;643;p24"/>
          <p:cNvSpPr txBox="1"/>
          <p:nvPr/>
        </p:nvSpPr>
        <p:spPr>
          <a:xfrm>
            <a:off x="10301338" y="5546842"/>
            <a:ext cx="459751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LOWEST</a:t>
            </a:r>
            <a:endParaRPr/>
          </a:p>
        </p:txBody>
      </p:sp>
      <p:sp>
        <p:nvSpPr>
          <p:cNvPr id="644" name="Google Shape;644;p24"/>
          <p:cNvSpPr txBox="1"/>
          <p:nvPr/>
        </p:nvSpPr>
        <p:spPr>
          <a:xfrm>
            <a:off x="11694539" y="5546842"/>
            <a:ext cx="508015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HIGHEST</a:t>
            </a:r>
            <a:endParaRPr/>
          </a:p>
        </p:txBody>
      </p:sp>
      <p:sp>
        <p:nvSpPr>
          <p:cNvPr id="645" name="Google Shape;645;p24"/>
          <p:cNvSpPr txBox="1"/>
          <p:nvPr/>
        </p:nvSpPr>
        <p:spPr>
          <a:xfrm>
            <a:off x="10369191" y="739755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km</a:t>
            </a:r>
            <a:endParaRPr/>
          </a:p>
        </p:txBody>
      </p:sp>
      <p:sp>
        <p:nvSpPr>
          <p:cNvPr id="646" name="Google Shape;646;p24"/>
          <p:cNvSpPr txBox="1"/>
          <p:nvPr/>
        </p:nvSpPr>
        <p:spPr>
          <a:xfrm>
            <a:off x="10369191" y="715338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647" name="Google Shape;647;p24"/>
          <p:cNvSpPr txBox="1"/>
          <p:nvPr/>
        </p:nvSpPr>
        <p:spPr>
          <a:xfrm>
            <a:off x="10420461" y="621769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88%</a:t>
            </a:r>
            <a:endParaRPr/>
          </a:p>
        </p:txBody>
      </p:sp>
      <p:sp>
        <p:nvSpPr>
          <p:cNvPr id="648" name="Google Shape;648;p24"/>
          <p:cNvSpPr txBox="1"/>
          <p:nvPr/>
        </p:nvSpPr>
        <p:spPr>
          <a:xfrm>
            <a:off x="10420461" y="597352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649" name="Google Shape;649;p24"/>
          <p:cNvSpPr txBox="1"/>
          <p:nvPr/>
        </p:nvSpPr>
        <p:spPr>
          <a:xfrm>
            <a:off x="10383021" y="8579619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SW</a:t>
            </a:r>
            <a:endParaRPr/>
          </a:p>
        </p:txBody>
      </p:sp>
      <p:sp>
        <p:nvSpPr>
          <p:cNvPr id="650" name="Google Shape;650;p24"/>
          <p:cNvSpPr txBox="1"/>
          <p:nvPr/>
        </p:nvSpPr>
        <p:spPr>
          <a:xfrm>
            <a:off x="10383021" y="8335449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651" name="Google Shape;651;p24"/>
          <p:cNvSpPr txBox="1"/>
          <p:nvPr/>
        </p:nvSpPr>
        <p:spPr>
          <a:xfrm>
            <a:off x="10242985" y="3426521"/>
            <a:ext cx="2008557" cy="237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19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PARTLY SUNNY</a:t>
            </a:r>
            <a:endParaRPr/>
          </a:p>
        </p:txBody>
      </p:sp>
      <p:sp>
        <p:nvSpPr>
          <p:cNvPr id="652" name="Google Shape;652;p24"/>
          <p:cNvSpPr txBox="1"/>
          <p:nvPr/>
        </p:nvSpPr>
        <p:spPr>
          <a:xfrm>
            <a:off x="14274159" y="3816349"/>
            <a:ext cx="2727128" cy="1060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26°C</a:t>
            </a:r>
            <a:endParaRPr/>
          </a:p>
        </p:txBody>
      </p:sp>
      <p:sp>
        <p:nvSpPr>
          <p:cNvPr id="653" name="Google Shape;653;p24"/>
          <p:cNvSpPr txBox="1"/>
          <p:nvPr/>
        </p:nvSpPr>
        <p:spPr>
          <a:xfrm>
            <a:off x="15119404" y="1301560"/>
            <a:ext cx="1613387" cy="414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Lisbon</a:t>
            </a:r>
            <a:endParaRPr/>
          </a:p>
        </p:txBody>
      </p:sp>
      <p:sp>
        <p:nvSpPr>
          <p:cNvPr id="654" name="Google Shape;654;p24"/>
          <p:cNvSpPr txBox="1"/>
          <p:nvPr/>
        </p:nvSpPr>
        <p:spPr>
          <a:xfrm>
            <a:off x="14592037" y="5124450"/>
            <a:ext cx="2091371" cy="385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2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14°C / 26°C </a:t>
            </a:r>
            <a:endParaRPr/>
          </a:p>
        </p:txBody>
      </p:sp>
      <p:sp>
        <p:nvSpPr>
          <p:cNvPr id="655" name="Google Shape;655;p24"/>
          <p:cNvSpPr txBox="1"/>
          <p:nvPr/>
        </p:nvSpPr>
        <p:spPr>
          <a:xfrm>
            <a:off x="14677967" y="5546842"/>
            <a:ext cx="459751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LOWEST</a:t>
            </a:r>
            <a:endParaRPr/>
          </a:p>
        </p:txBody>
      </p:sp>
      <p:sp>
        <p:nvSpPr>
          <p:cNvPr id="656" name="Google Shape;656;p24"/>
          <p:cNvSpPr txBox="1"/>
          <p:nvPr/>
        </p:nvSpPr>
        <p:spPr>
          <a:xfrm>
            <a:off x="16074397" y="5546842"/>
            <a:ext cx="508015" cy="109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HIGHEST</a:t>
            </a:r>
            <a:endParaRPr/>
          </a:p>
        </p:txBody>
      </p:sp>
      <p:sp>
        <p:nvSpPr>
          <p:cNvPr id="657" name="Google Shape;657;p24"/>
          <p:cNvSpPr txBox="1"/>
          <p:nvPr/>
        </p:nvSpPr>
        <p:spPr>
          <a:xfrm>
            <a:off x="14745821" y="739755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 km</a:t>
            </a:r>
            <a:endParaRPr/>
          </a:p>
        </p:txBody>
      </p:sp>
      <p:sp>
        <p:nvSpPr>
          <p:cNvPr id="658" name="Google Shape;658;p24"/>
          <p:cNvSpPr txBox="1"/>
          <p:nvPr/>
        </p:nvSpPr>
        <p:spPr>
          <a:xfrm>
            <a:off x="14745821" y="715338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  <a:endParaRPr/>
          </a:p>
        </p:txBody>
      </p:sp>
      <p:sp>
        <p:nvSpPr>
          <p:cNvPr id="659" name="Google Shape;659;p24"/>
          <p:cNvSpPr txBox="1"/>
          <p:nvPr/>
        </p:nvSpPr>
        <p:spPr>
          <a:xfrm>
            <a:off x="14797091" y="6217694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83%</a:t>
            </a:r>
            <a:endParaRPr/>
          </a:p>
        </p:txBody>
      </p:sp>
      <p:sp>
        <p:nvSpPr>
          <p:cNvPr id="660" name="Google Shape;660;p24"/>
          <p:cNvSpPr txBox="1"/>
          <p:nvPr/>
        </p:nvSpPr>
        <p:spPr>
          <a:xfrm>
            <a:off x="14797091" y="5973524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</a:t>
            </a:r>
            <a:endParaRPr/>
          </a:p>
        </p:txBody>
      </p:sp>
      <p:sp>
        <p:nvSpPr>
          <p:cNvPr id="661" name="Google Shape;661;p24"/>
          <p:cNvSpPr txBox="1"/>
          <p:nvPr/>
        </p:nvSpPr>
        <p:spPr>
          <a:xfrm>
            <a:off x="14759651" y="8579619"/>
            <a:ext cx="175614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</a:t>
            </a:r>
            <a:endParaRPr/>
          </a:p>
        </p:txBody>
      </p:sp>
      <p:sp>
        <p:nvSpPr>
          <p:cNvPr id="662" name="Google Shape;662;p24"/>
          <p:cNvSpPr txBox="1"/>
          <p:nvPr/>
        </p:nvSpPr>
        <p:spPr>
          <a:xfrm>
            <a:off x="14759651" y="8335449"/>
            <a:ext cx="1756144" cy="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 Direction</a:t>
            </a:r>
            <a:endParaRPr/>
          </a:p>
        </p:txBody>
      </p:sp>
      <p:sp>
        <p:nvSpPr>
          <p:cNvPr id="663" name="Google Shape;663;p24"/>
          <p:cNvSpPr txBox="1"/>
          <p:nvPr/>
        </p:nvSpPr>
        <p:spPr>
          <a:xfrm>
            <a:off x="14619614" y="3426521"/>
            <a:ext cx="2008557" cy="237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19">
                <a:solidFill>
                  <a:srgbClr val="2D9CFE"/>
                </a:solidFill>
                <a:latin typeface="Noto Sans"/>
                <a:ea typeface="Noto Sans"/>
                <a:cs typeface="Noto Sans"/>
                <a:sym typeface="Noto Sans"/>
              </a:rPr>
              <a:t>WINDY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25"/>
          <p:cNvPicPr preferRelativeResize="0"/>
          <p:nvPr/>
        </p:nvPicPr>
        <p:blipFill rotWithShape="1">
          <a:blip r:embed="rId3">
            <a:alphaModFix/>
          </a:blip>
          <a:srcRect b="0" l="22581" r="22581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9" name="Google Shape;669;p25"/>
          <p:cNvGrpSpPr/>
          <p:nvPr/>
        </p:nvGrpSpPr>
        <p:grpSpPr>
          <a:xfrm>
            <a:off x="802093" y="365856"/>
            <a:ext cx="7012286" cy="6706592"/>
            <a:chOff x="0" y="-47625"/>
            <a:chExt cx="1846857" cy="1766345"/>
          </a:xfrm>
        </p:grpSpPr>
        <p:sp>
          <p:nvSpPr>
            <p:cNvPr id="670" name="Google Shape;670;p25"/>
            <p:cNvSpPr/>
            <p:nvPr/>
          </p:nvSpPr>
          <p:spPr>
            <a:xfrm>
              <a:off x="0" y="0"/>
              <a:ext cx="1846857" cy="1718720"/>
            </a:xfrm>
            <a:custGeom>
              <a:rect b="b" l="l" r="r" t="t"/>
              <a:pathLst>
                <a:path extrusionOk="0" h="1718720" w="1846857">
                  <a:moveTo>
                    <a:pt x="56307" y="0"/>
                  </a:moveTo>
                  <a:lnTo>
                    <a:pt x="1790551" y="0"/>
                  </a:lnTo>
                  <a:cubicBezTo>
                    <a:pt x="1821648" y="0"/>
                    <a:pt x="1846857" y="25209"/>
                    <a:pt x="1846857" y="56307"/>
                  </a:cubicBezTo>
                  <a:lnTo>
                    <a:pt x="1846857" y="1662414"/>
                  </a:lnTo>
                  <a:cubicBezTo>
                    <a:pt x="1846857" y="1677347"/>
                    <a:pt x="1840925" y="1691669"/>
                    <a:pt x="1830366" y="1702228"/>
                  </a:cubicBezTo>
                  <a:cubicBezTo>
                    <a:pt x="1819806" y="1712788"/>
                    <a:pt x="1805484" y="1718720"/>
                    <a:pt x="1790551" y="1718720"/>
                  </a:cubicBezTo>
                  <a:lnTo>
                    <a:pt x="56307" y="1718720"/>
                  </a:lnTo>
                  <a:cubicBezTo>
                    <a:pt x="25209" y="1718720"/>
                    <a:pt x="0" y="1693511"/>
                    <a:pt x="0" y="1662414"/>
                  </a:cubicBezTo>
                  <a:lnTo>
                    <a:pt x="0" y="56307"/>
                  </a:lnTo>
                  <a:cubicBezTo>
                    <a:pt x="0" y="41373"/>
                    <a:pt x="5932" y="27051"/>
                    <a:pt x="16492" y="16492"/>
                  </a:cubicBezTo>
                  <a:cubicBezTo>
                    <a:pt x="27051" y="5932"/>
                    <a:pt x="41373" y="0"/>
                    <a:pt x="56307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5"/>
            <p:cNvSpPr txBox="1"/>
            <p:nvPr/>
          </p:nvSpPr>
          <p:spPr>
            <a:xfrm>
              <a:off x="0" y="-47625"/>
              <a:ext cx="1846857" cy="17663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2" name="Google Shape;672;p25"/>
          <p:cNvSpPr/>
          <p:nvPr/>
        </p:nvSpPr>
        <p:spPr>
          <a:xfrm>
            <a:off x="1934740" y="2129449"/>
            <a:ext cx="4742039" cy="4060910"/>
          </a:xfrm>
          <a:custGeom>
            <a:rect b="b" l="l" r="r" t="t"/>
            <a:pathLst>
              <a:path extrusionOk="0" h="4060910" w="4742039">
                <a:moveTo>
                  <a:pt x="0" y="0"/>
                </a:moveTo>
                <a:lnTo>
                  <a:pt x="4742039" y="0"/>
                </a:lnTo>
                <a:lnTo>
                  <a:pt x="4742039" y="4060909"/>
                </a:lnTo>
                <a:lnTo>
                  <a:pt x="0" y="4060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5"/>
          <p:cNvSpPr/>
          <p:nvPr/>
        </p:nvSpPr>
        <p:spPr>
          <a:xfrm>
            <a:off x="1628721" y="998571"/>
            <a:ext cx="831858" cy="881545"/>
          </a:xfrm>
          <a:custGeom>
            <a:rect b="b" l="l" r="r" t="t"/>
            <a:pathLst>
              <a:path extrusionOk="0" h="881545" w="831858">
                <a:moveTo>
                  <a:pt x="0" y="0"/>
                </a:moveTo>
                <a:lnTo>
                  <a:pt x="831858" y="0"/>
                </a:lnTo>
                <a:lnTo>
                  <a:pt x="831858" y="881545"/>
                </a:lnTo>
                <a:lnTo>
                  <a:pt x="0" y="881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25"/>
          <p:cNvSpPr/>
          <p:nvPr/>
        </p:nvSpPr>
        <p:spPr>
          <a:xfrm>
            <a:off x="3760315" y="7895408"/>
            <a:ext cx="1430528" cy="1430528"/>
          </a:xfrm>
          <a:custGeom>
            <a:rect b="b" l="l" r="r" t="t"/>
            <a:pathLst>
              <a:path extrusionOk="0" h="1430528" w="1430528">
                <a:moveTo>
                  <a:pt x="0" y="0"/>
                </a:moveTo>
                <a:lnTo>
                  <a:pt x="1430528" y="0"/>
                </a:lnTo>
                <a:lnTo>
                  <a:pt x="1430528" y="1430528"/>
                </a:lnTo>
                <a:lnTo>
                  <a:pt x="0" y="1430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25"/>
          <p:cNvSpPr/>
          <p:nvPr/>
        </p:nvSpPr>
        <p:spPr>
          <a:xfrm>
            <a:off x="6157181" y="8014040"/>
            <a:ext cx="1462271" cy="1244260"/>
          </a:xfrm>
          <a:custGeom>
            <a:rect b="b" l="l" r="r" t="t"/>
            <a:pathLst>
              <a:path extrusionOk="0" h="1244260" w="1462271">
                <a:moveTo>
                  <a:pt x="0" y="0"/>
                </a:moveTo>
                <a:lnTo>
                  <a:pt x="1462271" y="0"/>
                </a:lnTo>
                <a:lnTo>
                  <a:pt x="1462271" y="1244260"/>
                </a:lnTo>
                <a:lnTo>
                  <a:pt x="0" y="1244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25"/>
          <p:cNvSpPr/>
          <p:nvPr/>
        </p:nvSpPr>
        <p:spPr>
          <a:xfrm>
            <a:off x="8464026" y="8014040"/>
            <a:ext cx="1632449" cy="1311896"/>
          </a:xfrm>
          <a:custGeom>
            <a:rect b="b" l="l" r="r" t="t"/>
            <a:pathLst>
              <a:path extrusionOk="0" h="1311896" w="1632449">
                <a:moveTo>
                  <a:pt x="0" y="0"/>
                </a:moveTo>
                <a:lnTo>
                  <a:pt x="1632449" y="0"/>
                </a:lnTo>
                <a:lnTo>
                  <a:pt x="1632449" y="1311896"/>
                </a:lnTo>
                <a:lnTo>
                  <a:pt x="0" y="13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25"/>
          <p:cNvSpPr/>
          <p:nvPr/>
        </p:nvSpPr>
        <p:spPr>
          <a:xfrm>
            <a:off x="10800031" y="7954724"/>
            <a:ext cx="1670468" cy="1430528"/>
          </a:xfrm>
          <a:custGeom>
            <a:rect b="b" l="l" r="r" t="t"/>
            <a:pathLst>
              <a:path extrusionOk="0" h="1430528" w="1670468">
                <a:moveTo>
                  <a:pt x="0" y="0"/>
                </a:moveTo>
                <a:lnTo>
                  <a:pt x="1670468" y="0"/>
                </a:lnTo>
                <a:lnTo>
                  <a:pt x="1670468" y="1430528"/>
                </a:lnTo>
                <a:lnTo>
                  <a:pt x="0" y="1430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25"/>
          <p:cNvSpPr/>
          <p:nvPr/>
        </p:nvSpPr>
        <p:spPr>
          <a:xfrm>
            <a:off x="13318224" y="8014040"/>
            <a:ext cx="1503214" cy="1311896"/>
          </a:xfrm>
          <a:custGeom>
            <a:rect b="b" l="l" r="r" t="t"/>
            <a:pathLst>
              <a:path extrusionOk="0" h="1311896" w="1503214">
                <a:moveTo>
                  <a:pt x="0" y="0"/>
                </a:moveTo>
                <a:lnTo>
                  <a:pt x="1503214" y="0"/>
                </a:lnTo>
                <a:lnTo>
                  <a:pt x="1503214" y="1311896"/>
                </a:lnTo>
                <a:lnTo>
                  <a:pt x="0" y="131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25"/>
          <p:cNvSpPr txBox="1"/>
          <p:nvPr/>
        </p:nvSpPr>
        <p:spPr>
          <a:xfrm>
            <a:off x="10096475" y="1998256"/>
            <a:ext cx="7319879" cy="2588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41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+24°C</a:t>
            </a:r>
            <a:endParaRPr/>
          </a:p>
        </p:txBody>
      </p:sp>
      <p:sp>
        <p:nvSpPr>
          <p:cNvPr id="680" name="Google Shape;680;p25"/>
          <p:cNvSpPr txBox="1"/>
          <p:nvPr/>
        </p:nvSpPr>
        <p:spPr>
          <a:xfrm>
            <a:off x="11567029" y="4665831"/>
            <a:ext cx="5692271" cy="11077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2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81" name="Google Shape;681;p25"/>
          <p:cNvSpPr txBox="1"/>
          <p:nvPr/>
        </p:nvSpPr>
        <p:spPr>
          <a:xfrm>
            <a:off x="2828764" y="902220"/>
            <a:ext cx="4158987" cy="1106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2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Madrid</a:t>
            </a:r>
            <a:endParaRPr/>
          </a:p>
        </p:txBody>
      </p:sp>
      <p:sp>
        <p:nvSpPr>
          <p:cNvPr id="682" name="Google Shape;682;p25"/>
          <p:cNvSpPr txBox="1"/>
          <p:nvPr/>
        </p:nvSpPr>
        <p:spPr>
          <a:xfrm>
            <a:off x="1939694" y="6368024"/>
            <a:ext cx="4737085" cy="504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PARTLY SUNNY</a:t>
            </a:r>
            <a:endParaRPr/>
          </a:p>
        </p:txBody>
      </p:sp>
      <p:sp>
        <p:nvSpPr>
          <p:cNvPr id="683" name="Google Shape;683;p25"/>
          <p:cNvSpPr txBox="1"/>
          <p:nvPr/>
        </p:nvSpPr>
        <p:spPr>
          <a:xfrm>
            <a:off x="1028700" y="7377248"/>
            <a:ext cx="22253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MONDAY</a:t>
            </a:r>
            <a:endParaRPr/>
          </a:p>
        </p:txBody>
      </p:sp>
      <p:sp>
        <p:nvSpPr>
          <p:cNvPr id="684" name="Google Shape;684;p25"/>
          <p:cNvSpPr txBox="1"/>
          <p:nvPr/>
        </p:nvSpPr>
        <p:spPr>
          <a:xfrm>
            <a:off x="3362911" y="7377248"/>
            <a:ext cx="22253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TUESDAY</a:t>
            </a:r>
            <a:endParaRPr/>
          </a:p>
        </p:txBody>
      </p:sp>
      <p:sp>
        <p:nvSpPr>
          <p:cNvPr id="685" name="Google Shape;685;p25"/>
          <p:cNvSpPr txBox="1"/>
          <p:nvPr/>
        </p:nvSpPr>
        <p:spPr>
          <a:xfrm>
            <a:off x="5775648" y="7377248"/>
            <a:ext cx="22253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WEDNESDAY</a:t>
            </a:r>
            <a:endParaRPr/>
          </a:p>
        </p:txBody>
      </p:sp>
      <p:sp>
        <p:nvSpPr>
          <p:cNvPr id="686" name="Google Shape;686;p25"/>
          <p:cNvSpPr txBox="1"/>
          <p:nvPr/>
        </p:nvSpPr>
        <p:spPr>
          <a:xfrm>
            <a:off x="10522597" y="7377248"/>
            <a:ext cx="22253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FRIDAY</a:t>
            </a:r>
            <a:endParaRPr/>
          </a:p>
        </p:txBody>
      </p:sp>
      <p:sp>
        <p:nvSpPr>
          <p:cNvPr id="687" name="Google Shape;687;p25"/>
          <p:cNvSpPr txBox="1"/>
          <p:nvPr/>
        </p:nvSpPr>
        <p:spPr>
          <a:xfrm>
            <a:off x="12856808" y="7377248"/>
            <a:ext cx="22253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SATURDAY</a:t>
            </a:r>
            <a:endParaRPr/>
          </a:p>
        </p:txBody>
      </p:sp>
      <p:sp>
        <p:nvSpPr>
          <p:cNvPr id="688" name="Google Shape;688;p25"/>
          <p:cNvSpPr txBox="1"/>
          <p:nvPr/>
        </p:nvSpPr>
        <p:spPr>
          <a:xfrm>
            <a:off x="8188386" y="7377248"/>
            <a:ext cx="22253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THURSDAY</a:t>
            </a:r>
            <a:endParaRPr/>
          </a:p>
        </p:txBody>
      </p:sp>
      <p:sp>
        <p:nvSpPr>
          <p:cNvPr id="689" name="Google Shape;689;p25"/>
          <p:cNvSpPr txBox="1"/>
          <p:nvPr/>
        </p:nvSpPr>
        <p:spPr>
          <a:xfrm>
            <a:off x="15191018" y="7377248"/>
            <a:ext cx="2225336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SUNDAY</a:t>
            </a:r>
            <a:endParaRPr/>
          </a:p>
        </p:txBody>
      </p:sp>
      <p:sp>
        <p:nvSpPr>
          <p:cNvPr id="690" name="Google Shape;690;p25"/>
          <p:cNvSpPr/>
          <p:nvPr/>
        </p:nvSpPr>
        <p:spPr>
          <a:xfrm>
            <a:off x="1444629" y="7954724"/>
            <a:ext cx="1430528" cy="1430528"/>
          </a:xfrm>
          <a:custGeom>
            <a:rect b="b" l="l" r="r" t="t"/>
            <a:pathLst>
              <a:path extrusionOk="0" h="1430528" w="1430528">
                <a:moveTo>
                  <a:pt x="0" y="0"/>
                </a:moveTo>
                <a:lnTo>
                  <a:pt x="1430528" y="0"/>
                </a:lnTo>
                <a:lnTo>
                  <a:pt x="1430528" y="1430528"/>
                </a:lnTo>
                <a:lnTo>
                  <a:pt x="0" y="1430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5"/>
          <p:cNvSpPr/>
          <p:nvPr/>
        </p:nvSpPr>
        <p:spPr>
          <a:xfrm>
            <a:off x="15572551" y="8081676"/>
            <a:ext cx="1462271" cy="1244260"/>
          </a:xfrm>
          <a:custGeom>
            <a:rect b="b" l="l" r="r" t="t"/>
            <a:pathLst>
              <a:path extrusionOk="0" h="1244260" w="1462271">
                <a:moveTo>
                  <a:pt x="0" y="0"/>
                </a:moveTo>
                <a:lnTo>
                  <a:pt x="1462271" y="0"/>
                </a:lnTo>
                <a:lnTo>
                  <a:pt x="1462271" y="1244260"/>
                </a:lnTo>
                <a:lnTo>
                  <a:pt x="0" y="1244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25"/>
          <p:cNvSpPr txBox="1"/>
          <p:nvPr/>
        </p:nvSpPr>
        <p:spPr>
          <a:xfrm>
            <a:off x="1293729" y="9632902"/>
            <a:ext cx="16952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93" name="Google Shape;693;p25"/>
          <p:cNvSpPr txBox="1"/>
          <p:nvPr/>
        </p:nvSpPr>
        <p:spPr>
          <a:xfrm>
            <a:off x="3627940" y="9632902"/>
            <a:ext cx="16952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94" name="Google Shape;694;p25"/>
          <p:cNvSpPr txBox="1"/>
          <p:nvPr/>
        </p:nvSpPr>
        <p:spPr>
          <a:xfrm>
            <a:off x="6067745" y="9632902"/>
            <a:ext cx="16952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95" name="Google Shape;695;p25"/>
          <p:cNvSpPr txBox="1"/>
          <p:nvPr/>
        </p:nvSpPr>
        <p:spPr>
          <a:xfrm>
            <a:off x="8401198" y="9632902"/>
            <a:ext cx="16952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96" name="Google Shape;696;p25"/>
          <p:cNvSpPr txBox="1"/>
          <p:nvPr/>
        </p:nvSpPr>
        <p:spPr>
          <a:xfrm>
            <a:off x="10787626" y="9632902"/>
            <a:ext cx="16952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97" name="Google Shape;697;p25"/>
          <p:cNvSpPr txBox="1"/>
          <p:nvPr/>
        </p:nvSpPr>
        <p:spPr>
          <a:xfrm>
            <a:off x="13121837" y="9632902"/>
            <a:ext cx="16952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98" name="Google Shape;698;p25"/>
          <p:cNvSpPr txBox="1"/>
          <p:nvPr/>
        </p:nvSpPr>
        <p:spPr>
          <a:xfrm>
            <a:off x="15456047" y="9632902"/>
            <a:ext cx="16952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15°C / 26°C </a:t>
            </a:r>
            <a:endParaRPr/>
          </a:p>
        </p:txBody>
      </p:sp>
      <p:sp>
        <p:nvSpPr>
          <p:cNvPr id="699" name="Google Shape;699;p25"/>
          <p:cNvSpPr txBox="1"/>
          <p:nvPr/>
        </p:nvSpPr>
        <p:spPr>
          <a:xfrm>
            <a:off x="11663356" y="5872223"/>
            <a:ext cx="1309055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LOWEST</a:t>
            </a:r>
            <a:endParaRPr/>
          </a:p>
        </p:txBody>
      </p:sp>
      <p:sp>
        <p:nvSpPr>
          <p:cNvPr id="700" name="Google Shape;700;p25"/>
          <p:cNvSpPr txBox="1"/>
          <p:nvPr/>
        </p:nvSpPr>
        <p:spPr>
          <a:xfrm>
            <a:off x="15660042" y="5872223"/>
            <a:ext cx="1446478" cy="318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HIGHEST</a:t>
            </a:r>
            <a:endParaRPr/>
          </a:p>
        </p:txBody>
      </p:sp>
      <p:sp>
        <p:nvSpPr>
          <p:cNvPr id="701" name="Google Shape;701;p25"/>
          <p:cNvSpPr txBox="1"/>
          <p:nvPr/>
        </p:nvSpPr>
        <p:spPr>
          <a:xfrm>
            <a:off x="14088549" y="930879"/>
            <a:ext cx="3062777" cy="22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Monday, September 15</a:t>
            </a:r>
            <a:endParaRPr/>
          </a:p>
        </p:txBody>
      </p:sp>
      <p:sp>
        <p:nvSpPr>
          <p:cNvPr id="702" name="Google Shape;702;p25"/>
          <p:cNvSpPr txBox="1"/>
          <p:nvPr/>
        </p:nvSpPr>
        <p:spPr>
          <a:xfrm>
            <a:off x="15166281" y="433535"/>
            <a:ext cx="1985044" cy="364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17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NEWS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26"/>
          <p:cNvPicPr preferRelativeResize="0"/>
          <p:nvPr/>
        </p:nvPicPr>
        <p:blipFill rotWithShape="1">
          <a:blip r:embed="rId3">
            <a:alphaModFix/>
          </a:blip>
          <a:srcRect b="0" l="2888" r="288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8" name="Google Shape;708;p26"/>
          <p:cNvGrpSpPr/>
          <p:nvPr/>
        </p:nvGrpSpPr>
        <p:grpSpPr>
          <a:xfrm>
            <a:off x="802093" y="365856"/>
            <a:ext cx="7012286" cy="8892444"/>
            <a:chOff x="0" y="-47625"/>
            <a:chExt cx="1846857" cy="2342043"/>
          </a:xfrm>
        </p:grpSpPr>
        <p:sp>
          <p:nvSpPr>
            <p:cNvPr id="709" name="Google Shape;709;p26"/>
            <p:cNvSpPr/>
            <p:nvPr/>
          </p:nvSpPr>
          <p:spPr>
            <a:xfrm>
              <a:off x="0" y="0"/>
              <a:ext cx="1846857" cy="2294418"/>
            </a:xfrm>
            <a:custGeom>
              <a:rect b="b" l="l" r="r" t="t"/>
              <a:pathLst>
                <a:path extrusionOk="0" h="2294418" w="1846857">
                  <a:moveTo>
                    <a:pt x="56307" y="0"/>
                  </a:moveTo>
                  <a:lnTo>
                    <a:pt x="1790551" y="0"/>
                  </a:lnTo>
                  <a:cubicBezTo>
                    <a:pt x="1821648" y="0"/>
                    <a:pt x="1846857" y="25209"/>
                    <a:pt x="1846857" y="56307"/>
                  </a:cubicBezTo>
                  <a:lnTo>
                    <a:pt x="1846857" y="2238111"/>
                  </a:lnTo>
                  <a:cubicBezTo>
                    <a:pt x="1846857" y="2253045"/>
                    <a:pt x="1840925" y="2267367"/>
                    <a:pt x="1830366" y="2277926"/>
                  </a:cubicBezTo>
                  <a:cubicBezTo>
                    <a:pt x="1819806" y="2288486"/>
                    <a:pt x="1805484" y="2294418"/>
                    <a:pt x="1790551" y="2294418"/>
                  </a:cubicBezTo>
                  <a:lnTo>
                    <a:pt x="56307" y="2294418"/>
                  </a:lnTo>
                  <a:cubicBezTo>
                    <a:pt x="25209" y="2294418"/>
                    <a:pt x="0" y="2269209"/>
                    <a:pt x="0" y="2238111"/>
                  </a:cubicBezTo>
                  <a:lnTo>
                    <a:pt x="0" y="56307"/>
                  </a:lnTo>
                  <a:cubicBezTo>
                    <a:pt x="0" y="41373"/>
                    <a:pt x="5932" y="27051"/>
                    <a:pt x="16492" y="16492"/>
                  </a:cubicBezTo>
                  <a:cubicBezTo>
                    <a:pt x="27051" y="5932"/>
                    <a:pt x="41373" y="0"/>
                    <a:pt x="56307" y="0"/>
                  </a:cubicBez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6"/>
            <p:cNvSpPr txBox="1"/>
            <p:nvPr/>
          </p:nvSpPr>
          <p:spPr>
            <a:xfrm>
              <a:off x="0" y="-47625"/>
              <a:ext cx="1846857" cy="23420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1" name="Google Shape;711;p26"/>
          <p:cNvSpPr/>
          <p:nvPr/>
        </p:nvSpPr>
        <p:spPr>
          <a:xfrm>
            <a:off x="1732955" y="880781"/>
            <a:ext cx="831858" cy="881545"/>
          </a:xfrm>
          <a:custGeom>
            <a:rect b="b" l="l" r="r" t="t"/>
            <a:pathLst>
              <a:path extrusionOk="0" h="881545" w="831858">
                <a:moveTo>
                  <a:pt x="0" y="0"/>
                </a:moveTo>
                <a:lnTo>
                  <a:pt x="831858" y="0"/>
                </a:lnTo>
                <a:lnTo>
                  <a:pt x="831858" y="881544"/>
                </a:lnTo>
                <a:lnTo>
                  <a:pt x="0" y="881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26"/>
          <p:cNvSpPr/>
          <p:nvPr/>
        </p:nvSpPr>
        <p:spPr>
          <a:xfrm>
            <a:off x="2248712" y="1932806"/>
            <a:ext cx="4307029" cy="3210694"/>
          </a:xfrm>
          <a:custGeom>
            <a:rect b="b" l="l" r="r" t="t"/>
            <a:pathLst>
              <a:path extrusionOk="0" h="3210694" w="4307029">
                <a:moveTo>
                  <a:pt x="0" y="0"/>
                </a:moveTo>
                <a:lnTo>
                  <a:pt x="4307030" y="0"/>
                </a:lnTo>
                <a:lnTo>
                  <a:pt x="4307030" y="3210694"/>
                </a:lnTo>
                <a:lnTo>
                  <a:pt x="0" y="3210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26"/>
          <p:cNvSpPr txBox="1"/>
          <p:nvPr/>
        </p:nvSpPr>
        <p:spPr>
          <a:xfrm>
            <a:off x="1661656" y="5116823"/>
            <a:ext cx="5293161" cy="23186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1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-5°C</a:t>
            </a:r>
            <a:endParaRPr/>
          </a:p>
        </p:txBody>
      </p:sp>
      <p:sp>
        <p:nvSpPr>
          <p:cNvPr id="714" name="Google Shape;714;p26"/>
          <p:cNvSpPr txBox="1"/>
          <p:nvPr/>
        </p:nvSpPr>
        <p:spPr>
          <a:xfrm>
            <a:off x="1661656" y="7545945"/>
            <a:ext cx="5626901" cy="9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6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-10°C / +3°C </a:t>
            </a:r>
            <a:endParaRPr/>
          </a:p>
        </p:txBody>
      </p:sp>
      <p:sp>
        <p:nvSpPr>
          <p:cNvPr id="715" name="Google Shape;715;p26"/>
          <p:cNvSpPr txBox="1"/>
          <p:nvPr/>
        </p:nvSpPr>
        <p:spPr>
          <a:xfrm>
            <a:off x="1661656" y="8580934"/>
            <a:ext cx="1174113" cy="289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LOWEST</a:t>
            </a:r>
            <a:endParaRPr/>
          </a:p>
        </p:txBody>
      </p:sp>
      <p:sp>
        <p:nvSpPr>
          <p:cNvPr id="716" name="Google Shape;716;p26"/>
          <p:cNvSpPr txBox="1"/>
          <p:nvPr/>
        </p:nvSpPr>
        <p:spPr>
          <a:xfrm>
            <a:off x="5809846" y="8580934"/>
            <a:ext cx="12975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HIGHEST</a:t>
            </a:r>
            <a:endParaRPr/>
          </a:p>
        </p:txBody>
      </p:sp>
      <p:sp>
        <p:nvSpPr>
          <p:cNvPr id="717" name="Google Shape;717;p26"/>
          <p:cNvSpPr txBox="1"/>
          <p:nvPr/>
        </p:nvSpPr>
        <p:spPr>
          <a:xfrm>
            <a:off x="2805223" y="903712"/>
            <a:ext cx="4078294" cy="858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2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New York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27"/>
          <p:cNvPicPr preferRelativeResize="0"/>
          <p:nvPr/>
        </p:nvPicPr>
        <p:blipFill rotWithShape="1">
          <a:blip r:embed="rId3">
            <a:alphaModFix/>
          </a:blip>
          <a:srcRect b="0" l="2888" r="288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3" name="Google Shape;723;p27"/>
          <p:cNvGrpSpPr/>
          <p:nvPr/>
        </p:nvGrpSpPr>
        <p:grpSpPr>
          <a:xfrm>
            <a:off x="0" y="8662172"/>
            <a:ext cx="18288000" cy="1624828"/>
            <a:chOff x="0" y="0"/>
            <a:chExt cx="4816593" cy="427938"/>
          </a:xfrm>
        </p:grpSpPr>
        <p:sp>
          <p:nvSpPr>
            <p:cNvPr id="724" name="Google Shape;724;p27"/>
            <p:cNvSpPr/>
            <p:nvPr/>
          </p:nvSpPr>
          <p:spPr>
            <a:xfrm>
              <a:off x="0" y="0"/>
              <a:ext cx="4816592" cy="427938"/>
            </a:xfrm>
            <a:custGeom>
              <a:rect b="b" l="l" r="r" t="t"/>
              <a:pathLst>
                <a:path extrusionOk="0" h="42793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27938"/>
                  </a:lnTo>
                  <a:lnTo>
                    <a:pt x="0" y="427938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7"/>
            <p:cNvSpPr txBox="1"/>
            <p:nvPr/>
          </p:nvSpPr>
          <p:spPr>
            <a:xfrm>
              <a:off x="0" y="47625"/>
              <a:ext cx="4816593" cy="380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27"/>
          <p:cNvGrpSpPr/>
          <p:nvPr/>
        </p:nvGrpSpPr>
        <p:grpSpPr>
          <a:xfrm>
            <a:off x="569014" y="6957504"/>
            <a:ext cx="3086100" cy="3086100"/>
            <a:chOff x="0" y="0"/>
            <a:chExt cx="812800" cy="812800"/>
          </a:xfrm>
        </p:grpSpPr>
        <p:sp>
          <p:nvSpPr>
            <p:cNvPr id="727" name="Google Shape;72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94F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Google Shape;729;p27"/>
          <p:cNvSpPr txBox="1"/>
          <p:nvPr/>
        </p:nvSpPr>
        <p:spPr>
          <a:xfrm>
            <a:off x="759396" y="7513994"/>
            <a:ext cx="2705400" cy="19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2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YOUR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2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NEWS</a:t>
            </a:r>
            <a:endParaRPr/>
          </a:p>
        </p:txBody>
      </p:sp>
      <p:sp>
        <p:nvSpPr>
          <p:cNvPr id="730" name="Google Shape;730;p27"/>
          <p:cNvSpPr txBox="1"/>
          <p:nvPr/>
        </p:nvSpPr>
        <p:spPr>
          <a:xfrm>
            <a:off x="6194359" y="8954312"/>
            <a:ext cx="11530336" cy="1107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7703">
                <a:solidFill>
                  <a:srgbClr val="FFFDFC"/>
                </a:solidFill>
                <a:latin typeface="Noto Sans"/>
                <a:ea typeface="Noto Sans"/>
                <a:cs typeface="Noto Sans"/>
                <a:sym typeface="Noto Sans"/>
              </a:rPr>
              <a:t>THE WEATHER FORECAST</a:t>
            </a:r>
            <a:endParaRPr/>
          </a:p>
        </p:txBody>
      </p:sp>
      <p:sp>
        <p:nvSpPr>
          <p:cNvPr id="731" name="Google Shape;731;p27"/>
          <p:cNvSpPr txBox="1"/>
          <p:nvPr/>
        </p:nvSpPr>
        <p:spPr>
          <a:xfrm>
            <a:off x="13884147" y="766112"/>
            <a:ext cx="2737745" cy="568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5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NEW YORK</a:t>
            </a:r>
            <a:endParaRPr/>
          </a:p>
        </p:txBody>
      </p:sp>
      <p:sp>
        <p:nvSpPr>
          <p:cNvPr id="732" name="Google Shape;732;p27"/>
          <p:cNvSpPr/>
          <p:nvPr/>
        </p:nvSpPr>
        <p:spPr>
          <a:xfrm>
            <a:off x="17018169" y="613107"/>
            <a:ext cx="473863" cy="846184"/>
          </a:xfrm>
          <a:custGeom>
            <a:rect b="b" l="l" r="r" t="t"/>
            <a:pathLst>
              <a:path extrusionOk="0" h="846184" w="473863">
                <a:moveTo>
                  <a:pt x="0" y="0"/>
                </a:moveTo>
                <a:lnTo>
                  <a:pt x="473863" y="0"/>
                </a:lnTo>
                <a:lnTo>
                  <a:pt x="473863" y="846184"/>
                </a:lnTo>
                <a:lnTo>
                  <a:pt x="0" y="846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8" name="Google Shape;738;p28"/>
          <p:cNvGrpSpPr/>
          <p:nvPr/>
        </p:nvGrpSpPr>
        <p:grpSpPr>
          <a:xfrm>
            <a:off x="12140486" y="2920888"/>
            <a:ext cx="3198906" cy="2433378"/>
            <a:chOff x="0" y="0"/>
            <a:chExt cx="4265208" cy="3244504"/>
          </a:xfrm>
        </p:grpSpPr>
        <p:grpSp>
          <p:nvGrpSpPr>
            <p:cNvPr id="739" name="Google Shape;739;p28"/>
            <p:cNvGrpSpPr/>
            <p:nvPr/>
          </p:nvGrpSpPr>
          <p:grpSpPr>
            <a:xfrm>
              <a:off x="150408" y="0"/>
              <a:ext cx="4114800" cy="876825"/>
              <a:chOff x="0" y="0"/>
              <a:chExt cx="812800" cy="173200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28"/>
              <p:cNvSpPr txBox="1"/>
              <p:nvPr/>
            </p:nvSpPr>
            <p:spPr>
              <a:xfrm>
                <a:off x="0" y="47625"/>
                <a:ext cx="812800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2" name="Google Shape;742;p28"/>
            <p:cNvGrpSpPr/>
            <p:nvPr/>
          </p:nvGrpSpPr>
          <p:grpSpPr>
            <a:xfrm>
              <a:off x="150408" y="0"/>
              <a:ext cx="1151799" cy="876825"/>
              <a:chOff x="0" y="0"/>
              <a:chExt cx="227516" cy="173200"/>
            </a:xfrm>
          </p:grpSpPr>
          <p:sp>
            <p:nvSpPr>
              <p:cNvPr id="743" name="Google Shape;743;p28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8"/>
              <p:cNvSpPr txBox="1"/>
              <p:nvPr/>
            </p:nvSpPr>
            <p:spPr>
              <a:xfrm>
                <a:off x="0" y="47625"/>
                <a:ext cx="227516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5" name="Google Shape;745;p28"/>
            <p:cNvSpPr txBox="1"/>
            <p:nvPr/>
          </p:nvSpPr>
          <p:spPr>
            <a:xfrm>
              <a:off x="163122" y="150566"/>
              <a:ext cx="1151700" cy="6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91">
                  <a:solidFill>
                    <a:srgbClr val="1794F4"/>
                  </a:solidFill>
                  <a:latin typeface="Noto Sans"/>
                  <a:ea typeface="Noto Sans"/>
                  <a:cs typeface="Noto Sans"/>
                  <a:sym typeface="Noto Sans"/>
                </a:rPr>
                <a:t>+24</a:t>
              </a:r>
              <a:endParaRPr/>
            </a:p>
          </p:txBody>
        </p:sp>
        <p:sp>
          <p:nvSpPr>
            <p:cNvPr id="746" name="Google Shape;746;p28"/>
            <p:cNvSpPr txBox="1"/>
            <p:nvPr/>
          </p:nvSpPr>
          <p:spPr>
            <a:xfrm>
              <a:off x="1857685" y="257808"/>
              <a:ext cx="2083200" cy="399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52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LOCATION</a:t>
              </a:r>
              <a:endParaRPr/>
            </a:p>
          </p:txBody>
        </p:sp>
        <p:cxnSp>
          <p:nvCxnSpPr>
            <p:cNvPr id="747" name="Google Shape;747;p28"/>
            <p:cNvCxnSpPr/>
            <p:nvPr/>
          </p:nvCxnSpPr>
          <p:spPr>
            <a:xfrm>
              <a:off x="163108" y="484419"/>
              <a:ext cx="0" cy="2596977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748" name="Google Shape;748;p28"/>
            <p:cNvGrpSpPr/>
            <p:nvPr/>
          </p:nvGrpSpPr>
          <p:grpSpPr>
            <a:xfrm>
              <a:off x="0" y="2918287"/>
              <a:ext cx="326217" cy="326217"/>
              <a:chOff x="0" y="0"/>
              <a:chExt cx="812800" cy="812800"/>
            </a:xfrm>
          </p:grpSpPr>
          <p:sp>
            <p:nvSpPr>
              <p:cNvPr id="749" name="Google Shape;749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2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1" name="Google Shape;751;p28"/>
          <p:cNvGrpSpPr/>
          <p:nvPr/>
        </p:nvGrpSpPr>
        <p:grpSpPr>
          <a:xfrm>
            <a:off x="6573240" y="388644"/>
            <a:ext cx="3198906" cy="2433378"/>
            <a:chOff x="0" y="0"/>
            <a:chExt cx="4265208" cy="3244504"/>
          </a:xfrm>
        </p:grpSpPr>
        <p:grpSp>
          <p:nvGrpSpPr>
            <p:cNvPr id="752" name="Google Shape;752;p28"/>
            <p:cNvGrpSpPr/>
            <p:nvPr/>
          </p:nvGrpSpPr>
          <p:grpSpPr>
            <a:xfrm>
              <a:off x="150408" y="0"/>
              <a:ext cx="4114800" cy="876825"/>
              <a:chOff x="0" y="0"/>
              <a:chExt cx="812800" cy="173200"/>
            </a:xfrm>
          </p:grpSpPr>
          <p:sp>
            <p:nvSpPr>
              <p:cNvPr id="753" name="Google Shape;753;p28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28"/>
              <p:cNvSpPr txBox="1"/>
              <p:nvPr/>
            </p:nvSpPr>
            <p:spPr>
              <a:xfrm>
                <a:off x="0" y="47625"/>
                <a:ext cx="812800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5" name="Google Shape;755;p28"/>
            <p:cNvGrpSpPr/>
            <p:nvPr/>
          </p:nvGrpSpPr>
          <p:grpSpPr>
            <a:xfrm>
              <a:off x="150408" y="0"/>
              <a:ext cx="1151799" cy="876825"/>
              <a:chOff x="0" y="0"/>
              <a:chExt cx="227516" cy="173200"/>
            </a:xfrm>
          </p:grpSpPr>
          <p:sp>
            <p:nvSpPr>
              <p:cNvPr id="756" name="Google Shape;756;p28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28"/>
              <p:cNvSpPr txBox="1"/>
              <p:nvPr/>
            </p:nvSpPr>
            <p:spPr>
              <a:xfrm>
                <a:off x="0" y="47625"/>
                <a:ext cx="227516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8" name="Google Shape;758;p28"/>
            <p:cNvSpPr txBox="1"/>
            <p:nvPr/>
          </p:nvSpPr>
          <p:spPr>
            <a:xfrm>
              <a:off x="150464" y="150558"/>
              <a:ext cx="1151700" cy="6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91">
                  <a:solidFill>
                    <a:srgbClr val="1794F4"/>
                  </a:solidFill>
                  <a:latin typeface="Noto Sans"/>
                  <a:ea typeface="Noto Sans"/>
                  <a:cs typeface="Noto Sans"/>
                  <a:sym typeface="Noto Sans"/>
                </a:rPr>
                <a:t>+24</a:t>
              </a:r>
              <a:endParaRPr/>
            </a:p>
          </p:txBody>
        </p:sp>
        <p:sp>
          <p:nvSpPr>
            <p:cNvPr id="759" name="Google Shape;759;p28"/>
            <p:cNvSpPr txBox="1"/>
            <p:nvPr/>
          </p:nvSpPr>
          <p:spPr>
            <a:xfrm>
              <a:off x="1857685" y="257808"/>
              <a:ext cx="2083200" cy="399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52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LOCATION</a:t>
              </a:r>
              <a:endParaRPr/>
            </a:p>
          </p:txBody>
        </p:sp>
        <p:cxnSp>
          <p:nvCxnSpPr>
            <p:cNvPr id="760" name="Google Shape;760;p28"/>
            <p:cNvCxnSpPr/>
            <p:nvPr/>
          </p:nvCxnSpPr>
          <p:spPr>
            <a:xfrm>
              <a:off x="163108" y="484419"/>
              <a:ext cx="0" cy="2596977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761" name="Google Shape;761;p28"/>
            <p:cNvGrpSpPr/>
            <p:nvPr/>
          </p:nvGrpSpPr>
          <p:grpSpPr>
            <a:xfrm>
              <a:off x="0" y="2918287"/>
              <a:ext cx="326217" cy="326217"/>
              <a:chOff x="0" y="0"/>
              <a:chExt cx="812800" cy="812800"/>
            </a:xfrm>
          </p:grpSpPr>
          <p:sp>
            <p:nvSpPr>
              <p:cNvPr id="762" name="Google Shape;762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2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4" name="Google Shape;764;p28"/>
          <p:cNvGrpSpPr/>
          <p:nvPr/>
        </p:nvGrpSpPr>
        <p:grpSpPr>
          <a:xfrm>
            <a:off x="11218299" y="612401"/>
            <a:ext cx="3198906" cy="2433378"/>
            <a:chOff x="0" y="0"/>
            <a:chExt cx="4265208" cy="3244504"/>
          </a:xfrm>
        </p:grpSpPr>
        <p:grpSp>
          <p:nvGrpSpPr>
            <p:cNvPr id="765" name="Google Shape;765;p28"/>
            <p:cNvGrpSpPr/>
            <p:nvPr/>
          </p:nvGrpSpPr>
          <p:grpSpPr>
            <a:xfrm>
              <a:off x="150408" y="0"/>
              <a:ext cx="4114800" cy="876825"/>
              <a:chOff x="0" y="0"/>
              <a:chExt cx="812800" cy="173200"/>
            </a:xfrm>
          </p:grpSpPr>
          <p:sp>
            <p:nvSpPr>
              <p:cNvPr id="766" name="Google Shape;766;p28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8"/>
              <p:cNvSpPr txBox="1"/>
              <p:nvPr/>
            </p:nvSpPr>
            <p:spPr>
              <a:xfrm>
                <a:off x="0" y="47625"/>
                <a:ext cx="812800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28"/>
            <p:cNvGrpSpPr/>
            <p:nvPr/>
          </p:nvGrpSpPr>
          <p:grpSpPr>
            <a:xfrm>
              <a:off x="150408" y="0"/>
              <a:ext cx="1151799" cy="876825"/>
              <a:chOff x="0" y="0"/>
              <a:chExt cx="227516" cy="173200"/>
            </a:xfrm>
          </p:grpSpPr>
          <p:sp>
            <p:nvSpPr>
              <p:cNvPr id="769" name="Google Shape;769;p28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8"/>
              <p:cNvSpPr txBox="1"/>
              <p:nvPr/>
            </p:nvSpPr>
            <p:spPr>
              <a:xfrm>
                <a:off x="0" y="47625"/>
                <a:ext cx="227516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1" name="Google Shape;771;p28"/>
            <p:cNvSpPr txBox="1"/>
            <p:nvPr/>
          </p:nvSpPr>
          <p:spPr>
            <a:xfrm>
              <a:off x="163100" y="150565"/>
              <a:ext cx="1151700" cy="6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91">
                  <a:solidFill>
                    <a:srgbClr val="1794F4"/>
                  </a:solidFill>
                  <a:latin typeface="Noto Sans"/>
                  <a:ea typeface="Noto Sans"/>
                  <a:cs typeface="Noto Sans"/>
                  <a:sym typeface="Noto Sans"/>
                </a:rPr>
                <a:t>+25</a:t>
              </a:r>
              <a:endParaRPr/>
            </a:p>
          </p:txBody>
        </p:sp>
        <p:sp>
          <p:nvSpPr>
            <p:cNvPr id="772" name="Google Shape;772;p28"/>
            <p:cNvSpPr txBox="1"/>
            <p:nvPr/>
          </p:nvSpPr>
          <p:spPr>
            <a:xfrm>
              <a:off x="1857685" y="257808"/>
              <a:ext cx="2083200" cy="399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52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LOCATION</a:t>
              </a:r>
              <a:endParaRPr/>
            </a:p>
          </p:txBody>
        </p:sp>
        <p:cxnSp>
          <p:nvCxnSpPr>
            <p:cNvPr id="773" name="Google Shape;773;p28"/>
            <p:cNvCxnSpPr/>
            <p:nvPr/>
          </p:nvCxnSpPr>
          <p:spPr>
            <a:xfrm>
              <a:off x="163108" y="484419"/>
              <a:ext cx="0" cy="2596977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774" name="Google Shape;774;p28"/>
            <p:cNvGrpSpPr/>
            <p:nvPr/>
          </p:nvGrpSpPr>
          <p:grpSpPr>
            <a:xfrm>
              <a:off x="0" y="2918287"/>
              <a:ext cx="326217" cy="326217"/>
              <a:chOff x="0" y="0"/>
              <a:chExt cx="812800" cy="812800"/>
            </a:xfrm>
          </p:grpSpPr>
          <p:sp>
            <p:nvSpPr>
              <p:cNvPr id="775" name="Google Shape;775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7" name="Google Shape;777;p28"/>
          <p:cNvGrpSpPr/>
          <p:nvPr/>
        </p:nvGrpSpPr>
        <p:grpSpPr>
          <a:xfrm>
            <a:off x="11218299" y="4137577"/>
            <a:ext cx="3198906" cy="2433378"/>
            <a:chOff x="0" y="0"/>
            <a:chExt cx="4265208" cy="3244504"/>
          </a:xfrm>
        </p:grpSpPr>
        <p:grpSp>
          <p:nvGrpSpPr>
            <p:cNvPr id="778" name="Google Shape;778;p28"/>
            <p:cNvGrpSpPr/>
            <p:nvPr/>
          </p:nvGrpSpPr>
          <p:grpSpPr>
            <a:xfrm>
              <a:off x="150408" y="0"/>
              <a:ext cx="4114800" cy="876825"/>
              <a:chOff x="0" y="0"/>
              <a:chExt cx="812800" cy="173200"/>
            </a:xfrm>
          </p:grpSpPr>
          <p:sp>
            <p:nvSpPr>
              <p:cNvPr id="779" name="Google Shape;779;p28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8"/>
              <p:cNvSpPr txBox="1"/>
              <p:nvPr/>
            </p:nvSpPr>
            <p:spPr>
              <a:xfrm>
                <a:off x="0" y="47625"/>
                <a:ext cx="812800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1" name="Google Shape;781;p28"/>
            <p:cNvGrpSpPr/>
            <p:nvPr/>
          </p:nvGrpSpPr>
          <p:grpSpPr>
            <a:xfrm>
              <a:off x="150408" y="0"/>
              <a:ext cx="1151799" cy="876825"/>
              <a:chOff x="0" y="0"/>
              <a:chExt cx="227516" cy="173200"/>
            </a:xfrm>
          </p:grpSpPr>
          <p:sp>
            <p:nvSpPr>
              <p:cNvPr id="782" name="Google Shape;782;p28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8"/>
              <p:cNvSpPr txBox="1"/>
              <p:nvPr/>
            </p:nvSpPr>
            <p:spPr>
              <a:xfrm>
                <a:off x="0" y="47625"/>
                <a:ext cx="227516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8"/>
            <p:cNvSpPr txBox="1"/>
            <p:nvPr/>
          </p:nvSpPr>
          <p:spPr>
            <a:xfrm>
              <a:off x="163099" y="150564"/>
              <a:ext cx="1151700" cy="6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91">
                  <a:solidFill>
                    <a:srgbClr val="1794F4"/>
                  </a:solidFill>
                  <a:latin typeface="Noto Sans"/>
                  <a:ea typeface="Noto Sans"/>
                  <a:cs typeface="Noto Sans"/>
                  <a:sym typeface="Noto Sans"/>
                </a:rPr>
                <a:t>+20</a:t>
              </a:r>
              <a:endParaRPr/>
            </a:p>
          </p:txBody>
        </p:sp>
        <p:sp>
          <p:nvSpPr>
            <p:cNvPr id="785" name="Google Shape;785;p28"/>
            <p:cNvSpPr txBox="1"/>
            <p:nvPr/>
          </p:nvSpPr>
          <p:spPr>
            <a:xfrm>
              <a:off x="1857685" y="257808"/>
              <a:ext cx="2083200" cy="399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52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LOCATION</a:t>
              </a:r>
              <a:endParaRPr/>
            </a:p>
          </p:txBody>
        </p:sp>
        <p:cxnSp>
          <p:nvCxnSpPr>
            <p:cNvPr id="786" name="Google Shape;786;p28"/>
            <p:cNvCxnSpPr/>
            <p:nvPr/>
          </p:nvCxnSpPr>
          <p:spPr>
            <a:xfrm>
              <a:off x="163108" y="484419"/>
              <a:ext cx="0" cy="2596977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787" name="Google Shape;787;p28"/>
            <p:cNvGrpSpPr/>
            <p:nvPr/>
          </p:nvGrpSpPr>
          <p:grpSpPr>
            <a:xfrm>
              <a:off x="0" y="2918287"/>
              <a:ext cx="326217" cy="326217"/>
              <a:chOff x="0" y="0"/>
              <a:chExt cx="812800" cy="812800"/>
            </a:xfrm>
          </p:grpSpPr>
          <p:sp>
            <p:nvSpPr>
              <p:cNvPr id="788" name="Google Shape;788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0" name="Google Shape;790;p28"/>
          <p:cNvGrpSpPr/>
          <p:nvPr/>
        </p:nvGrpSpPr>
        <p:grpSpPr>
          <a:xfrm>
            <a:off x="14785999" y="5143500"/>
            <a:ext cx="3198906" cy="2433378"/>
            <a:chOff x="0" y="0"/>
            <a:chExt cx="4265208" cy="3244504"/>
          </a:xfrm>
        </p:grpSpPr>
        <p:grpSp>
          <p:nvGrpSpPr>
            <p:cNvPr id="791" name="Google Shape;791;p28"/>
            <p:cNvGrpSpPr/>
            <p:nvPr/>
          </p:nvGrpSpPr>
          <p:grpSpPr>
            <a:xfrm>
              <a:off x="150408" y="0"/>
              <a:ext cx="4114800" cy="876825"/>
              <a:chOff x="0" y="0"/>
              <a:chExt cx="812800" cy="173200"/>
            </a:xfrm>
          </p:grpSpPr>
          <p:sp>
            <p:nvSpPr>
              <p:cNvPr id="792" name="Google Shape;792;p28"/>
              <p:cNvSpPr/>
              <p:nvPr/>
            </p:nvSpPr>
            <p:spPr>
              <a:xfrm>
                <a:off x="0" y="0"/>
                <a:ext cx="812800" cy="173200"/>
              </a:xfrm>
              <a:custGeom>
                <a:rect b="b" l="l" r="r" t="t"/>
                <a:pathLst>
                  <a:path extrusionOk="0" h="1732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gradFill>
                <a:gsLst>
                  <a:gs pos="0">
                    <a:srgbClr val="D1EEFC"/>
                  </a:gs>
                  <a:gs pos="100000">
                    <a:srgbClr val="1D7DFD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8"/>
              <p:cNvSpPr txBox="1"/>
              <p:nvPr/>
            </p:nvSpPr>
            <p:spPr>
              <a:xfrm>
                <a:off x="0" y="47625"/>
                <a:ext cx="812800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4" name="Google Shape;794;p28"/>
            <p:cNvGrpSpPr/>
            <p:nvPr/>
          </p:nvGrpSpPr>
          <p:grpSpPr>
            <a:xfrm>
              <a:off x="150408" y="0"/>
              <a:ext cx="1151799" cy="876825"/>
              <a:chOff x="0" y="0"/>
              <a:chExt cx="227516" cy="173200"/>
            </a:xfrm>
          </p:grpSpPr>
          <p:sp>
            <p:nvSpPr>
              <p:cNvPr id="795" name="Google Shape;795;p28"/>
              <p:cNvSpPr/>
              <p:nvPr/>
            </p:nvSpPr>
            <p:spPr>
              <a:xfrm>
                <a:off x="0" y="0"/>
                <a:ext cx="227516" cy="173200"/>
              </a:xfrm>
              <a:custGeom>
                <a:rect b="b" l="l" r="r" t="t"/>
                <a:pathLst>
                  <a:path extrusionOk="0" h="173200" w="227516">
                    <a:moveTo>
                      <a:pt x="0" y="0"/>
                    </a:moveTo>
                    <a:lnTo>
                      <a:pt x="227516" y="0"/>
                    </a:lnTo>
                    <a:lnTo>
                      <a:pt x="227516" y="173200"/>
                    </a:lnTo>
                    <a:lnTo>
                      <a:pt x="0" y="173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8"/>
              <p:cNvSpPr txBox="1"/>
              <p:nvPr/>
            </p:nvSpPr>
            <p:spPr>
              <a:xfrm>
                <a:off x="0" y="47625"/>
                <a:ext cx="227516" cy="125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7" name="Google Shape;797;p28"/>
            <p:cNvSpPr txBox="1"/>
            <p:nvPr/>
          </p:nvSpPr>
          <p:spPr>
            <a:xfrm>
              <a:off x="107133" y="150550"/>
              <a:ext cx="1151700" cy="6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91">
                  <a:solidFill>
                    <a:srgbClr val="1794F4"/>
                  </a:solidFill>
                  <a:latin typeface="Noto Sans"/>
                  <a:ea typeface="Noto Sans"/>
                  <a:cs typeface="Noto Sans"/>
                  <a:sym typeface="Noto Sans"/>
                </a:rPr>
                <a:t>+24</a:t>
              </a:r>
              <a:endParaRPr/>
            </a:p>
          </p:txBody>
        </p:sp>
        <p:sp>
          <p:nvSpPr>
            <p:cNvPr id="798" name="Google Shape;798;p28"/>
            <p:cNvSpPr txBox="1"/>
            <p:nvPr/>
          </p:nvSpPr>
          <p:spPr>
            <a:xfrm>
              <a:off x="1857685" y="257808"/>
              <a:ext cx="2083200" cy="399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52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LOCATION</a:t>
              </a:r>
              <a:endParaRPr/>
            </a:p>
          </p:txBody>
        </p:sp>
        <p:cxnSp>
          <p:nvCxnSpPr>
            <p:cNvPr id="799" name="Google Shape;799;p28"/>
            <p:cNvCxnSpPr/>
            <p:nvPr/>
          </p:nvCxnSpPr>
          <p:spPr>
            <a:xfrm>
              <a:off x="163108" y="484419"/>
              <a:ext cx="0" cy="2596977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800" name="Google Shape;800;p28"/>
            <p:cNvGrpSpPr/>
            <p:nvPr/>
          </p:nvGrpSpPr>
          <p:grpSpPr>
            <a:xfrm>
              <a:off x="0" y="2918287"/>
              <a:ext cx="326217" cy="326217"/>
              <a:chOff x="0" y="0"/>
              <a:chExt cx="812800" cy="812800"/>
            </a:xfrm>
          </p:grpSpPr>
          <p:sp>
            <p:nvSpPr>
              <p:cNvPr id="801" name="Google Shape;801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8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3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3" name="Google Shape;803;p28"/>
          <p:cNvGrpSpPr/>
          <p:nvPr/>
        </p:nvGrpSpPr>
        <p:grpSpPr>
          <a:xfrm>
            <a:off x="1028700" y="8467750"/>
            <a:ext cx="16230600" cy="1525456"/>
            <a:chOff x="0" y="-38100"/>
            <a:chExt cx="11113165" cy="1044487"/>
          </a:xfrm>
        </p:grpSpPr>
        <p:sp>
          <p:nvSpPr>
            <p:cNvPr id="804" name="Google Shape;804;p28"/>
            <p:cNvSpPr/>
            <p:nvPr/>
          </p:nvSpPr>
          <p:spPr>
            <a:xfrm>
              <a:off x="0" y="0"/>
              <a:ext cx="11113165" cy="1006387"/>
            </a:xfrm>
            <a:custGeom>
              <a:rect b="b" l="l" r="r" t="t"/>
              <a:pathLst>
                <a:path extrusionOk="0" h="1006387" w="11113165">
                  <a:moveTo>
                    <a:pt x="203200" y="0"/>
                  </a:moveTo>
                  <a:lnTo>
                    <a:pt x="11113165" y="0"/>
                  </a:lnTo>
                  <a:lnTo>
                    <a:pt x="10909965" y="1006387"/>
                  </a:lnTo>
                  <a:lnTo>
                    <a:pt x="0" y="1006387"/>
                  </a:lnTo>
                  <a:lnTo>
                    <a:pt x="203200" y="0"/>
                  </a:lnTo>
                  <a:close/>
                </a:path>
              </a:pathLst>
            </a:custGeom>
            <a:gradFill>
              <a:gsLst>
                <a:gs pos="0">
                  <a:srgbClr val="D1EEFC"/>
                </a:gs>
                <a:gs pos="100000">
                  <a:srgbClr val="1D7DFD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8"/>
            <p:cNvSpPr txBox="1"/>
            <p:nvPr/>
          </p:nvSpPr>
          <p:spPr>
            <a:xfrm>
              <a:off x="101600" y="-38100"/>
              <a:ext cx="10909965" cy="1044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6" name="Google Shape;806;p28"/>
          <p:cNvSpPr txBox="1"/>
          <p:nvPr/>
        </p:nvSpPr>
        <p:spPr>
          <a:xfrm>
            <a:off x="7069075" y="8828836"/>
            <a:ext cx="9559294" cy="916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1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386">
                <a:solidFill>
                  <a:srgbClr val="FFFDFC"/>
                </a:solidFill>
                <a:latin typeface="Noto Sans"/>
                <a:ea typeface="Noto Sans"/>
                <a:cs typeface="Noto Sans"/>
                <a:sym typeface="Noto Sans"/>
              </a:rPr>
              <a:t>THE WEATHER FORECAST</a:t>
            </a:r>
            <a:endParaRPr/>
          </a:p>
        </p:txBody>
      </p:sp>
      <p:sp>
        <p:nvSpPr>
          <p:cNvPr id="807" name="Google Shape;807;p28"/>
          <p:cNvSpPr/>
          <p:nvPr/>
        </p:nvSpPr>
        <p:spPr>
          <a:xfrm>
            <a:off x="-69875" y="-4"/>
            <a:ext cx="7600679" cy="12396660"/>
          </a:xfrm>
          <a:custGeom>
            <a:rect b="b" l="l" r="r" t="t"/>
            <a:pathLst>
              <a:path extrusionOk="0" h="12396660" w="7600679">
                <a:moveTo>
                  <a:pt x="0" y="0"/>
                </a:moveTo>
                <a:lnTo>
                  <a:pt x="7600679" y="0"/>
                </a:lnTo>
                <a:lnTo>
                  <a:pt x="7600679" y="12396660"/>
                </a:lnTo>
                <a:lnTo>
                  <a:pt x="0" y="12396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2885" r="-12190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1EEFC"/>
            </a:gs>
            <a:gs pos="100000">
              <a:srgbClr val="1D7DFD"/>
            </a:gs>
          </a:gsLst>
          <a:lin ang="2700000" scaled="0"/>
        </a:gradFill>
      </p:bgPr>
    </p:bg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9"/>
          <p:cNvSpPr/>
          <p:nvPr/>
        </p:nvSpPr>
        <p:spPr>
          <a:xfrm rot="796150">
            <a:off x="-3086374" y="5080676"/>
            <a:ext cx="7943075" cy="8033451"/>
          </a:xfrm>
          <a:custGeom>
            <a:rect b="b" l="l" r="r" t="t"/>
            <a:pathLst>
              <a:path extrusionOk="0" h="8033451" w="7943075">
                <a:moveTo>
                  <a:pt x="0" y="0"/>
                </a:moveTo>
                <a:lnTo>
                  <a:pt x="7943074" y="0"/>
                </a:lnTo>
                <a:lnTo>
                  <a:pt x="7943074" y="8033451"/>
                </a:lnTo>
                <a:lnTo>
                  <a:pt x="0" y="8033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3" name="Google Shape;813;p29"/>
          <p:cNvGrpSpPr/>
          <p:nvPr/>
        </p:nvGrpSpPr>
        <p:grpSpPr>
          <a:xfrm>
            <a:off x="1686340" y="7648734"/>
            <a:ext cx="5992443" cy="845422"/>
            <a:chOff x="0" y="-38100"/>
            <a:chExt cx="4625656" cy="652594"/>
          </a:xfrm>
        </p:grpSpPr>
        <p:sp>
          <p:nvSpPr>
            <p:cNvPr id="814" name="Google Shape;814;p29"/>
            <p:cNvSpPr/>
            <p:nvPr/>
          </p:nvSpPr>
          <p:spPr>
            <a:xfrm>
              <a:off x="0" y="0"/>
              <a:ext cx="4625656" cy="614494"/>
            </a:xfrm>
            <a:custGeom>
              <a:rect b="b" l="l" r="r" t="t"/>
              <a:pathLst>
                <a:path extrusionOk="0" h="614494" w="4625656">
                  <a:moveTo>
                    <a:pt x="203200" y="0"/>
                  </a:moveTo>
                  <a:lnTo>
                    <a:pt x="4625656" y="0"/>
                  </a:lnTo>
                  <a:lnTo>
                    <a:pt x="4422456" y="614494"/>
                  </a:lnTo>
                  <a:lnTo>
                    <a:pt x="0" y="61449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E307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29"/>
            <p:cNvSpPr txBox="1"/>
            <p:nvPr/>
          </p:nvSpPr>
          <p:spPr>
            <a:xfrm>
              <a:off x="101600" y="-38100"/>
              <a:ext cx="4422456" cy="652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6" name="Google Shape;816;p29"/>
          <p:cNvGrpSpPr/>
          <p:nvPr/>
        </p:nvGrpSpPr>
        <p:grpSpPr>
          <a:xfrm>
            <a:off x="1028700" y="8040480"/>
            <a:ext cx="16230600" cy="1525456"/>
            <a:chOff x="0" y="-38100"/>
            <a:chExt cx="11113165" cy="1044487"/>
          </a:xfrm>
        </p:grpSpPr>
        <p:sp>
          <p:nvSpPr>
            <p:cNvPr id="817" name="Google Shape;817;p29"/>
            <p:cNvSpPr/>
            <p:nvPr/>
          </p:nvSpPr>
          <p:spPr>
            <a:xfrm>
              <a:off x="0" y="0"/>
              <a:ext cx="11113165" cy="1006387"/>
            </a:xfrm>
            <a:custGeom>
              <a:rect b="b" l="l" r="r" t="t"/>
              <a:pathLst>
                <a:path extrusionOk="0" h="1006387" w="11113165">
                  <a:moveTo>
                    <a:pt x="203200" y="0"/>
                  </a:moveTo>
                  <a:lnTo>
                    <a:pt x="11113165" y="0"/>
                  </a:lnTo>
                  <a:lnTo>
                    <a:pt x="10909965" y="1006387"/>
                  </a:lnTo>
                  <a:lnTo>
                    <a:pt x="0" y="100638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9"/>
            <p:cNvSpPr txBox="1"/>
            <p:nvPr/>
          </p:nvSpPr>
          <p:spPr>
            <a:xfrm>
              <a:off x="101600" y="-38100"/>
              <a:ext cx="10909965" cy="1044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9" name="Google Shape;819;p29"/>
          <p:cNvGrpSpPr/>
          <p:nvPr/>
        </p:nvGrpSpPr>
        <p:grpSpPr>
          <a:xfrm>
            <a:off x="7547459" y="3188356"/>
            <a:ext cx="2172184" cy="3729001"/>
            <a:chOff x="0" y="-47625"/>
            <a:chExt cx="572098" cy="982124"/>
          </a:xfrm>
        </p:grpSpPr>
        <p:sp>
          <p:nvSpPr>
            <p:cNvPr id="820" name="Google Shape;820;p29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29"/>
            <p:cNvSpPr txBox="1"/>
            <p:nvPr/>
          </p:nvSpPr>
          <p:spPr>
            <a:xfrm>
              <a:off x="0" y="-47625"/>
              <a:ext cx="572098" cy="982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2" name="Google Shape;822;p29"/>
          <p:cNvGrpSpPr/>
          <p:nvPr/>
        </p:nvGrpSpPr>
        <p:grpSpPr>
          <a:xfrm>
            <a:off x="9905150" y="3188356"/>
            <a:ext cx="2172184" cy="3729001"/>
            <a:chOff x="0" y="-47625"/>
            <a:chExt cx="572098" cy="982124"/>
          </a:xfrm>
        </p:grpSpPr>
        <p:sp>
          <p:nvSpPr>
            <p:cNvPr id="823" name="Google Shape;823;p29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9"/>
            <p:cNvSpPr txBox="1"/>
            <p:nvPr/>
          </p:nvSpPr>
          <p:spPr>
            <a:xfrm>
              <a:off x="0" y="-47625"/>
              <a:ext cx="572098" cy="982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5" name="Google Shape;825;p29"/>
          <p:cNvGrpSpPr/>
          <p:nvPr/>
        </p:nvGrpSpPr>
        <p:grpSpPr>
          <a:xfrm>
            <a:off x="12257490" y="3188356"/>
            <a:ext cx="2172184" cy="3729001"/>
            <a:chOff x="0" y="-47625"/>
            <a:chExt cx="572098" cy="982124"/>
          </a:xfrm>
        </p:grpSpPr>
        <p:sp>
          <p:nvSpPr>
            <p:cNvPr id="826" name="Google Shape;826;p29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9"/>
            <p:cNvSpPr txBox="1"/>
            <p:nvPr/>
          </p:nvSpPr>
          <p:spPr>
            <a:xfrm>
              <a:off x="0" y="-47625"/>
              <a:ext cx="572098" cy="982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8" name="Google Shape;828;p29"/>
          <p:cNvGrpSpPr/>
          <p:nvPr/>
        </p:nvGrpSpPr>
        <p:grpSpPr>
          <a:xfrm>
            <a:off x="14615180" y="3188356"/>
            <a:ext cx="2172184" cy="3729001"/>
            <a:chOff x="0" y="-47625"/>
            <a:chExt cx="572098" cy="982124"/>
          </a:xfrm>
        </p:grpSpPr>
        <p:sp>
          <p:nvSpPr>
            <p:cNvPr id="829" name="Google Shape;829;p29"/>
            <p:cNvSpPr/>
            <p:nvPr/>
          </p:nvSpPr>
          <p:spPr>
            <a:xfrm>
              <a:off x="0" y="0"/>
              <a:ext cx="572098" cy="934499"/>
            </a:xfrm>
            <a:custGeom>
              <a:rect b="b" l="l" r="r" t="t"/>
              <a:pathLst>
                <a:path extrusionOk="0" h="934499" w="572098">
                  <a:moveTo>
                    <a:pt x="181770" y="0"/>
                  </a:moveTo>
                  <a:lnTo>
                    <a:pt x="390328" y="0"/>
                  </a:lnTo>
                  <a:cubicBezTo>
                    <a:pt x="490717" y="0"/>
                    <a:pt x="572098" y="81381"/>
                    <a:pt x="572098" y="181770"/>
                  </a:cubicBezTo>
                  <a:lnTo>
                    <a:pt x="572098" y="752729"/>
                  </a:lnTo>
                  <a:cubicBezTo>
                    <a:pt x="572098" y="800937"/>
                    <a:pt x="552947" y="847171"/>
                    <a:pt x="518859" y="881260"/>
                  </a:cubicBezTo>
                  <a:cubicBezTo>
                    <a:pt x="484770" y="915348"/>
                    <a:pt x="438536" y="934499"/>
                    <a:pt x="390328" y="934499"/>
                  </a:cubicBezTo>
                  <a:lnTo>
                    <a:pt x="181770" y="934499"/>
                  </a:lnTo>
                  <a:cubicBezTo>
                    <a:pt x="81381" y="934499"/>
                    <a:pt x="0" y="853118"/>
                    <a:pt x="0" y="752729"/>
                  </a:cubicBezTo>
                  <a:lnTo>
                    <a:pt x="0" y="181770"/>
                  </a:lnTo>
                  <a:cubicBezTo>
                    <a:pt x="0" y="133562"/>
                    <a:pt x="19151" y="87328"/>
                    <a:pt x="53239" y="53239"/>
                  </a:cubicBezTo>
                  <a:cubicBezTo>
                    <a:pt x="87328" y="19151"/>
                    <a:pt x="133562" y="0"/>
                    <a:pt x="181770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9"/>
            <p:cNvSpPr txBox="1"/>
            <p:nvPr/>
          </p:nvSpPr>
          <p:spPr>
            <a:xfrm>
              <a:off x="0" y="-47625"/>
              <a:ext cx="572098" cy="982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1" name="Google Shape;831;p29"/>
          <p:cNvSpPr txBox="1"/>
          <p:nvPr/>
        </p:nvSpPr>
        <p:spPr>
          <a:xfrm>
            <a:off x="7547459" y="1217779"/>
            <a:ext cx="9243618" cy="986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72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NEW YORK</a:t>
            </a:r>
            <a:endParaRPr/>
          </a:p>
        </p:txBody>
      </p:sp>
      <p:sp>
        <p:nvSpPr>
          <p:cNvPr id="832" name="Google Shape;832;p29"/>
          <p:cNvSpPr/>
          <p:nvPr/>
        </p:nvSpPr>
        <p:spPr>
          <a:xfrm rot="796150">
            <a:off x="14223510" y="728150"/>
            <a:ext cx="7943075" cy="8033451"/>
          </a:xfrm>
          <a:custGeom>
            <a:rect b="b" l="l" r="r" t="t"/>
            <a:pathLst>
              <a:path extrusionOk="0" h="8033451" w="7943075">
                <a:moveTo>
                  <a:pt x="0" y="0"/>
                </a:moveTo>
                <a:lnTo>
                  <a:pt x="7943075" y="0"/>
                </a:lnTo>
                <a:lnTo>
                  <a:pt x="7943075" y="8033451"/>
                </a:lnTo>
                <a:lnTo>
                  <a:pt x="0" y="8033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29"/>
          <p:cNvSpPr/>
          <p:nvPr/>
        </p:nvSpPr>
        <p:spPr>
          <a:xfrm>
            <a:off x="7944237" y="3717343"/>
            <a:ext cx="1499912" cy="1328897"/>
          </a:xfrm>
          <a:custGeom>
            <a:rect b="b" l="l" r="r" t="t"/>
            <a:pathLst>
              <a:path extrusionOk="0" h="1328897" w="1499912">
                <a:moveTo>
                  <a:pt x="0" y="0"/>
                </a:moveTo>
                <a:lnTo>
                  <a:pt x="1499912" y="0"/>
                </a:lnTo>
                <a:lnTo>
                  <a:pt x="1499912" y="1328898"/>
                </a:lnTo>
                <a:lnTo>
                  <a:pt x="0" y="1328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29"/>
          <p:cNvSpPr/>
          <p:nvPr/>
        </p:nvSpPr>
        <p:spPr>
          <a:xfrm>
            <a:off x="12480641" y="3717343"/>
            <a:ext cx="1725883" cy="1213644"/>
          </a:xfrm>
          <a:custGeom>
            <a:rect b="b" l="l" r="r" t="t"/>
            <a:pathLst>
              <a:path extrusionOk="0" h="1213644" w="1725883">
                <a:moveTo>
                  <a:pt x="0" y="0"/>
                </a:moveTo>
                <a:lnTo>
                  <a:pt x="1725882" y="0"/>
                </a:lnTo>
                <a:lnTo>
                  <a:pt x="1725882" y="1213644"/>
                </a:lnTo>
                <a:lnTo>
                  <a:pt x="0" y="1213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29"/>
          <p:cNvSpPr/>
          <p:nvPr/>
        </p:nvSpPr>
        <p:spPr>
          <a:xfrm>
            <a:off x="10300023" y="3606371"/>
            <a:ext cx="1451772" cy="1339939"/>
          </a:xfrm>
          <a:custGeom>
            <a:rect b="b" l="l" r="r" t="t"/>
            <a:pathLst>
              <a:path extrusionOk="0" h="1339939" w="1451772">
                <a:moveTo>
                  <a:pt x="0" y="0"/>
                </a:moveTo>
                <a:lnTo>
                  <a:pt x="1451771" y="0"/>
                </a:lnTo>
                <a:lnTo>
                  <a:pt x="1451771" y="1339939"/>
                </a:lnTo>
                <a:lnTo>
                  <a:pt x="0" y="1339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29"/>
          <p:cNvSpPr/>
          <p:nvPr/>
        </p:nvSpPr>
        <p:spPr>
          <a:xfrm>
            <a:off x="14998919" y="3572707"/>
            <a:ext cx="1432341" cy="1322650"/>
          </a:xfrm>
          <a:custGeom>
            <a:rect b="b" l="l" r="r" t="t"/>
            <a:pathLst>
              <a:path extrusionOk="0" h="1322650" w="1432341">
                <a:moveTo>
                  <a:pt x="0" y="0"/>
                </a:moveTo>
                <a:lnTo>
                  <a:pt x="1432341" y="0"/>
                </a:lnTo>
                <a:lnTo>
                  <a:pt x="1432341" y="1322650"/>
                </a:lnTo>
                <a:lnTo>
                  <a:pt x="0" y="1322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29"/>
          <p:cNvSpPr/>
          <p:nvPr/>
        </p:nvSpPr>
        <p:spPr>
          <a:xfrm>
            <a:off x="9240443" y="1318472"/>
            <a:ext cx="407412" cy="727521"/>
          </a:xfrm>
          <a:custGeom>
            <a:rect b="b" l="l" r="r" t="t"/>
            <a:pathLst>
              <a:path extrusionOk="0" h="727521" w="407412">
                <a:moveTo>
                  <a:pt x="0" y="0"/>
                </a:moveTo>
                <a:lnTo>
                  <a:pt x="407412" y="0"/>
                </a:lnTo>
                <a:lnTo>
                  <a:pt x="407412" y="727522"/>
                </a:lnTo>
                <a:lnTo>
                  <a:pt x="0" y="727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8" name="Google Shape;838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6575" y="991338"/>
            <a:ext cx="5189501" cy="5647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9" name="Google Shape;839;p29"/>
          <p:cNvGrpSpPr/>
          <p:nvPr/>
        </p:nvGrpSpPr>
        <p:grpSpPr>
          <a:xfrm>
            <a:off x="1028700" y="6001114"/>
            <a:ext cx="5185259" cy="916243"/>
            <a:chOff x="0" y="0"/>
            <a:chExt cx="806955" cy="142590"/>
          </a:xfrm>
        </p:grpSpPr>
        <p:sp>
          <p:nvSpPr>
            <p:cNvPr id="840" name="Google Shape;840;p29"/>
            <p:cNvSpPr/>
            <p:nvPr/>
          </p:nvSpPr>
          <p:spPr>
            <a:xfrm>
              <a:off x="0" y="0"/>
              <a:ext cx="806955" cy="142590"/>
            </a:xfrm>
            <a:custGeom>
              <a:rect b="b" l="l" r="r" t="t"/>
              <a:pathLst>
                <a:path extrusionOk="0" h="142590" w="806955">
                  <a:moveTo>
                    <a:pt x="0" y="0"/>
                  </a:moveTo>
                  <a:lnTo>
                    <a:pt x="806955" y="0"/>
                  </a:lnTo>
                  <a:lnTo>
                    <a:pt x="806955" y="142590"/>
                  </a:lnTo>
                  <a:lnTo>
                    <a:pt x="0" y="1425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 txBox="1"/>
            <p:nvPr/>
          </p:nvSpPr>
          <p:spPr>
            <a:xfrm>
              <a:off x="0" y="47625"/>
              <a:ext cx="806955" cy="94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2" name="Google Shape;842;p29"/>
          <p:cNvSpPr txBox="1"/>
          <p:nvPr/>
        </p:nvSpPr>
        <p:spPr>
          <a:xfrm>
            <a:off x="2534193" y="7718798"/>
            <a:ext cx="4296737" cy="321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4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17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15 OCTOBER 2025</a:t>
            </a:r>
            <a:endParaRPr/>
          </a:p>
        </p:txBody>
      </p:sp>
      <p:sp>
        <p:nvSpPr>
          <p:cNvPr id="843" name="Google Shape;843;p29"/>
          <p:cNvSpPr txBox="1"/>
          <p:nvPr/>
        </p:nvSpPr>
        <p:spPr>
          <a:xfrm>
            <a:off x="7678783" y="2624643"/>
            <a:ext cx="1914067" cy="429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MORNING</a:t>
            </a:r>
            <a:endParaRPr/>
          </a:p>
        </p:txBody>
      </p:sp>
      <p:sp>
        <p:nvSpPr>
          <p:cNvPr id="844" name="Google Shape;844;p29"/>
          <p:cNvSpPr txBox="1"/>
          <p:nvPr/>
        </p:nvSpPr>
        <p:spPr>
          <a:xfrm>
            <a:off x="5260740" y="8310755"/>
            <a:ext cx="11530336" cy="1107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7703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THE WEATHER FORECAST</a:t>
            </a:r>
            <a:endParaRPr/>
          </a:p>
        </p:txBody>
      </p:sp>
      <p:sp>
        <p:nvSpPr>
          <p:cNvPr id="845" name="Google Shape;845;p29"/>
          <p:cNvSpPr txBox="1"/>
          <p:nvPr/>
        </p:nvSpPr>
        <p:spPr>
          <a:xfrm>
            <a:off x="7944237" y="5393128"/>
            <a:ext cx="1398937" cy="786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30°</a:t>
            </a:r>
            <a:endParaRPr/>
          </a:p>
        </p:txBody>
      </p:sp>
      <p:sp>
        <p:nvSpPr>
          <p:cNvPr id="846" name="Google Shape;846;p29"/>
          <p:cNvSpPr txBox="1"/>
          <p:nvPr/>
        </p:nvSpPr>
        <p:spPr>
          <a:xfrm>
            <a:off x="10366264" y="5393128"/>
            <a:ext cx="1299381" cy="786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25°</a:t>
            </a:r>
            <a:endParaRPr/>
          </a:p>
        </p:txBody>
      </p:sp>
      <p:sp>
        <p:nvSpPr>
          <p:cNvPr id="847" name="Google Shape;847;p29"/>
          <p:cNvSpPr txBox="1"/>
          <p:nvPr/>
        </p:nvSpPr>
        <p:spPr>
          <a:xfrm>
            <a:off x="12757907" y="5393128"/>
            <a:ext cx="1299381" cy="786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21°</a:t>
            </a:r>
            <a:endParaRPr/>
          </a:p>
        </p:txBody>
      </p:sp>
      <p:sp>
        <p:nvSpPr>
          <p:cNvPr id="848" name="Google Shape;848;p29"/>
          <p:cNvSpPr txBox="1"/>
          <p:nvPr/>
        </p:nvSpPr>
        <p:spPr>
          <a:xfrm>
            <a:off x="15092990" y="5393128"/>
            <a:ext cx="1299381" cy="786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20°</a:t>
            </a:r>
            <a:endParaRPr/>
          </a:p>
        </p:txBody>
      </p:sp>
      <p:sp>
        <p:nvSpPr>
          <p:cNvPr id="849" name="Google Shape;849;p29"/>
          <p:cNvSpPr txBox="1"/>
          <p:nvPr/>
        </p:nvSpPr>
        <p:spPr>
          <a:xfrm>
            <a:off x="10016916" y="2624643"/>
            <a:ext cx="1914067" cy="429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AFTERNOON</a:t>
            </a:r>
            <a:endParaRPr/>
          </a:p>
        </p:txBody>
      </p:sp>
      <p:sp>
        <p:nvSpPr>
          <p:cNvPr id="850" name="Google Shape;850;p29"/>
          <p:cNvSpPr txBox="1"/>
          <p:nvPr/>
        </p:nvSpPr>
        <p:spPr>
          <a:xfrm>
            <a:off x="12388814" y="2624643"/>
            <a:ext cx="1914067" cy="429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EVENING</a:t>
            </a:r>
            <a:endParaRPr/>
          </a:p>
        </p:txBody>
      </p:sp>
      <p:sp>
        <p:nvSpPr>
          <p:cNvPr id="851" name="Google Shape;851;p29"/>
          <p:cNvSpPr txBox="1"/>
          <p:nvPr/>
        </p:nvSpPr>
        <p:spPr>
          <a:xfrm>
            <a:off x="14758055" y="2624643"/>
            <a:ext cx="1914067" cy="429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NIGHT</a:t>
            </a:r>
            <a:endParaRPr/>
          </a:p>
        </p:txBody>
      </p:sp>
      <p:sp>
        <p:nvSpPr>
          <p:cNvPr id="852" name="Google Shape;852;p29"/>
          <p:cNvSpPr txBox="1"/>
          <p:nvPr/>
        </p:nvSpPr>
        <p:spPr>
          <a:xfrm>
            <a:off x="1488253" y="6217993"/>
            <a:ext cx="4261896" cy="5287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8">
                <a:solidFill>
                  <a:srgbClr val="1E3079"/>
                </a:solidFill>
                <a:latin typeface="Noto Sans"/>
                <a:ea typeface="Noto Sans"/>
                <a:cs typeface="Noto Sans"/>
                <a:sym typeface="Noto Sans"/>
              </a:rPr>
              <a:t>NAME SURNAME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ws Weather Background Slides">
  <a:themeElements>
    <a:clrScheme name="Office">
      <a:dk1>
        <a:srgbClr val="000000"/>
      </a:dk1>
      <a:lt1>
        <a:srgbClr val="FFFFFF"/>
      </a:lt1>
      <a:dk2>
        <a:srgbClr val="1794F4"/>
      </a:dk2>
      <a:lt2>
        <a:srgbClr val="1E3079"/>
      </a:lt2>
      <a:accent1>
        <a:srgbClr val="D1EEFC"/>
      </a:accent1>
      <a:accent2>
        <a:srgbClr val="FFCB1C"/>
      </a:accent2>
      <a:accent3>
        <a:srgbClr val="006277"/>
      </a:accent3>
      <a:accent4>
        <a:srgbClr val="FFF4CA"/>
      </a:accent4>
      <a:accent5>
        <a:srgbClr val="B4DCF5"/>
      </a:accent5>
      <a:accent6>
        <a:srgbClr val="0F1A38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