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10287000" cx="18288000"/>
  <p:notesSz cx="6858000" cy="9144000"/>
  <p:embeddedFontLst>
    <p:embeddedFont>
      <p:font typeface="Libre Franklin SemiBold"/>
      <p:regular r:id="rId23"/>
      <p:bold r:id="rId24"/>
      <p:italic r:id="rId25"/>
      <p:boldItalic r:id="rId26"/>
    </p:embeddedFont>
    <p:embeddedFont>
      <p:font typeface="Libre Franklin"/>
      <p:regular r:id="rId27"/>
      <p:bold r:id="rId28"/>
      <p:italic r:id="rId29"/>
      <p:boldItalic r:id="rId30"/>
    </p:embeddedFont>
    <p:embeddedFont>
      <p:font typeface="DM Sans"/>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LibreFranklinSemiBold-bold.fntdata"/><Relationship Id="rId23" Type="http://schemas.openxmlformats.org/officeDocument/2006/relationships/font" Target="fonts/LibreFranklinSemiBold-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LibreFranklinSemiBold-boldItalic.fntdata"/><Relationship Id="rId25" Type="http://schemas.openxmlformats.org/officeDocument/2006/relationships/font" Target="fonts/LibreFranklinSemiBold-italic.fntdata"/><Relationship Id="rId28" Type="http://schemas.openxmlformats.org/officeDocument/2006/relationships/font" Target="fonts/LibreFranklin-bold.fntdata"/><Relationship Id="rId27" Type="http://schemas.openxmlformats.org/officeDocument/2006/relationships/font" Target="fonts/LibreFranklin-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ibreFranklin-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DMSans-regular.fntdata"/><Relationship Id="rId30" Type="http://schemas.openxmlformats.org/officeDocument/2006/relationships/font" Target="fonts/LibreFranklin-boldItalic.fntdata"/><Relationship Id="rId11" Type="http://schemas.openxmlformats.org/officeDocument/2006/relationships/slide" Target="slides/slide6.xml"/><Relationship Id="rId33" Type="http://schemas.openxmlformats.org/officeDocument/2006/relationships/font" Target="fonts/DMSans-italic.fntdata"/><Relationship Id="rId10" Type="http://schemas.openxmlformats.org/officeDocument/2006/relationships/slide" Target="slides/slide5.xml"/><Relationship Id="rId32" Type="http://schemas.openxmlformats.org/officeDocument/2006/relationships/font" Target="fonts/DMSans-bold.fntdata"/><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font" Target="fonts/DMSans-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12.png"/><Relationship Id="rId5" Type="http://schemas.openxmlformats.org/officeDocument/2006/relationships/image" Target="../media/image1.png"/><Relationship Id="rId6"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16.png"/><Relationship Id="rId7" Type="http://schemas.openxmlformats.org/officeDocument/2006/relationships/image" Target="../media/image18.png"/><Relationship Id="rId8"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3"/>
          <p:cNvPicPr preferRelativeResize="0"/>
          <p:nvPr/>
        </p:nvPicPr>
        <p:blipFill>
          <a:blip r:embed="rId3">
            <a:alphaModFix/>
          </a:blip>
          <a:stretch>
            <a:fillRect/>
          </a:stretch>
        </p:blipFill>
        <p:spPr>
          <a:xfrm>
            <a:off x="1028700" y="2738902"/>
            <a:ext cx="16230600" cy="6997848"/>
          </a:xfrm>
          <a:prstGeom prst="rect">
            <a:avLst/>
          </a:prstGeom>
          <a:noFill/>
          <a:ln>
            <a:noFill/>
          </a:ln>
        </p:spPr>
      </p:pic>
      <p:sp>
        <p:nvSpPr>
          <p:cNvPr id="85" name="Google Shape;85;p13"/>
          <p:cNvSpPr txBox="1"/>
          <p:nvPr/>
        </p:nvSpPr>
        <p:spPr>
          <a:xfrm>
            <a:off x="844018" y="832355"/>
            <a:ext cx="16599965" cy="1562512"/>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9094" u="none" cap="none" strike="noStrike">
                <a:solidFill>
                  <a:srgbClr val="000000"/>
                </a:solidFill>
                <a:latin typeface="Libre Franklin SemiBold"/>
                <a:ea typeface="Libre Franklin SemiBold"/>
                <a:cs typeface="Libre Franklin SemiBold"/>
                <a:sym typeface="Libre Franklin SemiBold"/>
              </a:rPr>
              <a:t>Homicide Scene Investigation</a:t>
            </a:r>
            <a:endParaRPr/>
          </a:p>
        </p:txBody>
      </p:sp>
      <p:cxnSp>
        <p:nvCxnSpPr>
          <p:cNvPr id="86" name="Google Shape;86;p13"/>
          <p:cNvCxnSpPr/>
          <p:nvPr/>
        </p:nvCxnSpPr>
        <p:spPr>
          <a:xfrm>
            <a:off x="1028700" y="642815"/>
            <a:ext cx="16230600" cy="0"/>
          </a:xfrm>
          <a:prstGeom prst="straightConnector1">
            <a:avLst/>
          </a:prstGeom>
          <a:noFill/>
          <a:ln cap="flat" cmpd="sng" w="38100">
            <a:solidFill>
              <a:srgbClr val="000000"/>
            </a:solidFill>
            <a:prstDash val="solid"/>
            <a:round/>
            <a:headEnd len="sm" w="sm" type="none"/>
            <a:tailEnd len="sm" w="sm" type="none"/>
          </a:ln>
        </p:spPr>
      </p:cxnSp>
      <p:sp>
        <p:nvSpPr>
          <p:cNvPr id="87" name="Google Shape;87;p13"/>
          <p:cNvSpPr txBox="1"/>
          <p:nvPr/>
        </p:nvSpPr>
        <p:spPr>
          <a:xfrm>
            <a:off x="1028700" y="2398676"/>
            <a:ext cx="5780724"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000000"/>
                </a:solidFill>
                <a:latin typeface="Libre Franklin"/>
                <a:ea typeface="Libre Franklin"/>
                <a:cs typeface="Libre Franklin"/>
                <a:sym typeface="Libre Franklin"/>
              </a:rPr>
              <a:t>A Presentation</a:t>
            </a:r>
            <a:endParaRPr/>
          </a:p>
        </p:txBody>
      </p:sp>
      <p:sp>
        <p:nvSpPr>
          <p:cNvPr id="88" name="Google Shape;88;p13"/>
          <p:cNvSpPr txBox="1"/>
          <p:nvPr/>
        </p:nvSpPr>
        <p:spPr>
          <a:xfrm>
            <a:off x="11478576" y="2398676"/>
            <a:ext cx="5780724"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000000"/>
                </a:solidFill>
                <a:latin typeface="Libre Franklin"/>
                <a:ea typeface="Libre Franklin"/>
                <a:cs typeface="Libre Franklin"/>
                <a:sym typeface="Libre Franklin"/>
              </a:rPr>
              <a:t>02/06/2024</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p22"/>
          <p:cNvPicPr preferRelativeResize="0"/>
          <p:nvPr/>
        </p:nvPicPr>
        <p:blipFill>
          <a:blip r:embed="rId3">
            <a:alphaModFix/>
          </a:blip>
          <a:stretch>
            <a:fillRect/>
          </a:stretch>
        </p:blipFill>
        <p:spPr>
          <a:xfrm>
            <a:off x="1028700" y="1030381"/>
            <a:ext cx="16230600" cy="8226238"/>
          </a:xfrm>
          <a:prstGeom prst="rect">
            <a:avLst/>
          </a:prstGeom>
          <a:noFill/>
          <a:ln>
            <a:noFill/>
          </a:ln>
        </p:spPr>
      </p:pic>
      <p:cxnSp>
        <p:nvCxnSpPr>
          <p:cNvPr id="205" name="Google Shape;205;p22"/>
          <p:cNvCxnSpPr/>
          <p:nvPr/>
        </p:nvCxnSpPr>
        <p:spPr>
          <a:xfrm>
            <a:off x="1028700" y="642815"/>
            <a:ext cx="16230600" cy="0"/>
          </a:xfrm>
          <a:prstGeom prst="straightConnector1">
            <a:avLst/>
          </a:prstGeom>
          <a:noFill/>
          <a:ln cap="flat" cmpd="sng" w="38100">
            <a:solidFill>
              <a:srgbClr val="000000"/>
            </a:solidFill>
            <a:prstDash val="solid"/>
            <a:round/>
            <a:headEnd len="sm" w="sm" type="none"/>
            <a:tailEnd len="sm" w="sm" type="none"/>
          </a:ln>
        </p:spPr>
      </p:cxnSp>
      <p:grpSp>
        <p:nvGrpSpPr>
          <p:cNvPr id="206" name="Google Shape;206;p22"/>
          <p:cNvGrpSpPr/>
          <p:nvPr/>
        </p:nvGrpSpPr>
        <p:grpSpPr>
          <a:xfrm>
            <a:off x="5115188" y="4047098"/>
            <a:ext cx="8057624" cy="2011978"/>
            <a:chOff x="0" y="-47625"/>
            <a:chExt cx="2122173" cy="529904"/>
          </a:xfrm>
        </p:grpSpPr>
        <p:sp>
          <p:nvSpPr>
            <p:cNvPr id="207" name="Google Shape;207;p22"/>
            <p:cNvSpPr/>
            <p:nvPr/>
          </p:nvSpPr>
          <p:spPr>
            <a:xfrm>
              <a:off x="0" y="0"/>
              <a:ext cx="2122173" cy="482279"/>
            </a:xfrm>
            <a:custGeom>
              <a:rect b="b" l="l" r="r" t="t"/>
              <a:pathLst>
                <a:path extrusionOk="0" h="482279" w="2122173">
                  <a:moveTo>
                    <a:pt x="0" y="0"/>
                  </a:moveTo>
                  <a:lnTo>
                    <a:pt x="2122173" y="0"/>
                  </a:lnTo>
                  <a:lnTo>
                    <a:pt x="2122173" y="482279"/>
                  </a:lnTo>
                  <a:lnTo>
                    <a:pt x="0" y="482279"/>
                  </a:lnTo>
                  <a:close/>
                </a:path>
              </a:pathLst>
            </a:custGeom>
            <a:solidFill>
              <a:srgbClr val="FFFFFF"/>
            </a:solidFill>
            <a:ln>
              <a:noFill/>
            </a:ln>
          </p:spPr>
        </p:sp>
        <p:sp>
          <p:nvSpPr>
            <p:cNvPr id="208" name="Google Shape;208;p22"/>
            <p:cNvSpPr txBox="1"/>
            <p:nvPr/>
          </p:nvSpPr>
          <p:spPr>
            <a:xfrm>
              <a:off x="0" y="-47625"/>
              <a:ext cx="2122173" cy="529904"/>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9" name="Google Shape;209;p22"/>
          <p:cNvSpPr txBox="1"/>
          <p:nvPr/>
        </p:nvSpPr>
        <p:spPr>
          <a:xfrm>
            <a:off x="5614087" y="4425568"/>
            <a:ext cx="7059900" cy="13998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9094" u="none" cap="none" strike="noStrike">
                <a:solidFill>
                  <a:srgbClr val="000000"/>
                </a:solidFill>
                <a:latin typeface="Libre Franklin SemiBold"/>
                <a:ea typeface="Libre Franklin SemiBold"/>
                <a:cs typeface="Libre Franklin SemiBold"/>
                <a:sym typeface="Libre Franklin SemiBold"/>
              </a:rPr>
              <a:t>About Us</a:t>
            </a:r>
            <a:endParaRPr/>
          </a:p>
        </p:txBody>
      </p:sp>
      <p:sp>
        <p:nvSpPr>
          <p:cNvPr id="210" name="Google Shape;210;p22"/>
          <p:cNvSpPr txBox="1"/>
          <p:nvPr/>
        </p:nvSpPr>
        <p:spPr>
          <a:xfrm>
            <a:off x="1219200" y="8765444"/>
            <a:ext cx="5780724"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Libre Franklin"/>
                <a:ea typeface="Libre Franklin"/>
                <a:cs typeface="Libre Franklin"/>
                <a:sym typeface="Libre Franklin"/>
              </a:rPr>
              <a:t>A Presentation</a:t>
            </a:r>
            <a:endParaRPr/>
          </a:p>
        </p:txBody>
      </p:sp>
      <p:sp>
        <p:nvSpPr>
          <p:cNvPr id="211" name="Google Shape;211;p22"/>
          <p:cNvSpPr txBox="1"/>
          <p:nvPr/>
        </p:nvSpPr>
        <p:spPr>
          <a:xfrm>
            <a:off x="11288076" y="8765444"/>
            <a:ext cx="5780724"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FFFFFF"/>
                </a:solidFill>
                <a:latin typeface="Libre Franklin"/>
                <a:ea typeface="Libre Franklin"/>
                <a:cs typeface="Libre Franklin"/>
                <a:sym typeface="Libre Franklin"/>
              </a:rPr>
              <a:t>02/06/2024</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id="216" name="Google Shape;216;p23"/>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217" name="Google Shape;217;p23"/>
          <p:cNvSpPr txBox="1"/>
          <p:nvPr/>
        </p:nvSpPr>
        <p:spPr>
          <a:xfrm>
            <a:off x="1028700" y="1181100"/>
            <a:ext cx="4711875" cy="207010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8000" u="none" cap="none" strike="noStrike">
                <a:solidFill>
                  <a:srgbClr val="FFFFFF"/>
                </a:solidFill>
                <a:latin typeface="Libre Franklin SemiBold"/>
                <a:ea typeface="Libre Franklin SemiBold"/>
                <a:cs typeface="Libre Franklin SemiBold"/>
                <a:sym typeface="Libre Franklin SemiBold"/>
              </a:rPr>
              <a:t>Our Founder</a:t>
            </a:r>
            <a:endParaRPr/>
          </a:p>
        </p:txBody>
      </p:sp>
      <p:cxnSp>
        <p:nvCxnSpPr>
          <p:cNvPr id="218" name="Google Shape;218;p23"/>
          <p:cNvCxnSpPr/>
          <p:nvPr/>
        </p:nvCxnSpPr>
        <p:spPr>
          <a:xfrm>
            <a:off x="1028700" y="642815"/>
            <a:ext cx="16230600" cy="0"/>
          </a:xfrm>
          <a:prstGeom prst="straightConnector1">
            <a:avLst/>
          </a:prstGeom>
          <a:noFill/>
          <a:ln cap="flat" cmpd="sng" w="38100">
            <a:solidFill>
              <a:srgbClr val="FFFFFF"/>
            </a:solidFill>
            <a:prstDash val="solid"/>
            <a:round/>
            <a:headEnd len="sm" w="sm" type="none"/>
            <a:tailEnd len="sm" w="sm" type="none"/>
          </a:ln>
        </p:spPr>
      </p:cxnSp>
      <p:grpSp>
        <p:nvGrpSpPr>
          <p:cNvPr id="219" name="Google Shape;219;p23"/>
          <p:cNvGrpSpPr/>
          <p:nvPr/>
        </p:nvGrpSpPr>
        <p:grpSpPr>
          <a:xfrm>
            <a:off x="12392602" y="847874"/>
            <a:ext cx="4866698" cy="3689201"/>
            <a:chOff x="0" y="-47625"/>
            <a:chExt cx="1281764" cy="971641"/>
          </a:xfrm>
        </p:grpSpPr>
        <p:sp>
          <p:nvSpPr>
            <p:cNvPr id="220" name="Google Shape;220;p23"/>
            <p:cNvSpPr/>
            <p:nvPr/>
          </p:nvSpPr>
          <p:spPr>
            <a:xfrm>
              <a:off x="0" y="0"/>
              <a:ext cx="1281764" cy="924016"/>
            </a:xfrm>
            <a:custGeom>
              <a:rect b="b" l="l" r="r" t="t"/>
              <a:pathLst>
                <a:path extrusionOk="0" h="924016" w="1281764">
                  <a:moveTo>
                    <a:pt x="0" y="0"/>
                  </a:moveTo>
                  <a:lnTo>
                    <a:pt x="1281764" y="0"/>
                  </a:lnTo>
                  <a:lnTo>
                    <a:pt x="1281764" y="924016"/>
                  </a:lnTo>
                  <a:lnTo>
                    <a:pt x="0" y="924016"/>
                  </a:lnTo>
                  <a:close/>
                </a:path>
              </a:pathLst>
            </a:custGeom>
            <a:solidFill>
              <a:srgbClr val="FFFFFF"/>
            </a:solidFill>
            <a:ln>
              <a:noFill/>
            </a:ln>
          </p:spPr>
        </p:sp>
        <p:sp>
          <p:nvSpPr>
            <p:cNvPr id="221" name="Google Shape;221;p23"/>
            <p:cNvSpPr txBox="1"/>
            <p:nvPr/>
          </p:nvSpPr>
          <p:spPr>
            <a:xfrm>
              <a:off x="0" y="-47625"/>
              <a:ext cx="1281764" cy="971641"/>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2" name="Google Shape;222;p23"/>
          <p:cNvSpPr txBox="1"/>
          <p:nvPr/>
        </p:nvSpPr>
        <p:spPr>
          <a:xfrm>
            <a:off x="12917318" y="1510347"/>
            <a:ext cx="3817200" cy="2507400"/>
          </a:xfrm>
          <a:prstGeom prst="rect">
            <a:avLst/>
          </a:prstGeom>
          <a:noFill/>
          <a:ln>
            <a:noFill/>
          </a:ln>
        </p:spPr>
        <p:txBody>
          <a:bodyPr anchorCtr="0" anchor="t" bIns="0" lIns="0" spcFirstLastPara="1" rIns="0" wrap="square" tIns="0">
            <a:spAutoFit/>
          </a:bodyPr>
          <a:lstStyle/>
          <a:p>
            <a:pPr indent="0" lvl="1" marL="0" marR="0" rtl="0" algn="just">
              <a:lnSpc>
                <a:spcPct val="115000"/>
              </a:lnSpc>
              <a:spcBef>
                <a:spcPts val="0"/>
              </a:spcBef>
              <a:spcAft>
                <a:spcPts val="0"/>
              </a:spcAft>
              <a:buNone/>
            </a:pPr>
            <a:r>
              <a:rPr b="0" i="0" lang="en-US" sz="1800" u="none" cap="none" strike="noStrike">
                <a:solidFill>
                  <a:srgbClr val="000000"/>
                </a:solidFill>
                <a:latin typeface="DM Sans"/>
                <a:ea typeface="DM Sans"/>
                <a:cs typeface="DM Sans"/>
                <a:sym typeface="DM Sans"/>
              </a:rPr>
              <a:t>Prentations are communication tools that can be used as demonstrations, lectures, speeches, reports, and more. It is mostly presented before an audience. It serves a variety of purposes, making presentations powerful tools for convincing and teaching.</a:t>
            </a:r>
            <a:endParaRPr/>
          </a:p>
        </p:txBody>
      </p:sp>
      <p:grpSp>
        <p:nvGrpSpPr>
          <p:cNvPr id="223" name="Google Shape;223;p23"/>
          <p:cNvGrpSpPr/>
          <p:nvPr/>
        </p:nvGrpSpPr>
        <p:grpSpPr>
          <a:xfrm>
            <a:off x="1028700" y="6525673"/>
            <a:ext cx="10159745" cy="2732627"/>
            <a:chOff x="0" y="-47625"/>
            <a:chExt cx="2675817" cy="719704"/>
          </a:xfrm>
        </p:grpSpPr>
        <p:sp>
          <p:nvSpPr>
            <p:cNvPr id="224" name="Google Shape;224;p23"/>
            <p:cNvSpPr/>
            <p:nvPr/>
          </p:nvSpPr>
          <p:spPr>
            <a:xfrm>
              <a:off x="0" y="0"/>
              <a:ext cx="2675817" cy="672079"/>
            </a:xfrm>
            <a:custGeom>
              <a:rect b="b" l="l" r="r" t="t"/>
              <a:pathLst>
                <a:path extrusionOk="0" h="672079" w="2675817">
                  <a:moveTo>
                    <a:pt x="0" y="0"/>
                  </a:moveTo>
                  <a:lnTo>
                    <a:pt x="2675817" y="0"/>
                  </a:lnTo>
                  <a:lnTo>
                    <a:pt x="2675817" y="672079"/>
                  </a:lnTo>
                  <a:lnTo>
                    <a:pt x="0" y="672079"/>
                  </a:lnTo>
                  <a:close/>
                </a:path>
              </a:pathLst>
            </a:custGeom>
            <a:solidFill>
              <a:srgbClr val="FFFFFF"/>
            </a:solidFill>
            <a:ln>
              <a:noFill/>
            </a:ln>
          </p:spPr>
        </p:sp>
        <p:sp>
          <p:nvSpPr>
            <p:cNvPr id="225" name="Google Shape;225;p23"/>
            <p:cNvSpPr txBox="1"/>
            <p:nvPr/>
          </p:nvSpPr>
          <p:spPr>
            <a:xfrm>
              <a:off x="0" y="-47625"/>
              <a:ext cx="2675816" cy="719704"/>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6" name="Google Shape;226;p23"/>
          <p:cNvSpPr txBox="1"/>
          <p:nvPr/>
        </p:nvSpPr>
        <p:spPr>
          <a:xfrm>
            <a:off x="1438555" y="7024185"/>
            <a:ext cx="9339900" cy="1870200"/>
          </a:xfrm>
          <a:prstGeom prst="rect">
            <a:avLst/>
          </a:prstGeom>
          <a:noFill/>
          <a:ln>
            <a:noFill/>
          </a:ln>
        </p:spPr>
        <p:txBody>
          <a:bodyPr anchorCtr="0" anchor="t" bIns="0" lIns="0" spcFirstLastPara="1" rIns="0" wrap="square" tIns="0">
            <a:spAutoFit/>
          </a:bodyPr>
          <a:lstStyle/>
          <a:p>
            <a:pPr indent="0" lvl="1" marL="0" marR="0" rtl="0" algn="just">
              <a:lnSpc>
                <a:spcPct val="115000"/>
              </a:lnSpc>
              <a:spcBef>
                <a:spcPts val="0"/>
              </a:spcBef>
              <a:spcAft>
                <a:spcPts val="0"/>
              </a:spcAft>
              <a:buNone/>
            </a:pPr>
            <a:r>
              <a:rPr b="0" i="0" lang="en-US" sz="1800" u="none" cap="none" strike="noStrike">
                <a:solidFill>
                  <a:srgbClr val="000000"/>
                </a:solidFill>
                <a:latin typeface="DM Sans"/>
                <a:ea typeface="DM Sans"/>
                <a:cs typeface="DM Sans"/>
                <a:sym typeface="DM Sans"/>
              </a:rPr>
              <a:t>Lorem ipsum dolor sit amet, consectetur adipiscing elit, sed do eiusmod tempor incididunt ut labore et dolore magna aliqua. Tortor at risus viverra adipiscing at in tellus integer. Tortor vitae purus faucibus ornare suspendisse sed nisi lacus sed. Aliquam etiam erat velit scelerisque in dictum non. Tempus imperdiet nulla malesuada pellentesque. Nunc consequat interdum varius sit amet mattis. Placerat orci nulla pellentesque dignissim enim sit amet venenatis.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pic>
        <p:nvPicPr>
          <p:cNvPr id="231" name="Google Shape;231;p24"/>
          <p:cNvPicPr preferRelativeResize="0"/>
          <p:nvPr/>
        </p:nvPicPr>
        <p:blipFill>
          <a:blip r:embed="rId3">
            <a:alphaModFix/>
          </a:blip>
          <a:stretch>
            <a:fillRect/>
          </a:stretch>
        </p:blipFill>
        <p:spPr>
          <a:xfrm>
            <a:off x="1028700" y="2324495"/>
            <a:ext cx="4394951" cy="4572781"/>
          </a:xfrm>
          <a:prstGeom prst="rect">
            <a:avLst/>
          </a:prstGeom>
          <a:noFill/>
          <a:ln>
            <a:noFill/>
          </a:ln>
        </p:spPr>
      </p:pic>
      <p:pic>
        <p:nvPicPr>
          <p:cNvPr id="232" name="Google Shape;232;p24"/>
          <p:cNvPicPr preferRelativeResize="0"/>
          <p:nvPr/>
        </p:nvPicPr>
        <p:blipFill>
          <a:blip r:embed="rId4">
            <a:alphaModFix/>
          </a:blip>
          <a:stretch>
            <a:fillRect/>
          </a:stretch>
        </p:blipFill>
        <p:spPr>
          <a:xfrm>
            <a:off x="4925013" y="2326587"/>
            <a:ext cx="4327476" cy="4568596"/>
          </a:xfrm>
          <a:prstGeom prst="rect">
            <a:avLst/>
          </a:prstGeom>
          <a:noFill/>
          <a:ln>
            <a:noFill/>
          </a:ln>
        </p:spPr>
      </p:pic>
      <p:pic>
        <p:nvPicPr>
          <p:cNvPr id="233" name="Google Shape;233;p24"/>
          <p:cNvPicPr preferRelativeResize="0"/>
          <p:nvPr/>
        </p:nvPicPr>
        <p:blipFill>
          <a:blip r:embed="rId5">
            <a:alphaModFix/>
          </a:blip>
          <a:stretch>
            <a:fillRect/>
          </a:stretch>
        </p:blipFill>
        <p:spPr>
          <a:xfrm>
            <a:off x="9035525" y="2326587"/>
            <a:ext cx="4327476" cy="4568596"/>
          </a:xfrm>
          <a:prstGeom prst="rect">
            <a:avLst/>
          </a:prstGeom>
          <a:noFill/>
          <a:ln>
            <a:noFill/>
          </a:ln>
        </p:spPr>
      </p:pic>
      <p:pic>
        <p:nvPicPr>
          <p:cNvPr id="234" name="Google Shape;234;p24"/>
          <p:cNvPicPr preferRelativeResize="0"/>
          <p:nvPr/>
        </p:nvPicPr>
        <p:blipFill>
          <a:blip r:embed="rId6">
            <a:alphaModFix/>
          </a:blip>
          <a:stretch>
            <a:fillRect/>
          </a:stretch>
        </p:blipFill>
        <p:spPr>
          <a:xfrm>
            <a:off x="13201650" y="2328457"/>
            <a:ext cx="4057650" cy="4564856"/>
          </a:xfrm>
          <a:prstGeom prst="rect">
            <a:avLst/>
          </a:prstGeom>
          <a:noFill/>
          <a:ln>
            <a:noFill/>
          </a:ln>
        </p:spPr>
      </p:pic>
      <p:cxnSp>
        <p:nvCxnSpPr>
          <p:cNvPr id="235" name="Google Shape;235;p24"/>
          <p:cNvCxnSpPr/>
          <p:nvPr/>
        </p:nvCxnSpPr>
        <p:spPr>
          <a:xfrm>
            <a:off x="1028700" y="642815"/>
            <a:ext cx="16230600" cy="0"/>
          </a:xfrm>
          <a:prstGeom prst="straightConnector1">
            <a:avLst/>
          </a:prstGeom>
          <a:noFill/>
          <a:ln cap="flat" cmpd="sng" w="38100">
            <a:solidFill>
              <a:srgbClr val="000000"/>
            </a:solidFill>
            <a:prstDash val="solid"/>
            <a:round/>
            <a:headEnd len="sm" w="sm" type="none"/>
            <a:tailEnd len="sm" w="sm" type="none"/>
          </a:ln>
        </p:spPr>
      </p:cxnSp>
      <p:grpSp>
        <p:nvGrpSpPr>
          <p:cNvPr id="236" name="Google Shape;236;p24"/>
          <p:cNvGrpSpPr/>
          <p:nvPr/>
        </p:nvGrpSpPr>
        <p:grpSpPr>
          <a:xfrm>
            <a:off x="1240765" y="7087925"/>
            <a:ext cx="3481863" cy="1894150"/>
            <a:chOff x="0" y="-47625"/>
            <a:chExt cx="917034" cy="498871"/>
          </a:xfrm>
        </p:grpSpPr>
        <p:sp>
          <p:nvSpPr>
            <p:cNvPr id="237" name="Google Shape;237;p24"/>
            <p:cNvSpPr/>
            <p:nvPr/>
          </p:nvSpPr>
          <p:spPr>
            <a:xfrm>
              <a:off x="0" y="0"/>
              <a:ext cx="917034" cy="451246"/>
            </a:xfrm>
            <a:custGeom>
              <a:rect b="b" l="l" r="r" t="t"/>
              <a:pathLst>
                <a:path extrusionOk="0" h="451246" w="917034">
                  <a:moveTo>
                    <a:pt x="0" y="0"/>
                  </a:moveTo>
                  <a:lnTo>
                    <a:pt x="917034" y="0"/>
                  </a:lnTo>
                  <a:lnTo>
                    <a:pt x="917034" y="451246"/>
                  </a:lnTo>
                  <a:lnTo>
                    <a:pt x="0" y="451246"/>
                  </a:lnTo>
                  <a:close/>
                </a:path>
              </a:pathLst>
            </a:custGeom>
            <a:solidFill>
              <a:srgbClr val="000000"/>
            </a:solidFill>
            <a:ln>
              <a:noFill/>
            </a:ln>
          </p:spPr>
        </p:sp>
        <p:sp>
          <p:nvSpPr>
            <p:cNvPr id="238" name="Google Shape;238;p24"/>
            <p:cNvSpPr txBox="1"/>
            <p:nvPr/>
          </p:nvSpPr>
          <p:spPr>
            <a:xfrm>
              <a:off x="0" y="-47625"/>
              <a:ext cx="917034" cy="498871"/>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9" name="Google Shape;239;p24"/>
          <p:cNvSpPr txBox="1"/>
          <p:nvPr/>
        </p:nvSpPr>
        <p:spPr>
          <a:xfrm>
            <a:off x="805781" y="1028700"/>
            <a:ext cx="16715100" cy="1231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8000" u="none" cap="none" strike="noStrike">
                <a:solidFill>
                  <a:srgbClr val="000000"/>
                </a:solidFill>
                <a:latin typeface="Libre Franklin"/>
                <a:ea typeface="Libre Franklin"/>
                <a:cs typeface="Libre Franklin"/>
                <a:sym typeface="Libre Franklin"/>
              </a:rPr>
              <a:t>Meet the Team</a:t>
            </a:r>
            <a:endParaRPr/>
          </a:p>
        </p:txBody>
      </p:sp>
      <p:sp>
        <p:nvSpPr>
          <p:cNvPr id="240" name="Google Shape;240;p24"/>
          <p:cNvSpPr txBox="1"/>
          <p:nvPr/>
        </p:nvSpPr>
        <p:spPr>
          <a:xfrm>
            <a:off x="1240765" y="7553913"/>
            <a:ext cx="3481863" cy="77724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1" i="0" lang="en-US" sz="4800" u="none" cap="none" strike="noStrike">
                <a:solidFill>
                  <a:srgbClr val="FFFFFF"/>
                </a:solidFill>
                <a:latin typeface="Libre Franklin"/>
                <a:ea typeface="Libre Franklin"/>
                <a:cs typeface="Libre Franklin"/>
                <a:sym typeface="Libre Franklin"/>
              </a:rPr>
              <a:t>John Doe</a:t>
            </a:r>
            <a:endParaRPr/>
          </a:p>
        </p:txBody>
      </p:sp>
      <p:sp>
        <p:nvSpPr>
          <p:cNvPr id="241" name="Google Shape;241;p24"/>
          <p:cNvSpPr txBox="1"/>
          <p:nvPr/>
        </p:nvSpPr>
        <p:spPr>
          <a:xfrm>
            <a:off x="1240765" y="8283528"/>
            <a:ext cx="3481863" cy="36576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FFFFFF"/>
                </a:solidFill>
                <a:latin typeface="DM Sans"/>
                <a:ea typeface="DM Sans"/>
                <a:cs typeface="DM Sans"/>
                <a:sym typeface="DM Sans"/>
              </a:rPr>
              <a:t>Position</a:t>
            </a:r>
            <a:endParaRPr/>
          </a:p>
        </p:txBody>
      </p:sp>
      <p:grpSp>
        <p:nvGrpSpPr>
          <p:cNvPr id="242" name="Google Shape;242;p24"/>
          <p:cNvGrpSpPr/>
          <p:nvPr/>
        </p:nvGrpSpPr>
        <p:grpSpPr>
          <a:xfrm>
            <a:off x="5347812" y="7087925"/>
            <a:ext cx="3481863" cy="1894150"/>
            <a:chOff x="0" y="-47625"/>
            <a:chExt cx="917034" cy="498871"/>
          </a:xfrm>
        </p:grpSpPr>
        <p:sp>
          <p:nvSpPr>
            <p:cNvPr id="243" name="Google Shape;243;p24"/>
            <p:cNvSpPr/>
            <p:nvPr/>
          </p:nvSpPr>
          <p:spPr>
            <a:xfrm>
              <a:off x="0" y="0"/>
              <a:ext cx="917034" cy="451246"/>
            </a:xfrm>
            <a:custGeom>
              <a:rect b="b" l="l" r="r" t="t"/>
              <a:pathLst>
                <a:path extrusionOk="0" h="451246" w="917034">
                  <a:moveTo>
                    <a:pt x="0" y="0"/>
                  </a:moveTo>
                  <a:lnTo>
                    <a:pt x="917034" y="0"/>
                  </a:lnTo>
                  <a:lnTo>
                    <a:pt x="917034" y="451246"/>
                  </a:lnTo>
                  <a:lnTo>
                    <a:pt x="0" y="451246"/>
                  </a:lnTo>
                  <a:close/>
                </a:path>
              </a:pathLst>
            </a:custGeom>
            <a:solidFill>
              <a:srgbClr val="000000"/>
            </a:solidFill>
            <a:ln>
              <a:noFill/>
            </a:ln>
          </p:spPr>
        </p:sp>
        <p:sp>
          <p:nvSpPr>
            <p:cNvPr id="244" name="Google Shape;244;p24"/>
            <p:cNvSpPr txBox="1"/>
            <p:nvPr/>
          </p:nvSpPr>
          <p:spPr>
            <a:xfrm>
              <a:off x="0" y="-47625"/>
              <a:ext cx="917034" cy="498871"/>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5" name="Google Shape;245;p24"/>
          <p:cNvSpPr txBox="1"/>
          <p:nvPr/>
        </p:nvSpPr>
        <p:spPr>
          <a:xfrm>
            <a:off x="5347812" y="7553913"/>
            <a:ext cx="3481863" cy="77724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1" i="0" lang="en-US" sz="4800" u="none" cap="none" strike="noStrike">
                <a:solidFill>
                  <a:srgbClr val="FFFFFF"/>
                </a:solidFill>
                <a:latin typeface="Libre Franklin"/>
                <a:ea typeface="Libre Franklin"/>
                <a:cs typeface="Libre Franklin"/>
                <a:sym typeface="Libre Franklin"/>
              </a:rPr>
              <a:t>Jane Doe</a:t>
            </a:r>
            <a:endParaRPr/>
          </a:p>
        </p:txBody>
      </p:sp>
      <p:sp>
        <p:nvSpPr>
          <p:cNvPr id="246" name="Google Shape;246;p24"/>
          <p:cNvSpPr txBox="1"/>
          <p:nvPr/>
        </p:nvSpPr>
        <p:spPr>
          <a:xfrm>
            <a:off x="5347812" y="8283528"/>
            <a:ext cx="3481863" cy="36576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FFFFFF"/>
                </a:solidFill>
                <a:latin typeface="DM Sans"/>
                <a:ea typeface="DM Sans"/>
                <a:cs typeface="DM Sans"/>
                <a:sym typeface="DM Sans"/>
              </a:rPr>
              <a:t>Position</a:t>
            </a:r>
            <a:endParaRPr/>
          </a:p>
        </p:txBody>
      </p:sp>
      <p:grpSp>
        <p:nvGrpSpPr>
          <p:cNvPr id="247" name="Google Shape;247;p24"/>
          <p:cNvGrpSpPr/>
          <p:nvPr/>
        </p:nvGrpSpPr>
        <p:grpSpPr>
          <a:xfrm>
            <a:off x="9458325" y="7087925"/>
            <a:ext cx="3481863" cy="1894150"/>
            <a:chOff x="0" y="-47625"/>
            <a:chExt cx="917034" cy="498871"/>
          </a:xfrm>
        </p:grpSpPr>
        <p:sp>
          <p:nvSpPr>
            <p:cNvPr id="248" name="Google Shape;248;p24"/>
            <p:cNvSpPr/>
            <p:nvPr/>
          </p:nvSpPr>
          <p:spPr>
            <a:xfrm>
              <a:off x="0" y="0"/>
              <a:ext cx="917034" cy="451246"/>
            </a:xfrm>
            <a:custGeom>
              <a:rect b="b" l="l" r="r" t="t"/>
              <a:pathLst>
                <a:path extrusionOk="0" h="451246" w="917034">
                  <a:moveTo>
                    <a:pt x="0" y="0"/>
                  </a:moveTo>
                  <a:lnTo>
                    <a:pt x="917034" y="0"/>
                  </a:lnTo>
                  <a:lnTo>
                    <a:pt x="917034" y="451246"/>
                  </a:lnTo>
                  <a:lnTo>
                    <a:pt x="0" y="451246"/>
                  </a:lnTo>
                  <a:close/>
                </a:path>
              </a:pathLst>
            </a:custGeom>
            <a:solidFill>
              <a:srgbClr val="000000"/>
            </a:solidFill>
            <a:ln>
              <a:noFill/>
            </a:ln>
          </p:spPr>
        </p:sp>
        <p:sp>
          <p:nvSpPr>
            <p:cNvPr id="249" name="Google Shape;249;p24"/>
            <p:cNvSpPr txBox="1"/>
            <p:nvPr/>
          </p:nvSpPr>
          <p:spPr>
            <a:xfrm>
              <a:off x="0" y="-47625"/>
              <a:ext cx="917034" cy="498871"/>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0" name="Google Shape;250;p24"/>
          <p:cNvSpPr txBox="1"/>
          <p:nvPr/>
        </p:nvSpPr>
        <p:spPr>
          <a:xfrm>
            <a:off x="9458325" y="7553913"/>
            <a:ext cx="3481863" cy="77724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1" i="0" lang="en-US" sz="4800" u="none" cap="none" strike="noStrike">
                <a:solidFill>
                  <a:srgbClr val="FFFFFF"/>
                </a:solidFill>
                <a:latin typeface="Libre Franklin"/>
                <a:ea typeface="Libre Franklin"/>
                <a:cs typeface="Libre Franklin"/>
                <a:sym typeface="Libre Franklin"/>
              </a:rPr>
              <a:t>Jane Doe</a:t>
            </a:r>
            <a:endParaRPr/>
          </a:p>
        </p:txBody>
      </p:sp>
      <p:sp>
        <p:nvSpPr>
          <p:cNvPr id="251" name="Google Shape;251;p24"/>
          <p:cNvSpPr txBox="1"/>
          <p:nvPr/>
        </p:nvSpPr>
        <p:spPr>
          <a:xfrm>
            <a:off x="9458325" y="8283528"/>
            <a:ext cx="3481863" cy="36576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FFFFFF"/>
                </a:solidFill>
                <a:latin typeface="DM Sans"/>
                <a:ea typeface="DM Sans"/>
                <a:cs typeface="DM Sans"/>
                <a:sym typeface="DM Sans"/>
              </a:rPr>
              <a:t>Position</a:t>
            </a:r>
            <a:endParaRPr/>
          </a:p>
        </p:txBody>
      </p:sp>
      <p:grpSp>
        <p:nvGrpSpPr>
          <p:cNvPr id="252" name="Google Shape;252;p24"/>
          <p:cNvGrpSpPr/>
          <p:nvPr/>
        </p:nvGrpSpPr>
        <p:grpSpPr>
          <a:xfrm>
            <a:off x="13565373" y="7087925"/>
            <a:ext cx="3481863" cy="1894150"/>
            <a:chOff x="0" y="-47625"/>
            <a:chExt cx="917034" cy="498871"/>
          </a:xfrm>
        </p:grpSpPr>
        <p:sp>
          <p:nvSpPr>
            <p:cNvPr id="253" name="Google Shape;253;p24"/>
            <p:cNvSpPr/>
            <p:nvPr/>
          </p:nvSpPr>
          <p:spPr>
            <a:xfrm>
              <a:off x="0" y="0"/>
              <a:ext cx="917034" cy="451246"/>
            </a:xfrm>
            <a:custGeom>
              <a:rect b="b" l="l" r="r" t="t"/>
              <a:pathLst>
                <a:path extrusionOk="0" h="451246" w="917034">
                  <a:moveTo>
                    <a:pt x="0" y="0"/>
                  </a:moveTo>
                  <a:lnTo>
                    <a:pt x="917034" y="0"/>
                  </a:lnTo>
                  <a:lnTo>
                    <a:pt x="917034" y="451246"/>
                  </a:lnTo>
                  <a:lnTo>
                    <a:pt x="0" y="451246"/>
                  </a:lnTo>
                  <a:close/>
                </a:path>
              </a:pathLst>
            </a:custGeom>
            <a:solidFill>
              <a:srgbClr val="000000"/>
            </a:solidFill>
            <a:ln>
              <a:noFill/>
            </a:ln>
          </p:spPr>
        </p:sp>
        <p:sp>
          <p:nvSpPr>
            <p:cNvPr id="254" name="Google Shape;254;p24"/>
            <p:cNvSpPr txBox="1"/>
            <p:nvPr/>
          </p:nvSpPr>
          <p:spPr>
            <a:xfrm>
              <a:off x="0" y="-47625"/>
              <a:ext cx="917034" cy="498871"/>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5" name="Google Shape;255;p24"/>
          <p:cNvSpPr txBox="1"/>
          <p:nvPr/>
        </p:nvSpPr>
        <p:spPr>
          <a:xfrm>
            <a:off x="13565373" y="7553913"/>
            <a:ext cx="3481863" cy="77724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1" i="0" lang="en-US" sz="4800" u="none" cap="none" strike="noStrike">
                <a:solidFill>
                  <a:srgbClr val="FFFFFF"/>
                </a:solidFill>
                <a:latin typeface="Libre Franklin"/>
                <a:ea typeface="Libre Franklin"/>
                <a:cs typeface="Libre Franklin"/>
                <a:sym typeface="Libre Franklin"/>
              </a:rPr>
              <a:t>John Doe</a:t>
            </a:r>
            <a:endParaRPr/>
          </a:p>
        </p:txBody>
      </p:sp>
      <p:sp>
        <p:nvSpPr>
          <p:cNvPr id="256" name="Google Shape;256;p24"/>
          <p:cNvSpPr txBox="1"/>
          <p:nvPr/>
        </p:nvSpPr>
        <p:spPr>
          <a:xfrm>
            <a:off x="13565373" y="8283528"/>
            <a:ext cx="3481863" cy="36576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FFFFFF"/>
                </a:solidFill>
                <a:latin typeface="DM Sans"/>
                <a:ea typeface="DM Sans"/>
                <a:cs typeface="DM Sans"/>
                <a:sym typeface="DM Sans"/>
              </a:rPr>
              <a:t>Position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pic>
        <p:nvPicPr>
          <p:cNvPr id="261" name="Google Shape;261;p25"/>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262" name="Google Shape;262;p25"/>
          <p:cNvSpPr txBox="1"/>
          <p:nvPr/>
        </p:nvSpPr>
        <p:spPr>
          <a:xfrm>
            <a:off x="2303580" y="7830240"/>
            <a:ext cx="13680900" cy="19701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8000" u="none" cap="none" strike="noStrike">
                <a:solidFill>
                  <a:srgbClr val="FFFFFF"/>
                </a:solidFill>
                <a:latin typeface="Libre Franklin SemiBold"/>
                <a:ea typeface="Libre Franklin SemiBold"/>
                <a:cs typeface="Libre Franklin SemiBold"/>
                <a:sym typeface="Libre Franklin SemiBold"/>
              </a:rPr>
              <a:t>A picture is worth a thousand words</a:t>
            </a:r>
            <a:endParaRPr/>
          </a:p>
        </p:txBody>
      </p:sp>
      <p:cxnSp>
        <p:nvCxnSpPr>
          <p:cNvPr id="263" name="Google Shape;263;p25"/>
          <p:cNvCxnSpPr/>
          <p:nvPr/>
        </p:nvCxnSpPr>
        <p:spPr>
          <a:xfrm>
            <a:off x="1028700" y="642815"/>
            <a:ext cx="16230600" cy="0"/>
          </a:xfrm>
          <a:prstGeom prst="straightConnector1">
            <a:avLst/>
          </a:prstGeom>
          <a:noFill/>
          <a:ln cap="flat" cmpd="sng" w="38100">
            <a:solidFill>
              <a:srgbClr val="FFFFFF"/>
            </a:solidFill>
            <a:prstDash val="solid"/>
            <a:round/>
            <a:headEnd len="sm" w="sm" type="none"/>
            <a:tailEnd len="sm" w="sm"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67" name="Shape 267"/>
        <p:cNvGrpSpPr/>
        <p:nvPr/>
      </p:nvGrpSpPr>
      <p:grpSpPr>
        <a:xfrm>
          <a:off x="0" y="0"/>
          <a:ext cx="0" cy="0"/>
          <a:chOff x="0" y="0"/>
          <a:chExt cx="0" cy="0"/>
        </a:xfrm>
      </p:grpSpPr>
      <p:sp>
        <p:nvSpPr>
          <p:cNvPr id="268" name="Google Shape;268;p26"/>
          <p:cNvSpPr txBox="1"/>
          <p:nvPr/>
        </p:nvSpPr>
        <p:spPr>
          <a:xfrm>
            <a:off x="4456358" y="3842703"/>
            <a:ext cx="9375300" cy="29553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8000" u="none" cap="none" strike="noStrike">
                <a:solidFill>
                  <a:srgbClr val="FFFFFF"/>
                </a:solidFill>
                <a:latin typeface="Libre Franklin SemiBold"/>
                <a:ea typeface="Libre Franklin SemiBold"/>
                <a:cs typeface="Libre Franklin SemiBold"/>
                <a:sym typeface="Libre Franklin SemiBold"/>
              </a:rPr>
              <a:t>Write an original statement or inspiring quote</a:t>
            </a:r>
            <a:endParaRPr/>
          </a:p>
        </p:txBody>
      </p:sp>
      <p:sp>
        <p:nvSpPr>
          <p:cNvPr id="269" name="Google Shape;269;p26"/>
          <p:cNvSpPr txBox="1"/>
          <p:nvPr/>
        </p:nvSpPr>
        <p:spPr>
          <a:xfrm>
            <a:off x="2741618" y="7268286"/>
            <a:ext cx="12804764" cy="36576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FFFFFF"/>
                </a:solidFill>
                <a:latin typeface="DM Sans"/>
                <a:ea typeface="DM Sans"/>
                <a:cs typeface="DM Sans"/>
                <a:sym typeface="DM Sans"/>
              </a:rPr>
              <a:t>— Include a credit, citation, or supporting message</a:t>
            </a:r>
            <a:endParaRPr/>
          </a:p>
        </p:txBody>
      </p:sp>
      <p:cxnSp>
        <p:nvCxnSpPr>
          <p:cNvPr id="270" name="Google Shape;270;p26"/>
          <p:cNvCxnSpPr/>
          <p:nvPr/>
        </p:nvCxnSpPr>
        <p:spPr>
          <a:xfrm>
            <a:off x="1028700" y="642815"/>
            <a:ext cx="16230600" cy="0"/>
          </a:xfrm>
          <a:prstGeom prst="straightConnector1">
            <a:avLst/>
          </a:prstGeom>
          <a:noFill/>
          <a:ln cap="flat" cmpd="sng" w="38100">
            <a:solidFill>
              <a:srgbClr val="FFFFFF"/>
            </a:solidFill>
            <a:prstDash val="solid"/>
            <a:round/>
            <a:headEnd len="sm" w="sm" type="none"/>
            <a:tailEnd len="sm" w="sm" type="none"/>
          </a:ln>
        </p:spPr>
      </p:cxnSp>
      <p:sp>
        <p:nvSpPr>
          <p:cNvPr id="271" name="Google Shape;271;p26"/>
          <p:cNvSpPr txBox="1"/>
          <p:nvPr/>
        </p:nvSpPr>
        <p:spPr>
          <a:xfrm>
            <a:off x="7011975" y="1309518"/>
            <a:ext cx="4263900" cy="4877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1688" u="none" cap="none" strike="noStrike">
                <a:solidFill>
                  <a:srgbClr val="FFFFFF"/>
                </a:solidFill>
                <a:latin typeface="Libre Franklin SemiBold"/>
                <a:ea typeface="Libre Franklin SemiBold"/>
                <a:cs typeface="Libre Franklin SemiBold"/>
                <a:sym typeface="Libre Franklin SemiBold"/>
              </a:rPr>
              <a:t>“</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pic>
        <p:nvPicPr>
          <p:cNvPr id="276" name="Google Shape;276;p27"/>
          <p:cNvPicPr preferRelativeResize="0"/>
          <p:nvPr/>
        </p:nvPicPr>
        <p:blipFill>
          <a:blip r:embed="rId3">
            <a:alphaModFix/>
          </a:blip>
          <a:stretch>
            <a:fillRect/>
          </a:stretch>
        </p:blipFill>
        <p:spPr>
          <a:xfrm>
            <a:off x="0" y="-26787"/>
            <a:ext cx="18288000" cy="10340575"/>
          </a:xfrm>
          <a:prstGeom prst="rect">
            <a:avLst/>
          </a:prstGeom>
          <a:noFill/>
          <a:ln>
            <a:noFill/>
          </a:ln>
        </p:spPr>
      </p:pic>
      <p:grpSp>
        <p:nvGrpSpPr>
          <p:cNvPr id="277" name="Google Shape;277;p27"/>
          <p:cNvGrpSpPr/>
          <p:nvPr/>
        </p:nvGrpSpPr>
        <p:grpSpPr>
          <a:xfrm>
            <a:off x="1028700" y="3878095"/>
            <a:ext cx="5947997" cy="5380205"/>
            <a:chOff x="0" y="-47625"/>
            <a:chExt cx="1566551" cy="1417009"/>
          </a:xfrm>
        </p:grpSpPr>
        <p:sp>
          <p:nvSpPr>
            <p:cNvPr id="278" name="Google Shape;278;p27"/>
            <p:cNvSpPr/>
            <p:nvPr/>
          </p:nvSpPr>
          <p:spPr>
            <a:xfrm>
              <a:off x="0" y="0"/>
              <a:ext cx="1566551" cy="1369384"/>
            </a:xfrm>
            <a:custGeom>
              <a:rect b="b" l="l" r="r" t="t"/>
              <a:pathLst>
                <a:path extrusionOk="0" h="1369384" w="1566551">
                  <a:moveTo>
                    <a:pt x="0" y="0"/>
                  </a:moveTo>
                  <a:lnTo>
                    <a:pt x="1566551" y="0"/>
                  </a:lnTo>
                  <a:lnTo>
                    <a:pt x="1566551" y="1369384"/>
                  </a:lnTo>
                  <a:lnTo>
                    <a:pt x="0" y="1369384"/>
                  </a:lnTo>
                  <a:close/>
                </a:path>
              </a:pathLst>
            </a:custGeom>
            <a:solidFill>
              <a:srgbClr val="FFFFFF"/>
            </a:solidFill>
            <a:ln>
              <a:noFill/>
            </a:ln>
          </p:spPr>
        </p:sp>
        <p:sp>
          <p:nvSpPr>
            <p:cNvPr id="279" name="Google Shape;279;p27"/>
            <p:cNvSpPr txBox="1"/>
            <p:nvPr/>
          </p:nvSpPr>
          <p:spPr>
            <a:xfrm>
              <a:off x="0" y="-47625"/>
              <a:ext cx="1566551" cy="1417009"/>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0" name="Google Shape;280;p27"/>
          <p:cNvSpPr/>
          <p:nvPr/>
        </p:nvSpPr>
        <p:spPr>
          <a:xfrm>
            <a:off x="1445624" y="4666444"/>
            <a:ext cx="210121" cy="300173"/>
          </a:xfrm>
          <a:custGeom>
            <a:rect b="b" l="l" r="r" t="t"/>
            <a:pathLst>
              <a:path extrusionOk="0" h="300173" w="210121">
                <a:moveTo>
                  <a:pt x="0" y="0"/>
                </a:moveTo>
                <a:lnTo>
                  <a:pt x="210121" y="0"/>
                </a:lnTo>
                <a:lnTo>
                  <a:pt x="210121" y="300173"/>
                </a:lnTo>
                <a:lnTo>
                  <a:pt x="0" y="300173"/>
                </a:lnTo>
                <a:lnTo>
                  <a:pt x="0" y="0"/>
                </a:lnTo>
                <a:close/>
              </a:path>
            </a:pathLst>
          </a:custGeom>
          <a:blipFill rotWithShape="1">
            <a:blip r:embed="rId4">
              <a:alphaModFix/>
            </a:blip>
            <a:stretch>
              <a:fillRect b="0" l="0" r="0" t="0"/>
            </a:stretch>
          </a:blipFill>
          <a:ln>
            <a:noFill/>
          </a:ln>
        </p:spPr>
      </p:sp>
      <p:sp>
        <p:nvSpPr>
          <p:cNvPr id="281" name="Google Shape;281;p27"/>
          <p:cNvSpPr/>
          <p:nvPr/>
        </p:nvSpPr>
        <p:spPr>
          <a:xfrm>
            <a:off x="1419001" y="5618010"/>
            <a:ext cx="263367" cy="263367"/>
          </a:xfrm>
          <a:custGeom>
            <a:rect b="b" l="l" r="r" t="t"/>
            <a:pathLst>
              <a:path extrusionOk="0" h="263367" w="263367">
                <a:moveTo>
                  <a:pt x="0" y="0"/>
                </a:moveTo>
                <a:lnTo>
                  <a:pt x="263367" y="0"/>
                </a:lnTo>
                <a:lnTo>
                  <a:pt x="263367" y="263368"/>
                </a:lnTo>
                <a:lnTo>
                  <a:pt x="0" y="263368"/>
                </a:lnTo>
                <a:lnTo>
                  <a:pt x="0" y="0"/>
                </a:lnTo>
                <a:close/>
              </a:path>
            </a:pathLst>
          </a:custGeom>
          <a:blipFill rotWithShape="1">
            <a:blip r:embed="rId5">
              <a:alphaModFix/>
            </a:blip>
            <a:stretch>
              <a:fillRect b="0" l="0" r="0" t="0"/>
            </a:stretch>
          </a:blipFill>
          <a:ln>
            <a:noFill/>
          </a:ln>
        </p:spPr>
      </p:sp>
      <p:sp>
        <p:nvSpPr>
          <p:cNvPr id="282" name="Google Shape;282;p27"/>
          <p:cNvSpPr/>
          <p:nvPr/>
        </p:nvSpPr>
        <p:spPr>
          <a:xfrm>
            <a:off x="1427620" y="6568005"/>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6">
              <a:alphaModFix/>
            </a:blip>
            <a:stretch>
              <a:fillRect b="0" l="0" r="0" t="0"/>
            </a:stretch>
          </a:blipFill>
          <a:ln>
            <a:noFill/>
          </a:ln>
        </p:spPr>
      </p:sp>
      <p:sp>
        <p:nvSpPr>
          <p:cNvPr id="283" name="Google Shape;283;p27"/>
          <p:cNvSpPr/>
          <p:nvPr/>
        </p:nvSpPr>
        <p:spPr>
          <a:xfrm>
            <a:off x="1414167" y="8311685"/>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7">
              <a:alphaModFix/>
            </a:blip>
            <a:stretch>
              <a:fillRect b="0" l="0" r="0" t="0"/>
            </a:stretch>
          </a:blipFill>
          <a:ln>
            <a:noFill/>
          </a:ln>
        </p:spPr>
      </p:sp>
      <p:sp>
        <p:nvSpPr>
          <p:cNvPr id="284" name="Google Shape;284;p27"/>
          <p:cNvSpPr/>
          <p:nvPr/>
        </p:nvSpPr>
        <p:spPr>
          <a:xfrm>
            <a:off x="1396310" y="7404963"/>
            <a:ext cx="308750" cy="277875"/>
          </a:xfrm>
          <a:custGeom>
            <a:rect b="b" l="l" r="r" t="t"/>
            <a:pathLst>
              <a:path extrusionOk="0" h="277875" w="308750">
                <a:moveTo>
                  <a:pt x="0" y="0"/>
                </a:moveTo>
                <a:lnTo>
                  <a:pt x="308749" y="0"/>
                </a:lnTo>
                <a:lnTo>
                  <a:pt x="308749" y="277875"/>
                </a:lnTo>
                <a:lnTo>
                  <a:pt x="0" y="277875"/>
                </a:lnTo>
                <a:lnTo>
                  <a:pt x="0" y="0"/>
                </a:lnTo>
                <a:close/>
              </a:path>
            </a:pathLst>
          </a:custGeom>
          <a:blipFill rotWithShape="1">
            <a:blip r:embed="rId8">
              <a:alphaModFix/>
            </a:blip>
            <a:stretch>
              <a:fillRect b="0" l="0" r="0" t="0"/>
            </a:stretch>
          </a:blipFill>
          <a:ln>
            <a:noFill/>
          </a:ln>
        </p:spPr>
      </p:sp>
      <p:sp>
        <p:nvSpPr>
          <p:cNvPr id="285" name="Google Shape;285;p27"/>
          <p:cNvSpPr txBox="1"/>
          <p:nvPr/>
        </p:nvSpPr>
        <p:spPr>
          <a:xfrm>
            <a:off x="2083743" y="4625713"/>
            <a:ext cx="5801458"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123 Anywhere St., Any City,ST 12345</a:t>
            </a:r>
            <a:endParaRPr/>
          </a:p>
        </p:txBody>
      </p:sp>
      <p:sp>
        <p:nvSpPr>
          <p:cNvPr id="286" name="Google Shape;286;p27"/>
          <p:cNvSpPr txBox="1"/>
          <p:nvPr/>
        </p:nvSpPr>
        <p:spPr>
          <a:xfrm>
            <a:off x="2083743" y="5551335"/>
            <a:ext cx="4892954"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123-456-7890</a:t>
            </a:r>
            <a:endParaRPr/>
          </a:p>
        </p:txBody>
      </p:sp>
      <p:sp>
        <p:nvSpPr>
          <p:cNvPr id="287" name="Google Shape;287;p27"/>
          <p:cNvSpPr txBox="1"/>
          <p:nvPr/>
        </p:nvSpPr>
        <p:spPr>
          <a:xfrm>
            <a:off x="2083743" y="6439895"/>
            <a:ext cx="4892954"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hello@reallygreatsite.com</a:t>
            </a:r>
            <a:endParaRPr/>
          </a:p>
        </p:txBody>
      </p:sp>
      <p:sp>
        <p:nvSpPr>
          <p:cNvPr id="288" name="Google Shape;288;p27"/>
          <p:cNvSpPr txBox="1"/>
          <p:nvPr/>
        </p:nvSpPr>
        <p:spPr>
          <a:xfrm>
            <a:off x="2083743" y="8221540"/>
            <a:ext cx="4892954"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reallygreatsite.com</a:t>
            </a:r>
            <a:endParaRPr/>
          </a:p>
        </p:txBody>
      </p:sp>
      <p:sp>
        <p:nvSpPr>
          <p:cNvPr id="289" name="Google Shape;289;p27"/>
          <p:cNvSpPr txBox="1"/>
          <p:nvPr/>
        </p:nvSpPr>
        <p:spPr>
          <a:xfrm>
            <a:off x="2083743" y="7317239"/>
            <a:ext cx="4892954"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@reallygreatsite</a:t>
            </a:r>
            <a:endParaRPr/>
          </a:p>
        </p:txBody>
      </p:sp>
      <p:sp>
        <p:nvSpPr>
          <p:cNvPr id="290" name="Google Shape;290;p27"/>
          <p:cNvSpPr txBox="1"/>
          <p:nvPr/>
        </p:nvSpPr>
        <p:spPr>
          <a:xfrm>
            <a:off x="1028700" y="2210129"/>
            <a:ext cx="6488891" cy="106045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8000" u="none" cap="none" strike="noStrike">
                <a:solidFill>
                  <a:srgbClr val="FFFFFF"/>
                </a:solidFill>
                <a:latin typeface="Libre Franklin SemiBold"/>
                <a:ea typeface="Libre Franklin SemiBold"/>
                <a:cs typeface="Libre Franklin SemiBold"/>
                <a:sym typeface="Libre Franklin SemiBold"/>
              </a:rPr>
              <a:t>Contact Us</a:t>
            </a:r>
            <a:endParaRPr/>
          </a:p>
        </p:txBody>
      </p:sp>
      <p:cxnSp>
        <p:nvCxnSpPr>
          <p:cNvPr id="291" name="Google Shape;291;p27"/>
          <p:cNvCxnSpPr/>
          <p:nvPr/>
        </p:nvCxnSpPr>
        <p:spPr>
          <a:xfrm>
            <a:off x="1028700" y="642815"/>
            <a:ext cx="16230600" cy="0"/>
          </a:xfrm>
          <a:prstGeom prst="straightConnector1">
            <a:avLst/>
          </a:prstGeom>
          <a:noFill/>
          <a:ln cap="flat" cmpd="sng" w="38100">
            <a:solidFill>
              <a:srgbClr val="FFFFFF"/>
            </a:solidFill>
            <a:prstDash val="solid"/>
            <a:round/>
            <a:headEnd len="sm" w="sm" type="none"/>
            <a:tailEnd len="sm" w="sm" type="non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id="296" name="Google Shape;296;p28"/>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297" name="Google Shape;297;p28"/>
          <p:cNvGrpSpPr/>
          <p:nvPr/>
        </p:nvGrpSpPr>
        <p:grpSpPr>
          <a:xfrm>
            <a:off x="11311303" y="5149687"/>
            <a:ext cx="5947997" cy="4108613"/>
            <a:chOff x="0" y="-47625"/>
            <a:chExt cx="1566551" cy="1082104"/>
          </a:xfrm>
        </p:grpSpPr>
        <p:sp>
          <p:nvSpPr>
            <p:cNvPr id="298" name="Google Shape;298;p28"/>
            <p:cNvSpPr/>
            <p:nvPr/>
          </p:nvSpPr>
          <p:spPr>
            <a:xfrm>
              <a:off x="0" y="0"/>
              <a:ext cx="1566551" cy="1034479"/>
            </a:xfrm>
            <a:custGeom>
              <a:rect b="b" l="l" r="r" t="t"/>
              <a:pathLst>
                <a:path extrusionOk="0" h="1034479" w="1566551">
                  <a:moveTo>
                    <a:pt x="0" y="0"/>
                  </a:moveTo>
                  <a:lnTo>
                    <a:pt x="1566551" y="0"/>
                  </a:lnTo>
                  <a:lnTo>
                    <a:pt x="1566551" y="1034479"/>
                  </a:lnTo>
                  <a:lnTo>
                    <a:pt x="0" y="1034479"/>
                  </a:lnTo>
                  <a:close/>
                </a:path>
              </a:pathLst>
            </a:custGeom>
            <a:solidFill>
              <a:srgbClr val="FFFFFF"/>
            </a:solidFill>
            <a:ln>
              <a:noFill/>
            </a:ln>
          </p:spPr>
        </p:sp>
        <p:sp>
          <p:nvSpPr>
            <p:cNvPr id="299" name="Google Shape;299;p28"/>
            <p:cNvSpPr txBox="1"/>
            <p:nvPr/>
          </p:nvSpPr>
          <p:spPr>
            <a:xfrm>
              <a:off x="0" y="-47625"/>
              <a:ext cx="1566551" cy="1082104"/>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0" name="Google Shape;300;p28"/>
          <p:cNvSpPr txBox="1"/>
          <p:nvPr/>
        </p:nvSpPr>
        <p:spPr>
          <a:xfrm>
            <a:off x="11608077" y="5690078"/>
            <a:ext cx="5354449" cy="737235"/>
          </a:xfrm>
          <a:prstGeom prst="rect">
            <a:avLst/>
          </a:prstGeom>
          <a:noFill/>
          <a:ln>
            <a:noFill/>
          </a:ln>
        </p:spPr>
        <p:txBody>
          <a:bodyPr anchorCtr="0" anchor="t" bIns="0" lIns="0" spcFirstLastPara="1" rIns="0" wrap="square" tIns="0">
            <a:spAutoFit/>
          </a:bodyPr>
          <a:lstStyle/>
          <a:p>
            <a:pPr indent="0" lvl="1" marL="0" marR="0" rtl="0" algn="just">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This presentation template uses the following free fonts:</a:t>
            </a:r>
            <a:endParaRPr/>
          </a:p>
        </p:txBody>
      </p:sp>
      <p:sp>
        <p:nvSpPr>
          <p:cNvPr id="301" name="Google Shape;301;p28"/>
          <p:cNvSpPr txBox="1"/>
          <p:nvPr/>
        </p:nvSpPr>
        <p:spPr>
          <a:xfrm>
            <a:off x="1028700" y="1181100"/>
            <a:ext cx="8357568" cy="106045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8000" u="none" cap="none" strike="noStrike">
                <a:solidFill>
                  <a:srgbClr val="FFFFFF"/>
                </a:solidFill>
                <a:latin typeface="Libre Franklin SemiBold"/>
                <a:ea typeface="Libre Franklin SemiBold"/>
                <a:cs typeface="Libre Franklin SemiBold"/>
                <a:sym typeface="Libre Franklin SemiBold"/>
              </a:rPr>
              <a:t>Fonts</a:t>
            </a:r>
            <a:endParaRPr/>
          </a:p>
        </p:txBody>
      </p:sp>
      <p:sp>
        <p:nvSpPr>
          <p:cNvPr id="302" name="Google Shape;302;p28"/>
          <p:cNvSpPr txBox="1"/>
          <p:nvPr/>
        </p:nvSpPr>
        <p:spPr>
          <a:xfrm>
            <a:off x="11608077" y="6716239"/>
            <a:ext cx="5354449" cy="1108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100" u="none" cap="none" strike="noStrike">
                <a:solidFill>
                  <a:srgbClr val="000000"/>
                </a:solidFill>
                <a:latin typeface="DM Sans"/>
                <a:ea typeface="DM Sans"/>
                <a:cs typeface="DM Sans"/>
                <a:sym typeface="DM Sans"/>
              </a:rPr>
              <a:t>Titles: Libre Franklin</a:t>
            </a:r>
            <a:endParaRPr/>
          </a:p>
          <a:p>
            <a:pPr indent="0" lvl="0" marL="0" marR="0" rtl="0" algn="l">
              <a:lnSpc>
                <a:spcPct val="140000"/>
              </a:lnSpc>
              <a:spcBef>
                <a:spcPts val="0"/>
              </a:spcBef>
              <a:spcAft>
                <a:spcPts val="0"/>
              </a:spcAft>
              <a:buNone/>
            </a:pPr>
            <a:r>
              <a:rPr b="1" i="0" lang="en-US" sz="2100" u="none" cap="none" strike="noStrike">
                <a:solidFill>
                  <a:srgbClr val="000000"/>
                </a:solidFill>
                <a:latin typeface="DM Sans"/>
                <a:ea typeface="DM Sans"/>
                <a:cs typeface="DM Sans"/>
                <a:sym typeface="DM Sans"/>
              </a:rPr>
              <a:t>Headers: Libre Franklin</a:t>
            </a:r>
            <a:endParaRPr/>
          </a:p>
          <a:p>
            <a:pPr indent="0" lvl="0" marL="0" marR="0" rtl="0" algn="l">
              <a:lnSpc>
                <a:spcPct val="140000"/>
              </a:lnSpc>
              <a:spcBef>
                <a:spcPts val="0"/>
              </a:spcBef>
              <a:spcAft>
                <a:spcPts val="0"/>
              </a:spcAft>
              <a:buNone/>
            </a:pPr>
            <a:r>
              <a:rPr b="1" i="0" lang="en-US" sz="2100" u="none" cap="none" strike="noStrike">
                <a:solidFill>
                  <a:srgbClr val="000000"/>
                </a:solidFill>
                <a:latin typeface="DM Sans"/>
                <a:ea typeface="DM Sans"/>
                <a:cs typeface="DM Sans"/>
                <a:sym typeface="DM Sans"/>
              </a:rPr>
              <a:t>Body Copy: DM Sans </a:t>
            </a:r>
            <a:endParaRPr/>
          </a:p>
        </p:txBody>
      </p:sp>
      <p:sp>
        <p:nvSpPr>
          <p:cNvPr id="303" name="Google Shape;303;p28"/>
          <p:cNvSpPr txBox="1"/>
          <p:nvPr/>
        </p:nvSpPr>
        <p:spPr>
          <a:xfrm>
            <a:off x="11608077" y="8113874"/>
            <a:ext cx="5354449" cy="73723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You can find these fonts online too. Happy designing! </a:t>
            </a:r>
            <a:endParaRPr/>
          </a:p>
        </p:txBody>
      </p:sp>
      <p:cxnSp>
        <p:nvCxnSpPr>
          <p:cNvPr id="304" name="Google Shape;304;p28"/>
          <p:cNvCxnSpPr/>
          <p:nvPr/>
        </p:nvCxnSpPr>
        <p:spPr>
          <a:xfrm>
            <a:off x="1028700" y="642815"/>
            <a:ext cx="16230600" cy="0"/>
          </a:xfrm>
          <a:prstGeom prst="straightConnector1">
            <a:avLst/>
          </a:prstGeom>
          <a:noFill/>
          <a:ln cap="flat" cmpd="sng" w="38100">
            <a:solidFill>
              <a:srgbClr val="FFFFFF"/>
            </a:solidFill>
            <a:prstDash val="solid"/>
            <a:round/>
            <a:headEnd len="sm" w="sm" type="none"/>
            <a:tailEnd len="sm" w="sm"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08" name="Shape 308"/>
        <p:cNvGrpSpPr/>
        <p:nvPr/>
      </p:nvGrpSpPr>
      <p:grpSpPr>
        <a:xfrm>
          <a:off x="0" y="0"/>
          <a:ext cx="0" cy="0"/>
          <a:chOff x="0" y="0"/>
          <a:chExt cx="0" cy="0"/>
        </a:xfrm>
      </p:grpSpPr>
      <p:sp>
        <p:nvSpPr>
          <p:cNvPr id="309" name="Google Shape;309;p29"/>
          <p:cNvSpPr txBox="1"/>
          <p:nvPr/>
        </p:nvSpPr>
        <p:spPr>
          <a:xfrm>
            <a:off x="786432" y="1181100"/>
            <a:ext cx="16715136" cy="106340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8000" u="none" cap="none" strike="noStrike">
                <a:solidFill>
                  <a:srgbClr val="FFFFFF"/>
                </a:solidFill>
                <a:latin typeface="Libre Franklin SemiBold"/>
                <a:ea typeface="Libre Franklin SemiBold"/>
                <a:cs typeface="Libre Franklin SemiBold"/>
                <a:sym typeface="Libre Franklin SemiBold"/>
              </a:rPr>
              <a:t>Credits</a:t>
            </a:r>
            <a:endParaRPr/>
          </a:p>
        </p:txBody>
      </p:sp>
      <p:pic>
        <p:nvPicPr>
          <p:cNvPr id="310" name="Google Shape;310;p29"/>
          <p:cNvPicPr preferRelativeResize="0"/>
          <p:nvPr/>
        </p:nvPicPr>
        <p:blipFill>
          <a:blip r:embed="rId3">
            <a:alphaModFix/>
          </a:blip>
          <a:stretch>
            <a:fillRect/>
          </a:stretch>
        </p:blipFill>
        <p:spPr>
          <a:xfrm>
            <a:off x="5852000" y="2732075"/>
            <a:ext cx="6558678" cy="1646000"/>
          </a:xfrm>
          <a:prstGeom prst="rect">
            <a:avLst/>
          </a:prstGeom>
          <a:noFill/>
          <a:ln>
            <a:noFill/>
          </a:ln>
        </p:spPr>
      </p:pic>
      <p:sp>
        <p:nvSpPr>
          <p:cNvPr id="311" name="Google Shape;311;p29"/>
          <p:cNvSpPr txBox="1"/>
          <p:nvPr/>
        </p:nvSpPr>
        <p:spPr>
          <a:xfrm>
            <a:off x="2818025" y="4871583"/>
            <a:ext cx="12651949" cy="36576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FFFFFF"/>
                </a:solidFill>
                <a:latin typeface="DM Sans"/>
                <a:ea typeface="DM Sans"/>
                <a:cs typeface="DM Sans"/>
                <a:sym typeface="DM Sans"/>
              </a:rPr>
              <a:t>This presentation template is free for everyone to use thanks to the following:</a:t>
            </a:r>
            <a:endParaRPr/>
          </a:p>
        </p:txBody>
      </p:sp>
      <p:sp>
        <p:nvSpPr>
          <p:cNvPr id="312" name="Google Shape;312;p29"/>
          <p:cNvSpPr txBox="1"/>
          <p:nvPr/>
        </p:nvSpPr>
        <p:spPr>
          <a:xfrm>
            <a:off x="2818025" y="5516697"/>
            <a:ext cx="12651900" cy="2456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1" marL="0" marR="0" rtl="0" algn="ctr">
              <a:lnSpc>
                <a:spcPct val="140000"/>
              </a:lnSpc>
              <a:spcBef>
                <a:spcPts val="0"/>
              </a:spcBef>
              <a:spcAft>
                <a:spcPts val="0"/>
              </a:spcAft>
              <a:buNone/>
            </a:pPr>
            <a:r>
              <a:rPr b="0" i="0" lang="en-US" sz="2100" u="none" cap="none" strike="noStrike">
                <a:solidFill>
                  <a:srgbClr val="FFFFFF"/>
                </a:solidFill>
                <a:latin typeface="DM Sans"/>
                <a:ea typeface="DM Sans"/>
                <a:cs typeface="DM Sans"/>
                <a:sym typeface="DM Sans"/>
              </a:rPr>
              <a:t>for the presentation template</a:t>
            </a:r>
            <a:endParaRPr/>
          </a:p>
          <a:p>
            <a:pPr indent="0" lvl="0" marL="0" marR="0" rtl="0" algn="ctr">
              <a:lnSpc>
                <a:spcPct val="140000"/>
              </a:lnSpc>
              <a:spcBef>
                <a:spcPts val="0"/>
              </a:spcBef>
              <a:spcAft>
                <a:spcPts val="0"/>
              </a:spcAft>
              <a:buNone/>
            </a:pPr>
            <a:r>
              <a:t/>
            </a:r>
            <a:endParaRPr b="0" i="0" sz="2100" u="none" cap="none" strike="noStrike">
              <a:solidFill>
                <a:srgbClr val="FFFFFF"/>
              </a:solidFill>
              <a:latin typeface="DM Sans"/>
              <a:ea typeface="DM Sans"/>
              <a:cs typeface="DM Sans"/>
              <a:sym typeface="DM Sans"/>
            </a:endParaRPr>
          </a:p>
          <a:p>
            <a:pPr indent="0" lvl="0" marL="0" marR="0" rtl="0" algn="ctr">
              <a:lnSpc>
                <a:spcPct val="140000"/>
              </a:lnSpc>
              <a:spcBef>
                <a:spcPts val="0"/>
              </a:spcBef>
              <a:spcAft>
                <a:spcPts val="0"/>
              </a:spcAft>
              <a:buNone/>
            </a:pPr>
            <a:r>
              <a:t/>
            </a:r>
            <a:endParaRPr b="0" i="0" sz="2100" u="none" cap="none" strike="noStrike">
              <a:solidFill>
                <a:srgbClr val="FFFFFF"/>
              </a:solidFill>
              <a:latin typeface="DM Sans"/>
              <a:ea typeface="DM Sans"/>
              <a:cs typeface="DM Sans"/>
              <a:sym typeface="DM Sans"/>
            </a:endParaRPr>
          </a:p>
          <a:p>
            <a:pPr indent="0" lvl="1" marL="0" marR="0" rtl="0" algn="ctr">
              <a:lnSpc>
                <a:spcPct val="140000"/>
              </a:lnSpc>
              <a:spcBef>
                <a:spcPts val="0"/>
              </a:spcBef>
              <a:spcAft>
                <a:spcPts val="0"/>
              </a:spcAft>
              <a:buNone/>
            </a:pPr>
            <a:r>
              <a:rPr b="0" i="0" lang="en-US" sz="2100" u="none" cap="none" strike="noStrike">
                <a:solidFill>
                  <a:srgbClr val="FFFFFF"/>
                </a:solidFill>
                <a:latin typeface="DM Sans"/>
                <a:ea typeface="DM Sans"/>
                <a:cs typeface="DM Sans"/>
                <a:sym typeface="DM Sans"/>
              </a:rPr>
              <a:t>for the photos</a:t>
            </a:r>
            <a:endParaRPr/>
          </a:p>
        </p:txBody>
      </p:sp>
      <p:sp>
        <p:nvSpPr>
          <p:cNvPr id="313" name="Google Shape;313;p29"/>
          <p:cNvSpPr txBox="1"/>
          <p:nvPr/>
        </p:nvSpPr>
        <p:spPr>
          <a:xfrm>
            <a:off x="2818025" y="8200361"/>
            <a:ext cx="12651949" cy="36576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FFFFFF"/>
                </a:solidFill>
                <a:latin typeface="DM Sans"/>
                <a:ea typeface="DM Sans"/>
                <a:cs typeface="DM Sans"/>
                <a:sym typeface="DM Sans"/>
              </a:rPr>
              <a:t>Happy designing! </a:t>
            </a:r>
            <a:endParaRPr/>
          </a:p>
        </p:txBody>
      </p:sp>
      <p:sp>
        <p:nvSpPr>
          <p:cNvPr id="314" name="Google Shape;314;p29"/>
          <p:cNvSpPr txBox="1"/>
          <p:nvPr/>
        </p:nvSpPr>
        <p:spPr>
          <a:xfrm>
            <a:off x="786432" y="5564322"/>
            <a:ext cx="16715136" cy="723900"/>
          </a:xfrm>
          <a:prstGeom prst="rect">
            <a:avLst/>
          </a:prstGeom>
          <a:noFill/>
          <a:ln>
            <a:noFill/>
          </a:ln>
        </p:spPr>
        <p:txBody>
          <a:bodyPr anchorCtr="0" anchor="t" bIns="0" lIns="0" spcFirstLastPara="1" rIns="0" wrap="square" tIns="0">
            <a:spAutoFit/>
          </a:bodyPr>
          <a:lstStyle/>
          <a:p>
            <a:pPr indent="0" lvl="0" marL="0" marR="0" rtl="0" algn="ctr">
              <a:lnSpc>
                <a:spcPct val="119979"/>
              </a:lnSpc>
              <a:spcBef>
                <a:spcPts val="0"/>
              </a:spcBef>
              <a:spcAft>
                <a:spcPts val="0"/>
              </a:spcAft>
              <a:buNone/>
            </a:pPr>
            <a:r>
              <a:rPr b="1" i="0" lang="en-US" sz="4800" u="none" cap="none" strike="noStrike">
                <a:solidFill>
                  <a:srgbClr val="FFFFFF"/>
                </a:solidFill>
                <a:latin typeface="Libre Franklin"/>
                <a:ea typeface="Libre Franklin"/>
                <a:cs typeface="Libre Franklin"/>
                <a:sym typeface="Libre Franklin"/>
              </a:rPr>
              <a:t>SlidesCarnival</a:t>
            </a:r>
            <a:endParaRPr/>
          </a:p>
        </p:txBody>
      </p:sp>
      <p:sp>
        <p:nvSpPr>
          <p:cNvPr id="315" name="Google Shape;315;p29"/>
          <p:cNvSpPr txBox="1"/>
          <p:nvPr/>
        </p:nvSpPr>
        <p:spPr>
          <a:xfrm>
            <a:off x="786432" y="6890202"/>
            <a:ext cx="16715100" cy="738900"/>
          </a:xfrm>
          <a:prstGeom prst="rect">
            <a:avLst/>
          </a:prstGeom>
          <a:noFill/>
          <a:ln>
            <a:noFill/>
          </a:ln>
        </p:spPr>
        <p:txBody>
          <a:bodyPr anchorCtr="0" anchor="t" bIns="0" lIns="0" spcFirstLastPara="1" rIns="0" wrap="square" tIns="0">
            <a:spAutoFit/>
          </a:bodyPr>
          <a:lstStyle/>
          <a:p>
            <a:pPr indent="0" lvl="0" marL="0" marR="0" rtl="0" algn="ctr">
              <a:lnSpc>
                <a:spcPct val="119979"/>
              </a:lnSpc>
              <a:spcBef>
                <a:spcPts val="0"/>
              </a:spcBef>
              <a:spcAft>
                <a:spcPts val="0"/>
              </a:spcAft>
              <a:buNone/>
            </a:pPr>
            <a:r>
              <a:rPr b="1" i="0" lang="en-US" sz="4800" u="none" cap="none" strike="noStrike">
                <a:solidFill>
                  <a:srgbClr val="FFFFFF"/>
                </a:solidFill>
                <a:latin typeface="Libre Franklin"/>
                <a:ea typeface="Libre Franklin"/>
                <a:cs typeface="Libre Franklin"/>
                <a:sym typeface="Libre Franklin"/>
              </a:rPr>
              <a:t>Pexels</a:t>
            </a:r>
            <a:endParaRPr/>
          </a:p>
        </p:txBody>
      </p:sp>
      <p:cxnSp>
        <p:nvCxnSpPr>
          <p:cNvPr id="316" name="Google Shape;316;p29"/>
          <p:cNvCxnSpPr/>
          <p:nvPr/>
        </p:nvCxnSpPr>
        <p:spPr>
          <a:xfrm>
            <a:off x="1028700" y="642815"/>
            <a:ext cx="16230600" cy="0"/>
          </a:xfrm>
          <a:prstGeom prst="straightConnector1">
            <a:avLst/>
          </a:prstGeom>
          <a:noFill/>
          <a:ln cap="flat" cmpd="sng" w="38100">
            <a:solidFill>
              <a:srgbClr val="FFFFFF"/>
            </a:solidFill>
            <a:prstDash val="solid"/>
            <a:round/>
            <a:headEnd len="sm" w="sm" type="none"/>
            <a:tailEnd len="sm" w="sm"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pic>
        <p:nvPicPr>
          <p:cNvPr id="93" name="Google Shape;93;p14"/>
          <p:cNvPicPr preferRelativeResize="0"/>
          <p:nvPr/>
        </p:nvPicPr>
        <p:blipFill>
          <a:blip r:embed="rId3">
            <a:alphaModFix/>
          </a:blip>
          <a:stretch>
            <a:fillRect/>
          </a:stretch>
        </p:blipFill>
        <p:spPr>
          <a:xfrm>
            <a:off x="1028700" y="1027598"/>
            <a:ext cx="7468600" cy="8230702"/>
          </a:xfrm>
          <a:prstGeom prst="rect">
            <a:avLst/>
          </a:prstGeom>
          <a:noFill/>
          <a:ln>
            <a:noFill/>
          </a:ln>
        </p:spPr>
      </p:pic>
      <p:cxnSp>
        <p:nvCxnSpPr>
          <p:cNvPr id="94" name="Google Shape;94;p14"/>
          <p:cNvCxnSpPr/>
          <p:nvPr/>
        </p:nvCxnSpPr>
        <p:spPr>
          <a:xfrm>
            <a:off x="1028700" y="642815"/>
            <a:ext cx="16230600" cy="0"/>
          </a:xfrm>
          <a:prstGeom prst="straightConnector1">
            <a:avLst/>
          </a:prstGeom>
          <a:noFill/>
          <a:ln cap="flat" cmpd="sng" w="38100">
            <a:solidFill>
              <a:srgbClr val="000000"/>
            </a:solidFill>
            <a:prstDash val="solid"/>
            <a:round/>
            <a:headEnd len="sm" w="sm" type="none"/>
            <a:tailEnd len="sm" w="sm" type="none"/>
          </a:ln>
        </p:spPr>
      </p:cxnSp>
      <p:sp>
        <p:nvSpPr>
          <p:cNvPr id="95" name="Google Shape;95;p14"/>
          <p:cNvSpPr txBox="1"/>
          <p:nvPr/>
        </p:nvSpPr>
        <p:spPr>
          <a:xfrm>
            <a:off x="9144000" y="1181100"/>
            <a:ext cx="8115300" cy="207010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8000" u="none" cap="none" strike="noStrike">
                <a:solidFill>
                  <a:srgbClr val="000000"/>
                </a:solidFill>
                <a:latin typeface="Libre Franklin SemiBold"/>
                <a:ea typeface="Libre Franklin SemiBold"/>
                <a:cs typeface="Libre Franklin SemiBold"/>
                <a:sym typeface="Libre Franklin SemiBold"/>
              </a:rPr>
              <a:t>Table of Contents</a:t>
            </a:r>
            <a:endParaRPr/>
          </a:p>
        </p:txBody>
      </p:sp>
      <p:grpSp>
        <p:nvGrpSpPr>
          <p:cNvPr id="96" name="Google Shape;96;p14"/>
          <p:cNvGrpSpPr/>
          <p:nvPr/>
        </p:nvGrpSpPr>
        <p:grpSpPr>
          <a:xfrm>
            <a:off x="9144000" y="4006849"/>
            <a:ext cx="8115300" cy="780415"/>
            <a:chOff x="0" y="-38100"/>
            <a:chExt cx="10820400" cy="1040553"/>
          </a:xfrm>
        </p:grpSpPr>
        <p:sp>
          <p:nvSpPr>
            <p:cNvPr id="97" name="Google Shape;97;p14"/>
            <p:cNvSpPr txBox="1"/>
            <p:nvPr/>
          </p:nvSpPr>
          <p:spPr>
            <a:xfrm>
              <a:off x="0" y="-38100"/>
              <a:ext cx="10820400" cy="682413"/>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00000"/>
                  </a:solidFill>
                  <a:latin typeface="Libre Franklin"/>
                  <a:ea typeface="Libre Franklin"/>
                  <a:cs typeface="Libre Franklin"/>
                  <a:sym typeface="Libre Franklin"/>
                </a:rPr>
                <a:t>Introduction</a:t>
              </a:r>
              <a:endParaRPr/>
            </a:p>
          </p:txBody>
        </p:sp>
        <p:sp>
          <p:nvSpPr>
            <p:cNvPr id="98" name="Google Shape;98;p14"/>
            <p:cNvSpPr txBox="1"/>
            <p:nvPr/>
          </p:nvSpPr>
          <p:spPr>
            <a:xfrm>
              <a:off x="0" y="606213"/>
              <a:ext cx="10765874" cy="3962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000000"/>
                  </a:solidFill>
                  <a:latin typeface="DM Sans"/>
                  <a:ea typeface="DM Sans"/>
                  <a:cs typeface="DM Sans"/>
                  <a:sym typeface="DM Sans"/>
                </a:rPr>
                <a:t>Elaborate on what you want to discuss. </a:t>
              </a:r>
              <a:endParaRPr/>
            </a:p>
          </p:txBody>
        </p:sp>
      </p:grpSp>
      <p:grpSp>
        <p:nvGrpSpPr>
          <p:cNvPr id="99" name="Google Shape;99;p14"/>
          <p:cNvGrpSpPr/>
          <p:nvPr/>
        </p:nvGrpSpPr>
        <p:grpSpPr>
          <a:xfrm>
            <a:off x="9144000" y="5398558"/>
            <a:ext cx="8115300" cy="780415"/>
            <a:chOff x="0" y="-38100"/>
            <a:chExt cx="10820400" cy="1040553"/>
          </a:xfrm>
        </p:grpSpPr>
        <p:sp>
          <p:nvSpPr>
            <p:cNvPr id="100" name="Google Shape;100;p14"/>
            <p:cNvSpPr txBox="1"/>
            <p:nvPr/>
          </p:nvSpPr>
          <p:spPr>
            <a:xfrm>
              <a:off x="0" y="-38100"/>
              <a:ext cx="10820400" cy="682413"/>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00000"/>
                  </a:solidFill>
                  <a:latin typeface="Libre Franklin"/>
                  <a:ea typeface="Libre Franklin"/>
                  <a:cs typeface="Libre Franklin"/>
                  <a:sym typeface="Libre Franklin"/>
                </a:rPr>
                <a:t>Our Projects </a:t>
              </a:r>
              <a:endParaRPr/>
            </a:p>
          </p:txBody>
        </p:sp>
        <p:sp>
          <p:nvSpPr>
            <p:cNvPr id="101" name="Google Shape;101;p14"/>
            <p:cNvSpPr txBox="1"/>
            <p:nvPr/>
          </p:nvSpPr>
          <p:spPr>
            <a:xfrm>
              <a:off x="0" y="606213"/>
              <a:ext cx="10765874" cy="3962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000000"/>
                  </a:solidFill>
                  <a:latin typeface="DM Sans"/>
                  <a:ea typeface="DM Sans"/>
                  <a:cs typeface="DM Sans"/>
                  <a:sym typeface="DM Sans"/>
                </a:rPr>
                <a:t>Elaborate on what you want to discuss. </a:t>
              </a:r>
              <a:endParaRPr/>
            </a:p>
          </p:txBody>
        </p:sp>
      </p:grpSp>
      <p:grpSp>
        <p:nvGrpSpPr>
          <p:cNvPr id="102" name="Google Shape;102;p14"/>
          <p:cNvGrpSpPr/>
          <p:nvPr/>
        </p:nvGrpSpPr>
        <p:grpSpPr>
          <a:xfrm>
            <a:off x="9144000" y="6790266"/>
            <a:ext cx="8115300" cy="780415"/>
            <a:chOff x="0" y="-38100"/>
            <a:chExt cx="10820400" cy="1040553"/>
          </a:xfrm>
        </p:grpSpPr>
        <p:sp>
          <p:nvSpPr>
            <p:cNvPr id="103" name="Google Shape;103;p14"/>
            <p:cNvSpPr txBox="1"/>
            <p:nvPr/>
          </p:nvSpPr>
          <p:spPr>
            <a:xfrm>
              <a:off x="0" y="-38100"/>
              <a:ext cx="10820400" cy="682413"/>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00000"/>
                  </a:solidFill>
                  <a:latin typeface="Libre Franklin"/>
                  <a:ea typeface="Libre Franklin"/>
                  <a:cs typeface="Libre Franklin"/>
                  <a:sym typeface="Libre Franklin"/>
                </a:rPr>
                <a:t>About Us</a:t>
              </a:r>
              <a:endParaRPr/>
            </a:p>
          </p:txBody>
        </p:sp>
        <p:sp>
          <p:nvSpPr>
            <p:cNvPr id="104" name="Google Shape;104;p14"/>
            <p:cNvSpPr txBox="1"/>
            <p:nvPr/>
          </p:nvSpPr>
          <p:spPr>
            <a:xfrm>
              <a:off x="0" y="606213"/>
              <a:ext cx="10765874" cy="3962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000000"/>
                  </a:solidFill>
                  <a:latin typeface="DM Sans"/>
                  <a:ea typeface="DM Sans"/>
                  <a:cs typeface="DM Sans"/>
                  <a:sym typeface="DM Sans"/>
                </a:rPr>
                <a:t>Elaborate on what you want to discuss. </a:t>
              </a:r>
              <a:endParaRPr/>
            </a:p>
          </p:txBody>
        </p:sp>
      </p:grpSp>
      <p:grpSp>
        <p:nvGrpSpPr>
          <p:cNvPr id="105" name="Google Shape;105;p14"/>
          <p:cNvGrpSpPr/>
          <p:nvPr/>
        </p:nvGrpSpPr>
        <p:grpSpPr>
          <a:xfrm>
            <a:off x="9144000" y="8181975"/>
            <a:ext cx="8115300" cy="780415"/>
            <a:chOff x="0" y="-38100"/>
            <a:chExt cx="10820400" cy="1040553"/>
          </a:xfrm>
        </p:grpSpPr>
        <p:sp>
          <p:nvSpPr>
            <p:cNvPr id="106" name="Google Shape;106;p14"/>
            <p:cNvSpPr txBox="1"/>
            <p:nvPr/>
          </p:nvSpPr>
          <p:spPr>
            <a:xfrm>
              <a:off x="0" y="-38100"/>
              <a:ext cx="10820400" cy="682413"/>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00000"/>
                  </a:solidFill>
                  <a:latin typeface="Libre Franklin"/>
                  <a:ea typeface="Libre Franklin"/>
                  <a:cs typeface="Libre Franklin"/>
                  <a:sym typeface="Libre Franklin"/>
                </a:rPr>
                <a:t>Chapter Title</a:t>
              </a:r>
              <a:endParaRPr/>
            </a:p>
          </p:txBody>
        </p:sp>
        <p:sp>
          <p:nvSpPr>
            <p:cNvPr id="107" name="Google Shape;107;p14"/>
            <p:cNvSpPr txBox="1"/>
            <p:nvPr/>
          </p:nvSpPr>
          <p:spPr>
            <a:xfrm>
              <a:off x="0" y="606213"/>
              <a:ext cx="10765874" cy="3962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000000"/>
                  </a:solidFill>
                  <a:latin typeface="DM Sans"/>
                  <a:ea typeface="DM Sans"/>
                  <a:cs typeface="DM Sans"/>
                  <a:sym typeface="DM Sans"/>
                </a:rPr>
                <a:t>Elaborate on what you want to discuss. </a:t>
              </a: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pic>
        <p:nvPicPr>
          <p:cNvPr id="112" name="Google Shape;112;p15"/>
          <p:cNvPicPr preferRelativeResize="0"/>
          <p:nvPr/>
        </p:nvPicPr>
        <p:blipFill>
          <a:blip r:embed="rId3">
            <a:alphaModFix/>
          </a:blip>
          <a:stretch>
            <a:fillRect/>
          </a:stretch>
        </p:blipFill>
        <p:spPr>
          <a:xfrm>
            <a:off x="1028695" y="1028700"/>
            <a:ext cx="16237235" cy="8229599"/>
          </a:xfrm>
          <a:prstGeom prst="rect">
            <a:avLst/>
          </a:prstGeom>
          <a:noFill/>
          <a:ln>
            <a:noFill/>
          </a:ln>
        </p:spPr>
      </p:pic>
      <p:cxnSp>
        <p:nvCxnSpPr>
          <p:cNvPr id="113" name="Google Shape;113;p15"/>
          <p:cNvCxnSpPr/>
          <p:nvPr/>
        </p:nvCxnSpPr>
        <p:spPr>
          <a:xfrm>
            <a:off x="1028700" y="642815"/>
            <a:ext cx="16230600" cy="0"/>
          </a:xfrm>
          <a:prstGeom prst="straightConnector1">
            <a:avLst/>
          </a:prstGeom>
          <a:noFill/>
          <a:ln cap="flat" cmpd="sng" w="38100">
            <a:solidFill>
              <a:srgbClr val="000000"/>
            </a:solidFill>
            <a:prstDash val="solid"/>
            <a:round/>
            <a:headEnd len="sm" w="sm" type="none"/>
            <a:tailEnd len="sm" w="sm" type="none"/>
          </a:ln>
        </p:spPr>
      </p:cxnSp>
      <p:grpSp>
        <p:nvGrpSpPr>
          <p:cNvPr id="114" name="Google Shape;114;p15"/>
          <p:cNvGrpSpPr/>
          <p:nvPr/>
        </p:nvGrpSpPr>
        <p:grpSpPr>
          <a:xfrm>
            <a:off x="5115188" y="4047098"/>
            <a:ext cx="8057624" cy="2011978"/>
            <a:chOff x="0" y="-47625"/>
            <a:chExt cx="2122173" cy="529904"/>
          </a:xfrm>
        </p:grpSpPr>
        <p:sp>
          <p:nvSpPr>
            <p:cNvPr id="115" name="Google Shape;115;p15"/>
            <p:cNvSpPr/>
            <p:nvPr/>
          </p:nvSpPr>
          <p:spPr>
            <a:xfrm>
              <a:off x="0" y="0"/>
              <a:ext cx="2122173" cy="482279"/>
            </a:xfrm>
            <a:custGeom>
              <a:rect b="b" l="l" r="r" t="t"/>
              <a:pathLst>
                <a:path extrusionOk="0" h="482279" w="2122173">
                  <a:moveTo>
                    <a:pt x="0" y="0"/>
                  </a:moveTo>
                  <a:lnTo>
                    <a:pt x="2122173" y="0"/>
                  </a:lnTo>
                  <a:lnTo>
                    <a:pt x="2122173" y="482279"/>
                  </a:lnTo>
                  <a:lnTo>
                    <a:pt x="0" y="482279"/>
                  </a:lnTo>
                  <a:close/>
                </a:path>
              </a:pathLst>
            </a:custGeom>
            <a:solidFill>
              <a:srgbClr val="FFFFFF"/>
            </a:solidFill>
            <a:ln>
              <a:noFill/>
            </a:ln>
          </p:spPr>
        </p:sp>
        <p:sp>
          <p:nvSpPr>
            <p:cNvPr id="116" name="Google Shape;116;p15"/>
            <p:cNvSpPr txBox="1"/>
            <p:nvPr/>
          </p:nvSpPr>
          <p:spPr>
            <a:xfrm>
              <a:off x="0" y="-47625"/>
              <a:ext cx="2122173" cy="529904"/>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7" name="Google Shape;117;p15"/>
          <p:cNvSpPr txBox="1"/>
          <p:nvPr/>
        </p:nvSpPr>
        <p:spPr>
          <a:xfrm>
            <a:off x="5614087" y="4425568"/>
            <a:ext cx="7059900" cy="13998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9094" u="none" cap="none" strike="noStrike">
                <a:solidFill>
                  <a:srgbClr val="000000"/>
                </a:solidFill>
                <a:latin typeface="Libre Franklin SemiBold"/>
                <a:ea typeface="Libre Franklin SemiBold"/>
                <a:cs typeface="Libre Franklin SemiBold"/>
                <a:sym typeface="Libre Franklin SemiBold"/>
              </a:rPr>
              <a:t>Introduction</a:t>
            </a:r>
            <a:endParaRPr/>
          </a:p>
        </p:txBody>
      </p:sp>
      <p:sp>
        <p:nvSpPr>
          <p:cNvPr id="118" name="Google Shape;118;p15"/>
          <p:cNvSpPr txBox="1"/>
          <p:nvPr/>
        </p:nvSpPr>
        <p:spPr>
          <a:xfrm>
            <a:off x="1219200" y="8765444"/>
            <a:ext cx="5780724"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Libre Franklin"/>
                <a:ea typeface="Libre Franklin"/>
                <a:cs typeface="Libre Franklin"/>
                <a:sym typeface="Libre Franklin"/>
              </a:rPr>
              <a:t>A Presentation</a:t>
            </a:r>
            <a:endParaRPr/>
          </a:p>
        </p:txBody>
      </p:sp>
      <p:sp>
        <p:nvSpPr>
          <p:cNvPr id="119" name="Google Shape;119;p15"/>
          <p:cNvSpPr txBox="1"/>
          <p:nvPr/>
        </p:nvSpPr>
        <p:spPr>
          <a:xfrm>
            <a:off x="11288076" y="8765444"/>
            <a:ext cx="5780724"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FFFFFF"/>
                </a:solidFill>
                <a:latin typeface="Libre Franklin"/>
                <a:ea typeface="Libre Franklin"/>
                <a:cs typeface="Libre Franklin"/>
                <a:sym typeface="Libre Franklin"/>
              </a:rPr>
              <a:t>02/06/2024</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id="124" name="Google Shape;124;p16"/>
          <p:cNvPicPr preferRelativeResize="0"/>
          <p:nvPr/>
        </p:nvPicPr>
        <p:blipFill>
          <a:blip r:embed="rId3">
            <a:alphaModFix/>
          </a:blip>
          <a:stretch>
            <a:fillRect/>
          </a:stretch>
        </p:blipFill>
        <p:spPr>
          <a:xfrm>
            <a:off x="3" y="0"/>
            <a:ext cx="18287995" cy="10287000"/>
          </a:xfrm>
          <a:prstGeom prst="rect">
            <a:avLst/>
          </a:prstGeom>
          <a:noFill/>
          <a:ln>
            <a:noFill/>
          </a:ln>
        </p:spPr>
      </p:pic>
      <p:cxnSp>
        <p:nvCxnSpPr>
          <p:cNvPr id="125" name="Google Shape;125;p16"/>
          <p:cNvCxnSpPr/>
          <p:nvPr/>
        </p:nvCxnSpPr>
        <p:spPr>
          <a:xfrm>
            <a:off x="1028700" y="642815"/>
            <a:ext cx="16230600" cy="0"/>
          </a:xfrm>
          <a:prstGeom prst="straightConnector1">
            <a:avLst/>
          </a:prstGeom>
          <a:noFill/>
          <a:ln cap="flat" cmpd="sng" w="38100">
            <a:solidFill>
              <a:srgbClr val="FFFFFF"/>
            </a:solidFill>
            <a:prstDash val="solid"/>
            <a:round/>
            <a:headEnd len="sm" w="sm" type="none"/>
            <a:tailEnd len="sm" w="sm" type="none"/>
          </a:ln>
        </p:spPr>
      </p:cxnSp>
      <p:grpSp>
        <p:nvGrpSpPr>
          <p:cNvPr id="126" name="Google Shape;126;p16"/>
          <p:cNvGrpSpPr/>
          <p:nvPr/>
        </p:nvGrpSpPr>
        <p:grpSpPr>
          <a:xfrm>
            <a:off x="1028700" y="847874"/>
            <a:ext cx="6389880" cy="4188498"/>
            <a:chOff x="0" y="-47625"/>
            <a:chExt cx="1682931" cy="1103143"/>
          </a:xfrm>
        </p:grpSpPr>
        <p:sp>
          <p:nvSpPr>
            <p:cNvPr id="127" name="Google Shape;127;p16"/>
            <p:cNvSpPr/>
            <p:nvPr/>
          </p:nvSpPr>
          <p:spPr>
            <a:xfrm>
              <a:off x="0" y="0"/>
              <a:ext cx="1682931" cy="1055518"/>
            </a:xfrm>
            <a:custGeom>
              <a:rect b="b" l="l" r="r" t="t"/>
              <a:pathLst>
                <a:path extrusionOk="0" h="1055518" w="1682931">
                  <a:moveTo>
                    <a:pt x="0" y="0"/>
                  </a:moveTo>
                  <a:lnTo>
                    <a:pt x="1682931" y="0"/>
                  </a:lnTo>
                  <a:lnTo>
                    <a:pt x="1682931" y="1055518"/>
                  </a:lnTo>
                  <a:lnTo>
                    <a:pt x="0" y="1055518"/>
                  </a:lnTo>
                  <a:close/>
                </a:path>
              </a:pathLst>
            </a:custGeom>
            <a:solidFill>
              <a:srgbClr val="FFFFFF"/>
            </a:solidFill>
            <a:ln>
              <a:noFill/>
            </a:ln>
          </p:spPr>
        </p:sp>
        <p:sp>
          <p:nvSpPr>
            <p:cNvPr id="128" name="Google Shape;128;p16"/>
            <p:cNvSpPr txBox="1"/>
            <p:nvPr/>
          </p:nvSpPr>
          <p:spPr>
            <a:xfrm>
              <a:off x="0" y="-47625"/>
              <a:ext cx="1682931" cy="110314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9" name="Google Shape;129;p16"/>
          <p:cNvSpPr txBox="1"/>
          <p:nvPr/>
        </p:nvSpPr>
        <p:spPr>
          <a:xfrm>
            <a:off x="9144000" y="7188199"/>
            <a:ext cx="8115300" cy="2070101"/>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8000" u="none" cap="none" strike="noStrike">
                <a:solidFill>
                  <a:srgbClr val="FFFFFF"/>
                </a:solidFill>
                <a:latin typeface="Libre Franklin SemiBold"/>
                <a:ea typeface="Libre Franklin SemiBold"/>
                <a:cs typeface="Libre Franklin SemiBold"/>
                <a:sym typeface="Libre Franklin SemiBold"/>
              </a:rPr>
              <a:t>Welcome To Presentation</a:t>
            </a:r>
            <a:endParaRPr/>
          </a:p>
        </p:txBody>
      </p:sp>
      <p:sp>
        <p:nvSpPr>
          <p:cNvPr id="130" name="Google Shape;130;p16"/>
          <p:cNvSpPr txBox="1"/>
          <p:nvPr/>
        </p:nvSpPr>
        <p:spPr>
          <a:xfrm>
            <a:off x="1349843" y="1288508"/>
            <a:ext cx="5747700" cy="3463200"/>
          </a:xfrm>
          <a:prstGeom prst="rect">
            <a:avLst/>
          </a:prstGeom>
          <a:noFill/>
          <a:ln>
            <a:noFill/>
          </a:ln>
        </p:spPr>
        <p:txBody>
          <a:bodyPr anchorCtr="0" anchor="t" bIns="0" lIns="0" spcFirstLastPara="1" rIns="0" wrap="square" tIns="0">
            <a:spAutoFit/>
          </a:bodyPr>
          <a:lstStyle/>
          <a:p>
            <a:pPr indent="0" lvl="1" marL="0" marR="0" rtl="0" algn="just">
              <a:lnSpc>
                <a:spcPct val="115000"/>
              </a:lnSpc>
              <a:spcBef>
                <a:spcPts val="0"/>
              </a:spcBef>
              <a:spcAft>
                <a:spcPts val="0"/>
              </a:spcAft>
              <a:buNone/>
            </a:pPr>
            <a:r>
              <a:rPr b="0" i="0" lang="en-US" sz="1800" u="none" cap="none" strike="noStrike">
                <a:solidFill>
                  <a:srgbClr val="000000"/>
                </a:solidFill>
                <a:latin typeface="DM Sans"/>
                <a:ea typeface="DM Sans"/>
                <a:cs typeface="DM Sans"/>
                <a:sym typeface="DM Sans"/>
              </a:rPr>
              <a:t>I'm Rain, and I'll be sharing with you my beautiful ideas. Follow me at @reallygreatsite to learn more.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pic>
        <p:nvPicPr>
          <p:cNvPr id="135" name="Google Shape;135;p17"/>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136" name="Google Shape;136;p17"/>
          <p:cNvSpPr txBox="1"/>
          <p:nvPr/>
        </p:nvSpPr>
        <p:spPr>
          <a:xfrm>
            <a:off x="1028700" y="8197849"/>
            <a:ext cx="9568039" cy="106045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8000" u="none" cap="none" strike="noStrike">
                <a:solidFill>
                  <a:srgbClr val="FFFFFF"/>
                </a:solidFill>
                <a:latin typeface="Libre Franklin SemiBold"/>
                <a:ea typeface="Libre Franklin SemiBold"/>
                <a:cs typeface="Libre Franklin SemiBold"/>
                <a:sym typeface="Libre Franklin SemiBold"/>
              </a:rPr>
              <a:t>Our Company</a:t>
            </a:r>
            <a:endParaRPr/>
          </a:p>
        </p:txBody>
      </p:sp>
      <p:cxnSp>
        <p:nvCxnSpPr>
          <p:cNvPr id="137" name="Google Shape;137;p17"/>
          <p:cNvCxnSpPr/>
          <p:nvPr/>
        </p:nvCxnSpPr>
        <p:spPr>
          <a:xfrm>
            <a:off x="1028700" y="642815"/>
            <a:ext cx="16230600" cy="0"/>
          </a:xfrm>
          <a:prstGeom prst="straightConnector1">
            <a:avLst/>
          </a:prstGeom>
          <a:noFill/>
          <a:ln cap="flat" cmpd="sng" w="38100">
            <a:solidFill>
              <a:srgbClr val="FFFFFF"/>
            </a:solidFill>
            <a:prstDash val="solid"/>
            <a:round/>
            <a:headEnd len="sm" w="sm" type="none"/>
            <a:tailEnd len="sm" w="sm" type="none"/>
          </a:ln>
        </p:spPr>
      </p:cxnSp>
      <p:grpSp>
        <p:nvGrpSpPr>
          <p:cNvPr id="138" name="Google Shape;138;p17"/>
          <p:cNvGrpSpPr/>
          <p:nvPr/>
        </p:nvGrpSpPr>
        <p:grpSpPr>
          <a:xfrm>
            <a:off x="10869420" y="847874"/>
            <a:ext cx="6389880" cy="2633591"/>
            <a:chOff x="0" y="-47625"/>
            <a:chExt cx="1682931" cy="693621"/>
          </a:xfrm>
        </p:grpSpPr>
        <p:sp>
          <p:nvSpPr>
            <p:cNvPr id="139" name="Google Shape;139;p17"/>
            <p:cNvSpPr/>
            <p:nvPr/>
          </p:nvSpPr>
          <p:spPr>
            <a:xfrm>
              <a:off x="0" y="0"/>
              <a:ext cx="1682931" cy="645996"/>
            </a:xfrm>
            <a:custGeom>
              <a:rect b="b" l="l" r="r" t="t"/>
              <a:pathLst>
                <a:path extrusionOk="0" h="645996" w="1682931">
                  <a:moveTo>
                    <a:pt x="0" y="0"/>
                  </a:moveTo>
                  <a:lnTo>
                    <a:pt x="1682931" y="0"/>
                  </a:lnTo>
                  <a:lnTo>
                    <a:pt x="1682931" y="645996"/>
                  </a:lnTo>
                  <a:lnTo>
                    <a:pt x="0" y="645996"/>
                  </a:lnTo>
                  <a:close/>
                </a:path>
              </a:pathLst>
            </a:custGeom>
            <a:solidFill>
              <a:srgbClr val="FFFFFF"/>
            </a:solidFill>
            <a:ln>
              <a:noFill/>
            </a:ln>
          </p:spPr>
        </p:sp>
        <p:sp>
          <p:nvSpPr>
            <p:cNvPr id="140" name="Google Shape;140;p17"/>
            <p:cNvSpPr txBox="1"/>
            <p:nvPr/>
          </p:nvSpPr>
          <p:spPr>
            <a:xfrm>
              <a:off x="0" y="-47625"/>
              <a:ext cx="1682931" cy="693621"/>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1" name="Google Shape;141;p17"/>
          <p:cNvSpPr txBox="1"/>
          <p:nvPr/>
        </p:nvSpPr>
        <p:spPr>
          <a:xfrm>
            <a:off x="11184308" y="1299192"/>
            <a:ext cx="5191344" cy="77724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1" i="0" lang="en-US" sz="4800" u="none" cap="none" strike="noStrike">
                <a:solidFill>
                  <a:srgbClr val="000000"/>
                </a:solidFill>
                <a:latin typeface="Libre Franklin"/>
                <a:ea typeface="Libre Franklin"/>
                <a:cs typeface="Libre Franklin"/>
                <a:sym typeface="Libre Franklin"/>
              </a:rPr>
              <a:t>Who we are?</a:t>
            </a:r>
            <a:endParaRPr/>
          </a:p>
        </p:txBody>
      </p:sp>
      <p:sp>
        <p:nvSpPr>
          <p:cNvPr id="142" name="Google Shape;142;p17"/>
          <p:cNvSpPr txBox="1"/>
          <p:nvPr/>
        </p:nvSpPr>
        <p:spPr>
          <a:xfrm>
            <a:off x="11184308" y="2087498"/>
            <a:ext cx="5760000" cy="3231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US" sz="2100" u="none" cap="none" strike="noStrike">
                <a:solidFill>
                  <a:srgbClr val="000000"/>
                </a:solidFill>
                <a:latin typeface="DM Sans"/>
                <a:ea typeface="DM Sans"/>
                <a:cs typeface="DM Sans"/>
                <a:sym typeface="DM Sans"/>
              </a:rPr>
              <a:t>Briefly elaborate on what you want to discuss. </a:t>
            </a:r>
            <a:endParaRPr/>
          </a:p>
        </p:txBody>
      </p:sp>
      <p:grpSp>
        <p:nvGrpSpPr>
          <p:cNvPr id="143" name="Google Shape;143;p17"/>
          <p:cNvGrpSpPr/>
          <p:nvPr/>
        </p:nvGrpSpPr>
        <p:grpSpPr>
          <a:xfrm>
            <a:off x="1028700" y="4962674"/>
            <a:ext cx="6389880" cy="2633591"/>
            <a:chOff x="0" y="-47625"/>
            <a:chExt cx="1682931" cy="693621"/>
          </a:xfrm>
        </p:grpSpPr>
        <p:sp>
          <p:nvSpPr>
            <p:cNvPr id="144" name="Google Shape;144;p17"/>
            <p:cNvSpPr/>
            <p:nvPr/>
          </p:nvSpPr>
          <p:spPr>
            <a:xfrm>
              <a:off x="0" y="0"/>
              <a:ext cx="1682931" cy="645996"/>
            </a:xfrm>
            <a:custGeom>
              <a:rect b="b" l="l" r="r" t="t"/>
              <a:pathLst>
                <a:path extrusionOk="0" h="645996" w="1682931">
                  <a:moveTo>
                    <a:pt x="0" y="0"/>
                  </a:moveTo>
                  <a:lnTo>
                    <a:pt x="1682931" y="0"/>
                  </a:lnTo>
                  <a:lnTo>
                    <a:pt x="1682931" y="645996"/>
                  </a:lnTo>
                  <a:lnTo>
                    <a:pt x="0" y="645996"/>
                  </a:lnTo>
                  <a:close/>
                </a:path>
              </a:pathLst>
            </a:custGeom>
            <a:solidFill>
              <a:srgbClr val="FFFFFF"/>
            </a:solidFill>
            <a:ln>
              <a:noFill/>
            </a:ln>
          </p:spPr>
        </p:sp>
        <p:sp>
          <p:nvSpPr>
            <p:cNvPr id="145" name="Google Shape;145;p17"/>
            <p:cNvSpPr txBox="1"/>
            <p:nvPr/>
          </p:nvSpPr>
          <p:spPr>
            <a:xfrm>
              <a:off x="0" y="-47625"/>
              <a:ext cx="1682931" cy="693621"/>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6" name="Google Shape;146;p17"/>
          <p:cNvSpPr txBox="1"/>
          <p:nvPr/>
        </p:nvSpPr>
        <p:spPr>
          <a:xfrm>
            <a:off x="1343588" y="5413992"/>
            <a:ext cx="5191344" cy="77724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1" i="0" lang="en-US" sz="4800" u="none" cap="none" strike="noStrike">
                <a:solidFill>
                  <a:srgbClr val="000000"/>
                </a:solidFill>
                <a:latin typeface="Libre Franklin"/>
                <a:ea typeface="Libre Franklin"/>
                <a:cs typeface="Libre Franklin"/>
                <a:sym typeface="Libre Franklin"/>
              </a:rPr>
              <a:t>What we do?</a:t>
            </a:r>
            <a:endParaRPr/>
          </a:p>
        </p:txBody>
      </p:sp>
      <p:sp>
        <p:nvSpPr>
          <p:cNvPr id="147" name="Google Shape;147;p17"/>
          <p:cNvSpPr txBox="1"/>
          <p:nvPr/>
        </p:nvSpPr>
        <p:spPr>
          <a:xfrm>
            <a:off x="1343588" y="6202298"/>
            <a:ext cx="5760000" cy="3231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US" sz="2100" u="none" cap="none" strike="noStrike">
                <a:solidFill>
                  <a:srgbClr val="000000"/>
                </a:solidFill>
                <a:latin typeface="DM Sans"/>
                <a:ea typeface="DM Sans"/>
                <a:cs typeface="DM Sans"/>
                <a:sym typeface="DM Sans"/>
              </a:rPr>
              <a:t>Briefly elaborate on what you want to discuss.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id="152" name="Google Shape;152;p18"/>
          <p:cNvPicPr preferRelativeResize="0"/>
          <p:nvPr/>
        </p:nvPicPr>
        <p:blipFill>
          <a:blip r:embed="rId3">
            <a:alphaModFix/>
          </a:blip>
          <a:stretch>
            <a:fillRect/>
          </a:stretch>
        </p:blipFill>
        <p:spPr>
          <a:xfrm>
            <a:off x="1028700" y="1030381"/>
            <a:ext cx="16230600" cy="8226238"/>
          </a:xfrm>
          <a:prstGeom prst="rect">
            <a:avLst/>
          </a:prstGeom>
          <a:noFill/>
          <a:ln>
            <a:noFill/>
          </a:ln>
        </p:spPr>
      </p:pic>
      <p:cxnSp>
        <p:nvCxnSpPr>
          <p:cNvPr id="153" name="Google Shape;153;p18"/>
          <p:cNvCxnSpPr/>
          <p:nvPr/>
        </p:nvCxnSpPr>
        <p:spPr>
          <a:xfrm>
            <a:off x="1028700" y="642815"/>
            <a:ext cx="16230600" cy="0"/>
          </a:xfrm>
          <a:prstGeom prst="straightConnector1">
            <a:avLst/>
          </a:prstGeom>
          <a:noFill/>
          <a:ln cap="flat" cmpd="sng" w="38100">
            <a:solidFill>
              <a:srgbClr val="000000"/>
            </a:solidFill>
            <a:prstDash val="solid"/>
            <a:round/>
            <a:headEnd len="sm" w="sm" type="none"/>
            <a:tailEnd len="sm" w="sm" type="none"/>
          </a:ln>
        </p:spPr>
      </p:cxnSp>
      <p:grpSp>
        <p:nvGrpSpPr>
          <p:cNvPr id="154" name="Google Shape;154;p18"/>
          <p:cNvGrpSpPr/>
          <p:nvPr/>
        </p:nvGrpSpPr>
        <p:grpSpPr>
          <a:xfrm>
            <a:off x="5115188" y="4047098"/>
            <a:ext cx="8057624" cy="2011978"/>
            <a:chOff x="0" y="-47625"/>
            <a:chExt cx="2122173" cy="529904"/>
          </a:xfrm>
        </p:grpSpPr>
        <p:sp>
          <p:nvSpPr>
            <p:cNvPr id="155" name="Google Shape;155;p18"/>
            <p:cNvSpPr/>
            <p:nvPr/>
          </p:nvSpPr>
          <p:spPr>
            <a:xfrm>
              <a:off x="0" y="0"/>
              <a:ext cx="2122173" cy="482279"/>
            </a:xfrm>
            <a:custGeom>
              <a:rect b="b" l="l" r="r" t="t"/>
              <a:pathLst>
                <a:path extrusionOk="0" h="482279" w="2122173">
                  <a:moveTo>
                    <a:pt x="0" y="0"/>
                  </a:moveTo>
                  <a:lnTo>
                    <a:pt x="2122173" y="0"/>
                  </a:lnTo>
                  <a:lnTo>
                    <a:pt x="2122173" y="482279"/>
                  </a:lnTo>
                  <a:lnTo>
                    <a:pt x="0" y="482279"/>
                  </a:lnTo>
                  <a:close/>
                </a:path>
              </a:pathLst>
            </a:custGeom>
            <a:solidFill>
              <a:srgbClr val="FFFFFF"/>
            </a:solidFill>
            <a:ln>
              <a:noFill/>
            </a:ln>
          </p:spPr>
        </p:sp>
        <p:sp>
          <p:nvSpPr>
            <p:cNvPr id="156" name="Google Shape;156;p18"/>
            <p:cNvSpPr txBox="1"/>
            <p:nvPr/>
          </p:nvSpPr>
          <p:spPr>
            <a:xfrm>
              <a:off x="0" y="-47625"/>
              <a:ext cx="2122173" cy="529904"/>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7" name="Google Shape;157;p18"/>
          <p:cNvSpPr txBox="1"/>
          <p:nvPr/>
        </p:nvSpPr>
        <p:spPr>
          <a:xfrm>
            <a:off x="5614087" y="4425568"/>
            <a:ext cx="7059900" cy="13998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9094" u="none" cap="none" strike="noStrike">
                <a:solidFill>
                  <a:srgbClr val="000000"/>
                </a:solidFill>
                <a:latin typeface="Libre Franklin SemiBold"/>
                <a:ea typeface="Libre Franklin SemiBold"/>
                <a:cs typeface="Libre Franklin SemiBold"/>
                <a:sym typeface="Libre Franklin SemiBold"/>
              </a:rPr>
              <a:t>Our Projects</a:t>
            </a:r>
            <a:endParaRPr/>
          </a:p>
        </p:txBody>
      </p:sp>
      <p:sp>
        <p:nvSpPr>
          <p:cNvPr id="158" name="Google Shape;158;p18"/>
          <p:cNvSpPr txBox="1"/>
          <p:nvPr/>
        </p:nvSpPr>
        <p:spPr>
          <a:xfrm>
            <a:off x="1219200" y="8765444"/>
            <a:ext cx="5780724"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Libre Franklin"/>
                <a:ea typeface="Libre Franklin"/>
                <a:cs typeface="Libre Franklin"/>
                <a:sym typeface="Libre Franklin"/>
              </a:rPr>
              <a:t>A Presentation</a:t>
            </a:r>
            <a:endParaRPr/>
          </a:p>
        </p:txBody>
      </p:sp>
      <p:sp>
        <p:nvSpPr>
          <p:cNvPr id="159" name="Google Shape;159;p18"/>
          <p:cNvSpPr txBox="1"/>
          <p:nvPr/>
        </p:nvSpPr>
        <p:spPr>
          <a:xfrm>
            <a:off x="11288076" y="8765444"/>
            <a:ext cx="5780724"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FFFFFF"/>
                </a:solidFill>
                <a:latin typeface="Libre Franklin"/>
                <a:ea typeface="Libre Franklin"/>
                <a:cs typeface="Libre Franklin"/>
                <a:sym typeface="Libre Franklin"/>
              </a:rPr>
              <a:t>02/06/2024</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id="164" name="Google Shape;164;p19"/>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165" name="Google Shape;165;p19"/>
          <p:cNvSpPr txBox="1"/>
          <p:nvPr/>
        </p:nvSpPr>
        <p:spPr>
          <a:xfrm>
            <a:off x="8901732" y="8197849"/>
            <a:ext cx="8357568" cy="1060451"/>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8000" u="none" cap="none" strike="noStrike">
                <a:solidFill>
                  <a:srgbClr val="FFFFFF"/>
                </a:solidFill>
                <a:latin typeface="Libre Franklin SemiBold"/>
                <a:ea typeface="Libre Franklin SemiBold"/>
                <a:cs typeface="Libre Franklin SemiBold"/>
                <a:sym typeface="Libre Franklin SemiBold"/>
              </a:rPr>
              <a:t>Case One</a:t>
            </a:r>
            <a:endParaRPr/>
          </a:p>
        </p:txBody>
      </p:sp>
      <p:grpSp>
        <p:nvGrpSpPr>
          <p:cNvPr id="166" name="Google Shape;166;p19"/>
          <p:cNvGrpSpPr/>
          <p:nvPr/>
        </p:nvGrpSpPr>
        <p:grpSpPr>
          <a:xfrm>
            <a:off x="13050099" y="847874"/>
            <a:ext cx="4209201" cy="3689201"/>
            <a:chOff x="0" y="-47625"/>
            <a:chExt cx="1108596" cy="971641"/>
          </a:xfrm>
        </p:grpSpPr>
        <p:sp>
          <p:nvSpPr>
            <p:cNvPr id="167" name="Google Shape;167;p19"/>
            <p:cNvSpPr/>
            <p:nvPr/>
          </p:nvSpPr>
          <p:spPr>
            <a:xfrm>
              <a:off x="0" y="0"/>
              <a:ext cx="1108596" cy="924016"/>
            </a:xfrm>
            <a:custGeom>
              <a:rect b="b" l="l" r="r" t="t"/>
              <a:pathLst>
                <a:path extrusionOk="0" h="924016" w="1108596">
                  <a:moveTo>
                    <a:pt x="0" y="0"/>
                  </a:moveTo>
                  <a:lnTo>
                    <a:pt x="1108596" y="0"/>
                  </a:lnTo>
                  <a:lnTo>
                    <a:pt x="1108596" y="924016"/>
                  </a:lnTo>
                  <a:lnTo>
                    <a:pt x="0" y="924016"/>
                  </a:lnTo>
                  <a:close/>
                </a:path>
              </a:pathLst>
            </a:custGeom>
            <a:solidFill>
              <a:srgbClr val="FFFFFF"/>
            </a:solidFill>
            <a:ln>
              <a:noFill/>
            </a:ln>
          </p:spPr>
        </p:sp>
        <p:sp>
          <p:nvSpPr>
            <p:cNvPr id="168" name="Google Shape;168;p19"/>
            <p:cNvSpPr txBox="1"/>
            <p:nvPr/>
          </p:nvSpPr>
          <p:spPr>
            <a:xfrm>
              <a:off x="0" y="-47625"/>
              <a:ext cx="1108596" cy="971641"/>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9" name="Google Shape;169;p19"/>
          <p:cNvSpPr txBox="1"/>
          <p:nvPr/>
        </p:nvSpPr>
        <p:spPr>
          <a:xfrm>
            <a:off x="13418648" y="1353185"/>
            <a:ext cx="3472200" cy="2826000"/>
          </a:xfrm>
          <a:prstGeom prst="rect">
            <a:avLst/>
          </a:prstGeom>
          <a:noFill/>
          <a:ln>
            <a:noFill/>
          </a:ln>
        </p:spPr>
        <p:txBody>
          <a:bodyPr anchorCtr="0" anchor="t" bIns="0" lIns="0" spcFirstLastPara="1" rIns="0" wrap="square" tIns="0">
            <a:spAutoFit/>
          </a:bodyPr>
          <a:lstStyle/>
          <a:p>
            <a:pPr indent="0" lvl="1" marL="0" marR="0" rtl="0" algn="just">
              <a:lnSpc>
                <a:spcPct val="115000"/>
              </a:lnSpc>
              <a:spcBef>
                <a:spcPts val="0"/>
              </a:spcBef>
              <a:spcAft>
                <a:spcPts val="0"/>
              </a:spcAft>
              <a:buNone/>
            </a:pPr>
            <a:r>
              <a:rPr b="0" i="0" lang="en-US" sz="1800" u="none" cap="none" strike="noStrike">
                <a:solidFill>
                  <a:srgbClr val="000000"/>
                </a:solidFill>
                <a:latin typeface="DM Sans"/>
                <a:ea typeface="DM Sans"/>
                <a:cs typeface="DM Sans"/>
                <a:sym typeface="DM Sans"/>
              </a:rPr>
              <a:t>Prentations are communication tools that can be used as demonstrations, lectures, speeches, reports, and more. It is mostly presented before an audience. It serves a variety of purposes, making presentations powerful tools for convincing and teaching.</a:t>
            </a:r>
            <a:endParaRPr/>
          </a:p>
        </p:txBody>
      </p:sp>
      <p:cxnSp>
        <p:nvCxnSpPr>
          <p:cNvPr id="170" name="Google Shape;170;p19"/>
          <p:cNvCxnSpPr/>
          <p:nvPr/>
        </p:nvCxnSpPr>
        <p:spPr>
          <a:xfrm>
            <a:off x="1028700" y="642815"/>
            <a:ext cx="16230600" cy="0"/>
          </a:xfrm>
          <a:prstGeom prst="straightConnector1">
            <a:avLst/>
          </a:prstGeom>
          <a:noFill/>
          <a:ln cap="flat" cmpd="sng" w="38100">
            <a:solidFill>
              <a:srgbClr val="FFFFFF"/>
            </a:solidFill>
            <a:prstDash val="solid"/>
            <a:round/>
            <a:headEnd len="sm" w="sm" type="none"/>
            <a:tailEnd len="sm" w="sm" type="none"/>
          </a:ln>
        </p:spPr>
      </p:cxnSp>
      <p:grpSp>
        <p:nvGrpSpPr>
          <p:cNvPr id="171" name="Google Shape;171;p19"/>
          <p:cNvGrpSpPr/>
          <p:nvPr/>
        </p:nvGrpSpPr>
        <p:grpSpPr>
          <a:xfrm>
            <a:off x="1028700" y="6920172"/>
            <a:ext cx="9257947" cy="2338128"/>
            <a:chOff x="0" y="-47625"/>
            <a:chExt cx="2438307" cy="615803"/>
          </a:xfrm>
        </p:grpSpPr>
        <p:sp>
          <p:nvSpPr>
            <p:cNvPr id="172" name="Google Shape;172;p19"/>
            <p:cNvSpPr/>
            <p:nvPr/>
          </p:nvSpPr>
          <p:spPr>
            <a:xfrm>
              <a:off x="0" y="0"/>
              <a:ext cx="2438307" cy="568178"/>
            </a:xfrm>
            <a:custGeom>
              <a:rect b="b" l="l" r="r" t="t"/>
              <a:pathLst>
                <a:path extrusionOk="0" h="568178" w="2438307">
                  <a:moveTo>
                    <a:pt x="0" y="0"/>
                  </a:moveTo>
                  <a:lnTo>
                    <a:pt x="2438307" y="0"/>
                  </a:lnTo>
                  <a:lnTo>
                    <a:pt x="2438307" y="568178"/>
                  </a:lnTo>
                  <a:lnTo>
                    <a:pt x="0" y="568178"/>
                  </a:lnTo>
                  <a:close/>
                </a:path>
              </a:pathLst>
            </a:custGeom>
            <a:solidFill>
              <a:srgbClr val="FFFFFF"/>
            </a:solidFill>
            <a:ln>
              <a:noFill/>
            </a:ln>
          </p:spPr>
        </p:sp>
        <p:sp>
          <p:nvSpPr>
            <p:cNvPr id="173" name="Google Shape;173;p19"/>
            <p:cNvSpPr txBox="1"/>
            <p:nvPr/>
          </p:nvSpPr>
          <p:spPr>
            <a:xfrm>
              <a:off x="0" y="-47625"/>
              <a:ext cx="2438307" cy="61580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4" name="Google Shape;174;p19"/>
          <p:cNvSpPr txBox="1"/>
          <p:nvPr/>
        </p:nvSpPr>
        <p:spPr>
          <a:xfrm>
            <a:off x="1317841" y="7378597"/>
            <a:ext cx="8679600" cy="1551600"/>
          </a:xfrm>
          <a:prstGeom prst="rect">
            <a:avLst/>
          </a:prstGeom>
          <a:noFill/>
          <a:ln>
            <a:noFill/>
          </a:ln>
        </p:spPr>
        <p:txBody>
          <a:bodyPr anchorCtr="0" anchor="t" bIns="0" lIns="0" spcFirstLastPara="1" rIns="0" wrap="square" tIns="0">
            <a:spAutoFit/>
          </a:bodyPr>
          <a:lstStyle/>
          <a:p>
            <a:pPr indent="0" lvl="1" marL="0" marR="0" rtl="0" algn="just">
              <a:lnSpc>
                <a:spcPct val="115000"/>
              </a:lnSpc>
              <a:spcBef>
                <a:spcPts val="0"/>
              </a:spcBef>
              <a:spcAft>
                <a:spcPts val="0"/>
              </a:spcAft>
              <a:buNone/>
            </a:pPr>
            <a:r>
              <a:rPr b="0" i="0" lang="en-US" sz="1800" u="none" cap="none" strike="noStrike">
                <a:solidFill>
                  <a:srgbClr val="000000"/>
                </a:solidFill>
                <a:latin typeface="DM Sans"/>
                <a:ea typeface="DM Sans"/>
                <a:cs typeface="DM Sans"/>
                <a:sym typeface="DM Sans"/>
              </a:rPr>
              <a:t>Lorem ipsum dolor sit amet, consectetur adipiscing elit, sed do eiusmod tempor incididunt ut labore et dolore magna aliqua. Tortor at risus viverra adipiscing at in tellus integer. Tortor vitae purus faucibus ornare suspendisse sed nisi lacus sed. Aliquam etiam erat velit scelerisque in dictum non. Tempus imperdiet nulla malesuada pellentesque. Nunc consequat interdum.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id="179" name="Google Shape;179;p20"/>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180" name="Google Shape;180;p20"/>
          <p:cNvSpPr txBox="1"/>
          <p:nvPr/>
        </p:nvSpPr>
        <p:spPr>
          <a:xfrm>
            <a:off x="10679459" y="1181100"/>
            <a:ext cx="6579841" cy="1060451"/>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8000" u="none" cap="none" strike="noStrike">
                <a:solidFill>
                  <a:srgbClr val="FFFFFF"/>
                </a:solidFill>
                <a:latin typeface="Libre Franklin SemiBold"/>
                <a:ea typeface="Libre Franklin SemiBold"/>
                <a:cs typeface="Libre Franklin SemiBold"/>
                <a:sym typeface="Libre Franklin SemiBold"/>
              </a:rPr>
              <a:t>CaseTwo </a:t>
            </a:r>
            <a:endParaRPr/>
          </a:p>
        </p:txBody>
      </p:sp>
      <p:grpSp>
        <p:nvGrpSpPr>
          <p:cNvPr id="181" name="Google Shape;181;p20"/>
          <p:cNvGrpSpPr/>
          <p:nvPr/>
        </p:nvGrpSpPr>
        <p:grpSpPr>
          <a:xfrm>
            <a:off x="1028700" y="847874"/>
            <a:ext cx="4209201" cy="3689201"/>
            <a:chOff x="0" y="-47625"/>
            <a:chExt cx="1108596" cy="971641"/>
          </a:xfrm>
        </p:grpSpPr>
        <p:sp>
          <p:nvSpPr>
            <p:cNvPr id="182" name="Google Shape;182;p20"/>
            <p:cNvSpPr/>
            <p:nvPr/>
          </p:nvSpPr>
          <p:spPr>
            <a:xfrm>
              <a:off x="0" y="0"/>
              <a:ext cx="1108596" cy="924016"/>
            </a:xfrm>
            <a:custGeom>
              <a:rect b="b" l="l" r="r" t="t"/>
              <a:pathLst>
                <a:path extrusionOk="0" h="924016" w="1108596">
                  <a:moveTo>
                    <a:pt x="0" y="0"/>
                  </a:moveTo>
                  <a:lnTo>
                    <a:pt x="1108596" y="0"/>
                  </a:lnTo>
                  <a:lnTo>
                    <a:pt x="1108596" y="924016"/>
                  </a:lnTo>
                  <a:lnTo>
                    <a:pt x="0" y="924016"/>
                  </a:lnTo>
                  <a:close/>
                </a:path>
              </a:pathLst>
            </a:custGeom>
            <a:solidFill>
              <a:srgbClr val="FFFFFF"/>
            </a:solidFill>
            <a:ln>
              <a:noFill/>
            </a:ln>
          </p:spPr>
        </p:sp>
        <p:sp>
          <p:nvSpPr>
            <p:cNvPr id="183" name="Google Shape;183;p20"/>
            <p:cNvSpPr txBox="1"/>
            <p:nvPr/>
          </p:nvSpPr>
          <p:spPr>
            <a:xfrm>
              <a:off x="0" y="-47625"/>
              <a:ext cx="1108596" cy="971641"/>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4" name="Google Shape;184;p20"/>
          <p:cNvSpPr txBox="1"/>
          <p:nvPr/>
        </p:nvSpPr>
        <p:spPr>
          <a:xfrm>
            <a:off x="1397250" y="1353185"/>
            <a:ext cx="3472200" cy="2826000"/>
          </a:xfrm>
          <a:prstGeom prst="rect">
            <a:avLst/>
          </a:prstGeom>
          <a:noFill/>
          <a:ln>
            <a:noFill/>
          </a:ln>
        </p:spPr>
        <p:txBody>
          <a:bodyPr anchorCtr="0" anchor="t" bIns="0" lIns="0" spcFirstLastPara="1" rIns="0" wrap="square" tIns="0">
            <a:spAutoFit/>
          </a:bodyPr>
          <a:lstStyle/>
          <a:p>
            <a:pPr indent="0" lvl="1" marL="0" marR="0" rtl="0" algn="just">
              <a:lnSpc>
                <a:spcPct val="115000"/>
              </a:lnSpc>
              <a:spcBef>
                <a:spcPts val="0"/>
              </a:spcBef>
              <a:spcAft>
                <a:spcPts val="0"/>
              </a:spcAft>
              <a:buNone/>
            </a:pPr>
            <a:r>
              <a:rPr lang="en-US" sz="1800">
                <a:latin typeface="DM Sans"/>
                <a:ea typeface="DM Sans"/>
                <a:cs typeface="DM Sans"/>
                <a:sym typeface="DM Sans"/>
              </a:rPr>
              <a:t>Presentations</a:t>
            </a:r>
            <a:r>
              <a:rPr b="0" i="0" lang="en-US" sz="1800" u="none" cap="none" strike="noStrike">
                <a:solidFill>
                  <a:srgbClr val="000000"/>
                </a:solidFill>
                <a:latin typeface="DM Sans"/>
                <a:ea typeface="DM Sans"/>
                <a:cs typeface="DM Sans"/>
                <a:sym typeface="DM Sans"/>
              </a:rPr>
              <a:t> are communication tools that can be used as demonstrations, lectures, speeches, reports, and more. It is mostly presented before an audience. It serves a variety of purposes, making presentations powerful tools for convincing and teaching.</a:t>
            </a:r>
            <a:endParaRPr/>
          </a:p>
        </p:txBody>
      </p:sp>
      <p:cxnSp>
        <p:nvCxnSpPr>
          <p:cNvPr id="185" name="Google Shape;185;p20"/>
          <p:cNvCxnSpPr/>
          <p:nvPr/>
        </p:nvCxnSpPr>
        <p:spPr>
          <a:xfrm>
            <a:off x="1028700" y="642815"/>
            <a:ext cx="16230600" cy="0"/>
          </a:xfrm>
          <a:prstGeom prst="straightConnector1">
            <a:avLst/>
          </a:prstGeom>
          <a:noFill/>
          <a:ln cap="flat" cmpd="sng" w="38100">
            <a:solidFill>
              <a:srgbClr val="FFFFFF"/>
            </a:solidFill>
            <a:prstDash val="solid"/>
            <a:round/>
            <a:headEnd len="sm" w="sm" type="none"/>
            <a:tailEnd len="sm" w="sm" type="none"/>
          </a:ln>
        </p:spPr>
      </p:cxnSp>
      <p:grpSp>
        <p:nvGrpSpPr>
          <p:cNvPr id="186" name="Google Shape;186;p20"/>
          <p:cNvGrpSpPr/>
          <p:nvPr/>
        </p:nvGrpSpPr>
        <p:grpSpPr>
          <a:xfrm>
            <a:off x="8001353" y="6920172"/>
            <a:ext cx="9257947" cy="2338128"/>
            <a:chOff x="0" y="-47625"/>
            <a:chExt cx="2438307" cy="615803"/>
          </a:xfrm>
        </p:grpSpPr>
        <p:sp>
          <p:nvSpPr>
            <p:cNvPr id="187" name="Google Shape;187;p20"/>
            <p:cNvSpPr/>
            <p:nvPr/>
          </p:nvSpPr>
          <p:spPr>
            <a:xfrm>
              <a:off x="0" y="0"/>
              <a:ext cx="2438307" cy="568178"/>
            </a:xfrm>
            <a:custGeom>
              <a:rect b="b" l="l" r="r" t="t"/>
              <a:pathLst>
                <a:path extrusionOk="0" h="568178" w="2438307">
                  <a:moveTo>
                    <a:pt x="0" y="0"/>
                  </a:moveTo>
                  <a:lnTo>
                    <a:pt x="2438307" y="0"/>
                  </a:lnTo>
                  <a:lnTo>
                    <a:pt x="2438307" y="568178"/>
                  </a:lnTo>
                  <a:lnTo>
                    <a:pt x="0" y="568178"/>
                  </a:lnTo>
                  <a:close/>
                </a:path>
              </a:pathLst>
            </a:custGeom>
            <a:solidFill>
              <a:srgbClr val="FFFFFF"/>
            </a:solidFill>
            <a:ln>
              <a:noFill/>
            </a:ln>
          </p:spPr>
        </p:sp>
        <p:sp>
          <p:nvSpPr>
            <p:cNvPr id="188" name="Google Shape;188;p20"/>
            <p:cNvSpPr txBox="1"/>
            <p:nvPr/>
          </p:nvSpPr>
          <p:spPr>
            <a:xfrm>
              <a:off x="0" y="-47625"/>
              <a:ext cx="2438307" cy="61580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9" name="Google Shape;189;p20"/>
          <p:cNvSpPr txBox="1"/>
          <p:nvPr/>
        </p:nvSpPr>
        <p:spPr>
          <a:xfrm>
            <a:off x="8290494" y="7378597"/>
            <a:ext cx="8679600" cy="1551600"/>
          </a:xfrm>
          <a:prstGeom prst="rect">
            <a:avLst/>
          </a:prstGeom>
          <a:noFill/>
          <a:ln>
            <a:noFill/>
          </a:ln>
        </p:spPr>
        <p:txBody>
          <a:bodyPr anchorCtr="0" anchor="t" bIns="0" lIns="0" spcFirstLastPara="1" rIns="0" wrap="square" tIns="0">
            <a:spAutoFit/>
          </a:bodyPr>
          <a:lstStyle/>
          <a:p>
            <a:pPr indent="0" lvl="1" marL="0" marR="0" rtl="0" algn="just">
              <a:lnSpc>
                <a:spcPct val="115000"/>
              </a:lnSpc>
              <a:spcBef>
                <a:spcPts val="0"/>
              </a:spcBef>
              <a:spcAft>
                <a:spcPts val="0"/>
              </a:spcAft>
              <a:buNone/>
            </a:pPr>
            <a:r>
              <a:rPr b="0" i="0" lang="en-US" sz="1800" u="none" cap="none" strike="noStrike">
                <a:solidFill>
                  <a:srgbClr val="000000"/>
                </a:solidFill>
                <a:latin typeface="DM Sans"/>
                <a:ea typeface="DM Sans"/>
                <a:cs typeface="DM Sans"/>
                <a:sym typeface="DM Sans"/>
              </a:rPr>
              <a:t>Lorem ipsum dolor sit amet, consectetur adipiscing elit, sed do eiusmod tempor incididunt ut labore et dolore magna aliqua. Tortor at risus viverra adipiscing at in tellus integer. Tortor vitae purus faucibus ornare suspendisse sed nisi lacus sed. Aliquam etiam erat velit scelerisque in dictum non. Tempus imperdiet nulla malesuada pellentesque. Nunc consequat interdum.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id="194" name="Google Shape;194;p21"/>
          <p:cNvPicPr preferRelativeResize="0"/>
          <p:nvPr/>
        </p:nvPicPr>
        <p:blipFill>
          <a:blip r:embed="rId3">
            <a:alphaModFix/>
          </a:blip>
          <a:stretch>
            <a:fillRect/>
          </a:stretch>
        </p:blipFill>
        <p:spPr>
          <a:xfrm>
            <a:off x="8796200" y="1028700"/>
            <a:ext cx="8463099" cy="3578102"/>
          </a:xfrm>
          <a:prstGeom prst="rect">
            <a:avLst/>
          </a:prstGeom>
          <a:noFill/>
          <a:ln>
            <a:noFill/>
          </a:ln>
        </p:spPr>
      </p:pic>
      <p:pic>
        <p:nvPicPr>
          <p:cNvPr id="195" name="Google Shape;195;p21"/>
          <p:cNvPicPr preferRelativeResize="0"/>
          <p:nvPr/>
        </p:nvPicPr>
        <p:blipFill>
          <a:blip r:embed="rId4">
            <a:alphaModFix/>
          </a:blip>
          <a:stretch>
            <a:fillRect/>
          </a:stretch>
        </p:blipFill>
        <p:spPr>
          <a:xfrm>
            <a:off x="8796200" y="5300790"/>
            <a:ext cx="4997624" cy="3957509"/>
          </a:xfrm>
          <a:prstGeom prst="rect">
            <a:avLst/>
          </a:prstGeom>
          <a:noFill/>
          <a:ln>
            <a:noFill/>
          </a:ln>
        </p:spPr>
      </p:pic>
      <p:pic>
        <p:nvPicPr>
          <p:cNvPr id="196" name="Google Shape;196;p21"/>
          <p:cNvPicPr preferRelativeResize="0"/>
          <p:nvPr/>
        </p:nvPicPr>
        <p:blipFill>
          <a:blip r:embed="rId5">
            <a:alphaModFix/>
          </a:blip>
          <a:stretch>
            <a:fillRect/>
          </a:stretch>
        </p:blipFill>
        <p:spPr>
          <a:xfrm>
            <a:off x="14620050" y="5299425"/>
            <a:ext cx="2639250" cy="3958874"/>
          </a:xfrm>
          <a:prstGeom prst="rect">
            <a:avLst/>
          </a:prstGeom>
          <a:noFill/>
          <a:ln>
            <a:noFill/>
          </a:ln>
        </p:spPr>
      </p:pic>
      <p:pic>
        <p:nvPicPr>
          <p:cNvPr id="197" name="Google Shape;197;p21"/>
          <p:cNvPicPr preferRelativeResize="0"/>
          <p:nvPr/>
        </p:nvPicPr>
        <p:blipFill>
          <a:blip r:embed="rId6">
            <a:alphaModFix/>
          </a:blip>
          <a:stretch>
            <a:fillRect/>
          </a:stretch>
        </p:blipFill>
        <p:spPr>
          <a:xfrm>
            <a:off x="1028700" y="2621584"/>
            <a:ext cx="6941274" cy="6636716"/>
          </a:xfrm>
          <a:prstGeom prst="rect">
            <a:avLst/>
          </a:prstGeom>
          <a:noFill/>
          <a:ln>
            <a:noFill/>
          </a:ln>
        </p:spPr>
      </p:pic>
      <p:cxnSp>
        <p:nvCxnSpPr>
          <p:cNvPr id="198" name="Google Shape;198;p21"/>
          <p:cNvCxnSpPr/>
          <p:nvPr/>
        </p:nvCxnSpPr>
        <p:spPr>
          <a:xfrm>
            <a:off x="1028700" y="642815"/>
            <a:ext cx="16230600" cy="0"/>
          </a:xfrm>
          <a:prstGeom prst="straightConnector1">
            <a:avLst/>
          </a:prstGeom>
          <a:noFill/>
          <a:ln cap="flat" cmpd="sng" w="38100">
            <a:solidFill>
              <a:srgbClr val="000000"/>
            </a:solidFill>
            <a:prstDash val="solid"/>
            <a:round/>
            <a:headEnd len="sm" w="sm" type="none"/>
            <a:tailEnd len="sm" w="sm" type="none"/>
          </a:ln>
        </p:spPr>
      </p:cxnSp>
      <p:sp>
        <p:nvSpPr>
          <p:cNvPr id="199" name="Google Shape;199;p21"/>
          <p:cNvSpPr txBox="1"/>
          <p:nvPr/>
        </p:nvSpPr>
        <p:spPr>
          <a:xfrm>
            <a:off x="1028700" y="1181100"/>
            <a:ext cx="7125010" cy="106045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8000" u="none" cap="none" strike="noStrike">
                <a:solidFill>
                  <a:srgbClr val="000000"/>
                </a:solidFill>
                <a:latin typeface="Libre Franklin"/>
                <a:ea typeface="Libre Franklin"/>
                <a:cs typeface="Libre Franklin"/>
                <a:sym typeface="Libre Franklin"/>
              </a:rPr>
              <a:t>Gallery Image</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