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DM Sans"/>
      <p:bold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font" Target="fonts/DMSans-boldItalic.fntdata"/><Relationship Id="rId12" Type="http://schemas.openxmlformats.org/officeDocument/2006/relationships/slide" Target="slides/slide7.xml"/><Relationship Id="rId23" Type="http://schemas.openxmlformats.org/officeDocument/2006/relationships/font" Target="fonts/DMSans-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6.png"/><Relationship Id="rId6"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8"/>
            <a:ext cx="18288000" cy="10295947"/>
          </a:xfrm>
          <a:prstGeom prst="rect">
            <a:avLst/>
          </a:prstGeom>
          <a:noFill/>
          <a:ln>
            <a:noFill/>
          </a:ln>
        </p:spPr>
      </p:pic>
      <p:sp>
        <p:nvSpPr>
          <p:cNvPr id="85" name="Google Shape;85;p13"/>
          <p:cNvSpPr txBox="1"/>
          <p:nvPr/>
        </p:nvSpPr>
        <p:spPr>
          <a:xfrm>
            <a:off x="0" y="182563"/>
            <a:ext cx="18288000" cy="24066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0" u="none" cap="none" strike="noStrike">
                <a:solidFill>
                  <a:srgbClr val="FFFFFF"/>
                </a:solidFill>
                <a:latin typeface="DM Sans"/>
                <a:ea typeface="DM Sans"/>
                <a:cs typeface="DM Sans"/>
                <a:sym typeface="DM Sans"/>
              </a:rPr>
              <a:t>PHOTOJOURNALIST</a:t>
            </a:r>
            <a:endParaRPr/>
          </a:p>
        </p:txBody>
      </p:sp>
      <p:sp>
        <p:nvSpPr>
          <p:cNvPr id="86" name="Google Shape;86;p13"/>
          <p:cNvSpPr txBox="1"/>
          <p:nvPr/>
        </p:nvSpPr>
        <p:spPr>
          <a:xfrm>
            <a:off x="11731881" y="2143125"/>
            <a:ext cx="5811300" cy="769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1" lang="en-US" sz="5000" u="none" cap="none" strike="noStrike">
                <a:solidFill>
                  <a:srgbClr val="FFFFFF"/>
                </a:solidFill>
                <a:latin typeface="DM Sans"/>
                <a:ea typeface="DM Sans"/>
                <a:cs typeface="DM Sans"/>
                <a:sym typeface="DM Sans"/>
              </a:rPr>
              <a:t>PORTFOLIO</a:t>
            </a:r>
            <a:endParaRPr i="1"/>
          </a:p>
        </p:txBody>
      </p:sp>
      <p:sp>
        <p:nvSpPr>
          <p:cNvPr id="87" name="Google Shape;87;p13"/>
          <p:cNvSpPr txBox="1"/>
          <p:nvPr/>
        </p:nvSpPr>
        <p:spPr>
          <a:xfrm>
            <a:off x="798314" y="9191625"/>
            <a:ext cx="3508399" cy="59690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171616"/>
                </a:solidFill>
                <a:latin typeface="DM Sans"/>
                <a:ea typeface="DM Sans"/>
                <a:cs typeface="DM Sans"/>
                <a:sym typeface="DM Sans"/>
              </a:rPr>
              <a:t>Photography</a:t>
            </a:r>
            <a:endParaRPr/>
          </a:p>
        </p:txBody>
      </p:sp>
      <p:sp>
        <p:nvSpPr>
          <p:cNvPr id="88" name="Google Shape;88;p13"/>
          <p:cNvSpPr txBox="1"/>
          <p:nvPr/>
        </p:nvSpPr>
        <p:spPr>
          <a:xfrm>
            <a:off x="14316597" y="9191625"/>
            <a:ext cx="3543855" cy="596901"/>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US" sz="3499" u="none" cap="none" strike="noStrike">
                <a:solidFill>
                  <a:srgbClr val="171616"/>
                </a:solidFill>
                <a:latin typeface="DM Sans"/>
                <a:ea typeface="DM Sans"/>
                <a:cs typeface="DM Sans"/>
                <a:sym typeface="DM Sans"/>
              </a:rPr>
              <a:t>September 2035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2"/>
          <p:cNvPicPr preferRelativeResize="0"/>
          <p:nvPr/>
        </p:nvPicPr>
        <p:blipFill>
          <a:blip r:embed="rId3">
            <a:alphaModFix/>
          </a:blip>
          <a:stretch>
            <a:fillRect/>
          </a:stretch>
        </p:blipFill>
        <p:spPr>
          <a:xfrm>
            <a:off x="1821750" y="921825"/>
            <a:ext cx="7175292" cy="4044025"/>
          </a:xfrm>
          <a:prstGeom prst="rect">
            <a:avLst/>
          </a:prstGeom>
          <a:noFill/>
          <a:ln>
            <a:noFill/>
          </a:ln>
        </p:spPr>
      </p:pic>
      <p:pic>
        <p:nvPicPr>
          <p:cNvPr id="180" name="Google Shape;180;p22"/>
          <p:cNvPicPr preferRelativeResize="0"/>
          <p:nvPr/>
        </p:nvPicPr>
        <p:blipFill>
          <a:blip r:embed="rId4">
            <a:alphaModFix/>
          </a:blip>
          <a:stretch>
            <a:fillRect/>
          </a:stretch>
        </p:blipFill>
        <p:spPr>
          <a:xfrm>
            <a:off x="9282175" y="921825"/>
            <a:ext cx="7175301" cy="4044025"/>
          </a:xfrm>
          <a:prstGeom prst="rect">
            <a:avLst/>
          </a:prstGeom>
          <a:noFill/>
          <a:ln>
            <a:noFill/>
          </a:ln>
        </p:spPr>
      </p:pic>
      <p:pic>
        <p:nvPicPr>
          <p:cNvPr id="181" name="Google Shape;181;p22"/>
          <p:cNvPicPr preferRelativeResize="0"/>
          <p:nvPr/>
        </p:nvPicPr>
        <p:blipFill>
          <a:blip r:embed="rId5">
            <a:alphaModFix/>
          </a:blip>
          <a:stretch>
            <a:fillRect/>
          </a:stretch>
        </p:blipFill>
        <p:spPr>
          <a:xfrm>
            <a:off x="1821750" y="5321150"/>
            <a:ext cx="7175292" cy="4044025"/>
          </a:xfrm>
          <a:prstGeom prst="rect">
            <a:avLst/>
          </a:prstGeom>
          <a:noFill/>
          <a:ln>
            <a:noFill/>
          </a:ln>
        </p:spPr>
      </p:pic>
      <p:pic>
        <p:nvPicPr>
          <p:cNvPr id="182" name="Google Shape;182;p22"/>
          <p:cNvPicPr preferRelativeResize="0"/>
          <p:nvPr/>
        </p:nvPicPr>
        <p:blipFill>
          <a:blip r:embed="rId6">
            <a:alphaModFix/>
          </a:blip>
          <a:stretch>
            <a:fillRect/>
          </a:stretch>
        </p:blipFill>
        <p:spPr>
          <a:xfrm>
            <a:off x="9282175" y="5321150"/>
            <a:ext cx="7175301" cy="4044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1616"/>
        </a:solidFill>
      </p:bgPr>
    </p:bg>
    <p:spTree>
      <p:nvGrpSpPr>
        <p:cNvPr id="186" name="Shape 186"/>
        <p:cNvGrpSpPr/>
        <p:nvPr/>
      </p:nvGrpSpPr>
      <p:grpSpPr>
        <a:xfrm>
          <a:off x="0" y="0"/>
          <a:ext cx="0" cy="0"/>
          <a:chOff x="0" y="0"/>
          <a:chExt cx="0" cy="0"/>
        </a:xfrm>
      </p:grpSpPr>
      <p:sp>
        <p:nvSpPr>
          <p:cNvPr id="187" name="Google Shape;187;p23"/>
          <p:cNvSpPr/>
          <p:nvPr/>
        </p:nvSpPr>
        <p:spPr>
          <a:xfrm>
            <a:off x="1714884" y="2622896"/>
            <a:ext cx="1718390" cy="1718390"/>
          </a:xfrm>
          <a:custGeom>
            <a:rect b="b" l="l" r="r" t="t"/>
            <a:pathLst>
              <a:path extrusionOk="0" h="1913890" w="1913890">
                <a:moveTo>
                  <a:pt x="0" y="0"/>
                </a:moveTo>
                <a:lnTo>
                  <a:pt x="1913890" y="0"/>
                </a:lnTo>
                <a:lnTo>
                  <a:pt x="1913890" y="1913890"/>
                </a:lnTo>
                <a:lnTo>
                  <a:pt x="0" y="1913890"/>
                </a:lnTo>
                <a:close/>
              </a:path>
            </a:pathLst>
          </a:custGeom>
          <a:solidFill>
            <a:srgbClr val="FFFFFF"/>
          </a:solidFill>
          <a:ln>
            <a:noFill/>
          </a:ln>
        </p:spPr>
      </p:sp>
      <p:sp>
        <p:nvSpPr>
          <p:cNvPr id="188" name="Google Shape;188;p23"/>
          <p:cNvSpPr txBox="1"/>
          <p:nvPr/>
        </p:nvSpPr>
        <p:spPr>
          <a:xfrm>
            <a:off x="1736173" y="2884020"/>
            <a:ext cx="16758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171616"/>
                </a:solidFill>
                <a:latin typeface="DM Sans"/>
                <a:ea typeface="DM Sans"/>
                <a:cs typeface="DM Sans"/>
                <a:sym typeface="DM Sans"/>
              </a:rPr>
              <a:t>01</a:t>
            </a:r>
            <a:endParaRPr/>
          </a:p>
        </p:txBody>
      </p:sp>
      <p:sp>
        <p:nvSpPr>
          <p:cNvPr id="189" name="Google Shape;189;p23"/>
          <p:cNvSpPr txBox="1"/>
          <p:nvPr/>
        </p:nvSpPr>
        <p:spPr>
          <a:xfrm>
            <a:off x="3920822" y="2626745"/>
            <a:ext cx="4733400" cy="1643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a:t>
            </a:r>
            <a:endParaRPr/>
          </a:p>
        </p:txBody>
      </p:sp>
      <p:sp>
        <p:nvSpPr>
          <p:cNvPr id="190" name="Google Shape;190;p23"/>
          <p:cNvSpPr/>
          <p:nvPr/>
        </p:nvSpPr>
        <p:spPr>
          <a:xfrm>
            <a:off x="1714884" y="5945714"/>
            <a:ext cx="1718390" cy="1718390"/>
          </a:xfrm>
          <a:custGeom>
            <a:rect b="b" l="l" r="r" t="t"/>
            <a:pathLst>
              <a:path extrusionOk="0" h="1913890" w="1913890">
                <a:moveTo>
                  <a:pt x="0" y="0"/>
                </a:moveTo>
                <a:lnTo>
                  <a:pt x="1913890" y="0"/>
                </a:lnTo>
                <a:lnTo>
                  <a:pt x="1913890" y="1913890"/>
                </a:lnTo>
                <a:lnTo>
                  <a:pt x="0" y="1913890"/>
                </a:lnTo>
                <a:close/>
              </a:path>
            </a:pathLst>
          </a:custGeom>
          <a:solidFill>
            <a:srgbClr val="FFFFFF"/>
          </a:solidFill>
          <a:ln>
            <a:noFill/>
          </a:ln>
        </p:spPr>
      </p:sp>
      <p:sp>
        <p:nvSpPr>
          <p:cNvPr id="191" name="Google Shape;191;p23"/>
          <p:cNvSpPr txBox="1"/>
          <p:nvPr/>
        </p:nvSpPr>
        <p:spPr>
          <a:xfrm>
            <a:off x="1736173" y="6189151"/>
            <a:ext cx="16758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171616"/>
                </a:solidFill>
                <a:latin typeface="DM Sans"/>
                <a:ea typeface="DM Sans"/>
                <a:cs typeface="DM Sans"/>
                <a:sym typeface="DM Sans"/>
              </a:rPr>
              <a:t>02</a:t>
            </a:r>
            <a:endParaRPr/>
          </a:p>
        </p:txBody>
      </p:sp>
      <p:sp>
        <p:nvSpPr>
          <p:cNvPr id="192" name="Google Shape;192;p23"/>
          <p:cNvSpPr/>
          <p:nvPr/>
        </p:nvSpPr>
        <p:spPr>
          <a:xfrm>
            <a:off x="9635424" y="2622896"/>
            <a:ext cx="1718390" cy="1718390"/>
          </a:xfrm>
          <a:custGeom>
            <a:rect b="b" l="l" r="r" t="t"/>
            <a:pathLst>
              <a:path extrusionOk="0" h="1913890" w="1913890">
                <a:moveTo>
                  <a:pt x="0" y="0"/>
                </a:moveTo>
                <a:lnTo>
                  <a:pt x="1913890" y="0"/>
                </a:lnTo>
                <a:lnTo>
                  <a:pt x="1913890" y="1913890"/>
                </a:lnTo>
                <a:lnTo>
                  <a:pt x="0" y="1913890"/>
                </a:lnTo>
                <a:close/>
              </a:path>
            </a:pathLst>
          </a:custGeom>
          <a:solidFill>
            <a:srgbClr val="FFFFFF"/>
          </a:solidFill>
          <a:ln>
            <a:noFill/>
          </a:ln>
        </p:spPr>
      </p:sp>
      <p:sp>
        <p:nvSpPr>
          <p:cNvPr id="193" name="Google Shape;193;p23"/>
          <p:cNvSpPr txBox="1"/>
          <p:nvPr/>
        </p:nvSpPr>
        <p:spPr>
          <a:xfrm>
            <a:off x="9656663" y="2810795"/>
            <a:ext cx="16758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171616"/>
                </a:solidFill>
                <a:latin typeface="DM Sans"/>
                <a:ea typeface="DM Sans"/>
                <a:cs typeface="DM Sans"/>
                <a:sym typeface="DM Sans"/>
              </a:rPr>
              <a:t>03</a:t>
            </a:r>
            <a:endParaRPr/>
          </a:p>
        </p:txBody>
      </p:sp>
      <p:sp>
        <p:nvSpPr>
          <p:cNvPr id="194" name="Google Shape;194;p23"/>
          <p:cNvSpPr/>
          <p:nvPr/>
        </p:nvSpPr>
        <p:spPr>
          <a:xfrm>
            <a:off x="9635424" y="5945714"/>
            <a:ext cx="1718390" cy="1718390"/>
          </a:xfrm>
          <a:custGeom>
            <a:rect b="b" l="l" r="r" t="t"/>
            <a:pathLst>
              <a:path extrusionOk="0" h="1913890" w="1913890">
                <a:moveTo>
                  <a:pt x="0" y="0"/>
                </a:moveTo>
                <a:lnTo>
                  <a:pt x="1913890" y="0"/>
                </a:lnTo>
                <a:lnTo>
                  <a:pt x="1913890" y="1913890"/>
                </a:lnTo>
                <a:lnTo>
                  <a:pt x="0" y="1913890"/>
                </a:lnTo>
                <a:close/>
              </a:path>
            </a:pathLst>
          </a:custGeom>
          <a:solidFill>
            <a:srgbClr val="FFFFFF"/>
          </a:solidFill>
          <a:ln>
            <a:noFill/>
          </a:ln>
        </p:spPr>
      </p:sp>
      <p:sp>
        <p:nvSpPr>
          <p:cNvPr id="195" name="Google Shape;195;p23"/>
          <p:cNvSpPr txBox="1"/>
          <p:nvPr/>
        </p:nvSpPr>
        <p:spPr>
          <a:xfrm>
            <a:off x="9656663" y="6082151"/>
            <a:ext cx="16758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171616"/>
                </a:solidFill>
                <a:latin typeface="DM Sans"/>
                <a:ea typeface="DM Sans"/>
                <a:cs typeface="DM Sans"/>
                <a:sym typeface="DM Sans"/>
              </a:rPr>
              <a:t>04</a:t>
            </a:r>
            <a:endParaRPr/>
          </a:p>
        </p:txBody>
      </p:sp>
      <p:sp>
        <p:nvSpPr>
          <p:cNvPr id="196" name="Google Shape;196;p23"/>
          <p:cNvSpPr txBox="1"/>
          <p:nvPr/>
        </p:nvSpPr>
        <p:spPr>
          <a:xfrm>
            <a:off x="3920822" y="5949564"/>
            <a:ext cx="4733400" cy="1643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a:t>
            </a:r>
            <a:endParaRPr/>
          </a:p>
        </p:txBody>
      </p:sp>
      <p:sp>
        <p:nvSpPr>
          <p:cNvPr id="197" name="Google Shape;197;p23"/>
          <p:cNvSpPr txBox="1"/>
          <p:nvPr/>
        </p:nvSpPr>
        <p:spPr>
          <a:xfrm>
            <a:off x="11839589" y="2678220"/>
            <a:ext cx="4733400" cy="1643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a:t>
            </a:r>
            <a:endParaRPr/>
          </a:p>
        </p:txBody>
      </p:sp>
      <p:sp>
        <p:nvSpPr>
          <p:cNvPr id="198" name="Google Shape;198;p23"/>
          <p:cNvSpPr txBox="1"/>
          <p:nvPr/>
        </p:nvSpPr>
        <p:spPr>
          <a:xfrm>
            <a:off x="11839589" y="5898089"/>
            <a:ext cx="4733400" cy="1643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4"/>
          <p:cNvPicPr preferRelativeResize="0"/>
          <p:nvPr/>
        </p:nvPicPr>
        <p:blipFill>
          <a:blip r:embed="rId3">
            <a:alphaModFix/>
          </a:blip>
          <a:stretch>
            <a:fillRect/>
          </a:stretch>
        </p:blipFill>
        <p:spPr>
          <a:xfrm>
            <a:off x="0" y="3"/>
            <a:ext cx="18288000" cy="10287000"/>
          </a:xfrm>
          <a:prstGeom prst="rect">
            <a:avLst/>
          </a:prstGeom>
          <a:noFill/>
          <a:ln>
            <a:noFill/>
          </a:ln>
        </p:spPr>
      </p:pic>
      <p:sp>
        <p:nvSpPr>
          <p:cNvPr id="204" name="Google Shape;204;p24"/>
          <p:cNvSpPr txBox="1"/>
          <p:nvPr/>
        </p:nvSpPr>
        <p:spPr>
          <a:xfrm>
            <a:off x="1584600" y="1828900"/>
            <a:ext cx="15118800" cy="3981000"/>
          </a:xfrm>
          <a:prstGeom prst="rect">
            <a:avLst/>
          </a:prstGeom>
          <a:noFill/>
          <a:ln>
            <a:noFill/>
          </a:ln>
        </p:spPr>
        <p:txBody>
          <a:bodyPr anchorCtr="0" anchor="t" bIns="0" lIns="0" spcFirstLastPara="1" rIns="0" wrap="square" tIns="0">
            <a:spAutoFit/>
          </a:bodyPr>
          <a:lstStyle/>
          <a:p>
            <a:pPr indent="0" lvl="0" marL="0" marR="0" rtl="0" algn="ctr">
              <a:lnSpc>
                <a:spcPct val="139999"/>
              </a:lnSpc>
              <a:spcBef>
                <a:spcPts val="0"/>
              </a:spcBef>
              <a:spcAft>
                <a:spcPts val="0"/>
              </a:spcAft>
              <a:buNone/>
            </a:pPr>
            <a:r>
              <a:rPr b="1" i="0" lang="en-US" sz="25863" u="none" cap="none" strike="noStrike">
                <a:solidFill>
                  <a:srgbClr val="000000"/>
                </a:solidFill>
                <a:latin typeface="DM Sans"/>
                <a:ea typeface="DM Sans"/>
                <a:cs typeface="DM Sans"/>
                <a:sym typeface="DM Sans"/>
              </a:rPr>
              <a:t>123,456</a:t>
            </a:r>
            <a:endParaRPr/>
          </a:p>
        </p:txBody>
      </p:sp>
      <p:sp>
        <p:nvSpPr>
          <p:cNvPr id="205" name="Google Shape;205;p24"/>
          <p:cNvSpPr/>
          <p:nvPr/>
        </p:nvSpPr>
        <p:spPr>
          <a:xfrm>
            <a:off x="3148902" y="6261677"/>
            <a:ext cx="11990196" cy="1011297"/>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4"/>
          <p:cNvSpPr txBox="1"/>
          <p:nvPr/>
        </p:nvSpPr>
        <p:spPr>
          <a:xfrm>
            <a:off x="3148902" y="6444956"/>
            <a:ext cx="119901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FFFFFF"/>
                </a:solidFill>
                <a:latin typeface="DM Sans"/>
                <a:ea typeface="DM Sans"/>
                <a:cs typeface="DM Sans"/>
                <a:sym typeface="DM Sans"/>
              </a:rPr>
              <a:t>Big numbers catch your audience’s attention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25"/>
          <p:cNvPicPr preferRelativeResize="0"/>
          <p:nvPr/>
        </p:nvPicPr>
        <p:blipFill rotWithShape="1">
          <a:blip r:embed="rId3">
            <a:alphaModFix/>
          </a:blip>
          <a:srcRect b="0" l="0" r="0" t="0"/>
          <a:stretch/>
        </p:blipFill>
        <p:spPr>
          <a:xfrm>
            <a:off x="7330173" y="181470"/>
            <a:ext cx="10852556" cy="9924059"/>
          </a:xfrm>
          <a:prstGeom prst="rect">
            <a:avLst/>
          </a:prstGeom>
          <a:noFill/>
          <a:ln>
            <a:noFill/>
          </a:ln>
        </p:spPr>
      </p:pic>
      <p:sp>
        <p:nvSpPr>
          <p:cNvPr id="212" name="Google Shape;212;p25"/>
          <p:cNvSpPr/>
          <p:nvPr/>
        </p:nvSpPr>
        <p:spPr>
          <a:xfrm>
            <a:off x="678778" y="0"/>
            <a:ext cx="6770904" cy="10287003"/>
          </a:xfrm>
          <a:custGeom>
            <a:rect b="b" l="l" r="r" t="t"/>
            <a:pathLst>
              <a:path extrusionOk="0" h="3752726" w="2470044">
                <a:moveTo>
                  <a:pt x="0" y="0"/>
                </a:moveTo>
                <a:lnTo>
                  <a:pt x="2470044" y="0"/>
                </a:lnTo>
                <a:lnTo>
                  <a:pt x="2470044" y="3752726"/>
                </a:lnTo>
                <a:lnTo>
                  <a:pt x="0" y="3752726"/>
                </a:lnTo>
                <a:close/>
              </a:path>
            </a:pathLst>
          </a:custGeom>
          <a:solidFill>
            <a:srgbClr val="171616"/>
          </a:solidFill>
          <a:ln>
            <a:noFill/>
          </a:ln>
        </p:spPr>
      </p:sp>
      <p:sp>
        <p:nvSpPr>
          <p:cNvPr id="213" name="Google Shape;213;p25"/>
          <p:cNvSpPr txBox="1"/>
          <p:nvPr/>
        </p:nvSpPr>
        <p:spPr>
          <a:xfrm>
            <a:off x="1423123" y="838200"/>
            <a:ext cx="5282100" cy="15390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9999" u="none" cap="none" strike="noStrike">
                <a:solidFill>
                  <a:srgbClr val="FFFFFF"/>
                </a:solidFill>
                <a:latin typeface="DM Sans"/>
                <a:ea typeface="DM Sans"/>
                <a:cs typeface="DM Sans"/>
                <a:sym typeface="DM Sans"/>
              </a:rPr>
              <a:t>CHART</a:t>
            </a:r>
            <a:endParaRPr/>
          </a:p>
        </p:txBody>
      </p:sp>
      <p:sp>
        <p:nvSpPr>
          <p:cNvPr id="214" name="Google Shape;214;p25"/>
          <p:cNvSpPr txBox="1"/>
          <p:nvPr/>
        </p:nvSpPr>
        <p:spPr>
          <a:xfrm>
            <a:off x="1423133" y="2818339"/>
            <a:ext cx="5282100" cy="6314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Lorem ipsum dolor sit amet, consectetur adipiscing elit, sed do eiusmod tempor incididunt ut labore et dolore. Lorem ipsum dolor sit amet, consectetur adipiscing elit, sed do eiusmod tempor incididunt ut labore et dolore magna aliqua.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1616"/>
        </a:solidFill>
      </p:bgPr>
    </p:bg>
    <p:spTree>
      <p:nvGrpSpPr>
        <p:cNvPr id="218" name="Shape 218"/>
        <p:cNvGrpSpPr/>
        <p:nvPr/>
      </p:nvGrpSpPr>
      <p:grpSpPr>
        <a:xfrm>
          <a:off x="0" y="0"/>
          <a:ext cx="0" cy="0"/>
          <a:chOff x="0" y="0"/>
          <a:chExt cx="0" cy="0"/>
        </a:xfrm>
      </p:grpSpPr>
      <p:grpSp>
        <p:nvGrpSpPr>
          <p:cNvPr id="219" name="Google Shape;219;p26"/>
          <p:cNvGrpSpPr/>
          <p:nvPr/>
        </p:nvGrpSpPr>
        <p:grpSpPr>
          <a:xfrm>
            <a:off x="1200078" y="2461489"/>
            <a:ext cx="4852909" cy="6581627"/>
            <a:chOff x="0" y="-38100"/>
            <a:chExt cx="1876012" cy="2544291"/>
          </a:xfrm>
        </p:grpSpPr>
        <p:sp>
          <p:nvSpPr>
            <p:cNvPr id="220" name="Google Shape;220;p26"/>
            <p:cNvSpPr/>
            <p:nvPr/>
          </p:nvSpPr>
          <p:spPr>
            <a:xfrm>
              <a:off x="0" y="0"/>
              <a:ext cx="1876012" cy="2506190"/>
            </a:xfrm>
            <a:custGeom>
              <a:rect b="b" l="l" r="r" t="t"/>
              <a:pathLst>
                <a:path extrusionOk="0" h="2506190" w="1876012">
                  <a:moveTo>
                    <a:pt x="0" y="0"/>
                  </a:moveTo>
                  <a:lnTo>
                    <a:pt x="1876012" y="0"/>
                  </a:lnTo>
                  <a:lnTo>
                    <a:pt x="1876012" y="2506190"/>
                  </a:lnTo>
                  <a:lnTo>
                    <a:pt x="0" y="2506190"/>
                  </a:lnTo>
                  <a:close/>
                </a:path>
              </a:pathLst>
            </a:custGeom>
            <a:solidFill>
              <a:srgbClr val="FFFFFF"/>
            </a:solidFill>
            <a:ln>
              <a:noFill/>
            </a:ln>
          </p:spPr>
        </p:sp>
        <p:sp>
          <p:nvSpPr>
            <p:cNvPr id="221" name="Google Shape;221;p26"/>
            <p:cNvSpPr txBox="1"/>
            <p:nvPr/>
          </p:nvSpPr>
          <p:spPr>
            <a:xfrm>
              <a:off x="0" y="-38100"/>
              <a:ext cx="1876012" cy="254429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26"/>
          <p:cNvGrpSpPr/>
          <p:nvPr/>
        </p:nvGrpSpPr>
        <p:grpSpPr>
          <a:xfrm>
            <a:off x="6715355" y="2461489"/>
            <a:ext cx="4852909" cy="6581627"/>
            <a:chOff x="0" y="-38100"/>
            <a:chExt cx="1876012" cy="2544291"/>
          </a:xfrm>
        </p:grpSpPr>
        <p:sp>
          <p:nvSpPr>
            <p:cNvPr id="223" name="Google Shape;223;p26"/>
            <p:cNvSpPr/>
            <p:nvPr/>
          </p:nvSpPr>
          <p:spPr>
            <a:xfrm>
              <a:off x="0" y="0"/>
              <a:ext cx="1876012" cy="2506190"/>
            </a:xfrm>
            <a:custGeom>
              <a:rect b="b" l="l" r="r" t="t"/>
              <a:pathLst>
                <a:path extrusionOk="0" h="2506190" w="1876012">
                  <a:moveTo>
                    <a:pt x="0" y="0"/>
                  </a:moveTo>
                  <a:lnTo>
                    <a:pt x="1876012" y="0"/>
                  </a:lnTo>
                  <a:lnTo>
                    <a:pt x="1876012" y="2506190"/>
                  </a:lnTo>
                  <a:lnTo>
                    <a:pt x="0" y="2506190"/>
                  </a:lnTo>
                  <a:close/>
                </a:path>
              </a:pathLst>
            </a:custGeom>
            <a:solidFill>
              <a:srgbClr val="FFFFFF"/>
            </a:solidFill>
            <a:ln>
              <a:noFill/>
            </a:ln>
          </p:spPr>
        </p:sp>
        <p:sp>
          <p:nvSpPr>
            <p:cNvPr id="224" name="Google Shape;224;p26"/>
            <p:cNvSpPr txBox="1"/>
            <p:nvPr/>
          </p:nvSpPr>
          <p:spPr>
            <a:xfrm>
              <a:off x="0" y="-38100"/>
              <a:ext cx="1876012" cy="254429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26"/>
          <p:cNvGrpSpPr/>
          <p:nvPr/>
        </p:nvGrpSpPr>
        <p:grpSpPr>
          <a:xfrm>
            <a:off x="12235013" y="2461489"/>
            <a:ext cx="4852909" cy="6581627"/>
            <a:chOff x="0" y="-38100"/>
            <a:chExt cx="1876012" cy="2544291"/>
          </a:xfrm>
        </p:grpSpPr>
        <p:sp>
          <p:nvSpPr>
            <p:cNvPr id="226" name="Google Shape;226;p26"/>
            <p:cNvSpPr/>
            <p:nvPr/>
          </p:nvSpPr>
          <p:spPr>
            <a:xfrm>
              <a:off x="0" y="0"/>
              <a:ext cx="1876012" cy="2506190"/>
            </a:xfrm>
            <a:custGeom>
              <a:rect b="b" l="l" r="r" t="t"/>
              <a:pathLst>
                <a:path extrusionOk="0" h="2506190" w="1876012">
                  <a:moveTo>
                    <a:pt x="0" y="0"/>
                  </a:moveTo>
                  <a:lnTo>
                    <a:pt x="1876012" y="0"/>
                  </a:lnTo>
                  <a:lnTo>
                    <a:pt x="1876012" y="2506190"/>
                  </a:lnTo>
                  <a:lnTo>
                    <a:pt x="0" y="2506190"/>
                  </a:lnTo>
                  <a:close/>
                </a:path>
              </a:pathLst>
            </a:custGeom>
            <a:solidFill>
              <a:srgbClr val="FFFFFF"/>
            </a:solidFill>
            <a:ln>
              <a:noFill/>
            </a:ln>
          </p:spPr>
        </p:sp>
        <p:sp>
          <p:nvSpPr>
            <p:cNvPr id="227" name="Google Shape;227;p26"/>
            <p:cNvSpPr txBox="1"/>
            <p:nvPr/>
          </p:nvSpPr>
          <p:spPr>
            <a:xfrm>
              <a:off x="0" y="-38100"/>
              <a:ext cx="1876012" cy="254429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26"/>
          <p:cNvSpPr txBox="1"/>
          <p:nvPr/>
        </p:nvSpPr>
        <p:spPr>
          <a:xfrm>
            <a:off x="2840024" y="592138"/>
            <a:ext cx="12603600" cy="153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999" u="none" cap="none" strike="noStrike">
                <a:solidFill>
                  <a:srgbClr val="FFFFFF"/>
                </a:solidFill>
                <a:latin typeface="DM Sans"/>
                <a:ea typeface="DM Sans"/>
                <a:cs typeface="DM Sans"/>
                <a:sym typeface="DM Sans"/>
              </a:rPr>
              <a:t>EXHIBITIONS</a:t>
            </a:r>
            <a:endParaRPr/>
          </a:p>
        </p:txBody>
      </p:sp>
      <p:sp>
        <p:nvSpPr>
          <p:cNvPr id="229" name="Google Shape;229;p26"/>
          <p:cNvSpPr txBox="1"/>
          <p:nvPr/>
        </p:nvSpPr>
        <p:spPr>
          <a:xfrm>
            <a:off x="1650376" y="7936487"/>
            <a:ext cx="3952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171616"/>
                </a:solidFill>
                <a:latin typeface="DM Sans"/>
                <a:ea typeface="DM Sans"/>
                <a:cs typeface="DM Sans"/>
                <a:sym typeface="DM Sans"/>
              </a:rPr>
              <a:t>Lorem ipsum dolor sit amet, consectetur adipiscing elit.</a:t>
            </a:r>
            <a:endParaRPr/>
          </a:p>
        </p:txBody>
      </p:sp>
      <p:sp>
        <p:nvSpPr>
          <p:cNvPr id="230" name="Google Shape;230;p26"/>
          <p:cNvSpPr txBox="1"/>
          <p:nvPr/>
        </p:nvSpPr>
        <p:spPr>
          <a:xfrm>
            <a:off x="1650374" y="7364975"/>
            <a:ext cx="39522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171616"/>
                </a:solidFill>
                <a:latin typeface="DM Sans"/>
                <a:ea typeface="DM Sans"/>
                <a:cs typeface="DM Sans"/>
                <a:sym typeface="DM Sans"/>
              </a:rPr>
              <a:t>Project 1</a:t>
            </a:r>
            <a:endParaRPr/>
          </a:p>
        </p:txBody>
      </p:sp>
      <p:sp>
        <p:nvSpPr>
          <p:cNvPr id="231" name="Google Shape;231;p26"/>
          <p:cNvSpPr txBox="1"/>
          <p:nvPr/>
        </p:nvSpPr>
        <p:spPr>
          <a:xfrm>
            <a:off x="7165653" y="7936487"/>
            <a:ext cx="3952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171616"/>
                </a:solidFill>
                <a:latin typeface="DM Sans"/>
                <a:ea typeface="DM Sans"/>
                <a:cs typeface="DM Sans"/>
                <a:sym typeface="DM Sans"/>
              </a:rPr>
              <a:t>Lorem ipsum dolor sit amet, consectetur adipiscing elit.</a:t>
            </a:r>
            <a:endParaRPr/>
          </a:p>
        </p:txBody>
      </p:sp>
      <p:sp>
        <p:nvSpPr>
          <p:cNvPr id="232" name="Google Shape;232;p26"/>
          <p:cNvSpPr txBox="1"/>
          <p:nvPr/>
        </p:nvSpPr>
        <p:spPr>
          <a:xfrm>
            <a:off x="7165646" y="7364975"/>
            <a:ext cx="39522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171616"/>
                </a:solidFill>
                <a:latin typeface="DM Sans"/>
                <a:ea typeface="DM Sans"/>
                <a:cs typeface="DM Sans"/>
                <a:sym typeface="DM Sans"/>
              </a:rPr>
              <a:t>Project 2</a:t>
            </a:r>
            <a:endParaRPr/>
          </a:p>
        </p:txBody>
      </p:sp>
      <p:sp>
        <p:nvSpPr>
          <p:cNvPr id="233" name="Google Shape;233;p26"/>
          <p:cNvSpPr txBox="1"/>
          <p:nvPr/>
        </p:nvSpPr>
        <p:spPr>
          <a:xfrm>
            <a:off x="12685311" y="7936487"/>
            <a:ext cx="3952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171616"/>
                </a:solidFill>
                <a:latin typeface="DM Sans"/>
                <a:ea typeface="DM Sans"/>
                <a:cs typeface="DM Sans"/>
                <a:sym typeface="DM Sans"/>
              </a:rPr>
              <a:t>Lorem ipsum dolor sit amet, consectetur adipiscing elit.</a:t>
            </a:r>
            <a:endParaRPr/>
          </a:p>
        </p:txBody>
      </p:sp>
      <p:sp>
        <p:nvSpPr>
          <p:cNvPr id="234" name="Google Shape;234;p26"/>
          <p:cNvSpPr txBox="1"/>
          <p:nvPr/>
        </p:nvSpPr>
        <p:spPr>
          <a:xfrm>
            <a:off x="12685285" y="7364975"/>
            <a:ext cx="39522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171616"/>
                </a:solidFill>
                <a:latin typeface="DM Sans"/>
                <a:ea typeface="DM Sans"/>
                <a:cs typeface="DM Sans"/>
                <a:sym typeface="DM Sans"/>
              </a:rPr>
              <a:t>Project 3</a:t>
            </a:r>
            <a:endParaRPr/>
          </a:p>
        </p:txBody>
      </p:sp>
      <p:pic>
        <p:nvPicPr>
          <p:cNvPr id="235" name="Google Shape;235;p26"/>
          <p:cNvPicPr preferRelativeResize="0"/>
          <p:nvPr/>
        </p:nvPicPr>
        <p:blipFill>
          <a:blip r:embed="rId3">
            <a:alphaModFix/>
          </a:blip>
          <a:stretch>
            <a:fillRect/>
          </a:stretch>
        </p:blipFill>
        <p:spPr>
          <a:xfrm>
            <a:off x="1200076" y="2560050"/>
            <a:ext cx="4852924" cy="4650193"/>
          </a:xfrm>
          <a:prstGeom prst="rect">
            <a:avLst/>
          </a:prstGeom>
          <a:noFill/>
          <a:ln>
            <a:noFill/>
          </a:ln>
        </p:spPr>
      </p:pic>
      <p:pic>
        <p:nvPicPr>
          <p:cNvPr id="236" name="Google Shape;236;p26"/>
          <p:cNvPicPr preferRelativeResize="0"/>
          <p:nvPr/>
        </p:nvPicPr>
        <p:blipFill>
          <a:blip r:embed="rId4">
            <a:alphaModFix/>
          </a:blip>
          <a:stretch>
            <a:fillRect/>
          </a:stretch>
        </p:blipFill>
        <p:spPr>
          <a:xfrm>
            <a:off x="6715351" y="2560050"/>
            <a:ext cx="4852850" cy="4662342"/>
          </a:xfrm>
          <a:prstGeom prst="rect">
            <a:avLst/>
          </a:prstGeom>
          <a:noFill/>
          <a:ln>
            <a:noFill/>
          </a:ln>
        </p:spPr>
      </p:pic>
      <p:pic>
        <p:nvPicPr>
          <p:cNvPr id="237" name="Google Shape;237;p26"/>
          <p:cNvPicPr preferRelativeResize="0"/>
          <p:nvPr/>
        </p:nvPicPr>
        <p:blipFill>
          <a:blip r:embed="rId5">
            <a:alphaModFix/>
          </a:blip>
          <a:stretch>
            <a:fillRect/>
          </a:stretch>
        </p:blipFill>
        <p:spPr>
          <a:xfrm>
            <a:off x="12230626" y="2560050"/>
            <a:ext cx="4852849" cy="46501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1616"/>
        </a:solidFill>
      </p:bgPr>
    </p:bg>
    <p:spTree>
      <p:nvGrpSpPr>
        <p:cNvPr id="241" name="Shape 241"/>
        <p:cNvGrpSpPr/>
        <p:nvPr/>
      </p:nvGrpSpPr>
      <p:grpSpPr>
        <a:xfrm>
          <a:off x="0" y="0"/>
          <a:ext cx="0" cy="0"/>
          <a:chOff x="0" y="0"/>
          <a:chExt cx="0" cy="0"/>
        </a:xfrm>
      </p:grpSpPr>
      <p:sp>
        <p:nvSpPr>
          <p:cNvPr id="242" name="Google Shape;242;p27"/>
          <p:cNvSpPr txBox="1"/>
          <p:nvPr/>
        </p:nvSpPr>
        <p:spPr>
          <a:xfrm>
            <a:off x="1028700" y="984251"/>
            <a:ext cx="8115300" cy="3940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5999" u="none" cap="none" strike="noStrike">
                <a:solidFill>
                  <a:srgbClr val="FFFFFF"/>
                </a:solidFill>
                <a:latin typeface="DM Sans"/>
                <a:ea typeface="DM Sans"/>
                <a:cs typeface="DM Sans"/>
                <a:sym typeface="DM Sans"/>
              </a:rPr>
              <a:t>THANK YOU</a:t>
            </a:r>
            <a:endParaRPr/>
          </a:p>
        </p:txBody>
      </p:sp>
      <p:pic>
        <p:nvPicPr>
          <p:cNvPr id="243" name="Google Shape;243;p27"/>
          <p:cNvPicPr preferRelativeResize="0"/>
          <p:nvPr/>
        </p:nvPicPr>
        <p:blipFill>
          <a:blip r:embed="rId3">
            <a:alphaModFix/>
          </a:blip>
          <a:stretch>
            <a:fillRect/>
          </a:stretch>
        </p:blipFill>
        <p:spPr>
          <a:xfrm>
            <a:off x="5921575" y="3776775"/>
            <a:ext cx="11337724" cy="651314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grpSp>
        <p:nvGrpSpPr>
          <p:cNvPr id="248" name="Google Shape;248;p28"/>
          <p:cNvGrpSpPr/>
          <p:nvPr/>
        </p:nvGrpSpPr>
        <p:grpSpPr>
          <a:xfrm>
            <a:off x="0" y="-229654"/>
            <a:ext cx="9144000" cy="10516654"/>
            <a:chOff x="0" y="-38100"/>
            <a:chExt cx="1517005" cy="1744731"/>
          </a:xfrm>
        </p:grpSpPr>
        <p:sp>
          <p:nvSpPr>
            <p:cNvPr id="249" name="Google Shape;249;p28"/>
            <p:cNvSpPr/>
            <p:nvPr/>
          </p:nvSpPr>
          <p:spPr>
            <a:xfrm>
              <a:off x="0" y="0"/>
              <a:ext cx="1517005" cy="1706631"/>
            </a:xfrm>
            <a:custGeom>
              <a:rect b="b" l="l" r="r" t="t"/>
              <a:pathLst>
                <a:path extrusionOk="0" h="1706631" w="1517005">
                  <a:moveTo>
                    <a:pt x="0" y="0"/>
                  </a:moveTo>
                  <a:lnTo>
                    <a:pt x="1517005" y="0"/>
                  </a:lnTo>
                  <a:lnTo>
                    <a:pt x="1517005" y="1706631"/>
                  </a:lnTo>
                  <a:lnTo>
                    <a:pt x="0" y="1706631"/>
                  </a:lnTo>
                  <a:close/>
                </a:path>
              </a:pathLst>
            </a:custGeom>
            <a:solidFill>
              <a:srgbClr val="171616"/>
            </a:solidFill>
            <a:ln>
              <a:noFill/>
            </a:ln>
          </p:spPr>
        </p:sp>
        <p:sp>
          <p:nvSpPr>
            <p:cNvPr id="250" name="Google Shape;250;p28"/>
            <p:cNvSpPr txBox="1"/>
            <p:nvPr/>
          </p:nvSpPr>
          <p:spPr>
            <a:xfrm>
              <a:off x="0" y="-38100"/>
              <a:ext cx="1517005" cy="17447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1" name="Google Shape;251;p28"/>
          <p:cNvSpPr txBox="1"/>
          <p:nvPr/>
        </p:nvSpPr>
        <p:spPr>
          <a:xfrm>
            <a:off x="1028700" y="4120992"/>
            <a:ext cx="6382800" cy="3759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699" u="none" cap="none" strike="noStrike">
                <a:solidFill>
                  <a:srgbClr val="F0F0EA"/>
                </a:solidFill>
                <a:latin typeface="DM Sans"/>
                <a:ea typeface="DM Sans"/>
                <a:cs typeface="DM Sans"/>
                <a:sym typeface="DM Sans"/>
              </a:rPr>
              <a:t>This presentation template uses</a:t>
            </a:r>
            <a:endParaRPr/>
          </a:p>
          <a:p>
            <a:pPr indent="0" lvl="0" marL="0" marR="0" rtl="0" algn="l">
              <a:lnSpc>
                <a:spcPct val="115000"/>
              </a:lnSpc>
              <a:spcBef>
                <a:spcPts val="0"/>
              </a:spcBef>
              <a:spcAft>
                <a:spcPts val="0"/>
              </a:spcAft>
              <a:buNone/>
            </a:pPr>
            <a:r>
              <a:rPr b="0" i="0" lang="en-US" sz="2699" u="none" cap="none" strike="noStrike">
                <a:solidFill>
                  <a:srgbClr val="F0F0EA"/>
                </a:solidFill>
                <a:latin typeface="DM Sans"/>
                <a:ea typeface="DM Sans"/>
                <a:cs typeface="DM Sans"/>
                <a:sym typeface="DM Sans"/>
              </a:rPr>
              <a:t>the following free fonts:</a:t>
            </a:r>
            <a:endParaRPr/>
          </a:p>
          <a:p>
            <a:pPr indent="0" lvl="0" marL="0" marR="0" rtl="0" algn="l">
              <a:lnSpc>
                <a:spcPct val="115000"/>
              </a:lnSpc>
              <a:spcBef>
                <a:spcPts val="0"/>
              </a:spcBef>
              <a:spcAft>
                <a:spcPts val="0"/>
              </a:spcAft>
              <a:buNone/>
            </a:pPr>
            <a:r>
              <a:t/>
            </a:r>
            <a:endParaRPr b="0" i="0" sz="2699" u="none" cap="none" strike="noStrike">
              <a:solidFill>
                <a:srgbClr val="F0F0EA"/>
              </a:solidFill>
              <a:latin typeface="DM Sans"/>
              <a:ea typeface="DM Sans"/>
              <a:cs typeface="DM Sans"/>
              <a:sym typeface="DM Sans"/>
            </a:endParaRPr>
          </a:p>
          <a:p>
            <a:pPr indent="0" lvl="0" marL="0" marR="0" rtl="0" algn="l">
              <a:lnSpc>
                <a:spcPct val="115000"/>
              </a:lnSpc>
              <a:spcBef>
                <a:spcPts val="0"/>
              </a:spcBef>
              <a:spcAft>
                <a:spcPts val="0"/>
              </a:spcAft>
              <a:buNone/>
            </a:pPr>
            <a:r>
              <a:rPr b="0" i="0" lang="en-US" sz="2699" u="none" cap="none" strike="noStrike">
                <a:solidFill>
                  <a:srgbClr val="F0F0EA"/>
                </a:solidFill>
                <a:latin typeface="DM Sans"/>
                <a:ea typeface="DM Sans"/>
                <a:cs typeface="DM Sans"/>
                <a:sym typeface="DM Sans"/>
              </a:rPr>
              <a:t>Header: DM Sans</a:t>
            </a:r>
            <a:endParaRPr/>
          </a:p>
          <a:p>
            <a:pPr indent="0" lvl="0" marL="0" marR="0" rtl="0" algn="l">
              <a:lnSpc>
                <a:spcPct val="115000"/>
              </a:lnSpc>
              <a:spcBef>
                <a:spcPts val="0"/>
              </a:spcBef>
              <a:spcAft>
                <a:spcPts val="0"/>
              </a:spcAft>
              <a:buNone/>
            </a:pPr>
            <a:r>
              <a:rPr b="0" i="0" lang="en-US" sz="2699" u="none" cap="none" strike="noStrike">
                <a:solidFill>
                  <a:srgbClr val="F0F0EA"/>
                </a:solidFill>
                <a:latin typeface="DM Sans"/>
                <a:ea typeface="DM Sans"/>
                <a:cs typeface="DM Sans"/>
                <a:sym typeface="DM Sans"/>
              </a:rPr>
              <a:t>Body Copy: DM Sans</a:t>
            </a:r>
            <a:endParaRPr/>
          </a:p>
          <a:p>
            <a:pPr indent="0" lvl="0" marL="0" marR="0" rtl="0" algn="l">
              <a:lnSpc>
                <a:spcPct val="115000"/>
              </a:lnSpc>
              <a:spcBef>
                <a:spcPts val="0"/>
              </a:spcBef>
              <a:spcAft>
                <a:spcPts val="0"/>
              </a:spcAft>
              <a:buNone/>
            </a:pPr>
            <a:r>
              <a:t/>
            </a:r>
            <a:endParaRPr b="0" i="0" sz="2699" u="none" cap="none" strike="noStrike">
              <a:solidFill>
                <a:srgbClr val="F0F0EA"/>
              </a:solidFill>
              <a:latin typeface="DM Sans"/>
              <a:ea typeface="DM Sans"/>
              <a:cs typeface="DM Sans"/>
              <a:sym typeface="DM Sans"/>
            </a:endParaRPr>
          </a:p>
          <a:p>
            <a:pPr indent="0" lvl="0" marL="0" marR="0" rtl="0" algn="l">
              <a:lnSpc>
                <a:spcPct val="115000"/>
              </a:lnSpc>
              <a:spcBef>
                <a:spcPts val="0"/>
              </a:spcBef>
              <a:spcAft>
                <a:spcPts val="0"/>
              </a:spcAft>
              <a:buNone/>
            </a:pPr>
            <a:r>
              <a:rPr b="0" i="0" lang="en-US" sz="2699" u="none" cap="none" strike="noStrike">
                <a:solidFill>
                  <a:srgbClr val="F0F0EA"/>
                </a:solidFill>
                <a:latin typeface="DM Sans"/>
                <a:ea typeface="DM Sans"/>
                <a:cs typeface="DM Sans"/>
                <a:sym typeface="DM Sans"/>
              </a:rPr>
              <a:t>Don't forget to delete this page</a:t>
            </a:r>
            <a:endParaRPr/>
          </a:p>
          <a:p>
            <a:pPr indent="0" lvl="0" marL="0" marR="0" rtl="0" algn="l">
              <a:lnSpc>
                <a:spcPct val="115000"/>
              </a:lnSpc>
              <a:spcBef>
                <a:spcPts val="0"/>
              </a:spcBef>
              <a:spcAft>
                <a:spcPts val="0"/>
              </a:spcAft>
              <a:buNone/>
            </a:pPr>
            <a:r>
              <a:rPr b="0" i="0" lang="en-US" sz="2699" u="none" cap="none" strike="noStrike">
                <a:solidFill>
                  <a:srgbClr val="F0F0EA"/>
                </a:solidFill>
                <a:latin typeface="DM Sans"/>
                <a:ea typeface="DM Sans"/>
                <a:cs typeface="DM Sans"/>
                <a:sym typeface="DM Sans"/>
              </a:rPr>
              <a:t>before presenting. </a:t>
            </a:r>
            <a:endParaRPr/>
          </a:p>
        </p:txBody>
      </p:sp>
      <p:sp>
        <p:nvSpPr>
          <p:cNvPr id="252" name="Google Shape;252;p28"/>
          <p:cNvSpPr txBox="1"/>
          <p:nvPr/>
        </p:nvSpPr>
        <p:spPr>
          <a:xfrm>
            <a:off x="1028700" y="8587740"/>
            <a:ext cx="5920363" cy="59182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000" u="none" cap="none" strike="noStrike">
                <a:solidFill>
                  <a:srgbClr val="F0F0EA"/>
                </a:solidFill>
                <a:latin typeface="DM Sans"/>
                <a:ea typeface="DM Sans"/>
                <a:cs typeface="DM Sans"/>
                <a:sym typeface="DM Sans"/>
              </a:rPr>
              <a:t>Happy Designing!</a:t>
            </a:r>
            <a:endParaRPr/>
          </a:p>
        </p:txBody>
      </p:sp>
      <p:sp>
        <p:nvSpPr>
          <p:cNvPr id="253" name="Google Shape;253;p28"/>
          <p:cNvSpPr txBox="1"/>
          <p:nvPr/>
        </p:nvSpPr>
        <p:spPr>
          <a:xfrm>
            <a:off x="1028700" y="1112203"/>
            <a:ext cx="76566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0F0EA"/>
                </a:solidFill>
                <a:latin typeface="DM Sans"/>
                <a:ea typeface="DM Sans"/>
                <a:cs typeface="DM Sans"/>
                <a:sym typeface="DM Sans"/>
              </a:rPr>
              <a:t>RESOURCE</a:t>
            </a:r>
            <a:endParaRPr/>
          </a:p>
          <a:p>
            <a:pPr indent="0" lvl="0" marL="0" marR="0" rtl="0" algn="l">
              <a:lnSpc>
                <a:spcPct val="100000"/>
              </a:lnSpc>
              <a:spcBef>
                <a:spcPts val="0"/>
              </a:spcBef>
              <a:spcAft>
                <a:spcPts val="0"/>
              </a:spcAft>
              <a:buNone/>
            </a:pPr>
            <a:r>
              <a:rPr b="1" i="0" lang="en-US" sz="8000" u="none" cap="none" strike="noStrike">
                <a:solidFill>
                  <a:srgbClr val="F0F0EA"/>
                </a:solidFill>
                <a:latin typeface="DM Sans"/>
                <a:ea typeface="DM Sans"/>
                <a:cs typeface="DM Sans"/>
                <a:sym typeface="DM Sans"/>
              </a:rPr>
              <a:t>PAGE</a:t>
            </a:r>
            <a:endParaRPr/>
          </a:p>
        </p:txBody>
      </p:sp>
      <p:pic>
        <p:nvPicPr>
          <p:cNvPr id="254" name="Google Shape;254;p28"/>
          <p:cNvPicPr preferRelativeResize="0"/>
          <p:nvPr/>
        </p:nvPicPr>
        <p:blipFill>
          <a:blip r:embed="rId3">
            <a:alphaModFix/>
          </a:blip>
          <a:stretch>
            <a:fillRect/>
          </a:stretch>
        </p:blipFill>
        <p:spPr>
          <a:xfrm>
            <a:off x="9143950" y="0"/>
            <a:ext cx="9144051" cy="10287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grpSp>
        <p:nvGrpSpPr>
          <p:cNvPr id="259" name="Google Shape;259;p29"/>
          <p:cNvGrpSpPr/>
          <p:nvPr/>
        </p:nvGrpSpPr>
        <p:grpSpPr>
          <a:xfrm>
            <a:off x="0" y="-229654"/>
            <a:ext cx="9144000" cy="10516654"/>
            <a:chOff x="0" y="-38100"/>
            <a:chExt cx="1517005" cy="1744731"/>
          </a:xfrm>
        </p:grpSpPr>
        <p:sp>
          <p:nvSpPr>
            <p:cNvPr id="260" name="Google Shape;260;p29"/>
            <p:cNvSpPr/>
            <p:nvPr/>
          </p:nvSpPr>
          <p:spPr>
            <a:xfrm>
              <a:off x="0" y="0"/>
              <a:ext cx="1517005" cy="1706631"/>
            </a:xfrm>
            <a:custGeom>
              <a:rect b="b" l="l" r="r" t="t"/>
              <a:pathLst>
                <a:path extrusionOk="0" h="1706631" w="1517005">
                  <a:moveTo>
                    <a:pt x="0" y="0"/>
                  </a:moveTo>
                  <a:lnTo>
                    <a:pt x="1517005" y="0"/>
                  </a:lnTo>
                  <a:lnTo>
                    <a:pt x="1517005" y="1706631"/>
                  </a:lnTo>
                  <a:lnTo>
                    <a:pt x="0" y="1706631"/>
                  </a:lnTo>
                  <a:close/>
                </a:path>
              </a:pathLst>
            </a:custGeom>
            <a:solidFill>
              <a:srgbClr val="171616"/>
            </a:solidFill>
            <a:ln>
              <a:noFill/>
            </a:ln>
          </p:spPr>
        </p:sp>
        <p:sp>
          <p:nvSpPr>
            <p:cNvPr id="261" name="Google Shape;261;p29"/>
            <p:cNvSpPr txBox="1"/>
            <p:nvPr/>
          </p:nvSpPr>
          <p:spPr>
            <a:xfrm>
              <a:off x="0" y="-38100"/>
              <a:ext cx="1517005" cy="17447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2" name="Google Shape;262;p29"/>
          <p:cNvSpPr txBox="1"/>
          <p:nvPr/>
        </p:nvSpPr>
        <p:spPr>
          <a:xfrm>
            <a:off x="1028700" y="5059680"/>
            <a:ext cx="6382800" cy="33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99" u="none" cap="none" strike="noStrike">
                <a:solidFill>
                  <a:srgbClr val="F0F0EA"/>
                </a:solidFill>
                <a:latin typeface="DM Sans"/>
                <a:ea typeface="DM Sans"/>
                <a:cs typeface="DM Sans"/>
                <a:sym typeface="DM Sans"/>
              </a:rPr>
              <a:t>This presentation template is free</a:t>
            </a:r>
            <a:endParaRPr/>
          </a:p>
          <a:p>
            <a:pPr indent="0" lvl="0" marL="0" marR="0" rtl="0" algn="l">
              <a:lnSpc>
                <a:spcPct val="100000"/>
              </a:lnSpc>
              <a:spcBef>
                <a:spcPts val="0"/>
              </a:spcBef>
              <a:spcAft>
                <a:spcPts val="0"/>
              </a:spcAft>
              <a:buNone/>
            </a:pPr>
            <a:r>
              <a:rPr b="0" i="0" lang="en-US" sz="2699" u="none" cap="none" strike="noStrike">
                <a:solidFill>
                  <a:srgbClr val="F0F0EA"/>
                </a:solidFill>
                <a:latin typeface="DM Sans"/>
                <a:ea typeface="DM Sans"/>
                <a:cs typeface="DM Sans"/>
                <a:sym typeface="DM Sans"/>
              </a:rPr>
              <a:t>for everyone to use thanks to the following:</a:t>
            </a:r>
            <a:endParaRPr/>
          </a:p>
          <a:p>
            <a:pPr indent="0" lvl="0" marL="0" marR="0" rtl="0" algn="l">
              <a:lnSpc>
                <a:spcPct val="100000"/>
              </a:lnSpc>
              <a:spcBef>
                <a:spcPts val="0"/>
              </a:spcBef>
              <a:spcAft>
                <a:spcPts val="0"/>
              </a:spcAft>
              <a:buNone/>
            </a:pPr>
            <a:r>
              <a:t/>
            </a:r>
            <a:endParaRPr b="0" i="0" sz="2699" u="none" cap="none" strike="noStrike">
              <a:solidFill>
                <a:srgbClr val="F0F0EA"/>
              </a:solidFill>
              <a:latin typeface="DM Sans"/>
              <a:ea typeface="DM Sans"/>
              <a:cs typeface="DM Sans"/>
              <a:sym typeface="DM Sans"/>
            </a:endParaRPr>
          </a:p>
          <a:p>
            <a:pPr indent="0" lvl="0" marL="0" marR="0" rtl="0" algn="l">
              <a:lnSpc>
                <a:spcPct val="100000"/>
              </a:lnSpc>
              <a:spcBef>
                <a:spcPts val="0"/>
              </a:spcBef>
              <a:spcAft>
                <a:spcPts val="0"/>
              </a:spcAft>
              <a:buNone/>
            </a:pPr>
            <a:r>
              <a:rPr b="0" i="0" lang="en-US" sz="2699" u="none" cap="none" strike="noStrike">
                <a:solidFill>
                  <a:srgbClr val="F0F0EA"/>
                </a:solidFill>
                <a:latin typeface="DM Sans"/>
                <a:ea typeface="DM Sans"/>
                <a:cs typeface="DM Sans"/>
                <a:sym typeface="DM Sans"/>
              </a:rPr>
              <a:t>SlidesCarnival for the presentation</a:t>
            </a:r>
            <a:endParaRPr/>
          </a:p>
          <a:p>
            <a:pPr indent="0" lvl="0" marL="0" marR="0" rtl="0" algn="l">
              <a:lnSpc>
                <a:spcPct val="100000"/>
              </a:lnSpc>
              <a:spcBef>
                <a:spcPts val="0"/>
              </a:spcBef>
              <a:spcAft>
                <a:spcPts val="0"/>
              </a:spcAft>
              <a:buNone/>
            </a:pPr>
            <a:r>
              <a:rPr b="0" i="0" lang="en-US" sz="2699" u="none" cap="none" strike="noStrike">
                <a:solidFill>
                  <a:srgbClr val="F0F0EA"/>
                </a:solidFill>
                <a:latin typeface="DM Sans"/>
                <a:ea typeface="DM Sans"/>
                <a:cs typeface="DM Sans"/>
                <a:sym typeface="DM Sans"/>
              </a:rPr>
              <a:t>template Pixabay, Pexels for</a:t>
            </a:r>
            <a:endParaRPr/>
          </a:p>
          <a:p>
            <a:pPr indent="0" lvl="0" marL="0" marR="0" rtl="0" algn="l">
              <a:lnSpc>
                <a:spcPct val="100000"/>
              </a:lnSpc>
              <a:spcBef>
                <a:spcPts val="0"/>
              </a:spcBef>
              <a:spcAft>
                <a:spcPts val="0"/>
              </a:spcAft>
              <a:buNone/>
            </a:pPr>
            <a:r>
              <a:rPr b="0" i="0" lang="en-US" sz="2699" u="none" cap="none" strike="noStrike">
                <a:solidFill>
                  <a:srgbClr val="F0F0EA"/>
                </a:solidFill>
                <a:latin typeface="DM Sans"/>
                <a:ea typeface="DM Sans"/>
                <a:cs typeface="DM Sans"/>
                <a:sym typeface="DM Sans"/>
              </a:rPr>
              <a:t>the photos</a:t>
            </a:r>
            <a:endParaRPr/>
          </a:p>
          <a:p>
            <a:pPr indent="0" lvl="0" marL="0" marR="0" rtl="0" algn="l">
              <a:lnSpc>
                <a:spcPct val="100000"/>
              </a:lnSpc>
              <a:spcBef>
                <a:spcPts val="0"/>
              </a:spcBef>
              <a:spcAft>
                <a:spcPts val="0"/>
              </a:spcAft>
              <a:buNone/>
            </a:pPr>
            <a:r>
              <a:t/>
            </a:r>
            <a:endParaRPr b="0" i="0" sz="2699" u="none" cap="none" strike="noStrike">
              <a:solidFill>
                <a:srgbClr val="F0F0EA"/>
              </a:solidFill>
              <a:latin typeface="DM Sans"/>
              <a:ea typeface="DM Sans"/>
              <a:cs typeface="DM Sans"/>
              <a:sym typeface="DM Sans"/>
            </a:endParaRPr>
          </a:p>
        </p:txBody>
      </p:sp>
      <p:sp>
        <p:nvSpPr>
          <p:cNvPr id="263" name="Google Shape;263;p29"/>
          <p:cNvSpPr txBox="1"/>
          <p:nvPr/>
        </p:nvSpPr>
        <p:spPr>
          <a:xfrm>
            <a:off x="1028700" y="8587740"/>
            <a:ext cx="5920363" cy="59182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000" u="none" cap="none" strike="noStrike">
                <a:solidFill>
                  <a:srgbClr val="F0F0EA"/>
                </a:solidFill>
                <a:latin typeface="DM Sans"/>
                <a:ea typeface="DM Sans"/>
                <a:cs typeface="DM Sans"/>
                <a:sym typeface="DM Sans"/>
              </a:rPr>
              <a:t>Happy Designing!</a:t>
            </a:r>
            <a:endParaRPr/>
          </a:p>
        </p:txBody>
      </p:sp>
      <p:sp>
        <p:nvSpPr>
          <p:cNvPr id="264" name="Google Shape;264;p29"/>
          <p:cNvSpPr txBox="1"/>
          <p:nvPr/>
        </p:nvSpPr>
        <p:spPr>
          <a:xfrm>
            <a:off x="1028700" y="1112203"/>
            <a:ext cx="5920363" cy="106997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0F0EA"/>
                </a:solidFill>
                <a:latin typeface="DM Sans"/>
                <a:ea typeface="DM Sans"/>
                <a:cs typeface="DM Sans"/>
                <a:sym typeface="DM Sans"/>
              </a:rPr>
              <a:t>CREDITS</a:t>
            </a:r>
            <a:endParaRPr/>
          </a:p>
        </p:txBody>
      </p:sp>
      <p:pic>
        <p:nvPicPr>
          <p:cNvPr id="265" name="Google Shape;265;p29"/>
          <p:cNvPicPr preferRelativeResize="0"/>
          <p:nvPr/>
        </p:nvPicPr>
        <p:blipFill>
          <a:blip r:embed="rId3">
            <a:alphaModFix/>
          </a:blip>
          <a:stretch>
            <a:fillRect/>
          </a:stretch>
        </p:blipFill>
        <p:spPr>
          <a:xfrm>
            <a:off x="1028700" y="2931975"/>
            <a:ext cx="6451500" cy="1619200"/>
          </a:xfrm>
          <a:prstGeom prst="rect">
            <a:avLst/>
          </a:prstGeom>
          <a:noFill/>
          <a:ln>
            <a:noFill/>
          </a:ln>
        </p:spPr>
      </p:pic>
      <p:pic>
        <p:nvPicPr>
          <p:cNvPr id="266" name="Google Shape;266;p29"/>
          <p:cNvPicPr preferRelativeResize="0"/>
          <p:nvPr/>
        </p:nvPicPr>
        <p:blipFill>
          <a:blip r:embed="rId4">
            <a:alphaModFix/>
          </a:blip>
          <a:stretch>
            <a:fillRect/>
          </a:stretch>
        </p:blipFill>
        <p:spPr>
          <a:xfrm>
            <a:off x="9128125" y="0"/>
            <a:ext cx="9156700" cy="10287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1616"/>
        </a:solidFill>
      </p:bgPr>
    </p:bg>
    <p:spTree>
      <p:nvGrpSpPr>
        <p:cNvPr id="92" name="Shape 92"/>
        <p:cNvGrpSpPr/>
        <p:nvPr/>
      </p:nvGrpSpPr>
      <p:grpSpPr>
        <a:xfrm>
          <a:off x="0" y="0"/>
          <a:ext cx="0" cy="0"/>
          <a:chOff x="0" y="0"/>
          <a:chExt cx="0" cy="0"/>
        </a:xfrm>
      </p:grpSpPr>
      <p:sp>
        <p:nvSpPr>
          <p:cNvPr id="93" name="Google Shape;93;p14"/>
          <p:cNvSpPr txBox="1"/>
          <p:nvPr/>
        </p:nvSpPr>
        <p:spPr>
          <a:xfrm>
            <a:off x="6571514" y="3827674"/>
            <a:ext cx="5172000" cy="4230900"/>
          </a:xfrm>
          <a:prstGeom prst="rect">
            <a:avLst/>
          </a:prstGeom>
          <a:noFill/>
          <a:ln>
            <a:noFill/>
          </a:ln>
        </p:spPr>
        <p:txBody>
          <a:bodyPr anchorCtr="0" anchor="t" bIns="0" lIns="0" spcFirstLastPara="1" rIns="0" wrap="square" tIns="0">
            <a:spAutoFit/>
          </a:bodyPr>
          <a:lstStyle/>
          <a:p>
            <a:pPr indent="-237490" lvl="1" marL="474979" marR="0" rtl="0" algn="just">
              <a:lnSpc>
                <a:spcPct val="115000"/>
              </a:lnSpc>
              <a:spcBef>
                <a:spcPts val="0"/>
              </a:spcBef>
              <a:spcAft>
                <a:spcPts val="0"/>
              </a:spcAft>
              <a:buClr>
                <a:srgbClr val="FFFFFF"/>
              </a:buClr>
              <a:buSzPts val="2199"/>
              <a:buFont typeface="Arial"/>
              <a:buChar char="•"/>
            </a:pPr>
            <a:r>
              <a:rPr b="0" i="0" lang="en-US" sz="2199" u="none" cap="none" strike="noStrike">
                <a:solidFill>
                  <a:srgbClr val="FFFFFF"/>
                </a:solidFill>
                <a:latin typeface="DM Sans"/>
                <a:ea typeface="DM Sans"/>
                <a:cs typeface="DM Sans"/>
                <a:sym typeface="DM Sans"/>
              </a:rPr>
              <a:t>Click on the "PowerPoint" button below this presentation preview. Start editing your presentation.</a:t>
            </a:r>
            <a:endParaRPr/>
          </a:p>
          <a:p>
            <a:pPr indent="0" lvl="0" marL="0" marR="0" rtl="0" algn="just">
              <a:lnSpc>
                <a:spcPct val="115000"/>
              </a:lnSpc>
              <a:spcBef>
                <a:spcPts val="0"/>
              </a:spcBef>
              <a:spcAft>
                <a:spcPts val="0"/>
              </a:spcAft>
              <a:buNone/>
            </a:pPr>
            <a:r>
              <a:t/>
            </a:r>
            <a:endParaRPr b="0" i="0" sz="2199" u="none" cap="none" strike="noStrike">
              <a:solidFill>
                <a:srgbClr val="FFFFFF"/>
              </a:solidFill>
              <a:latin typeface="DM Sans"/>
              <a:ea typeface="DM Sans"/>
              <a:cs typeface="DM Sans"/>
              <a:sym typeface="DM Sans"/>
            </a:endParaRPr>
          </a:p>
          <a:p>
            <a:pPr indent="-237490" lvl="1" marL="474979" marR="0" rtl="0" algn="just">
              <a:lnSpc>
                <a:spcPct val="115000"/>
              </a:lnSpc>
              <a:spcBef>
                <a:spcPts val="0"/>
              </a:spcBef>
              <a:spcAft>
                <a:spcPts val="0"/>
              </a:spcAft>
              <a:buClr>
                <a:srgbClr val="FFFFFF"/>
              </a:buClr>
              <a:buSzPts val="2199"/>
              <a:buFont typeface="Arial"/>
              <a:buChar char="•"/>
            </a:pPr>
            <a:r>
              <a:rPr b="0" i="0" lang="en-US" sz="2199" u="sng" cap="none" strike="noStrike">
                <a:solidFill>
                  <a:srgbClr val="FFFFFF"/>
                </a:solidFill>
                <a:latin typeface="DM Sans"/>
                <a:ea typeface="DM Sans"/>
                <a:cs typeface="DM Sans"/>
                <a:sym typeface="DM Sans"/>
              </a:rPr>
              <a:t>Alternative:</a:t>
            </a:r>
            <a:r>
              <a:rPr b="0" i="0" lang="en-US" sz="2199" u="none" cap="none" strike="noStrike">
                <a:solidFill>
                  <a:srgbClr val="FFFFFF"/>
                </a:solidFill>
                <a:latin typeface="DM Sans"/>
                <a:ea typeface="DM Sans"/>
                <a:cs typeface="DM Sans"/>
                <a:sym typeface="DM Sans"/>
              </a:rPr>
              <a:t> From Canva template file, Click on the "Share" button on the top right corner in Canva and click on "More" at the bottom of the menu. Enter "PowerPoint" in the search bar and click on the PowerPoint icon to download.</a:t>
            </a:r>
            <a:endParaRPr/>
          </a:p>
        </p:txBody>
      </p:sp>
      <p:sp>
        <p:nvSpPr>
          <p:cNvPr id="94" name="Google Shape;94;p14"/>
          <p:cNvSpPr txBox="1"/>
          <p:nvPr/>
        </p:nvSpPr>
        <p:spPr>
          <a:xfrm>
            <a:off x="427512" y="895350"/>
            <a:ext cx="174330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i="0" lang="en-US" sz="6999" u="none" cap="none" strike="noStrike">
                <a:solidFill>
                  <a:srgbClr val="FFFFFF"/>
                </a:solidFill>
                <a:latin typeface="DM Sans"/>
                <a:ea typeface="DM Sans"/>
                <a:cs typeface="DM Sans"/>
                <a:sym typeface="DM Sans"/>
              </a:rPr>
              <a:t>HOW TO USE THIS PRESENTATION</a:t>
            </a:r>
            <a:endParaRPr/>
          </a:p>
        </p:txBody>
      </p:sp>
      <p:sp>
        <p:nvSpPr>
          <p:cNvPr id="95" name="Google Shape;95;p14"/>
          <p:cNvSpPr txBox="1"/>
          <p:nvPr/>
        </p:nvSpPr>
        <p:spPr>
          <a:xfrm>
            <a:off x="12295814" y="3830464"/>
            <a:ext cx="5172000" cy="1506300"/>
          </a:xfrm>
          <a:prstGeom prst="rect">
            <a:avLst/>
          </a:prstGeom>
          <a:noFill/>
          <a:ln>
            <a:noFill/>
          </a:ln>
        </p:spPr>
        <p:txBody>
          <a:bodyPr anchorCtr="0" anchor="t" bIns="0" lIns="0" spcFirstLastPara="1" rIns="0" wrap="square" tIns="0">
            <a:spAutoFit/>
          </a:bodyPr>
          <a:lstStyle/>
          <a:p>
            <a:pPr indent="-237490" lvl="1" marL="474979" marR="0" rtl="0" algn="just">
              <a:lnSpc>
                <a:spcPct val="115000"/>
              </a:lnSpc>
              <a:spcBef>
                <a:spcPts val="0"/>
              </a:spcBef>
              <a:spcAft>
                <a:spcPts val="0"/>
              </a:spcAft>
              <a:buClr>
                <a:srgbClr val="FFFFFF"/>
              </a:buClr>
              <a:buSzPts val="2199"/>
              <a:buFont typeface="Arial"/>
              <a:buChar char="•"/>
            </a:pPr>
            <a:r>
              <a:rPr b="0" i="0" lang="en-US" sz="2199" u="none" cap="none" strike="noStrike">
                <a:solidFill>
                  <a:srgbClr val="FFFFFF"/>
                </a:solidFill>
                <a:latin typeface="DM Sans"/>
                <a:ea typeface="DM Sans"/>
                <a:cs typeface="DM Sans"/>
                <a:sym typeface="DM Sans"/>
              </a:rPr>
              <a:t>Click on the "Canva" button under this presentation preview. Start editing your presentation. You need to sign in to your Canva account.</a:t>
            </a:r>
            <a:endParaRPr/>
          </a:p>
        </p:txBody>
      </p:sp>
      <p:sp>
        <p:nvSpPr>
          <p:cNvPr id="96" name="Google Shape;96;p14"/>
          <p:cNvSpPr txBox="1"/>
          <p:nvPr/>
        </p:nvSpPr>
        <p:spPr>
          <a:xfrm>
            <a:off x="820336" y="3830464"/>
            <a:ext cx="5172000" cy="5009400"/>
          </a:xfrm>
          <a:prstGeom prst="rect">
            <a:avLst/>
          </a:prstGeom>
          <a:noFill/>
          <a:ln>
            <a:noFill/>
          </a:ln>
        </p:spPr>
        <p:txBody>
          <a:bodyPr anchorCtr="0" anchor="t" bIns="0" lIns="0" spcFirstLastPara="1" rIns="0" wrap="square" tIns="0">
            <a:spAutoFit/>
          </a:bodyPr>
          <a:lstStyle/>
          <a:p>
            <a:pPr indent="-237490" lvl="1" marL="474979" marR="0" rtl="0" algn="just">
              <a:lnSpc>
                <a:spcPct val="115000"/>
              </a:lnSpc>
              <a:spcBef>
                <a:spcPts val="0"/>
              </a:spcBef>
              <a:spcAft>
                <a:spcPts val="0"/>
              </a:spcAft>
              <a:buClr>
                <a:srgbClr val="FFFFFF"/>
              </a:buClr>
              <a:buSzPts val="2199"/>
              <a:buFont typeface="Arial"/>
              <a:buChar char="•"/>
            </a:pPr>
            <a:r>
              <a:rPr b="0" i="0" lang="en-US" sz="2199" u="none" cap="none" strike="noStrike">
                <a:solidFill>
                  <a:srgbClr val="FFFFFF"/>
                </a:solidFill>
                <a:latin typeface="DM Sans"/>
                <a:ea typeface="DM Sans"/>
                <a:cs typeface="DM Sans"/>
                <a:sym typeface="DM Sans"/>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t/>
            </a:r>
            <a:endParaRPr b="0" i="0" sz="2199" u="none" cap="none" strike="noStrike">
              <a:solidFill>
                <a:srgbClr val="FFFFFF"/>
              </a:solidFill>
              <a:latin typeface="DM Sans"/>
              <a:ea typeface="DM Sans"/>
              <a:cs typeface="DM Sans"/>
              <a:sym typeface="DM Sans"/>
            </a:endParaRPr>
          </a:p>
          <a:p>
            <a:pPr indent="-237490" lvl="1" marL="474979" marR="0" rtl="0" algn="just">
              <a:lnSpc>
                <a:spcPct val="115000"/>
              </a:lnSpc>
              <a:spcBef>
                <a:spcPts val="0"/>
              </a:spcBef>
              <a:spcAft>
                <a:spcPts val="0"/>
              </a:spcAft>
              <a:buClr>
                <a:srgbClr val="FFFFFF"/>
              </a:buClr>
              <a:buSzPts val="2199"/>
              <a:buFont typeface="Arial"/>
              <a:buChar char="•"/>
            </a:pPr>
            <a:r>
              <a:rPr b="0" i="0" lang="en-US" sz="2199" u="sng" cap="none" strike="noStrike">
                <a:solidFill>
                  <a:srgbClr val="FFFFFF"/>
                </a:solidFill>
                <a:latin typeface="DM Sans"/>
                <a:ea typeface="DM Sans"/>
                <a:cs typeface="DM Sans"/>
                <a:sym typeface="DM Sans"/>
              </a:rPr>
              <a:t>Alternative:</a:t>
            </a:r>
            <a:r>
              <a:rPr b="0" i="0" lang="en-US" sz="2199" u="none" cap="none" strike="noStrike">
                <a:solidFill>
                  <a:srgbClr val="FFFFFF"/>
                </a:solidFill>
                <a:latin typeface="DM Sans"/>
                <a:ea typeface="DM Sans"/>
                <a:cs typeface="DM Sans"/>
                <a:sym typeface="DM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7" name="Google Shape;97;p14"/>
          <p:cNvSpPr txBox="1"/>
          <p:nvPr/>
        </p:nvSpPr>
        <p:spPr>
          <a:xfrm>
            <a:off x="840937" y="2906924"/>
            <a:ext cx="5172000" cy="53850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i="0" lang="en-US" sz="3499" u="none" cap="none" strike="noStrike">
                <a:solidFill>
                  <a:srgbClr val="FFFFFF"/>
                </a:solidFill>
                <a:latin typeface="DM Sans"/>
                <a:ea typeface="DM Sans"/>
                <a:cs typeface="DM Sans"/>
                <a:sym typeface="DM Sans"/>
              </a:rPr>
              <a:t>Google Slides</a:t>
            </a:r>
            <a:endParaRPr/>
          </a:p>
        </p:txBody>
      </p:sp>
      <p:sp>
        <p:nvSpPr>
          <p:cNvPr id="98" name="Google Shape;98;p14"/>
          <p:cNvSpPr txBox="1"/>
          <p:nvPr/>
        </p:nvSpPr>
        <p:spPr>
          <a:xfrm>
            <a:off x="6569520" y="2906924"/>
            <a:ext cx="5172000" cy="53850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i="0" lang="en-US" sz="3499" u="none" cap="none" strike="noStrike">
                <a:solidFill>
                  <a:srgbClr val="FFFFFF"/>
                </a:solidFill>
                <a:latin typeface="DM Sans"/>
                <a:ea typeface="DM Sans"/>
                <a:cs typeface="DM Sans"/>
                <a:sym typeface="DM Sans"/>
              </a:rPr>
              <a:t>PowerPoint</a:t>
            </a:r>
            <a:endParaRPr/>
          </a:p>
        </p:txBody>
      </p:sp>
      <p:sp>
        <p:nvSpPr>
          <p:cNvPr id="99" name="Google Shape;99;p14"/>
          <p:cNvSpPr txBox="1"/>
          <p:nvPr/>
        </p:nvSpPr>
        <p:spPr>
          <a:xfrm>
            <a:off x="12295814" y="2906924"/>
            <a:ext cx="5172000" cy="53850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i="0" lang="en-US" sz="3499" u="none" cap="none" strike="noStrike">
                <a:solidFill>
                  <a:srgbClr val="FFFFFF"/>
                </a:solidFill>
                <a:latin typeface="DM Sans"/>
                <a:ea typeface="DM Sans"/>
                <a:cs typeface="DM Sans"/>
                <a:sym typeface="DM Sans"/>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5"/>
          <p:cNvPicPr preferRelativeResize="0"/>
          <p:nvPr/>
        </p:nvPicPr>
        <p:blipFill>
          <a:blip r:embed="rId3">
            <a:alphaModFix/>
          </a:blip>
          <a:stretch>
            <a:fillRect/>
          </a:stretch>
        </p:blipFill>
        <p:spPr>
          <a:xfrm>
            <a:off x="2932988" y="613700"/>
            <a:ext cx="12422027" cy="9059593"/>
          </a:xfrm>
          <a:prstGeom prst="rect">
            <a:avLst/>
          </a:prstGeom>
          <a:noFill/>
          <a:ln>
            <a:noFill/>
          </a:ln>
        </p:spPr>
      </p:pic>
      <p:sp>
        <p:nvSpPr>
          <p:cNvPr id="105" name="Google Shape;105;p15"/>
          <p:cNvSpPr txBox="1"/>
          <p:nvPr/>
        </p:nvSpPr>
        <p:spPr>
          <a:xfrm>
            <a:off x="3261601" y="-844550"/>
            <a:ext cx="11764800" cy="230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0" u="none" cap="none" strike="noStrike">
                <a:solidFill>
                  <a:srgbClr val="171616"/>
                </a:solidFill>
                <a:latin typeface="DM Sans"/>
                <a:ea typeface="DM Sans"/>
                <a:cs typeface="DM Sans"/>
                <a:sym typeface="DM Sans"/>
              </a:rPr>
              <a:t>CONTENTS</a:t>
            </a:r>
            <a:endParaRPr/>
          </a:p>
        </p:txBody>
      </p:sp>
      <p:sp>
        <p:nvSpPr>
          <p:cNvPr id="106" name="Google Shape;106;p15"/>
          <p:cNvSpPr txBox="1"/>
          <p:nvPr/>
        </p:nvSpPr>
        <p:spPr>
          <a:xfrm>
            <a:off x="3060001" y="8709550"/>
            <a:ext cx="12168000" cy="230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0" u="none" cap="none" strike="noStrike">
                <a:solidFill>
                  <a:srgbClr val="171616"/>
                </a:solidFill>
                <a:latin typeface="DM Sans"/>
                <a:ea typeface="DM Sans"/>
                <a:cs typeface="DM Sans"/>
                <a:sym typeface="DM Sans"/>
              </a:rPr>
              <a:t>CONTENTS</a:t>
            </a:r>
            <a:endParaRPr/>
          </a:p>
        </p:txBody>
      </p:sp>
      <p:sp>
        <p:nvSpPr>
          <p:cNvPr id="107" name="Google Shape;107;p15"/>
          <p:cNvSpPr txBox="1"/>
          <p:nvPr/>
        </p:nvSpPr>
        <p:spPr>
          <a:xfrm>
            <a:off x="7380275" y="2779725"/>
            <a:ext cx="3527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171616"/>
                </a:solidFill>
                <a:latin typeface="DM Sans"/>
                <a:ea typeface="DM Sans"/>
                <a:cs typeface="DM Sans"/>
                <a:sym typeface="DM Sans"/>
              </a:rPr>
              <a:t>Introduction</a:t>
            </a:r>
            <a:endParaRPr/>
          </a:p>
        </p:txBody>
      </p:sp>
      <p:sp>
        <p:nvSpPr>
          <p:cNvPr id="108" name="Google Shape;108;p15"/>
          <p:cNvSpPr txBox="1"/>
          <p:nvPr/>
        </p:nvSpPr>
        <p:spPr>
          <a:xfrm>
            <a:off x="7694699" y="4134038"/>
            <a:ext cx="28986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171616"/>
                </a:solidFill>
                <a:latin typeface="DM Sans"/>
                <a:ea typeface="DM Sans"/>
                <a:cs typeface="DM Sans"/>
                <a:sym typeface="DM Sans"/>
              </a:rPr>
              <a:t>About Us</a:t>
            </a:r>
            <a:endParaRPr/>
          </a:p>
        </p:txBody>
      </p:sp>
      <p:sp>
        <p:nvSpPr>
          <p:cNvPr id="109" name="Google Shape;109;p15"/>
          <p:cNvSpPr txBox="1"/>
          <p:nvPr/>
        </p:nvSpPr>
        <p:spPr>
          <a:xfrm>
            <a:off x="7991500" y="5414975"/>
            <a:ext cx="23049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171616"/>
                </a:solidFill>
                <a:latin typeface="DM Sans"/>
                <a:ea typeface="DM Sans"/>
                <a:cs typeface="DM Sans"/>
                <a:sym typeface="DM Sans"/>
              </a:rPr>
              <a:t>Projects</a:t>
            </a:r>
            <a:endParaRPr/>
          </a:p>
        </p:txBody>
      </p:sp>
      <p:sp>
        <p:nvSpPr>
          <p:cNvPr id="110" name="Google Shape;110;p15"/>
          <p:cNvSpPr txBox="1"/>
          <p:nvPr/>
        </p:nvSpPr>
        <p:spPr>
          <a:xfrm>
            <a:off x="7541725" y="6769275"/>
            <a:ext cx="32046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171616"/>
                </a:solidFill>
                <a:latin typeface="DM Sans"/>
                <a:ea typeface="DM Sans"/>
                <a:cs typeface="DM Sans"/>
                <a:sym typeface="DM Sans"/>
              </a:rPr>
              <a:t>Exhibitions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6"/>
          <p:cNvPicPr preferRelativeResize="0"/>
          <p:nvPr/>
        </p:nvPicPr>
        <p:blipFill>
          <a:blip r:embed="rId3">
            <a:alphaModFix/>
          </a:blip>
          <a:stretch>
            <a:fillRect/>
          </a:stretch>
        </p:blipFill>
        <p:spPr>
          <a:xfrm>
            <a:off x="4847313" y="0"/>
            <a:ext cx="13440701" cy="10277470"/>
          </a:xfrm>
          <a:prstGeom prst="rect">
            <a:avLst/>
          </a:prstGeom>
          <a:noFill/>
          <a:ln>
            <a:noFill/>
          </a:ln>
        </p:spPr>
      </p:pic>
      <p:grpSp>
        <p:nvGrpSpPr>
          <p:cNvPr id="116" name="Google Shape;116;p16"/>
          <p:cNvGrpSpPr/>
          <p:nvPr/>
        </p:nvGrpSpPr>
        <p:grpSpPr>
          <a:xfrm>
            <a:off x="1028700" y="2953479"/>
            <a:ext cx="7637214" cy="7333521"/>
            <a:chOff x="0" y="-28575"/>
            <a:chExt cx="2011447" cy="1931462"/>
          </a:xfrm>
        </p:grpSpPr>
        <p:sp>
          <p:nvSpPr>
            <p:cNvPr id="117" name="Google Shape;117;p16"/>
            <p:cNvSpPr/>
            <p:nvPr/>
          </p:nvSpPr>
          <p:spPr>
            <a:xfrm>
              <a:off x="0" y="0"/>
              <a:ext cx="2011447" cy="1902887"/>
            </a:xfrm>
            <a:custGeom>
              <a:rect b="b" l="l" r="r" t="t"/>
              <a:pathLst>
                <a:path extrusionOk="0" h="1902887" w="2011447">
                  <a:moveTo>
                    <a:pt x="0" y="0"/>
                  </a:moveTo>
                  <a:lnTo>
                    <a:pt x="2011447" y="0"/>
                  </a:lnTo>
                  <a:lnTo>
                    <a:pt x="2011447" y="1902887"/>
                  </a:lnTo>
                  <a:lnTo>
                    <a:pt x="0" y="1902887"/>
                  </a:lnTo>
                  <a:close/>
                </a:path>
              </a:pathLst>
            </a:custGeom>
            <a:solidFill>
              <a:srgbClr val="171616"/>
            </a:solidFill>
            <a:ln>
              <a:noFill/>
            </a:ln>
          </p:spPr>
        </p:sp>
        <p:sp>
          <p:nvSpPr>
            <p:cNvPr id="118" name="Google Shape;118;p16"/>
            <p:cNvSpPr txBox="1"/>
            <p:nvPr/>
          </p:nvSpPr>
          <p:spPr>
            <a:xfrm>
              <a:off x="0" y="-28575"/>
              <a:ext cx="2011447" cy="1931462"/>
            </a:xfrm>
            <a:prstGeom prst="rect">
              <a:avLst/>
            </a:prstGeom>
            <a:noFill/>
            <a:ln>
              <a:noFill/>
            </a:ln>
          </p:spPr>
          <p:txBody>
            <a:bodyPr anchorCtr="0" anchor="ctr" bIns="50800" lIns="50800" spcFirstLastPara="1" rIns="50800" wrap="square" tIns="50800">
              <a:noAutofit/>
            </a:bodyPr>
            <a:lstStyle/>
            <a:p>
              <a:pPr indent="0" lvl="0" marL="0" marR="0" rtl="0" algn="ctr">
                <a:lnSpc>
                  <a:spcPct val="13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16"/>
          <p:cNvSpPr txBox="1"/>
          <p:nvPr/>
        </p:nvSpPr>
        <p:spPr>
          <a:xfrm>
            <a:off x="1674926" y="3411150"/>
            <a:ext cx="5058000" cy="15390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9999" u="none" cap="none" strike="noStrike">
                <a:solidFill>
                  <a:srgbClr val="FFFFFF"/>
                </a:solidFill>
                <a:latin typeface="DM Sans"/>
                <a:ea typeface="DM Sans"/>
                <a:cs typeface="DM Sans"/>
                <a:sym typeface="DM Sans"/>
              </a:rPr>
              <a:t>HELLO!</a:t>
            </a:r>
            <a:endParaRPr/>
          </a:p>
        </p:txBody>
      </p:sp>
      <p:sp>
        <p:nvSpPr>
          <p:cNvPr id="120" name="Google Shape;120;p16"/>
          <p:cNvSpPr txBox="1"/>
          <p:nvPr/>
        </p:nvSpPr>
        <p:spPr>
          <a:xfrm>
            <a:off x="1674920" y="5391338"/>
            <a:ext cx="6344700" cy="4191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Lorem ipsum dolor sit amet, consectetur adipiscing elit, sed do eiusmod tempor incididunt ut labore et dolore.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7"/>
          <p:cNvPicPr preferRelativeResize="0"/>
          <p:nvPr/>
        </p:nvPicPr>
        <p:blipFill>
          <a:blip r:embed="rId3">
            <a:alphaModFix/>
          </a:blip>
          <a:stretch>
            <a:fillRect/>
          </a:stretch>
        </p:blipFill>
        <p:spPr>
          <a:xfrm>
            <a:off x="0" y="0"/>
            <a:ext cx="18288000" cy="5143500"/>
          </a:xfrm>
          <a:prstGeom prst="rect">
            <a:avLst/>
          </a:prstGeom>
          <a:noFill/>
          <a:ln>
            <a:noFill/>
          </a:ln>
        </p:spPr>
      </p:pic>
      <p:sp>
        <p:nvSpPr>
          <p:cNvPr id="126" name="Google Shape;126;p17"/>
          <p:cNvSpPr txBox="1"/>
          <p:nvPr/>
        </p:nvSpPr>
        <p:spPr>
          <a:xfrm>
            <a:off x="1723538" y="1907858"/>
            <a:ext cx="8737437" cy="1501775"/>
          </a:xfrm>
          <a:prstGeom prst="rect">
            <a:avLst/>
          </a:prstGeom>
          <a:noFill/>
          <a:ln>
            <a:noFill/>
          </a:ln>
        </p:spPr>
        <p:txBody>
          <a:bodyPr anchorCtr="0" anchor="t" bIns="0" lIns="0" spcFirstLastPara="1" rIns="0" wrap="square" tIns="0">
            <a:spAutoFit/>
          </a:bodyPr>
          <a:lstStyle/>
          <a:p>
            <a:pPr indent="0" lvl="0" marL="0" marR="0" rtl="0" algn="l">
              <a:lnSpc>
                <a:spcPct val="118001"/>
              </a:lnSpc>
              <a:spcBef>
                <a:spcPts val="0"/>
              </a:spcBef>
              <a:spcAft>
                <a:spcPts val="0"/>
              </a:spcAft>
              <a:buNone/>
            </a:pPr>
            <a:r>
              <a:rPr b="1" i="0" lang="en-US" sz="9999" u="none" cap="none" strike="noStrike">
                <a:solidFill>
                  <a:srgbClr val="FFFFFF"/>
                </a:solidFill>
                <a:latin typeface="DM Sans"/>
                <a:ea typeface="DM Sans"/>
                <a:cs typeface="DM Sans"/>
                <a:sym typeface="DM Sans"/>
              </a:rPr>
              <a:t>ABOUT US</a:t>
            </a:r>
            <a:endParaRPr/>
          </a:p>
        </p:txBody>
      </p:sp>
      <p:sp>
        <p:nvSpPr>
          <p:cNvPr id="127" name="Google Shape;127;p17"/>
          <p:cNvSpPr txBox="1"/>
          <p:nvPr/>
        </p:nvSpPr>
        <p:spPr>
          <a:xfrm>
            <a:off x="1028700" y="5841694"/>
            <a:ext cx="7575900" cy="376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171616"/>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Lorem ipsum dolor sit amet, consectetur adipiscing elit, sed do eiusmod tempor incididunt ut labore et dolore. Lorem ipsum dolor sit amet, consectetur adipiscing elit.</a:t>
            </a:r>
            <a:endParaRPr/>
          </a:p>
        </p:txBody>
      </p:sp>
      <p:sp>
        <p:nvSpPr>
          <p:cNvPr id="128" name="Google Shape;128;p17"/>
          <p:cNvSpPr txBox="1"/>
          <p:nvPr/>
        </p:nvSpPr>
        <p:spPr>
          <a:xfrm>
            <a:off x="9683550" y="5841694"/>
            <a:ext cx="7575900" cy="376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171616"/>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Lorem ipsum dolor sit amet, consectetur adipiscing elit, sed do eiusmod tempor incididunt ut labore et dolore. Lorem ipsum dolor sit amet, consectetur adipiscing elit.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nvSpPr>
        <p:spPr>
          <a:xfrm>
            <a:off x="11019012" y="3255869"/>
            <a:ext cx="6240300" cy="4615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171616"/>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Lorem ipsum dolor sit amet, consectetur adipiscing elit, sed do eiusmod tempor incididunt ut labore et dolore. Lorem ipsum dolor sit amet, consectetur adipiscing elit.</a:t>
            </a:r>
            <a:endParaRPr/>
          </a:p>
        </p:txBody>
      </p:sp>
      <p:pic>
        <p:nvPicPr>
          <p:cNvPr id="134" name="Google Shape;134;p18"/>
          <p:cNvPicPr preferRelativeResize="0"/>
          <p:nvPr/>
        </p:nvPicPr>
        <p:blipFill>
          <a:blip r:embed="rId3">
            <a:alphaModFix/>
          </a:blip>
          <a:stretch>
            <a:fillRect/>
          </a:stretch>
        </p:blipFill>
        <p:spPr>
          <a:xfrm>
            <a:off x="671580" y="0"/>
            <a:ext cx="4629151" cy="7888534"/>
          </a:xfrm>
          <a:prstGeom prst="rect">
            <a:avLst/>
          </a:prstGeom>
          <a:noFill/>
          <a:ln>
            <a:noFill/>
          </a:ln>
        </p:spPr>
      </p:pic>
      <p:pic>
        <p:nvPicPr>
          <p:cNvPr id="135" name="Google Shape;135;p18"/>
          <p:cNvPicPr preferRelativeResize="0"/>
          <p:nvPr/>
        </p:nvPicPr>
        <p:blipFill>
          <a:blip r:embed="rId4">
            <a:alphaModFix/>
          </a:blip>
          <a:stretch>
            <a:fillRect/>
          </a:stretch>
        </p:blipFill>
        <p:spPr>
          <a:xfrm>
            <a:off x="5846905" y="2396975"/>
            <a:ext cx="4629151" cy="78885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19"/>
          <p:cNvPicPr preferRelativeResize="0"/>
          <p:nvPr/>
        </p:nvPicPr>
        <p:blipFill>
          <a:blip r:embed="rId3">
            <a:alphaModFix/>
          </a:blip>
          <a:stretch>
            <a:fillRect/>
          </a:stretch>
        </p:blipFill>
        <p:spPr>
          <a:xfrm>
            <a:off x="11579425" y="0"/>
            <a:ext cx="6708575" cy="10291552"/>
          </a:xfrm>
          <a:prstGeom prst="rect">
            <a:avLst/>
          </a:prstGeom>
          <a:noFill/>
          <a:ln>
            <a:noFill/>
          </a:ln>
        </p:spPr>
      </p:pic>
      <p:grpSp>
        <p:nvGrpSpPr>
          <p:cNvPr id="141" name="Google Shape;141;p19"/>
          <p:cNvGrpSpPr/>
          <p:nvPr/>
        </p:nvGrpSpPr>
        <p:grpSpPr>
          <a:xfrm>
            <a:off x="8631831" y="4760471"/>
            <a:ext cx="7315200" cy="4497829"/>
            <a:chOff x="0" y="-28575"/>
            <a:chExt cx="1926637" cy="1184613"/>
          </a:xfrm>
        </p:grpSpPr>
        <p:sp>
          <p:nvSpPr>
            <p:cNvPr id="142" name="Google Shape;142;p19"/>
            <p:cNvSpPr/>
            <p:nvPr/>
          </p:nvSpPr>
          <p:spPr>
            <a:xfrm>
              <a:off x="0" y="0"/>
              <a:ext cx="1926637" cy="1156038"/>
            </a:xfrm>
            <a:custGeom>
              <a:rect b="b" l="l" r="r" t="t"/>
              <a:pathLst>
                <a:path extrusionOk="0" h="1156038" w="1926637">
                  <a:moveTo>
                    <a:pt x="0" y="0"/>
                  </a:moveTo>
                  <a:lnTo>
                    <a:pt x="1926637" y="0"/>
                  </a:lnTo>
                  <a:lnTo>
                    <a:pt x="1926637" y="1156038"/>
                  </a:lnTo>
                  <a:lnTo>
                    <a:pt x="0" y="1156038"/>
                  </a:lnTo>
                  <a:close/>
                </a:path>
              </a:pathLst>
            </a:custGeom>
            <a:solidFill>
              <a:srgbClr val="171616"/>
            </a:solidFill>
            <a:ln>
              <a:noFill/>
            </a:ln>
          </p:spPr>
        </p:sp>
        <p:sp>
          <p:nvSpPr>
            <p:cNvPr id="143" name="Google Shape;143;p19"/>
            <p:cNvSpPr txBox="1"/>
            <p:nvPr/>
          </p:nvSpPr>
          <p:spPr>
            <a:xfrm>
              <a:off x="0" y="-28575"/>
              <a:ext cx="1926637" cy="1184613"/>
            </a:xfrm>
            <a:prstGeom prst="rect">
              <a:avLst/>
            </a:prstGeom>
            <a:noFill/>
            <a:ln>
              <a:noFill/>
            </a:ln>
          </p:spPr>
          <p:txBody>
            <a:bodyPr anchorCtr="0" anchor="ctr" bIns="50800" lIns="50800" spcFirstLastPara="1" rIns="50800" wrap="square" tIns="50800">
              <a:noAutofit/>
            </a:bodyPr>
            <a:lstStyle/>
            <a:p>
              <a:pPr indent="0" lvl="0" marL="0" marR="0" rtl="0" algn="ctr">
                <a:lnSpc>
                  <a:spcPct val="13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9"/>
          <p:cNvGrpSpPr/>
          <p:nvPr/>
        </p:nvGrpSpPr>
        <p:grpSpPr>
          <a:xfrm>
            <a:off x="1028700" y="4760471"/>
            <a:ext cx="7315200" cy="4497829"/>
            <a:chOff x="0" y="-28575"/>
            <a:chExt cx="1926637" cy="1184613"/>
          </a:xfrm>
        </p:grpSpPr>
        <p:sp>
          <p:nvSpPr>
            <p:cNvPr id="145" name="Google Shape;145;p19"/>
            <p:cNvSpPr/>
            <p:nvPr/>
          </p:nvSpPr>
          <p:spPr>
            <a:xfrm>
              <a:off x="0" y="0"/>
              <a:ext cx="1926637" cy="1156038"/>
            </a:xfrm>
            <a:custGeom>
              <a:rect b="b" l="l" r="r" t="t"/>
              <a:pathLst>
                <a:path extrusionOk="0" h="1156038" w="1926637">
                  <a:moveTo>
                    <a:pt x="0" y="0"/>
                  </a:moveTo>
                  <a:lnTo>
                    <a:pt x="1926637" y="0"/>
                  </a:lnTo>
                  <a:lnTo>
                    <a:pt x="1926637" y="1156038"/>
                  </a:lnTo>
                  <a:lnTo>
                    <a:pt x="0" y="1156038"/>
                  </a:lnTo>
                  <a:close/>
                </a:path>
              </a:pathLst>
            </a:custGeom>
            <a:solidFill>
              <a:srgbClr val="171616"/>
            </a:solidFill>
            <a:ln>
              <a:noFill/>
            </a:ln>
          </p:spPr>
        </p:sp>
        <p:sp>
          <p:nvSpPr>
            <p:cNvPr id="146" name="Google Shape;146;p19"/>
            <p:cNvSpPr txBox="1"/>
            <p:nvPr/>
          </p:nvSpPr>
          <p:spPr>
            <a:xfrm>
              <a:off x="0" y="-28575"/>
              <a:ext cx="1926637" cy="1184613"/>
            </a:xfrm>
            <a:prstGeom prst="rect">
              <a:avLst/>
            </a:prstGeom>
            <a:noFill/>
            <a:ln>
              <a:noFill/>
            </a:ln>
          </p:spPr>
          <p:txBody>
            <a:bodyPr anchorCtr="0" anchor="ctr" bIns="50800" lIns="50800" spcFirstLastPara="1" rIns="50800" wrap="square" tIns="50800">
              <a:noAutofit/>
            </a:bodyPr>
            <a:lstStyle/>
            <a:p>
              <a:pPr indent="0" lvl="0" marL="0" marR="0" rtl="0" algn="ctr">
                <a:lnSpc>
                  <a:spcPct val="13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 name="Google Shape;147;p19"/>
          <p:cNvSpPr txBox="1"/>
          <p:nvPr/>
        </p:nvSpPr>
        <p:spPr>
          <a:xfrm>
            <a:off x="1028700" y="1219200"/>
            <a:ext cx="7603200" cy="2462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999" u="none" cap="none" strike="noStrike">
                <a:solidFill>
                  <a:srgbClr val="171616"/>
                </a:solidFill>
                <a:latin typeface="DM Sans"/>
                <a:ea typeface="DM Sans"/>
                <a:cs typeface="DM Sans"/>
                <a:sym typeface="DM Sans"/>
              </a:rPr>
              <a:t>MISSION</a:t>
            </a:r>
            <a:endParaRPr/>
          </a:p>
          <a:p>
            <a:pPr indent="0" lvl="0" marL="0" marR="0" rtl="0" algn="l">
              <a:lnSpc>
                <a:spcPct val="80000"/>
              </a:lnSpc>
              <a:spcBef>
                <a:spcPts val="0"/>
              </a:spcBef>
              <a:spcAft>
                <a:spcPts val="0"/>
              </a:spcAft>
              <a:buNone/>
            </a:pPr>
            <a:r>
              <a:rPr b="1" i="0" lang="en-US" sz="9999" u="none" cap="none" strike="noStrike">
                <a:solidFill>
                  <a:srgbClr val="171616"/>
                </a:solidFill>
                <a:latin typeface="DM Sans"/>
                <a:ea typeface="DM Sans"/>
                <a:cs typeface="DM Sans"/>
                <a:sym typeface="DM Sans"/>
              </a:rPr>
              <a:t>&amp; VISION</a:t>
            </a:r>
            <a:endParaRPr/>
          </a:p>
        </p:txBody>
      </p:sp>
      <p:sp>
        <p:nvSpPr>
          <p:cNvPr id="148" name="Google Shape;148;p19"/>
          <p:cNvSpPr txBox="1"/>
          <p:nvPr/>
        </p:nvSpPr>
        <p:spPr>
          <a:xfrm>
            <a:off x="1566156" y="6426844"/>
            <a:ext cx="6240300" cy="2067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a:t>
            </a:r>
            <a:endParaRPr/>
          </a:p>
        </p:txBody>
      </p:sp>
      <p:sp>
        <p:nvSpPr>
          <p:cNvPr id="149" name="Google Shape;149;p19"/>
          <p:cNvSpPr txBox="1"/>
          <p:nvPr/>
        </p:nvSpPr>
        <p:spPr>
          <a:xfrm>
            <a:off x="9169287" y="6426844"/>
            <a:ext cx="6240300" cy="2067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a:t>
            </a:r>
            <a:endParaRPr/>
          </a:p>
        </p:txBody>
      </p:sp>
      <p:sp>
        <p:nvSpPr>
          <p:cNvPr id="150" name="Google Shape;150;p19"/>
          <p:cNvSpPr txBox="1"/>
          <p:nvPr/>
        </p:nvSpPr>
        <p:spPr>
          <a:xfrm>
            <a:off x="1566147" y="5419050"/>
            <a:ext cx="21117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FFFF"/>
                </a:solidFill>
                <a:latin typeface="DM Sans"/>
                <a:ea typeface="DM Sans"/>
                <a:cs typeface="DM Sans"/>
                <a:sym typeface="DM Sans"/>
              </a:rPr>
              <a:t>Mission</a:t>
            </a:r>
            <a:endParaRPr/>
          </a:p>
        </p:txBody>
      </p:sp>
      <p:sp>
        <p:nvSpPr>
          <p:cNvPr id="151" name="Google Shape;151;p19"/>
          <p:cNvSpPr txBox="1"/>
          <p:nvPr/>
        </p:nvSpPr>
        <p:spPr>
          <a:xfrm>
            <a:off x="9169263" y="5419050"/>
            <a:ext cx="22344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FFFF"/>
                </a:solidFill>
                <a:latin typeface="DM Sans"/>
                <a:ea typeface="DM Sans"/>
                <a:cs typeface="DM Sans"/>
                <a:sym typeface="DM Sans"/>
              </a:rPr>
              <a:t>Vision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0"/>
          <p:cNvPicPr preferRelativeResize="0"/>
          <p:nvPr/>
        </p:nvPicPr>
        <p:blipFill>
          <a:blip r:embed="rId3">
            <a:alphaModFix/>
          </a:blip>
          <a:stretch>
            <a:fillRect/>
          </a:stretch>
        </p:blipFill>
        <p:spPr>
          <a:xfrm>
            <a:off x="225375" y="270500"/>
            <a:ext cx="17837251" cy="9746000"/>
          </a:xfrm>
          <a:prstGeom prst="rect">
            <a:avLst/>
          </a:prstGeom>
          <a:noFill/>
          <a:ln>
            <a:noFill/>
          </a:ln>
        </p:spPr>
      </p:pic>
      <p:sp>
        <p:nvSpPr>
          <p:cNvPr id="157" name="Google Shape;157;p20"/>
          <p:cNvSpPr/>
          <p:nvPr/>
        </p:nvSpPr>
        <p:spPr>
          <a:xfrm>
            <a:off x="1798997" y="8878888"/>
            <a:ext cx="14690005" cy="1437766"/>
          </a:xfrm>
          <a:prstGeom prst="rect">
            <a:avLst/>
          </a:prstGeom>
          <a:solidFill>
            <a:srgbClr val="171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0"/>
          <p:cNvSpPr txBox="1"/>
          <p:nvPr/>
        </p:nvSpPr>
        <p:spPr>
          <a:xfrm>
            <a:off x="2750009" y="9189783"/>
            <a:ext cx="127881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FFFFFF"/>
                </a:solidFill>
                <a:latin typeface="DM Sans"/>
                <a:ea typeface="DM Sans"/>
                <a:cs typeface="DM Sans"/>
                <a:sym typeface="DM Sans"/>
              </a:rPr>
              <a:t>A PICTURE IS WORTH A THOUSAND WORDS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1"/>
          <p:cNvSpPr/>
          <p:nvPr/>
        </p:nvSpPr>
        <p:spPr>
          <a:xfrm>
            <a:off x="9144000" y="0"/>
            <a:ext cx="9144000" cy="10287003"/>
          </a:xfrm>
          <a:custGeom>
            <a:rect b="b" l="l" r="r" t="t"/>
            <a:pathLst>
              <a:path extrusionOk="0" h="3752726" w="3335756">
                <a:moveTo>
                  <a:pt x="0" y="0"/>
                </a:moveTo>
                <a:lnTo>
                  <a:pt x="3335756" y="0"/>
                </a:lnTo>
                <a:lnTo>
                  <a:pt x="3335756" y="3752726"/>
                </a:lnTo>
                <a:lnTo>
                  <a:pt x="0" y="3752726"/>
                </a:lnTo>
                <a:close/>
              </a:path>
            </a:pathLst>
          </a:custGeom>
          <a:solidFill>
            <a:srgbClr val="171616"/>
          </a:solidFill>
          <a:ln>
            <a:noFill/>
          </a:ln>
        </p:spPr>
      </p:sp>
      <p:sp>
        <p:nvSpPr>
          <p:cNvPr id="164" name="Google Shape;164;p21"/>
          <p:cNvSpPr txBox="1"/>
          <p:nvPr/>
        </p:nvSpPr>
        <p:spPr>
          <a:xfrm>
            <a:off x="1028700" y="2495549"/>
            <a:ext cx="5077500" cy="3324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000" u="none" cap="none" strike="noStrike">
                <a:solidFill>
                  <a:srgbClr val="171616"/>
                </a:solidFill>
                <a:latin typeface="DM Sans"/>
                <a:ea typeface="DM Sans"/>
                <a:cs typeface="DM Sans"/>
                <a:sym typeface="DM Sans"/>
              </a:rPr>
              <a:t>OUR BEST</a:t>
            </a:r>
            <a:endParaRPr/>
          </a:p>
          <a:p>
            <a:pPr indent="0" lvl="0" marL="0" marR="0" rtl="0" algn="l">
              <a:lnSpc>
                <a:spcPct val="80000"/>
              </a:lnSpc>
              <a:spcBef>
                <a:spcPts val="0"/>
              </a:spcBef>
              <a:spcAft>
                <a:spcPts val="0"/>
              </a:spcAft>
              <a:buNone/>
            </a:pPr>
            <a:r>
              <a:rPr b="1" i="0" lang="en-US" sz="9000" u="none" cap="none" strike="noStrike">
                <a:solidFill>
                  <a:srgbClr val="171616"/>
                </a:solidFill>
                <a:latin typeface="DM Sans"/>
                <a:ea typeface="DM Sans"/>
                <a:cs typeface="DM Sans"/>
                <a:sym typeface="DM Sans"/>
              </a:rPr>
              <a:t>SHOTS</a:t>
            </a:r>
            <a:endParaRPr/>
          </a:p>
        </p:txBody>
      </p:sp>
      <p:sp>
        <p:nvSpPr>
          <p:cNvPr id="165" name="Google Shape;165;p21"/>
          <p:cNvSpPr txBox="1"/>
          <p:nvPr/>
        </p:nvSpPr>
        <p:spPr>
          <a:xfrm>
            <a:off x="13045467" y="2056781"/>
            <a:ext cx="3952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Lorem ipsum dolor sit amet, consectetur adipiscing elit.</a:t>
            </a:r>
            <a:endParaRPr/>
          </a:p>
        </p:txBody>
      </p:sp>
      <p:sp>
        <p:nvSpPr>
          <p:cNvPr id="166" name="Google Shape;166;p21"/>
          <p:cNvSpPr txBox="1"/>
          <p:nvPr/>
        </p:nvSpPr>
        <p:spPr>
          <a:xfrm>
            <a:off x="1028700" y="6337934"/>
            <a:ext cx="4218300" cy="2917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171616"/>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a:t>
            </a:r>
            <a:endParaRPr/>
          </a:p>
        </p:txBody>
      </p:sp>
      <p:sp>
        <p:nvSpPr>
          <p:cNvPr id="167" name="Google Shape;167;p21"/>
          <p:cNvSpPr txBox="1"/>
          <p:nvPr/>
        </p:nvSpPr>
        <p:spPr>
          <a:xfrm>
            <a:off x="13045467" y="4007913"/>
            <a:ext cx="3952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Lorem ipsum dolor sit amet, consectetur adipiscing elit.</a:t>
            </a:r>
            <a:endParaRPr/>
          </a:p>
        </p:txBody>
      </p:sp>
      <p:sp>
        <p:nvSpPr>
          <p:cNvPr id="168" name="Google Shape;168;p21"/>
          <p:cNvSpPr txBox="1"/>
          <p:nvPr/>
        </p:nvSpPr>
        <p:spPr>
          <a:xfrm>
            <a:off x="13045467" y="5959046"/>
            <a:ext cx="3952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Lorem ipsum dolor sit amet, consectetur adipiscing elit.</a:t>
            </a:r>
            <a:endParaRPr/>
          </a:p>
        </p:txBody>
      </p:sp>
      <p:sp>
        <p:nvSpPr>
          <p:cNvPr id="169" name="Google Shape;169;p21"/>
          <p:cNvSpPr txBox="1"/>
          <p:nvPr/>
        </p:nvSpPr>
        <p:spPr>
          <a:xfrm>
            <a:off x="13045467" y="7910179"/>
            <a:ext cx="3952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Lorem ipsum dolor sit amet, consectetur adipiscing elit.</a:t>
            </a:r>
            <a:endParaRPr/>
          </a:p>
        </p:txBody>
      </p:sp>
      <p:sp>
        <p:nvSpPr>
          <p:cNvPr id="170" name="Google Shape;170;p21"/>
          <p:cNvSpPr txBox="1"/>
          <p:nvPr/>
        </p:nvSpPr>
        <p:spPr>
          <a:xfrm>
            <a:off x="13045487" y="1485275"/>
            <a:ext cx="39522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FFFF"/>
                </a:solidFill>
                <a:latin typeface="DM Sans"/>
                <a:ea typeface="DM Sans"/>
                <a:cs typeface="DM Sans"/>
                <a:sym typeface="DM Sans"/>
              </a:rPr>
              <a:t>Project 1</a:t>
            </a:r>
            <a:endParaRPr/>
          </a:p>
        </p:txBody>
      </p:sp>
      <p:sp>
        <p:nvSpPr>
          <p:cNvPr id="171" name="Google Shape;171;p21"/>
          <p:cNvSpPr txBox="1"/>
          <p:nvPr/>
        </p:nvSpPr>
        <p:spPr>
          <a:xfrm>
            <a:off x="13045486" y="3436425"/>
            <a:ext cx="39522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FFFF"/>
                </a:solidFill>
                <a:latin typeface="DM Sans"/>
                <a:ea typeface="DM Sans"/>
                <a:cs typeface="DM Sans"/>
                <a:sym typeface="DM Sans"/>
              </a:rPr>
              <a:t>Project 2</a:t>
            </a:r>
            <a:endParaRPr/>
          </a:p>
        </p:txBody>
      </p:sp>
      <p:sp>
        <p:nvSpPr>
          <p:cNvPr id="172" name="Google Shape;172;p21"/>
          <p:cNvSpPr txBox="1"/>
          <p:nvPr/>
        </p:nvSpPr>
        <p:spPr>
          <a:xfrm>
            <a:off x="13045486" y="5465450"/>
            <a:ext cx="39522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FFFF"/>
                </a:solidFill>
                <a:latin typeface="DM Sans"/>
                <a:ea typeface="DM Sans"/>
                <a:cs typeface="DM Sans"/>
                <a:sym typeface="DM Sans"/>
              </a:rPr>
              <a:t>Project 3</a:t>
            </a:r>
            <a:endParaRPr/>
          </a:p>
        </p:txBody>
      </p:sp>
      <p:sp>
        <p:nvSpPr>
          <p:cNvPr id="173" name="Google Shape;173;p21"/>
          <p:cNvSpPr txBox="1"/>
          <p:nvPr/>
        </p:nvSpPr>
        <p:spPr>
          <a:xfrm>
            <a:off x="13045486" y="7412550"/>
            <a:ext cx="39522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FFFF"/>
                </a:solidFill>
                <a:latin typeface="DM Sans"/>
                <a:ea typeface="DM Sans"/>
                <a:cs typeface="DM Sans"/>
                <a:sym typeface="DM Sans"/>
              </a:rPr>
              <a:t>Project 4</a:t>
            </a:r>
            <a:endParaRPr/>
          </a:p>
        </p:txBody>
      </p:sp>
      <p:pic>
        <p:nvPicPr>
          <p:cNvPr id="174" name="Google Shape;174;p21"/>
          <p:cNvPicPr preferRelativeResize="0"/>
          <p:nvPr/>
        </p:nvPicPr>
        <p:blipFill>
          <a:blip r:embed="rId3">
            <a:alphaModFix/>
          </a:blip>
          <a:stretch>
            <a:fillRect/>
          </a:stretch>
        </p:blipFill>
        <p:spPr>
          <a:xfrm>
            <a:off x="6510250" y="1028700"/>
            <a:ext cx="5272074" cy="821227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