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Engagement"/>
      <p:regular r:id="rId22"/>
    </p:embeddedFont>
    <p:embeddedFont>
      <p:font typeface="Cagliostro"/>
      <p:regular r:id="rId23"/>
    </p:embeddedFont>
    <p:embeddedFont>
      <p:font typeface="Vast Shadow"/>
      <p:regular r:id="rId24"/>
    </p:embeddedFont>
    <p:embeddedFont>
      <p:font typeface="Unica One"/>
      <p:regular r:id="rId25"/>
    </p:embeddedFont>
    <p:embeddedFont>
      <p:font typeface="Germania One"/>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Engagement-regular.fntdata"/><Relationship Id="rId21" Type="http://schemas.openxmlformats.org/officeDocument/2006/relationships/slide" Target="slides/slide16.xml"/><Relationship Id="rId24" Type="http://schemas.openxmlformats.org/officeDocument/2006/relationships/font" Target="fonts/VastShadow-regular.fntdata"/><Relationship Id="rId23" Type="http://schemas.openxmlformats.org/officeDocument/2006/relationships/font" Target="fonts/Cagliostr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GermaniaOne-regular.fntdata"/><Relationship Id="rId25" Type="http://schemas.openxmlformats.org/officeDocument/2006/relationships/font" Target="fonts/UnicaOne-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15.png"/><Relationship Id="rId6" Type="http://schemas.openxmlformats.org/officeDocument/2006/relationships/image" Target="../media/image11.png"/><Relationship Id="rId7" Type="http://schemas.openxmlformats.org/officeDocument/2006/relationships/image" Target="../media/image16.png"/><Relationship Id="rId8"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2.png"/><Relationship Id="rId8"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27.png"/><Relationship Id="rId6" Type="http://schemas.openxmlformats.org/officeDocument/2006/relationships/image" Target="../media/image21.png"/><Relationship Id="rId7"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2.png"/><Relationship Id="rId6"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3B1"/>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85" name="Google Shape;85;p13"/>
          <p:cNvGrpSpPr/>
          <p:nvPr/>
        </p:nvGrpSpPr>
        <p:grpSpPr>
          <a:xfrm>
            <a:off x="619846" y="1070989"/>
            <a:ext cx="17035015" cy="157245"/>
            <a:chOff x="0" y="31750"/>
            <a:chExt cx="22713354" cy="209660"/>
          </a:xfrm>
        </p:grpSpPr>
        <p:cxnSp>
          <p:nvCxnSpPr>
            <p:cNvPr id="86" name="Google Shape;86;p13"/>
            <p:cNvCxnSpPr/>
            <p:nvPr/>
          </p:nvCxnSpPr>
          <p:spPr>
            <a:xfrm>
              <a:off x="12701519" y="227599"/>
              <a:ext cx="10011835" cy="0"/>
            </a:xfrm>
            <a:prstGeom prst="straightConnector1">
              <a:avLst/>
            </a:prstGeom>
            <a:noFill/>
            <a:ln cap="flat" cmpd="sng" w="63500">
              <a:solidFill>
                <a:srgbClr val="000000"/>
              </a:solidFill>
              <a:prstDash val="solid"/>
              <a:round/>
              <a:headEnd len="sm" w="sm" type="none"/>
              <a:tailEnd len="sm" w="sm" type="none"/>
            </a:ln>
          </p:spPr>
        </p:cxnSp>
        <p:cxnSp>
          <p:nvCxnSpPr>
            <p:cNvPr id="87" name="Google Shape;87;p13"/>
            <p:cNvCxnSpPr/>
            <p:nvPr/>
          </p:nvCxnSpPr>
          <p:spPr>
            <a:xfrm>
              <a:off x="12701519" y="31750"/>
              <a:ext cx="10011835" cy="0"/>
            </a:xfrm>
            <a:prstGeom prst="straightConnector1">
              <a:avLst/>
            </a:prstGeom>
            <a:noFill/>
            <a:ln cap="flat" cmpd="sng" w="63500">
              <a:solidFill>
                <a:srgbClr val="000000"/>
              </a:solidFill>
              <a:prstDash val="solid"/>
              <a:round/>
              <a:headEnd len="sm" w="sm" type="none"/>
              <a:tailEnd len="sm" w="sm" type="none"/>
            </a:ln>
          </p:spPr>
        </p:cxnSp>
        <p:cxnSp>
          <p:nvCxnSpPr>
            <p:cNvPr id="88" name="Google Shape;88;p13"/>
            <p:cNvCxnSpPr/>
            <p:nvPr/>
          </p:nvCxnSpPr>
          <p:spPr>
            <a:xfrm>
              <a:off x="0" y="241410"/>
              <a:ext cx="10029559" cy="0"/>
            </a:xfrm>
            <a:prstGeom prst="straightConnector1">
              <a:avLst/>
            </a:prstGeom>
            <a:noFill/>
            <a:ln cap="flat" cmpd="sng" w="63500">
              <a:solidFill>
                <a:srgbClr val="000000"/>
              </a:solidFill>
              <a:prstDash val="solid"/>
              <a:round/>
              <a:headEnd len="sm" w="sm" type="none"/>
              <a:tailEnd len="sm" w="sm" type="none"/>
            </a:ln>
          </p:spPr>
        </p:cxnSp>
        <p:cxnSp>
          <p:nvCxnSpPr>
            <p:cNvPr id="89" name="Google Shape;89;p13"/>
            <p:cNvCxnSpPr/>
            <p:nvPr/>
          </p:nvCxnSpPr>
          <p:spPr>
            <a:xfrm>
              <a:off x="0" y="45214"/>
              <a:ext cx="10029559" cy="0"/>
            </a:xfrm>
            <a:prstGeom prst="straightConnector1">
              <a:avLst/>
            </a:prstGeom>
            <a:noFill/>
            <a:ln cap="flat" cmpd="sng" w="63500">
              <a:solidFill>
                <a:srgbClr val="000000"/>
              </a:solidFill>
              <a:prstDash val="solid"/>
              <a:round/>
              <a:headEnd len="sm" w="sm" type="none"/>
              <a:tailEnd len="sm" w="sm" type="none"/>
            </a:ln>
          </p:spPr>
        </p:cxnSp>
      </p:grpSp>
      <p:grpSp>
        <p:nvGrpSpPr>
          <p:cNvPr id="90" name="Google Shape;90;p13"/>
          <p:cNvGrpSpPr/>
          <p:nvPr/>
        </p:nvGrpSpPr>
        <p:grpSpPr>
          <a:xfrm>
            <a:off x="574447" y="1461823"/>
            <a:ext cx="17099561" cy="4630567"/>
            <a:chOff x="0" y="-38100"/>
            <a:chExt cx="4503588" cy="1219573"/>
          </a:xfrm>
        </p:grpSpPr>
        <p:sp>
          <p:nvSpPr>
            <p:cNvPr id="91" name="Google Shape;91;p13"/>
            <p:cNvSpPr/>
            <p:nvPr/>
          </p:nvSpPr>
          <p:spPr>
            <a:xfrm>
              <a:off x="0" y="0"/>
              <a:ext cx="4503588" cy="1181473"/>
            </a:xfrm>
            <a:custGeom>
              <a:rect b="b" l="l" r="r" t="t"/>
              <a:pathLst>
                <a:path extrusionOk="0" h="1181473" w="4503588">
                  <a:moveTo>
                    <a:pt x="0" y="0"/>
                  </a:moveTo>
                  <a:lnTo>
                    <a:pt x="4503588" y="0"/>
                  </a:lnTo>
                  <a:lnTo>
                    <a:pt x="4503588" y="1181473"/>
                  </a:lnTo>
                  <a:lnTo>
                    <a:pt x="0" y="1181473"/>
                  </a:lnTo>
                  <a:close/>
                </a:path>
              </a:pathLst>
            </a:custGeom>
            <a:solidFill>
              <a:srgbClr val="000000"/>
            </a:solidFill>
            <a:ln>
              <a:noFill/>
            </a:ln>
          </p:spPr>
        </p:sp>
        <p:sp>
          <p:nvSpPr>
            <p:cNvPr id="92" name="Google Shape;92;p13"/>
            <p:cNvSpPr txBox="1"/>
            <p:nvPr/>
          </p:nvSpPr>
          <p:spPr>
            <a:xfrm>
              <a:off x="0" y="-38100"/>
              <a:ext cx="4503588" cy="121957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13"/>
          <p:cNvGrpSpPr/>
          <p:nvPr/>
        </p:nvGrpSpPr>
        <p:grpSpPr>
          <a:xfrm>
            <a:off x="8033212" y="7091277"/>
            <a:ext cx="9621649" cy="2809608"/>
            <a:chOff x="0" y="-192881"/>
            <a:chExt cx="12828866" cy="3746144"/>
          </a:xfrm>
        </p:grpSpPr>
        <p:grpSp>
          <p:nvGrpSpPr>
            <p:cNvPr id="94" name="Google Shape;94;p13"/>
            <p:cNvGrpSpPr/>
            <p:nvPr/>
          </p:nvGrpSpPr>
          <p:grpSpPr>
            <a:xfrm>
              <a:off x="145071" y="-46831"/>
              <a:ext cx="12512840" cy="3454044"/>
              <a:chOff x="0" y="-38100"/>
              <a:chExt cx="2471672" cy="682280"/>
            </a:xfrm>
          </p:grpSpPr>
          <p:sp>
            <p:nvSpPr>
              <p:cNvPr id="95" name="Google Shape;95;p13"/>
              <p:cNvSpPr/>
              <p:nvPr/>
            </p:nvSpPr>
            <p:spPr>
              <a:xfrm>
                <a:off x="0" y="0"/>
                <a:ext cx="2471672" cy="644180"/>
              </a:xfrm>
              <a:custGeom>
                <a:rect b="b" l="l" r="r" t="t"/>
                <a:pathLst>
                  <a:path extrusionOk="0" h="644180" w="2471672">
                    <a:moveTo>
                      <a:pt x="0" y="0"/>
                    </a:moveTo>
                    <a:lnTo>
                      <a:pt x="2471672" y="0"/>
                    </a:lnTo>
                    <a:lnTo>
                      <a:pt x="2471672" y="644180"/>
                    </a:lnTo>
                    <a:lnTo>
                      <a:pt x="0" y="644180"/>
                    </a:lnTo>
                    <a:close/>
                  </a:path>
                </a:pathLst>
              </a:custGeom>
              <a:solidFill>
                <a:srgbClr val="000000"/>
              </a:solidFill>
              <a:ln>
                <a:noFill/>
              </a:ln>
            </p:spPr>
          </p:sp>
          <p:sp>
            <p:nvSpPr>
              <p:cNvPr id="96" name="Google Shape;96;p13"/>
              <p:cNvSpPr txBox="1"/>
              <p:nvPr/>
            </p:nvSpPr>
            <p:spPr>
              <a:xfrm>
                <a:off x="0" y="-38100"/>
                <a:ext cx="2471672" cy="6822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 name="Google Shape;97;p13"/>
            <p:cNvGrpSpPr/>
            <p:nvPr/>
          </p:nvGrpSpPr>
          <p:grpSpPr>
            <a:xfrm>
              <a:off x="0" y="-192881"/>
              <a:ext cx="12828866" cy="3746144"/>
              <a:chOff x="0" y="-38100"/>
              <a:chExt cx="2534097" cy="739979"/>
            </a:xfrm>
          </p:grpSpPr>
          <p:sp>
            <p:nvSpPr>
              <p:cNvPr id="98" name="Google Shape;98;p13"/>
              <p:cNvSpPr/>
              <p:nvPr/>
            </p:nvSpPr>
            <p:spPr>
              <a:xfrm>
                <a:off x="0" y="0"/>
                <a:ext cx="2534097" cy="701879"/>
              </a:xfrm>
              <a:custGeom>
                <a:rect b="b" l="l" r="r" t="t"/>
                <a:pathLst>
                  <a:path extrusionOk="0" h="701879" w="2534097">
                    <a:moveTo>
                      <a:pt x="0" y="0"/>
                    </a:moveTo>
                    <a:lnTo>
                      <a:pt x="2534097" y="0"/>
                    </a:lnTo>
                    <a:lnTo>
                      <a:pt x="2534097" y="701879"/>
                    </a:lnTo>
                    <a:lnTo>
                      <a:pt x="0" y="701879"/>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99" name="Google Shape;99;p13"/>
              <p:cNvSpPr txBox="1"/>
              <p:nvPr/>
            </p:nvSpPr>
            <p:spPr>
              <a:xfrm>
                <a:off x="0" y="-38100"/>
                <a:ext cx="2534097" cy="73997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00" name="Google Shape;100;p13"/>
          <p:cNvSpPr txBox="1"/>
          <p:nvPr/>
        </p:nvSpPr>
        <p:spPr>
          <a:xfrm>
            <a:off x="10914977" y="7724775"/>
            <a:ext cx="5970891" cy="15335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5000" u="none" cap="none" strike="noStrike">
                <a:solidFill>
                  <a:srgbClr val="D4B592"/>
                </a:solidFill>
                <a:latin typeface="Cagliostro"/>
                <a:ea typeface="Cagliostro"/>
                <a:cs typeface="Cagliostro"/>
                <a:sym typeface="Cagliostro"/>
              </a:rPr>
              <a:t>Newspaper Style</a:t>
            </a:r>
            <a:endParaRPr/>
          </a:p>
          <a:p>
            <a:pPr indent="0" lvl="0" marL="0" marR="0" rtl="0" algn="r">
              <a:lnSpc>
                <a:spcPct val="120000"/>
              </a:lnSpc>
              <a:spcBef>
                <a:spcPts val="0"/>
              </a:spcBef>
              <a:spcAft>
                <a:spcPts val="0"/>
              </a:spcAft>
              <a:buNone/>
            </a:pPr>
            <a:r>
              <a:rPr b="0" i="0" lang="en-US" sz="5000" u="none" cap="none" strike="noStrike">
                <a:solidFill>
                  <a:srgbClr val="D4B592"/>
                </a:solidFill>
                <a:latin typeface="Cagliostro"/>
                <a:ea typeface="Cagliostro"/>
                <a:cs typeface="Cagliostro"/>
                <a:sym typeface="Cagliostro"/>
              </a:rPr>
              <a:t> Newsletter</a:t>
            </a:r>
            <a:endParaRPr/>
          </a:p>
        </p:txBody>
      </p:sp>
      <p:sp>
        <p:nvSpPr>
          <p:cNvPr id="101" name="Google Shape;101;p13"/>
          <p:cNvSpPr txBox="1"/>
          <p:nvPr/>
        </p:nvSpPr>
        <p:spPr>
          <a:xfrm>
            <a:off x="574397" y="689073"/>
            <a:ext cx="17080500" cy="631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1000" u="none" cap="none" strike="noStrike">
                <a:solidFill>
                  <a:srgbClr val="D4B592"/>
                </a:solidFill>
                <a:latin typeface="Germania One"/>
                <a:ea typeface="Germania One"/>
                <a:cs typeface="Germania One"/>
                <a:sym typeface="Germania One"/>
              </a:rPr>
              <a:t>VINTAGE</a:t>
            </a:r>
            <a:endParaRPr/>
          </a:p>
        </p:txBody>
      </p:sp>
      <p:sp>
        <p:nvSpPr>
          <p:cNvPr id="102" name="Google Shape;102;p13"/>
          <p:cNvSpPr txBox="1"/>
          <p:nvPr/>
        </p:nvSpPr>
        <p:spPr>
          <a:xfrm>
            <a:off x="7898583" y="-191926"/>
            <a:ext cx="2432143" cy="20669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000" u="none" cap="none" strike="noStrike">
                <a:solidFill>
                  <a:srgbClr val="000000"/>
                </a:solidFill>
                <a:latin typeface="Engagement"/>
                <a:ea typeface="Engagement"/>
                <a:cs typeface="Engagement"/>
                <a:sym typeface="Engagement"/>
              </a:rPr>
              <a:t>The</a:t>
            </a:r>
            <a:endParaRPr/>
          </a:p>
        </p:txBody>
      </p:sp>
      <p:sp>
        <p:nvSpPr>
          <p:cNvPr id="103" name="Google Shape;103;p13"/>
          <p:cNvSpPr txBox="1"/>
          <p:nvPr/>
        </p:nvSpPr>
        <p:spPr>
          <a:xfrm>
            <a:off x="7517198" y="6281259"/>
            <a:ext cx="10137600" cy="738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400" u="none" cap="none" strike="noStrike">
                <a:solidFill>
                  <a:srgbClr val="000000"/>
                </a:solidFill>
                <a:latin typeface="Vast Shadow"/>
                <a:ea typeface="Vast Shadow"/>
                <a:cs typeface="Vast Shadow"/>
                <a:sym typeface="Vast Shadow"/>
              </a:rPr>
              <a:t>Echoes of the Past: Uncovering the</a:t>
            </a:r>
            <a:endParaRPr/>
          </a:p>
          <a:p>
            <a:pPr indent="0" lvl="0" marL="0" marR="0" rtl="0" algn="r">
              <a:lnSpc>
                <a:spcPct val="100000"/>
              </a:lnSpc>
              <a:spcBef>
                <a:spcPts val="0"/>
              </a:spcBef>
              <a:spcAft>
                <a:spcPts val="0"/>
              </a:spcAft>
              <a:buNone/>
            </a:pPr>
            <a:r>
              <a:rPr b="0" i="0" lang="en-US" sz="2400" u="none" cap="none" strike="noStrike">
                <a:solidFill>
                  <a:srgbClr val="000000"/>
                </a:solidFill>
                <a:latin typeface="Vast Shadow"/>
                <a:ea typeface="Vast Shadow"/>
                <a:cs typeface="Vast Shadow"/>
                <a:sym typeface="Vast Shadow"/>
              </a:rPr>
              <a:t>Untold Stories of Yesteryears</a:t>
            </a:r>
            <a:endParaRPr/>
          </a:p>
        </p:txBody>
      </p:sp>
      <p:sp>
        <p:nvSpPr>
          <p:cNvPr id="104" name="Google Shape;104;p13"/>
          <p:cNvSpPr txBox="1"/>
          <p:nvPr/>
        </p:nvSpPr>
        <p:spPr>
          <a:xfrm>
            <a:off x="13462997" y="317612"/>
            <a:ext cx="4211012" cy="52387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000" u="none" cap="none" strike="noStrike">
                <a:solidFill>
                  <a:srgbClr val="000000"/>
                </a:solidFill>
                <a:latin typeface="Germania One"/>
                <a:ea typeface="Germania One"/>
                <a:cs typeface="Germania One"/>
                <a:sym typeface="Germania One"/>
              </a:rPr>
              <a:t>September 2030</a:t>
            </a:r>
            <a:endParaRPr/>
          </a:p>
        </p:txBody>
      </p:sp>
      <p:sp>
        <p:nvSpPr>
          <p:cNvPr id="105" name="Google Shape;105;p13"/>
          <p:cNvSpPr txBox="1"/>
          <p:nvPr/>
        </p:nvSpPr>
        <p:spPr>
          <a:xfrm>
            <a:off x="1978345" y="317612"/>
            <a:ext cx="4211012"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000000"/>
                </a:solidFill>
                <a:latin typeface="Germania One"/>
                <a:ea typeface="Germania One"/>
                <a:cs typeface="Germania One"/>
                <a:sym typeface="Germania One"/>
              </a:rPr>
              <a:t>The Daily News</a:t>
            </a:r>
            <a:endParaRPr/>
          </a:p>
        </p:txBody>
      </p:sp>
      <p:sp>
        <p:nvSpPr>
          <p:cNvPr id="106" name="Google Shape;106;p13"/>
          <p:cNvSpPr/>
          <p:nvPr/>
        </p:nvSpPr>
        <p:spPr>
          <a:xfrm flipH="1">
            <a:off x="619846" y="181333"/>
            <a:ext cx="1263249" cy="779267"/>
          </a:xfrm>
          <a:custGeom>
            <a:rect b="b" l="l" r="r" t="t"/>
            <a:pathLst>
              <a:path extrusionOk="0" h="779267" w="1263249">
                <a:moveTo>
                  <a:pt x="1263249" y="0"/>
                </a:moveTo>
                <a:lnTo>
                  <a:pt x="0" y="0"/>
                </a:lnTo>
                <a:lnTo>
                  <a:pt x="0" y="779266"/>
                </a:lnTo>
                <a:lnTo>
                  <a:pt x="1263249" y="779266"/>
                </a:lnTo>
                <a:lnTo>
                  <a:pt x="1263249" y="0"/>
                </a:lnTo>
                <a:close/>
              </a:path>
            </a:pathLst>
          </a:custGeom>
          <a:blipFill rotWithShape="1">
            <a:blip r:embed="rId4">
              <a:alphaModFix/>
            </a:blip>
            <a:stretch>
              <a:fillRect b="0" l="0" r="0" t="0"/>
            </a:stretch>
          </a:blipFill>
          <a:ln>
            <a:noFill/>
          </a:ln>
        </p:spPr>
      </p:sp>
      <p:pic>
        <p:nvPicPr>
          <p:cNvPr id="107" name="Google Shape;107;p13"/>
          <p:cNvPicPr preferRelativeResize="0"/>
          <p:nvPr/>
        </p:nvPicPr>
        <p:blipFill>
          <a:blip r:embed="rId5">
            <a:alphaModFix/>
          </a:blip>
          <a:stretch>
            <a:fillRect/>
          </a:stretch>
        </p:blipFill>
        <p:spPr>
          <a:xfrm>
            <a:off x="-1522437" y="4534000"/>
            <a:ext cx="13227300" cy="6613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3B1"/>
        </a:solidFill>
      </p:bgPr>
    </p:bg>
    <p:spTree>
      <p:nvGrpSpPr>
        <p:cNvPr id="316" name="Shape 316"/>
        <p:cNvGrpSpPr/>
        <p:nvPr/>
      </p:nvGrpSpPr>
      <p:grpSpPr>
        <a:xfrm>
          <a:off x="0" y="0"/>
          <a:ext cx="0" cy="0"/>
          <a:chOff x="0" y="0"/>
          <a:chExt cx="0" cy="0"/>
        </a:xfrm>
      </p:grpSpPr>
      <p:pic>
        <p:nvPicPr>
          <p:cNvPr id="317" name="Google Shape;317;p22"/>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18" name="Google Shape;318;p22"/>
          <p:cNvSpPr/>
          <p:nvPr/>
        </p:nvSpPr>
        <p:spPr>
          <a:xfrm flipH="1">
            <a:off x="7299153" y="418863"/>
            <a:ext cx="1263249" cy="779267"/>
          </a:xfrm>
          <a:custGeom>
            <a:rect b="b" l="l" r="r" t="t"/>
            <a:pathLst>
              <a:path extrusionOk="0" h="779267" w="1263249">
                <a:moveTo>
                  <a:pt x="1263249" y="0"/>
                </a:moveTo>
                <a:lnTo>
                  <a:pt x="0" y="0"/>
                </a:lnTo>
                <a:lnTo>
                  <a:pt x="0" y="779267"/>
                </a:lnTo>
                <a:lnTo>
                  <a:pt x="1263249" y="779267"/>
                </a:lnTo>
                <a:lnTo>
                  <a:pt x="1263249" y="0"/>
                </a:lnTo>
                <a:close/>
              </a:path>
            </a:pathLst>
          </a:custGeom>
          <a:blipFill rotWithShape="1">
            <a:blip r:embed="rId4">
              <a:alphaModFix/>
            </a:blip>
            <a:stretch>
              <a:fillRect b="0" l="0" r="0" t="0"/>
            </a:stretch>
          </a:blipFill>
          <a:ln>
            <a:noFill/>
          </a:ln>
        </p:spPr>
      </p:sp>
      <p:grpSp>
        <p:nvGrpSpPr>
          <p:cNvPr id="319" name="Google Shape;319;p22"/>
          <p:cNvGrpSpPr/>
          <p:nvPr/>
        </p:nvGrpSpPr>
        <p:grpSpPr>
          <a:xfrm>
            <a:off x="566954" y="698514"/>
            <a:ext cx="17158081" cy="166529"/>
            <a:chOff x="0" y="31750"/>
            <a:chExt cx="22877441" cy="222038"/>
          </a:xfrm>
        </p:grpSpPr>
        <p:cxnSp>
          <p:nvCxnSpPr>
            <p:cNvPr id="320" name="Google Shape;320;p22"/>
            <p:cNvCxnSpPr/>
            <p:nvPr/>
          </p:nvCxnSpPr>
          <p:spPr>
            <a:xfrm>
              <a:off x="0"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321" name="Google Shape;321;p22"/>
            <p:cNvCxnSpPr/>
            <p:nvPr/>
          </p:nvCxnSpPr>
          <p:spPr>
            <a:xfrm>
              <a:off x="0" y="31750"/>
              <a:ext cx="8727584" cy="0"/>
            </a:xfrm>
            <a:prstGeom prst="straightConnector1">
              <a:avLst/>
            </a:prstGeom>
            <a:noFill/>
            <a:ln cap="flat" cmpd="sng" w="63500">
              <a:solidFill>
                <a:srgbClr val="000000"/>
              </a:solidFill>
              <a:prstDash val="solid"/>
              <a:round/>
              <a:headEnd len="sm" w="sm" type="none"/>
              <a:tailEnd len="sm" w="sm" type="none"/>
            </a:ln>
          </p:spPr>
        </p:cxnSp>
        <p:cxnSp>
          <p:nvCxnSpPr>
            <p:cNvPr id="322" name="Google Shape;322;p22"/>
            <p:cNvCxnSpPr/>
            <p:nvPr/>
          </p:nvCxnSpPr>
          <p:spPr>
            <a:xfrm>
              <a:off x="14149857"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323" name="Google Shape;323;p22"/>
            <p:cNvCxnSpPr/>
            <p:nvPr/>
          </p:nvCxnSpPr>
          <p:spPr>
            <a:xfrm>
              <a:off x="14149857" y="31750"/>
              <a:ext cx="8727584" cy="0"/>
            </a:xfrm>
            <a:prstGeom prst="straightConnector1">
              <a:avLst/>
            </a:prstGeom>
            <a:noFill/>
            <a:ln cap="flat" cmpd="sng" w="63500">
              <a:solidFill>
                <a:srgbClr val="000000"/>
              </a:solidFill>
              <a:prstDash val="solid"/>
              <a:round/>
              <a:headEnd len="sm" w="sm" type="none"/>
              <a:tailEnd len="sm" w="sm" type="none"/>
            </a:ln>
          </p:spPr>
        </p:cxnSp>
      </p:grpSp>
      <p:sp>
        <p:nvSpPr>
          <p:cNvPr id="324" name="Google Shape;324;p22"/>
          <p:cNvSpPr txBox="1"/>
          <p:nvPr/>
        </p:nvSpPr>
        <p:spPr>
          <a:xfrm>
            <a:off x="8657652" y="485973"/>
            <a:ext cx="2331195"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000000"/>
                </a:solidFill>
                <a:latin typeface="Germania One"/>
                <a:ea typeface="Germania One"/>
                <a:cs typeface="Germania One"/>
                <a:sym typeface="Germania One"/>
              </a:rPr>
              <a:t>The Daily News</a:t>
            </a:r>
            <a:endParaRPr/>
          </a:p>
        </p:txBody>
      </p:sp>
      <p:pic>
        <p:nvPicPr>
          <p:cNvPr id="325" name="Google Shape;325;p22"/>
          <p:cNvPicPr preferRelativeResize="0"/>
          <p:nvPr/>
        </p:nvPicPr>
        <p:blipFill>
          <a:blip r:embed="rId5">
            <a:alphaModFix/>
          </a:blip>
          <a:stretch>
            <a:fillRect/>
          </a:stretch>
        </p:blipFill>
        <p:spPr>
          <a:xfrm>
            <a:off x="566950" y="1470275"/>
            <a:ext cx="5079375" cy="8208099"/>
          </a:xfrm>
          <a:prstGeom prst="rect">
            <a:avLst/>
          </a:prstGeom>
          <a:noFill/>
          <a:ln>
            <a:noFill/>
          </a:ln>
        </p:spPr>
      </p:pic>
      <p:pic>
        <p:nvPicPr>
          <p:cNvPr id="326" name="Google Shape;326;p22"/>
          <p:cNvPicPr preferRelativeResize="0"/>
          <p:nvPr/>
        </p:nvPicPr>
        <p:blipFill>
          <a:blip r:embed="rId6">
            <a:alphaModFix/>
          </a:blip>
          <a:stretch>
            <a:fillRect/>
          </a:stretch>
        </p:blipFill>
        <p:spPr>
          <a:xfrm>
            <a:off x="5961050" y="1470275"/>
            <a:ext cx="5079375" cy="8208067"/>
          </a:xfrm>
          <a:prstGeom prst="rect">
            <a:avLst/>
          </a:prstGeom>
          <a:noFill/>
          <a:ln>
            <a:noFill/>
          </a:ln>
        </p:spPr>
      </p:pic>
      <p:pic>
        <p:nvPicPr>
          <p:cNvPr id="327" name="Google Shape;327;p22"/>
          <p:cNvPicPr preferRelativeResize="0"/>
          <p:nvPr/>
        </p:nvPicPr>
        <p:blipFill>
          <a:blip r:embed="rId7">
            <a:alphaModFix/>
          </a:blip>
          <a:stretch>
            <a:fillRect/>
          </a:stretch>
        </p:blipFill>
        <p:spPr>
          <a:xfrm>
            <a:off x="11331750" y="1470275"/>
            <a:ext cx="6393275" cy="3932378"/>
          </a:xfrm>
          <a:prstGeom prst="rect">
            <a:avLst/>
          </a:prstGeom>
          <a:noFill/>
          <a:ln>
            <a:noFill/>
          </a:ln>
        </p:spPr>
      </p:pic>
      <p:pic>
        <p:nvPicPr>
          <p:cNvPr id="328" name="Google Shape;328;p22"/>
          <p:cNvPicPr preferRelativeResize="0"/>
          <p:nvPr/>
        </p:nvPicPr>
        <p:blipFill>
          <a:blip r:embed="rId8">
            <a:alphaModFix/>
          </a:blip>
          <a:stretch>
            <a:fillRect/>
          </a:stretch>
        </p:blipFill>
        <p:spPr>
          <a:xfrm>
            <a:off x="11331750" y="5742154"/>
            <a:ext cx="6355175" cy="39577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3B1"/>
        </a:solidFill>
      </p:bgPr>
    </p:bg>
    <p:spTree>
      <p:nvGrpSpPr>
        <p:cNvPr id="332" name="Shape 332"/>
        <p:cNvGrpSpPr/>
        <p:nvPr/>
      </p:nvGrpSpPr>
      <p:grpSpPr>
        <a:xfrm>
          <a:off x="0" y="0"/>
          <a:ext cx="0" cy="0"/>
          <a:chOff x="0" y="0"/>
          <a:chExt cx="0" cy="0"/>
        </a:xfrm>
      </p:grpSpPr>
      <p:pic>
        <p:nvPicPr>
          <p:cNvPr id="333" name="Google Shape;333;p2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34" name="Google Shape;334;p23"/>
          <p:cNvSpPr/>
          <p:nvPr/>
        </p:nvSpPr>
        <p:spPr>
          <a:xfrm flipH="1">
            <a:off x="7299153" y="418863"/>
            <a:ext cx="1263249" cy="779267"/>
          </a:xfrm>
          <a:custGeom>
            <a:rect b="b" l="l" r="r" t="t"/>
            <a:pathLst>
              <a:path extrusionOk="0" h="779267" w="1263249">
                <a:moveTo>
                  <a:pt x="1263249" y="0"/>
                </a:moveTo>
                <a:lnTo>
                  <a:pt x="0" y="0"/>
                </a:lnTo>
                <a:lnTo>
                  <a:pt x="0" y="779267"/>
                </a:lnTo>
                <a:lnTo>
                  <a:pt x="1263249" y="779267"/>
                </a:lnTo>
                <a:lnTo>
                  <a:pt x="1263249" y="0"/>
                </a:lnTo>
                <a:close/>
              </a:path>
            </a:pathLst>
          </a:custGeom>
          <a:blipFill rotWithShape="1">
            <a:blip r:embed="rId4">
              <a:alphaModFix/>
            </a:blip>
            <a:stretch>
              <a:fillRect b="0" l="0" r="0" t="0"/>
            </a:stretch>
          </a:blipFill>
          <a:ln>
            <a:noFill/>
          </a:ln>
        </p:spPr>
      </p:sp>
      <p:grpSp>
        <p:nvGrpSpPr>
          <p:cNvPr id="335" name="Google Shape;335;p23"/>
          <p:cNvGrpSpPr/>
          <p:nvPr/>
        </p:nvGrpSpPr>
        <p:grpSpPr>
          <a:xfrm>
            <a:off x="566954" y="698514"/>
            <a:ext cx="17158081" cy="166529"/>
            <a:chOff x="0" y="31750"/>
            <a:chExt cx="22877441" cy="222038"/>
          </a:xfrm>
        </p:grpSpPr>
        <p:cxnSp>
          <p:nvCxnSpPr>
            <p:cNvPr id="336" name="Google Shape;336;p23"/>
            <p:cNvCxnSpPr/>
            <p:nvPr/>
          </p:nvCxnSpPr>
          <p:spPr>
            <a:xfrm>
              <a:off x="0"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337" name="Google Shape;337;p23"/>
            <p:cNvCxnSpPr/>
            <p:nvPr/>
          </p:nvCxnSpPr>
          <p:spPr>
            <a:xfrm>
              <a:off x="0" y="31750"/>
              <a:ext cx="8727584" cy="0"/>
            </a:xfrm>
            <a:prstGeom prst="straightConnector1">
              <a:avLst/>
            </a:prstGeom>
            <a:noFill/>
            <a:ln cap="flat" cmpd="sng" w="63500">
              <a:solidFill>
                <a:srgbClr val="000000"/>
              </a:solidFill>
              <a:prstDash val="solid"/>
              <a:round/>
              <a:headEnd len="sm" w="sm" type="none"/>
              <a:tailEnd len="sm" w="sm" type="none"/>
            </a:ln>
          </p:spPr>
        </p:cxnSp>
        <p:cxnSp>
          <p:nvCxnSpPr>
            <p:cNvPr id="338" name="Google Shape;338;p23"/>
            <p:cNvCxnSpPr/>
            <p:nvPr/>
          </p:nvCxnSpPr>
          <p:spPr>
            <a:xfrm>
              <a:off x="14149857"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339" name="Google Shape;339;p23"/>
            <p:cNvCxnSpPr/>
            <p:nvPr/>
          </p:nvCxnSpPr>
          <p:spPr>
            <a:xfrm>
              <a:off x="14149857" y="31750"/>
              <a:ext cx="8727584" cy="0"/>
            </a:xfrm>
            <a:prstGeom prst="straightConnector1">
              <a:avLst/>
            </a:prstGeom>
            <a:noFill/>
            <a:ln cap="flat" cmpd="sng" w="63500">
              <a:solidFill>
                <a:srgbClr val="000000"/>
              </a:solidFill>
              <a:prstDash val="solid"/>
              <a:round/>
              <a:headEnd len="sm" w="sm" type="none"/>
              <a:tailEnd len="sm" w="sm" type="none"/>
            </a:ln>
          </p:spPr>
        </p:cxnSp>
      </p:grpSp>
      <p:grpSp>
        <p:nvGrpSpPr>
          <p:cNvPr id="340" name="Google Shape;340;p23"/>
          <p:cNvGrpSpPr/>
          <p:nvPr/>
        </p:nvGrpSpPr>
        <p:grpSpPr>
          <a:xfrm>
            <a:off x="566954" y="1479906"/>
            <a:ext cx="17158081" cy="2809608"/>
            <a:chOff x="0" y="-38100"/>
            <a:chExt cx="4519001" cy="739979"/>
          </a:xfrm>
        </p:grpSpPr>
        <p:sp>
          <p:nvSpPr>
            <p:cNvPr id="341" name="Google Shape;341;p23"/>
            <p:cNvSpPr/>
            <p:nvPr/>
          </p:nvSpPr>
          <p:spPr>
            <a:xfrm>
              <a:off x="0" y="0"/>
              <a:ext cx="4519001" cy="701879"/>
            </a:xfrm>
            <a:custGeom>
              <a:rect b="b" l="l" r="r" t="t"/>
              <a:pathLst>
                <a:path extrusionOk="0" h="701879" w="4519001">
                  <a:moveTo>
                    <a:pt x="0" y="0"/>
                  </a:moveTo>
                  <a:lnTo>
                    <a:pt x="4519001" y="0"/>
                  </a:lnTo>
                  <a:lnTo>
                    <a:pt x="4519001" y="701879"/>
                  </a:lnTo>
                  <a:lnTo>
                    <a:pt x="0" y="701879"/>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342" name="Google Shape;342;p23"/>
            <p:cNvSpPr txBox="1"/>
            <p:nvPr/>
          </p:nvSpPr>
          <p:spPr>
            <a:xfrm>
              <a:off x="0" y="-38100"/>
              <a:ext cx="4519001" cy="73997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23"/>
          <p:cNvGrpSpPr/>
          <p:nvPr/>
        </p:nvGrpSpPr>
        <p:grpSpPr>
          <a:xfrm>
            <a:off x="670336" y="1589443"/>
            <a:ext cx="16926482" cy="2590533"/>
            <a:chOff x="0" y="-38100"/>
            <a:chExt cx="4458004" cy="682280"/>
          </a:xfrm>
        </p:grpSpPr>
        <p:sp>
          <p:nvSpPr>
            <p:cNvPr id="344" name="Google Shape;344;p23"/>
            <p:cNvSpPr/>
            <p:nvPr/>
          </p:nvSpPr>
          <p:spPr>
            <a:xfrm>
              <a:off x="0" y="0"/>
              <a:ext cx="4458003" cy="644180"/>
            </a:xfrm>
            <a:custGeom>
              <a:rect b="b" l="l" r="r" t="t"/>
              <a:pathLst>
                <a:path extrusionOk="0" h="644180" w="4458003">
                  <a:moveTo>
                    <a:pt x="0" y="0"/>
                  </a:moveTo>
                  <a:lnTo>
                    <a:pt x="4458003" y="0"/>
                  </a:lnTo>
                  <a:lnTo>
                    <a:pt x="4458003" y="644180"/>
                  </a:lnTo>
                  <a:lnTo>
                    <a:pt x="0" y="644180"/>
                  </a:lnTo>
                  <a:close/>
                </a:path>
              </a:pathLst>
            </a:custGeom>
            <a:solidFill>
              <a:srgbClr val="000000"/>
            </a:solidFill>
            <a:ln>
              <a:noFill/>
            </a:ln>
          </p:spPr>
        </p:sp>
        <p:sp>
          <p:nvSpPr>
            <p:cNvPr id="345" name="Google Shape;345;p23"/>
            <p:cNvSpPr txBox="1"/>
            <p:nvPr/>
          </p:nvSpPr>
          <p:spPr>
            <a:xfrm>
              <a:off x="0" y="-38100"/>
              <a:ext cx="4458004" cy="6822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6" name="Google Shape;346;p23"/>
          <p:cNvSpPr txBox="1"/>
          <p:nvPr/>
        </p:nvSpPr>
        <p:spPr>
          <a:xfrm>
            <a:off x="8657652" y="485973"/>
            <a:ext cx="2331195"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000000"/>
                </a:solidFill>
                <a:latin typeface="Germania One"/>
                <a:ea typeface="Germania One"/>
                <a:cs typeface="Germania One"/>
                <a:sym typeface="Germania One"/>
              </a:rPr>
              <a:t>The Daily News</a:t>
            </a:r>
            <a:endParaRPr/>
          </a:p>
        </p:txBody>
      </p:sp>
      <p:sp>
        <p:nvSpPr>
          <p:cNvPr id="347" name="Google Shape;347;p23"/>
          <p:cNvSpPr txBox="1"/>
          <p:nvPr/>
        </p:nvSpPr>
        <p:spPr>
          <a:xfrm>
            <a:off x="1028700" y="1825301"/>
            <a:ext cx="16230600" cy="2355000"/>
          </a:xfrm>
          <a:prstGeom prst="rect">
            <a:avLst/>
          </a:prstGeom>
          <a:noFill/>
          <a:ln>
            <a:noFill/>
          </a:ln>
        </p:spPr>
        <p:txBody>
          <a:bodyPr anchorCtr="0" anchor="t" bIns="0" lIns="0" spcFirstLastPara="1" rIns="0" wrap="square" tIns="0">
            <a:spAutoFit/>
          </a:bodyPr>
          <a:lstStyle/>
          <a:p>
            <a:pPr indent="0" lvl="0" marL="0" marR="0" rtl="0" algn="ctr">
              <a:lnSpc>
                <a:spcPct val="89999"/>
              </a:lnSpc>
              <a:spcBef>
                <a:spcPts val="0"/>
              </a:spcBef>
              <a:spcAft>
                <a:spcPts val="0"/>
              </a:spcAft>
              <a:buNone/>
            </a:pPr>
            <a:r>
              <a:rPr b="0" i="0" lang="en-US" sz="16999" u="none" cap="none" strike="noStrike">
                <a:solidFill>
                  <a:srgbClr val="D4B592"/>
                </a:solidFill>
                <a:latin typeface="Germania One"/>
                <a:ea typeface="Germania One"/>
                <a:cs typeface="Germania One"/>
                <a:sym typeface="Germania One"/>
              </a:rPr>
              <a:t>BUSINESS CHART</a:t>
            </a:r>
            <a:endParaRPr/>
          </a:p>
        </p:txBody>
      </p:sp>
      <p:pic>
        <p:nvPicPr>
          <p:cNvPr id="348" name="Google Shape;348;p23"/>
          <p:cNvPicPr preferRelativeResize="0"/>
          <p:nvPr/>
        </p:nvPicPr>
        <p:blipFill rotWithShape="1">
          <a:blip r:embed="rId5">
            <a:alphaModFix/>
          </a:blip>
          <a:srcRect b="0" l="0" r="0" t="0"/>
          <a:stretch/>
        </p:blipFill>
        <p:spPr>
          <a:xfrm>
            <a:off x="6967031" y="3885013"/>
            <a:ext cx="11564959" cy="6489433"/>
          </a:xfrm>
          <a:prstGeom prst="rect">
            <a:avLst/>
          </a:prstGeom>
          <a:noFill/>
          <a:ln>
            <a:noFill/>
          </a:ln>
        </p:spPr>
      </p:pic>
      <p:sp>
        <p:nvSpPr>
          <p:cNvPr id="349" name="Google Shape;349;p23"/>
          <p:cNvSpPr txBox="1"/>
          <p:nvPr/>
        </p:nvSpPr>
        <p:spPr>
          <a:xfrm>
            <a:off x="670336" y="4905910"/>
            <a:ext cx="4766079"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000" u="none" cap="none" strike="noStrike">
                <a:solidFill>
                  <a:srgbClr val="000000"/>
                </a:solidFill>
                <a:latin typeface="Vast Shadow"/>
                <a:ea typeface="Vast Shadow"/>
                <a:cs typeface="Vast Shadow"/>
                <a:sym typeface="Vast Shadow"/>
              </a:rPr>
              <a:t>Business Chart</a:t>
            </a:r>
            <a:endParaRPr/>
          </a:p>
        </p:txBody>
      </p:sp>
      <p:sp>
        <p:nvSpPr>
          <p:cNvPr id="350" name="Google Shape;350;p23"/>
          <p:cNvSpPr txBox="1"/>
          <p:nvPr/>
        </p:nvSpPr>
        <p:spPr>
          <a:xfrm>
            <a:off x="670336" y="5672673"/>
            <a:ext cx="6442200" cy="36942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Lorem ipsum dolor sit amet, consectetur adipiscing elit. Etiam tincidunt arcu id libero suscipit scelerisque. Donec tristique neque nec neque tempus, a placerat lacus ultricies.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3B1"/>
        </a:solidFill>
      </p:bgPr>
    </p:bg>
    <p:spTree>
      <p:nvGrpSpPr>
        <p:cNvPr id="354" name="Shape 354"/>
        <p:cNvGrpSpPr/>
        <p:nvPr/>
      </p:nvGrpSpPr>
      <p:grpSpPr>
        <a:xfrm>
          <a:off x="0" y="0"/>
          <a:ext cx="0" cy="0"/>
          <a:chOff x="0" y="0"/>
          <a:chExt cx="0" cy="0"/>
        </a:xfrm>
      </p:grpSpPr>
      <p:pic>
        <p:nvPicPr>
          <p:cNvPr id="355" name="Google Shape;355;p24"/>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56" name="Google Shape;356;p24"/>
          <p:cNvGrpSpPr/>
          <p:nvPr/>
        </p:nvGrpSpPr>
        <p:grpSpPr>
          <a:xfrm>
            <a:off x="670336" y="1398943"/>
            <a:ext cx="16926482" cy="2590533"/>
            <a:chOff x="0" y="-38100"/>
            <a:chExt cx="4458004" cy="682280"/>
          </a:xfrm>
        </p:grpSpPr>
        <p:sp>
          <p:nvSpPr>
            <p:cNvPr id="357" name="Google Shape;357;p24"/>
            <p:cNvSpPr/>
            <p:nvPr/>
          </p:nvSpPr>
          <p:spPr>
            <a:xfrm>
              <a:off x="0" y="0"/>
              <a:ext cx="4458003" cy="644180"/>
            </a:xfrm>
            <a:custGeom>
              <a:rect b="b" l="l" r="r" t="t"/>
              <a:pathLst>
                <a:path extrusionOk="0" h="644180" w="4458003">
                  <a:moveTo>
                    <a:pt x="0" y="0"/>
                  </a:moveTo>
                  <a:lnTo>
                    <a:pt x="4458003" y="0"/>
                  </a:lnTo>
                  <a:lnTo>
                    <a:pt x="4458003" y="644180"/>
                  </a:lnTo>
                  <a:lnTo>
                    <a:pt x="0" y="644180"/>
                  </a:lnTo>
                  <a:close/>
                </a:path>
              </a:pathLst>
            </a:custGeom>
            <a:solidFill>
              <a:srgbClr val="000000"/>
            </a:solidFill>
            <a:ln>
              <a:noFill/>
            </a:ln>
          </p:spPr>
        </p:sp>
        <p:sp>
          <p:nvSpPr>
            <p:cNvPr id="358" name="Google Shape;358;p24"/>
            <p:cNvSpPr txBox="1"/>
            <p:nvPr/>
          </p:nvSpPr>
          <p:spPr>
            <a:xfrm>
              <a:off x="0" y="-38100"/>
              <a:ext cx="4458004" cy="6822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9" name="Google Shape;359;p24"/>
          <p:cNvSpPr/>
          <p:nvPr/>
        </p:nvSpPr>
        <p:spPr>
          <a:xfrm flipH="1">
            <a:off x="7299153" y="418863"/>
            <a:ext cx="1263249" cy="779267"/>
          </a:xfrm>
          <a:custGeom>
            <a:rect b="b" l="l" r="r" t="t"/>
            <a:pathLst>
              <a:path extrusionOk="0" h="779267" w="1263249">
                <a:moveTo>
                  <a:pt x="1263249" y="0"/>
                </a:moveTo>
                <a:lnTo>
                  <a:pt x="0" y="0"/>
                </a:lnTo>
                <a:lnTo>
                  <a:pt x="0" y="779267"/>
                </a:lnTo>
                <a:lnTo>
                  <a:pt x="1263249" y="779267"/>
                </a:lnTo>
                <a:lnTo>
                  <a:pt x="1263249" y="0"/>
                </a:lnTo>
                <a:close/>
              </a:path>
            </a:pathLst>
          </a:custGeom>
          <a:blipFill rotWithShape="1">
            <a:blip r:embed="rId4">
              <a:alphaModFix/>
            </a:blip>
            <a:stretch>
              <a:fillRect b="0" l="0" r="0" t="0"/>
            </a:stretch>
          </a:blipFill>
          <a:ln>
            <a:noFill/>
          </a:ln>
        </p:spPr>
      </p:sp>
      <p:grpSp>
        <p:nvGrpSpPr>
          <p:cNvPr id="360" name="Google Shape;360;p24"/>
          <p:cNvGrpSpPr/>
          <p:nvPr/>
        </p:nvGrpSpPr>
        <p:grpSpPr>
          <a:xfrm>
            <a:off x="566954" y="698514"/>
            <a:ext cx="17158081" cy="166529"/>
            <a:chOff x="0" y="31750"/>
            <a:chExt cx="22877441" cy="222038"/>
          </a:xfrm>
        </p:grpSpPr>
        <p:cxnSp>
          <p:nvCxnSpPr>
            <p:cNvPr id="361" name="Google Shape;361;p24"/>
            <p:cNvCxnSpPr/>
            <p:nvPr/>
          </p:nvCxnSpPr>
          <p:spPr>
            <a:xfrm>
              <a:off x="0"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362" name="Google Shape;362;p24"/>
            <p:cNvCxnSpPr/>
            <p:nvPr/>
          </p:nvCxnSpPr>
          <p:spPr>
            <a:xfrm>
              <a:off x="0" y="31750"/>
              <a:ext cx="8727584" cy="0"/>
            </a:xfrm>
            <a:prstGeom prst="straightConnector1">
              <a:avLst/>
            </a:prstGeom>
            <a:noFill/>
            <a:ln cap="flat" cmpd="sng" w="63500">
              <a:solidFill>
                <a:srgbClr val="000000"/>
              </a:solidFill>
              <a:prstDash val="solid"/>
              <a:round/>
              <a:headEnd len="sm" w="sm" type="none"/>
              <a:tailEnd len="sm" w="sm" type="none"/>
            </a:ln>
          </p:spPr>
        </p:cxnSp>
        <p:cxnSp>
          <p:nvCxnSpPr>
            <p:cNvPr id="363" name="Google Shape;363;p24"/>
            <p:cNvCxnSpPr/>
            <p:nvPr/>
          </p:nvCxnSpPr>
          <p:spPr>
            <a:xfrm>
              <a:off x="14149857"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364" name="Google Shape;364;p24"/>
            <p:cNvCxnSpPr/>
            <p:nvPr/>
          </p:nvCxnSpPr>
          <p:spPr>
            <a:xfrm>
              <a:off x="14149857" y="31750"/>
              <a:ext cx="8727584" cy="0"/>
            </a:xfrm>
            <a:prstGeom prst="straightConnector1">
              <a:avLst/>
            </a:prstGeom>
            <a:noFill/>
            <a:ln cap="flat" cmpd="sng" w="63500">
              <a:solidFill>
                <a:srgbClr val="000000"/>
              </a:solidFill>
              <a:prstDash val="solid"/>
              <a:round/>
              <a:headEnd len="sm" w="sm" type="none"/>
              <a:tailEnd len="sm" w="sm" type="none"/>
            </a:ln>
          </p:spPr>
        </p:cxnSp>
      </p:grpSp>
      <p:sp>
        <p:nvSpPr>
          <p:cNvPr id="365" name="Google Shape;365;p24"/>
          <p:cNvSpPr txBox="1"/>
          <p:nvPr/>
        </p:nvSpPr>
        <p:spPr>
          <a:xfrm>
            <a:off x="8657652" y="485973"/>
            <a:ext cx="2331195"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000000"/>
                </a:solidFill>
                <a:latin typeface="Germania One"/>
                <a:ea typeface="Germania One"/>
                <a:cs typeface="Germania One"/>
                <a:sym typeface="Germania One"/>
              </a:rPr>
              <a:t>The Daily News</a:t>
            </a:r>
            <a:endParaRPr/>
          </a:p>
        </p:txBody>
      </p:sp>
      <p:sp>
        <p:nvSpPr>
          <p:cNvPr id="366" name="Google Shape;366;p24"/>
          <p:cNvSpPr txBox="1"/>
          <p:nvPr/>
        </p:nvSpPr>
        <p:spPr>
          <a:xfrm>
            <a:off x="566954" y="1907634"/>
            <a:ext cx="7173900" cy="17316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2500" u="none" cap="none" strike="noStrike">
                <a:solidFill>
                  <a:srgbClr val="D4B592"/>
                </a:solidFill>
                <a:latin typeface="Germania One"/>
                <a:ea typeface="Germania One"/>
                <a:cs typeface="Germania One"/>
                <a:sym typeface="Germania One"/>
              </a:rPr>
              <a:t>COLUMN A</a:t>
            </a:r>
            <a:endParaRPr/>
          </a:p>
        </p:txBody>
      </p:sp>
      <p:sp>
        <p:nvSpPr>
          <p:cNvPr id="367" name="Google Shape;367;p24"/>
          <p:cNvSpPr txBox="1"/>
          <p:nvPr/>
        </p:nvSpPr>
        <p:spPr>
          <a:xfrm>
            <a:off x="10547039" y="1907634"/>
            <a:ext cx="7173900" cy="17316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2500" u="none" cap="none" strike="noStrike">
                <a:solidFill>
                  <a:srgbClr val="D4B592"/>
                </a:solidFill>
                <a:latin typeface="Germania One"/>
                <a:ea typeface="Germania One"/>
                <a:cs typeface="Germania One"/>
                <a:sym typeface="Germania One"/>
              </a:rPr>
              <a:t>COLUMN B</a:t>
            </a:r>
            <a:endParaRPr/>
          </a:p>
        </p:txBody>
      </p:sp>
      <p:sp>
        <p:nvSpPr>
          <p:cNvPr id="368" name="Google Shape;368;p24"/>
          <p:cNvSpPr txBox="1"/>
          <p:nvPr/>
        </p:nvSpPr>
        <p:spPr>
          <a:xfrm>
            <a:off x="687298" y="4953871"/>
            <a:ext cx="6304999" cy="937262"/>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 libero suscipit scelerisque. </a:t>
            </a:r>
            <a:endParaRPr/>
          </a:p>
        </p:txBody>
      </p:sp>
      <p:sp>
        <p:nvSpPr>
          <p:cNvPr id="369" name="Google Shape;369;p24"/>
          <p:cNvSpPr txBox="1"/>
          <p:nvPr/>
        </p:nvSpPr>
        <p:spPr>
          <a:xfrm>
            <a:off x="687298" y="4355094"/>
            <a:ext cx="6304999"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000" u="none" cap="none" strike="noStrike">
                <a:solidFill>
                  <a:srgbClr val="000000"/>
                </a:solidFill>
                <a:latin typeface="Vast Shadow"/>
                <a:ea typeface="Vast Shadow"/>
                <a:cs typeface="Vast Shadow"/>
                <a:sym typeface="Vast Shadow"/>
              </a:rPr>
              <a:t>Title 1</a:t>
            </a:r>
            <a:endParaRPr/>
          </a:p>
        </p:txBody>
      </p:sp>
      <p:sp>
        <p:nvSpPr>
          <p:cNvPr id="370" name="Google Shape;370;p24"/>
          <p:cNvSpPr txBox="1"/>
          <p:nvPr/>
        </p:nvSpPr>
        <p:spPr>
          <a:xfrm>
            <a:off x="687298" y="6926300"/>
            <a:ext cx="6304999" cy="937262"/>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 libero suscipit scelerisque. </a:t>
            </a:r>
            <a:endParaRPr/>
          </a:p>
        </p:txBody>
      </p:sp>
      <p:sp>
        <p:nvSpPr>
          <p:cNvPr id="371" name="Google Shape;371;p24"/>
          <p:cNvSpPr txBox="1"/>
          <p:nvPr/>
        </p:nvSpPr>
        <p:spPr>
          <a:xfrm>
            <a:off x="687298" y="6327523"/>
            <a:ext cx="6310713"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000" u="none" cap="none" strike="noStrike">
                <a:solidFill>
                  <a:srgbClr val="000000"/>
                </a:solidFill>
                <a:latin typeface="Vast Shadow"/>
                <a:ea typeface="Vast Shadow"/>
                <a:cs typeface="Vast Shadow"/>
                <a:sym typeface="Vast Shadow"/>
              </a:rPr>
              <a:t>Title 2</a:t>
            </a:r>
            <a:endParaRPr/>
          </a:p>
        </p:txBody>
      </p:sp>
      <p:sp>
        <p:nvSpPr>
          <p:cNvPr id="372" name="Google Shape;372;p24"/>
          <p:cNvSpPr txBox="1"/>
          <p:nvPr/>
        </p:nvSpPr>
        <p:spPr>
          <a:xfrm>
            <a:off x="687298" y="8900489"/>
            <a:ext cx="6304999" cy="937262"/>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 libero suscipit scelerisque. </a:t>
            </a:r>
            <a:endParaRPr/>
          </a:p>
        </p:txBody>
      </p:sp>
      <p:sp>
        <p:nvSpPr>
          <p:cNvPr id="373" name="Google Shape;373;p24"/>
          <p:cNvSpPr txBox="1"/>
          <p:nvPr/>
        </p:nvSpPr>
        <p:spPr>
          <a:xfrm>
            <a:off x="687298" y="8301712"/>
            <a:ext cx="6310713"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000" u="none" cap="none" strike="noStrike">
                <a:solidFill>
                  <a:srgbClr val="000000"/>
                </a:solidFill>
                <a:latin typeface="Vast Shadow"/>
                <a:ea typeface="Vast Shadow"/>
                <a:cs typeface="Vast Shadow"/>
                <a:sym typeface="Vast Shadow"/>
              </a:rPr>
              <a:t>Title 3</a:t>
            </a:r>
            <a:endParaRPr/>
          </a:p>
        </p:txBody>
      </p:sp>
      <p:sp>
        <p:nvSpPr>
          <p:cNvPr id="374" name="Google Shape;374;p24"/>
          <p:cNvSpPr txBox="1"/>
          <p:nvPr/>
        </p:nvSpPr>
        <p:spPr>
          <a:xfrm>
            <a:off x="11291819" y="4953871"/>
            <a:ext cx="6304999" cy="937262"/>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 libero suscipit scelerisque. </a:t>
            </a:r>
            <a:endParaRPr/>
          </a:p>
        </p:txBody>
      </p:sp>
      <p:sp>
        <p:nvSpPr>
          <p:cNvPr id="375" name="Google Shape;375;p24"/>
          <p:cNvSpPr txBox="1"/>
          <p:nvPr/>
        </p:nvSpPr>
        <p:spPr>
          <a:xfrm>
            <a:off x="11291819" y="4355094"/>
            <a:ext cx="6304999" cy="40005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3000" u="none" cap="none" strike="noStrike">
                <a:solidFill>
                  <a:srgbClr val="000000"/>
                </a:solidFill>
                <a:latin typeface="Vast Shadow"/>
                <a:ea typeface="Vast Shadow"/>
                <a:cs typeface="Vast Shadow"/>
                <a:sym typeface="Vast Shadow"/>
              </a:rPr>
              <a:t>Title 1</a:t>
            </a:r>
            <a:endParaRPr/>
          </a:p>
        </p:txBody>
      </p:sp>
      <p:sp>
        <p:nvSpPr>
          <p:cNvPr id="376" name="Google Shape;376;p24"/>
          <p:cNvSpPr txBox="1"/>
          <p:nvPr/>
        </p:nvSpPr>
        <p:spPr>
          <a:xfrm>
            <a:off x="11291819" y="6926300"/>
            <a:ext cx="6304999" cy="937262"/>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 libero suscipit scelerisque. </a:t>
            </a:r>
            <a:endParaRPr/>
          </a:p>
        </p:txBody>
      </p:sp>
      <p:sp>
        <p:nvSpPr>
          <p:cNvPr id="377" name="Google Shape;377;p24"/>
          <p:cNvSpPr txBox="1"/>
          <p:nvPr/>
        </p:nvSpPr>
        <p:spPr>
          <a:xfrm>
            <a:off x="11291819" y="6327523"/>
            <a:ext cx="6304999" cy="40005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3000" u="none" cap="none" strike="noStrike">
                <a:solidFill>
                  <a:srgbClr val="000000"/>
                </a:solidFill>
                <a:latin typeface="Vast Shadow"/>
                <a:ea typeface="Vast Shadow"/>
                <a:cs typeface="Vast Shadow"/>
                <a:sym typeface="Vast Shadow"/>
              </a:rPr>
              <a:t>Title 2</a:t>
            </a:r>
            <a:endParaRPr/>
          </a:p>
        </p:txBody>
      </p:sp>
      <p:sp>
        <p:nvSpPr>
          <p:cNvPr id="378" name="Google Shape;378;p24"/>
          <p:cNvSpPr txBox="1"/>
          <p:nvPr/>
        </p:nvSpPr>
        <p:spPr>
          <a:xfrm>
            <a:off x="11291819" y="8900489"/>
            <a:ext cx="6304999" cy="937262"/>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 libero suscipit scelerisque. </a:t>
            </a:r>
            <a:endParaRPr/>
          </a:p>
        </p:txBody>
      </p:sp>
      <p:sp>
        <p:nvSpPr>
          <p:cNvPr id="379" name="Google Shape;379;p24"/>
          <p:cNvSpPr txBox="1"/>
          <p:nvPr/>
        </p:nvSpPr>
        <p:spPr>
          <a:xfrm>
            <a:off x="11291819" y="8301712"/>
            <a:ext cx="6304999" cy="40005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3000" u="none" cap="none" strike="noStrike">
                <a:solidFill>
                  <a:srgbClr val="000000"/>
                </a:solidFill>
                <a:latin typeface="Vast Shadow"/>
                <a:ea typeface="Vast Shadow"/>
                <a:cs typeface="Vast Shadow"/>
                <a:sym typeface="Vast Shadow"/>
              </a:rPr>
              <a:t>Title 3</a:t>
            </a:r>
            <a:endParaRPr/>
          </a:p>
        </p:txBody>
      </p:sp>
      <p:pic>
        <p:nvPicPr>
          <p:cNvPr id="380" name="Google Shape;380;p24"/>
          <p:cNvPicPr preferRelativeResize="0"/>
          <p:nvPr/>
        </p:nvPicPr>
        <p:blipFill rotWithShape="1">
          <a:blip r:embed="rId5">
            <a:alphaModFix/>
          </a:blip>
          <a:srcRect b="1779" l="0" r="0" t="-1780"/>
          <a:stretch/>
        </p:blipFill>
        <p:spPr>
          <a:xfrm>
            <a:off x="7739025" y="1074301"/>
            <a:ext cx="2806100" cy="869638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3B1"/>
        </a:solidFill>
      </p:bgPr>
    </p:bg>
    <p:spTree>
      <p:nvGrpSpPr>
        <p:cNvPr id="384" name="Shape 384"/>
        <p:cNvGrpSpPr/>
        <p:nvPr/>
      </p:nvGrpSpPr>
      <p:grpSpPr>
        <a:xfrm>
          <a:off x="0" y="0"/>
          <a:ext cx="0" cy="0"/>
          <a:chOff x="0" y="0"/>
          <a:chExt cx="0" cy="0"/>
        </a:xfrm>
      </p:grpSpPr>
      <p:pic>
        <p:nvPicPr>
          <p:cNvPr id="385" name="Google Shape;385;p2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86" name="Google Shape;386;p25"/>
          <p:cNvSpPr/>
          <p:nvPr/>
        </p:nvSpPr>
        <p:spPr>
          <a:xfrm flipH="1">
            <a:off x="7299153" y="418863"/>
            <a:ext cx="1263249" cy="779267"/>
          </a:xfrm>
          <a:custGeom>
            <a:rect b="b" l="l" r="r" t="t"/>
            <a:pathLst>
              <a:path extrusionOk="0" h="779267" w="1263249">
                <a:moveTo>
                  <a:pt x="1263249" y="0"/>
                </a:moveTo>
                <a:lnTo>
                  <a:pt x="0" y="0"/>
                </a:lnTo>
                <a:lnTo>
                  <a:pt x="0" y="779267"/>
                </a:lnTo>
                <a:lnTo>
                  <a:pt x="1263249" y="779267"/>
                </a:lnTo>
                <a:lnTo>
                  <a:pt x="1263249" y="0"/>
                </a:lnTo>
                <a:close/>
              </a:path>
            </a:pathLst>
          </a:custGeom>
          <a:blipFill rotWithShape="1">
            <a:blip r:embed="rId4">
              <a:alphaModFix/>
            </a:blip>
            <a:stretch>
              <a:fillRect b="0" l="0" r="0" t="0"/>
            </a:stretch>
          </a:blipFill>
          <a:ln>
            <a:noFill/>
          </a:ln>
        </p:spPr>
      </p:sp>
      <p:grpSp>
        <p:nvGrpSpPr>
          <p:cNvPr id="387" name="Google Shape;387;p25"/>
          <p:cNvGrpSpPr/>
          <p:nvPr/>
        </p:nvGrpSpPr>
        <p:grpSpPr>
          <a:xfrm>
            <a:off x="566954" y="698514"/>
            <a:ext cx="17158081" cy="166529"/>
            <a:chOff x="0" y="31750"/>
            <a:chExt cx="22877441" cy="222038"/>
          </a:xfrm>
        </p:grpSpPr>
        <p:cxnSp>
          <p:nvCxnSpPr>
            <p:cNvPr id="388" name="Google Shape;388;p25"/>
            <p:cNvCxnSpPr/>
            <p:nvPr/>
          </p:nvCxnSpPr>
          <p:spPr>
            <a:xfrm>
              <a:off x="0"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389" name="Google Shape;389;p25"/>
            <p:cNvCxnSpPr/>
            <p:nvPr/>
          </p:nvCxnSpPr>
          <p:spPr>
            <a:xfrm>
              <a:off x="0" y="31750"/>
              <a:ext cx="8727584" cy="0"/>
            </a:xfrm>
            <a:prstGeom prst="straightConnector1">
              <a:avLst/>
            </a:prstGeom>
            <a:noFill/>
            <a:ln cap="flat" cmpd="sng" w="63500">
              <a:solidFill>
                <a:srgbClr val="000000"/>
              </a:solidFill>
              <a:prstDash val="solid"/>
              <a:round/>
              <a:headEnd len="sm" w="sm" type="none"/>
              <a:tailEnd len="sm" w="sm" type="none"/>
            </a:ln>
          </p:spPr>
        </p:cxnSp>
        <p:cxnSp>
          <p:nvCxnSpPr>
            <p:cNvPr id="390" name="Google Shape;390;p25"/>
            <p:cNvCxnSpPr/>
            <p:nvPr/>
          </p:nvCxnSpPr>
          <p:spPr>
            <a:xfrm>
              <a:off x="14149857"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391" name="Google Shape;391;p25"/>
            <p:cNvCxnSpPr/>
            <p:nvPr/>
          </p:nvCxnSpPr>
          <p:spPr>
            <a:xfrm>
              <a:off x="14149857" y="31750"/>
              <a:ext cx="8727584" cy="0"/>
            </a:xfrm>
            <a:prstGeom prst="straightConnector1">
              <a:avLst/>
            </a:prstGeom>
            <a:noFill/>
            <a:ln cap="flat" cmpd="sng" w="63500">
              <a:solidFill>
                <a:srgbClr val="000000"/>
              </a:solidFill>
              <a:prstDash val="solid"/>
              <a:round/>
              <a:headEnd len="sm" w="sm" type="none"/>
              <a:tailEnd len="sm" w="sm" type="none"/>
            </a:ln>
          </p:spPr>
        </p:cxnSp>
      </p:grpSp>
      <p:sp>
        <p:nvSpPr>
          <p:cNvPr id="392" name="Google Shape;392;p25"/>
          <p:cNvSpPr txBox="1"/>
          <p:nvPr/>
        </p:nvSpPr>
        <p:spPr>
          <a:xfrm>
            <a:off x="8657652" y="485973"/>
            <a:ext cx="2331195"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000000"/>
                </a:solidFill>
                <a:latin typeface="Germania One"/>
                <a:ea typeface="Germania One"/>
                <a:cs typeface="Germania One"/>
                <a:sym typeface="Germania One"/>
              </a:rPr>
              <a:t>The Daily News</a:t>
            </a:r>
            <a:endParaRPr/>
          </a:p>
        </p:txBody>
      </p:sp>
      <p:grpSp>
        <p:nvGrpSpPr>
          <p:cNvPr id="393" name="Google Shape;393;p25"/>
          <p:cNvGrpSpPr/>
          <p:nvPr/>
        </p:nvGrpSpPr>
        <p:grpSpPr>
          <a:xfrm>
            <a:off x="-141703" y="5119688"/>
            <a:ext cx="19164761" cy="5231763"/>
            <a:chOff x="0" y="31750"/>
            <a:chExt cx="25553015" cy="6975684"/>
          </a:xfrm>
        </p:grpSpPr>
        <p:cxnSp>
          <p:nvCxnSpPr>
            <p:cNvPr id="394" name="Google Shape;394;p25"/>
            <p:cNvCxnSpPr/>
            <p:nvPr/>
          </p:nvCxnSpPr>
          <p:spPr>
            <a:xfrm>
              <a:off x="0" y="31750"/>
              <a:ext cx="25553015" cy="0"/>
            </a:xfrm>
            <a:prstGeom prst="straightConnector1">
              <a:avLst/>
            </a:prstGeom>
            <a:noFill/>
            <a:ln cap="flat" cmpd="sng" w="63500">
              <a:solidFill>
                <a:srgbClr val="000000"/>
              </a:solidFill>
              <a:prstDash val="solid"/>
              <a:round/>
              <a:headEnd len="sm" w="sm" type="none"/>
              <a:tailEnd len="sm" w="sm" type="none"/>
            </a:ln>
          </p:spPr>
        </p:cxnSp>
        <p:cxnSp>
          <p:nvCxnSpPr>
            <p:cNvPr id="395" name="Google Shape;395;p25"/>
            <p:cNvCxnSpPr/>
            <p:nvPr/>
          </p:nvCxnSpPr>
          <p:spPr>
            <a:xfrm>
              <a:off x="8367221" y="76200"/>
              <a:ext cx="0" cy="6931234"/>
            </a:xfrm>
            <a:prstGeom prst="straightConnector1">
              <a:avLst/>
            </a:prstGeom>
            <a:noFill/>
            <a:ln cap="flat" cmpd="sng" w="63500">
              <a:solidFill>
                <a:srgbClr val="000000"/>
              </a:solidFill>
              <a:prstDash val="solid"/>
              <a:round/>
              <a:headEnd len="sm" w="sm" type="none"/>
              <a:tailEnd len="sm" w="sm" type="none"/>
            </a:ln>
          </p:spPr>
        </p:cxnSp>
        <p:cxnSp>
          <p:nvCxnSpPr>
            <p:cNvPr id="396" name="Google Shape;396;p25"/>
            <p:cNvCxnSpPr/>
            <p:nvPr/>
          </p:nvCxnSpPr>
          <p:spPr>
            <a:xfrm>
              <a:off x="16399971" y="76200"/>
              <a:ext cx="0" cy="6931234"/>
            </a:xfrm>
            <a:prstGeom prst="straightConnector1">
              <a:avLst/>
            </a:prstGeom>
            <a:noFill/>
            <a:ln cap="flat" cmpd="sng" w="63500">
              <a:solidFill>
                <a:srgbClr val="000000"/>
              </a:solidFill>
              <a:prstDash val="solid"/>
              <a:round/>
              <a:headEnd len="sm" w="sm" type="none"/>
              <a:tailEnd len="sm" w="sm" type="none"/>
            </a:ln>
          </p:spPr>
        </p:cxnSp>
      </p:grpSp>
      <p:sp>
        <p:nvSpPr>
          <p:cNvPr id="397" name="Google Shape;397;p25"/>
          <p:cNvSpPr txBox="1"/>
          <p:nvPr/>
        </p:nvSpPr>
        <p:spPr>
          <a:xfrm>
            <a:off x="566954" y="1298819"/>
            <a:ext cx="17158200" cy="2548800"/>
          </a:xfrm>
          <a:prstGeom prst="rect">
            <a:avLst/>
          </a:prstGeom>
          <a:noFill/>
          <a:ln>
            <a:noFill/>
          </a:ln>
        </p:spPr>
        <p:txBody>
          <a:bodyPr anchorCtr="0" anchor="t" bIns="0" lIns="0" spcFirstLastPara="1" rIns="0" wrap="square" tIns="0">
            <a:spAutoFit/>
          </a:bodyPr>
          <a:lstStyle/>
          <a:p>
            <a:pPr indent="0" lvl="0" marL="0" marR="0" rtl="0" algn="ctr">
              <a:lnSpc>
                <a:spcPct val="89999"/>
              </a:lnSpc>
              <a:spcBef>
                <a:spcPts val="0"/>
              </a:spcBef>
              <a:spcAft>
                <a:spcPts val="0"/>
              </a:spcAft>
              <a:buNone/>
            </a:pPr>
            <a:r>
              <a:rPr b="0" i="0" lang="en-US" sz="18399" u="none" cap="none" strike="noStrike">
                <a:solidFill>
                  <a:srgbClr val="000000"/>
                </a:solidFill>
                <a:latin typeface="Germania One"/>
                <a:ea typeface="Germania One"/>
                <a:cs typeface="Germania One"/>
                <a:sym typeface="Germania One"/>
              </a:rPr>
              <a:t>PARTY AND EVENTS</a:t>
            </a:r>
            <a:endParaRPr/>
          </a:p>
        </p:txBody>
      </p:sp>
      <p:sp>
        <p:nvSpPr>
          <p:cNvPr id="398" name="Google Shape;398;p25"/>
          <p:cNvSpPr txBox="1"/>
          <p:nvPr/>
        </p:nvSpPr>
        <p:spPr>
          <a:xfrm>
            <a:off x="566954" y="3701413"/>
            <a:ext cx="17158200" cy="738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 libero suscipit scelerisque. Donec tristique neque nec neque tempus, a placerat lacus ultricies. Pellentesque in nibh vel ipsum posuere porttitor eget non purus. Duis vel sapien n</a:t>
            </a:r>
            <a:r>
              <a:rPr lang="en-US" sz="2400">
                <a:latin typeface="Cagliostro"/>
                <a:ea typeface="Cagliostro"/>
                <a:cs typeface="Cagliostro"/>
                <a:sym typeface="Cagliostro"/>
              </a:rPr>
              <a:t>on.</a:t>
            </a:r>
            <a:endParaRPr/>
          </a:p>
        </p:txBody>
      </p:sp>
      <p:grpSp>
        <p:nvGrpSpPr>
          <p:cNvPr id="399" name="Google Shape;399;p25"/>
          <p:cNvGrpSpPr/>
          <p:nvPr/>
        </p:nvGrpSpPr>
        <p:grpSpPr>
          <a:xfrm>
            <a:off x="369247" y="5407497"/>
            <a:ext cx="2398963" cy="2327518"/>
            <a:chOff x="0" y="-143543"/>
            <a:chExt cx="3198617" cy="3103358"/>
          </a:xfrm>
        </p:grpSpPr>
        <p:grpSp>
          <p:nvGrpSpPr>
            <p:cNvPr id="400" name="Google Shape;400;p25"/>
            <p:cNvGrpSpPr/>
            <p:nvPr/>
          </p:nvGrpSpPr>
          <p:grpSpPr>
            <a:xfrm>
              <a:off x="0" y="-143543"/>
              <a:ext cx="3198617" cy="3103358"/>
              <a:chOff x="0" y="-38100"/>
              <a:chExt cx="848996" cy="823712"/>
            </a:xfrm>
          </p:grpSpPr>
          <p:sp>
            <p:nvSpPr>
              <p:cNvPr id="401" name="Google Shape;401;p25"/>
              <p:cNvSpPr/>
              <p:nvPr/>
            </p:nvSpPr>
            <p:spPr>
              <a:xfrm>
                <a:off x="0" y="0"/>
                <a:ext cx="848996" cy="785612"/>
              </a:xfrm>
              <a:custGeom>
                <a:rect b="b" l="l" r="r" t="t"/>
                <a:pathLst>
                  <a:path extrusionOk="0" h="785612" w="848996">
                    <a:moveTo>
                      <a:pt x="0" y="0"/>
                    </a:moveTo>
                    <a:lnTo>
                      <a:pt x="848996" y="0"/>
                    </a:lnTo>
                    <a:lnTo>
                      <a:pt x="848996" y="785612"/>
                    </a:lnTo>
                    <a:lnTo>
                      <a:pt x="0" y="785612"/>
                    </a:lnTo>
                    <a:close/>
                  </a:path>
                </a:pathLst>
              </a:custGeom>
              <a:solidFill>
                <a:srgbClr val="000000"/>
              </a:solidFill>
              <a:ln>
                <a:noFill/>
              </a:ln>
            </p:spPr>
          </p:sp>
          <p:sp>
            <p:nvSpPr>
              <p:cNvPr id="402" name="Google Shape;402;p25"/>
              <p:cNvSpPr txBox="1"/>
              <p:nvPr/>
            </p:nvSpPr>
            <p:spPr>
              <a:xfrm>
                <a:off x="0" y="-38100"/>
                <a:ext cx="848996" cy="8237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3" name="Google Shape;403;p25"/>
            <p:cNvGrpSpPr/>
            <p:nvPr/>
          </p:nvGrpSpPr>
          <p:grpSpPr>
            <a:xfrm>
              <a:off x="101683" y="-11224"/>
              <a:ext cx="2995250" cy="2836445"/>
              <a:chOff x="0" y="-38100"/>
              <a:chExt cx="795017" cy="752866"/>
            </a:xfrm>
          </p:grpSpPr>
          <p:sp>
            <p:nvSpPr>
              <p:cNvPr id="404" name="Google Shape;404;p25"/>
              <p:cNvSpPr/>
              <p:nvPr/>
            </p:nvSpPr>
            <p:spPr>
              <a:xfrm>
                <a:off x="0" y="0"/>
                <a:ext cx="795017" cy="714766"/>
              </a:xfrm>
              <a:custGeom>
                <a:rect b="b" l="l" r="r" t="t"/>
                <a:pathLst>
                  <a:path extrusionOk="0" h="714766" w="795017">
                    <a:moveTo>
                      <a:pt x="0" y="0"/>
                    </a:moveTo>
                    <a:lnTo>
                      <a:pt x="795017" y="0"/>
                    </a:lnTo>
                    <a:lnTo>
                      <a:pt x="795017" y="714766"/>
                    </a:lnTo>
                    <a:lnTo>
                      <a:pt x="0" y="714766"/>
                    </a:lnTo>
                    <a:close/>
                  </a:path>
                </a:pathLst>
              </a:custGeom>
              <a:solidFill>
                <a:srgbClr val="000000">
                  <a:alpha val="0"/>
                </a:srgbClr>
              </a:solidFill>
              <a:ln cap="sq" cmpd="sng" w="38100">
                <a:solidFill>
                  <a:srgbClr val="D4B592"/>
                </a:solidFill>
                <a:prstDash val="solid"/>
                <a:miter lim="8000"/>
                <a:headEnd len="sm" w="sm" type="none"/>
                <a:tailEnd len="sm" w="sm" type="none"/>
              </a:ln>
            </p:spPr>
          </p:sp>
          <p:sp>
            <p:nvSpPr>
              <p:cNvPr id="405" name="Google Shape;405;p25"/>
              <p:cNvSpPr txBox="1"/>
              <p:nvPr/>
            </p:nvSpPr>
            <p:spPr>
              <a:xfrm>
                <a:off x="0" y="-38100"/>
                <a:ext cx="795017" cy="75286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06" name="Google Shape;406;p25"/>
          <p:cNvSpPr txBox="1"/>
          <p:nvPr/>
        </p:nvSpPr>
        <p:spPr>
          <a:xfrm>
            <a:off x="579675" y="5534485"/>
            <a:ext cx="1978200" cy="2071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3459" u="none" cap="none" strike="noStrike">
                <a:solidFill>
                  <a:srgbClr val="D4B592"/>
                </a:solidFill>
                <a:latin typeface="Germania One"/>
                <a:ea typeface="Germania One"/>
                <a:cs typeface="Germania One"/>
                <a:sym typeface="Germania One"/>
              </a:rPr>
              <a:t>03</a:t>
            </a:r>
            <a:endParaRPr/>
          </a:p>
        </p:txBody>
      </p:sp>
      <p:sp>
        <p:nvSpPr>
          <p:cNvPr id="407" name="Google Shape;407;p25"/>
          <p:cNvSpPr txBox="1"/>
          <p:nvPr/>
        </p:nvSpPr>
        <p:spPr>
          <a:xfrm>
            <a:off x="3093509" y="5624390"/>
            <a:ext cx="2791500" cy="20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499" u="none" cap="none" strike="noStrike">
                <a:solidFill>
                  <a:srgbClr val="000000"/>
                </a:solidFill>
                <a:latin typeface="Vast Shadow"/>
                <a:ea typeface="Vast Shadow"/>
                <a:cs typeface="Vast Shadow"/>
                <a:sym typeface="Vast Shadow"/>
              </a:rPr>
              <a:t>JUN</a:t>
            </a:r>
            <a:endParaRPr/>
          </a:p>
          <a:p>
            <a:pPr indent="0" lvl="0" marL="0" marR="0" rtl="0" algn="l">
              <a:lnSpc>
                <a:spcPct val="100000"/>
              </a:lnSpc>
              <a:spcBef>
                <a:spcPts val="0"/>
              </a:spcBef>
              <a:spcAft>
                <a:spcPts val="0"/>
              </a:spcAft>
              <a:buNone/>
            </a:pPr>
            <a:r>
              <a:rPr b="0" i="0" lang="en-US" sz="6499" u="none" cap="none" strike="noStrike">
                <a:solidFill>
                  <a:srgbClr val="000000"/>
                </a:solidFill>
                <a:latin typeface="Vast Shadow"/>
                <a:ea typeface="Vast Shadow"/>
                <a:cs typeface="Vast Shadow"/>
                <a:sym typeface="Vast Shadow"/>
              </a:rPr>
              <a:t>2030</a:t>
            </a:r>
            <a:endParaRPr/>
          </a:p>
        </p:txBody>
      </p:sp>
      <p:grpSp>
        <p:nvGrpSpPr>
          <p:cNvPr id="408" name="Google Shape;408;p25"/>
          <p:cNvGrpSpPr/>
          <p:nvPr/>
        </p:nvGrpSpPr>
        <p:grpSpPr>
          <a:xfrm>
            <a:off x="6386123" y="5407497"/>
            <a:ext cx="2398963" cy="2327518"/>
            <a:chOff x="0" y="-143543"/>
            <a:chExt cx="3198617" cy="3103358"/>
          </a:xfrm>
        </p:grpSpPr>
        <p:grpSp>
          <p:nvGrpSpPr>
            <p:cNvPr id="409" name="Google Shape;409;p25"/>
            <p:cNvGrpSpPr/>
            <p:nvPr/>
          </p:nvGrpSpPr>
          <p:grpSpPr>
            <a:xfrm>
              <a:off x="0" y="-143543"/>
              <a:ext cx="3198617" cy="3103358"/>
              <a:chOff x="0" y="-38100"/>
              <a:chExt cx="848996" cy="823712"/>
            </a:xfrm>
          </p:grpSpPr>
          <p:sp>
            <p:nvSpPr>
              <p:cNvPr id="410" name="Google Shape;410;p25"/>
              <p:cNvSpPr/>
              <p:nvPr/>
            </p:nvSpPr>
            <p:spPr>
              <a:xfrm>
                <a:off x="0" y="0"/>
                <a:ext cx="848996" cy="785612"/>
              </a:xfrm>
              <a:custGeom>
                <a:rect b="b" l="l" r="r" t="t"/>
                <a:pathLst>
                  <a:path extrusionOk="0" h="785612" w="848996">
                    <a:moveTo>
                      <a:pt x="0" y="0"/>
                    </a:moveTo>
                    <a:lnTo>
                      <a:pt x="848996" y="0"/>
                    </a:lnTo>
                    <a:lnTo>
                      <a:pt x="848996" y="785612"/>
                    </a:lnTo>
                    <a:lnTo>
                      <a:pt x="0" y="785612"/>
                    </a:lnTo>
                    <a:close/>
                  </a:path>
                </a:pathLst>
              </a:custGeom>
              <a:solidFill>
                <a:srgbClr val="000000"/>
              </a:solidFill>
              <a:ln>
                <a:noFill/>
              </a:ln>
            </p:spPr>
          </p:sp>
          <p:sp>
            <p:nvSpPr>
              <p:cNvPr id="411" name="Google Shape;411;p25"/>
              <p:cNvSpPr txBox="1"/>
              <p:nvPr/>
            </p:nvSpPr>
            <p:spPr>
              <a:xfrm>
                <a:off x="0" y="-38100"/>
                <a:ext cx="848996" cy="8237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25"/>
            <p:cNvGrpSpPr/>
            <p:nvPr/>
          </p:nvGrpSpPr>
          <p:grpSpPr>
            <a:xfrm>
              <a:off x="101683" y="-11224"/>
              <a:ext cx="2995250" cy="2836445"/>
              <a:chOff x="0" y="-38100"/>
              <a:chExt cx="795017" cy="752866"/>
            </a:xfrm>
          </p:grpSpPr>
          <p:sp>
            <p:nvSpPr>
              <p:cNvPr id="413" name="Google Shape;413;p25"/>
              <p:cNvSpPr/>
              <p:nvPr/>
            </p:nvSpPr>
            <p:spPr>
              <a:xfrm>
                <a:off x="0" y="0"/>
                <a:ext cx="795017" cy="714766"/>
              </a:xfrm>
              <a:custGeom>
                <a:rect b="b" l="l" r="r" t="t"/>
                <a:pathLst>
                  <a:path extrusionOk="0" h="714766" w="795017">
                    <a:moveTo>
                      <a:pt x="0" y="0"/>
                    </a:moveTo>
                    <a:lnTo>
                      <a:pt x="795017" y="0"/>
                    </a:lnTo>
                    <a:lnTo>
                      <a:pt x="795017" y="714766"/>
                    </a:lnTo>
                    <a:lnTo>
                      <a:pt x="0" y="714766"/>
                    </a:lnTo>
                    <a:close/>
                  </a:path>
                </a:pathLst>
              </a:custGeom>
              <a:solidFill>
                <a:srgbClr val="000000">
                  <a:alpha val="0"/>
                </a:srgbClr>
              </a:solidFill>
              <a:ln cap="sq" cmpd="sng" w="38100">
                <a:solidFill>
                  <a:srgbClr val="D4B592"/>
                </a:solidFill>
                <a:prstDash val="solid"/>
                <a:miter lim="8000"/>
                <a:headEnd len="sm" w="sm" type="none"/>
                <a:tailEnd len="sm" w="sm" type="none"/>
              </a:ln>
            </p:spPr>
          </p:sp>
          <p:sp>
            <p:nvSpPr>
              <p:cNvPr id="414" name="Google Shape;414;p25"/>
              <p:cNvSpPr txBox="1"/>
              <p:nvPr/>
            </p:nvSpPr>
            <p:spPr>
              <a:xfrm>
                <a:off x="0" y="-38100"/>
                <a:ext cx="795017" cy="75286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15" name="Google Shape;415;p25"/>
          <p:cNvSpPr txBox="1"/>
          <p:nvPr/>
        </p:nvSpPr>
        <p:spPr>
          <a:xfrm>
            <a:off x="6596551" y="5534485"/>
            <a:ext cx="1978200" cy="2071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3459" u="none" cap="none" strike="noStrike">
                <a:solidFill>
                  <a:srgbClr val="D4B592"/>
                </a:solidFill>
                <a:latin typeface="Germania One"/>
                <a:ea typeface="Germania One"/>
                <a:cs typeface="Germania One"/>
                <a:sym typeface="Germania One"/>
              </a:rPr>
              <a:t>11</a:t>
            </a:r>
            <a:endParaRPr/>
          </a:p>
        </p:txBody>
      </p:sp>
      <p:sp>
        <p:nvSpPr>
          <p:cNvPr id="416" name="Google Shape;416;p25"/>
          <p:cNvSpPr txBox="1"/>
          <p:nvPr/>
        </p:nvSpPr>
        <p:spPr>
          <a:xfrm>
            <a:off x="9110384" y="5624390"/>
            <a:ext cx="2791500" cy="20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499" u="none" cap="none" strike="noStrike">
                <a:solidFill>
                  <a:srgbClr val="000000"/>
                </a:solidFill>
                <a:latin typeface="Vast Shadow"/>
                <a:ea typeface="Vast Shadow"/>
                <a:cs typeface="Vast Shadow"/>
                <a:sym typeface="Vast Shadow"/>
              </a:rPr>
              <a:t>SEP</a:t>
            </a:r>
            <a:endParaRPr/>
          </a:p>
          <a:p>
            <a:pPr indent="0" lvl="0" marL="0" marR="0" rtl="0" algn="l">
              <a:lnSpc>
                <a:spcPct val="100000"/>
              </a:lnSpc>
              <a:spcBef>
                <a:spcPts val="0"/>
              </a:spcBef>
              <a:spcAft>
                <a:spcPts val="0"/>
              </a:spcAft>
              <a:buNone/>
            </a:pPr>
            <a:r>
              <a:rPr b="0" i="0" lang="en-US" sz="6499" u="none" cap="none" strike="noStrike">
                <a:solidFill>
                  <a:srgbClr val="000000"/>
                </a:solidFill>
                <a:latin typeface="Vast Shadow"/>
                <a:ea typeface="Vast Shadow"/>
                <a:cs typeface="Vast Shadow"/>
                <a:sym typeface="Vast Shadow"/>
              </a:rPr>
              <a:t>2030</a:t>
            </a:r>
            <a:endParaRPr/>
          </a:p>
        </p:txBody>
      </p:sp>
      <p:grpSp>
        <p:nvGrpSpPr>
          <p:cNvPr id="417" name="Google Shape;417;p25"/>
          <p:cNvGrpSpPr/>
          <p:nvPr/>
        </p:nvGrpSpPr>
        <p:grpSpPr>
          <a:xfrm>
            <a:off x="12399169" y="5316552"/>
            <a:ext cx="2398963" cy="2327518"/>
            <a:chOff x="0" y="-143543"/>
            <a:chExt cx="3198617" cy="3103358"/>
          </a:xfrm>
        </p:grpSpPr>
        <p:grpSp>
          <p:nvGrpSpPr>
            <p:cNvPr id="418" name="Google Shape;418;p25"/>
            <p:cNvGrpSpPr/>
            <p:nvPr/>
          </p:nvGrpSpPr>
          <p:grpSpPr>
            <a:xfrm>
              <a:off x="0" y="-143543"/>
              <a:ext cx="3198617" cy="3103358"/>
              <a:chOff x="0" y="-38100"/>
              <a:chExt cx="848996" cy="823712"/>
            </a:xfrm>
          </p:grpSpPr>
          <p:sp>
            <p:nvSpPr>
              <p:cNvPr id="419" name="Google Shape;419;p25"/>
              <p:cNvSpPr/>
              <p:nvPr/>
            </p:nvSpPr>
            <p:spPr>
              <a:xfrm>
                <a:off x="0" y="0"/>
                <a:ext cx="848996" cy="785612"/>
              </a:xfrm>
              <a:custGeom>
                <a:rect b="b" l="l" r="r" t="t"/>
                <a:pathLst>
                  <a:path extrusionOk="0" h="785612" w="848996">
                    <a:moveTo>
                      <a:pt x="0" y="0"/>
                    </a:moveTo>
                    <a:lnTo>
                      <a:pt x="848996" y="0"/>
                    </a:lnTo>
                    <a:lnTo>
                      <a:pt x="848996" y="785612"/>
                    </a:lnTo>
                    <a:lnTo>
                      <a:pt x="0" y="785612"/>
                    </a:lnTo>
                    <a:close/>
                  </a:path>
                </a:pathLst>
              </a:custGeom>
              <a:solidFill>
                <a:srgbClr val="000000"/>
              </a:solidFill>
              <a:ln>
                <a:noFill/>
              </a:ln>
            </p:spPr>
          </p:sp>
          <p:sp>
            <p:nvSpPr>
              <p:cNvPr id="420" name="Google Shape;420;p25"/>
              <p:cNvSpPr txBox="1"/>
              <p:nvPr/>
            </p:nvSpPr>
            <p:spPr>
              <a:xfrm>
                <a:off x="0" y="-38100"/>
                <a:ext cx="848996" cy="8237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1" name="Google Shape;421;p25"/>
            <p:cNvGrpSpPr/>
            <p:nvPr/>
          </p:nvGrpSpPr>
          <p:grpSpPr>
            <a:xfrm>
              <a:off x="101683" y="-11224"/>
              <a:ext cx="2995250" cy="2836445"/>
              <a:chOff x="0" y="-38100"/>
              <a:chExt cx="795017" cy="752866"/>
            </a:xfrm>
          </p:grpSpPr>
          <p:sp>
            <p:nvSpPr>
              <p:cNvPr id="422" name="Google Shape;422;p25"/>
              <p:cNvSpPr/>
              <p:nvPr/>
            </p:nvSpPr>
            <p:spPr>
              <a:xfrm>
                <a:off x="0" y="0"/>
                <a:ext cx="795017" cy="714766"/>
              </a:xfrm>
              <a:custGeom>
                <a:rect b="b" l="l" r="r" t="t"/>
                <a:pathLst>
                  <a:path extrusionOk="0" h="714766" w="795017">
                    <a:moveTo>
                      <a:pt x="0" y="0"/>
                    </a:moveTo>
                    <a:lnTo>
                      <a:pt x="795017" y="0"/>
                    </a:lnTo>
                    <a:lnTo>
                      <a:pt x="795017" y="714766"/>
                    </a:lnTo>
                    <a:lnTo>
                      <a:pt x="0" y="714766"/>
                    </a:lnTo>
                    <a:close/>
                  </a:path>
                </a:pathLst>
              </a:custGeom>
              <a:solidFill>
                <a:srgbClr val="000000">
                  <a:alpha val="0"/>
                </a:srgbClr>
              </a:solidFill>
              <a:ln cap="sq" cmpd="sng" w="38100">
                <a:solidFill>
                  <a:srgbClr val="D4B592"/>
                </a:solidFill>
                <a:prstDash val="solid"/>
                <a:miter lim="8000"/>
                <a:headEnd len="sm" w="sm" type="none"/>
                <a:tailEnd len="sm" w="sm" type="none"/>
              </a:ln>
            </p:spPr>
          </p:sp>
          <p:sp>
            <p:nvSpPr>
              <p:cNvPr id="423" name="Google Shape;423;p25"/>
              <p:cNvSpPr txBox="1"/>
              <p:nvPr/>
            </p:nvSpPr>
            <p:spPr>
              <a:xfrm>
                <a:off x="0" y="-38100"/>
                <a:ext cx="795017" cy="75286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24" name="Google Shape;424;p25"/>
          <p:cNvSpPr txBox="1"/>
          <p:nvPr/>
        </p:nvSpPr>
        <p:spPr>
          <a:xfrm>
            <a:off x="12609597" y="5443540"/>
            <a:ext cx="1978200" cy="2071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3459" u="none" cap="none" strike="noStrike">
                <a:solidFill>
                  <a:srgbClr val="D4B592"/>
                </a:solidFill>
                <a:latin typeface="Germania One"/>
                <a:ea typeface="Germania One"/>
                <a:cs typeface="Germania One"/>
                <a:sym typeface="Germania One"/>
              </a:rPr>
              <a:t>20</a:t>
            </a:r>
            <a:endParaRPr/>
          </a:p>
        </p:txBody>
      </p:sp>
      <p:sp>
        <p:nvSpPr>
          <p:cNvPr id="425" name="Google Shape;425;p25"/>
          <p:cNvSpPr txBox="1"/>
          <p:nvPr/>
        </p:nvSpPr>
        <p:spPr>
          <a:xfrm>
            <a:off x="15123430" y="5533445"/>
            <a:ext cx="2791500" cy="20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499" u="none" cap="none" strike="noStrike">
                <a:solidFill>
                  <a:srgbClr val="000000"/>
                </a:solidFill>
                <a:latin typeface="Vast Shadow"/>
                <a:ea typeface="Vast Shadow"/>
                <a:cs typeface="Vast Shadow"/>
                <a:sym typeface="Vast Shadow"/>
              </a:rPr>
              <a:t>DEC</a:t>
            </a:r>
            <a:endParaRPr/>
          </a:p>
          <a:p>
            <a:pPr indent="0" lvl="0" marL="0" marR="0" rtl="0" algn="l">
              <a:lnSpc>
                <a:spcPct val="100000"/>
              </a:lnSpc>
              <a:spcBef>
                <a:spcPts val="0"/>
              </a:spcBef>
              <a:spcAft>
                <a:spcPts val="0"/>
              </a:spcAft>
              <a:buNone/>
            </a:pPr>
            <a:r>
              <a:rPr b="0" i="0" lang="en-US" sz="6499" u="none" cap="none" strike="noStrike">
                <a:solidFill>
                  <a:srgbClr val="000000"/>
                </a:solidFill>
                <a:latin typeface="Vast Shadow"/>
                <a:ea typeface="Vast Shadow"/>
                <a:cs typeface="Vast Shadow"/>
                <a:sym typeface="Vast Shadow"/>
              </a:rPr>
              <a:t>2030</a:t>
            </a:r>
            <a:endParaRPr/>
          </a:p>
        </p:txBody>
      </p:sp>
      <p:sp>
        <p:nvSpPr>
          <p:cNvPr id="426" name="Google Shape;426;p25"/>
          <p:cNvSpPr txBox="1"/>
          <p:nvPr/>
        </p:nvSpPr>
        <p:spPr>
          <a:xfrm>
            <a:off x="335632" y="8144590"/>
            <a:ext cx="5515800" cy="1477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 libero suscipit scelerisque. Donec tristique neque nec neque tempus, a placerat</a:t>
            </a:r>
            <a:r>
              <a:rPr lang="en-US" sz="2400">
                <a:latin typeface="Cagliostro"/>
                <a:ea typeface="Cagliostro"/>
                <a:cs typeface="Cagliostro"/>
                <a:sym typeface="Cagliostro"/>
              </a:rPr>
              <a:t>.</a:t>
            </a:r>
            <a:endParaRPr/>
          </a:p>
        </p:txBody>
      </p:sp>
      <p:sp>
        <p:nvSpPr>
          <p:cNvPr id="427" name="Google Shape;427;p25"/>
          <p:cNvSpPr txBox="1"/>
          <p:nvPr/>
        </p:nvSpPr>
        <p:spPr>
          <a:xfrm>
            <a:off x="6388117" y="8144590"/>
            <a:ext cx="5515800" cy="1477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 libero suscipit scelerisque. Donec tristique neque nec neque tempus, a placerat</a:t>
            </a:r>
            <a:r>
              <a:rPr lang="en-US" sz="2400">
                <a:latin typeface="Cagliostro"/>
                <a:ea typeface="Cagliostro"/>
                <a:cs typeface="Cagliostro"/>
                <a:sym typeface="Cagliostro"/>
              </a:rPr>
              <a:t>.</a:t>
            </a:r>
            <a:endParaRPr/>
          </a:p>
        </p:txBody>
      </p:sp>
      <p:sp>
        <p:nvSpPr>
          <p:cNvPr id="428" name="Google Shape;428;p25"/>
          <p:cNvSpPr txBox="1"/>
          <p:nvPr/>
        </p:nvSpPr>
        <p:spPr>
          <a:xfrm>
            <a:off x="12437269" y="8144590"/>
            <a:ext cx="5515800" cy="1477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 libero suscipit scelerisque. Donec tristique neque nec neque tempus, a placerat</a:t>
            </a:r>
            <a:r>
              <a:rPr lang="en-US" sz="2400">
                <a:latin typeface="Cagliostro"/>
                <a:ea typeface="Cagliostro"/>
                <a:cs typeface="Cagliostro"/>
                <a:sym typeface="Cagliostro"/>
              </a:rPr>
              <a: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3B1"/>
        </a:solidFill>
      </p:bgPr>
    </p:bg>
    <p:spTree>
      <p:nvGrpSpPr>
        <p:cNvPr id="432" name="Shape 432"/>
        <p:cNvGrpSpPr/>
        <p:nvPr/>
      </p:nvGrpSpPr>
      <p:grpSpPr>
        <a:xfrm>
          <a:off x="0" y="0"/>
          <a:ext cx="0" cy="0"/>
          <a:chOff x="0" y="0"/>
          <a:chExt cx="0" cy="0"/>
        </a:xfrm>
      </p:grpSpPr>
      <p:pic>
        <p:nvPicPr>
          <p:cNvPr id="433" name="Google Shape;433;p26"/>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434" name="Google Shape;434;p26"/>
          <p:cNvPicPr preferRelativeResize="0"/>
          <p:nvPr/>
        </p:nvPicPr>
        <p:blipFill>
          <a:blip r:embed="rId4">
            <a:alphaModFix/>
          </a:blip>
          <a:stretch>
            <a:fillRect/>
          </a:stretch>
        </p:blipFill>
        <p:spPr>
          <a:xfrm>
            <a:off x="10283813" y="3873550"/>
            <a:ext cx="8336742" cy="9099023"/>
          </a:xfrm>
          <a:prstGeom prst="rect">
            <a:avLst/>
          </a:prstGeom>
          <a:noFill/>
          <a:ln>
            <a:noFill/>
          </a:ln>
        </p:spPr>
      </p:pic>
      <p:pic>
        <p:nvPicPr>
          <p:cNvPr id="435" name="Google Shape;435;p26"/>
          <p:cNvPicPr preferRelativeResize="0"/>
          <p:nvPr/>
        </p:nvPicPr>
        <p:blipFill>
          <a:blip r:embed="rId5">
            <a:alphaModFix/>
          </a:blip>
          <a:stretch>
            <a:fillRect/>
          </a:stretch>
        </p:blipFill>
        <p:spPr>
          <a:xfrm>
            <a:off x="12179663" y="1225225"/>
            <a:ext cx="6491275" cy="6491275"/>
          </a:xfrm>
          <a:prstGeom prst="rect">
            <a:avLst/>
          </a:prstGeom>
          <a:noFill/>
          <a:ln>
            <a:noFill/>
          </a:ln>
        </p:spPr>
      </p:pic>
      <p:pic>
        <p:nvPicPr>
          <p:cNvPr id="436" name="Google Shape;436;p26"/>
          <p:cNvPicPr preferRelativeResize="0"/>
          <p:nvPr/>
        </p:nvPicPr>
        <p:blipFill>
          <a:blip r:embed="rId6">
            <a:alphaModFix/>
          </a:blip>
          <a:stretch>
            <a:fillRect/>
          </a:stretch>
        </p:blipFill>
        <p:spPr>
          <a:xfrm>
            <a:off x="-1224050" y="3999075"/>
            <a:ext cx="13090924" cy="6545475"/>
          </a:xfrm>
          <a:prstGeom prst="rect">
            <a:avLst/>
          </a:prstGeom>
          <a:noFill/>
          <a:ln>
            <a:noFill/>
          </a:ln>
        </p:spPr>
      </p:pic>
      <p:sp>
        <p:nvSpPr>
          <p:cNvPr id="437" name="Google Shape;437;p26"/>
          <p:cNvSpPr/>
          <p:nvPr/>
        </p:nvSpPr>
        <p:spPr>
          <a:xfrm flipH="1">
            <a:off x="7299153" y="418863"/>
            <a:ext cx="1263249" cy="779267"/>
          </a:xfrm>
          <a:custGeom>
            <a:rect b="b" l="l" r="r" t="t"/>
            <a:pathLst>
              <a:path extrusionOk="0" h="779267" w="1263249">
                <a:moveTo>
                  <a:pt x="1263249" y="0"/>
                </a:moveTo>
                <a:lnTo>
                  <a:pt x="0" y="0"/>
                </a:lnTo>
                <a:lnTo>
                  <a:pt x="0" y="779267"/>
                </a:lnTo>
                <a:lnTo>
                  <a:pt x="1263249" y="779267"/>
                </a:lnTo>
                <a:lnTo>
                  <a:pt x="1263249" y="0"/>
                </a:lnTo>
                <a:close/>
              </a:path>
            </a:pathLst>
          </a:custGeom>
          <a:blipFill rotWithShape="1">
            <a:blip r:embed="rId7">
              <a:alphaModFix/>
            </a:blip>
            <a:stretch>
              <a:fillRect b="0" l="0" r="0" t="0"/>
            </a:stretch>
          </a:blipFill>
          <a:ln>
            <a:noFill/>
          </a:ln>
        </p:spPr>
      </p:sp>
      <p:grpSp>
        <p:nvGrpSpPr>
          <p:cNvPr id="438" name="Google Shape;438;p26"/>
          <p:cNvGrpSpPr/>
          <p:nvPr/>
        </p:nvGrpSpPr>
        <p:grpSpPr>
          <a:xfrm>
            <a:off x="566954" y="698514"/>
            <a:ext cx="6545688" cy="166529"/>
            <a:chOff x="0" y="31750"/>
            <a:chExt cx="8727584" cy="222038"/>
          </a:xfrm>
        </p:grpSpPr>
        <p:cxnSp>
          <p:nvCxnSpPr>
            <p:cNvPr id="439" name="Google Shape;439;p26"/>
            <p:cNvCxnSpPr/>
            <p:nvPr/>
          </p:nvCxnSpPr>
          <p:spPr>
            <a:xfrm>
              <a:off x="0"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440" name="Google Shape;440;p26"/>
            <p:cNvCxnSpPr/>
            <p:nvPr/>
          </p:nvCxnSpPr>
          <p:spPr>
            <a:xfrm>
              <a:off x="0" y="31750"/>
              <a:ext cx="8727584" cy="0"/>
            </a:xfrm>
            <a:prstGeom prst="straightConnector1">
              <a:avLst/>
            </a:prstGeom>
            <a:noFill/>
            <a:ln cap="flat" cmpd="sng" w="63500">
              <a:solidFill>
                <a:srgbClr val="000000"/>
              </a:solidFill>
              <a:prstDash val="solid"/>
              <a:round/>
              <a:headEnd len="sm" w="sm" type="none"/>
              <a:tailEnd len="sm" w="sm" type="none"/>
            </a:ln>
          </p:spPr>
        </p:cxnSp>
      </p:grpSp>
      <p:grpSp>
        <p:nvGrpSpPr>
          <p:cNvPr id="441" name="Google Shape;441;p26"/>
          <p:cNvGrpSpPr/>
          <p:nvPr/>
        </p:nvGrpSpPr>
        <p:grpSpPr>
          <a:xfrm>
            <a:off x="11179347" y="698514"/>
            <a:ext cx="6545688" cy="166529"/>
            <a:chOff x="0" y="31750"/>
            <a:chExt cx="8727584" cy="222038"/>
          </a:xfrm>
        </p:grpSpPr>
        <p:cxnSp>
          <p:nvCxnSpPr>
            <p:cNvPr id="442" name="Google Shape;442;p26"/>
            <p:cNvCxnSpPr/>
            <p:nvPr/>
          </p:nvCxnSpPr>
          <p:spPr>
            <a:xfrm>
              <a:off x="0"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443" name="Google Shape;443;p26"/>
            <p:cNvCxnSpPr/>
            <p:nvPr/>
          </p:nvCxnSpPr>
          <p:spPr>
            <a:xfrm>
              <a:off x="0" y="31750"/>
              <a:ext cx="8727584" cy="0"/>
            </a:xfrm>
            <a:prstGeom prst="straightConnector1">
              <a:avLst/>
            </a:prstGeom>
            <a:noFill/>
            <a:ln cap="flat" cmpd="sng" w="63500">
              <a:solidFill>
                <a:srgbClr val="000000"/>
              </a:solidFill>
              <a:prstDash val="solid"/>
              <a:round/>
              <a:headEnd len="sm" w="sm" type="none"/>
              <a:tailEnd len="sm" w="sm" type="none"/>
            </a:ln>
          </p:spPr>
        </p:cxnSp>
      </p:grpSp>
      <p:grpSp>
        <p:nvGrpSpPr>
          <p:cNvPr id="444" name="Google Shape;444;p26"/>
          <p:cNvGrpSpPr/>
          <p:nvPr/>
        </p:nvGrpSpPr>
        <p:grpSpPr>
          <a:xfrm>
            <a:off x="4225642" y="2027059"/>
            <a:ext cx="9311790" cy="3442124"/>
            <a:chOff x="0" y="-38100"/>
            <a:chExt cx="2452488" cy="906568"/>
          </a:xfrm>
        </p:grpSpPr>
        <p:sp>
          <p:nvSpPr>
            <p:cNvPr id="445" name="Google Shape;445;p26"/>
            <p:cNvSpPr/>
            <p:nvPr/>
          </p:nvSpPr>
          <p:spPr>
            <a:xfrm>
              <a:off x="0" y="0"/>
              <a:ext cx="2452488" cy="868468"/>
            </a:xfrm>
            <a:custGeom>
              <a:rect b="b" l="l" r="r" t="t"/>
              <a:pathLst>
                <a:path extrusionOk="0" h="868468" w="2452488">
                  <a:moveTo>
                    <a:pt x="0" y="0"/>
                  </a:moveTo>
                  <a:lnTo>
                    <a:pt x="2452488" y="0"/>
                  </a:lnTo>
                  <a:lnTo>
                    <a:pt x="2452488" y="868468"/>
                  </a:lnTo>
                  <a:lnTo>
                    <a:pt x="0" y="868468"/>
                  </a:lnTo>
                  <a:close/>
                </a:path>
              </a:pathLst>
            </a:custGeom>
            <a:solidFill>
              <a:srgbClr val="000000"/>
            </a:solidFill>
            <a:ln>
              <a:noFill/>
            </a:ln>
          </p:spPr>
        </p:sp>
        <p:sp>
          <p:nvSpPr>
            <p:cNvPr id="446" name="Google Shape;446;p26"/>
            <p:cNvSpPr txBox="1"/>
            <p:nvPr/>
          </p:nvSpPr>
          <p:spPr>
            <a:xfrm>
              <a:off x="0" y="-38100"/>
              <a:ext cx="2452488" cy="90656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7" name="Google Shape;447;p26"/>
          <p:cNvGrpSpPr/>
          <p:nvPr/>
        </p:nvGrpSpPr>
        <p:grpSpPr>
          <a:xfrm>
            <a:off x="10291814" y="5478421"/>
            <a:ext cx="6491236" cy="3442124"/>
            <a:chOff x="0" y="-38100"/>
            <a:chExt cx="1709626" cy="906568"/>
          </a:xfrm>
        </p:grpSpPr>
        <p:sp>
          <p:nvSpPr>
            <p:cNvPr id="448" name="Google Shape;448;p26"/>
            <p:cNvSpPr/>
            <p:nvPr/>
          </p:nvSpPr>
          <p:spPr>
            <a:xfrm>
              <a:off x="0" y="0"/>
              <a:ext cx="1709626" cy="868468"/>
            </a:xfrm>
            <a:custGeom>
              <a:rect b="b" l="l" r="r" t="t"/>
              <a:pathLst>
                <a:path extrusionOk="0" h="868468" w="1709626">
                  <a:moveTo>
                    <a:pt x="0" y="0"/>
                  </a:moveTo>
                  <a:lnTo>
                    <a:pt x="1709626" y="0"/>
                  </a:lnTo>
                  <a:lnTo>
                    <a:pt x="1709626" y="868468"/>
                  </a:lnTo>
                  <a:lnTo>
                    <a:pt x="0" y="868468"/>
                  </a:lnTo>
                  <a:close/>
                </a:path>
              </a:pathLst>
            </a:custGeom>
            <a:solidFill>
              <a:srgbClr val="000000"/>
            </a:solidFill>
            <a:ln>
              <a:noFill/>
            </a:ln>
          </p:spPr>
        </p:sp>
        <p:sp>
          <p:nvSpPr>
            <p:cNvPr id="449" name="Google Shape;449;p26"/>
            <p:cNvSpPr txBox="1"/>
            <p:nvPr/>
          </p:nvSpPr>
          <p:spPr>
            <a:xfrm>
              <a:off x="0" y="-38100"/>
              <a:ext cx="1709626" cy="90656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0" name="Google Shape;450;p26"/>
          <p:cNvSpPr txBox="1"/>
          <p:nvPr/>
        </p:nvSpPr>
        <p:spPr>
          <a:xfrm>
            <a:off x="8657652" y="485973"/>
            <a:ext cx="2331195"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000000"/>
                </a:solidFill>
                <a:latin typeface="Germania One"/>
                <a:ea typeface="Germania One"/>
                <a:cs typeface="Germania One"/>
                <a:sym typeface="Germania One"/>
              </a:rPr>
              <a:t>The Daily News</a:t>
            </a:r>
            <a:endParaRPr/>
          </a:p>
        </p:txBody>
      </p:sp>
      <p:sp>
        <p:nvSpPr>
          <p:cNvPr id="451" name="Google Shape;451;p26"/>
          <p:cNvSpPr txBox="1"/>
          <p:nvPr/>
        </p:nvSpPr>
        <p:spPr>
          <a:xfrm>
            <a:off x="431925" y="2377762"/>
            <a:ext cx="16899300" cy="6857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6999" u="none" cap="none" strike="noStrike">
                <a:solidFill>
                  <a:srgbClr val="D4B592"/>
                </a:solidFill>
                <a:latin typeface="Germania One"/>
                <a:ea typeface="Germania One"/>
                <a:cs typeface="Germania One"/>
                <a:sym typeface="Germania One"/>
              </a:rPr>
              <a:t>THANK</a:t>
            </a:r>
            <a:endParaRPr/>
          </a:p>
          <a:p>
            <a:pPr indent="0" lvl="0" marL="0" marR="0" rtl="0" algn="ctr">
              <a:lnSpc>
                <a:spcPct val="85000"/>
              </a:lnSpc>
              <a:spcBef>
                <a:spcPts val="0"/>
              </a:spcBef>
              <a:spcAft>
                <a:spcPts val="0"/>
              </a:spcAft>
              <a:buNone/>
            </a:pPr>
            <a:r>
              <a:rPr b="0" i="0" lang="en-US" sz="26999" u="none" cap="none" strike="noStrike">
                <a:solidFill>
                  <a:srgbClr val="D4B592"/>
                </a:solidFill>
                <a:latin typeface="Germania One"/>
                <a:ea typeface="Germania One"/>
                <a:cs typeface="Germania One"/>
                <a:sym typeface="Germania One"/>
              </a:rPr>
              <a:t>  </a:t>
            </a:r>
            <a:r>
              <a:rPr b="0" i="0" lang="en-US" sz="26999" u="none" cap="none" strike="noStrike">
                <a:solidFill>
                  <a:srgbClr val="D4B592"/>
                </a:solidFill>
                <a:latin typeface="Germania One"/>
                <a:ea typeface="Germania One"/>
                <a:cs typeface="Germania One"/>
                <a:sym typeface="Germania One"/>
              </a:rPr>
              <a:t> </a:t>
            </a:r>
            <a:r>
              <a:rPr b="0" i="0" lang="en-US" sz="26999" u="none" cap="none" strike="noStrike">
                <a:solidFill>
                  <a:srgbClr val="D4B592"/>
                </a:solidFill>
                <a:latin typeface="Germania One"/>
                <a:ea typeface="Germania One"/>
                <a:cs typeface="Germania One"/>
                <a:sym typeface="Germania One"/>
              </a:rPr>
              <a:t>        YOU!</a:t>
            </a:r>
            <a:endParaRPr/>
          </a:p>
        </p:txBody>
      </p:sp>
      <p:pic>
        <p:nvPicPr>
          <p:cNvPr id="452" name="Google Shape;452;p26"/>
          <p:cNvPicPr preferRelativeResize="0"/>
          <p:nvPr/>
        </p:nvPicPr>
        <p:blipFill>
          <a:blip r:embed="rId8">
            <a:alphaModFix/>
          </a:blip>
          <a:stretch>
            <a:fillRect/>
          </a:stretch>
        </p:blipFill>
        <p:spPr>
          <a:xfrm>
            <a:off x="1028700" y="1193050"/>
            <a:ext cx="4511400" cy="909903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3B1"/>
        </a:solidFill>
      </p:bgPr>
    </p:bg>
    <p:spTree>
      <p:nvGrpSpPr>
        <p:cNvPr id="456" name="Shape 456"/>
        <p:cNvGrpSpPr/>
        <p:nvPr/>
      </p:nvGrpSpPr>
      <p:grpSpPr>
        <a:xfrm>
          <a:off x="0" y="0"/>
          <a:ext cx="0" cy="0"/>
          <a:chOff x="0" y="0"/>
          <a:chExt cx="0" cy="0"/>
        </a:xfrm>
      </p:grpSpPr>
      <p:pic>
        <p:nvPicPr>
          <p:cNvPr id="457" name="Google Shape;457;p2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58" name="Google Shape;458;p27"/>
          <p:cNvGrpSpPr/>
          <p:nvPr/>
        </p:nvGrpSpPr>
        <p:grpSpPr>
          <a:xfrm>
            <a:off x="0" y="-144661"/>
            <a:ext cx="9365707" cy="10441186"/>
            <a:chOff x="0" y="-38100"/>
            <a:chExt cx="2466688" cy="2749942"/>
          </a:xfrm>
        </p:grpSpPr>
        <p:sp>
          <p:nvSpPr>
            <p:cNvPr id="459" name="Google Shape;459;p27"/>
            <p:cNvSpPr/>
            <p:nvPr/>
          </p:nvSpPr>
          <p:spPr>
            <a:xfrm>
              <a:off x="0" y="0"/>
              <a:ext cx="2466688" cy="2711842"/>
            </a:xfrm>
            <a:custGeom>
              <a:rect b="b" l="l" r="r" t="t"/>
              <a:pathLst>
                <a:path extrusionOk="0" h="2711842" w="2466688">
                  <a:moveTo>
                    <a:pt x="0" y="0"/>
                  </a:moveTo>
                  <a:lnTo>
                    <a:pt x="2466688" y="0"/>
                  </a:lnTo>
                  <a:lnTo>
                    <a:pt x="2466688" y="2711842"/>
                  </a:lnTo>
                  <a:lnTo>
                    <a:pt x="0" y="2711842"/>
                  </a:lnTo>
                  <a:close/>
                </a:path>
              </a:pathLst>
            </a:custGeom>
            <a:solidFill>
              <a:srgbClr val="000000"/>
            </a:solidFill>
            <a:ln>
              <a:noFill/>
            </a:ln>
          </p:spPr>
        </p:sp>
        <p:sp>
          <p:nvSpPr>
            <p:cNvPr id="460" name="Google Shape;460;p27"/>
            <p:cNvSpPr txBox="1"/>
            <p:nvPr/>
          </p:nvSpPr>
          <p:spPr>
            <a:xfrm>
              <a:off x="0" y="-38100"/>
              <a:ext cx="2466688" cy="274994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1" name="Google Shape;461;p27"/>
          <p:cNvSpPr txBox="1"/>
          <p:nvPr/>
        </p:nvSpPr>
        <p:spPr>
          <a:xfrm>
            <a:off x="1028700" y="3774340"/>
            <a:ext cx="6382800" cy="423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699" u="none" cap="none" strike="noStrike">
                <a:solidFill>
                  <a:srgbClr val="D4B592"/>
                </a:solidFill>
                <a:latin typeface="Cagliostro"/>
                <a:ea typeface="Cagliostro"/>
                <a:cs typeface="Cagliostro"/>
                <a:sym typeface="Cagliostro"/>
              </a:rPr>
              <a:t>This presentation template uses</a:t>
            </a:r>
            <a:endParaRPr/>
          </a:p>
          <a:p>
            <a:pPr indent="0" lvl="0" marL="0" marR="0" rtl="0" algn="l">
              <a:lnSpc>
                <a:spcPct val="115000"/>
              </a:lnSpc>
              <a:spcBef>
                <a:spcPts val="0"/>
              </a:spcBef>
              <a:spcAft>
                <a:spcPts val="0"/>
              </a:spcAft>
              <a:buNone/>
            </a:pPr>
            <a:r>
              <a:rPr b="0" i="0" lang="en-US" sz="2699" u="none" cap="none" strike="noStrike">
                <a:solidFill>
                  <a:srgbClr val="D4B592"/>
                </a:solidFill>
                <a:latin typeface="Cagliostro"/>
                <a:ea typeface="Cagliostro"/>
                <a:cs typeface="Cagliostro"/>
                <a:sym typeface="Cagliostro"/>
              </a:rPr>
              <a:t>the following free fonts:</a:t>
            </a:r>
            <a:endParaRPr/>
          </a:p>
          <a:p>
            <a:pPr indent="0" lvl="0" marL="0" marR="0" rtl="0" algn="l">
              <a:lnSpc>
                <a:spcPct val="115000"/>
              </a:lnSpc>
              <a:spcBef>
                <a:spcPts val="0"/>
              </a:spcBef>
              <a:spcAft>
                <a:spcPts val="0"/>
              </a:spcAft>
              <a:buNone/>
            </a:pPr>
            <a:r>
              <a:t/>
            </a:r>
            <a:endParaRPr b="0" i="0" sz="2699" u="none" cap="none" strike="noStrike">
              <a:solidFill>
                <a:srgbClr val="D4B592"/>
              </a:solidFill>
              <a:latin typeface="Cagliostro"/>
              <a:ea typeface="Cagliostro"/>
              <a:cs typeface="Cagliostro"/>
              <a:sym typeface="Cagliostro"/>
            </a:endParaRPr>
          </a:p>
          <a:p>
            <a:pPr indent="0" lvl="0" marL="0" marR="0" rtl="0" algn="l">
              <a:lnSpc>
                <a:spcPct val="115000"/>
              </a:lnSpc>
              <a:spcBef>
                <a:spcPts val="0"/>
              </a:spcBef>
              <a:spcAft>
                <a:spcPts val="0"/>
              </a:spcAft>
              <a:buNone/>
            </a:pPr>
            <a:r>
              <a:rPr b="0" i="0" lang="en-US" sz="2699" u="none" cap="none" strike="noStrike">
                <a:solidFill>
                  <a:srgbClr val="D4B592"/>
                </a:solidFill>
                <a:latin typeface="Cagliostro"/>
                <a:ea typeface="Cagliostro"/>
                <a:cs typeface="Cagliostro"/>
                <a:sym typeface="Cagliostro"/>
              </a:rPr>
              <a:t>Header: Germania One</a:t>
            </a:r>
            <a:endParaRPr/>
          </a:p>
          <a:p>
            <a:pPr indent="0" lvl="0" marL="0" marR="0" rtl="0" algn="l">
              <a:lnSpc>
                <a:spcPct val="115000"/>
              </a:lnSpc>
              <a:spcBef>
                <a:spcPts val="0"/>
              </a:spcBef>
              <a:spcAft>
                <a:spcPts val="0"/>
              </a:spcAft>
              <a:buNone/>
            </a:pPr>
            <a:r>
              <a:rPr b="0" i="0" lang="en-US" sz="2699" u="none" cap="none" strike="noStrike">
                <a:solidFill>
                  <a:srgbClr val="D4B592"/>
                </a:solidFill>
                <a:latin typeface="Cagliostro"/>
                <a:ea typeface="Cagliostro"/>
                <a:cs typeface="Cagliostro"/>
                <a:sym typeface="Cagliostro"/>
              </a:rPr>
              <a:t>Subheader: Vast Shadow</a:t>
            </a:r>
            <a:endParaRPr/>
          </a:p>
          <a:p>
            <a:pPr indent="0" lvl="0" marL="0" marR="0" rtl="0" algn="l">
              <a:lnSpc>
                <a:spcPct val="115000"/>
              </a:lnSpc>
              <a:spcBef>
                <a:spcPts val="0"/>
              </a:spcBef>
              <a:spcAft>
                <a:spcPts val="0"/>
              </a:spcAft>
              <a:buNone/>
            </a:pPr>
            <a:r>
              <a:rPr b="0" i="0" lang="en-US" sz="2699" u="none" cap="none" strike="noStrike">
                <a:solidFill>
                  <a:srgbClr val="D4B592"/>
                </a:solidFill>
                <a:latin typeface="Cagliostro"/>
                <a:ea typeface="Cagliostro"/>
                <a:cs typeface="Cagliostro"/>
                <a:sym typeface="Cagliostro"/>
              </a:rPr>
              <a:t>Body Copy: Cagliostro</a:t>
            </a:r>
            <a:endParaRPr/>
          </a:p>
          <a:p>
            <a:pPr indent="0" lvl="0" marL="0" marR="0" rtl="0" algn="l">
              <a:lnSpc>
                <a:spcPct val="115000"/>
              </a:lnSpc>
              <a:spcBef>
                <a:spcPts val="0"/>
              </a:spcBef>
              <a:spcAft>
                <a:spcPts val="0"/>
              </a:spcAft>
              <a:buNone/>
            </a:pPr>
            <a:r>
              <a:t/>
            </a:r>
            <a:endParaRPr b="0" i="0" sz="2699" u="none" cap="none" strike="noStrike">
              <a:solidFill>
                <a:srgbClr val="D4B592"/>
              </a:solidFill>
              <a:latin typeface="Cagliostro"/>
              <a:ea typeface="Cagliostro"/>
              <a:cs typeface="Cagliostro"/>
              <a:sym typeface="Cagliostro"/>
            </a:endParaRPr>
          </a:p>
          <a:p>
            <a:pPr indent="0" lvl="0" marL="0" marR="0" rtl="0" algn="l">
              <a:lnSpc>
                <a:spcPct val="115000"/>
              </a:lnSpc>
              <a:spcBef>
                <a:spcPts val="0"/>
              </a:spcBef>
              <a:spcAft>
                <a:spcPts val="0"/>
              </a:spcAft>
              <a:buNone/>
            </a:pPr>
            <a:r>
              <a:rPr b="0" i="0" lang="en-US" sz="2699" u="none" cap="none" strike="noStrike">
                <a:solidFill>
                  <a:srgbClr val="D4B592"/>
                </a:solidFill>
                <a:latin typeface="Cagliostro"/>
                <a:ea typeface="Cagliostro"/>
                <a:cs typeface="Cagliostro"/>
                <a:sym typeface="Cagliostro"/>
              </a:rPr>
              <a:t>Don't forget to delete this page</a:t>
            </a:r>
            <a:endParaRPr/>
          </a:p>
          <a:p>
            <a:pPr indent="0" lvl="0" marL="0" marR="0" rtl="0" algn="l">
              <a:lnSpc>
                <a:spcPct val="115000"/>
              </a:lnSpc>
              <a:spcBef>
                <a:spcPts val="0"/>
              </a:spcBef>
              <a:spcAft>
                <a:spcPts val="0"/>
              </a:spcAft>
              <a:buNone/>
            </a:pPr>
            <a:r>
              <a:rPr b="0" i="0" lang="en-US" sz="2699" u="none" cap="none" strike="noStrike">
                <a:solidFill>
                  <a:srgbClr val="D4B592"/>
                </a:solidFill>
                <a:latin typeface="Cagliostro"/>
                <a:ea typeface="Cagliostro"/>
                <a:cs typeface="Cagliostro"/>
                <a:sym typeface="Cagliostro"/>
              </a:rPr>
              <a:t>before presenting. </a:t>
            </a:r>
            <a:endParaRPr/>
          </a:p>
        </p:txBody>
      </p:sp>
      <p:sp>
        <p:nvSpPr>
          <p:cNvPr id="462" name="Google Shape;462;p27"/>
          <p:cNvSpPr txBox="1"/>
          <p:nvPr/>
        </p:nvSpPr>
        <p:spPr>
          <a:xfrm>
            <a:off x="1028700" y="8587740"/>
            <a:ext cx="5920363" cy="59182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4000" u="none" cap="none" strike="noStrike">
                <a:solidFill>
                  <a:srgbClr val="D4B592"/>
                </a:solidFill>
                <a:latin typeface="Cagliostro"/>
                <a:ea typeface="Cagliostro"/>
                <a:cs typeface="Cagliostro"/>
                <a:sym typeface="Cagliostro"/>
              </a:rPr>
              <a:t>Happy Designing!</a:t>
            </a:r>
            <a:endParaRPr/>
          </a:p>
        </p:txBody>
      </p:sp>
      <p:sp>
        <p:nvSpPr>
          <p:cNvPr id="463" name="Google Shape;463;p27"/>
          <p:cNvSpPr txBox="1"/>
          <p:nvPr/>
        </p:nvSpPr>
        <p:spPr>
          <a:xfrm>
            <a:off x="1028700" y="911626"/>
            <a:ext cx="6908100" cy="2462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9999" u="none" cap="none" strike="noStrike">
                <a:solidFill>
                  <a:srgbClr val="D4B592"/>
                </a:solidFill>
                <a:latin typeface="Germania One"/>
                <a:ea typeface="Germania One"/>
                <a:cs typeface="Germania One"/>
                <a:sym typeface="Germania One"/>
              </a:rPr>
              <a:t>RESOURCE</a:t>
            </a:r>
            <a:endParaRPr/>
          </a:p>
          <a:p>
            <a:pPr indent="0" lvl="0" marL="0" marR="0" rtl="0" algn="l">
              <a:lnSpc>
                <a:spcPct val="80000"/>
              </a:lnSpc>
              <a:spcBef>
                <a:spcPts val="0"/>
              </a:spcBef>
              <a:spcAft>
                <a:spcPts val="0"/>
              </a:spcAft>
              <a:buNone/>
            </a:pPr>
            <a:r>
              <a:rPr b="0" i="0" lang="en-US" sz="9999" u="none" cap="none" strike="noStrike">
                <a:solidFill>
                  <a:srgbClr val="D4B592"/>
                </a:solidFill>
                <a:latin typeface="Germania One"/>
                <a:ea typeface="Germania One"/>
                <a:cs typeface="Germania One"/>
                <a:sym typeface="Germania One"/>
              </a:rPr>
              <a:t>PAGE</a:t>
            </a:r>
            <a:endParaRPr/>
          </a:p>
        </p:txBody>
      </p:sp>
      <p:pic>
        <p:nvPicPr>
          <p:cNvPr id="464" name="Google Shape;464;p27"/>
          <p:cNvPicPr preferRelativeResize="0"/>
          <p:nvPr/>
        </p:nvPicPr>
        <p:blipFill rotWithShape="1">
          <a:blip r:embed="rId4">
            <a:alphaModFix/>
          </a:blip>
          <a:srcRect b="1779" l="0" r="0" t="-1780"/>
          <a:stretch/>
        </p:blipFill>
        <p:spPr>
          <a:xfrm>
            <a:off x="10041813" y="1987237"/>
            <a:ext cx="2569825" cy="7964137"/>
          </a:xfrm>
          <a:prstGeom prst="rect">
            <a:avLst/>
          </a:prstGeom>
          <a:noFill/>
          <a:ln>
            <a:noFill/>
          </a:ln>
        </p:spPr>
      </p:pic>
      <p:pic>
        <p:nvPicPr>
          <p:cNvPr id="465" name="Google Shape;465;p27"/>
          <p:cNvPicPr preferRelativeResize="0"/>
          <p:nvPr/>
        </p:nvPicPr>
        <p:blipFill>
          <a:blip r:embed="rId5">
            <a:alphaModFix/>
          </a:blip>
          <a:stretch>
            <a:fillRect/>
          </a:stretch>
        </p:blipFill>
        <p:spPr>
          <a:xfrm>
            <a:off x="13287700" y="2960700"/>
            <a:ext cx="4098400" cy="7321273"/>
          </a:xfrm>
          <a:prstGeom prst="rect">
            <a:avLst/>
          </a:prstGeom>
          <a:noFill/>
          <a:ln>
            <a:noFill/>
          </a:ln>
        </p:spPr>
      </p:pic>
      <p:pic>
        <p:nvPicPr>
          <p:cNvPr id="466" name="Google Shape;466;p27"/>
          <p:cNvPicPr preferRelativeResize="0"/>
          <p:nvPr/>
        </p:nvPicPr>
        <p:blipFill>
          <a:blip r:embed="rId6">
            <a:alphaModFix/>
          </a:blip>
          <a:stretch>
            <a:fillRect/>
          </a:stretch>
        </p:blipFill>
        <p:spPr>
          <a:xfrm>
            <a:off x="10041825" y="730650"/>
            <a:ext cx="2564244" cy="1591600"/>
          </a:xfrm>
          <a:prstGeom prst="rect">
            <a:avLst/>
          </a:prstGeom>
          <a:noFill/>
          <a:ln>
            <a:noFill/>
          </a:ln>
        </p:spPr>
      </p:pic>
      <p:pic>
        <p:nvPicPr>
          <p:cNvPr id="467" name="Google Shape;467;p27"/>
          <p:cNvPicPr preferRelativeResize="0"/>
          <p:nvPr/>
        </p:nvPicPr>
        <p:blipFill>
          <a:blip r:embed="rId7">
            <a:alphaModFix/>
          </a:blip>
          <a:stretch>
            <a:fillRect/>
          </a:stretch>
        </p:blipFill>
        <p:spPr>
          <a:xfrm>
            <a:off x="12818850" y="534075"/>
            <a:ext cx="4853248" cy="24266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3B1"/>
        </a:solidFill>
      </p:bgPr>
    </p:bg>
    <p:spTree>
      <p:nvGrpSpPr>
        <p:cNvPr id="471" name="Shape 471"/>
        <p:cNvGrpSpPr/>
        <p:nvPr/>
      </p:nvGrpSpPr>
      <p:grpSpPr>
        <a:xfrm>
          <a:off x="0" y="0"/>
          <a:ext cx="0" cy="0"/>
          <a:chOff x="0" y="0"/>
          <a:chExt cx="0" cy="0"/>
        </a:xfrm>
      </p:grpSpPr>
      <p:pic>
        <p:nvPicPr>
          <p:cNvPr id="472" name="Google Shape;472;p2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73" name="Google Shape;473;p28"/>
          <p:cNvGrpSpPr/>
          <p:nvPr/>
        </p:nvGrpSpPr>
        <p:grpSpPr>
          <a:xfrm>
            <a:off x="0" y="-155501"/>
            <a:ext cx="9365768" cy="10452155"/>
            <a:chOff x="0" y="-38100"/>
            <a:chExt cx="2466688" cy="2788803"/>
          </a:xfrm>
        </p:grpSpPr>
        <p:sp>
          <p:nvSpPr>
            <p:cNvPr id="474" name="Google Shape;474;p28"/>
            <p:cNvSpPr/>
            <p:nvPr/>
          </p:nvSpPr>
          <p:spPr>
            <a:xfrm>
              <a:off x="0" y="0"/>
              <a:ext cx="2466688" cy="2750703"/>
            </a:xfrm>
            <a:custGeom>
              <a:rect b="b" l="l" r="r" t="t"/>
              <a:pathLst>
                <a:path extrusionOk="0" h="2750703" w="2466688">
                  <a:moveTo>
                    <a:pt x="0" y="0"/>
                  </a:moveTo>
                  <a:lnTo>
                    <a:pt x="2466688" y="0"/>
                  </a:lnTo>
                  <a:lnTo>
                    <a:pt x="2466688" y="2750703"/>
                  </a:lnTo>
                  <a:lnTo>
                    <a:pt x="0" y="2750703"/>
                  </a:lnTo>
                  <a:close/>
                </a:path>
              </a:pathLst>
            </a:custGeom>
            <a:solidFill>
              <a:srgbClr val="000000"/>
            </a:solidFill>
            <a:ln>
              <a:noFill/>
            </a:ln>
          </p:spPr>
        </p:sp>
        <p:sp>
          <p:nvSpPr>
            <p:cNvPr id="475" name="Google Shape;475;p28"/>
            <p:cNvSpPr txBox="1"/>
            <p:nvPr/>
          </p:nvSpPr>
          <p:spPr>
            <a:xfrm>
              <a:off x="0" y="-38100"/>
              <a:ext cx="2466688" cy="278880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6" name="Google Shape;476;p28"/>
          <p:cNvSpPr txBox="1"/>
          <p:nvPr/>
        </p:nvSpPr>
        <p:spPr>
          <a:xfrm>
            <a:off x="1028700" y="4638209"/>
            <a:ext cx="6382800" cy="3759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699" u="none" cap="none" strike="noStrike">
                <a:solidFill>
                  <a:srgbClr val="D4B592"/>
                </a:solidFill>
                <a:latin typeface="Cagliostro"/>
                <a:ea typeface="Cagliostro"/>
                <a:cs typeface="Cagliostro"/>
                <a:sym typeface="Cagliostro"/>
              </a:rPr>
              <a:t>This presentation template is free</a:t>
            </a:r>
            <a:endParaRPr/>
          </a:p>
          <a:p>
            <a:pPr indent="0" lvl="0" marL="0" marR="0" rtl="0" algn="l">
              <a:lnSpc>
                <a:spcPct val="115000"/>
              </a:lnSpc>
              <a:spcBef>
                <a:spcPts val="0"/>
              </a:spcBef>
              <a:spcAft>
                <a:spcPts val="0"/>
              </a:spcAft>
              <a:buNone/>
            </a:pPr>
            <a:r>
              <a:rPr b="0" i="0" lang="en-US" sz="2699" u="none" cap="none" strike="noStrike">
                <a:solidFill>
                  <a:srgbClr val="D4B592"/>
                </a:solidFill>
                <a:latin typeface="Cagliostro"/>
                <a:ea typeface="Cagliostro"/>
                <a:cs typeface="Cagliostro"/>
                <a:sym typeface="Cagliostro"/>
              </a:rPr>
              <a:t>for everyone to use thanks to the following:</a:t>
            </a:r>
            <a:endParaRPr/>
          </a:p>
          <a:p>
            <a:pPr indent="0" lvl="0" marL="0" marR="0" rtl="0" algn="l">
              <a:lnSpc>
                <a:spcPct val="115000"/>
              </a:lnSpc>
              <a:spcBef>
                <a:spcPts val="0"/>
              </a:spcBef>
              <a:spcAft>
                <a:spcPts val="0"/>
              </a:spcAft>
              <a:buNone/>
            </a:pPr>
            <a:r>
              <a:t/>
            </a:r>
            <a:endParaRPr b="0" i="0" sz="2699" u="none" cap="none" strike="noStrike">
              <a:solidFill>
                <a:srgbClr val="D4B592"/>
              </a:solidFill>
              <a:latin typeface="Cagliostro"/>
              <a:ea typeface="Cagliostro"/>
              <a:cs typeface="Cagliostro"/>
              <a:sym typeface="Cagliostro"/>
            </a:endParaRPr>
          </a:p>
          <a:p>
            <a:pPr indent="0" lvl="0" marL="0" marR="0" rtl="0" algn="l">
              <a:lnSpc>
                <a:spcPct val="115000"/>
              </a:lnSpc>
              <a:spcBef>
                <a:spcPts val="0"/>
              </a:spcBef>
              <a:spcAft>
                <a:spcPts val="0"/>
              </a:spcAft>
              <a:buNone/>
            </a:pPr>
            <a:r>
              <a:rPr b="0" i="0" lang="en-US" sz="2699" u="none" cap="none" strike="noStrike">
                <a:solidFill>
                  <a:srgbClr val="D4B592"/>
                </a:solidFill>
                <a:latin typeface="Cagliostro"/>
                <a:ea typeface="Cagliostro"/>
                <a:cs typeface="Cagliostro"/>
                <a:sym typeface="Cagliostro"/>
              </a:rPr>
              <a:t>SlidesCarnival for the presentation</a:t>
            </a:r>
            <a:endParaRPr/>
          </a:p>
          <a:p>
            <a:pPr indent="0" lvl="0" marL="0" marR="0" rtl="0" algn="l">
              <a:lnSpc>
                <a:spcPct val="115000"/>
              </a:lnSpc>
              <a:spcBef>
                <a:spcPts val="0"/>
              </a:spcBef>
              <a:spcAft>
                <a:spcPts val="0"/>
              </a:spcAft>
              <a:buNone/>
            </a:pPr>
            <a:r>
              <a:rPr b="0" i="0" lang="en-US" sz="2699" u="none" cap="none" strike="noStrike">
                <a:solidFill>
                  <a:srgbClr val="D4B592"/>
                </a:solidFill>
                <a:latin typeface="Cagliostro"/>
                <a:ea typeface="Cagliostro"/>
                <a:cs typeface="Cagliostro"/>
                <a:sym typeface="Cagliostro"/>
              </a:rPr>
              <a:t>template Pixabay, Pexels for</a:t>
            </a:r>
            <a:endParaRPr/>
          </a:p>
          <a:p>
            <a:pPr indent="0" lvl="0" marL="0" marR="0" rtl="0" algn="l">
              <a:lnSpc>
                <a:spcPct val="115000"/>
              </a:lnSpc>
              <a:spcBef>
                <a:spcPts val="0"/>
              </a:spcBef>
              <a:spcAft>
                <a:spcPts val="0"/>
              </a:spcAft>
              <a:buNone/>
            </a:pPr>
            <a:r>
              <a:rPr b="0" i="0" lang="en-US" sz="2699" u="none" cap="none" strike="noStrike">
                <a:solidFill>
                  <a:srgbClr val="D4B592"/>
                </a:solidFill>
                <a:latin typeface="Cagliostro"/>
                <a:ea typeface="Cagliostro"/>
                <a:cs typeface="Cagliostro"/>
                <a:sym typeface="Cagliostro"/>
              </a:rPr>
              <a:t>the photos</a:t>
            </a:r>
            <a:endParaRPr/>
          </a:p>
          <a:p>
            <a:pPr indent="0" lvl="0" marL="0" marR="0" rtl="0" algn="l">
              <a:lnSpc>
                <a:spcPct val="115000"/>
              </a:lnSpc>
              <a:spcBef>
                <a:spcPts val="0"/>
              </a:spcBef>
              <a:spcAft>
                <a:spcPts val="0"/>
              </a:spcAft>
              <a:buNone/>
            </a:pPr>
            <a:r>
              <a:t/>
            </a:r>
            <a:endParaRPr b="0" i="0" sz="2699" u="none" cap="none" strike="noStrike">
              <a:solidFill>
                <a:srgbClr val="D4B592"/>
              </a:solidFill>
              <a:latin typeface="Cagliostro"/>
              <a:ea typeface="Cagliostro"/>
              <a:cs typeface="Cagliostro"/>
              <a:sym typeface="Cagliostro"/>
            </a:endParaRPr>
          </a:p>
        </p:txBody>
      </p:sp>
      <p:sp>
        <p:nvSpPr>
          <p:cNvPr id="477" name="Google Shape;477;p28"/>
          <p:cNvSpPr txBox="1"/>
          <p:nvPr/>
        </p:nvSpPr>
        <p:spPr>
          <a:xfrm>
            <a:off x="1028700" y="8587740"/>
            <a:ext cx="5920363" cy="59182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4000" u="none" cap="none" strike="noStrike">
                <a:solidFill>
                  <a:srgbClr val="D4B592"/>
                </a:solidFill>
                <a:latin typeface="Cagliostro"/>
                <a:ea typeface="Cagliostro"/>
                <a:cs typeface="Cagliostro"/>
                <a:sym typeface="Cagliostro"/>
              </a:rPr>
              <a:t>Happy Designing!</a:t>
            </a:r>
            <a:endParaRPr/>
          </a:p>
        </p:txBody>
      </p:sp>
      <p:sp>
        <p:nvSpPr>
          <p:cNvPr id="478" name="Google Shape;478;p28"/>
          <p:cNvSpPr txBox="1"/>
          <p:nvPr/>
        </p:nvSpPr>
        <p:spPr>
          <a:xfrm>
            <a:off x="1028700" y="963441"/>
            <a:ext cx="6908241" cy="133984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999" u="none" cap="none" strike="noStrike">
                <a:solidFill>
                  <a:srgbClr val="D4B592"/>
                </a:solidFill>
                <a:latin typeface="Germania One"/>
                <a:ea typeface="Germania One"/>
                <a:cs typeface="Germania One"/>
                <a:sym typeface="Germania One"/>
              </a:rPr>
              <a:t>CREDITS</a:t>
            </a:r>
            <a:endParaRPr/>
          </a:p>
        </p:txBody>
      </p:sp>
      <p:pic>
        <p:nvPicPr>
          <p:cNvPr id="479" name="Google Shape;479;p28"/>
          <p:cNvPicPr preferRelativeResize="0"/>
          <p:nvPr/>
        </p:nvPicPr>
        <p:blipFill>
          <a:blip r:embed="rId4">
            <a:alphaModFix/>
          </a:blip>
          <a:stretch>
            <a:fillRect/>
          </a:stretch>
        </p:blipFill>
        <p:spPr>
          <a:xfrm>
            <a:off x="1028700" y="2626125"/>
            <a:ext cx="6451500" cy="1619200"/>
          </a:xfrm>
          <a:prstGeom prst="rect">
            <a:avLst/>
          </a:prstGeom>
          <a:noFill/>
          <a:ln>
            <a:noFill/>
          </a:ln>
        </p:spPr>
      </p:pic>
      <p:pic>
        <p:nvPicPr>
          <p:cNvPr id="480" name="Google Shape;480;p28"/>
          <p:cNvPicPr preferRelativeResize="0"/>
          <p:nvPr/>
        </p:nvPicPr>
        <p:blipFill>
          <a:blip r:embed="rId5">
            <a:alphaModFix/>
          </a:blip>
          <a:stretch>
            <a:fillRect/>
          </a:stretch>
        </p:blipFill>
        <p:spPr>
          <a:xfrm>
            <a:off x="9700175" y="310950"/>
            <a:ext cx="8173226" cy="96708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3B1"/>
        </a:solidFill>
      </p:bgPr>
    </p:bg>
    <p:spTree>
      <p:nvGrpSpPr>
        <p:cNvPr id="111" name="Shape 111"/>
        <p:cNvGrpSpPr/>
        <p:nvPr/>
      </p:nvGrpSpPr>
      <p:grpSpPr>
        <a:xfrm>
          <a:off x="0" y="0"/>
          <a:ext cx="0" cy="0"/>
          <a:chOff x="0" y="0"/>
          <a:chExt cx="0" cy="0"/>
        </a:xfrm>
      </p:grpSpPr>
      <p:pic>
        <p:nvPicPr>
          <p:cNvPr id="112" name="Google Shape;112;p14"/>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13" name="Google Shape;113;p14"/>
          <p:cNvSpPr/>
          <p:nvPr/>
        </p:nvSpPr>
        <p:spPr>
          <a:xfrm flipH="1">
            <a:off x="7299153" y="421990"/>
            <a:ext cx="1263249" cy="779267"/>
          </a:xfrm>
          <a:custGeom>
            <a:rect b="b" l="l" r="r" t="t"/>
            <a:pathLst>
              <a:path extrusionOk="0" h="779267" w="1263249">
                <a:moveTo>
                  <a:pt x="1263249" y="0"/>
                </a:moveTo>
                <a:lnTo>
                  <a:pt x="0" y="0"/>
                </a:lnTo>
                <a:lnTo>
                  <a:pt x="0" y="779267"/>
                </a:lnTo>
                <a:lnTo>
                  <a:pt x="1263249" y="779267"/>
                </a:lnTo>
                <a:lnTo>
                  <a:pt x="1263249" y="0"/>
                </a:lnTo>
                <a:close/>
              </a:path>
            </a:pathLst>
          </a:custGeom>
          <a:blipFill rotWithShape="1">
            <a:blip r:embed="rId4">
              <a:alphaModFix/>
            </a:blip>
            <a:stretch>
              <a:fillRect b="0" l="0" r="0" t="0"/>
            </a:stretch>
          </a:blipFill>
          <a:ln>
            <a:noFill/>
          </a:ln>
        </p:spPr>
      </p:sp>
      <p:grpSp>
        <p:nvGrpSpPr>
          <p:cNvPr id="114" name="Google Shape;114;p14"/>
          <p:cNvGrpSpPr/>
          <p:nvPr/>
        </p:nvGrpSpPr>
        <p:grpSpPr>
          <a:xfrm>
            <a:off x="566954" y="698514"/>
            <a:ext cx="17158081" cy="166529"/>
            <a:chOff x="0" y="31750"/>
            <a:chExt cx="22877441" cy="222038"/>
          </a:xfrm>
        </p:grpSpPr>
        <p:cxnSp>
          <p:nvCxnSpPr>
            <p:cNvPr id="115" name="Google Shape;115;p14"/>
            <p:cNvCxnSpPr/>
            <p:nvPr/>
          </p:nvCxnSpPr>
          <p:spPr>
            <a:xfrm>
              <a:off x="0"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116" name="Google Shape;116;p14"/>
            <p:cNvCxnSpPr/>
            <p:nvPr/>
          </p:nvCxnSpPr>
          <p:spPr>
            <a:xfrm>
              <a:off x="0" y="31750"/>
              <a:ext cx="8727584" cy="0"/>
            </a:xfrm>
            <a:prstGeom prst="straightConnector1">
              <a:avLst/>
            </a:prstGeom>
            <a:noFill/>
            <a:ln cap="flat" cmpd="sng" w="63500">
              <a:solidFill>
                <a:srgbClr val="000000"/>
              </a:solidFill>
              <a:prstDash val="solid"/>
              <a:round/>
              <a:headEnd len="sm" w="sm" type="none"/>
              <a:tailEnd len="sm" w="sm" type="none"/>
            </a:ln>
          </p:spPr>
        </p:cxnSp>
        <p:cxnSp>
          <p:nvCxnSpPr>
            <p:cNvPr id="117" name="Google Shape;117;p14"/>
            <p:cNvCxnSpPr/>
            <p:nvPr/>
          </p:nvCxnSpPr>
          <p:spPr>
            <a:xfrm>
              <a:off x="14149857"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118" name="Google Shape;118;p14"/>
            <p:cNvCxnSpPr/>
            <p:nvPr/>
          </p:nvCxnSpPr>
          <p:spPr>
            <a:xfrm>
              <a:off x="14149857" y="31750"/>
              <a:ext cx="8727584" cy="0"/>
            </a:xfrm>
            <a:prstGeom prst="straightConnector1">
              <a:avLst/>
            </a:prstGeom>
            <a:noFill/>
            <a:ln cap="flat" cmpd="sng" w="63500">
              <a:solidFill>
                <a:srgbClr val="000000"/>
              </a:solidFill>
              <a:prstDash val="solid"/>
              <a:round/>
              <a:headEnd len="sm" w="sm" type="none"/>
              <a:tailEnd len="sm" w="sm" type="none"/>
            </a:ln>
          </p:spPr>
        </p:cxnSp>
      </p:grpSp>
      <p:sp>
        <p:nvSpPr>
          <p:cNvPr id="119" name="Google Shape;119;p14"/>
          <p:cNvSpPr txBox="1"/>
          <p:nvPr/>
        </p:nvSpPr>
        <p:spPr>
          <a:xfrm>
            <a:off x="8657652" y="489099"/>
            <a:ext cx="2331195"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000000"/>
                </a:solidFill>
                <a:latin typeface="Germania One"/>
                <a:ea typeface="Germania One"/>
                <a:cs typeface="Germania One"/>
                <a:sym typeface="Germania One"/>
              </a:rPr>
              <a:t>The Daily News</a:t>
            </a:r>
            <a:endParaRPr/>
          </a:p>
        </p:txBody>
      </p:sp>
      <p:grpSp>
        <p:nvGrpSpPr>
          <p:cNvPr id="120" name="Google Shape;120;p14"/>
          <p:cNvGrpSpPr/>
          <p:nvPr/>
        </p:nvGrpSpPr>
        <p:grpSpPr>
          <a:xfrm>
            <a:off x="566954" y="1504271"/>
            <a:ext cx="17158081" cy="2105042"/>
            <a:chOff x="0" y="-38100"/>
            <a:chExt cx="4519001" cy="554414"/>
          </a:xfrm>
        </p:grpSpPr>
        <p:sp>
          <p:nvSpPr>
            <p:cNvPr id="121" name="Google Shape;121;p14"/>
            <p:cNvSpPr/>
            <p:nvPr/>
          </p:nvSpPr>
          <p:spPr>
            <a:xfrm>
              <a:off x="0" y="0"/>
              <a:ext cx="4519001" cy="516314"/>
            </a:xfrm>
            <a:custGeom>
              <a:rect b="b" l="l" r="r" t="t"/>
              <a:pathLst>
                <a:path extrusionOk="0" h="516314" w="4519001">
                  <a:moveTo>
                    <a:pt x="0" y="0"/>
                  </a:moveTo>
                  <a:lnTo>
                    <a:pt x="4519001" y="0"/>
                  </a:lnTo>
                  <a:lnTo>
                    <a:pt x="4519001" y="516314"/>
                  </a:lnTo>
                  <a:lnTo>
                    <a:pt x="0" y="516314"/>
                  </a:lnTo>
                  <a:close/>
                </a:path>
              </a:pathLst>
            </a:custGeom>
            <a:solidFill>
              <a:srgbClr val="000000"/>
            </a:solidFill>
            <a:ln>
              <a:noFill/>
            </a:ln>
          </p:spPr>
        </p:sp>
        <p:sp>
          <p:nvSpPr>
            <p:cNvPr id="122" name="Google Shape;122;p14"/>
            <p:cNvSpPr txBox="1"/>
            <p:nvPr/>
          </p:nvSpPr>
          <p:spPr>
            <a:xfrm>
              <a:off x="0" y="-38100"/>
              <a:ext cx="4519001" cy="55441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3" name="Google Shape;123;p14"/>
          <p:cNvSpPr txBox="1"/>
          <p:nvPr/>
        </p:nvSpPr>
        <p:spPr>
          <a:xfrm>
            <a:off x="566954" y="1938734"/>
            <a:ext cx="17158200" cy="1385400"/>
          </a:xfrm>
          <a:prstGeom prst="rect">
            <a:avLst/>
          </a:prstGeom>
          <a:noFill/>
          <a:ln>
            <a:noFill/>
          </a:ln>
        </p:spPr>
        <p:txBody>
          <a:bodyPr anchorCtr="0" anchor="t" bIns="0" lIns="0" spcFirstLastPara="1" rIns="0" wrap="square" tIns="0">
            <a:spAutoFit/>
          </a:bodyPr>
          <a:lstStyle/>
          <a:p>
            <a:pPr indent="0" lvl="0" marL="0" marR="0" rtl="0" algn="ctr">
              <a:lnSpc>
                <a:spcPct val="90001"/>
              </a:lnSpc>
              <a:spcBef>
                <a:spcPts val="0"/>
              </a:spcBef>
              <a:spcAft>
                <a:spcPts val="0"/>
              </a:spcAft>
              <a:buNone/>
            </a:pPr>
            <a:r>
              <a:rPr b="0" i="0" lang="en-US" sz="10001" u="none" cap="none" strike="noStrike">
                <a:solidFill>
                  <a:srgbClr val="D4B592"/>
                </a:solidFill>
                <a:latin typeface="Germania One"/>
                <a:ea typeface="Germania One"/>
                <a:cs typeface="Germania One"/>
                <a:sym typeface="Germania One"/>
              </a:rPr>
              <a:t>HOW TO USE THIS PRESENTATION</a:t>
            </a:r>
            <a:endParaRPr/>
          </a:p>
        </p:txBody>
      </p:sp>
      <p:cxnSp>
        <p:nvCxnSpPr>
          <p:cNvPr id="124" name="Google Shape;124;p14"/>
          <p:cNvCxnSpPr/>
          <p:nvPr/>
        </p:nvCxnSpPr>
        <p:spPr>
          <a:xfrm>
            <a:off x="0" y="4080800"/>
            <a:ext cx="18288000" cy="0"/>
          </a:xfrm>
          <a:prstGeom prst="straightConnector1">
            <a:avLst/>
          </a:prstGeom>
          <a:noFill/>
          <a:ln cap="flat" cmpd="sng" w="47625">
            <a:solidFill>
              <a:srgbClr val="000000"/>
            </a:solidFill>
            <a:prstDash val="solid"/>
            <a:round/>
            <a:headEnd len="sm" w="sm" type="none"/>
            <a:tailEnd len="sm" w="sm" type="none"/>
          </a:ln>
        </p:spPr>
      </p:cxnSp>
      <p:cxnSp>
        <p:nvCxnSpPr>
          <p:cNvPr id="125" name="Google Shape;125;p14"/>
          <p:cNvCxnSpPr/>
          <p:nvPr/>
        </p:nvCxnSpPr>
        <p:spPr>
          <a:xfrm>
            <a:off x="6119944" y="4080800"/>
            <a:ext cx="0" cy="6172862"/>
          </a:xfrm>
          <a:prstGeom prst="straightConnector1">
            <a:avLst/>
          </a:prstGeom>
          <a:noFill/>
          <a:ln cap="flat" cmpd="sng" w="47625">
            <a:solidFill>
              <a:srgbClr val="000000"/>
            </a:solidFill>
            <a:prstDash val="solid"/>
            <a:round/>
            <a:headEnd len="sm" w="sm" type="none"/>
            <a:tailEnd len="sm" w="sm" type="none"/>
          </a:ln>
        </p:spPr>
      </p:cxnSp>
      <p:cxnSp>
        <p:nvCxnSpPr>
          <p:cNvPr id="126" name="Google Shape;126;p14"/>
          <p:cNvCxnSpPr/>
          <p:nvPr/>
        </p:nvCxnSpPr>
        <p:spPr>
          <a:xfrm>
            <a:off x="12299978" y="4114138"/>
            <a:ext cx="0" cy="6172862"/>
          </a:xfrm>
          <a:prstGeom prst="straightConnector1">
            <a:avLst/>
          </a:prstGeom>
          <a:noFill/>
          <a:ln cap="flat" cmpd="sng" w="47625">
            <a:solidFill>
              <a:srgbClr val="000000"/>
            </a:solidFill>
            <a:prstDash val="solid"/>
            <a:round/>
            <a:headEnd len="sm" w="sm" type="none"/>
            <a:tailEnd len="sm" w="sm" type="none"/>
          </a:ln>
        </p:spPr>
      </p:cxnSp>
      <p:sp>
        <p:nvSpPr>
          <p:cNvPr id="127" name="Google Shape;127;p14"/>
          <p:cNvSpPr txBox="1"/>
          <p:nvPr/>
        </p:nvSpPr>
        <p:spPr>
          <a:xfrm>
            <a:off x="6560070" y="5504403"/>
            <a:ext cx="5172000" cy="3494100"/>
          </a:xfrm>
          <a:prstGeom prst="rect">
            <a:avLst/>
          </a:prstGeom>
          <a:noFill/>
          <a:ln>
            <a:noFill/>
          </a:ln>
        </p:spPr>
        <p:txBody>
          <a:bodyPr anchorCtr="0" anchor="t" bIns="0" lIns="0" spcFirstLastPara="1" rIns="0" wrap="square" tIns="0">
            <a:spAutoFit/>
          </a:bodyPr>
          <a:lstStyle/>
          <a:p>
            <a:pPr indent="-215900" lvl="1" marL="431801" marR="0" rtl="0" algn="just">
              <a:lnSpc>
                <a:spcPct val="115000"/>
              </a:lnSpc>
              <a:spcBef>
                <a:spcPts val="0"/>
              </a:spcBef>
              <a:spcAft>
                <a:spcPts val="0"/>
              </a:spcAft>
              <a:buClr>
                <a:srgbClr val="000000"/>
              </a:buClr>
              <a:buSzPts val="2000"/>
              <a:buFont typeface="Arial"/>
              <a:buChar char="•"/>
            </a:pPr>
            <a:r>
              <a:rPr b="0" i="0" lang="en-US" sz="2000" u="none" cap="none" strike="noStrike">
                <a:solidFill>
                  <a:srgbClr val="000000"/>
                </a:solidFill>
                <a:latin typeface="Cagliostro"/>
                <a:ea typeface="Cagliostro"/>
                <a:cs typeface="Cagliostro"/>
                <a:sym typeface="Cagliostro"/>
              </a:rPr>
              <a:t>Click on the "PowerPoint" button below this presentation preview. Start editing your presentation.</a:t>
            </a:r>
            <a:endParaRPr/>
          </a:p>
          <a:p>
            <a:pPr indent="0" lvl="0" marL="0" marR="0" rtl="0" algn="just">
              <a:lnSpc>
                <a:spcPct val="115000"/>
              </a:lnSpc>
              <a:spcBef>
                <a:spcPts val="0"/>
              </a:spcBef>
              <a:spcAft>
                <a:spcPts val="0"/>
              </a:spcAft>
              <a:buNone/>
            </a:pPr>
            <a:r>
              <a:t/>
            </a:r>
            <a:endParaRPr b="0" i="0" sz="2000" u="none" cap="none" strike="noStrike">
              <a:solidFill>
                <a:srgbClr val="000000"/>
              </a:solidFill>
              <a:latin typeface="Cagliostro"/>
              <a:ea typeface="Cagliostro"/>
              <a:cs typeface="Cagliostro"/>
              <a:sym typeface="Cagliostro"/>
            </a:endParaRPr>
          </a:p>
          <a:p>
            <a:pPr indent="-215900" lvl="1" marL="431801" marR="0" rtl="0" algn="just">
              <a:lnSpc>
                <a:spcPct val="115000"/>
              </a:lnSpc>
              <a:spcBef>
                <a:spcPts val="0"/>
              </a:spcBef>
              <a:spcAft>
                <a:spcPts val="0"/>
              </a:spcAft>
              <a:buClr>
                <a:srgbClr val="000000"/>
              </a:buClr>
              <a:buSzPts val="2000"/>
              <a:buFont typeface="Arial"/>
              <a:buChar char="•"/>
            </a:pPr>
            <a:r>
              <a:rPr b="0" i="0" lang="en-US" sz="2000" u="sng" cap="none" strike="noStrike">
                <a:solidFill>
                  <a:srgbClr val="000000"/>
                </a:solidFill>
                <a:latin typeface="Cagliostro"/>
                <a:ea typeface="Cagliostro"/>
                <a:cs typeface="Cagliostro"/>
                <a:sym typeface="Cagliostro"/>
              </a:rPr>
              <a:t>Alternative:</a:t>
            </a:r>
            <a:r>
              <a:rPr b="0" i="0" lang="en-US" sz="2000" u="none" cap="none" strike="noStrike">
                <a:solidFill>
                  <a:srgbClr val="000000"/>
                </a:solidFill>
                <a:latin typeface="Cagliostro"/>
                <a:ea typeface="Cagliostro"/>
                <a:cs typeface="Cagliostro"/>
                <a:sym typeface="Cagliostro"/>
              </a:rPr>
              <a:t> From Canva template file, Click on the "Share" button on the top right corner in Canva and click on "More" at the bottom of the menu. Enter "PowerPoint" in the search bar and click on the PowerPoint icon to download.</a:t>
            </a:r>
            <a:endParaRPr/>
          </a:p>
        </p:txBody>
      </p:sp>
      <p:sp>
        <p:nvSpPr>
          <p:cNvPr id="128" name="Google Shape;128;p14"/>
          <p:cNvSpPr txBox="1"/>
          <p:nvPr/>
        </p:nvSpPr>
        <p:spPr>
          <a:xfrm>
            <a:off x="12628591" y="5507194"/>
            <a:ext cx="5172000" cy="1369800"/>
          </a:xfrm>
          <a:prstGeom prst="rect">
            <a:avLst/>
          </a:prstGeom>
          <a:noFill/>
          <a:ln>
            <a:noFill/>
          </a:ln>
        </p:spPr>
        <p:txBody>
          <a:bodyPr anchorCtr="0" anchor="t" bIns="0" lIns="0" spcFirstLastPara="1" rIns="0" wrap="square" tIns="0">
            <a:spAutoFit/>
          </a:bodyPr>
          <a:lstStyle/>
          <a:p>
            <a:pPr indent="-215900" lvl="1" marL="431801" marR="0" rtl="0" algn="just">
              <a:lnSpc>
                <a:spcPct val="115000"/>
              </a:lnSpc>
              <a:spcBef>
                <a:spcPts val="0"/>
              </a:spcBef>
              <a:spcAft>
                <a:spcPts val="0"/>
              </a:spcAft>
              <a:buClr>
                <a:srgbClr val="000000"/>
              </a:buClr>
              <a:buSzPts val="2000"/>
              <a:buFont typeface="Arial"/>
              <a:buChar char="•"/>
            </a:pPr>
            <a:r>
              <a:rPr b="0" i="0" lang="en-US" sz="2000" u="none" cap="none" strike="noStrike">
                <a:solidFill>
                  <a:srgbClr val="000000"/>
                </a:solidFill>
                <a:latin typeface="Cagliostro"/>
                <a:ea typeface="Cagliostro"/>
                <a:cs typeface="Cagliostro"/>
                <a:sym typeface="Cagliostro"/>
              </a:rPr>
              <a:t>Click on the "Canva" button under this presentation preview. Start editing your presentation. You need to sign in to your Canva account.</a:t>
            </a:r>
            <a:endParaRPr/>
          </a:p>
        </p:txBody>
      </p:sp>
      <p:sp>
        <p:nvSpPr>
          <p:cNvPr id="129" name="Google Shape;129;p14"/>
          <p:cNvSpPr txBox="1"/>
          <p:nvPr/>
        </p:nvSpPr>
        <p:spPr>
          <a:xfrm>
            <a:off x="546353" y="5507194"/>
            <a:ext cx="5172000" cy="4202100"/>
          </a:xfrm>
          <a:prstGeom prst="rect">
            <a:avLst/>
          </a:prstGeom>
          <a:noFill/>
          <a:ln>
            <a:noFill/>
          </a:ln>
        </p:spPr>
        <p:txBody>
          <a:bodyPr anchorCtr="0" anchor="t" bIns="0" lIns="0" spcFirstLastPara="1" rIns="0" wrap="square" tIns="0">
            <a:spAutoFit/>
          </a:bodyPr>
          <a:lstStyle/>
          <a:p>
            <a:pPr indent="-215900" lvl="1" marL="431801" marR="0" rtl="0" algn="just">
              <a:lnSpc>
                <a:spcPct val="115000"/>
              </a:lnSpc>
              <a:spcBef>
                <a:spcPts val="0"/>
              </a:spcBef>
              <a:spcAft>
                <a:spcPts val="0"/>
              </a:spcAft>
              <a:buClr>
                <a:srgbClr val="000000"/>
              </a:buClr>
              <a:buSzPts val="2000"/>
              <a:buFont typeface="Arial"/>
              <a:buChar char="•"/>
            </a:pPr>
            <a:r>
              <a:rPr b="0" i="0" lang="en-US" sz="2000" u="none" cap="none" strike="noStrike">
                <a:solidFill>
                  <a:srgbClr val="000000"/>
                </a:solidFill>
                <a:latin typeface="Cagliostro"/>
                <a:ea typeface="Cagliostro"/>
                <a:cs typeface="Cagliostro"/>
                <a:sym typeface="Cagliostro"/>
              </a:rPr>
              <a:t>Click on the "Google Slides" button below this presentation preview. Make sure to sign in to your Google account. Click on "Make a copy." Start editing your presentation.</a:t>
            </a:r>
            <a:endParaRPr/>
          </a:p>
          <a:p>
            <a:pPr indent="0" lvl="0" marL="0" marR="0" rtl="0" algn="just">
              <a:lnSpc>
                <a:spcPct val="115000"/>
              </a:lnSpc>
              <a:spcBef>
                <a:spcPts val="0"/>
              </a:spcBef>
              <a:spcAft>
                <a:spcPts val="0"/>
              </a:spcAft>
              <a:buNone/>
            </a:pPr>
            <a:r>
              <a:t/>
            </a:r>
            <a:endParaRPr b="0" i="0" sz="2000" u="none" cap="none" strike="noStrike">
              <a:solidFill>
                <a:srgbClr val="000000"/>
              </a:solidFill>
              <a:latin typeface="Cagliostro"/>
              <a:ea typeface="Cagliostro"/>
              <a:cs typeface="Cagliostro"/>
              <a:sym typeface="Cagliostro"/>
            </a:endParaRPr>
          </a:p>
          <a:p>
            <a:pPr indent="-215900" lvl="1" marL="431801" marR="0" rtl="0" algn="just">
              <a:lnSpc>
                <a:spcPct val="115000"/>
              </a:lnSpc>
              <a:spcBef>
                <a:spcPts val="0"/>
              </a:spcBef>
              <a:spcAft>
                <a:spcPts val="0"/>
              </a:spcAft>
              <a:buClr>
                <a:srgbClr val="000000"/>
              </a:buClr>
              <a:buSzPts val="2000"/>
              <a:buFont typeface="Arial"/>
              <a:buChar char="•"/>
            </a:pPr>
            <a:r>
              <a:rPr b="0" i="0" lang="en-US" sz="2000" u="sng" cap="none" strike="noStrike">
                <a:solidFill>
                  <a:srgbClr val="000000"/>
                </a:solidFill>
                <a:latin typeface="Cagliostro"/>
                <a:ea typeface="Cagliostro"/>
                <a:cs typeface="Cagliostro"/>
                <a:sym typeface="Cagliostro"/>
              </a:rPr>
              <a:t>Alternative:</a:t>
            </a:r>
            <a:r>
              <a:rPr b="0" i="0" lang="en-US" sz="2000" u="none" cap="none" strike="noStrike">
                <a:solidFill>
                  <a:srgbClr val="000000"/>
                </a:solidFill>
                <a:latin typeface="Cagliostro"/>
                <a:ea typeface="Cagliostro"/>
                <a:cs typeface="Cagliostro"/>
                <a:sym typeface="Cagliostr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30" name="Google Shape;130;p14"/>
          <p:cNvSpPr txBox="1"/>
          <p:nvPr/>
        </p:nvSpPr>
        <p:spPr>
          <a:xfrm>
            <a:off x="566954" y="4469353"/>
            <a:ext cx="5171850" cy="6635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000" u="none" cap="none" strike="noStrike">
                <a:solidFill>
                  <a:srgbClr val="000000"/>
                </a:solidFill>
                <a:latin typeface="Germania One"/>
                <a:ea typeface="Germania One"/>
                <a:cs typeface="Germania One"/>
                <a:sym typeface="Germania One"/>
              </a:rPr>
              <a:t>Google Slides</a:t>
            </a:r>
            <a:endParaRPr/>
          </a:p>
        </p:txBody>
      </p:sp>
      <p:sp>
        <p:nvSpPr>
          <p:cNvPr id="131" name="Google Shape;131;p14"/>
          <p:cNvSpPr txBox="1"/>
          <p:nvPr/>
        </p:nvSpPr>
        <p:spPr>
          <a:xfrm>
            <a:off x="6558075" y="4469353"/>
            <a:ext cx="5171850" cy="6635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000" u="none" cap="none" strike="noStrike">
                <a:solidFill>
                  <a:srgbClr val="000000"/>
                </a:solidFill>
                <a:latin typeface="Germania One"/>
                <a:ea typeface="Germania One"/>
                <a:cs typeface="Germania One"/>
                <a:sym typeface="Germania One"/>
              </a:rPr>
              <a:t>PowerPoint</a:t>
            </a:r>
            <a:endParaRPr/>
          </a:p>
        </p:txBody>
      </p:sp>
      <p:sp>
        <p:nvSpPr>
          <p:cNvPr id="132" name="Google Shape;132;p14"/>
          <p:cNvSpPr txBox="1"/>
          <p:nvPr/>
        </p:nvSpPr>
        <p:spPr>
          <a:xfrm>
            <a:off x="12723841" y="4469353"/>
            <a:ext cx="5171850" cy="6635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000" u="none" cap="none" strike="noStrike">
                <a:solidFill>
                  <a:srgbClr val="000000"/>
                </a:solidFill>
                <a:latin typeface="Germania One"/>
                <a:ea typeface="Germania One"/>
                <a:cs typeface="Germania One"/>
                <a:sym typeface="Germania One"/>
              </a:rPr>
              <a:t>Canva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3B1"/>
        </a:solidFill>
      </p:bgPr>
    </p:bg>
    <p:spTree>
      <p:nvGrpSpPr>
        <p:cNvPr id="136" name="Shape 136"/>
        <p:cNvGrpSpPr/>
        <p:nvPr/>
      </p:nvGrpSpPr>
      <p:grpSpPr>
        <a:xfrm>
          <a:off x="0" y="0"/>
          <a:ext cx="0" cy="0"/>
          <a:chOff x="0" y="0"/>
          <a:chExt cx="0" cy="0"/>
        </a:xfrm>
      </p:grpSpPr>
      <p:pic>
        <p:nvPicPr>
          <p:cNvPr id="137" name="Google Shape;137;p1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38" name="Google Shape;138;p15"/>
          <p:cNvSpPr/>
          <p:nvPr/>
        </p:nvSpPr>
        <p:spPr>
          <a:xfrm flipH="1">
            <a:off x="7299153" y="418863"/>
            <a:ext cx="1263249" cy="779267"/>
          </a:xfrm>
          <a:custGeom>
            <a:rect b="b" l="l" r="r" t="t"/>
            <a:pathLst>
              <a:path extrusionOk="0" h="779267" w="1263249">
                <a:moveTo>
                  <a:pt x="1263249" y="0"/>
                </a:moveTo>
                <a:lnTo>
                  <a:pt x="0" y="0"/>
                </a:lnTo>
                <a:lnTo>
                  <a:pt x="0" y="779267"/>
                </a:lnTo>
                <a:lnTo>
                  <a:pt x="1263249" y="779267"/>
                </a:lnTo>
                <a:lnTo>
                  <a:pt x="1263249" y="0"/>
                </a:lnTo>
                <a:close/>
              </a:path>
            </a:pathLst>
          </a:custGeom>
          <a:blipFill rotWithShape="1">
            <a:blip r:embed="rId4">
              <a:alphaModFix/>
            </a:blip>
            <a:stretch>
              <a:fillRect b="0" l="0" r="0" t="0"/>
            </a:stretch>
          </a:blipFill>
          <a:ln>
            <a:noFill/>
          </a:ln>
        </p:spPr>
      </p:sp>
      <p:grpSp>
        <p:nvGrpSpPr>
          <p:cNvPr id="139" name="Google Shape;139;p15"/>
          <p:cNvGrpSpPr/>
          <p:nvPr/>
        </p:nvGrpSpPr>
        <p:grpSpPr>
          <a:xfrm>
            <a:off x="566954" y="698514"/>
            <a:ext cx="17158081" cy="166529"/>
            <a:chOff x="0" y="31750"/>
            <a:chExt cx="22877441" cy="222038"/>
          </a:xfrm>
        </p:grpSpPr>
        <p:cxnSp>
          <p:nvCxnSpPr>
            <p:cNvPr id="140" name="Google Shape;140;p15"/>
            <p:cNvCxnSpPr/>
            <p:nvPr/>
          </p:nvCxnSpPr>
          <p:spPr>
            <a:xfrm>
              <a:off x="0"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141" name="Google Shape;141;p15"/>
            <p:cNvCxnSpPr/>
            <p:nvPr/>
          </p:nvCxnSpPr>
          <p:spPr>
            <a:xfrm>
              <a:off x="0" y="31750"/>
              <a:ext cx="8727584" cy="0"/>
            </a:xfrm>
            <a:prstGeom prst="straightConnector1">
              <a:avLst/>
            </a:prstGeom>
            <a:noFill/>
            <a:ln cap="flat" cmpd="sng" w="63500">
              <a:solidFill>
                <a:srgbClr val="000000"/>
              </a:solidFill>
              <a:prstDash val="solid"/>
              <a:round/>
              <a:headEnd len="sm" w="sm" type="none"/>
              <a:tailEnd len="sm" w="sm" type="none"/>
            </a:ln>
          </p:spPr>
        </p:cxnSp>
        <p:cxnSp>
          <p:nvCxnSpPr>
            <p:cNvPr id="142" name="Google Shape;142;p15"/>
            <p:cNvCxnSpPr/>
            <p:nvPr/>
          </p:nvCxnSpPr>
          <p:spPr>
            <a:xfrm>
              <a:off x="14149857"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143" name="Google Shape;143;p15"/>
            <p:cNvCxnSpPr/>
            <p:nvPr/>
          </p:nvCxnSpPr>
          <p:spPr>
            <a:xfrm>
              <a:off x="14149857" y="31750"/>
              <a:ext cx="8727584" cy="0"/>
            </a:xfrm>
            <a:prstGeom prst="straightConnector1">
              <a:avLst/>
            </a:prstGeom>
            <a:noFill/>
            <a:ln cap="flat" cmpd="sng" w="63500">
              <a:solidFill>
                <a:srgbClr val="000000"/>
              </a:solidFill>
              <a:prstDash val="solid"/>
              <a:round/>
              <a:headEnd len="sm" w="sm" type="none"/>
              <a:tailEnd len="sm" w="sm" type="none"/>
            </a:ln>
          </p:spPr>
        </p:cxnSp>
      </p:grpSp>
      <p:grpSp>
        <p:nvGrpSpPr>
          <p:cNvPr id="144" name="Google Shape;144;p15"/>
          <p:cNvGrpSpPr/>
          <p:nvPr/>
        </p:nvGrpSpPr>
        <p:grpSpPr>
          <a:xfrm>
            <a:off x="9324402" y="4029145"/>
            <a:ext cx="1318906" cy="1279627"/>
            <a:chOff x="0" y="-78917"/>
            <a:chExt cx="1758541" cy="1706169"/>
          </a:xfrm>
        </p:grpSpPr>
        <p:grpSp>
          <p:nvGrpSpPr>
            <p:cNvPr id="145" name="Google Shape;145;p15"/>
            <p:cNvGrpSpPr/>
            <p:nvPr/>
          </p:nvGrpSpPr>
          <p:grpSpPr>
            <a:xfrm>
              <a:off x="0" y="-78917"/>
              <a:ext cx="1758541" cy="1706169"/>
              <a:chOff x="0" y="-38100"/>
              <a:chExt cx="848996" cy="823712"/>
            </a:xfrm>
          </p:grpSpPr>
          <p:sp>
            <p:nvSpPr>
              <p:cNvPr id="146" name="Google Shape;146;p15"/>
              <p:cNvSpPr/>
              <p:nvPr/>
            </p:nvSpPr>
            <p:spPr>
              <a:xfrm>
                <a:off x="0" y="0"/>
                <a:ext cx="848996" cy="785612"/>
              </a:xfrm>
              <a:custGeom>
                <a:rect b="b" l="l" r="r" t="t"/>
                <a:pathLst>
                  <a:path extrusionOk="0" h="785612" w="848996">
                    <a:moveTo>
                      <a:pt x="0" y="0"/>
                    </a:moveTo>
                    <a:lnTo>
                      <a:pt x="848996" y="0"/>
                    </a:lnTo>
                    <a:lnTo>
                      <a:pt x="848996" y="785612"/>
                    </a:lnTo>
                    <a:lnTo>
                      <a:pt x="0" y="785612"/>
                    </a:lnTo>
                    <a:close/>
                  </a:path>
                </a:pathLst>
              </a:custGeom>
              <a:solidFill>
                <a:srgbClr val="000000"/>
              </a:solidFill>
              <a:ln>
                <a:noFill/>
              </a:ln>
            </p:spPr>
          </p:sp>
          <p:sp>
            <p:nvSpPr>
              <p:cNvPr id="147" name="Google Shape;147;p15"/>
              <p:cNvSpPr txBox="1"/>
              <p:nvPr/>
            </p:nvSpPr>
            <p:spPr>
              <a:xfrm>
                <a:off x="0" y="-38100"/>
                <a:ext cx="848996" cy="8237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 name="Google Shape;148;p15"/>
            <p:cNvGrpSpPr/>
            <p:nvPr/>
          </p:nvGrpSpPr>
          <p:grpSpPr>
            <a:xfrm>
              <a:off x="55904" y="-6170"/>
              <a:ext cx="1646734" cy="1559425"/>
              <a:chOff x="0" y="-38100"/>
              <a:chExt cx="795017" cy="752866"/>
            </a:xfrm>
          </p:grpSpPr>
          <p:sp>
            <p:nvSpPr>
              <p:cNvPr id="149" name="Google Shape;149;p15"/>
              <p:cNvSpPr/>
              <p:nvPr/>
            </p:nvSpPr>
            <p:spPr>
              <a:xfrm>
                <a:off x="0" y="0"/>
                <a:ext cx="795017" cy="714766"/>
              </a:xfrm>
              <a:custGeom>
                <a:rect b="b" l="l" r="r" t="t"/>
                <a:pathLst>
                  <a:path extrusionOk="0" h="714766" w="795017">
                    <a:moveTo>
                      <a:pt x="0" y="0"/>
                    </a:moveTo>
                    <a:lnTo>
                      <a:pt x="795017" y="0"/>
                    </a:lnTo>
                    <a:lnTo>
                      <a:pt x="795017" y="714766"/>
                    </a:lnTo>
                    <a:lnTo>
                      <a:pt x="0" y="714766"/>
                    </a:lnTo>
                    <a:close/>
                  </a:path>
                </a:pathLst>
              </a:custGeom>
              <a:solidFill>
                <a:srgbClr val="000000">
                  <a:alpha val="0"/>
                </a:srgbClr>
              </a:solidFill>
              <a:ln cap="sq" cmpd="sng" w="38100">
                <a:solidFill>
                  <a:srgbClr val="D4B592"/>
                </a:solidFill>
                <a:prstDash val="solid"/>
                <a:miter lim="8000"/>
                <a:headEnd len="sm" w="sm" type="none"/>
                <a:tailEnd len="sm" w="sm" type="none"/>
              </a:ln>
            </p:spPr>
          </p:sp>
          <p:sp>
            <p:nvSpPr>
              <p:cNvPr id="150" name="Google Shape;150;p15"/>
              <p:cNvSpPr txBox="1"/>
              <p:nvPr/>
            </p:nvSpPr>
            <p:spPr>
              <a:xfrm>
                <a:off x="0" y="-38100"/>
                <a:ext cx="795017" cy="75286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51" name="Google Shape;151;p15"/>
          <p:cNvGrpSpPr/>
          <p:nvPr/>
        </p:nvGrpSpPr>
        <p:grpSpPr>
          <a:xfrm>
            <a:off x="9324402" y="5524280"/>
            <a:ext cx="1318906" cy="1279627"/>
            <a:chOff x="0" y="-78917"/>
            <a:chExt cx="1758541" cy="1706169"/>
          </a:xfrm>
        </p:grpSpPr>
        <p:grpSp>
          <p:nvGrpSpPr>
            <p:cNvPr id="152" name="Google Shape;152;p15"/>
            <p:cNvGrpSpPr/>
            <p:nvPr/>
          </p:nvGrpSpPr>
          <p:grpSpPr>
            <a:xfrm>
              <a:off x="0" y="-78917"/>
              <a:ext cx="1758541" cy="1706169"/>
              <a:chOff x="0" y="-38100"/>
              <a:chExt cx="848996" cy="823712"/>
            </a:xfrm>
          </p:grpSpPr>
          <p:sp>
            <p:nvSpPr>
              <p:cNvPr id="153" name="Google Shape;153;p15"/>
              <p:cNvSpPr/>
              <p:nvPr/>
            </p:nvSpPr>
            <p:spPr>
              <a:xfrm>
                <a:off x="0" y="0"/>
                <a:ext cx="848996" cy="785612"/>
              </a:xfrm>
              <a:custGeom>
                <a:rect b="b" l="l" r="r" t="t"/>
                <a:pathLst>
                  <a:path extrusionOk="0" h="785612" w="848996">
                    <a:moveTo>
                      <a:pt x="0" y="0"/>
                    </a:moveTo>
                    <a:lnTo>
                      <a:pt x="848996" y="0"/>
                    </a:lnTo>
                    <a:lnTo>
                      <a:pt x="848996" y="785612"/>
                    </a:lnTo>
                    <a:lnTo>
                      <a:pt x="0" y="785612"/>
                    </a:lnTo>
                    <a:close/>
                  </a:path>
                </a:pathLst>
              </a:custGeom>
              <a:solidFill>
                <a:srgbClr val="000000"/>
              </a:solidFill>
              <a:ln>
                <a:noFill/>
              </a:ln>
            </p:spPr>
          </p:sp>
          <p:sp>
            <p:nvSpPr>
              <p:cNvPr id="154" name="Google Shape;154;p15"/>
              <p:cNvSpPr txBox="1"/>
              <p:nvPr/>
            </p:nvSpPr>
            <p:spPr>
              <a:xfrm>
                <a:off x="0" y="-38100"/>
                <a:ext cx="848996" cy="8237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 name="Google Shape;155;p15"/>
            <p:cNvGrpSpPr/>
            <p:nvPr/>
          </p:nvGrpSpPr>
          <p:grpSpPr>
            <a:xfrm>
              <a:off x="55904" y="-6170"/>
              <a:ext cx="1646734" cy="1559425"/>
              <a:chOff x="0" y="-38100"/>
              <a:chExt cx="795017" cy="752866"/>
            </a:xfrm>
          </p:grpSpPr>
          <p:sp>
            <p:nvSpPr>
              <p:cNvPr id="156" name="Google Shape;156;p15"/>
              <p:cNvSpPr/>
              <p:nvPr/>
            </p:nvSpPr>
            <p:spPr>
              <a:xfrm>
                <a:off x="0" y="0"/>
                <a:ext cx="795017" cy="714766"/>
              </a:xfrm>
              <a:custGeom>
                <a:rect b="b" l="l" r="r" t="t"/>
                <a:pathLst>
                  <a:path extrusionOk="0" h="714766" w="795017">
                    <a:moveTo>
                      <a:pt x="0" y="0"/>
                    </a:moveTo>
                    <a:lnTo>
                      <a:pt x="795017" y="0"/>
                    </a:lnTo>
                    <a:lnTo>
                      <a:pt x="795017" y="714766"/>
                    </a:lnTo>
                    <a:lnTo>
                      <a:pt x="0" y="714766"/>
                    </a:lnTo>
                    <a:close/>
                  </a:path>
                </a:pathLst>
              </a:custGeom>
              <a:solidFill>
                <a:srgbClr val="000000">
                  <a:alpha val="0"/>
                </a:srgbClr>
              </a:solidFill>
              <a:ln cap="sq" cmpd="sng" w="38100">
                <a:solidFill>
                  <a:srgbClr val="D4B592"/>
                </a:solidFill>
                <a:prstDash val="solid"/>
                <a:miter lim="8000"/>
                <a:headEnd len="sm" w="sm" type="none"/>
                <a:tailEnd len="sm" w="sm" type="none"/>
              </a:ln>
            </p:spPr>
          </p:sp>
          <p:sp>
            <p:nvSpPr>
              <p:cNvPr id="157" name="Google Shape;157;p15"/>
              <p:cNvSpPr txBox="1"/>
              <p:nvPr/>
            </p:nvSpPr>
            <p:spPr>
              <a:xfrm>
                <a:off x="0" y="-38100"/>
                <a:ext cx="795017" cy="75286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58" name="Google Shape;158;p15"/>
          <p:cNvGrpSpPr/>
          <p:nvPr/>
        </p:nvGrpSpPr>
        <p:grpSpPr>
          <a:xfrm>
            <a:off x="9324402" y="7014862"/>
            <a:ext cx="1318906" cy="1279627"/>
            <a:chOff x="0" y="-78917"/>
            <a:chExt cx="1758541" cy="1706169"/>
          </a:xfrm>
        </p:grpSpPr>
        <p:grpSp>
          <p:nvGrpSpPr>
            <p:cNvPr id="159" name="Google Shape;159;p15"/>
            <p:cNvGrpSpPr/>
            <p:nvPr/>
          </p:nvGrpSpPr>
          <p:grpSpPr>
            <a:xfrm>
              <a:off x="0" y="-78917"/>
              <a:ext cx="1758541" cy="1706169"/>
              <a:chOff x="0" y="-38100"/>
              <a:chExt cx="848996" cy="823712"/>
            </a:xfrm>
          </p:grpSpPr>
          <p:sp>
            <p:nvSpPr>
              <p:cNvPr id="160" name="Google Shape;160;p15"/>
              <p:cNvSpPr/>
              <p:nvPr/>
            </p:nvSpPr>
            <p:spPr>
              <a:xfrm>
                <a:off x="0" y="0"/>
                <a:ext cx="848996" cy="785612"/>
              </a:xfrm>
              <a:custGeom>
                <a:rect b="b" l="l" r="r" t="t"/>
                <a:pathLst>
                  <a:path extrusionOk="0" h="785612" w="848996">
                    <a:moveTo>
                      <a:pt x="0" y="0"/>
                    </a:moveTo>
                    <a:lnTo>
                      <a:pt x="848996" y="0"/>
                    </a:lnTo>
                    <a:lnTo>
                      <a:pt x="848996" y="785612"/>
                    </a:lnTo>
                    <a:lnTo>
                      <a:pt x="0" y="785612"/>
                    </a:lnTo>
                    <a:close/>
                  </a:path>
                </a:pathLst>
              </a:custGeom>
              <a:solidFill>
                <a:srgbClr val="000000"/>
              </a:solidFill>
              <a:ln>
                <a:noFill/>
              </a:ln>
            </p:spPr>
          </p:sp>
          <p:sp>
            <p:nvSpPr>
              <p:cNvPr id="161" name="Google Shape;161;p15"/>
              <p:cNvSpPr txBox="1"/>
              <p:nvPr/>
            </p:nvSpPr>
            <p:spPr>
              <a:xfrm>
                <a:off x="0" y="-38100"/>
                <a:ext cx="848996" cy="8237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15"/>
            <p:cNvGrpSpPr/>
            <p:nvPr/>
          </p:nvGrpSpPr>
          <p:grpSpPr>
            <a:xfrm>
              <a:off x="55904" y="-6170"/>
              <a:ext cx="1646734" cy="1559425"/>
              <a:chOff x="0" y="-38100"/>
              <a:chExt cx="795017" cy="752866"/>
            </a:xfrm>
          </p:grpSpPr>
          <p:sp>
            <p:nvSpPr>
              <p:cNvPr id="163" name="Google Shape;163;p15"/>
              <p:cNvSpPr/>
              <p:nvPr/>
            </p:nvSpPr>
            <p:spPr>
              <a:xfrm>
                <a:off x="0" y="0"/>
                <a:ext cx="795017" cy="714766"/>
              </a:xfrm>
              <a:custGeom>
                <a:rect b="b" l="l" r="r" t="t"/>
                <a:pathLst>
                  <a:path extrusionOk="0" h="714766" w="795017">
                    <a:moveTo>
                      <a:pt x="0" y="0"/>
                    </a:moveTo>
                    <a:lnTo>
                      <a:pt x="795017" y="0"/>
                    </a:lnTo>
                    <a:lnTo>
                      <a:pt x="795017" y="714766"/>
                    </a:lnTo>
                    <a:lnTo>
                      <a:pt x="0" y="714766"/>
                    </a:lnTo>
                    <a:close/>
                  </a:path>
                </a:pathLst>
              </a:custGeom>
              <a:solidFill>
                <a:srgbClr val="000000">
                  <a:alpha val="0"/>
                </a:srgbClr>
              </a:solidFill>
              <a:ln cap="sq" cmpd="sng" w="38100">
                <a:solidFill>
                  <a:srgbClr val="D4B592"/>
                </a:solidFill>
                <a:prstDash val="solid"/>
                <a:miter lim="8000"/>
                <a:headEnd len="sm" w="sm" type="none"/>
                <a:tailEnd len="sm" w="sm" type="none"/>
              </a:ln>
            </p:spPr>
          </p:sp>
          <p:sp>
            <p:nvSpPr>
              <p:cNvPr id="164" name="Google Shape;164;p15"/>
              <p:cNvSpPr txBox="1"/>
              <p:nvPr/>
            </p:nvSpPr>
            <p:spPr>
              <a:xfrm>
                <a:off x="0" y="-38100"/>
                <a:ext cx="795017" cy="75286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65" name="Google Shape;165;p15"/>
          <p:cNvGrpSpPr/>
          <p:nvPr/>
        </p:nvGrpSpPr>
        <p:grpSpPr>
          <a:xfrm>
            <a:off x="9324402" y="8502001"/>
            <a:ext cx="1318906" cy="1279627"/>
            <a:chOff x="0" y="-78917"/>
            <a:chExt cx="1758541" cy="1706169"/>
          </a:xfrm>
        </p:grpSpPr>
        <p:grpSp>
          <p:nvGrpSpPr>
            <p:cNvPr id="166" name="Google Shape;166;p15"/>
            <p:cNvGrpSpPr/>
            <p:nvPr/>
          </p:nvGrpSpPr>
          <p:grpSpPr>
            <a:xfrm>
              <a:off x="0" y="-78917"/>
              <a:ext cx="1758541" cy="1706169"/>
              <a:chOff x="0" y="-38100"/>
              <a:chExt cx="848996" cy="823712"/>
            </a:xfrm>
          </p:grpSpPr>
          <p:sp>
            <p:nvSpPr>
              <p:cNvPr id="167" name="Google Shape;167;p15"/>
              <p:cNvSpPr/>
              <p:nvPr/>
            </p:nvSpPr>
            <p:spPr>
              <a:xfrm>
                <a:off x="0" y="0"/>
                <a:ext cx="848996" cy="785612"/>
              </a:xfrm>
              <a:custGeom>
                <a:rect b="b" l="l" r="r" t="t"/>
                <a:pathLst>
                  <a:path extrusionOk="0" h="785612" w="848996">
                    <a:moveTo>
                      <a:pt x="0" y="0"/>
                    </a:moveTo>
                    <a:lnTo>
                      <a:pt x="848996" y="0"/>
                    </a:lnTo>
                    <a:lnTo>
                      <a:pt x="848996" y="785612"/>
                    </a:lnTo>
                    <a:lnTo>
                      <a:pt x="0" y="785612"/>
                    </a:lnTo>
                    <a:close/>
                  </a:path>
                </a:pathLst>
              </a:custGeom>
              <a:solidFill>
                <a:srgbClr val="000000"/>
              </a:solidFill>
              <a:ln>
                <a:noFill/>
              </a:ln>
            </p:spPr>
          </p:sp>
          <p:sp>
            <p:nvSpPr>
              <p:cNvPr id="168" name="Google Shape;168;p15"/>
              <p:cNvSpPr txBox="1"/>
              <p:nvPr/>
            </p:nvSpPr>
            <p:spPr>
              <a:xfrm>
                <a:off x="0" y="-38100"/>
                <a:ext cx="848996" cy="8237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15"/>
            <p:cNvGrpSpPr/>
            <p:nvPr/>
          </p:nvGrpSpPr>
          <p:grpSpPr>
            <a:xfrm>
              <a:off x="55904" y="-6170"/>
              <a:ext cx="1646734" cy="1559425"/>
              <a:chOff x="0" y="-38100"/>
              <a:chExt cx="795017" cy="752866"/>
            </a:xfrm>
          </p:grpSpPr>
          <p:sp>
            <p:nvSpPr>
              <p:cNvPr id="170" name="Google Shape;170;p15"/>
              <p:cNvSpPr/>
              <p:nvPr/>
            </p:nvSpPr>
            <p:spPr>
              <a:xfrm>
                <a:off x="0" y="0"/>
                <a:ext cx="795017" cy="714766"/>
              </a:xfrm>
              <a:custGeom>
                <a:rect b="b" l="l" r="r" t="t"/>
                <a:pathLst>
                  <a:path extrusionOk="0" h="714766" w="795017">
                    <a:moveTo>
                      <a:pt x="0" y="0"/>
                    </a:moveTo>
                    <a:lnTo>
                      <a:pt x="795017" y="0"/>
                    </a:lnTo>
                    <a:lnTo>
                      <a:pt x="795017" y="714766"/>
                    </a:lnTo>
                    <a:lnTo>
                      <a:pt x="0" y="714766"/>
                    </a:lnTo>
                    <a:close/>
                  </a:path>
                </a:pathLst>
              </a:custGeom>
              <a:solidFill>
                <a:srgbClr val="000000">
                  <a:alpha val="0"/>
                </a:srgbClr>
              </a:solidFill>
              <a:ln cap="sq" cmpd="sng" w="38100">
                <a:solidFill>
                  <a:srgbClr val="D4B592"/>
                </a:solidFill>
                <a:prstDash val="solid"/>
                <a:miter lim="8000"/>
                <a:headEnd len="sm" w="sm" type="none"/>
                <a:tailEnd len="sm" w="sm" type="none"/>
              </a:ln>
            </p:spPr>
          </p:sp>
          <p:sp>
            <p:nvSpPr>
              <p:cNvPr id="171" name="Google Shape;171;p15"/>
              <p:cNvSpPr txBox="1"/>
              <p:nvPr/>
            </p:nvSpPr>
            <p:spPr>
              <a:xfrm>
                <a:off x="0" y="-38100"/>
                <a:ext cx="795017" cy="75286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72" name="Google Shape;172;p15"/>
          <p:cNvSpPr txBox="1"/>
          <p:nvPr/>
        </p:nvSpPr>
        <p:spPr>
          <a:xfrm>
            <a:off x="9440092" y="4054236"/>
            <a:ext cx="1087500" cy="115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499" u="none" cap="none" strike="noStrike">
                <a:solidFill>
                  <a:srgbClr val="D4B592"/>
                </a:solidFill>
                <a:latin typeface="Germania One"/>
                <a:ea typeface="Germania One"/>
                <a:cs typeface="Germania One"/>
                <a:sym typeface="Germania One"/>
              </a:rPr>
              <a:t>01</a:t>
            </a:r>
            <a:endParaRPr/>
          </a:p>
        </p:txBody>
      </p:sp>
      <p:sp>
        <p:nvSpPr>
          <p:cNvPr id="173" name="Google Shape;173;p15"/>
          <p:cNvSpPr txBox="1"/>
          <p:nvPr/>
        </p:nvSpPr>
        <p:spPr>
          <a:xfrm>
            <a:off x="9440092" y="5549371"/>
            <a:ext cx="1087500" cy="115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499" u="none" cap="none" strike="noStrike">
                <a:solidFill>
                  <a:srgbClr val="D4B592"/>
                </a:solidFill>
                <a:latin typeface="Germania One"/>
                <a:ea typeface="Germania One"/>
                <a:cs typeface="Germania One"/>
                <a:sym typeface="Germania One"/>
              </a:rPr>
              <a:t>02</a:t>
            </a:r>
            <a:endParaRPr/>
          </a:p>
        </p:txBody>
      </p:sp>
      <p:sp>
        <p:nvSpPr>
          <p:cNvPr id="174" name="Google Shape;174;p15"/>
          <p:cNvSpPr txBox="1"/>
          <p:nvPr/>
        </p:nvSpPr>
        <p:spPr>
          <a:xfrm>
            <a:off x="9440092" y="7039953"/>
            <a:ext cx="1087500" cy="115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499" u="none" cap="none" strike="noStrike">
                <a:solidFill>
                  <a:srgbClr val="D4B592"/>
                </a:solidFill>
                <a:latin typeface="Germania One"/>
                <a:ea typeface="Germania One"/>
                <a:cs typeface="Germania One"/>
                <a:sym typeface="Germania One"/>
              </a:rPr>
              <a:t>03</a:t>
            </a:r>
            <a:endParaRPr/>
          </a:p>
        </p:txBody>
      </p:sp>
      <p:sp>
        <p:nvSpPr>
          <p:cNvPr id="175" name="Google Shape;175;p15"/>
          <p:cNvSpPr txBox="1"/>
          <p:nvPr/>
        </p:nvSpPr>
        <p:spPr>
          <a:xfrm>
            <a:off x="9440092" y="8527092"/>
            <a:ext cx="1087500" cy="115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499" u="none" cap="none" strike="noStrike">
                <a:solidFill>
                  <a:srgbClr val="D4B592"/>
                </a:solidFill>
                <a:latin typeface="Germania One"/>
                <a:ea typeface="Germania One"/>
                <a:cs typeface="Germania One"/>
                <a:sym typeface="Germania One"/>
              </a:rPr>
              <a:t>04</a:t>
            </a:r>
            <a:endParaRPr/>
          </a:p>
        </p:txBody>
      </p:sp>
      <p:sp>
        <p:nvSpPr>
          <p:cNvPr id="176" name="Google Shape;176;p15"/>
          <p:cNvSpPr txBox="1"/>
          <p:nvPr/>
        </p:nvSpPr>
        <p:spPr>
          <a:xfrm>
            <a:off x="8657652" y="485973"/>
            <a:ext cx="2331195"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000000"/>
                </a:solidFill>
                <a:latin typeface="Germania One"/>
                <a:ea typeface="Germania One"/>
                <a:cs typeface="Germania One"/>
                <a:sym typeface="Germania One"/>
              </a:rPr>
              <a:t>The Daily News</a:t>
            </a:r>
            <a:endParaRPr/>
          </a:p>
        </p:txBody>
      </p:sp>
      <p:sp>
        <p:nvSpPr>
          <p:cNvPr id="177" name="Google Shape;177;p15"/>
          <p:cNvSpPr txBox="1"/>
          <p:nvPr/>
        </p:nvSpPr>
        <p:spPr>
          <a:xfrm>
            <a:off x="8900273" y="1377719"/>
            <a:ext cx="8824800" cy="2770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8000" u="none" cap="none" strike="noStrike">
                <a:solidFill>
                  <a:srgbClr val="000000"/>
                </a:solidFill>
                <a:latin typeface="Germania One"/>
                <a:ea typeface="Germania One"/>
                <a:cs typeface="Germania One"/>
                <a:sym typeface="Germania One"/>
              </a:rPr>
              <a:t>CONTENTS</a:t>
            </a:r>
            <a:endParaRPr/>
          </a:p>
        </p:txBody>
      </p:sp>
      <p:sp>
        <p:nvSpPr>
          <p:cNvPr id="178" name="Google Shape;178;p15"/>
          <p:cNvSpPr txBox="1"/>
          <p:nvPr/>
        </p:nvSpPr>
        <p:spPr>
          <a:xfrm>
            <a:off x="10807767" y="4114204"/>
            <a:ext cx="6583800" cy="115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499" u="none" cap="none" strike="noStrike">
                <a:solidFill>
                  <a:srgbClr val="000000"/>
                </a:solidFill>
                <a:latin typeface="Germania One"/>
                <a:ea typeface="Germania One"/>
                <a:cs typeface="Germania One"/>
                <a:sym typeface="Germania One"/>
              </a:rPr>
              <a:t>BREAKING NEWS!</a:t>
            </a:r>
            <a:endParaRPr/>
          </a:p>
        </p:txBody>
      </p:sp>
      <p:sp>
        <p:nvSpPr>
          <p:cNvPr id="179" name="Google Shape;179;p15"/>
          <p:cNvSpPr txBox="1"/>
          <p:nvPr/>
        </p:nvSpPr>
        <p:spPr>
          <a:xfrm>
            <a:off x="10807767" y="5629086"/>
            <a:ext cx="6583800" cy="115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499" u="none" cap="none" strike="noStrike">
                <a:solidFill>
                  <a:srgbClr val="000000"/>
                </a:solidFill>
                <a:latin typeface="Germania One"/>
                <a:ea typeface="Germania One"/>
                <a:cs typeface="Germania One"/>
                <a:sym typeface="Germania One"/>
              </a:rPr>
              <a:t>ANNOUNCEMENTS</a:t>
            </a:r>
            <a:endParaRPr/>
          </a:p>
        </p:txBody>
      </p:sp>
      <p:sp>
        <p:nvSpPr>
          <p:cNvPr id="180" name="Google Shape;180;p15"/>
          <p:cNvSpPr txBox="1"/>
          <p:nvPr/>
        </p:nvSpPr>
        <p:spPr>
          <a:xfrm>
            <a:off x="10857824" y="7071947"/>
            <a:ext cx="6583800" cy="115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499" u="none" cap="none" strike="noStrike">
                <a:solidFill>
                  <a:srgbClr val="000000"/>
                </a:solidFill>
                <a:latin typeface="Germania One"/>
                <a:ea typeface="Germania One"/>
                <a:cs typeface="Germania One"/>
                <a:sym typeface="Germania One"/>
              </a:rPr>
              <a:t>BUSINESS NEWS</a:t>
            </a:r>
            <a:endParaRPr/>
          </a:p>
        </p:txBody>
      </p:sp>
      <p:sp>
        <p:nvSpPr>
          <p:cNvPr id="181" name="Google Shape;181;p15"/>
          <p:cNvSpPr txBox="1"/>
          <p:nvPr/>
        </p:nvSpPr>
        <p:spPr>
          <a:xfrm>
            <a:off x="10857824" y="8559086"/>
            <a:ext cx="6583800" cy="115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499" u="none" cap="none" strike="noStrike">
                <a:solidFill>
                  <a:srgbClr val="000000"/>
                </a:solidFill>
                <a:latin typeface="Germania One"/>
                <a:ea typeface="Germania One"/>
                <a:cs typeface="Germania One"/>
                <a:sym typeface="Germania One"/>
              </a:rPr>
              <a:t>PARTY &amp; EVENTS</a:t>
            </a:r>
            <a:endParaRPr/>
          </a:p>
        </p:txBody>
      </p:sp>
      <p:pic>
        <p:nvPicPr>
          <p:cNvPr id="182" name="Google Shape;182;p15"/>
          <p:cNvPicPr preferRelativeResize="0"/>
          <p:nvPr/>
        </p:nvPicPr>
        <p:blipFill>
          <a:blip r:embed="rId5">
            <a:alphaModFix/>
          </a:blip>
          <a:stretch>
            <a:fillRect/>
          </a:stretch>
        </p:blipFill>
        <p:spPr>
          <a:xfrm>
            <a:off x="0" y="1736750"/>
            <a:ext cx="8624050" cy="85478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3B1"/>
        </a:solidFill>
      </p:bgPr>
    </p:bg>
    <p:spTree>
      <p:nvGrpSpPr>
        <p:cNvPr id="186" name="Shape 186"/>
        <p:cNvGrpSpPr/>
        <p:nvPr/>
      </p:nvGrpSpPr>
      <p:grpSpPr>
        <a:xfrm>
          <a:off x="0" y="0"/>
          <a:ext cx="0" cy="0"/>
          <a:chOff x="0" y="0"/>
          <a:chExt cx="0" cy="0"/>
        </a:xfrm>
      </p:grpSpPr>
      <p:pic>
        <p:nvPicPr>
          <p:cNvPr id="187" name="Google Shape;187;p1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88" name="Google Shape;188;p16"/>
          <p:cNvSpPr/>
          <p:nvPr/>
        </p:nvSpPr>
        <p:spPr>
          <a:xfrm flipH="1">
            <a:off x="7299153" y="418863"/>
            <a:ext cx="1263249" cy="779267"/>
          </a:xfrm>
          <a:custGeom>
            <a:rect b="b" l="l" r="r" t="t"/>
            <a:pathLst>
              <a:path extrusionOk="0" h="779267" w="1263249">
                <a:moveTo>
                  <a:pt x="1263249" y="0"/>
                </a:moveTo>
                <a:lnTo>
                  <a:pt x="0" y="0"/>
                </a:lnTo>
                <a:lnTo>
                  <a:pt x="0" y="779267"/>
                </a:lnTo>
                <a:lnTo>
                  <a:pt x="1263249" y="779267"/>
                </a:lnTo>
                <a:lnTo>
                  <a:pt x="1263249" y="0"/>
                </a:lnTo>
                <a:close/>
              </a:path>
            </a:pathLst>
          </a:custGeom>
          <a:blipFill rotWithShape="1">
            <a:blip r:embed="rId4">
              <a:alphaModFix/>
            </a:blip>
            <a:stretch>
              <a:fillRect b="0" l="0" r="0" t="0"/>
            </a:stretch>
          </a:blipFill>
          <a:ln>
            <a:noFill/>
          </a:ln>
        </p:spPr>
      </p:sp>
      <p:grpSp>
        <p:nvGrpSpPr>
          <p:cNvPr id="189" name="Google Shape;189;p16"/>
          <p:cNvGrpSpPr/>
          <p:nvPr/>
        </p:nvGrpSpPr>
        <p:grpSpPr>
          <a:xfrm>
            <a:off x="566954" y="698514"/>
            <a:ext cx="17158081" cy="166529"/>
            <a:chOff x="0" y="31750"/>
            <a:chExt cx="22877441" cy="222038"/>
          </a:xfrm>
        </p:grpSpPr>
        <p:cxnSp>
          <p:nvCxnSpPr>
            <p:cNvPr id="190" name="Google Shape;190;p16"/>
            <p:cNvCxnSpPr/>
            <p:nvPr/>
          </p:nvCxnSpPr>
          <p:spPr>
            <a:xfrm>
              <a:off x="0"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191" name="Google Shape;191;p16"/>
            <p:cNvCxnSpPr/>
            <p:nvPr/>
          </p:nvCxnSpPr>
          <p:spPr>
            <a:xfrm>
              <a:off x="0" y="31750"/>
              <a:ext cx="8727584" cy="0"/>
            </a:xfrm>
            <a:prstGeom prst="straightConnector1">
              <a:avLst/>
            </a:prstGeom>
            <a:noFill/>
            <a:ln cap="flat" cmpd="sng" w="63500">
              <a:solidFill>
                <a:srgbClr val="000000"/>
              </a:solidFill>
              <a:prstDash val="solid"/>
              <a:round/>
              <a:headEnd len="sm" w="sm" type="none"/>
              <a:tailEnd len="sm" w="sm" type="none"/>
            </a:ln>
          </p:spPr>
        </p:cxnSp>
        <p:cxnSp>
          <p:nvCxnSpPr>
            <p:cNvPr id="192" name="Google Shape;192;p16"/>
            <p:cNvCxnSpPr/>
            <p:nvPr/>
          </p:nvCxnSpPr>
          <p:spPr>
            <a:xfrm>
              <a:off x="14149857"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193" name="Google Shape;193;p16"/>
            <p:cNvCxnSpPr/>
            <p:nvPr/>
          </p:nvCxnSpPr>
          <p:spPr>
            <a:xfrm>
              <a:off x="14149857" y="31750"/>
              <a:ext cx="8727584" cy="0"/>
            </a:xfrm>
            <a:prstGeom prst="straightConnector1">
              <a:avLst/>
            </a:prstGeom>
            <a:noFill/>
            <a:ln cap="flat" cmpd="sng" w="63500">
              <a:solidFill>
                <a:srgbClr val="000000"/>
              </a:solidFill>
              <a:prstDash val="solid"/>
              <a:round/>
              <a:headEnd len="sm" w="sm" type="none"/>
              <a:tailEnd len="sm" w="sm" type="none"/>
            </a:ln>
          </p:spPr>
        </p:cxnSp>
      </p:grpSp>
      <p:grpSp>
        <p:nvGrpSpPr>
          <p:cNvPr id="194" name="Google Shape;194;p16"/>
          <p:cNvGrpSpPr/>
          <p:nvPr/>
        </p:nvGrpSpPr>
        <p:grpSpPr>
          <a:xfrm>
            <a:off x="11656254" y="4193168"/>
            <a:ext cx="6068780" cy="5586409"/>
            <a:chOff x="0" y="-38100"/>
            <a:chExt cx="1598362" cy="1471318"/>
          </a:xfrm>
        </p:grpSpPr>
        <p:sp>
          <p:nvSpPr>
            <p:cNvPr id="195" name="Google Shape;195;p16"/>
            <p:cNvSpPr/>
            <p:nvPr/>
          </p:nvSpPr>
          <p:spPr>
            <a:xfrm>
              <a:off x="0" y="0"/>
              <a:ext cx="1598362" cy="1433218"/>
            </a:xfrm>
            <a:custGeom>
              <a:rect b="b" l="l" r="r" t="t"/>
              <a:pathLst>
                <a:path extrusionOk="0" h="1433218" w="1598362">
                  <a:moveTo>
                    <a:pt x="0" y="0"/>
                  </a:moveTo>
                  <a:lnTo>
                    <a:pt x="1598362" y="0"/>
                  </a:lnTo>
                  <a:lnTo>
                    <a:pt x="1598362" y="1433218"/>
                  </a:lnTo>
                  <a:lnTo>
                    <a:pt x="0" y="1433218"/>
                  </a:lnTo>
                  <a:close/>
                </a:path>
              </a:pathLst>
            </a:custGeom>
            <a:solidFill>
              <a:srgbClr val="000000">
                <a:alpha val="0"/>
              </a:srgbClr>
            </a:solidFill>
            <a:ln cap="sq" cmpd="sng" w="47625">
              <a:solidFill>
                <a:srgbClr val="000000"/>
              </a:solidFill>
              <a:prstDash val="solid"/>
              <a:miter lim="8000"/>
              <a:headEnd len="sm" w="sm" type="none"/>
              <a:tailEnd len="sm" w="sm" type="none"/>
            </a:ln>
          </p:spPr>
        </p:sp>
        <p:sp>
          <p:nvSpPr>
            <p:cNvPr id="196" name="Google Shape;196;p16"/>
            <p:cNvSpPr txBox="1"/>
            <p:nvPr/>
          </p:nvSpPr>
          <p:spPr>
            <a:xfrm>
              <a:off x="0" y="-38100"/>
              <a:ext cx="1598362" cy="147131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7" name="Google Shape;197;p16"/>
          <p:cNvSpPr txBox="1"/>
          <p:nvPr/>
        </p:nvSpPr>
        <p:spPr>
          <a:xfrm>
            <a:off x="8657652" y="485973"/>
            <a:ext cx="2331195"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000000"/>
                </a:solidFill>
                <a:latin typeface="Germania One"/>
                <a:ea typeface="Germania One"/>
                <a:cs typeface="Germania One"/>
                <a:sym typeface="Germania One"/>
              </a:rPr>
              <a:t>The Daily News</a:t>
            </a:r>
            <a:endParaRPr/>
          </a:p>
        </p:txBody>
      </p:sp>
      <p:sp>
        <p:nvSpPr>
          <p:cNvPr id="198" name="Google Shape;198;p16"/>
          <p:cNvSpPr txBox="1"/>
          <p:nvPr/>
        </p:nvSpPr>
        <p:spPr>
          <a:xfrm>
            <a:off x="566954" y="1138436"/>
            <a:ext cx="17158200" cy="2853300"/>
          </a:xfrm>
          <a:prstGeom prst="rect">
            <a:avLst/>
          </a:prstGeom>
          <a:noFill/>
          <a:ln>
            <a:noFill/>
          </a:ln>
        </p:spPr>
        <p:txBody>
          <a:bodyPr anchorCtr="0" anchor="t" bIns="0" lIns="0" spcFirstLastPara="1" rIns="0" wrap="square" tIns="0">
            <a:spAutoFit/>
          </a:bodyPr>
          <a:lstStyle/>
          <a:p>
            <a:pPr indent="0" lvl="0" marL="0" marR="0" rtl="0" algn="ctr">
              <a:lnSpc>
                <a:spcPct val="89999"/>
              </a:lnSpc>
              <a:spcBef>
                <a:spcPts val="0"/>
              </a:spcBef>
              <a:spcAft>
                <a:spcPts val="0"/>
              </a:spcAft>
              <a:buNone/>
            </a:pPr>
            <a:r>
              <a:rPr b="0" i="0" lang="en-US" sz="20598" u="none" cap="none" strike="noStrike">
                <a:solidFill>
                  <a:srgbClr val="000000"/>
                </a:solidFill>
                <a:latin typeface="Germania One"/>
                <a:ea typeface="Germania One"/>
                <a:cs typeface="Germania One"/>
                <a:sym typeface="Germania One"/>
              </a:rPr>
              <a:t>BREAKING NEWS!</a:t>
            </a:r>
            <a:endParaRPr/>
          </a:p>
        </p:txBody>
      </p:sp>
      <p:sp>
        <p:nvSpPr>
          <p:cNvPr id="199" name="Google Shape;199;p16"/>
          <p:cNvSpPr txBox="1"/>
          <p:nvPr/>
        </p:nvSpPr>
        <p:spPr>
          <a:xfrm>
            <a:off x="11968833" y="4746533"/>
            <a:ext cx="5443500" cy="46485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Proin iaculis diam auctor ex venenatis, in dictum augue fringilla. Nullam consectetur condimentum nibh sed hendrerit. Class aptent taciti sociosqu ad litora torquent per conubia nostra.</a:t>
            </a:r>
            <a:endParaRPr/>
          </a:p>
          <a:p>
            <a:pPr indent="0" lvl="0" marL="0" marR="0" rtl="0" algn="just">
              <a:lnSpc>
                <a:spcPct val="100000"/>
              </a:lnSpc>
              <a:spcBef>
                <a:spcPts val="0"/>
              </a:spcBef>
              <a:spcAft>
                <a:spcPts val="0"/>
              </a:spcAft>
              <a:buNone/>
            </a:pPr>
            <a:r>
              <a:t/>
            </a:r>
            <a:endParaRPr/>
          </a:p>
        </p:txBody>
      </p:sp>
      <p:sp>
        <p:nvSpPr>
          <p:cNvPr id="200" name="Google Shape;200;p16"/>
          <p:cNvSpPr txBox="1"/>
          <p:nvPr/>
        </p:nvSpPr>
        <p:spPr>
          <a:xfrm>
            <a:off x="566954" y="3635519"/>
            <a:ext cx="17158081" cy="4000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000000"/>
                </a:solidFill>
                <a:latin typeface="Vast Shadow"/>
                <a:ea typeface="Vast Shadow"/>
                <a:cs typeface="Vast Shadow"/>
                <a:sym typeface="Vast Shadow"/>
              </a:rPr>
              <a:t>Echoes of the Past: Uncovering the Untold Stories of Yesteryears</a:t>
            </a:r>
            <a:endParaRPr/>
          </a:p>
        </p:txBody>
      </p:sp>
      <p:pic>
        <p:nvPicPr>
          <p:cNvPr id="201" name="Google Shape;201;p16"/>
          <p:cNvPicPr preferRelativeResize="0"/>
          <p:nvPr/>
        </p:nvPicPr>
        <p:blipFill>
          <a:blip r:embed="rId5">
            <a:alphaModFix/>
          </a:blip>
          <a:stretch>
            <a:fillRect/>
          </a:stretch>
        </p:blipFill>
        <p:spPr>
          <a:xfrm>
            <a:off x="566950" y="4337825"/>
            <a:ext cx="10769399" cy="59491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3B1"/>
        </a:solidFill>
      </p:bgPr>
    </p:bg>
    <p:spTree>
      <p:nvGrpSpPr>
        <p:cNvPr id="205" name="Shape 205"/>
        <p:cNvGrpSpPr/>
        <p:nvPr/>
      </p:nvGrpSpPr>
      <p:grpSpPr>
        <a:xfrm>
          <a:off x="0" y="0"/>
          <a:ext cx="0" cy="0"/>
          <a:chOff x="0" y="0"/>
          <a:chExt cx="0" cy="0"/>
        </a:xfrm>
      </p:grpSpPr>
      <p:pic>
        <p:nvPicPr>
          <p:cNvPr id="206" name="Google Shape;206;p1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07" name="Google Shape;207;p17"/>
          <p:cNvSpPr/>
          <p:nvPr/>
        </p:nvSpPr>
        <p:spPr>
          <a:xfrm flipH="1">
            <a:off x="7299153" y="418863"/>
            <a:ext cx="1263249" cy="779267"/>
          </a:xfrm>
          <a:custGeom>
            <a:rect b="b" l="l" r="r" t="t"/>
            <a:pathLst>
              <a:path extrusionOk="0" h="779267" w="1263249">
                <a:moveTo>
                  <a:pt x="1263249" y="0"/>
                </a:moveTo>
                <a:lnTo>
                  <a:pt x="0" y="0"/>
                </a:lnTo>
                <a:lnTo>
                  <a:pt x="0" y="779267"/>
                </a:lnTo>
                <a:lnTo>
                  <a:pt x="1263249" y="779267"/>
                </a:lnTo>
                <a:lnTo>
                  <a:pt x="1263249" y="0"/>
                </a:lnTo>
                <a:close/>
              </a:path>
            </a:pathLst>
          </a:custGeom>
          <a:blipFill rotWithShape="1">
            <a:blip r:embed="rId4">
              <a:alphaModFix/>
            </a:blip>
            <a:stretch>
              <a:fillRect b="0" l="0" r="0" t="0"/>
            </a:stretch>
          </a:blipFill>
          <a:ln>
            <a:noFill/>
          </a:ln>
        </p:spPr>
      </p:sp>
      <p:sp>
        <p:nvSpPr>
          <p:cNvPr id="208" name="Google Shape;208;p17"/>
          <p:cNvSpPr txBox="1"/>
          <p:nvPr/>
        </p:nvSpPr>
        <p:spPr>
          <a:xfrm>
            <a:off x="566954" y="1421756"/>
            <a:ext cx="10887300" cy="36942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b="0" i="0" lang="en-US" sz="15000" u="none" cap="none" strike="noStrike">
                <a:solidFill>
                  <a:srgbClr val="000000"/>
                </a:solidFill>
                <a:latin typeface="Germania One"/>
                <a:ea typeface="Germania One"/>
                <a:cs typeface="Germania One"/>
                <a:sym typeface="Germania One"/>
              </a:rPr>
              <a:t>HE WHO MUST NOT BE NAMED</a:t>
            </a:r>
            <a:endParaRPr/>
          </a:p>
        </p:txBody>
      </p:sp>
      <p:grpSp>
        <p:nvGrpSpPr>
          <p:cNvPr id="209" name="Google Shape;209;p17"/>
          <p:cNvGrpSpPr/>
          <p:nvPr/>
        </p:nvGrpSpPr>
        <p:grpSpPr>
          <a:xfrm>
            <a:off x="566954" y="698514"/>
            <a:ext cx="17158081" cy="166529"/>
            <a:chOff x="0" y="31750"/>
            <a:chExt cx="22877441" cy="222038"/>
          </a:xfrm>
        </p:grpSpPr>
        <p:cxnSp>
          <p:nvCxnSpPr>
            <p:cNvPr id="210" name="Google Shape;210;p17"/>
            <p:cNvCxnSpPr/>
            <p:nvPr/>
          </p:nvCxnSpPr>
          <p:spPr>
            <a:xfrm>
              <a:off x="0"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211" name="Google Shape;211;p17"/>
            <p:cNvCxnSpPr/>
            <p:nvPr/>
          </p:nvCxnSpPr>
          <p:spPr>
            <a:xfrm>
              <a:off x="0" y="31750"/>
              <a:ext cx="8727584" cy="0"/>
            </a:xfrm>
            <a:prstGeom prst="straightConnector1">
              <a:avLst/>
            </a:prstGeom>
            <a:noFill/>
            <a:ln cap="flat" cmpd="sng" w="63500">
              <a:solidFill>
                <a:srgbClr val="000000"/>
              </a:solidFill>
              <a:prstDash val="solid"/>
              <a:round/>
              <a:headEnd len="sm" w="sm" type="none"/>
              <a:tailEnd len="sm" w="sm" type="none"/>
            </a:ln>
          </p:spPr>
        </p:cxnSp>
        <p:cxnSp>
          <p:nvCxnSpPr>
            <p:cNvPr id="212" name="Google Shape;212;p17"/>
            <p:cNvCxnSpPr/>
            <p:nvPr/>
          </p:nvCxnSpPr>
          <p:spPr>
            <a:xfrm>
              <a:off x="14149857"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213" name="Google Shape;213;p17"/>
            <p:cNvCxnSpPr/>
            <p:nvPr/>
          </p:nvCxnSpPr>
          <p:spPr>
            <a:xfrm>
              <a:off x="14149857" y="31750"/>
              <a:ext cx="8727584" cy="0"/>
            </a:xfrm>
            <a:prstGeom prst="straightConnector1">
              <a:avLst/>
            </a:prstGeom>
            <a:noFill/>
            <a:ln cap="flat" cmpd="sng" w="63500">
              <a:solidFill>
                <a:srgbClr val="000000"/>
              </a:solidFill>
              <a:prstDash val="solid"/>
              <a:round/>
              <a:headEnd len="sm" w="sm" type="none"/>
              <a:tailEnd len="sm" w="sm" type="none"/>
            </a:ln>
          </p:spPr>
        </p:cxnSp>
      </p:grpSp>
      <p:grpSp>
        <p:nvGrpSpPr>
          <p:cNvPr id="214" name="Google Shape;214;p17"/>
          <p:cNvGrpSpPr/>
          <p:nvPr/>
        </p:nvGrpSpPr>
        <p:grpSpPr>
          <a:xfrm>
            <a:off x="566954" y="4820395"/>
            <a:ext cx="10887246" cy="3167434"/>
            <a:chOff x="0" y="-38100"/>
            <a:chExt cx="2867423" cy="834221"/>
          </a:xfrm>
        </p:grpSpPr>
        <p:sp>
          <p:nvSpPr>
            <p:cNvPr id="215" name="Google Shape;215;p17"/>
            <p:cNvSpPr/>
            <p:nvPr/>
          </p:nvSpPr>
          <p:spPr>
            <a:xfrm>
              <a:off x="0" y="0"/>
              <a:ext cx="2867423" cy="796121"/>
            </a:xfrm>
            <a:custGeom>
              <a:rect b="b" l="l" r="r" t="t"/>
              <a:pathLst>
                <a:path extrusionOk="0" h="796121" w="2867423">
                  <a:moveTo>
                    <a:pt x="0" y="0"/>
                  </a:moveTo>
                  <a:lnTo>
                    <a:pt x="2867423" y="0"/>
                  </a:lnTo>
                  <a:lnTo>
                    <a:pt x="2867423" y="796121"/>
                  </a:lnTo>
                  <a:lnTo>
                    <a:pt x="0" y="796121"/>
                  </a:lnTo>
                  <a:close/>
                </a:path>
              </a:pathLst>
            </a:custGeom>
            <a:solidFill>
              <a:srgbClr val="000000"/>
            </a:solidFill>
            <a:ln>
              <a:noFill/>
            </a:ln>
          </p:spPr>
        </p:sp>
        <p:sp>
          <p:nvSpPr>
            <p:cNvPr id="216" name="Google Shape;216;p17"/>
            <p:cNvSpPr txBox="1"/>
            <p:nvPr/>
          </p:nvSpPr>
          <p:spPr>
            <a:xfrm>
              <a:off x="0" y="-38100"/>
              <a:ext cx="2867423" cy="83422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7" name="Google Shape;217;p17"/>
          <p:cNvSpPr txBox="1"/>
          <p:nvPr/>
        </p:nvSpPr>
        <p:spPr>
          <a:xfrm>
            <a:off x="8657652" y="485973"/>
            <a:ext cx="2331195"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000000"/>
                </a:solidFill>
                <a:latin typeface="Germania One"/>
                <a:ea typeface="Germania One"/>
                <a:cs typeface="Germania One"/>
                <a:sym typeface="Germania One"/>
              </a:rPr>
              <a:t>The Daily News</a:t>
            </a:r>
            <a:endParaRPr/>
          </a:p>
        </p:txBody>
      </p:sp>
      <p:sp>
        <p:nvSpPr>
          <p:cNvPr id="218" name="Google Shape;218;p17"/>
          <p:cNvSpPr txBox="1"/>
          <p:nvPr/>
        </p:nvSpPr>
        <p:spPr>
          <a:xfrm>
            <a:off x="710085" y="5057606"/>
            <a:ext cx="10601100" cy="3003900"/>
          </a:xfrm>
          <a:prstGeom prst="rect">
            <a:avLst/>
          </a:prstGeom>
          <a:noFill/>
          <a:ln>
            <a:noFill/>
          </a:ln>
        </p:spPr>
        <p:txBody>
          <a:bodyPr anchorCtr="0" anchor="t" bIns="0" lIns="0" spcFirstLastPara="1" rIns="0" wrap="square" tIns="0">
            <a:spAutoFit/>
          </a:bodyPr>
          <a:lstStyle/>
          <a:p>
            <a:pPr indent="0" lvl="0" marL="0" marR="0" rtl="0" algn="ctr">
              <a:lnSpc>
                <a:spcPct val="90001"/>
              </a:lnSpc>
              <a:spcBef>
                <a:spcPts val="0"/>
              </a:spcBef>
              <a:spcAft>
                <a:spcPts val="0"/>
              </a:spcAft>
              <a:buNone/>
            </a:pPr>
            <a:r>
              <a:rPr b="0" i="0" lang="en-US" sz="21683" u="none" cap="none" strike="noStrike">
                <a:solidFill>
                  <a:srgbClr val="D4B592"/>
                </a:solidFill>
                <a:latin typeface="Germania One"/>
                <a:ea typeface="Germania One"/>
                <a:cs typeface="Germania One"/>
                <a:sym typeface="Germania One"/>
              </a:rPr>
              <a:t>RETURNS!</a:t>
            </a:r>
            <a:endParaRPr/>
          </a:p>
        </p:txBody>
      </p:sp>
      <p:sp>
        <p:nvSpPr>
          <p:cNvPr id="219" name="Google Shape;219;p17"/>
          <p:cNvSpPr txBox="1"/>
          <p:nvPr/>
        </p:nvSpPr>
        <p:spPr>
          <a:xfrm>
            <a:off x="11826625" y="1515350"/>
            <a:ext cx="5898300" cy="2586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a:t>
            </a:r>
            <a:endParaRPr/>
          </a:p>
        </p:txBody>
      </p:sp>
      <p:sp>
        <p:nvSpPr>
          <p:cNvPr id="220" name="Google Shape;220;p17"/>
          <p:cNvSpPr txBox="1"/>
          <p:nvPr/>
        </p:nvSpPr>
        <p:spPr>
          <a:xfrm>
            <a:off x="566954" y="8353418"/>
            <a:ext cx="10887300" cy="1477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Proin iaculis diam auctor ex venenatis</a:t>
            </a:r>
            <a:r>
              <a:rPr lang="en-US" sz="2400">
                <a:latin typeface="Cagliostro"/>
                <a:ea typeface="Cagliostro"/>
                <a:cs typeface="Cagliostro"/>
                <a:sym typeface="Cagliostro"/>
              </a:rPr>
              <a:t>.</a:t>
            </a:r>
            <a:endParaRPr/>
          </a:p>
        </p:txBody>
      </p:sp>
      <p:pic>
        <p:nvPicPr>
          <p:cNvPr id="221" name="Google Shape;221;p17"/>
          <p:cNvPicPr preferRelativeResize="0"/>
          <p:nvPr/>
        </p:nvPicPr>
        <p:blipFill>
          <a:blip r:embed="rId5">
            <a:alphaModFix/>
          </a:blip>
          <a:stretch>
            <a:fillRect/>
          </a:stretch>
        </p:blipFill>
        <p:spPr>
          <a:xfrm>
            <a:off x="11826625" y="4483075"/>
            <a:ext cx="5898299" cy="579683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3B1"/>
        </a:solidFill>
      </p:bgPr>
    </p:bg>
    <p:spTree>
      <p:nvGrpSpPr>
        <p:cNvPr id="225" name="Shape 225"/>
        <p:cNvGrpSpPr/>
        <p:nvPr/>
      </p:nvGrpSpPr>
      <p:grpSpPr>
        <a:xfrm>
          <a:off x="0" y="0"/>
          <a:ext cx="0" cy="0"/>
          <a:chOff x="0" y="0"/>
          <a:chExt cx="0" cy="0"/>
        </a:xfrm>
      </p:grpSpPr>
      <p:pic>
        <p:nvPicPr>
          <p:cNvPr id="226" name="Google Shape;226;p18"/>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27" name="Google Shape;227;p18"/>
          <p:cNvSpPr/>
          <p:nvPr/>
        </p:nvSpPr>
        <p:spPr>
          <a:xfrm flipH="1">
            <a:off x="7299153" y="418863"/>
            <a:ext cx="1263249" cy="779267"/>
          </a:xfrm>
          <a:custGeom>
            <a:rect b="b" l="l" r="r" t="t"/>
            <a:pathLst>
              <a:path extrusionOk="0" h="779267" w="1263249">
                <a:moveTo>
                  <a:pt x="1263249" y="0"/>
                </a:moveTo>
                <a:lnTo>
                  <a:pt x="0" y="0"/>
                </a:lnTo>
                <a:lnTo>
                  <a:pt x="0" y="779267"/>
                </a:lnTo>
                <a:lnTo>
                  <a:pt x="1263249" y="779267"/>
                </a:lnTo>
                <a:lnTo>
                  <a:pt x="1263249" y="0"/>
                </a:lnTo>
                <a:close/>
              </a:path>
            </a:pathLst>
          </a:custGeom>
          <a:blipFill rotWithShape="1">
            <a:blip r:embed="rId4">
              <a:alphaModFix/>
            </a:blip>
            <a:stretch>
              <a:fillRect b="0" l="0" r="0" t="0"/>
            </a:stretch>
          </a:blipFill>
          <a:ln>
            <a:noFill/>
          </a:ln>
        </p:spPr>
      </p:sp>
      <p:grpSp>
        <p:nvGrpSpPr>
          <p:cNvPr id="228" name="Google Shape;228;p18"/>
          <p:cNvGrpSpPr/>
          <p:nvPr/>
        </p:nvGrpSpPr>
        <p:grpSpPr>
          <a:xfrm>
            <a:off x="566954" y="698514"/>
            <a:ext cx="17158081" cy="166529"/>
            <a:chOff x="0" y="31750"/>
            <a:chExt cx="22877441" cy="222038"/>
          </a:xfrm>
        </p:grpSpPr>
        <p:cxnSp>
          <p:nvCxnSpPr>
            <p:cNvPr id="229" name="Google Shape;229;p18"/>
            <p:cNvCxnSpPr/>
            <p:nvPr/>
          </p:nvCxnSpPr>
          <p:spPr>
            <a:xfrm>
              <a:off x="0"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230" name="Google Shape;230;p18"/>
            <p:cNvCxnSpPr/>
            <p:nvPr/>
          </p:nvCxnSpPr>
          <p:spPr>
            <a:xfrm>
              <a:off x="0" y="31750"/>
              <a:ext cx="8727584" cy="0"/>
            </a:xfrm>
            <a:prstGeom prst="straightConnector1">
              <a:avLst/>
            </a:prstGeom>
            <a:noFill/>
            <a:ln cap="flat" cmpd="sng" w="63500">
              <a:solidFill>
                <a:srgbClr val="000000"/>
              </a:solidFill>
              <a:prstDash val="solid"/>
              <a:round/>
              <a:headEnd len="sm" w="sm" type="none"/>
              <a:tailEnd len="sm" w="sm" type="none"/>
            </a:ln>
          </p:spPr>
        </p:cxnSp>
        <p:cxnSp>
          <p:nvCxnSpPr>
            <p:cNvPr id="231" name="Google Shape;231;p18"/>
            <p:cNvCxnSpPr/>
            <p:nvPr/>
          </p:nvCxnSpPr>
          <p:spPr>
            <a:xfrm>
              <a:off x="14149857"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232" name="Google Shape;232;p18"/>
            <p:cNvCxnSpPr/>
            <p:nvPr/>
          </p:nvCxnSpPr>
          <p:spPr>
            <a:xfrm>
              <a:off x="14149857" y="31750"/>
              <a:ext cx="8727584" cy="0"/>
            </a:xfrm>
            <a:prstGeom prst="straightConnector1">
              <a:avLst/>
            </a:prstGeom>
            <a:noFill/>
            <a:ln cap="flat" cmpd="sng" w="63500">
              <a:solidFill>
                <a:srgbClr val="000000"/>
              </a:solidFill>
              <a:prstDash val="solid"/>
              <a:round/>
              <a:headEnd len="sm" w="sm" type="none"/>
              <a:tailEnd len="sm" w="sm" type="none"/>
            </a:ln>
          </p:spPr>
        </p:cxnSp>
      </p:grpSp>
      <p:sp>
        <p:nvSpPr>
          <p:cNvPr id="233" name="Google Shape;233;p18"/>
          <p:cNvSpPr txBox="1"/>
          <p:nvPr/>
        </p:nvSpPr>
        <p:spPr>
          <a:xfrm>
            <a:off x="8657652" y="485973"/>
            <a:ext cx="2331195"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000000"/>
                </a:solidFill>
                <a:latin typeface="Germania One"/>
                <a:ea typeface="Germania One"/>
                <a:cs typeface="Germania One"/>
                <a:sym typeface="Germania One"/>
              </a:rPr>
              <a:t>The Daily News</a:t>
            </a:r>
            <a:endParaRPr/>
          </a:p>
        </p:txBody>
      </p:sp>
      <p:sp>
        <p:nvSpPr>
          <p:cNvPr id="234" name="Google Shape;234;p18"/>
          <p:cNvSpPr txBox="1"/>
          <p:nvPr/>
        </p:nvSpPr>
        <p:spPr>
          <a:xfrm>
            <a:off x="566954" y="1226705"/>
            <a:ext cx="17158200" cy="2244000"/>
          </a:xfrm>
          <a:prstGeom prst="rect">
            <a:avLst/>
          </a:prstGeom>
          <a:noFill/>
          <a:ln>
            <a:noFill/>
          </a:ln>
        </p:spPr>
        <p:txBody>
          <a:bodyPr anchorCtr="0" anchor="t" bIns="0" lIns="0" spcFirstLastPara="1" rIns="0" wrap="square" tIns="0">
            <a:spAutoFit/>
          </a:bodyPr>
          <a:lstStyle/>
          <a:p>
            <a:pPr indent="0" lvl="0" marL="0" marR="0" rtl="0" algn="ctr">
              <a:lnSpc>
                <a:spcPct val="89999"/>
              </a:lnSpc>
              <a:spcBef>
                <a:spcPts val="0"/>
              </a:spcBef>
              <a:spcAft>
                <a:spcPts val="0"/>
              </a:spcAft>
              <a:buNone/>
            </a:pPr>
            <a:r>
              <a:rPr b="0" i="0" lang="en-US" sz="16199" u="none" cap="none" strike="noStrike">
                <a:solidFill>
                  <a:srgbClr val="000000"/>
                </a:solidFill>
                <a:latin typeface="Germania One"/>
                <a:ea typeface="Germania One"/>
                <a:cs typeface="Germania One"/>
                <a:sym typeface="Germania One"/>
              </a:rPr>
              <a:t>BUSINESS NEWSWEEK</a:t>
            </a:r>
            <a:endParaRPr/>
          </a:p>
        </p:txBody>
      </p:sp>
      <p:sp>
        <p:nvSpPr>
          <p:cNvPr id="235" name="Google Shape;235;p18"/>
          <p:cNvSpPr txBox="1"/>
          <p:nvPr/>
        </p:nvSpPr>
        <p:spPr>
          <a:xfrm>
            <a:off x="566954" y="3599130"/>
            <a:ext cx="3747000" cy="62802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a:t>
            </a:r>
            <a:endParaRPr/>
          </a:p>
          <a:p>
            <a:pPr indent="0" lvl="0" marL="0" marR="0" rtl="0" algn="just">
              <a:lnSpc>
                <a:spcPct val="100000"/>
              </a:lnSpc>
              <a:spcBef>
                <a:spcPts val="0"/>
              </a:spcBef>
              <a:spcAft>
                <a:spcPts val="0"/>
              </a:spcAft>
              <a:buNone/>
            </a:pPr>
            <a:r>
              <a:t/>
            </a:r>
            <a:endParaRPr b="0" i="0" sz="2400" u="none" cap="none" strike="noStrike">
              <a:solidFill>
                <a:srgbClr val="000000"/>
              </a:solidFill>
              <a:latin typeface="Cagliostro"/>
              <a:ea typeface="Cagliostro"/>
              <a:cs typeface="Cagliostro"/>
              <a:sym typeface="Cagliostro"/>
            </a:endParaRPr>
          </a:p>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Proin iaculis diam auctor ex venenatis, in dictum augue fringilla. Nullam</a:t>
            </a:r>
            <a:r>
              <a:rPr lang="en-US" sz="2400">
                <a:latin typeface="Cagliostro"/>
                <a:ea typeface="Cagliostro"/>
                <a:cs typeface="Cagliostro"/>
                <a:sym typeface="Cagliostro"/>
              </a:rPr>
              <a:t> </a:t>
            </a:r>
            <a:r>
              <a:rPr b="0" i="0" lang="en-US" sz="2400" u="none" cap="none" strike="noStrike">
                <a:solidFill>
                  <a:srgbClr val="000000"/>
                </a:solidFill>
                <a:latin typeface="Cagliostro"/>
                <a:ea typeface="Cagliostro"/>
                <a:cs typeface="Cagliostro"/>
                <a:sym typeface="Cagliostro"/>
              </a:rPr>
              <a:t>consectetur condimentum nibh sed hendrerit. </a:t>
            </a:r>
            <a:endParaRPr/>
          </a:p>
        </p:txBody>
      </p:sp>
      <p:sp>
        <p:nvSpPr>
          <p:cNvPr id="236" name="Google Shape;236;p18"/>
          <p:cNvSpPr txBox="1"/>
          <p:nvPr/>
        </p:nvSpPr>
        <p:spPr>
          <a:xfrm>
            <a:off x="13977992" y="3599130"/>
            <a:ext cx="3747000" cy="62802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a:t>
            </a:r>
            <a:endParaRPr/>
          </a:p>
          <a:p>
            <a:pPr indent="0" lvl="0" marL="0" marR="0" rtl="0" algn="just">
              <a:lnSpc>
                <a:spcPct val="100000"/>
              </a:lnSpc>
              <a:spcBef>
                <a:spcPts val="0"/>
              </a:spcBef>
              <a:spcAft>
                <a:spcPts val="0"/>
              </a:spcAft>
              <a:buNone/>
            </a:pPr>
            <a:r>
              <a:t/>
            </a:r>
            <a:endParaRPr b="0" i="0" sz="2400" u="none" cap="none" strike="noStrike">
              <a:solidFill>
                <a:srgbClr val="000000"/>
              </a:solidFill>
              <a:latin typeface="Cagliostro"/>
              <a:ea typeface="Cagliostro"/>
              <a:cs typeface="Cagliostro"/>
              <a:sym typeface="Cagliostro"/>
            </a:endParaRPr>
          </a:p>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Proin iaculis diam auctor ex venenatis, in dictum augue fringilla. Nullam consectetur condimentum nibh sed hendrerit. </a:t>
            </a:r>
            <a:endParaRPr/>
          </a:p>
        </p:txBody>
      </p:sp>
      <p:sp>
        <p:nvSpPr>
          <p:cNvPr id="237" name="Google Shape;237;p18"/>
          <p:cNvSpPr txBox="1"/>
          <p:nvPr/>
        </p:nvSpPr>
        <p:spPr>
          <a:xfrm>
            <a:off x="5834076" y="1138425"/>
            <a:ext cx="11891100" cy="193800"/>
          </a:xfrm>
          <a:prstGeom prst="rect">
            <a:avLst/>
          </a:prstGeom>
          <a:noFill/>
          <a:ln>
            <a:noFill/>
          </a:ln>
        </p:spPr>
        <p:txBody>
          <a:bodyPr anchorCtr="0" anchor="t" bIns="0" lIns="0" spcFirstLastPara="1" rIns="0" wrap="square" tIns="0">
            <a:spAutoFit/>
          </a:bodyPr>
          <a:lstStyle/>
          <a:p>
            <a:pPr indent="0" lvl="0" marL="0" marR="0" rtl="0" algn="ctr">
              <a:lnSpc>
                <a:spcPct val="89999"/>
              </a:lnSpc>
              <a:spcBef>
                <a:spcPts val="0"/>
              </a:spcBef>
              <a:spcAft>
                <a:spcPts val="0"/>
              </a:spcAft>
              <a:buNone/>
            </a:pPr>
            <a:r>
              <a:t/>
            </a:r>
            <a:endParaRPr/>
          </a:p>
        </p:txBody>
      </p:sp>
      <p:pic>
        <p:nvPicPr>
          <p:cNvPr id="238" name="Google Shape;238;p18"/>
          <p:cNvPicPr preferRelativeResize="0"/>
          <p:nvPr/>
        </p:nvPicPr>
        <p:blipFill>
          <a:blip r:embed="rId5">
            <a:alphaModFix/>
          </a:blip>
          <a:stretch>
            <a:fillRect/>
          </a:stretch>
        </p:blipFill>
        <p:spPr>
          <a:xfrm>
            <a:off x="4624125" y="3499275"/>
            <a:ext cx="8965013" cy="677413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3B1"/>
        </a:solidFill>
      </p:bgPr>
    </p:bg>
    <p:spTree>
      <p:nvGrpSpPr>
        <p:cNvPr id="242" name="Shape 242"/>
        <p:cNvGrpSpPr/>
        <p:nvPr/>
      </p:nvGrpSpPr>
      <p:grpSpPr>
        <a:xfrm>
          <a:off x="0" y="0"/>
          <a:ext cx="0" cy="0"/>
          <a:chOff x="0" y="0"/>
          <a:chExt cx="0" cy="0"/>
        </a:xfrm>
      </p:grpSpPr>
      <p:pic>
        <p:nvPicPr>
          <p:cNvPr id="243" name="Google Shape;243;p1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44" name="Google Shape;244;p19"/>
          <p:cNvSpPr/>
          <p:nvPr/>
        </p:nvSpPr>
        <p:spPr>
          <a:xfrm flipH="1">
            <a:off x="7299153" y="418863"/>
            <a:ext cx="1263249" cy="779267"/>
          </a:xfrm>
          <a:custGeom>
            <a:rect b="b" l="l" r="r" t="t"/>
            <a:pathLst>
              <a:path extrusionOk="0" h="779267" w="1263249">
                <a:moveTo>
                  <a:pt x="1263249" y="0"/>
                </a:moveTo>
                <a:lnTo>
                  <a:pt x="0" y="0"/>
                </a:lnTo>
                <a:lnTo>
                  <a:pt x="0" y="779267"/>
                </a:lnTo>
                <a:lnTo>
                  <a:pt x="1263249" y="779267"/>
                </a:lnTo>
                <a:lnTo>
                  <a:pt x="1263249" y="0"/>
                </a:lnTo>
                <a:close/>
              </a:path>
            </a:pathLst>
          </a:custGeom>
          <a:blipFill rotWithShape="1">
            <a:blip r:embed="rId4">
              <a:alphaModFix/>
            </a:blip>
            <a:stretch>
              <a:fillRect b="0" l="0" r="0" t="0"/>
            </a:stretch>
          </a:blipFill>
          <a:ln>
            <a:noFill/>
          </a:ln>
        </p:spPr>
      </p:sp>
      <p:grpSp>
        <p:nvGrpSpPr>
          <p:cNvPr id="245" name="Google Shape;245;p19"/>
          <p:cNvGrpSpPr/>
          <p:nvPr/>
        </p:nvGrpSpPr>
        <p:grpSpPr>
          <a:xfrm>
            <a:off x="566954" y="698514"/>
            <a:ext cx="17158081" cy="166529"/>
            <a:chOff x="0" y="31750"/>
            <a:chExt cx="22877441" cy="222038"/>
          </a:xfrm>
        </p:grpSpPr>
        <p:cxnSp>
          <p:nvCxnSpPr>
            <p:cNvPr id="246" name="Google Shape;246;p19"/>
            <p:cNvCxnSpPr/>
            <p:nvPr/>
          </p:nvCxnSpPr>
          <p:spPr>
            <a:xfrm>
              <a:off x="0"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247" name="Google Shape;247;p19"/>
            <p:cNvCxnSpPr/>
            <p:nvPr/>
          </p:nvCxnSpPr>
          <p:spPr>
            <a:xfrm>
              <a:off x="0" y="31750"/>
              <a:ext cx="8727584" cy="0"/>
            </a:xfrm>
            <a:prstGeom prst="straightConnector1">
              <a:avLst/>
            </a:prstGeom>
            <a:noFill/>
            <a:ln cap="flat" cmpd="sng" w="63500">
              <a:solidFill>
                <a:srgbClr val="000000"/>
              </a:solidFill>
              <a:prstDash val="solid"/>
              <a:round/>
              <a:headEnd len="sm" w="sm" type="none"/>
              <a:tailEnd len="sm" w="sm" type="none"/>
            </a:ln>
          </p:spPr>
        </p:cxnSp>
        <p:cxnSp>
          <p:nvCxnSpPr>
            <p:cNvPr id="248" name="Google Shape;248;p19"/>
            <p:cNvCxnSpPr/>
            <p:nvPr/>
          </p:nvCxnSpPr>
          <p:spPr>
            <a:xfrm>
              <a:off x="14149857"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249" name="Google Shape;249;p19"/>
            <p:cNvCxnSpPr/>
            <p:nvPr/>
          </p:nvCxnSpPr>
          <p:spPr>
            <a:xfrm>
              <a:off x="14149857" y="31750"/>
              <a:ext cx="8727584" cy="0"/>
            </a:xfrm>
            <a:prstGeom prst="straightConnector1">
              <a:avLst/>
            </a:prstGeom>
            <a:noFill/>
            <a:ln cap="flat" cmpd="sng" w="63500">
              <a:solidFill>
                <a:srgbClr val="000000"/>
              </a:solidFill>
              <a:prstDash val="solid"/>
              <a:round/>
              <a:headEnd len="sm" w="sm" type="none"/>
              <a:tailEnd len="sm" w="sm" type="none"/>
            </a:ln>
          </p:spPr>
        </p:cxnSp>
      </p:grpSp>
      <p:grpSp>
        <p:nvGrpSpPr>
          <p:cNvPr id="250" name="Google Shape;250;p19"/>
          <p:cNvGrpSpPr/>
          <p:nvPr/>
        </p:nvGrpSpPr>
        <p:grpSpPr>
          <a:xfrm>
            <a:off x="566954" y="1479906"/>
            <a:ext cx="17158081" cy="2809608"/>
            <a:chOff x="0" y="-38100"/>
            <a:chExt cx="4519001" cy="739979"/>
          </a:xfrm>
        </p:grpSpPr>
        <p:sp>
          <p:nvSpPr>
            <p:cNvPr id="251" name="Google Shape;251;p19"/>
            <p:cNvSpPr/>
            <p:nvPr/>
          </p:nvSpPr>
          <p:spPr>
            <a:xfrm>
              <a:off x="0" y="0"/>
              <a:ext cx="4519001" cy="701879"/>
            </a:xfrm>
            <a:custGeom>
              <a:rect b="b" l="l" r="r" t="t"/>
              <a:pathLst>
                <a:path extrusionOk="0" h="701879" w="4519001">
                  <a:moveTo>
                    <a:pt x="0" y="0"/>
                  </a:moveTo>
                  <a:lnTo>
                    <a:pt x="4519001" y="0"/>
                  </a:lnTo>
                  <a:lnTo>
                    <a:pt x="4519001" y="701879"/>
                  </a:lnTo>
                  <a:lnTo>
                    <a:pt x="0" y="701879"/>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252" name="Google Shape;252;p19"/>
            <p:cNvSpPr txBox="1"/>
            <p:nvPr/>
          </p:nvSpPr>
          <p:spPr>
            <a:xfrm>
              <a:off x="0" y="-38100"/>
              <a:ext cx="4519001" cy="73997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19"/>
          <p:cNvGrpSpPr/>
          <p:nvPr/>
        </p:nvGrpSpPr>
        <p:grpSpPr>
          <a:xfrm>
            <a:off x="670336" y="1589443"/>
            <a:ext cx="16926482" cy="2590533"/>
            <a:chOff x="0" y="-38100"/>
            <a:chExt cx="4458004" cy="682280"/>
          </a:xfrm>
        </p:grpSpPr>
        <p:sp>
          <p:nvSpPr>
            <p:cNvPr id="254" name="Google Shape;254;p19"/>
            <p:cNvSpPr/>
            <p:nvPr/>
          </p:nvSpPr>
          <p:spPr>
            <a:xfrm>
              <a:off x="0" y="0"/>
              <a:ext cx="4458003" cy="644180"/>
            </a:xfrm>
            <a:custGeom>
              <a:rect b="b" l="l" r="r" t="t"/>
              <a:pathLst>
                <a:path extrusionOk="0" h="644180" w="4458003">
                  <a:moveTo>
                    <a:pt x="0" y="0"/>
                  </a:moveTo>
                  <a:lnTo>
                    <a:pt x="4458003" y="0"/>
                  </a:lnTo>
                  <a:lnTo>
                    <a:pt x="4458003" y="644180"/>
                  </a:lnTo>
                  <a:lnTo>
                    <a:pt x="0" y="644180"/>
                  </a:lnTo>
                  <a:close/>
                </a:path>
              </a:pathLst>
            </a:custGeom>
            <a:solidFill>
              <a:srgbClr val="000000"/>
            </a:solidFill>
            <a:ln>
              <a:noFill/>
            </a:ln>
          </p:spPr>
        </p:sp>
        <p:sp>
          <p:nvSpPr>
            <p:cNvPr id="255" name="Google Shape;255;p19"/>
            <p:cNvSpPr txBox="1"/>
            <p:nvPr/>
          </p:nvSpPr>
          <p:spPr>
            <a:xfrm>
              <a:off x="0" y="-38100"/>
              <a:ext cx="4458004" cy="6822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6" name="Google Shape;256;p19"/>
          <p:cNvSpPr txBox="1"/>
          <p:nvPr/>
        </p:nvSpPr>
        <p:spPr>
          <a:xfrm>
            <a:off x="8657652" y="485973"/>
            <a:ext cx="2331195"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000000"/>
                </a:solidFill>
                <a:latin typeface="Germania One"/>
                <a:ea typeface="Germania One"/>
                <a:cs typeface="Germania One"/>
                <a:sym typeface="Germania One"/>
              </a:rPr>
              <a:t>The Daily News</a:t>
            </a:r>
            <a:endParaRPr/>
          </a:p>
        </p:txBody>
      </p:sp>
      <p:sp>
        <p:nvSpPr>
          <p:cNvPr id="257" name="Google Shape;257;p19"/>
          <p:cNvSpPr txBox="1"/>
          <p:nvPr/>
        </p:nvSpPr>
        <p:spPr>
          <a:xfrm>
            <a:off x="670336" y="4797848"/>
            <a:ext cx="4844400" cy="1385100"/>
          </a:xfrm>
          <a:prstGeom prst="rect">
            <a:avLst/>
          </a:prstGeom>
          <a:noFill/>
          <a:ln>
            <a:noFill/>
          </a:ln>
        </p:spPr>
        <p:txBody>
          <a:bodyPr anchorCtr="0" anchor="t" bIns="0" lIns="0" spcFirstLastPara="1" rIns="0" wrap="square" tIns="0">
            <a:spAutoFit/>
          </a:bodyPr>
          <a:lstStyle/>
          <a:p>
            <a:pPr indent="0" lvl="0" marL="0" marR="0" rtl="0" algn="ctr">
              <a:lnSpc>
                <a:spcPct val="89999"/>
              </a:lnSpc>
              <a:spcBef>
                <a:spcPts val="0"/>
              </a:spcBef>
              <a:spcAft>
                <a:spcPts val="0"/>
              </a:spcAft>
              <a:buNone/>
            </a:pPr>
            <a:r>
              <a:rPr b="0" i="0" lang="en-US" sz="9999" u="none" cap="none" strike="noStrike">
                <a:solidFill>
                  <a:srgbClr val="000000"/>
                </a:solidFill>
                <a:latin typeface="Germania One"/>
                <a:ea typeface="Germania One"/>
                <a:cs typeface="Germania One"/>
                <a:sym typeface="Germania One"/>
              </a:rPr>
              <a:t>362,981</a:t>
            </a:r>
            <a:endParaRPr/>
          </a:p>
        </p:txBody>
      </p:sp>
      <p:sp>
        <p:nvSpPr>
          <p:cNvPr id="258" name="Google Shape;258;p19"/>
          <p:cNvSpPr txBox="1"/>
          <p:nvPr/>
        </p:nvSpPr>
        <p:spPr>
          <a:xfrm>
            <a:off x="1028700" y="1819829"/>
            <a:ext cx="10612500" cy="2285700"/>
          </a:xfrm>
          <a:prstGeom prst="rect">
            <a:avLst/>
          </a:prstGeom>
          <a:noFill/>
          <a:ln>
            <a:noFill/>
          </a:ln>
        </p:spPr>
        <p:txBody>
          <a:bodyPr anchorCtr="0" anchor="t" bIns="0" lIns="0" spcFirstLastPara="1" rIns="0" wrap="square" tIns="0">
            <a:spAutoFit/>
          </a:bodyPr>
          <a:lstStyle/>
          <a:p>
            <a:pPr indent="0" lvl="0" marL="0" marR="0" rtl="0" algn="l">
              <a:lnSpc>
                <a:spcPct val="89999"/>
              </a:lnSpc>
              <a:spcBef>
                <a:spcPts val="0"/>
              </a:spcBef>
              <a:spcAft>
                <a:spcPts val="0"/>
              </a:spcAft>
              <a:buNone/>
            </a:pPr>
            <a:r>
              <a:rPr b="0" i="0" lang="en-US" sz="16499" u="none" cap="none" strike="noStrike">
                <a:solidFill>
                  <a:srgbClr val="D4B592"/>
                </a:solidFill>
                <a:latin typeface="Germania One"/>
                <a:ea typeface="Germania One"/>
                <a:cs typeface="Germania One"/>
                <a:sym typeface="Germania One"/>
              </a:rPr>
              <a:t>123,456,789</a:t>
            </a:r>
            <a:endParaRPr/>
          </a:p>
        </p:txBody>
      </p:sp>
      <p:sp>
        <p:nvSpPr>
          <p:cNvPr id="259" name="Google Shape;259;p19"/>
          <p:cNvSpPr txBox="1"/>
          <p:nvPr/>
        </p:nvSpPr>
        <p:spPr>
          <a:xfrm>
            <a:off x="670336" y="6621885"/>
            <a:ext cx="4844400" cy="1385100"/>
          </a:xfrm>
          <a:prstGeom prst="rect">
            <a:avLst/>
          </a:prstGeom>
          <a:noFill/>
          <a:ln>
            <a:noFill/>
          </a:ln>
        </p:spPr>
        <p:txBody>
          <a:bodyPr anchorCtr="0" anchor="t" bIns="0" lIns="0" spcFirstLastPara="1" rIns="0" wrap="square" tIns="0">
            <a:spAutoFit/>
          </a:bodyPr>
          <a:lstStyle/>
          <a:p>
            <a:pPr indent="0" lvl="0" marL="0" marR="0" rtl="0" algn="ctr">
              <a:lnSpc>
                <a:spcPct val="89999"/>
              </a:lnSpc>
              <a:spcBef>
                <a:spcPts val="0"/>
              </a:spcBef>
              <a:spcAft>
                <a:spcPts val="0"/>
              </a:spcAft>
              <a:buNone/>
            </a:pPr>
            <a:r>
              <a:rPr b="0" i="0" lang="en-US" sz="9999" u="none" cap="none" strike="noStrike">
                <a:solidFill>
                  <a:srgbClr val="000000"/>
                </a:solidFill>
                <a:latin typeface="Germania One"/>
                <a:ea typeface="Germania One"/>
                <a:cs typeface="Germania One"/>
                <a:sym typeface="Germania One"/>
              </a:rPr>
              <a:t>859,342</a:t>
            </a:r>
            <a:endParaRPr/>
          </a:p>
        </p:txBody>
      </p:sp>
      <p:sp>
        <p:nvSpPr>
          <p:cNvPr id="260" name="Google Shape;260;p19"/>
          <p:cNvSpPr txBox="1"/>
          <p:nvPr/>
        </p:nvSpPr>
        <p:spPr>
          <a:xfrm>
            <a:off x="670336" y="8445921"/>
            <a:ext cx="4844400" cy="1385100"/>
          </a:xfrm>
          <a:prstGeom prst="rect">
            <a:avLst/>
          </a:prstGeom>
          <a:noFill/>
          <a:ln>
            <a:noFill/>
          </a:ln>
        </p:spPr>
        <p:txBody>
          <a:bodyPr anchorCtr="0" anchor="t" bIns="0" lIns="0" spcFirstLastPara="1" rIns="0" wrap="square" tIns="0">
            <a:spAutoFit/>
          </a:bodyPr>
          <a:lstStyle/>
          <a:p>
            <a:pPr indent="0" lvl="0" marL="0" marR="0" rtl="0" algn="ctr">
              <a:lnSpc>
                <a:spcPct val="89999"/>
              </a:lnSpc>
              <a:spcBef>
                <a:spcPts val="0"/>
              </a:spcBef>
              <a:spcAft>
                <a:spcPts val="0"/>
              </a:spcAft>
              <a:buNone/>
            </a:pPr>
            <a:r>
              <a:rPr b="0" i="0" lang="en-US" sz="9999" u="none" cap="none" strike="noStrike">
                <a:solidFill>
                  <a:srgbClr val="000000"/>
                </a:solidFill>
                <a:latin typeface="Germania One"/>
                <a:ea typeface="Germania One"/>
                <a:cs typeface="Germania One"/>
                <a:sym typeface="Germania One"/>
              </a:rPr>
              <a:t>492,002</a:t>
            </a:r>
            <a:endParaRPr/>
          </a:p>
        </p:txBody>
      </p:sp>
      <p:sp>
        <p:nvSpPr>
          <p:cNvPr id="261" name="Google Shape;261;p19"/>
          <p:cNvSpPr txBox="1"/>
          <p:nvPr/>
        </p:nvSpPr>
        <p:spPr>
          <a:xfrm>
            <a:off x="5628839" y="4991100"/>
            <a:ext cx="3737470" cy="937262"/>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a:t>
            </a:r>
            <a:endParaRPr/>
          </a:p>
        </p:txBody>
      </p:sp>
      <p:sp>
        <p:nvSpPr>
          <p:cNvPr id="262" name="Google Shape;262;p19"/>
          <p:cNvSpPr txBox="1"/>
          <p:nvPr/>
        </p:nvSpPr>
        <p:spPr>
          <a:xfrm>
            <a:off x="5628839" y="6773632"/>
            <a:ext cx="3737470" cy="937262"/>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a:t>
            </a:r>
            <a:endParaRPr/>
          </a:p>
        </p:txBody>
      </p:sp>
      <p:sp>
        <p:nvSpPr>
          <p:cNvPr id="263" name="Google Shape;263;p19"/>
          <p:cNvSpPr txBox="1"/>
          <p:nvPr/>
        </p:nvSpPr>
        <p:spPr>
          <a:xfrm>
            <a:off x="5628839" y="8597668"/>
            <a:ext cx="3737470" cy="937262"/>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a:t>
            </a:r>
            <a:endParaRPr/>
          </a:p>
        </p:txBody>
      </p:sp>
      <p:sp>
        <p:nvSpPr>
          <p:cNvPr id="264" name="Google Shape;264;p19"/>
          <p:cNvSpPr txBox="1"/>
          <p:nvPr/>
        </p:nvSpPr>
        <p:spPr>
          <a:xfrm>
            <a:off x="11179347" y="2206153"/>
            <a:ext cx="5970900" cy="1385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4500" u="none" cap="none" strike="noStrike">
                <a:solidFill>
                  <a:srgbClr val="D4B592"/>
                </a:solidFill>
                <a:latin typeface="Unica One"/>
                <a:ea typeface="Unica One"/>
                <a:cs typeface="Unica One"/>
                <a:sym typeface="Unica One"/>
              </a:rPr>
              <a:t>Big numbers catch your audience’s attention</a:t>
            </a:r>
            <a:endParaRPr/>
          </a:p>
        </p:txBody>
      </p:sp>
      <p:cxnSp>
        <p:nvCxnSpPr>
          <p:cNvPr id="265" name="Google Shape;265;p19"/>
          <p:cNvCxnSpPr/>
          <p:nvPr/>
        </p:nvCxnSpPr>
        <p:spPr>
          <a:xfrm>
            <a:off x="566954" y="6365963"/>
            <a:ext cx="8799355" cy="0"/>
          </a:xfrm>
          <a:prstGeom prst="straightConnector1">
            <a:avLst/>
          </a:prstGeom>
          <a:noFill/>
          <a:ln cap="flat" cmpd="sng" w="47625">
            <a:solidFill>
              <a:srgbClr val="000000"/>
            </a:solidFill>
            <a:prstDash val="solid"/>
            <a:round/>
            <a:headEnd len="sm" w="sm" type="none"/>
            <a:tailEnd len="sm" w="sm" type="none"/>
          </a:ln>
        </p:spPr>
      </p:cxnSp>
      <p:cxnSp>
        <p:nvCxnSpPr>
          <p:cNvPr id="266" name="Google Shape;266;p19"/>
          <p:cNvCxnSpPr/>
          <p:nvPr/>
        </p:nvCxnSpPr>
        <p:spPr>
          <a:xfrm>
            <a:off x="566954" y="8170950"/>
            <a:ext cx="8799355" cy="0"/>
          </a:xfrm>
          <a:prstGeom prst="straightConnector1">
            <a:avLst/>
          </a:prstGeom>
          <a:noFill/>
          <a:ln cap="flat" cmpd="sng" w="47625">
            <a:solidFill>
              <a:srgbClr val="000000"/>
            </a:solidFill>
            <a:prstDash val="solid"/>
            <a:round/>
            <a:headEnd len="sm" w="sm" type="none"/>
            <a:tailEnd len="sm" w="sm" type="none"/>
          </a:ln>
        </p:spPr>
      </p:cxnSp>
      <p:pic>
        <p:nvPicPr>
          <p:cNvPr id="267" name="Google Shape;267;p19"/>
          <p:cNvPicPr preferRelativeResize="0"/>
          <p:nvPr/>
        </p:nvPicPr>
        <p:blipFill>
          <a:blip r:embed="rId5">
            <a:alphaModFix/>
          </a:blip>
          <a:stretch>
            <a:fillRect/>
          </a:stretch>
        </p:blipFill>
        <p:spPr>
          <a:xfrm>
            <a:off x="9823375" y="4652946"/>
            <a:ext cx="7901774" cy="564412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3B1"/>
        </a:solidFill>
      </p:bgPr>
    </p:bg>
    <p:spTree>
      <p:nvGrpSpPr>
        <p:cNvPr id="271" name="Shape 271"/>
        <p:cNvGrpSpPr/>
        <p:nvPr/>
      </p:nvGrpSpPr>
      <p:grpSpPr>
        <a:xfrm>
          <a:off x="0" y="0"/>
          <a:ext cx="0" cy="0"/>
          <a:chOff x="0" y="0"/>
          <a:chExt cx="0" cy="0"/>
        </a:xfrm>
      </p:grpSpPr>
      <p:pic>
        <p:nvPicPr>
          <p:cNvPr id="272" name="Google Shape;272;p20"/>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73" name="Google Shape;273;p20"/>
          <p:cNvGrpSpPr/>
          <p:nvPr/>
        </p:nvGrpSpPr>
        <p:grpSpPr>
          <a:xfrm>
            <a:off x="566954" y="5270423"/>
            <a:ext cx="5041936" cy="4559565"/>
            <a:chOff x="0" y="-38100"/>
            <a:chExt cx="1327917" cy="1200873"/>
          </a:xfrm>
        </p:grpSpPr>
        <p:sp>
          <p:nvSpPr>
            <p:cNvPr id="274" name="Google Shape;274;p20"/>
            <p:cNvSpPr/>
            <p:nvPr/>
          </p:nvSpPr>
          <p:spPr>
            <a:xfrm>
              <a:off x="0" y="0"/>
              <a:ext cx="1327917" cy="1162773"/>
            </a:xfrm>
            <a:custGeom>
              <a:rect b="b" l="l" r="r" t="t"/>
              <a:pathLst>
                <a:path extrusionOk="0" h="1162773" w="1327917">
                  <a:moveTo>
                    <a:pt x="0" y="0"/>
                  </a:moveTo>
                  <a:lnTo>
                    <a:pt x="1327917" y="0"/>
                  </a:lnTo>
                  <a:lnTo>
                    <a:pt x="1327917" y="1162773"/>
                  </a:lnTo>
                  <a:lnTo>
                    <a:pt x="0" y="1162773"/>
                  </a:lnTo>
                  <a:close/>
                </a:path>
              </a:pathLst>
            </a:custGeom>
            <a:solidFill>
              <a:srgbClr val="000000">
                <a:alpha val="0"/>
              </a:srgbClr>
            </a:solidFill>
            <a:ln cap="sq" cmpd="sng" w="47625">
              <a:solidFill>
                <a:srgbClr val="000000"/>
              </a:solidFill>
              <a:prstDash val="solid"/>
              <a:miter lim="8000"/>
              <a:headEnd len="sm" w="sm" type="none"/>
              <a:tailEnd len="sm" w="sm" type="none"/>
            </a:ln>
          </p:spPr>
        </p:sp>
        <p:sp>
          <p:nvSpPr>
            <p:cNvPr id="275" name="Google Shape;275;p20"/>
            <p:cNvSpPr txBox="1"/>
            <p:nvPr/>
          </p:nvSpPr>
          <p:spPr>
            <a:xfrm>
              <a:off x="0" y="-38100"/>
              <a:ext cx="1327917" cy="120087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20"/>
          <p:cNvGrpSpPr/>
          <p:nvPr/>
        </p:nvGrpSpPr>
        <p:grpSpPr>
          <a:xfrm>
            <a:off x="5830472" y="5270423"/>
            <a:ext cx="5041936" cy="4559565"/>
            <a:chOff x="0" y="-38100"/>
            <a:chExt cx="1327917" cy="1200873"/>
          </a:xfrm>
        </p:grpSpPr>
        <p:sp>
          <p:nvSpPr>
            <p:cNvPr id="277" name="Google Shape;277;p20"/>
            <p:cNvSpPr/>
            <p:nvPr/>
          </p:nvSpPr>
          <p:spPr>
            <a:xfrm>
              <a:off x="0" y="0"/>
              <a:ext cx="1327917" cy="1162773"/>
            </a:xfrm>
            <a:custGeom>
              <a:rect b="b" l="l" r="r" t="t"/>
              <a:pathLst>
                <a:path extrusionOk="0" h="1162773" w="1327917">
                  <a:moveTo>
                    <a:pt x="0" y="0"/>
                  </a:moveTo>
                  <a:lnTo>
                    <a:pt x="1327917" y="0"/>
                  </a:lnTo>
                  <a:lnTo>
                    <a:pt x="1327917" y="1162773"/>
                  </a:lnTo>
                  <a:lnTo>
                    <a:pt x="0" y="1162773"/>
                  </a:lnTo>
                  <a:close/>
                </a:path>
              </a:pathLst>
            </a:custGeom>
            <a:solidFill>
              <a:srgbClr val="000000">
                <a:alpha val="0"/>
              </a:srgbClr>
            </a:solidFill>
            <a:ln cap="sq" cmpd="sng" w="47625">
              <a:solidFill>
                <a:srgbClr val="000000"/>
              </a:solidFill>
              <a:prstDash val="solid"/>
              <a:miter lim="8000"/>
              <a:headEnd len="sm" w="sm" type="none"/>
              <a:tailEnd len="sm" w="sm" type="none"/>
            </a:ln>
          </p:spPr>
        </p:sp>
        <p:sp>
          <p:nvSpPr>
            <p:cNvPr id="278" name="Google Shape;278;p20"/>
            <p:cNvSpPr txBox="1"/>
            <p:nvPr/>
          </p:nvSpPr>
          <p:spPr>
            <a:xfrm>
              <a:off x="0" y="-38100"/>
              <a:ext cx="1327917" cy="120087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9" name="Google Shape;279;p20"/>
          <p:cNvSpPr/>
          <p:nvPr/>
        </p:nvSpPr>
        <p:spPr>
          <a:xfrm flipH="1">
            <a:off x="7299153" y="418863"/>
            <a:ext cx="1263249" cy="779267"/>
          </a:xfrm>
          <a:custGeom>
            <a:rect b="b" l="l" r="r" t="t"/>
            <a:pathLst>
              <a:path extrusionOk="0" h="779267" w="1263249">
                <a:moveTo>
                  <a:pt x="1263249" y="0"/>
                </a:moveTo>
                <a:lnTo>
                  <a:pt x="0" y="0"/>
                </a:lnTo>
                <a:lnTo>
                  <a:pt x="0" y="779267"/>
                </a:lnTo>
                <a:lnTo>
                  <a:pt x="1263249" y="779267"/>
                </a:lnTo>
                <a:lnTo>
                  <a:pt x="1263249" y="0"/>
                </a:lnTo>
                <a:close/>
              </a:path>
            </a:pathLst>
          </a:custGeom>
          <a:blipFill rotWithShape="1">
            <a:blip r:embed="rId4">
              <a:alphaModFix/>
            </a:blip>
            <a:stretch>
              <a:fillRect b="0" l="0" r="0" t="0"/>
            </a:stretch>
          </a:blipFill>
          <a:ln>
            <a:noFill/>
          </a:ln>
        </p:spPr>
      </p:sp>
      <p:grpSp>
        <p:nvGrpSpPr>
          <p:cNvPr id="280" name="Google Shape;280;p20"/>
          <p:cNvGrpSpPr/>
          <p:nvPr/>
        </p:nvGrpSpPr>
        <p:grpSpPr>
          <a:xfrm>
            <a:off x="566954" y="698514"/>
            <a:ext cx="17158081" cy="166529"/>
            <a:chOff x="0" y="31750"/>
            <a:chExt cx="22877441" cy="222038"/>
          </a:xfrm>
        </p:grpSpPr>
        <p:cxnSp>
          <p:nvCxnSpPr>
            <p:cNvPr id="281" name="Google Shape;281;p20"/>
            <p:cNvCxnSpPr/>
            <p:nvPr/>
          </p:nvCxnSpPr>
          <p:spPr>
            <a:xfrm>
              <a:off x="0"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282" name="Google Shape;282;p20"/>
            <p:cNvCxnSpPr/>
            <p:nvPr/>
          </p:nvCxnSpPr>
          <p:spPr>
            <a:xfrm>
              <a:off x="0" y="31750"/>
              <a:ext cx="8727584" cy="0"/>
            </a:xfrm>
            <a:prstGeom prst="straightConnector1">
              <a:avLst/>
            </a:prstGeom>
            <a:noFill/>
            <a:ln cap="flat" cmpd="sng" w="63500">
              <a:solidFill>
                <a:srgbClr val="000000"/>
              </a:solidFill>
              <a:prstDash val="solid"/>
              <a:round/>
              <a:headEnd len="sm" w="sm" type="none"/>
              <a:tailEnd len="sm" w="sm" type="none"/>
            </a:ln>
          </p:spPr>
        </p:cxnSp>
        <p:cxnSp>
          <p:nvCxnSpPr>
            <p:cNvPr id="283" name="Google Shape;283;p20"/>
            <p:cNvCxnSpPr/>
            <p:nvPr/>
          </p:nvCxnSpPr>
          <p:spPr>
            <a:xfrm>
              <a:off x="14149857"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284" name="Google Shape;284;p20"/>
            <p:cNvCxnSpPr/>
            <p:nvPr/>
          </p:nvCxnSpPr>
          <p:spPr>
            <a:xfrm>
              <a:off x="14149857" y="31750"/>
              <a:ext cx="8727584" cy="0"/>
            </a:xfrm>
            <a:prstGeom prst="straightConnector1">
              <a:avLst/>
            </a:prstGeom>
            <a:noFill/>
            <a:ln cap="flat" cmpd="sng" w="63500">
              <a:solidFill>
                <a:srgbClr val="000000"/>
              </a:solidFill>
              <a:prstDash val="solid"/>
              <a:round/>
              <a:headEnd len="sm" w="sm" type="none"/>
              <a:tailEnd len="sm" w="sm" type="none"/>
            </a:ln>
          </p:spPr>
        </p:cxnSp>
      </p:grpSp>
      <p:grpSp>
        <p:nvGrpSpPr>
          <p:cNvPr id="285" name="Google Shape;285;p20"/>
          <p:cNvGrpSpPr/>
          <p:nvPr/>
        </p:nvGrpSpPr>
        <p:grpSpPr>
          <a:xfrm>
            <a:off x="566954" y="2536270"/>
            <a:ext cx="11089050" cy="2554963"/>
            <a:chOff x="0" y="-38100"/>
            <a:chExt cx="2920573" cy="672912"/>
          </a:xfrm>
        </p:grpSpPr>
        <p:sp>
          <p:nvSpPr>
            <p:cNvPr id="286" name="Google Shape;286;p20"/>
            <p:cNvSpPr/>
            <p:nvPr/>
          </p:nvSpPr>
          <p:spPr>
            <a:xfrm>
              <a:off x="0" y="0"/>
              <a:ext cx="2920573" cy="634812"/>
            </a:xfrm>
            <a:custGeom>
              <a:rect b="b" l="l" r="r" t="t"/>
              <a:pathLst>
                <a:path extrusionOk="0" h="634812" w="2920573">
                  <a:moveTo>
                    <a:pt x="0" y="0"/>
                  </a:moveTo>
                  <a:lnTo>
                    <a:pt x="2920573" y="0"/>
                  </a:lnTo>
                  <a:lnTo>
                    <a:pt x="2920573" y="634812"/>
                  </a:lnTo>
                  <a:lnTo>
                    <a:pt x="0" y="634812"/>
                  </a:lnTo>
                  <a:close/>
                </a:path>
              </a:pathLst>
            </a:custGeom>
            <a:solidFill>
              <a:srgbClr val="000000"/>
            </a:solidFill>
            <a:ln>
              <a:noFill/>
            </a:ln>
          </p:spPr>
        </p:sp>
        <p:sp>
          <p:nvSpPr>
            <p:cNvPr id="287" name="Google Shape;287;p20"/>
            <p:cNvSpPr txBox="1"/>
            <p:nvPr/>
          </p:nvSpPr>
          <p:spPr>
            <a:xfrm>
              <a:off x="0" y="-38100"/>
              <a:ext cx="2920573" cy="6729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8" name="Google Shape;288;p20"/>
          <p:cNvSpPr/>
          <p:nvPr/>
        </p:nvSpPr>
        <p:spPr>
          <a:xfrm rot="2550627">
            <a:off x="9856666" y="75183"/>
            <a:ext cx="12935297" cy="11415400"/>
          </a:xfrm>
          <a:custGeom>
            <a:rect b="b" l="l" r="r" t="t"/>
            <a:pathLst>
              <a:path extrusionOk="0" h="11415400" w="12935297">
                <a:moveTo>
                  <a:pt x="0" y="0"/>
                </a:moveTo>
                <a:lnTo>
                  <a:pt x="12935298" y="0"/>
                </a:lnTo>
                <a:lnTo>
                  <a:pt x="12935298" y="11415400"/>
                </a:lnTo>
                <a:lnTo>
                  <a:pt x="0" y="11415400"/>
                </a:lnTo>
                <a:lnTo>
                  <a:pt x="0" y="0"/>
                </a:lnTo>
                <a:close/>
              </a:path>
            </a:pathLst>
          </a:custGeom>
          <a:blipFill rotWithShape="1">
            <a:blip r:embed="rId5">
              <a:alphaModFix/>
            </a:blip>
            <a:stretch>
              <a:fillRect b="0" l="0" r="0" t="0"/>
            </a:stretch>
          </a:blipFill>
          <a:ln>
            <a:noFill/>
          </a:ln>
        </p:spPr>
      </p:sp>
      <p:sp>
        <p:nvSpPr>
          <p:cNvPr id="289" name="Google Shape;289;p20"/>
          <p:cNvSpPr txBox="1"/>
          <p:nvPr/>
        </p:nvSpPr>
        <p:spPr>
          <a:xfrm>
            <a:off x="1028700" y="6469849"/>
            <a:ext cx="4194300" cy="29553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 libero suscipit scelerisque. Donec tristique neque nec neque tempus, a placerat lacus ultricies. Pellentesque in nibh vel ipsum posuere porttitor</a:t>
            </a:r>
            <a:r>
              <a:rPr lang="en-US" sz="2400">
                <a:latin typeface="Cagliostro"/>
                <a:ea typeface="Cagliostro"/>
                <a:cs typeface="Cagliostro"/>
                <a:sym typeface="Cagliostro"/>
              </a:rPr>
              <a:t>.</a:t>
            </a:r>
            <a:endParaRPr/>
          </a:p>
        </p:txBody>
      </p:sp>
      <p:sp>
        <p:nvSpPr>
          <p:cNvPr id="290" name="Google Shape;290;p20"/>
          <p:cNvSpPr txBox="1"/>
          <p:nvPr/>
        </p:nvSpPr>
        <p:spPr>
          <a:xfrm>
            <a:off x="8657652" y="485973"/>
            <a:ext cx="2331195"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000000"/>
                </a:solidFill>
                <a:latin typeface="Germania One"/>
                <a:ea typeface="Germania One"/>
                <a:cs typeface="Germania One"/>
                <a:sym typeface="Germania One"/>
              </a:rPr>
              <a:t>The Daily News</a:t>
            </a:r>
            <a:endParaRPr/>
          </a:p>
        </p:txBody>
      </p:sp>
      <p:sp>
        <p:nvSpPr>
          <p:cNvPr id="291" name="Google Shape;291;p20"/>
          <p:cNvSpPr txBox="1"/>
          <p:nvPr/>
        </p:nvSpPr>
        <p:spPr>
          <a:xfrm>
            <a:off x="963580" y="3044874"/>
            <a:ext cx="12298200" cy="16623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2000" u="none" cap="none" strike="noStrike">
                <a:solidFill>
                  <a:srgbClr val="D4B592"/>
                </a:solidFill>
                <a:latin typeface="Germania One"/>
                <a:ea typeface="Germania One"/>
                <a:cs typeface="Germania One"/>
                <a:sym typeface="Germania One"/>
              </a:rPr>
              <a:t>ANNOUNCEMENT</a:t>
            </a:r>
            <a:endParaRPr/>
          </a:p>
        </p:txBody>
      </p:sp>
      <p:sp>
        <p:nvSpPr>
          <p:cNvPr id="292" name="Google Shape;292;p20"/>
          <p:cNvSpPr txBox="1"/>
          <p:nvPr/>
        </p:nvSpPr>
        <p:spPr>
          <a:xfrm>
            <a:off x="566954" y="1577581"/>
            <a:ext cx="10612393" cy="781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000" u="none" cap="none" strike="noStrike">
                <a:solidFill>
                  <a:srgbClr val="000000"/>
                </a:solidFill>
                <a:latin typeface="Vast Shadow"/>
                <a:ea typeface="Vast Shadow"/>
                <a:cs typeface="Vast Shadow"/>
                <a:sym typeface="Vast Shadow"/>
              </a:rPr>
              <a:t>Echoes of the Past: Uncovering the Untold Stories of Yesteryears</a:t>
            </a:r>
            <a:endParaRPr/>
          </a:p>
        </p:txBody>
      </p:sp>
      <p:sp>
        <p:nvSpPr>
          <p:cNvPr id="293" name="Google Shape;293;p20"/>
          <p:cNvSpPr txBox="1"/>
          <p:nvPr/>
        </p:nvSpPr>
        <p:spPr>
          <a:xfrm>
            <a:off x="704882" y="5744783"/>
            <a:ext cx="4766079" cy="4000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000000"/>
                </a:solidFill>
                <a:latin typeface="Vast Shadow"/>
                <a:ea typeface="Vast Shadow"/>
                <a:cs typeface="Vast Shadow"/>
                <a:sym typeface="Vast Shadow"/>
              </a:rPr>
              <a:t>Announcement 1</a:t>
            </a:r>
            <a:endParaRPr/>
          </a:p>
        </p:txBody>
      </p:sp>
      <p:sp>
        <p:nvSpPr>
          <p:cNvPr id="294" name="Google Shape;294;p20"/>
          <p:cNvSpPr txBox="1"/>
          <p:nvPr/>
        </p:nvSpPr>
        <p:spPr>
          <a:xfrm>
            <a:off x="5968400" y="5744783"/>
            <a:ext cx="4766079" cy="4000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000000"/>
                </a:solidFill>
                <a:latin typeface="Vast Shadow"/>
                <a:ea typeface="Vast Shadow"/>
                <a:cs typeface="Vast Shadow"/>
                <a:sym typeface="Vast Shadow"/>
              </a:rPr>
              <a:t>Announcement 2</a:t>
            </a:r>
            <a:endParaRPr/>
          </a:p>
        </p:txBody>
      </p:sp>
      <p:sp>
        <p:nvSpPr>
          <p:cNvPr id="295" name="Google Shape;295;p20"/>
          <p:cNvSpPr txBox="1"/>
          <p:nvPr/>
        </p:nvSpPr>
        <p:spPr>
          <a:xfrm>
            <a:off x="6254234" y="6469849"/>
            <a:ext cx="4194300" cy="29553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 libero suscipit scelerisque. Donec tristique neque nec neque tempus, a placerat lacus ultricies. Pellentesque in nibh vel ipsum posuere porttitor</a:t>
            </a:r>
            <a:r>
              <a:rPr lang="en-US" sz="2400">
                <a:latin typeface="Cagliostro"/>
                <a:ea typeface="Cagliostro"/>
                <a:cs typeface="Cagliostro"/>
                <a:sym typeface="Cagliostro"/>
              </a:rPr>
              <a:t>.</a:t>
            </a:r>
            <a:endParaRPr/>
          </a:p>
        </p:txBody>
      </p:sp>
      <p:pic>
        <p:nvPicPr>
          <p:cNvPr id="296" name="Google Shape;296;p20"/>
          <p:cNvPicPr preferRelativeResize="0"/>
          <p:nvPr/>
        </p:nvPicPr>
        <p:blipFill>
          <a:blip r:embed="rId6">
            <a:alphaModFix/>
          </a:blip>
          <a:stretch>
            <a:fillRect/>
          </a:stretch>
        </p:blipFill>
        <p:spPr>
          <a:xfrm>
            <a:off x="9144000" y="1193784"/>
            <a:ext cx="9144000" cy="909321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3B1"/>
        </a:solidFill>
      </p:bgPr>
    </p:bg>
    <p:spTree>
      <p:nvGrpSpPr>
        <p:cNvPr id="300" name="Shape 300"/>
        <p:cNvGrpSpPr/>
        <p:nvPr/>
      </p:nvGrpSpPr>
      <p:grpSpPr>
        <a:xfrm>
          <a:off x="0" y="0"/>
          <a:ext cx="0" cy="0"/>
          <a:chOff x="0" y="0"/>
          <a:chExt cx="0" cy="0"/>
        </a:xfrm>
      </p:grpSpPr>
      <p:pic>
        <p:nvPicPr>
          <p:cNvPr id="301" name="Google Shape;301;p21"/>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302" name="Google Shape;302;p21"/>
          <p:cNvPicPr preferRelativeResize="0"/>
          <p:nvPr/>
        </p:nvPicPr>
        <p:blipFill>
          <a:blip r:embed="rId4">
            <a:alphaModFix/>
          </a:blip>
          <a:stretch>
            <a:fillRect/>
          </a:stretch>
        </p:blipFill>
        <p:spPr>
          <a:xfrm>
            <a:off x="0" y="1473424"/>
            <a:ext cx="18288000" cy="8813602"/>
          </a:xfrm>
          <a:prstGeom prst="rect">
            <a:avLst/>
          </a:prstGeom>
          <a:noFill/>
          <a:ln>
            <a:noFill/>
          </a:ln>
        </p:spPr>
      </p:pic>
      <p:sp>
        <p:nvSpPr>
          <p:cNvPr id="303" name="Google Shape;303;p21"/>
          <p:cNvSpPr/>
          <p:nvPr/>
        </p:nvSpPr>
        <p:spPr>
          <a:xfrm flipH="1">
            <a:off x="7299153" y="418863"/>
            <a:ext cx="1263249" cy="779267"/>
          </a:xfrm>
          <a:custGeom>
            <a:rect b="b" l="l" r="r" t="t"/>
            <a:pathLst>
              <a:path extrusionOk="0" h="779267" w="1263249">
                <a:moveTo>
                  <a:pt x="1263249" y="0"/>
                </a:moveTo>
                <a:lnTo>
                  <a:pt x="0" y="0"/>
                </a:lnTo>
                <a:lnTo>
                  <a:pt x="0" y="779267"/>
                </a:lnTo>
                <a:lnTo>
                  <a:pt x="1263249" y="779267"/>
                </a:lnTo>
                <a:lnTo>
                  <a:pt x="1263249" y="0"/>
                </a:lnTo>
                <a:close/>
              </a:path>
            </a:pathLst>
          </a:custGeom>
          <a:blipFill rotWithShape="1">
            <a:blip r:embed="rId5">
              <a:alphaModFix/>
            </a:blip>
            <a:stretch>
              <a:fillRect b="0" l="0" r="0" t="0"/>
            </a:stretch>
          </a:blipFill>
          <a:ln>
            <a:noFill/>
          </a:ln>
        </p:spPr>
      </p:sp>
      <p:grpSp>
        <p:nvGrpSpPr>
          <p:cNvPr id="304" name="Google Shape;304;p21"/>
          <p:cNvGrpSpPr/>
          <p:nvPr/>
        </p:nvGrpSpPr>
        <p:grpSpPr>
          <a:xfrm>
            <a:off x="566954" y="698514"/>
            <a:ext cx="17158081" cy="166529"/>
            <a:chOff x="0" y="31750"/>
            <a:chExt cx="22877441" cy="222038"/>
          </a:xfrm>
        </p:grpSpPr>
        <p:cxnSp>
          <p:nvCxnSpPr>
            <p:cNvPr id="305" name="Google Shape;305;p21"/>
            <p:cNvCxnSpPr/>
            <p:nvPr/>
          </p:nvCxnSpPr>
          <p:spPr>
            <a:xfrm>
              <a:off x="0"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306" name="Google Shape;306;p21"/>
            <p:cNvCxnSpPr/>
            <p:nvPr/>
          </p:nvCxnSpPr>
          <p:spPr>
            <a:xfrm>
              <a:off x="0" y="31750"/>
              <a:ext cx="8727584" cy="0"/>
            </a:xfrm>
            <a:prstGeom prst="straightConnector1">
              <a:avLst/>
            </a:prstGeom>
            <a:noFill/>
            <a:ln cap="flat" cmpd="sng" w="63500">
              <a:solidFill>
                <a:srgbClr val="000000"/>
              </a:solidFill>
              <a:prstDash val="solid"/>
              <a:round/>
              <a:headEnd len="sm" w="sm" type="none"/>
              <a:tailEnd len="sm" w="sm" type="none"/>
            </a:ln>
          </p:spPr>
        </p:cxnSp>
        <p:cxnSp>
          <p:nvCxnSpPr>
            <p:cNvPr id="307" name="Google Shape;307;p21"/>
            <p:cNvCxnSpPr/>
            <p:nvPr/>
          </p:nvCxnSpPr>
          <p:spPr>
            <a:xfrm>
              <a:off x="14149857" y="253788"/>
              <a:ext cx="8727584" cy="0"/>
            </a:xfrm>
            <a:prstGeom prst="straightConnector1">
              <a:avLst/>
            </a:prstGeom>
            <a:noFill/>
            <a:ln cap="flat" cmpd="sng" w="63500">
              <a:solidFill>
                <a:srgbClr val="000000"/>
              </a:solidFill>
              <a:prstDash val="solid"/>
              <a:round/>
              <a:headEnd len="sm" w="sm" type="none"/>
              <a:tailEnd len="sm" w="sm" type="none"/>
            </a:ln>
          </p:spPr>
        </p:cxnSp>
        <p:cxnSp>
          <p:nvCxnSpPr>
            <p:cNvPr id="308" name="Google Shape;308;p21"/>
            <p:cNvCxnSpPr/>
            <p:nvPr/>
          </p:nvCxnSpPr>
          <p:spPr>
            <a:xfrm>
              <a:off x="14149857" y="31750"/>
              <a:ext cx="8727584" cy="0"/>
            </a:xfrm>
            <a:prstGeom prst="straightConnector1">
              <a:avLst/>
            </a:prstGeom>
            <a:noFill/>
            <a:ln cap="flat" cmpd="sng" w="63500">
              <a:solidFill>
                <a:srgbClr val="000000"/>
              </a:solidFill>
              <a:prstDash val="solid"/>
              <a:round/>
              <a:headEnd len="sm" w="sm" type="none"/>
              <a:tailEnd len="sm" w="sm" type="none"/>
            </a:ln>
          </p:spPr>
        </p:cxnSp>
      </p:grpSp>
      <p:sp>
        <p:nvSpPr>
          <p:cNvPr id="309" name="Google Shape;309;p21"/>
          <p:cNvSpPr txBox="1"/>
          <p:nvPr/>
        </p:nvSpPr>
        <p:spPr>
          <a:xfrm>
            <a:off x="8657652" y="485973"/>
            <a:ext cx="2331195"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000000"/>
                </a:solidFill>
                <a:latin typeface="Germania One"/>
                <a:ea typeface="Germania One"/>
                <a:cs typeface="Germania One"/>
                <a:sym typeface="Germania One"/>
              </a:rPr>
              <a:t>The Daily News</a:t>
            </a:r>
            <a:endParaRPr/>
          </a:p>
        </p:txBody>
      </p:sp>
      <p:pic>
        <p:nvPicPr>
          <p:cNvPr id="310" name="Google Shape;310;p21"/>
          <p:cNvPicPr preferRelativeResize="0"/>
          <p:nvPr/>
        </p:nvPicPr>
        <p:blipFill>
          <a:blip r:embed="rId6">
            <a:alphaModFix/>
          </a:blip>
          <a:stretch>
            <a:fillRect/>
          </a:stretch>
        </p:blipFill>
        <p:spPr>
          <a:xfrm>
            <a:off x="0" y="4509518"/>
            <a:ext cx="18288000" cy="2741414"/>
          </a:xfrm>
          <a:prstGeom prst="rect">
            <a:avLst/>
          </a:prstGeom>
          <a:noFill/>
          <a:ln>
            <a:noFill/>
          </a:ln>
        </p:spPr>
      </p:pic>
      <p:sp>
        <p:nvSpPr>
          <p:cNvPr id="311" name="Google Shape;311;p21"/>
          <p:cNvSpPr txBox="1"/>
          <p:nvPr/>
        </p:nvSpPr>
        <p:spPr>
          <a:xfrm>
            <a:off x="566954" y="5566024"/>
            <a:ext cx="17158200" cy="11082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Cagliostro"/>
                <a:ea typeface="Cagliostro"/>
                <a:cs typeface="Cagliostro"/>
                <a:sym typeface="Cagliostro"/>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Lorem ipsum dolor sit amet, consectetur adipiscing elit. Etiam tincidunt arcu id libero suscipit scelerisque. </a:t>
            </a:r>
            <a:endParaRPr/>
          </a:p>
        </p:txBody>
      </p:sp>
      <p:sp>
        <p:nvSpPr>
          <p:cNvPr id="312" name="Google Shape;312;p21"/>
          <p:cNvSpPr txBox="1"/>
          <p:nvPr/>
        </p:nvSpPr>
        <p:spPr>
          <a:xfrm>
            <a:off x="4395373" y="4933448"/>
            <a:ext cx="108558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000000"/>
                </a:solidFill>
                <a:latin typeface="Vast Shadow"/>
                <a:ea typeface="Vast Shadow"/>
                <a:cs typeface="Vast Shadow"/>
                <a:sym typeface="Vast Shadow"/>
              </a:rPr>
              <a:t>A picture worth a thousand words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