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Arim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Arimo-bold.fntdata"/><Relationship Id="rId10" Type="http://schemas.openxmlformats.org/officeDocument/2006/relationships/slide" Target="slides/slide5.xml"/><Relationship Id="rId21" Type="http://schemas.openxmlformats.org/officeDocument/2006/relationships/font" Target="fonts/Arimo-regular.fntdata"/><Relationship Id="rId13" Type="http://schemas.openxmlformats.org/officeDocument/2006/relationships/slide" Target="slides/slide8.xml"/><Relationship Id="rId24" Type="http://schemas.openxmlformats.org/officeDocument/2006/relationships/font" Target="fonts/Arimo-boldItalic.fntdata"/><Relationship Id="rId12" Type="http://schemas.openxmlformats.org/officeDocument/2006/relationships/slide" Target="slides/slide7.xml"/><Relationship Id="rId23" Type="http://schemas.openxmlformats.org/officeDocument/2006/relationships/font" Target="fonts/Arim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8.png"/><Relationship Id="rId10" Type="http://schemas.openxmlformats.org/officeDocument/2006/relationships/image" Target="../media/image14.png"/><Relationship Id="rId9"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16.png"/><Relationship Id="rId7" Type="http://schemas.openxmlformats.org/officeDocument/2006/relationships/image" Target="../media/image25.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95250"/>
            <a:ext cx="18288000" cy="10287000"/>
          </a:xfrm>
          <a:prstGeom prst="rect">
            <a:avLst/>
          </a:prstGeom>
          <a:noFill/>
          <a:ln>
            <a:noFill/>
          </a:ln>
        </p:spPr>
      </p:pic>
      <p:grpSp>
        <p:nvGrpSpPr>
          <p:cNvPr id="85" name="Google Shape;85;p13"/>
          <p:cNvGrpSpPr/>
          <p:nvPr/>
        </p:nvGrpSpPr>
        <p:grpSpPr>
          <a:xfrm>
            <a:off x="0" y="856580"/>
            <a:ext cx="18288000" cy="2390123"/>
            <a:chOff x="0" y="-66675"/>
            <a:chExt cx="5964118" cy="779472"/>
          </a:xfrm>
        </p:grpSpPr>
        <p:sp>
          <p:nvSpPr>
            <p:cNvPr id="86" name="Google Shape;86;p13"/>
            <p:cNvSpPr/>
            <p:nvPr/>
          </p:nvSpPr>
          <p:spPr>
            <a:xfrm>
              <a:off x="0" y="0"/>
              <a:ext cx="5964118" cy="712797"/>
            </a:xfrm>
            <a:custGeom>
              <a:rect b="b" l="l" r="r" t="t"/>
              <a:pathLst>
                <a:path extrusionOk="0" h="712797" w="5964118">
                  <a:moveTo>
                    <a:pt x="0" y="0"/>
                  </a:moveTo>
                  <a:lnTo>
                    <a:pt x="5964118" y="0"/>
                  </a:lnTo>
                  <a:lnTo>
                    <a:pt x="5964118" y="712797"/>
                  </a:lnTo>
                  <a:lnTo>
                    <a:pt x="0" y="712797"/>
                  </a:lnTo>
                  <a:close/>
                </a:path>
              </a:pathLst>
            </a:custGeom>
            <a:solidFill>
              <a:srgbClr val="235954"/>
            </a:solidFill>
            <a:ln>
              <a:noFill/>
            </a:ln>
          </p:spPr>
        </p:sp>
        <p:sp>
          <p:nvSpPr>
            <p:cNvPr id="87" name="Google Shape;87;p13"/>
            <p:cNvSpPr txBox="1"/>
            <p:nvPr/>
          </p:nvSpPr>
          <p:spPr>
            <a:xfrm>
              <a:off x="0" y="-66675"/>
              <a:ext cx="5964118" cy="779472"/>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txBox="1"/>
          <p:nvPr/>
        </p:nvSpPr>
        <p:spPr>
          <a:xfrm>
            <a:off x="427512" y="1070553"/>
            <a:ext cx="17433000" cy="21087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13699" u="none" cap="none" strike="noStrike">
                <a:solidFill>
                  <a:srgbClr val="F0F0EA"/>
                </a:solidFill>
                <a:latin typeface="Bebas Neue"/>
                <a:ea typeface="Bebas Neue"/>
                <a:cs typeface="Bebas Neue"/>
                <a:sym typeface="Bebas Neue"/>
              </a:rPr>
              <a:t>WORLD SPORTS JOURNALISTS DAY</a:t>
            </a:r>
            <a:endParaRPr/>
          </a:p>
        </p:txBody>
      </p:sp>
      <p:sp>
        <p:nvSpPr>
          <p:cNvPr id="89" name="Google Shape;89;p13"/>
          <p:cNvSpPr txBox="1"/>
          <p:nvPr/>
        </p:nvSpPr>
        <p:spPr>
          <a:xfrm>
            <a:off x="427560" y="397040"/>
            <a:ext cx="3508399"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0F0EA"/>
                </a:solidFill>
                <a:latin typeface="Arimo"/>
                <a:ea typeface="Arimo"/>
                <a:cs typeface="Arimo"/>
                <a:sym typeface="Arimo"/>
              </a:rPr>
              <a:t>Sports News Daily</a:t>
            </a:r>
            <a:endParaRPr/>
          </a:p>
        </p:txBody>
      </p:sp>
      <p:sp>
        <p:nvSpPr>
          <p:cNvPr id="90" name="Google Shape;90;p13"/>
          <p:cNvSpPr txBox="1"/>
          <p:nvPr/>
        </p:nvSpPr>
        <p:spPr>
          <a:xfrm>
            <a:off x="7389837" y="437963"/>
            <a:ext cx="3508399" cy="4318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0F0EA"/>
                </a:solidFill>
                <a:latin typeface="Arimo"/>
                <a:ea typeface="Arimo"/>
                <a:cs typeface="Arimo"/>
                <a:sym typeface="Arimo"/>
              </a:rPr>
              <a:t>World Cup</a:t>
            </a:r>
            <a:endParaRPr/>
          </a:p>
        </p:txBody>
      </p:sp>
      <p:sp>
        <p:nvSpPr>
          <p:cNvPr id="91" name="Google Shape;91;p13"/>
          <p:cNvSpPr txBox="1"/>
          <p:nvPr/>
        </p:nvSpPr>
        <p:spPr>
          <a:xfrm>
            <a:off x="12209310" y="397040"/>
            <a:ext cx="5651154" cy="4318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US" sz="2499" u="none" cap="none" strike="noStrike">
                <a:solidFill>
                  <a:srgbClr val="F0F0EA"/>
                </a:solidFill>
                <a:latin typeface="Arimo"/>
                <a:ea typeface="Arimo"/>
                <a:cs typeface="Arimo"/>
                <a:sym typeface="Arimo"/>
              </a:rPr>
              <a:t>Friday, September 11, 2035</a:t>
            </a:r>
            <a:endParaRPr/>
          </a:p>
        </p:txBody>
      </p:sp>
      <p:cxnSp>
        <p:nvCxnSpPr>
          <p:cNvPr id="92" name="Google Shape;92;p13"/>
          <p:cNvCxnSpPr/>
          <p:nvPr/>
        </p:nvCxnSpPr>
        <p:spPr>
          <a:xfrm>
            <a:off x="427536" y="1197353"/>
            <a:ext cx="17432929" cy="20461"/>
          </a:xfrm>
          <a:prstGeom prst="straightConnector1">
            <a:avLst/>
          </a:prstGeom>
          <a:noFill/>
          <a:ln cap="flat" cmpd="sng" w="28575">
            <a:solidFill>
              <a:srgbClr val="F0F0EA"/>
            </a:solidFill>
            <a:prstDash val="solid"/>
            <a:round/>
            <a:headEnd len="sm" w="sm" type="none"/>
            <a:tailEnd len="sm" w="sm" type="none"/>
          </a:ln>
        </p:spPr>
      </p:cxnSp>
      <p:cxnSp>
        <p:nvCxnSpPr>
          <p:cNvPr id="93" name="Google Shape;93;p13"/>
          <p:cNvCxnSpPr/>
          <p:nvPr/>
        </p:nvCxnSpPr>
        <p:spPr>
          <a:xfrm>
            <a:off x="427577" y="3088828"/>
            <a:ext cx="17432929" cy="20461"/>
          </a:xfrm>
          <a:prstGeom prst="straightConnector1">
            <a:avLst/>
          </a:prstGeom>
          <a:noFill/>
          <a:ln cap="flat" cmpd="sng" w="28575">
            <a:solidFill>
              <a:srgbClr val="F0F0EA"/>
            </a:solidFill>
            <a:prstDash val="solid"/>
            <a:round/>
            <a:headEnd len="sm" w="sm" type="none"/>
            <a:tailEnd len="sm" w="sm" type="none"/>
          </a:ln>
        </p:spPr>
      </p:cxnSp>
      <p:pic>
        <p:nvPicPr>
          <p:cNvPr id="94" name="Google Shape;94;p13"/>
          <p:cNvPicPr preferRelativeResize="0"/>
          <p:nvPr/>
        </p:nvPicPr>
        <p:blipFill rotWithShape="1">
          <a:blip r:embed="rId4">
            <a:alphaModFix/>
          </a:blip>
          <a:srcRect b="901" l="19646" r="25750" t="0"/>
          <a:stretch/>
        </p:blipFill>
        <p:spPr>
          <a:xfrm>
            <a:off x="5245250" y="2036750"/>
            <a:ext cx="8153498" cy="8345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42" name="Shape 242"/>
        <p:cNvGrpSpPr/>
        <p:nvPr/>
      </p:nvGrpSpPr>
      <p:grpSpPr>
        <a:xfrm>
          <a:off x="0" y="0"/>
          <a:ext cx="0" cy="0"/>
          <a:chOff x="0" y="0"/>
          <a:chExt cx="0" cy="0"/>
        </a:xfrm>
      </p:grpSpPr>
      <p:grpSp>
        <p:nvGrpSpPr>
          <p:cNvPr id="243" name="Google Shape;243;p22"/>
          <p:cNvGrpSpPr/>
          <p:nvPr/>
        </p:nvGrpSpPr>
        <p:grpSpPr>
          <a:xfrm>
            <a:off x="10446441" y="-253157"/>
            <a:ext cx="7841559" cy="10540157"/>
            <a:chOff x="0" y="-66675"/>
            <a:chExt cx="2065267" cy="2776008"/>
          </a:xfrm>
        </p:grpSpPr>
        <p:sp>
          <p:nvSpPr>
            <p:cNvPr id="244" name="Google Shape;244;p22"/>
            <p:cNvSpPr/>
            <p:nvPr/>
          </p:nvSpPr>
          <p:spPr>
            <a:xfrm>
              <a:off x="0" y="0"/>
              <a:ext cx="2065267" cy="2709333"/>
            </a:xfrm>
            <a:custGeom>
              <a:rect b="b" l="l" r="r" t="t"/>
              <a:pathLst>
                <a:path extrusionOk="0" h="2709333" w="2065267">
                  <a:moveTo>
                    <a:pt x="0" y="0"/>
                  </a:moveTo>
                  <a:lnTo>
                    <a:pt x="2065267" y="0"/>
                  </a:lnTo>
                  <a:lnTo>
                    <a:pt x="2065267" y="2709333"/>
                  </a:lnTo>
                  <a:lnTo>
                    <a:pt x="0" y="2709333"/>
                  </a:lnTo>
                  <a:close/>
                </a:path>
              </a:pathLst>
            </a:custGeom>
            <a:solidFill>
              <a:srgbClr val="235954"/>
            </a:solidFill>
            <a:ln>
              <a:noFill/>
            </a:ln>
          </p:spPr>
        </p:sp>
        <p:sp>
          <p:nvSpPr>
            <p:cNvPr id="245" name="Google Shape;245;p22"/>
            <p:cNvSpPr txBox="1"/>
            <p:nvPr/>
          </p:nvSpPr>
          <p:spPr>
            <a:xfrm>
              <a:off x="0" y="-66675"/>
              <a:ext cx="2065267"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22"/>
          <p:cNvSpPr/>
          <p:nvPr/>
        </p:nvSpPr>
        <p:spPr>
          <a:xfrm>
            <a:off x="8154624" y="0"/>
            <a:ext cx="10133376" cy="10287000"/>
          </a:xfrm>
          <a:custGeom>
            <a:rect b="b" l="l" r="r" t="t"/>
            <a:pathLst>
              <a:path extrusionOk="0" h="10287000" w="10133376">
                <a:moveTo>
                  <a:pt x="0" y="0"/>
                </a:moveTo>
                <a:lnTo>
                  <a:pt x="10133376" y="0"/>
                </a:lnTo>
                <a:lnTo>
                  <a:pt x="10133376" y="10287000"/>
                </a:lnTo>
                <a:lnTo>
                  <a:pt x="0" y="10287000"/>
                </a:lnTo>
                <a:lnTo>
                  <a:pt x="0" y="0"/>
                </a:lnTo>
                <a:close/>
              </a:path>
            </a:pathLst>
          </a:custGeom>
          <a:blipFill rotWithShape="1">
            <a:blip r:embed="rId3">
              <a:alphaModFix/>
            </a:blip>
            <a:stretch>
              <a:fillRect b="-76235" l="-1699" r="-16021" t="-11939"/>
            </a:stretch>
          </a:blipFill>
          <a:ln>
            <a:noFill/>
          </a:ln>
        </p:spPr>
      </p:sp>
      <p:sp>
        <p:nvSpPr>
          <p:cNvPr id="247" name="Google Shape;247;p22"/>
          <p:cNvSpPr txBox="1"/>
          <p:nvPr/>
        </p:nvSpPr>
        <p:spPr>
          <a:xfrm>
            <a:off x="1028700" y="1330955"/>
            <a:ext cx="7806300" cy="67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“THIS IS A QUOTE,</a:t>
            </a:r>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WORDS FULL OF</a:t>
            </a:r>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WISDOM THAT</a:t>
            </a:r>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SOMEONE IMPORTANT SAID</a:t>
            </a:r>
            <a:endParaRPr sz="5499">
              <a:latin typeface="Arimo"/>
              <a:ea typeface="Arimo"/>
              <a:cs typeface="Arimo"/>
              <a:sym typeface="Arimo"/>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AND CAN MAKE</a:t>
            </a:r>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THE READER</a:t>
            </a:r>
            <a:endParaRPr/>
          </a:p>
          <a:p>
            <a:pPr indent="0" lvl="0" marL="0" marR="0" rtl="0" algn="l">
              <a:lnSpc>
                <a:spcPct val="100000"/>
              </a:lnSpc>
              <a:spcBef>
                <a:spcPts val="0"/>
              </a:spcBef>
              <a:spcAft>
                <a:spcPts val="0"/>
              </a:spcAft>
              <a:buNone/>
            </a:pPr>
            <a:r>
              <a:rPr b="0" i="0" lang="en-US" sz="5499" u="none" cap="none" strike="noStrike">
                <a:solidFill>
                  <a:srgbClr val="000000"/>
                </a:solidFill>
                <a:latin typeface="Arimo"/>
                <a:ea typeface="Arimo"/>
                <a:cs typeface="Arimo"/>
                <a:sym typeface="Arimo"/>
              </a:rPr>
              <a:t>GET INSPIRED.”</a:t>
            </a:r>
            <a:endParaRPr/>
          </a:p>
        </p:txBody>
      </p:sp>
      <p:sp>
        <p:nvSpPr>
          <p:cNvPr id="248" name="Google Shape;248;p22"/>
          <p:cNvSpPr txBox="1"/>
          <p:nvPr/>
        </p:nvSpPr>
        <p:spPr>
          <a:xfrm>
            <a:off x="1028700" y="8822496"/>
            <a:ext cx="4879308" cy="693420"/>
          </a:xfrm>
          <a:prstGeom prst="rect">
            <a:avLst/>
          </a:prstGeom>
          <a:noFill/>
          <a:ln>
            <a:noFill/>
          </a:ln>
        </p:spPr>
        <p:txBody>
          <a:bodyPr anchorCtr="0" anchor="t" bIns="0" lIns="0" spcFirstLastPara="1" rIns="0" wrap="square" tIns="0">
            <a:spAutoFit/>
          </a:bodyPr>
          <a:lstStyle/>
          <a:p>
            <a:pPr indent="0" lvl="0" marL="0" marR="0" rtl="0" algn="l">
              <a:lnSpc>
                <a:spcPct val="79000"/>
              </a:lnSpc>
              <a:spcBef>
                <a:spcPts val="0"/>
              </a:spcBef>
              <a:spcAft>
                <a:spcPts val="0"/>
              </a:spcAft>
              <a:buNone/>
            </a:pPr>
            <a:r>
              <a:rPr b="1" i="0" lang="en-US" sz="6000" u="none" cap="none" strike="noStrike">
                <a:solidFill>
                  <a:srgbClr val="235954"/>
                </a:solidFill>
                <a:latin typeface="Bebas Neue"/>
                <a:ea typeface="Bebas Neue"/>
                <a:cs typeface="Bebas Neue"/>
                <a:sym typeface="Bebas Neue"/>
              </a:rPr>
              <a:t>SOMEONE FAMOUS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252" name="Shape 252"/>
        <p:cNvGrpSpPr/>
        <p:nvPr/>
      </p:nvGrpSpPr>
      <p:grpSpPr>
        <a:xfrm>
          <a:off x="0" y="0"/>
          <a:ext cx="0" cy="0"/>
          <a:chOff x="0" y="0"/>
          <a:chExt cx="0" cy="0"/>
        </a:xfrm>
      </p:grpSpPr>
      <p:sp>
        <p:nvSpPr>
          <p:cNvPr id="253" name="Google Shape;253;p23"/>
          <p:cNvSpPr/>
          <p:nvPr/>
        </p:nvSpPr>
        <p:spPr>
          <a:xfrm>
            <a:off x="5135627" y="3206443"/>
            <a:ext cx="3663350" cy="2749242"/>
          </a:xfrm>
          <a:prstGeom prst="rect">
            <a:avLst/>
          </a:prstGeom>
          <a:solidFill>
            <a:srgbClr val="2359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txBox="1"/>
          <p:nvPr/>
        </p:nvSpPr>
        <p:spPr>
          <a:xfrm>
            <a:off x="790723" y="6414427"/>
            <a:ext cx="3663350" cy="3397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 u="none" cap="none" strike="noStrike">
                <a:solidFill>
                  <a:srgbClr val="F0F0EA"/>
                </a:solidFill>
                <a:latin typeface="Arimo"/>
                <a:ea typeface="Arimo"/>
                <a:cs typeface="Arimo"/>
                <a:sym typeface="Arimo"/>
              </a:rPr>
              <a:t>Journalist 1</a:t>
            </a:r>
            <a:endParaRPr/>
          </a:p>
        </p:txBody>
      </p:sp>
      <p:sp>
        <p:nvSpPr>
          <p:cNvPr id="255" name="Google Shape;255;p23"/>
          <p:cNvSpPr txBox="1"/>
          <p:nvPr/>
        </p:nvSpPr>
        <p:spPr>
          <a:xfrm>
            <a:off x="790723" y="6921733"/>
            <a:ext cx="3663300" cy="228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a:t>
            </a:r>
            <a:r>
              <a:rPr lang="en-US" sz="2200">
                <a:solidFill>
                  <a:srgbClr val="F0F0EA"/>
                </a:solidFill>
                <a:latin typeface="Arimo"/>
                <a:ea typeface="Arimo"/>
                <a:cs typeface="Arimo"/>
                <a:sym typeface="Arimo"/>
              </a:rPr>
              <a:t>.</a:t>
            </a:r>
            <a:endParaRPr/>
          </a:p>
        </p:txBody>
      </p:sp>
      <p:sp>
        <p:nvSpPr>
          <p:cNvPr id="256" name="Google Shape;256;p23"/>
          <p:cNvSpPr txBox="1"/>
          <p:nvPr/>
        </p:nvSpPr>
        <p:spPr>
          <a:xfrm>
            <a:off x="5135627" y="6414427"/>
            <a:ext cx="3663350" cy="3397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 u="none" cap="none" strike="noStrike">
                <a:solidFill>
                  <a:srgbClr val="F0F0EA"/>
                </a:solidFill>
                <a:latin typeface="Arimo"/>
                <a:ea typeface="Arimo"/>
                <a:cs typeface="Arimo"/>
                <a:sym typeface="Arimo"/>
              </a:rPr>
              <a:t>Journalist 2</a:t>
            </a:r>
            <a:endParaRPr/>
          </a:p>
        </p:txBody>
      </p:sp>
      <p:sp>
        <p:nvSpPr>
          <p:cNvPr id="257" name="Google Shape;257;p23"/>
          <p:cNvSpPr txBox="1"/>
          <p:nvPr/>
        </p:nvSpPr>
        <p:spPr>
          <a:xfrm>
            <a:off x="5135627" y="6921733"/>
            <a:ext cx="3663300" cy="228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a:t>
            </a:r>
            <a:r>
              <a:rPr lang="en-US" sz="2200">
                <a:solidFill>
                  <a:srgbClr val="F0F0EA"/>
                </a:solidFill>
                <a:latin typeface="Arimo"/>
                <a:ea typeface="Arimo"/>
                <a:cs typeface="Arimo"/>
                <a:sym typeface="Arimo"/>
              </a:rPr>
              <a:t>.</a:t>
            </a:r>
            <a:endParaRPr/>
          </a:p>
        </p:txBody>
      </p:sp>
      <p:sp>
        <p:nvSpPr>
          <p:cNvPr id="258" name="Google Shape;258;p23"/>
          <p:cNvSpPr txBox="1"/>
          <p:nvPr/>
        </p:nvSpPr>
        <p:spPr>
          <a:xfrm>
            <a:off x="9484777" y="6414427"/>
            <a:ext cx="3663350" cy="3397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 u="none" cap="none" strike="noStrike">
                <a:solidFill>
                  <a:srgbClr val="F0F0EA"/>
                </a:solidFill>
                <a:latin typeface="Arimo"/>
                <a:ea typeface="Arimo"/>
                <a:cs typeface="Arimo"/>
                <a:sym typeface="Arimo"/>
              </a:rPr>
              <a:t>Journalist 3</a:t>
            </a:r>
            <a:endParaRPr/>
          </a:p>
        </p:txBody>
      </p:sp>
      <p:sp>
        <p:nvSpPr>
          <p:cNvPr id="259" name="Google Shape;259;p23"/>
          <p:cNvSpPr txBox="1"/>
          <p:nvPr/>
        </p:nvSpPr>
        <p:spPr>
          <a:xfrm>
            <a:off x="9484777" y="6921733"/>
            <a:ext cx="3663300" cy="228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a:t>
            </a:r>
            <a:r>
              <a:rPr lang="en-US" sz="2200">
                <a:solidFill>
                  <a:srgbClr val="F0F0EA"/>
                </a:solidFill>
                <a:latin typeface="Arimo"/>
                <a:ea typeface="Arimo"/>
                <a:cs typeface="Arimo"/>
                <a:sym typeface="Arimo"/>
              </a:rPr>
              <a:t>.</a:t>
            </a:r>
            <a:endParaRPr/>
          </a:p>
        </p:txBody>
      </p:sp>
      <p:sp>
        <p:nvSpPr>
          <p:cNvPr id="260" name="Google Shape;260;p23"/>
          <p:cNvSpPr txBox="1"/>
          <p:nvPr/>
        </p:nvSpPr>
        <p:spPr>
          <a:xfrm>
            <a:off x="13833927" y="6414427"/>
            <a:ext cx="3663350" cy="3397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 u="none" cap="none" strike="noStrike">
                <a:solidFill>
                  <a:srgbClr val="F0F0EA"/>
                </a:solidFill>
                <a:latin typeface="Arimo"/>
                <a:ea typeface="Arimo"/>
                <a:cs typeface="Arimo"/>
                <a:sym typeface="Arimo"/>
              </a:rPr>
              <a:t>Journalist 4</a:t>
            </a:r>
            <a:endParaRPr/>
          </a:p>
        </p:txBody>
      </p:sp>
      <p:sp>
        <p:nvSpPr>
          <p:cNvPr id="261" name="Google Shape;261;p23"/>
          <p:cNvSpPr txBox="1"/>
          <p:nvPr/>
        </p:nvSpPr>
        <p:spPr>
          <a:xfrm>
            <a:off x="13833927" y="6921733"/>
            <a:ext cx="3663300" cy="228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a:t>
            </a:r>
            <a:r>
              <a:rPr lang="en-US" sz="2200">
                <a:solidFill>
                  <a:srgbClr val="F0F0EA"/>
                </a:solidFill>
                <a:latin typeface="Arimo"/>
                <a:ea typeface="Arimo"/>
                <a:cs typeface="Arimo"/>
                <a:sym typeface="Arimo"/>
              </a:rPr>
              <a:t>.</a:t>
            </a:r>
            <a:endParaRPr/>
          </a:p>
        </p:txBody>
      </p:sp>
      <p:sp>
        <p:nvSpPr>
          <p:cNvPr id="262" name="Google Shape;262;p23"/>
          <p:cNvSpPr txBox="1"/>
          <p:nvPr/>
        </p:nvSpPr>
        <p:spPr>
          <a:xfrm>
            <a:off x="1079492" y="620570"/>
            <a:ext cx="16128900" cy="21087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13699" u="none" cap="none" strike="noStrike">
                <a:solidFill>
                  <a:srgbClr val="F0F0EA"/>
                </a:solidFill>
                <a:latin typeface="Bebas Neue"/>
                <a:ea typeface="Bebas Neue"/>
                <a:cs typeface="Bebas Neue"/>
                <a:sym typeface="Bebas Neue"/>
              </a:rPr>
              <a:t>TOP 4 SPORTS JOURNALISTS</a:t>
            </a:r>
            <a:endParaRPr/>
          </a:p>
        </p:txBody>
      </p:sp>
      <p:cxnSp>
        <p:nvCxnSpPr>
          <p:cNvPr id="263" name="Google Shape;263;p23"/>
          <p:cNvCxnSpPr/>
          <p:nvPr/>
        </p:nvCxnSpPr>
        <p:spPr>
          <a:xfrm>
            <a:off x="427515" y="739890"/>
            <a:ext cx="17432929" cy="20461"/>
          </a:xfrm>
          <a:prstGeom prst="straightConnector1">
            <a:avLst/>
          </a:prstGeom>
          <a:noFill/>
          <a:ln cap="flat" cmpd="sng" w="28575">
            <a:solidFill>
              <a:srgbClr val="F0F0EA"/>
            </a:solidFill>
            <a:prstDash val="solid"/>
            <a:round/>
            <a:headEnd len="sm" w="sm" type="none"/>
            <a:tailEnd len="sm" w="sm" type="none"/>
          </a:ln>
        </p:spPr>
      </p:cxnSp>
      <p:cxnSp>
        <p:nvCxnSpPr>
          <p:cNvPr id="264" name="Google Shape;264;p23"/>
          <p:cNvCxnSpPr/>
          <p:nvPr/>
        </p:nvCxnSpPr>
        <p:spPr>
          <a:xfrm>
            <a:off x="427556" y="2631366"/>
            <a:ext cx="17432929" cy="20461"/>
          </a:xfrm>
          <a:prstGeom prst="straightConnector1">
            <a:avLst/>
          </a:prstGeom>
          <a:noFill/>
          <a:ln cap="flat" cmpd="sng" w="28575">
            <a:solidFill>
              <a:srgbClr val="F0F0EA"/>
            </a:solidFill>
            <a:prstDash val="solid"/>
            <a:round/>
            <a:headEnd len="sm" w="sm" type="none"/>
            <a:tailEnd len="sm" w="sm" type="none"/>
          </a:ln>
        </p:spPr>
      </p:cxnSp>
      <p:pic>
        <p:nvPicPr>
          <p:cNvPr id="265" name="Google Shape;265;p23"/>
          <p:cNvPicPr preferRelativeResize="0"/>
          <p:nvPr/>
        </p:nvPicPr>
        <p:blipFill>
          <a:blip r:embed="rId3">
            <a:alphaModFix/>
          </a:blip>
          <a:stretch>
            <a:fillRect/>
          </a:stretch>
        </p:blipFill>
        <p:spPr>
          <a:xfrm>
            <a:off x="786475" y="3277863"/>
            <a:ext cx="3663350" cy="2750675"/>
          </a:xfrm>
          <a:prstGeom prst="rect">
            <a:avLst/>
          </a:prstGeom>
          <a:noFill/>
          <a:ln>
            <a:noFill/>
          </a:ln>
        </p:spPr>
      </p:pic>
      <p:pic>
        <p:nvPicPr>
          <p:cNvPr id="266" name="Google Shape;266;p23"/>
          <p:cNvPicPr preferRelativeResize="0"/>
          <p:nvPr/>
        </p:nvPicPr>
        <p:blipFill>
          <a:blip r:embed="rId4">
            <a:alphaModFix/>
          </a:blip>
          <a:stretch>
            <a:fillRect/>
          </a:stretch>
        </p:blipFill>
        <p:spPr>
          <a:xfrm>
            <a:off x="5135663" y="3277875"/>
            <a:ext cx="3663308" cy="2750650"/>
          </a:xfrm>
          <a:prstGeom prst="rect">
            <a:avLst/>
          </a:prstGeom>
          <a:noFill/>
          <a:ln>
            <a:noFill/>
          </a:ln>
        </p:spPr>
      </p:pic>
      <p:pic>
        <p:nvPicPr>
          <p:cNvPr id="267" name="Google Shape;267;p23"/>
          <p:cNvPicPr preferRelativeResize="0"/>
          <p:nvPr/>
        </p:nvPicPr>
        <p:blipFill>
          <a:blip r:embed="rId5">
            <a:alphaModFix/>
          </a:blip>
          <a:stretch>
            <a:fillRect/>
          </a:stretch>
        </p:blipFill>
        <p:spPr>
          <a:xfrm>
            <a:off x="9484800" y="3277875"/>
            <a:ext cx="3663300" cy="2750650"/>
          </a:xfrm>
          <a:prstGeom prst="rect">
            <a:avLst/>
          </a:prstGeom>
          <a:noFill/>
          <a:ln>
            <a:noFill/>
          </a:ln>
        </p:spPr>
      </p:pic>
      <p:pic>
        <p:nvPicPr>
          <p:cNvPr id="268" name="Google Shape;268;p23"/>
          <p:cNvPicPr preferRelativeResize="0"/>
          <p:nvPr/>
        </p:nvPicPr>
        <p:blipFill>
          <a:blip r:embed="rId6">
            <a:alphaModFix/>
          </a:blip>
          <a:stretch>
            <a:fillRect/>
          </a:stretch>
        </p:blipFill>
        <p:spPr>
          <a:xfrm>
            <a:off x="13833925" y="3252525"/>
            <a:ext cx="3663300" cy="2801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272" name="Shape 272"/>
        <p:cNvGrpSpPr/>
        <p:nvPr/>
      </p:nvGrpSpPr>
      <p:grpSpPr>
        <a:xfrm>
          <a:off x="0" y="0"/>
          <a:ext cx="0" cy="0"/>
          <a:chOff x="0" y="0"/>
          <a:chExt cx="0" cy="0"/>
        </a:xfrm>
      </p:grpSpPr>
      <p:pic>
        <p:nvPicPr>
          <p:cNvPr id="273" name="Google Shape;273;p24"/>
          <p:cNvPicPr preferRelativeResize="0"/>
          <p:nvPr/>
        </p:nvPicPr>
        <p:blipFill>
          <a:blip r:embed="rId3">
            <a:alphaModFix/>
          </a:blip>
          <a:stretch>
            <a:fillRect/>
          </a:stretch>
        </p:blipFill>
        <p:spPr>
          <a:xfrm>
            <a:off x="453300" y="473075"/>
            <a:ext cx="3767450" cy="5208689"/>
          </a:xfrm>
          <a:prstGeom prst="rect">
            <a:avLst/>
          </a:prstGeom>
          <a:noFill/>
          <a:ln>
            <a:noFill/>
          </a:ln>
        </p:spPr>
      </p:pic>
      <p:pic>
        <p:nvPicPr>
          <p:cNvPr id="274" name="Google Shape;274;p24"/>
          <p:cNvPicPr preferRelativeResize="0"/>
          <p:nvPr/>
        </p:nvPicPr>
        <p:blipFill>
          <a:blip r:embed="rId4">
            <a:alphaModFix/>
          </a:blip>
          <a:stretch>
            <a:fillRect/>
          </a:stretch>
        </p:blipFill>
        <p:spPr>
          <a:xfrm>
            <a:off x="440875" y="5821363"/>
            <a:ext cx="3767450" cy="3995014"/>
          </a:xfrm>
          <a:prstGeom prst="rect">
            <a:avLst/>
          </a:prstGeom>
          <a:noFill/>
          <a:ln>
            <a:noFill/>
          </a:ln>
        </p:spPr>
      </p:pic>
      <p:pic>
        <p:nvPicPr>
          <p:cNvPr id="275" name="Google Shape;275;p24"/>
          <p:cNvPicPr preferRelativeResize="0"/>
          <p:nvPr/>
        </p:nvPicPr>
        <p:blipFill>
          <a:blip r:embed="rId5">
            <a:alphaModFix/>
          </a:blip>
          <a:stretch>
            <a:fillRect/>
          </a:stretch>
        </p:blipFill>
        <p:spPr>
          <a:xfrm>
            <a:off x="4394387" y="464288"/>
            <a:ext cx="4665900" cy="6821345"/>
          </a:xfrm>
          <a:prstGeom prst="rect">
            <a:avLst/>
          </a:prstGeom>
          <a:noFill/>
          <a:ln>
            <a:noFill/>
          </a:ln>
        </p:spPr>
      </p:pic>
      <p:pic>
        <p:nvPicPr>
          <p:cNvPr id="276" name="Google Shape;276;p24"/>
          <p:cNvPicPr preferRelativeResize="0"/>
          <p:nvPr/>
        </p:nvPicPr>
        <p:blipFill>
          <a:blip r:embed="rId6">
            <a:alphaModFix/>
          </a:blip>
          <a:stretch>
            <a:fillRect/>
          </a:stretch>
        </p:blipFill>
        <p:spPr>
          <a:xfrm>
            <a:off x="4388175" y="7426758"/>
            <a:ext cx="4665900" cy="2396341"/>
          </a:xfrm>
          <a:prstGeom prst="rect">
            <a:avLst/>
          </a:prstGeom>
          <a:noFill/>
          <a:ln>
            <a:noFill/>
          </a:ln>
        </p:spPr>
      </p:pic>
      <p:pic>
        <p:nvPicPr>
          <p:cNvPr id="277" name="Google Shape;277;p24"/>
          <p:cNvPicPr preferRelativeResize="0"/>
          <p:nvPr/>
        </p:nvPicPr>
        <p:blipFill>
          <a:blip r:embed="rId7">
            <a:alphaModFix/>
          </a:blip>
          <a:stretch>
            <a:fillRect/>
          </a:stretch>
        </p:blipFill>
        <p:spPr>
          <a:xfrm>
            <a:off x="9233925" y="464300"/>
            <a:ext cx="3767449" cy="5226251"/>
          </a:xfrm>
          <a:prstGeom prst="rect">
            <a:avLst/>
          </a:prstGeom>
          <a:noFill/>
          <a:ln>
            <a:noFill/>
          </a:ln>
        </p:spPr>
      </p:pic>
      <p:pic>
        <p:nvPicPr>
          <p:cNvPr id="278" name="Google Shape;278;p24"/>
          <p:cNvPicPr preferRelativeResize="0"/>
          <p:nvPr/>
        </p:nvPicPr>
        <p:blipFill>
          <a:blip r:embed="rId8">
            <a:alphaModFix/>
          </a:blip>
          <a:stretch>
            <a:fillRect/>
          </a:stretch>
        </p:blipFill>
        <p:spPr>
          <a:xfrm>
            <a:off x="9233925" y="5814650"/>
            <a:ext cx="3767449" cy="4008451"/>
          </a:xfrm>
          <a:prstGeom prst="rect">
            <a:avLst/>
          </a:prstGeom>
          <a:noFill/>
          <a:ln>
            <a:noFill/>
          </a:ln>
        </p:spPr>
      </p:pic>
      <p:pic>
        <p:nvPicPr>
          <p:cNvPr id="279" name="Google Shape;279;p24"/>
          <p:cNvPicPr preferRelativeResize="0"/>
          <p:nvPr/>
        </p:nvPicPr>
        <p:blipFill>
          <a:blip r:embed="rId9">
            <a:alphaModFix/>
          </a:blip>
          <a:stretch>
            <a:fillRect/>
          </a:stretch>
        </p:blipFill>
        <p:spPr>
          <a:xfrm>
            <a:off x="13168825" y="460325"/>
            <a:ext cx="4665876" cy="6821310"/>
          </a:xfrm>
          <a:prstGeom prst="rect">
            <a:avLst/>
          </a:prstGeom>
          <a:noFill/>
          <a:ln>
            <a:noFill/>
          </a:ln>
        </p:spPr>
      </p:pic>
      <p:pic>
        <p:nvPicPr>
          <p:cNvPr id="280" name="Google Shape;280;p24"/>
          <p:cNvPicPr preferRelativeResize="0"/>
          <p:nvPr/>
        </p:nvPicPr>
        <p:blipFill>
          <a:blip r:embed="rId10">
            <a:alphaModFix/>
          </a:blip>
          <a:stretch>
            <a:fillRect/>
          </a:stretch>
        </p:blipFill>
        <p:spPr>
          <a:xfrm>
            <a:off x="13168800" y="7430329"/>
            <a:ext cx="4665900" cy="23963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284" name="Shape 284"/>
        <p:cNvGrpSpPr/>
        <p:nvPr/>
      </p:nvGrpSpPr>
      <p:grpSpPr>
        <a:xfrm>
          <a:off x="0" y="0"/>
          <a:ext cx="0" cy="0"/>
          <a:chOff x="0" y="0"/>
          <a:chExt cx="0" cy="0"/>
        </a:xfrm>
      </p:grpSpPr>
      <p:sp>
        <p:nvSpPr>
          <p:cNvPr id="285" name="Google Shape;285;p25"/>
          <p:cNvSpPr txBox="1"/>
          <p:nvPr/>
        </p:nvSpPr>
        <p:spPr>
          <a:xfrm>
            <a:off x="1028700" y="686277"/>
            <a:ext cx="16230600" cy="461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0" u="none" cap="none" strike="noStrike">
                <a:solidFill>
                  <a:srgbClr val="F0F0EA"/>
                </a:solidFill>
                <a:latin typeface="Bebas Neue"/>
                <a:ea typeface="Bebas Neue"/>
                <a:cs typeface="Bebas Neue"/>
                <a:sym typeface="Bebas Neue"/>
              </a:rPr>
              <a:t>THANK YOU</a:t>
            </a:r>
            <a:endParaRPr/>
          </a:p>
        </p:txBody>
      </p:sp>
      <p:cxnSp>
        <p:nvCxnSpPr>
          <p:cNvPr id="286" name="Google Shape;286;p25"/>
          <p:cNvCxnSpPr/>
          <p:nvPr/>
        </p:nvCxnSpPr>
        <p:spPr>
          <a:xfrm>
            <a:off x="427536" y="1042987"/>
            <a:ext cx="17432929" cy="20461"/>
          </a:xfrm>
          <a:prstGeom prst="straightConnector1">
            <a:avLst/>
          </a:prstGeom>
          <a:noFill/>
          <a:ln cap="flat" cmpd="sng" w="28575">
            <a:solidFill>
              <a:srgbClr val="F0F0EA"/>
            </a:solidFill>
            <a:prstDash val="solid"/>
            <a:round/>
            <a:headEnd len="sm" w="sm" type="none"/>
            <a:tailEnd len="sm" w="sm" type="none"/>
          </a:ln>
        </p:spPr>
      </p:cxnSp>
      <p:cxnSp>
        <p:nvCxnSpPr>
          <p:cNvPr id="287" name="Google Shape;287;p25"/>
          <p:cNvCxnSpPr/>
          <p:nvPr/>
        </p:nvCxnSpPr>
        <p:spPr>
          <a:xfrm>
            <a:off x="427519" y="5108751"/>
            <a:ext cx="17432929" cy="20461"/>
          </a:xfrm>
          <a:prstGeom prst="straightConnector1">
            <a:avLst/>
          </a:prstGeom>
          <a:noFill/>
          <a:ln cap="flat" cmpd="sng" w="28575">
            <a:solidFill>
              <a:srgbClr val="F0F0EA"/>
            </a:solidFill>
            <a:prstDash val="solid"/>
            <a:round/>
            <a:headEnd len="sm" w="sm" type="none"/>
            <a:tailEnd len="sm" w="sm" type="none"/>
          </a:ln>
        </p:spPr>
      </p:cxnSp>
      <p:pic>
        <p:nvPicPr>
          <p:cNvPr id="288" name="Google Shape;288;p25"/>
          <p:cNvPicPr preferRelativeResize="0"/>
          <p:nvPr/>
        </p:nvPicPr>
        <p:blipFill rotWithShape="1">
          <a:blip r:embed="rId3">
            <a:alphaModFix/>
          </a:blip>
          <a:srcRect b="33993" l="0" r="0" t="0"/>
          <a:stretch/>
        </p:blipFill>
        <p:spPr>
          <a:xfrm>
            <a:off x="2576875" y="5131452"/>
            <a:ext cx="9994849" cy="5155551"/>
          </a:xfrm>
          <a:prstGeom prst="rect">
            <a:avLst/>
          </a:prstGeom>
          <a:noFill/>
          <a:ln>
            <a:noFill/>
          </a:ln>
        </p:spPr>
      </p:pic>
      <p:pic>
        <p:nvPicPr>
          <p:cNvPr id="289" name="Google Shape;289;p25"/>
          <p:cNvPicPr preferRelativeResize="0"/>
          <p:nvPr/>
        </p:nvPicPr>
        <p:blipFill>
          <a:blip r:embed="rId4">
            <a:alphaModFix/>
          </a:blip>
          <a:stretch>
            <a:fillRect/>
          </a:stretch>
        </p:blipFill>
        <p:spPr>
          <a:xfrm>
            <a:off x="-430075" y="4273125"/>
            <a:ext cx="6013875" cy="6013875"/>
          </a:xfrm>
          <a:prstGeom prst="rect">
            <a:avLst/>
          </a:prstGeom>
          <a:noFill/>
          <a:ln>
            <a:noFill/>
          </a:ln>
        </p:spPr>
      </p:pic>
      <p:pic>
        <p:nvPicPr>
          <p:cNvPr id="290" name="Google Shape;290;p25"/>
          <p:cNvPicPr preferRelativeResize="0"/>
          <p:nvPr/>
        </p:nvPicPr>
        <p:blipFill>
          <a:blip r:embed="rId5">
            <a:alphaModFix/>
          </a:blip>
          <a:stretch>
            <a:fillRect/>
          </a:stretch>
        </p:blipFill>
        <p:spPr>
          <a:xfrm>
            <a:off x="10365075" y="0"/>
            <a:ext cx="10299700" cy="10287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94" name="Shape 294"/>
        <p:cNvGrpSpPr/>
        <p:nvPr/>
      </p:nvGrpSpPr>
      <p:grpSpPr>
        <a:xfrm>
          <a:off x="0" y="0"/>
          <a:ext cx="0" cy="0"/>
          <a:chOff x="0" y="0"/>
          <a:chExt cx="0" cy="0"/>
        </a:xfrm>
      </p:grpSpPr>
      <p:grpSp>
        <p:nvGrpSpPr>
          <p:cNvPr id="295" name="Google Shape;295;p26"/>
          <p:cNvGrpSpPr/>
          <p:nvPr/>
        </p:nvGrpSpPr>
        <p:grpSpPr>
          <a:xfrm>
            <a:off x="0" y="-229654"/>
            <a:ext cx="9144000" cy="10516654"/>
            <a:chOff x="0" y="-38100"/>
            <a:chExt cx="1517005" cy="1744731"/>
          </a:xfrm>
        </p:grpSpPr>
        <p:sp>
          <p:nvSpPr>
            <p:cNvPr id="296" name="Google Shape;296;p26"/>
            <p:cNvSpPr/>
            <p:nvPr/>
          </p:nvSpPr>
          <p:spPr>
            <a:xfrm>
              <a:off x="0" y="0"/>
              <a:ext cx="1517005" cy="1706631"/>
            </a:xfrm>
            <a:custGeom>
              <a:rect b="b" l="l" r="r" t="t"/>
              <a:pathLst>
                <a:path extrusionOk="0" h="1706631" w="1517005">
                  <a:moveTo>
                    <a:pt x="0" y="0"/>
                  </a:moveTo>
                  <a:lnTo>
                    <a:pt x="1517005" y="0"/>
                  </a:lnTo>
                  <a:lnTo>
                    <a:pt x="1517005" y="1706631"/>
                  </a:lnTo>
                  <a:lnTo>
                    <a:pt x="0" y="1706631"/>
                  </a:lnTo>
                  <a:close/>
                </a:path>
              </a:pathLst>
            </a:custGeom>
            <a:solidFill>
              <a:srgbClr val="235954"/>
            </a:solidFill>
            <a:ln>
              <a:noFill/>
            </a:ln>
          </p:spPr>
        </p:sp>
        <p:sp>
          <p:nvSpPr>
            <p:cNvPr id="297" name="Google Shape;297;p26"/>
            <p:cNvSpPr txBox="1"/>
            <p:nvPr/>
          </p:nvSpPr>
          <p:spPr>
            <a:xfrm>
              <a:off x="0" y="-38100"/>
              <a:ext cx="1517005" cy="17447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6"/>
          <p:cNvSpPr txBox="1"/>
          <p:nvPr/>
        </p:nvSpPr>
        <p:spPr>
          <a:xfrm>
            <a:off x="1028700" y="4680902"/>
            <a:ext cx="6382800" cy="33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This presentation template uses</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the following free fonts:</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Arimo"/>
              <a:ea typeface="Arimo"/>
              <a:cs typeface="Arimo"/>
              <a:sym typeface="Arimo"/>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Header: Anton</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Body Copy: Libre Franklin</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Arimo"/>
              <a:ea typeface="Arimo"/>
              <a:cs typeface="Arimo"/>
              <a:sym typeface="Arimo"/>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Don't forget to delete this page</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before presenting. </a:t>
            </a:r>
            <a:endParaRPr/>
          </a:p>
        </p:txBody>
      </p:sp>
      <p:sp>
        <p:nvSpPr>
          <p:cNvPr id="299" name="Google Shape;299;p26"/>
          <p:cNvSpPr txBox="1"/>
          <p:nvPr/>
        </p:nvSpPr>
        <p:spPr>
          <a:xfrm>
            <a:off x="1028700" y="8578215"/>
            <a:ext cx="5920363" cy="60134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0F0EA"/>
                </a:solidFill>
                <a:latin typeface="Arimo"/>
                <a:ea typeface="Arimo"/>
                <a:cs typeface="Arimo"/>
                <a:sym typeface="Arimo"/>
              </a:rPr>
              <a:t>Happy Designing!</a:t>
            </a:r>
            <a:endParaRPr/>
          </a:p>
        </p:txBody>
      </p:sp>
      <p:sp>
        <p:nvSpPr>
          <p:cNvPr id="300" name="Google Shape;300;p26"/>
          <p:cNvSpPr txBox="1"/>
          <p:nvPr/>
        </p:nvSpPr>
        <p:spPr>
          <a:xfrm>
            <a:off x="1028700" y="1216978"/>
            <a:ext cx="5920500" cy="3201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RESOURCE</a:t>
            </a:r>
            <a:endParaRPr/>
          </a:p>
          <a:p>
            <a:pPr indent="0" lvl="0" marL="0" marR="0" rtl="0" algn="l">
              <a:lnSpc>
                <a:spcPct val="80000"/>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PAGE</a:t>
            </a:r>
            <a:endParaRPr/>
          </a:p>
        </p:txBody>
      </p:sp>
      <p:pic>
        <p:nvPicPr>
          <p:cNvPr id="301" name="Google Shape;301;p26"/>
          <p:cNvPicPr preferRelativeResize="0"/>
          <p:nvPr/>
        </p:nvPicPr>
        <p:blipFill>
          <a:blip r:embed="rId3">
            <a:alphaModFix/>
          </a:blip>
          <a:stretch>
            <a:fillRect/>
          </a:stretch>
        </p:blipFill>
        <p:spPr>
          <a:xfrm>
            <a:off x="9144000" y="0"/>
            <a:ext cx="10287000"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05" name="Shape 305"/>
        <p:cNvGrpSpPr/>
        <p:nvPr/>
      </p:nvGrpSpPr>
      <p:grpSpPr>
        <a:xfrm>
          <a:off x="0" y="0"/>
          <a:ext cx="0" cy="0"/>
          <a:chOff x="0" y="0"/>
          <a:chExt cx="0" cy="0"/>
        </a:xfrm>
      </p:grpSpPr>
      <p:grpSp>
        <p:nvGrpSpPr>
          <p:cNvPr id="306" name="Google Shape;306;p27"/>
          <p:cNvGrpSpPr/>
          <p:nvPr/>
        </p:nvGrpSpPr>
        <p:grpSpPr>
          <a:xfrm>
            <a:off x="0" y="-229654"/>
            <a:ext cx="9144000" cy="10516654"/>
            <a:chOff x="0" y="-38100"/>
            <a:chExt cx="1517005" cy="1744731"/>
          </a:xfrm>
        </p:grpSpPr>
        <p:sp>
          <p:nvSpPr>
            <p:cNvPr id="307" name="Google Shape;307;p27"/>
            <p:cNvSpPr/>
            <p:nvPr/>
          </p:nvSpPr>
          <p:spPr>
            <a:xfrm>
              <a:off x="0" y="0"/>
              <a:ext cx="1517005" cy="1706631"/>
            </a:xfrm>
            <a:custGeom>
              <a:rect b="b" l="l" r="r" t="t"/>
              <a:pathLst>
                <a:path extrusionOk="0" h="1706631" w="1517005">
                  <a:moveTo>
                    <a:pt x="0" y="0"/>
                  </a:moveTo>
                  <a:lnTo>
                    <a:pt x="1517005" y="0"/>
                  </a:lnTo>
                  <a:lnTo>
                    <a:pt x="1517005" y="1706631"/>
                  </a:lnTo>
                  <a:lnTo>
                    <a:pt x="0" y="1706631"/>
                  </a:lnTo>
                  <a:close/>
                </a:path>
              </a:pathLst>
            </a:custGeom>
            <a:solidFill>
              <a:srgbClr val="235954"/>
            </a:solidFill>
            <a:ln>
              <a:noFill/>
            </a:ln>
          </p:spPr>
        </p:sp>
        <p:sp>
          <p:nvSpPr>
            <p:cNvPr id="308" name="Google Shape;308;p27"/>
            <p:cNvSpPr txBox="1"/>
            <p:nvPr/>
          </p:nvSpPr>
          <p:spPr>
            <a:xfrm>
              <a:off x="0" y="-38100"/>
              <a:ext cx="1517005" cy="17447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27"/>
          <p:cNvSpPr txBox="1"/>
          <p:nvPr/>
        </p:nvSpPr>
        <p:spPr>
          <a:xfrm>
            <a:off x="1028700" y="5040625"/>
            <a:ext cx="7307400" cy="24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This presentation template is free</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Arimo"/>
                <a:ea typeface="Arimo"/>
                <a:cs typeface="Arimo"/>
                <a:sym typeface="Arimo"/>
              </a:rPr>
              <a:t>for everyone to use thanks to the following:</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Arimo"/>
              <a:ea typeface="Arimo"/>
              <a:cs typeface="Arimo"/>
              <a:sym typeface="Arimo"/>
            </a:endParaRPr>
          </a:p>
          <a:p>
            <a:pPr indent="0" lvl="0" marL="0" marR="0" rtl="0" algn="l">
              <a:lnSpc>
                <a:spcPct val="100000"/>
              </a:lnSpc>
              <a:spcBef>
                <a:spcPts val="0"/>
              </a:spcBef>
              <a:spcAft>
                <a:spcPts val="0"/>
              </a:spcAft>
              <a:buNone/>
            </a:pPr>
            <a:r>
              <a:rPr b="0" i="0" lang="en-US" sz="2699" u="sng" cap="none" strike="noStrike">
                <a:solidFill>
                  <a:srgbClr val="F0F0EA"/>
                </a:solidFill>
                <a:latin typeface="Arimo"/>
                <a:ea typeface="Arimo"/>
                <a:cs typeface="Arimo"/>
                <a:sym typeface="Arimo"/>
              </a:rPr>
              <a:t>SlidesCarnival</a:t>
            </a:r>
            <a:r>
              <a:rPr b="0" i="0" lang="en-US" sz="2699" u="none" cap="none" strike="noStrike">
                <a:solidFill>
                  <a:srgbClr val="F0F0EA"/>
                </a:solidFill>
                <a:latin typeface="Arimo"/>
                <a:ea typeface="Arimo"/>
                <a:cs typeface="Arimo"/>
                <a:sym typeface="Arimo"/>
              </a:rPr>
              <a:t> for the presentation</a:t>
            </a:r>
            <a:r>
              <a:rPr lang="en-US"/>
              <a:t> </a:t>
            </a:r>
            <a:r>
              <a:rPr b="0" i="0" lang="en-US" sz="2699" u="none" cap="none" strike="noStrike">
                <a:solidFill>
                  <a:srgbClr val="F0F0EA"/>
                </a:solidFill>
                <a:latin typeface="Arimo"/>
                <a:ea typeface="Arimo"/>
                <a:cs typeface="Arimo"/>
                <a:sym typeface="Arimo"/>
              </a:rPr>
              <a:t>template</a:t>
            </a:r>
            <a:endParaRPr sz="2699">
              <a:solidFill>
                <a:srgbClr val="F0F0EA"/>
              </a:solidFill>
              <a:latin typeface="Arimo"/>
              <a:ea typeface="Arimo"/>
              <a:cs typeface="Arimo"/>
              <a:sym typeface="Arimo"/>
            </a:endParaRPr>
          </a:p>
          <a:p>
            <a:pPr indent="0" lvl="0" marL="0" marR="0" rtl="0" algn="l">
              <a:lnSpc>
                <a:spcPct val="100000"/>
              </a:lnSpc>
              <a:spcBef>
                <a:spcPts val="0"/>
              </a:spcBef>
              <a:spcAft>
                <a:spcPts val="0"/>
              </a:spcAft>
              <a:buNone/>
            </a:pPr>
            <a:r>
              <a:rPr b="0" i="0" lang="en-US" sz="2699" u="sng" cap="none" strike="noStrike">
                <a:solidFill>
                  <a:srgbClr val="F0F0EA"/>
                </a:solidFill>
                <a:latin typeface="Arimo"/>
                <a:ea typeface="Arimo"/>
                <a:cs typeface="Arimo"/>
                <a:sym typeface="Arimo"/>
              </a:rPr>
              <a:t>Pixabay, Pexels</a:t>
            </a:r>
            <a:r>
              <a:rPr b="0" i="0" lang="en-US" sz="2699" u="none" cap="none" strike="noStrike">
                <a:solidFill>
                  <a:srgbClr val="F0F0EA"/>
                </a:solidFill>
                <a:latin typeface="Arimo"/>
                <a:ea typeface="Arimo"/>
                <a:cs typeface="Arimo"/>
                <a:sym typeface="Arimo"/>
              </a:rPr>
              <a:t> for</a:t>
            </a:r>
            <a:r>
              <a:rPr lang="en-US"/>
              <a:t> </a:t>
            </a:r>
            <a:r>
              <a:rPr b="0" i="0" lang="en-US" sz="2699" u="none" cap="none" strike="noStrike">
                <a:solidFill>
                  <a:srgbClr val="F0F0EA"/>
                </a:solidFill>
                <a:latin typeface="Arimo"/>
                <a:ea typeface="Arimo"/>
                <a:cs typeface="Arimo"/>
                <a:sym typeface="Arimo"/>
              </a:rPr>
              <a:t>the photos</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Arimo"/>
              <a:ea typeface="Arimo"/>
              <a:cs typeface="Arimo"/>
              <a:sym typeface="Arimo"/>
            </a:endParaRPr>
          </a:p>
        </p:txBody>
      </p:sp>
      <p:sp>
        <p:nvSpPr>
          <p:cNvPr id="310" name="Google Shape;310;p27"/>
          <p:cNvSpPr txBox="1"/>
          <p:nvPr/>
        </p:nvSpPr>
        <p:spPr>
          <a:xfrm>
            <a:off x="1028700" y="8578215"/>
            <a:ext cx="5920363" cy="60134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0F0EA"/>
                </a:solidFill>
                <a:latin typeface="Arimo"/>
                <a:ea typeface="Arimo"/>
                <a:cs typeface="Arimo"/>
                <a:sym typeface="Arimo"/>
              </a:rPr>
              <a:t>Happy Designing!</a:t>
            </a:r>
            <a:endParaRPr/>
          </a:p>
        </p:txBody>
      </p:sp>
      <p:sp>
        <p:nvSpPr>
          <p:cNvPr id="311" name="Google Shape;311;p27"/>
          <p:cNvSpPr txBox="1"/>
          <p:nvPr/>
        </p:nvSpPr>
        <p:spPr>
          <a:xfrm>
            <a:off x="1028700" y="704093"/>
            <a:ext cx="108066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CREDITS</a:t>
            </a:r>
            <a:endParaRPr/>
          </a:p>
        </p:txBody>
      </p:sp>
      <p:pic>
        <p:nvPicPr>
          <p:cNvPr id="312" name="Google Shape;312;p27"/>
          <p:cNvPicPr preferRelativeResize="0"/>
          <p:nvPr/>
        </p:nvPicPr>
        <p:blipFill>
          <a:blip r:embed="rId3">
            <a:alphaModFix/>
          </a:blip>
          <a:stretch>
            <a:fillRect/>
          </a:stretch>
        </p:blipFill>
        <p:spPr>
          <a:xfrm>
            <a:off x="1028700" y="2931975"/>
            <a:ext cx="6451500" cy="1619200"/>
          </a:xfrm>
          <a:prstGeom prst="rect">
            <a:avLst/>
          </a:prstGeom>
          <a:noFill/>
          <a:ln>
            <a:noFill/>
          </a:ln>
        </p:spPr>
      </p:pic>
      <p:pic>
        <p:nvPicPr>
          <p:cNvPr id="313" name="Google Shape;313;p27"/>
          <p:cNvPicPr preferRelativeResize="0"/>
          <p:nvPr/>
        </p:nvPicPr>
        <p:blipFill>
          <a:blip r:embed="rId4">
            <a:alphaModFix/>
          </a:blip>
          <a:stretch>
            <a:fillRect/>
          </a:stretch>
        </p:blipFill>
        <p:spPr>
          <a:xfrm>
            <a:off x="9144000" y="0"/>
            <a:ext cx="9144000" cy="102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98" name="Shape 98"/>
        <p:cNvGrpSpPr/>
        <p:nvPr/>
      </p:nvGrpSpPr>
      <p:grpSpPr>
        <a:xfrm>
          <a:off x="0" y="0"/>
          <a:ext cx="0" cy="0"/>
          <a:chOff x="0" y="0"/>
          <a:chExt cx="0" cy="0"/>
        </a:xfrm>
      </p:grpSpPr>
      <p:cxnSp>
        <p:nvCxnSpPr>
          <p:cNvPr id="99" name="Google Shape;99;p14"/>
          <p:cNvCxnSpPr/>
          <p:nvPr/>
        </p:nvCxnSpPr>
        <p:spPr>
          <a:xfrm>
            <a:off x="427515" y="739890"/>
            <a:ext cx="17432929" cy="20461"/>
          </a:xfrm>
          <a:prstGeom prst="straightConnector1">
            <a:avLst/>
          </a:prstGeom>
          <a:noFill/>
          <a:ln cap="flat" cmpd="sng" w="28575">
            <a:solidFill>
              <a:srgbClr val="F0F0EA"/>
            </a:solidFill>
            <a:prstDash val="solid"/>
            <a:round/>
            <a:headEnd len="sm" w="sm" type="none"/>
            <a:tailEnd len="sm" w="sm" type="none"/>
          </a:ln>
        </p:spPr>
      </p:cxnSp>
      <p:cxnSp>
        <p:nvCxnSpPr>
          <p:cNvPr id="100" name="Google Shape;100;p14"/>
          <p:cNvCxnSpPr/>
          <p:nvPr/>
        </p:nvCxnSpPr>
        <p:spPr>
          <a:xfrm>
            <a:off x="427556" y="2631366"/>
            <a:ext cx="17432929" cy="20461"/>
          </a:xfrm>
          <a:prstGeom prst="straightConnector1">
            <a:avLst/>
          </a:prstGeom>
          <a:noFill/>
          <a:ln cap="flat" cmpd="sng" w="28575">
            <a:solidFill>
              <a:srgbClr val="F0F0EA"/>
            </a:solidFill>
            <a:prstDash val="solid"/>
            <a:round/>
            <a:headEnd len="sm" w="sm" type="none"/>
            <a:tailEnd len="sm" w="sm" type="none"/>
          </a:ln>
        </p:spPr>
      </p:cxnSp>
      <p:sp>
        <p:nvSpPr>
          <p:cNvPr id="101" name="Google Shape;101;p14"/>
          <p:cNvSpPr txBox="1"/>
          <p:nvPr/>
        </p:nvSpPr>
        <p:spPr>
          <a:xfrm>
            <a:off x="427509" y="709139"/>
            <a:ext cx="174330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HOW TO USE THIS PRESENTATION</a:t>
            </a:r>
            <a:endParaRPr/>
          </a:p>
        </p:txBody>
      </p:sp>
      <p:sp>
        <p:nvSpPr>
          <p:cNvPr id="102" name="Google Shape;102;p14"/>
          <p:cNvSpPr txBox="1"/>
          <p:nvPr/>
        </p:nvSpPr>
        <p:spPr>
          <a:xfrm>
            <a:off x="6571514" y="4196464"/>
            <a:ext cx="5172000" cy="42309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0F0EA"/>
              </a:buClr>
              <a:buSzPts val="2199"/>
              <a:buFont typeface="Arial"/>
              <a:buChar char="•"/>
            </a:pPr>
            <a:r>
              <a:rPr b="0" i="0" lang="en-US" sz="2199" u="none" cap="none" strike="noStrike">
                <a:solidFill>
                  <a:srgbClr val="F0F0EA"/>
                </a:solidFill>
                <a:latin typeface="Arimo"/>
                <a:ea typeface="Arimo"/>
                <a:cs typeface="Arimo"/>
                <a:sym typeface="Arimo"/>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0F0EA"/>
              </a:solidFill>
              <a:latin typeface="Arimo"/>
              <a:ea typeface="Arimo"/>
              <a:cs typeface="Arimo"/>
              <a:sym typeface="Arimo"/>
            </a:endParaRPr>
          </a:p>
          <a:p>
            <a:pPr indent="-237490" lvl="1" marL="474979" marR="0" rtl="0" algn="just">
              <a:lnSpc>
                <a:spcPct val="115000"/>
              </a:lnSpc>
              <a:spcBef>
                <a:spcPts val="0"/>
              </a:spcBef>
              <a:spcAft>
                <a:spcPts val="0"/>
              </a:spcAft>
              <a:buClr>
                <a:srgbClr val="F0F0EA"/>
              </a:buClr>
              <a:buSzPts val="2199"/>
              <a:buFont typeface="Arial"/>
              <a:buChar char="•"/>
            </a:pPr>
            <a:r>
              <a:rPr b="0" i="0" lang="en-US" sz="2199" u="sng" cap="none" strike="noStrike">
                <a:solidFill>
                  <a:srgbClr val="F0F0EA"/>
                </a:solidFill>
                <a:latin typeface="Arimo"/>
                <a:ea typeface="Arimo"/>
                <a:cs typeface="Arimo"/>
                <a:sym typeface="Arimo"/>
              </a:rPr>
              <a:t>Alternative:</a:t>
            </a:r>
            <a:r>
              <a:rPr b="0" i="0" lang="en-US" sz="2199" u="none" cap="none" strike="noStrike">
                <a:solidFill>
                  <a:srgbClr val="F0F0EA"/>
                </a:solidFill>
                <a:latin typeface="Arimo"/>
                <a:ea typeface="Arimo"/>
                <a:cs typeface="Arimo"/>
                <a:sym typeface="Arimo"/>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txBox="1"/>
          <p:nvPr/>
        </p:nvSpPr>
        <p:spPr>
          <a:xfrm>
            <a:off x="12295814" y="4199255"/>
            <a:ext cx="5172000" cy="15063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0F0EA"/>
              </a:buClr>
              <a:buSzPts val="2199"/>
              <a:buFont typeface="Arial"/>
              <a:buChar char="•"/>
            </a:pPr>
            <a:r>
              <a:rPr b="0" i="0" lang="en-US" sz="2199" u="none" cap="none" strike="noStrike">
                <a:solidFill>
                  <a:srgbClr val="F0F0EA"/>
                </a:solidFill>
                <a:latin typeface="Arimo"/>
                <a:ea typeface="Arimo"/>
                <a:cs typeface="Arimo"/>
                <a:sym typeface="Arimo"/>
              </a:rPr>
              <a:t>Click on the "Canva" button under this presentation preview. Start editing your presentation. You need to sign in to your Canva account.</a:t>
            </a:r>
            <a:endParaRPr/>
          </a:p>
        </p:txBody>
      </p:sp>
      <p:sp>
        <p:nvSpPr>
          <p:cNvPr id="104" name="Google Shape;104;p14"/>
          <p:cNvSpPr txBox="1"/>
          <p:nvPr/>
        </p:nvSpPr>
        <p:spPr>
          <a:xfrm>
            <a:off x="820336" y="4199255"/>
            <a:ext cx="5172000" cy="50094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0F0EA"/>
              </a:buClr>
              <a:buSzPts val="2199"/>
              <a:buFont typeface="Arial"/>
              <a:buChar char="•"/>
            </a:pPr>
            <a:r>
              <a:rPr b="0" i="0" lang="en-US" sz="2199" u="none" cap="none" strike="noStrike">
                <a:solidFill>
                  <a:srgbClr val="F0F0EA"/>
                </a:solidFill>
                <a:latin typeface="Arimo"/>
                <a:ea typeface="Arimo"/>
                <a:cs typeface="Arimo"/>
                <a:sym typeface="Arimo"/>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0F0EA"/>
              </a:solidFill>
              <a:latin typeface="Arimo"/>
              <a:ea typeface="Arimo"/>
              <a:cs typeface="Arimo"/>
              <a:sym typeface="Arimo"/>
            </a:endParaRPr>
          </a:p>
          <a:p>
            <a:pPr indent="-237490" lvl="1" marL="474979" marR="0" rtl="0" algn="just">
              <a:lnSpc>
                <a:spcPct val="115000"/>
              </a:lnSpc>
              <a:spcBef>
                <a:spcPts val="0"/>
              </a:spcBef>
              <a:spcAft>
                <a:spcPts val="0"/>
              </a:spcAft>
              <a:buClr>
                <a:srgbClr val="F0F0EA"/>
              </a:buClr>
              <a:buSzPts val="2199"/>
              <a:buFont typeface="Arial"/>
              <a:buChar char="•"/>
            </a:pPr>
            <a:r>
              <a:rPr b="0" i="0" lang="en-US" sz="2199" u="sng" cap="none" strike="noStrike">
                <a:solidFill>
                  <a:srgbClr val="F0F0EA"/>
                </a:solidFill>
                <a:latin typeface="Arimo"/>
                <a:ea typeface="Arimo"/>
                <a:cs typeface="Arimo"/>
                <a:sym typeface="Arimo"/>
              </a:rPr>
              <a:t>Alternative:</a:t>
            </a:r>
            <a:r>
              <a:rPr b="0" i="0" lang="en-US" sz="2199" u="none" cap="none" strike="noStrike">
                <a:solidFill>
                  <a:srgbClr val="F0F0EA"/>
                </a:solidFill>
                <a:latin typeface="Arimo"/>
                <a:ea typeface="Arimo"/>
                <a:cs typeface="Arimo"/>
                <a:sym typeface="Arim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840937" y="3151889"/>
            <a:ext cx="5171850"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F0F0EA"/>
                </a:solidFill>
                <a:latin typeface="Arimo"/>
                <a:ea typeface="Arimo"/>
                <a:cs typeface="Arimo"/>
                <a:sym typeface="Arimo"/>
              </a:rPr>
              <a:t>GOOGLE SLIDES</a:t>
            </a:r>
            <a:endParaRPr/>
          </a:p>
        </p:txBody>
      </p:sp>
      <p:sp>
        <p:nvSpPr>
          <p:cNvPr id="106" name="Google Shape;106;p14"/>
          <p:cNvSpPr txBox="1"/>
          <p:nvPr/>
        </p:nvSpPr>
        <p:spPr>
          <a:xfrm>
            <a:off x="6569520" y="3151889"/>
            <a:ext cx="5171850"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F0F0EA"/>
                </a:solidFill>
                <a:latin typeface="Arimo"/>
                <a:ea typeface="Arimo"/>
                <a:cs typeface="Arimo"/>
                <a:sym typeface="Arimo"/>
              </a:rPr>
              <a:t>POWERPOINT</a:t>
            </a:r>
            <a:endParaRPr/>
          </a:p>
        </p:txBody>
      </p:sp>
      <p:sp>
        <p:nvSpPr>
          <p:cNvPr id="107" name="Google Shape;107;p14"/>
          <p:cNvSpPr txBox="1"/>
          <p:nvPr/>
        </p:nvSpPr>
        <p:spPr>
          <a:xfrm>
            <a:off x="12295814" y="3151889"/>
            <a:ext cx="5171850"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F0F0EA"/>
                </a:solidFill>
                <a:latin typeface="Arimo"/>
                <a:ea typeface="Arimo"/>
                <a:cs typeface="Arimo"/>
                <a:sym typeface="Arimo"/>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11" name="Shape 111"/>
        <p:cNvGrpSpPr/>
        <p:nvPr/>
      </p:nvGrpSpPr>
      <p:grpSpPr>
        <a:xfrm>
          <a:off x="0" y="0"/>
          <a:ext cx="0" cy="0"/>
          <a:chOff x="0" y="0"/>
          <a:chExt cx="0" cy="0"/>
        </a:xfrm>
      </p:grpSpPr>
      <p:grpSp>
        <p:nvGrpSpPr>
          <p:cNvPr id="112" name="Google Shape;112;p15"/>
          <p:cNvGrpSpPr/>
          <p:nvPr/>
        </p:nvGrpSpPr>
        <p:grpSpPr>
          <a:xfrm>
            <a:off x="10446441" y="-253157"/>
            <a:ext cx="7841559" cy="10540157"/>
            <a:chOff x="0" y="-66675"/>
            <a:chExt cx="2065267" cy="2776008"/>
          </a:xfrm>
        </p:grpSpPr>
        <p:sp>
          <p:nvSpPr>
            <p:cNvPr id="113" name="Google Shape;113;p15"/>
            <p:cNvSpPr/>
            <p:nvPr/>
          </p:nvSpPr>
          <p:spPr>
            <a:xfrm>
              <a:off x="0" y="0"/>
              <a:ext cx="2065267" cy="2709333"/>
            </a:xfrm>
            <a:custGeom>
              <a:rect b="b" l="l" r="r" t="t"/>
              <a:pathLst>
                <a:path extrusionOk="0" h="2709333" w="2065267">
                  <a:moveTo>
                    <a:pt x="0" y="0"/>
                  </a:moveTo>
                  <a:lnTo>
                    <a:pt x="2065267" y="0"/>
                  </a:lnTo>
                  <a:lnTo>
                    <a:pt x="2065267" y="2709333"/>
                  </a:lnTo>
                  <a:lnTo>
                    <a:pt x="0" y="2709333"/>
                  </a:lnTo>
                  <a:close/>
                </a:path>
              </a:pathLst>
            </a:custGeom>
            <a:solidFill>
              <a:srgbClr val="235954"/>
            </a:solidFill>
            <a:ln>
              <a:noFill/>
            </a:ln>
          </p:spPr>
        </p:sp>
        <p:sp>
          <p:nvSpPr>
            <p:cNvPr id="114" name="Google Shape;114;p15"/>
            <p:cNvSpPr txBox="1"/>
            <p:nvPr/>
          </p:nvSpPr>
          <p:spPr>
            <a:xfrm>
              <a:off x="0" y="-66675"/>
              <a:ext cx="2065267"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5" name="Google Shape;115;p15"/>
          <p:cNvCxnSpPr/>
          <p:nvPr/>
        </p:nvCxnSpPr>
        <p:spPr>
          <a:xfrm>
            <a:off x="17" y="3023671"/>
            <a:ext cx="10446424" cy="0"/>
          </a:xfrm>
          <a:prstGeom prst="straightConnector1">
            <a:avLst/>
          </a:prstGeom>
          <a:noFill/>
          <a:ln cap="flat" cmpd="sng" w="28575">
            <a:solidFill>
              <a:srgbClr val="235954"/>
            </a:solidFill>
            <a:prstDash val="solid"/>
            <a:round/>
            <a:headEnd len="sm" w="sm" type="none"/>
            <a:tailEnd len="sm" w="sm" type="none"/>
          </a:ln>
        </p:spPr>
      </p:cxnSp>
      <p:sp>
        <p:nvSpPr>
          <p:cNvPr id="116" name="Google Shape;116;p15"/>
          <p:cNvSpPr txBox="1"/>
          <p:nvPr/>
        </p:nvSpPr>
        <p:spPr>
          <a:xfrm>
            <a:off x="1028700" y="391420"/>
            <a:ext cx="7549390" cy="259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0" u="none" cap="none" strike="noStrike">
                <a:solidFill>
                  <a:srgbClr val="235954"/>
                </a:solidFill>
                <a:latin typeface="Bebas Neue"/>
                <a:ea typeface="Bebas Neue"/>
                <a:cs typeface="Bebas Neue"/>
                <a:sym typeface="Bebas Neue"/>
              </a:rPr>
              <a:t>CONTENTS</a:t>
            </a:r>
            <a:endParaRPr/>
          </a:p>
        </p:txBody>
      </p:sp>
      <p:sp>
        <p:nvSpPr>
          <p:cNvPr id="117" name="Google Shape;117;p15"/>
          <p:cNvSpPr txBox="1"/>
          <p:nvPr/>
        </p:nvSpPr>
        <p:spPr>
          <a:xfrm>
            <a:off x="1193447" y="3343835"/>
            <a:ext cx="7950553" cy="65405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0" i="0" lang="en-US" sz="3999" u="none" cap="none" strike="noStrike">
                <a:solidFill>
                  <a:srgbClr val="000000"/>
                </a:solidFill>
                <a:latin typeface="Arimo"/>
                <a:ea typeface="Arimo"/>
                <a:cs typeface="Arimo"/>
                <a:sym typeface="Arimo"/>
              </a:rPr>
              <a:t>INTRODUCTION</a:t>
            </a:r>
            <a:endParaRPr/>
          </a:p>
        </p:txBody>
      </p:sp>
      <p:sp>
        <p:nvSpPr>
          <p:cNvPr id="118" name="Google Shape;118;p15"/>
          <p:cNvSpPr txBox="1"/>
          <p:nvPr/>
        </p:nvSpPr>
        <p:spPr>
          <a:xfrm>
            <a:off x="1193447" y="4702735"/>
            <a:ext cx="7384643" cy="65405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0" i="0" lang="en-US" sz="3999" u="none" cap="none" strike="noStrike">
                <a:solidFill>
                  <a:srgbClr val="000000"/>
                </a:solidFill>
                <a:latin typeface="Arimo"/>
                <a:ea typeface="Arimo"/>
                <a:cs typeface="Arimo"/>
                <a:sym typeface="Arimo"/>
              </a:rPr>
              <a:t>ABOUT US</a:t>
            </a:r>
            <a:endParaRPr/>
          </a:p>
        </p:txBody>
      </p:sp>
      <p:sp>
        <p:nvSpPr>
          <p:cNvPr id="119" name="Google Shape;119;p15"/>
          <p:cNvSpPr txBox="1"/>
          <p:nvPr/>
        </p:nvSpPr>
        <p:spPr>
          <a:xfrm>
            <a:off x="1193447" y="5889753"/>
            <a:ext cx="7384643" cy="65405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0" i="0" lang="en-US" sz="3999" u="none" cap="none" strike="noStrike">
                <a:solidFill>
                  <a:srgbClr val="000000"/>
                </a:solidFill>
                <a:latin typeface="Arimo"/>
                <a:ea typeface="Arimo"/>
                <a:cs typeface="Arimo"/>
                <a:sym typeface="Arimo"/>
              </a:rPr>
              <a:t>SPORTS JOURNALISTS DAY</a:t>
            </a:r>
            <a:endParaRPr/>
          </a:p>
        </p:txBody>
      </p:sp>
      <p:cxnSp>
        <p:nvCxnSpPr>
          <p:cNvPr id="120" name="Google Shape;120;p15"/>
          <p:cNvCxnSpPr/>
          <p:nvPr/>
        </p:nvCxnSpPr>
        <p:spPr>
          <a:xfrm>
            <a:off x="0" y="4307448"/>
            <a:ext cx="10446424" cy="0"/>
          </a:xfrm>
          <a:prstGeom prst="straightConnector1">
            <a:avLst/>
          </a:prstGeom>
          <a:noFill/>
          <a:ln cap="flat" cmpd="sng" w="28575">
            <a:solidFill>
              <a:srgbClr val="235954"/>
            </a:solidFill>
            <a:prstDash val="solid"/>
            <a:round/>
            <a:headEnd len="sm" w="sm" type="none"/>
            <a:tailEnd len="sm" w="sm" type="none"/>
          </a:ln>
        </p:spPr>
      </p:cxnSp>
      <p:cxnSp>
        <p:nvCxnSpPr>
          <p:cNvPr id="121" name="Google Shape;121;p15"/>
          <p:cNvCxnSpPr/>
          <p:nvPr/>
        </p:nvCxnSpPr>
        <p:spPr>
          <a:xfrm>
            <a:off x="-17" y="5591559"/>
            <a:ext cx="10446424" cy="0"/>
          </a:xfrm>
          <a:prstGeom prst="straightConnector1">
            <a:avLst/>
          </a:prstGeom>
          <a:noFill/>
          <a:ln cap="flat" cmpd="sng" w="28575">
            <a:solidFill>
              <a:srgbClr val="235954"/>
            </a:solidFill>
            <a:prstDash val="solid"/>
            <a:round/>
            <a:headEnd len="sm" w="sm" type="none"/>
            <a:tailEnd len="sm" w="sm" type="none"/>
          </a:ln>
        </p:spPr>
      </p:cxnSp>
      <p:cxnSp>
        <p:nvCxnSpPr>
          <p:cNvPr id="122" name="Google Shape;122;p15"/>
          <p:cNvCxnSpPr/>
          <p:nvPr/>
        </p:nvCxnSpPr>
        <p:spPr>
          <a:xfrm>
            <a:off x="17" y="6889623"/>
            <a:ext cx="10446424" cy="0"/>
          </a:xfrm>
          <a:prstGeom prst="straightConnector1">
            <a:avLst/>
          </a:prstGeom>
          <a:noFill/>
          <a:ln cap="flat" cmpd="sng" w="28575">
            <a:solidFill>
              <a:srgbClr val="235954"/>
            </a:solidFill>
            <a:prstDash val="solid"/>
            <a:round/>
            <a:headEnd len="sm" w="sm" type="none"/>
            <a:tailEnd len="sm" w="sm" type="none"/>
          </a:ln>
        </p:spPr>
      </p:cxnSp>
      <p:cxnSp>
        <p:nvCxnSpPr>
          <p:cNvPr id="123" name="Google Shape;123;p15"/>
          <p:cNvCxnSpPr/>
          <p:nvPr/>
        </p:nvCxnSpPr>
        <p:spPr>
          <a:xfrm>
            <a:off x="34" y="8187687"/>
            <a:ext cx="10446424" cy="0"/>
          </a:xfrm>
          <a:prstGeom prst="straightConnector1">
            <a:avLst/>
          </a:prstGeom>
          <a:noFill/>
          <a:ln cap="flat" cmpd="sng" w="28575">
            <a:solidFill>
              <a:srgbClr val="235954"/>
            </a:solidFill>
            <a:prstDash val="solid"/>
            <a:round/>
            <a:headEnd len="sm" w="sm" type="none"/>
            <a:tailEnd len="sm" w="sm" type="none"/>
          </a:ln>
        </p:spPr>
      </p:cxnSp>
      <p:cxnSp>
        <p:nvCxnSpPr>
          <p:cNvPr id="124" name="Google Shape;124;p15"/>
          <p:cNvCxnSpPr/>
          <p:nvPr/>
        </p:nvCxnSpPr>
        <p:spPr>
          <a:xfrm>
            <a:off x="-54497" y="9485751"/>
            <a:ext cx="10446424" cy="0"/>
          </a:xfrm>
          <a:prstGeom prst="straightConnector1">
            <a:avLst/>
          </a:prstGeom>
          <a:noFill/>
          <a:ln cap="flat" cmpd="sng" w="28575">
            <a:solidFill>
              <a:srgbClr val="235954"/>
            </a:solidFill>
            <a:prstDash val="solid"/>
            <a:round/>
            <a:headEnd len="sm" w="sm" type="none"/>
            <a:tailEnd len="sm" w="sm" type="none"/>
          </a:ln>
        </p:spPr>
      </p:cxnSp>
      <p:sp>
        <p:nvSpPr>
          <p:cNvPr id="125" name="Google Shape;125;p15"/>
          <p:cNvSpPr txBox="1"/>
          <p:nvPr/>
        </p:nvSpPr>
        <p:spPr>
          <a:xfrm>
            <a:off x="1193447" y="7172854"/>
            <a:ext cx="7005703" cy="65405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0" i="0" lang="en-US" sz="3999" u="none" cap="none" strike="noStrike">
                <a:solidFill>
                  <a:srgbClr val="000000"/>
                </a:solidFill>
                <a:latin typeface="Arimo"/>
                <a:ea typeface="Arimo"/>
                <a:cs typeface="Arimo"/>
                <a:sym typeface="Arimo"/>
              </a:rPr>
              <a:t>MARKETING CHART</a:t>
            </a:r>
            <a:endParaRPr/>
          </a:p>
        </p:txBody>
      </p:sp>
      <p:sp>
        <p:nvSpPr>
          <p:cNvPr id="126" name="Google Shape;126;p15"/>
          <p:cNvSpPr txBox="1"/>
          <p:nvPr/>
        </p:nvSpPr>
        <p:spPr>
          <a:xfrm>
            <a:off x="1193447" y="8487725"/>
            <a:ext cx="4176761" cy="65405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0" i="0" lang="en-US" sz="3999" u="none" cap="none" strike="noStrike">
                <a:solidFill>
                  <a:srgbClr val="000000"/>
                </a:solidFill>
                <a:latin typeface="Arimo"/>
                <a:ea typeface="Arimo"/>
                <a:cs typeface="Arimo"/>
                <a:sym typeface="Arimo"/>
              </a:rPr>
              <a:t>FUTURE PLANS</a:t>
            </a:r>
            <a:endParaRPr/>
          </a:p>
        </p:txBody>
      </p:sp>
      <p:pic>
        <p:nvPicPr>
          <p:cNvPr id="127" name="Google Shape;127;p15"/>
          <p:cNvPicPr preferRelativeResize="0"/>
          <p:nvPr/>
        </p:nvPicPr>
        <p:blipFill>
          <a:blip r:embed="rId3">
            <a:alphaModFix/>
          </a:blip>
          <a:stretch>
            <a:fillRect/>
          </a:stretch>
        </p:blipFill>
        <p:spPr>
          <a:xfrm>
            <a:off x="8578125" y="10040"/>
            <a:ext cx="9709900" cy="102809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131" name="Shape 131"/>
        <p:cNvGrpSpPr/>
        <p:nvPr/>
      </p:nvGrpSpPr>
      <p:grpSpPr>
        <a:xfrm>
          <a:off x="0" y="0"/>
          <a:ext cx="0" cy="0"/>
          <a:chOff x="0" y="0"/>
          <a:chExt cx="0" cy="0"/>
        </a:xfrm>
      </p:grpSpPr>
      <p:grpSp>
        <p:nvGrpSpPr>
          <p:cNvPr id="132" name="Google Shape;132;p16"/>
          <p:cNvGrpSpPr/>
          <p:nvPr/>
        </p:nvGrpSpPr>
        <p:grpSpPr>
          <a:xfrm>
            <a:off x="10446441" y="-253157"/>
            <a:ext cx="7841559" cy="10540157"/>
            <a:chOff x="0" y="-66675"/>
            <a:chExt cx="2065267" cy="2776008"/>
          </a:xfrm>
        </p:grpSpPr>
        <p:sp>
          <p:nvSpPr>
            <p:cNvPr id="133" name="Google Shape;133;p16"/>
            <p:cNvSpPr/>
            <p:nvPr/>
          </p:nvSpPr>
          <p:spPr>
            <a:xfrm>
              <a:off x="0" y="0"/>
              <a:ext cx="2065267" cy="2709333"/>
            </a:xfrm>
            <a:custGeom>
              <a:rect b="b" l="l" r="r" t="t"/>
              <a:pathLst>
                <a:path extrusionOk="0" h="2709333" w="2065267">
                  <a:moveTo>
                    <a:pt x="0" y="0"/>
                  </a:moveTo>
                  <a:lnTo>
                    <a:pt x="2065267" y="0"/>
                  </a:lnTo>
                  <a:lnTo>
                    <a:pt x="2065267" y="2709333"/>
                  </a:lnTo>
                  <a:lnTo>
                    <a:pt x="0" y="2709333"/>
                  </a:lnTo>
                  <a:close/>
                </a:path>
              </a:pathLst>
            </a:custGeom>
            <a:solidFill>
              <a:srgbClr val="D9D9D9"/>
            </a:solidFill>
            <a:ln>
              <a:noFill/>
            </a:ln>
          </p:spPr>
        </p:sp>
        <p:sp>
          <p:nvSpPr>
            <p:cNvPr id="134" name="Google Shape;134;p16"/>
            <p:cNvSpPr txBox="1"/>
            <p:nvPr/>
          </p:nvSpPr>
          <p:spPr>
            <a:xfrm>
              <a:off x="0" y="-66675"/>
              <a:ext cx="2065267"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6"/>
          <p:cNvSpPr txBox="1"/>
          <p:nvPr/>
        </p:nvSpPr>
        <p:spPr>
          <a:xfrm>
            <a:off x="12331738" y="842489"/>
            <a:ext cx="5096100" cy="9295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Lorem ipsum dolor sit amet, consectetur adipiscing elit. Etiam tincidunt arcu id libero suscipit scelerisque. Donec tristique neque nec neque tempus</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a placerat lacus ultricies. Pellentes</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 nibh vel ipsum posuere porttitor</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eget non purus. Duis vel sap</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non augue luctus suscipit.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Proiniacu lis diam auctor ex</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venenatis, in dictum augue fringilla. Nullam consectetur condimentum</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nibh sed hendrerit. Class aptent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taciti sociosqu ad litora torquent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per conubia nostra.</a:t>
            </a:r>
            <a:endParaRPr/>
          </a:p>
          <a:p>
            <a:pPr indent="0" lvl="0" marL="0" marR="0" rtl="0" algn="r">
              <a:lnSpc>
                <a:spcPct val="115000"/>
              </a:lnSpc>
              <a:spcBef>
                <a:spcPts val="0"/>
              </a:spcBef>
              <a:spcAft>
                <a:spcPts val="0"/>
              </a:spcAft>
              <a:buNone/>
            </a:pPr>
            <a:r>
              <a:t/>
            </a:r>
            <a:endParaRPr b="0" i="0" sz="2200" u="none" cap="none" strike="noStrike">
              <a:solidFill>
                <a:srgbClr val="000000"/>
              </a:solidFill>
              <a:latin typeface="Arimo"/>
              <a:ea typeface="Arimo"/>
              <a:cs typeface="Arimo"/>
              <a:sym typeface="Arimo"/>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Lorem ipsum dolor sit amet elit,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consectetur adipiscing elit. Em</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encidunt arcu id libero suscipit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 socelerisque. Donec tristique</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buneque necneque tempus a</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placerat lacus ultricies.Pellents</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 nibh vel ipsum posuere porttitor</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eget nonpurus. Duis vel sapnon</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augue luctus suscipit.</a:t>
            </a:r>
            <a:endParaRPr/>
          </a:p>
        </p:txBody>
      </p:sp>
      <p:cxnSp>
        <p:nvCxnSpPr>
          <p:cNvPr id="136" name="Google Shape;136;p16"/>
          <p:cNvCxnSpPr/>
          <p:nvPr/>
        </p:nvCxnSpPr>
        <p:spPr>
          <a:xfrm>
            <a:off x="427515" y="739890"/>
            <a:ext cx="9505771" cy="0"/>
          </a:xfrm>
          <a:prstGeom prst="straightConnector1">
            <a:avLst/>
          </a:prstGeom>
          <a:noFill/>
          <a:ln cap="flat" cmpd="sng" w="28575">
            <a:solidFill>
              <a:srgbClr val="F0F0EA"/>
            </a:solidFill>
            <a:prstDash val="solid"/>
            <a:round/>
            <a:headEnd len="sm" w="sm" type="none"/>
            <a:tailEnd len="sm" w="sm" type="none"/>
          </a:ln>
        </p:spPr>
      </p:cxnSp>
      <p:cxnSp>
        <p:nvCxnSpPr>
          <p:cNvPr id="137" name="Google Shape;137;p16"/>
          <p:cNvCxnSpPr/>
          <p:nvPr/>
        </p:nvCxnSpPr>
        <p:spPr>
          <a:xfrm>
            <a:off x="427556" y="2631366"/>
            <a:ext cx="9505730" cy="0"/>
          </a:xfrm>
          <a:prstGeom prst="straightConnector1">
            <a:avLst/>
          </a:prstGeom>
          <a:noFill/>
          <a:ln cap="flat" cmpd="sng" w="28575">
            <a:solidFill>
              <a:srgbClr val="F0F0EA"/>
            </a:solidFill>
            <a:prstDash val="solid"/>
            <a:round/>
            <a:headEnd len="sm" w="sm" type="none"/>
            <a:tailEnd len="sm" w="sm" type="none"/>
          </a:ln>
        </p:spPr>
      </p:cxnSp>
      <p:sp>
        <p:nvSpPr>
          <p:cNvPr id="138" name="Google Shape;138;p16"/>
          <p:cNvSpPr txBox="1"/>
          <p:nvPr/>
        </p:nvSpPr>
        <p:spPr>
          <a:xfrm>
            <a:off x="815582" y="709139"/>
            <a:ext cx="7845600" cy="20010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INTRODUCTION</a:t>
            </a:r>
            <a:endParaRPr/>
          </a:p>
        </p:txBody>
      </p:sp>
      <p:sp>
        <p:nvSpPr>
          <p:cNvPr id="139" name="Google Shape;139;p16"/>
          <p:cNvSpPr txBox="1"/>
          <p:nvPr/>
        </p:nvSpPr>
        <p:spPr>
          <a:xfrm>
            <a:off x="898962" y="3118347"/>
            <a:ext cx="8244900" cy="618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tristiquers</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neque nec neque tempus, a placerat lacus ultricies. Pelles</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-ntesque in nibh vel ipsum posuere porttitor eget non puru.</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Duis vel sapien non augue luctus suscipit. Proin iaculis dia</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auctor ex venenatis, in dictum augue fringilla. Nullam con</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sectetur condimentum nibh sed hendrerit. Class aptenter</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taciti sociosqu ad litora torquent per conubia nostra.</a:t>
            </a:r>
            <a:endParaRPr/>
          </a:p>
          <a:p>
            <a:pPr indent="0" lvl="0" marL="0" marR="0" rtl="0" algn="l">
              <a:lnSpc>
                <a:spcPct val="115000"/>
              </a:lnSpc>
              <a:spcBef>
                <a:spcPts val="0"/>
              </a:spcBef>
              <a:spcAft>
                <a:spcPts val="0"/>
              </a:spcAft>
              <a:buNone/>
            </a:pPr>
            <a:r>
              <a:t/>
            </a:r>
            <a:endParaRPr b="0" i="0" sz="2200" u="none" cap="none" strike="noStrike">
              <a:solidFill>
                <a:srgbClr val="F0F0EA"/>
              </a:solidFill>
              <a:latin typeface="Arimo"/>
              <a:ea typeface="Arimo"/>
              <a:cs typeface="Arimo"/>
              <a:sym typeface="Arimo"/>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Etiam tincidunt arcu id libero suscipit scelerisque. Donec</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tristique neque nec neque tempus, a placerat lacus ultri</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-cies. Pellentesque in nibh vel ipsum posuere porttitor</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eget non purus. Duis vel sapien non augue luctus sus</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cipit. Proin iaculis diam auctor ex venenatis, in dictum</a:t>
            </a:r>
            <a:endParaRPr/>
          </a:p>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augue fringilla.</a:t>
            </a:r>
            <a:endParaRPr/>
          </a:p>
        </p:txBody>
      </p:sp>
      <p:pic>
        <p:nvPicPr>
          <p:cNvPr id="140" name="Google Shape;140;p16"/>
          <p:cNvPicPr preferRelativeResize="0"/>
          <p:nvPr/>
        </p:nvPicPr>
        <p:blipFill rotWithShape="1">
          <a:blip r:embed="rId3">
            <a:alphaModFix/>
          </a:blip>
          <a:srcRect b="12899" l="0" r="0" t="0"/>
          <a:stretch/>
        </p:blipFill>
        <p:spPr>
          <a:xfrm>
            <a:off x="7333750" y="-595076"/>
            <a:ext cx="6639525" cy="108821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44" name="Shape 144"/>
        <p:cNvGrpSpPr/>
        <p:nvPr/>
      </p:nvGrpSpPr>
      <p:grpSpPr>
        <a:xfrm>
          <a:off x="0" y="0"/>
          <a:ext cx="0" cy="0"/>
          <a:chOff x="0" y="0"/>
          <a:chExt cx="0" cy="0"/>
        </a:xfrm>
      </p:grpSpPr>
      <p:cxnSp>
        <p:nvCxnSpPr>
          <p:cNvPr id="145" name="Google Shape;145;p17"/>
          <p:cNvCxnSpPr/>
          <p:nvPr/>
        </p:nvCxnSpPr>
        <p:spPr>
          <a:xfrm>
            <a:off x="6679732" y="817383"/>
            <a:ext cx="10978650" cy="0"/>
          </a:xfrm>
          <a:prstGeom prst="straightConnector1">
            <a:avLst/>
          </a:prstGeom>
          <a:noFill/>
          <a:ln cap="flat" cmpd="sng" w="28575">
            <a:solidFill>
              <a:srgbClr val="235954"/>
            </a:solidFill>
            <a:prstDash val="solid"/>
            <a:round/>
            <a:headEnd len="sm" w="sm" type="none"/>
            <a:tailEnd len="sm" w="sm" type="none"/>
          </a:ln>
        </p:spPr>
      </p:cxnSp>
      <p:cxnSp>
        <p:nvCxnSpPr>
          <p:cNvPr id="146" name="Google Shape;146;p17"/>
          <p:cNvCxnSpPr/>
          <p:nvPr/>
        </p:nvCxnSpPr>
        <p:spPr>
          <a:xfrm>
            <a:off x="6679732" y="2708859"/>
            <a:ext cx="10978650" cy="0"/>
          </a:xfrm>
          <a:prstGeom prst="straightConnector1">
            <a:avLst/>
          </a:prstGeom>
          <a:noFill/>
          <a:ln cap="flat" cmpd="sng" w="28575">
            <a:solidFill>
              <a:srgbClr val="235954"/>
            </a:solidFill>
            <a:prstDash val="solid"/>
            <a:round/>
            <a:headEnd len="sm" w="sm" type="none"/>
            <a:tailEnd len="sm" w="sm" type="none"/>
          </a:ln>
        </p:spPr>
      </p:cxnSp>
      <p:grpSp>
        <p:nvGrpSpPr>
          <p:cNvPr id="147" name="Google Shape;147;p17"/>
          <p:cNvGrpSpPr/>
          <p:nvPr/>
        </p:nvGrpSpPr>
        <p:grpSpPr>
          <a:xfrm>
            <a:off x="0" y="-256326"/>
            <a:ext cx="6210338" cy="10658919"/>
            <a:chOff x="0" y="-66675"/>
            <a:chExt cx="1615418" cy="2772572"/>
          </a:xfrm>
        </p:grpSpPr>
        <p:sp>
          <p:nvSpPr>
            <p:cNvPr id="148" name="Google Shape;148;p17"/>
            <p:cNvSpPr/>
            <p:nvPr/>
          </p:nvSpPr>
          <p:spPr>
            <a:xfrm>
              <a:off x="0" y="0"/>
              <a:ext cx="1615418" cy="2705897"/>
            </a:xfrm>
            <a:custGeom>
              <a:rect b="b" l="l" r="r" t="t"/>
              <a:pathLst>
                <a:path extrusionOk="0" h="2705897" w="1615418">
                  <a:moveTo>
                    <a:pt x="0" y="0"/>
                  </a:moveTo>
                  <a:lnTo>
                    <a:pt x="1615418" y="0"/>
                  </a:lnTo>
                  <a:lnTo>
                    <a:pt x="1615418" y="2705897"/>
                  </a:lnTo>
                  <a:lnTo>
                    <a:pt x="0" y="2705897"/>
                  </a:lnTo>
                  <a:close/>
                </a:path>
              </a:pathLst>
            </a:custGeom>
            <a:solidFill>
              <a:srgbClr val="235954"/>
            </a:solidFill>
            <a:ln>
              <a:noFill/>
            </a:ln>
          </p:spPr>
        </p:sp>
        <p:sp>
          <p:nvSpPr>
            <p:cNvPr id="149" name="Google Shape;149;p17"/>
            <p:cNvSpPr txBox="1"/>
            <p:nvPr/>
          </p:nvSpPr>
          <p:spPr>
            <a:xfrm>
              <a:off x="0" y="-66675"/>
              <a:ext cx="1615418" cy="2772572"/>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7"/>
          <p:cNvSpPr txBox="1"/>
          <p:nvPr/>
        </p:nvSpPr>
        <p:spPr>
          <a:xfrm>
            <a:off x="6679732" y="786632"/>
            <a:ext cx="109788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235954"/>
                </a:solidFill>
                <a:latin typeface="Bebas Neue"/>
                <a:ea typeface="Bebas Neue"/>
                <a:cs typeface="Bebas Neue"/>
                <a:sym typeface="Bebas Neue"/>
              </a:rPr>
              <a:t>ABOUT OUR COMPANY</a:t>
            </a:r>
            <a:endParaRPr/>
          </a:p>
        </p:txBody>
      </p:sp>
      <p:sp>
        <p:nvSpPr>
          <p:cNvPr id="151" name="Google Shape;151;p17"/>
          <p:cNvSpPr txBox="1"/>
          <p:nvPr/>
        </p:nvSpPr>
        <p:spPr>
          <a:xfrm>
            <a:off x="6887634" y="3344716"/>
            <a:ext cx="10584900" cy="6958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Lorem ipsum dolor sit amet, consectetur adipiscing elit. Etiam tincidunt arcu id libero iacususcipit scelerisque. Donec tristique neque nec neque tempus, a placerat lacus sultricies. Pellentesque in nibh vel ipsum posuere porttitor eget non purus. Duis vel sapien non augue luctus suscipit. Proin iaculis diam auctor ex venenatis, in dictum augue fringilla. Nullam consectetur condimentum nibh sed hendrerit. Class aptent psum posuere porttitor eget taciti sociosqu ad litora torquent per conubia nostra.</a:t>
            </a:r>
            <a:endParaRPr/>
          </a:p>
          <a:p>
            <a:pPr indent="0" lvl="0" marL="0" marR="0" rtl="0" algn="r">
              <a:lnSpc>
                <a:spcPct val="115000"/>
              </a:lnSpc>
              <a:spcBef>
                <a:spcPts val="0"/>
              </a:spcBef>
              <a:spcAft>
                <a:spcPts val="0"/>
              </a:spcAft>
              <a:buNone/>
            </a:pPr>
            <a:r>
              <a:t/>
            </a:r>
            <a:endParaRPr b="0" i="0" sz="2200" u="none" cap="none" strike="noStrike">
              <a:solidFill>
                <a:srgbClr val="000000"/>
              </a:solidFill>
              <a:latin typeface="Arimo"/>
              <a:ea typeface="Arimo"/>
              <a:cs typeface="Arimo"/>
              <a:sym typeface="Arimo"/>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Lorem ipsum dolor sit amet, consectetur adipiscing elit. Etiam tincidunt arcu id</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libero suscipit scelerisque. Donec tristique neque nec neque tempus,placerat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lacus ultricies. Pellentesque in nibh vel ipsum posuere porttitor</a:t>
            </a:r>
            <a:r>
              <a:rPr lang="en-US" sz="2200">
                <a:latin typeface="Arimo"/>
                <a:ea typeface="Arimo"/>
                <a:cs typeface="Arimo"/>
                <a:sym typeface="Arimo"/>
              </a:rPr>
              <a:t> </a:t>
            </a:r>
            <a:r>
              <a:rPr b="0" i="0" lang="en-US" sz="2200" u="none" cap="none" strike="noStrike">
                <a:solidFill>
                  <a:srgbClr val="000000"/>
                </a:solidFill>
                <a:latin typeface="Arimo"/>
                <a:ea typeface="Arimo"/>
                <a:cs typeface="Arimo"/>
                <a:sym typeface="Arimo"/>
              </a:rPr>
              <a:t>non purus.</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Duis vel sapien non augue luctus suscipit. Proin iaculis diam auctor ex veneqi</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natis, in dictum augue fringilla. Nullam consectetur condimentum nibh seduo</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hendrerit. Class aptent taciti sociosqu ad litora torquent per conubia nostra.</a:t>
            </a:r>
            <a:endParaRPr/>
          </a:p>
          <a:p>
            <a:pPr indent="0" lvl="0" marL="0" marR="0" rtl="0" algn="r">
              <a:lnSpc>
                <a:spcPct val="115000"/>
              </a:lnSpc>
              <a:spcBef>
                <a:spcPts val="0"/>
              </a:spcBef>
              <a:spcAft>
                <a:spcPts val="0"/>
              </a:spcAft>
              <a:buNone/>
            </a:pPr>
            <a:r>
              <a:rPr lang="en-US" sz="2200">
                <a:latin typeface="Arimo"/>
                <a:ea typeface="Arimo"/>
                <a:cs typeface="Arimo"/>
                <a:sym typeface="Arimo"/>
              </a:rPr>
              <a:t>                </a:t>
            </a:r>
            <a:r>
              <a:rPr b="0" i="0" lang="en-US" sz="2200" u="none" cap="none" strike="noStrike">
                <a:solidFill>
                  <a:srgbClr val="000000"/>
                </a:solidFill>
                <a:latin typeface="Arimo"/>
                <a:ea typeface="Arimo"/>
                <a:cs typeface="Arimo"/>
                <a:sym typeface="Arimo"/>
              </a:rPr>
              <a:t> Lorem ipsum dolor sit amet, consectetur adipiscing elit. Etiam tincidunt</a:t>
            </a:r>
            <a:r>
              <a:rPr lang="en-US"/>
              <a:t> </a:t>
            </a:r>
            <a:r>
              <a:rPr b="0" i="0" lang="en-US" sz="2200" u="none" cap="none" strike="noStrike">
                <a:solidFill>
                  <a:srgbClr val="000000"/>
                </a:solidFill>
                <a:latin typeface="Arimo"/>
                <a:ea typeface="Arimo"/>
                <a:cs typeface="Arimo"/>
                <a:sym typeface="Arimo"/>
              </a:rPr>
              <a:t>id</a:t>
            </a:r>
            <a:r>
              <a:rPr lang="en-US" sz="2200">
                <a:latin typeface="Arimo"/>
                <a:ea typeface="Arimo"/>
                <a:cs typeface="Arimo"/>
                <a:sym typeface="Arimo"/>
              </a:rPr>
              <a:t>         </a:t>
            </a:r>
            <a:r>
              <a:rPr b="0" i="0" lang="en-US" sz="2200" u="none" cap="none" strike="noStrike">
                <a:solidFill>
                  <a:srgbClr val="000000"/>
                </a:solidFill>
                <a:latin typeface="Arimo"/>
                <a:ea typeface="Arimo"/>
                <a:cs typeface="Arimo"/>
                <a:sym typeface="Arimo"/>
              </a:rPr>
              <a:t>suscipit scelerisque. Donec tristique neque nec neque tempus, eg aprat</a:t>
            </a:r>
            <a:endParaRPr/>
          </a:p>
          <a:p>
            <a:pPr indent="0" lvl="0" marL="0" marR="0" rtl="0" algn="r">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lacus ultricies. Pellentesque in nibh vel ipsum porttitor eg</a:t>
            </a:r>
            <a:r>
              <a:rPr lang="en-US" sz="2200">
                <a:latin typeface="Arimo"/>
                <a:ea typeface="Arimo"/>
                <a:cs typeface="Arimo"/>
                <a:sym typeface="Arimo"/>
              </a:rPr>
              <a:t> </a:t>
            </a:r>
            <a:r>
              <a:rPr b="0" i="0" lang="en-US" sz="2200" u="none" cap="none" strike="noStrike">
                <a:solidFill>
                  <a:srgbClr val="000000"/>
                </a:solidFill>
                <a:latin typeface="Arimo"/>
                <a:ea typeface="Arimo"/>
                <a:cs typeface="Arimo"/>
                <a:sym typeface="Arimo"/>
              </a:rPr>
              <a:t>nonpurus.</a:t>
            </a:r>
            <a:endParaRPr b="0" i="0" sz="2200" u="none" cap="none" strike="noStrike">
              <a:solidFill>
                <a:srgbClr val="000000"/>
              </a:solidFill>
              <a:latin typeface="Arimo"/>
              <a:ea typeface="Arimo"/>
              <a:cs typeface="Arimo"/>
              <a:sym typeface="Arimo"/>
            </a:endParaRPr>
          </a:p>
          <a:p>
            <a:pPr indent="0" lvl="0" marL="0" marR="0" rtl="0" algn="r">
              <a:lnSpc>
                <a:spcPct val="115000"/>
              </a:lnSpc>
              <a:spcBef>
                <a:spcPts val="0"/>
              </a:spcBef>
              <a:spcAft>
                <a:spcPts val="0"/>
              </a:spcAft>
              <a:buNone/>
            </a:pPr>
            <a:r>
              <a:t/>
            </a:r>
            <a:endParaRPr b="0" i="0" sz="2200" u="none" cap="none" strike="noStrike">
              <a:solidFill>
                <a:srgbClr val="000000"/>
              </a:solidFill>
              <a:latin typeface="Arimo"/>
              <a:ea typeface="Arimo"/>
              <a:cs typeface="Arimo"/>
              <a:sym typeface="Arimo"/>
            </a:endParaRPr>
          </a:p>
          <a:p>
            <a:pPr indent="0" lvl="0" marL="0" marR="0" rtl="0" algn="r">
              <a:lnSpc>
                <a:spcPct val="115000"/>
              </a:lnSpc>
              <a:spcBef>
                <a:spcPts val="0"/>
              </a:spcBef>
              <a:spcAft>
                <a:spcPts val="0"/>
              </a:spcAft>
              <a:buNone/>
            </a:pPr>
            <a:r>
              <a:t/>
            </a:r>
            <a:endParaRPr b="0" i="0" sz="2200" u="none" cap="none" strike="noStrike">
              <a:solidFill>
                <a:srgbClr val="000000"/>
              </a:solidFill>
              <a:latin typeface="Arimo"/>
              <a:ea typeface="Arimo"/>
              <a:cs typeface="Arimo"/>
              <a:sym typeface="Arimo"/>
            </a:endParaRPr>
          </a:p>
        </p:txBody>
      </p:sp>
      <p:pic>
        <p:nvPicPr>
          <p:cNvPr id="152" name="Google Shape;152;p17"/>
          <p:cNvPicPr preferRelativeResize="0"/>
          <p:nvPr/>
        </p:nvPicPr>
        <p:blipFill>
          <a:blip r:embed="rId3">
            <a:alphaModFix/>
          </a:blip>
          <a:stretch>
            <a:fillRect/>
          </a:stretch>
        </p:blipFill>
        <p:spPr>
          <a:xfrm>
            <a:off x="-131063" y="234287"/>
            <a:ext cx="8572299" cy="10132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56" name="Shape 156"/>
        <p:cNvGrpSpPr/>
        <p:nvPr/>
      </p:nvGrpSpPr>
      <p:grpSpPr>
        <a:xfrm>
          <a:off x="0" y="0"/>
          <a:ext cx="0" cy="0"/>
          <a:chOff x="0" y="0"/>
          <a:chExt cx="0" cy="0"/>
        </a:xfrm>
      </p:grpSpPr>
      <p:grpSp>
        <p:nvGrpSpPr>
          <p:cNvPr id="157" name="Google Shape;157;p18"/>
          <p:cNvGrpSpPr/>
          <p:nvPr/>
        </p:nvGrpSpPr>
        <p:grpSpPr>
          <a:xfrm>
            <a:off x="368202" y="2375040"/>
            <a:ext cx="4068836" cy="7950060"/>
            <a:chOff x="0" y="-66675"/>
            <a:chExt cx="1058376" cy="2067950"/>
          </a:xfrm>
        </p:grpSpPr>
        <p:sp>
          <p:nvSpPr>
            <p:cNvPr id="158" name="Google Shape;158;p18"/>
            <p:cNvSpPr/>
            <p:nvPr/>
          </p:nvSpPr>
          <p:spPr>
            <a:xfrm>
              <a:off x="0" y="0"/>
              <a:ext cx="1058376" cy="2001275"/>
            </a:xfrm>
            <a:custGeom>
              <a:rect b="b" l="l" r="r" t="t"/>
              <a:pathLst>
                <a:path extrusionOk="0" h="2001275" w="1058376">
                  <a:moveTo>
                    <a:pt x="0" y="0"/>
                  </a:moveTo>
                  <a:lnTo>
                    <a:pt x="1058376" y="0"/>
                  </a:lnTo>
                  <a:lnTo>
                    <a:pt x="1058376" y="2001275"/>
                  </a:lnTo>
                  <a:lnTo>
                    <a:pt x="0" y="2001275"/>
                  </a:lnTo>
                  <a:close/>
                </a:path>
              </a:pathLst>
            </a:custGeom>
            <a:solidFill>
              <a:srgbClr val="235954"/>
            </a:solidFill>
            <a:ln>
              <a:noFill/>
            </a:ln>
          </p:spPr>
        </p:sp>
        <p:sp>
          <p:nvSpPr>
            <p:cNvPr id="159" name="Google Shape;159;p18"/>
            <p:cNvSpPr txBox="1"/>
            <p:nvPr/>
          </p:nvSpPr>
          <p:spPr>
            <a:xfrm>
              <a:off x="0" y="-66675"/>
              <a:ext cx="1058376" cy="2067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8"/>
          <p:cNvGrpSpPr/>
          <p:nvPr/>
        </p:nvGrpSpPr>
        <p:grpSpPr>
          <a:xfrm>
            <a:off x="4864595" y="2375040"/>
            <a:ext cx="4068836" cy="7950060"/>
            <a:chOff x="0" y="-66675"/>
            <a:chExt cx="1058376" cy="2067950"/>
          </a:xfrm>
        </p:grpSpPr>
        <p:sp>
          <p:nvSpPr>
            <p:cNvPr id="161" name="Google Shape;161;p18"/>
            <p:cNvSpPr/>
            <p:nvPr/>
          </p:nvSpPr>
          <p:spPr>
            <a:xfrm>
              <a:off x="0" y="0"/>
              <a:ext cx="1058376" cy="2001275"/>
            </a:xfrm>
            <a:custGeom>
              <a:rect b="b" l="l" r="r" t="t"/>
              <a:pathLst>
                <a:path extrusionOk="0" h="2001275" w="1058376">
                  <a:moveTo>
                    <a:pt x="0" y="0"/>
                  </a:moveTo>
                  <a:lnTo>
                    <a:pt x="1058376" y="0"/>
                  </a:lnTo>
                  <a:lnTo>
                    <a:pt x="1058376" y="2001275"/>
                  </a:lnTo>
                  <a:lnTo>
                    <a:pt x="0" y="2001275"/>
                  </a:lnTo>
                  <a:close/>
                </a:path>
              </a:pathLst>
            </a:custGeom>
            <a:solidFill>
              <a:srgbClr val="235954"/>
            </a:solidFill>
            <a:ln>
              <a:noFill/>
            </a:ln>
          </p:spPr>
        </p:sp>
        <p:sp>
          <p:nvSpPr>
            <p:cNvPr id="162" name="Google Shape;162;p18"/>
            <p:cNvSpPr txBox="1"/>
            <p:nvPr/>
          </p:nvSpPr>
          <p:spPr>
            <a:xfrm>
              <a:off x="0" y="-66675"/>
              <a:ext cx="1058376" cy="2067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8"/>
          <p:cNvGrpSpPr/>
          <p:nvPr/>
        </p:nvGrpSpPr>
        <p:grpSpPr>
          <a:xfrm>
            <a:off x="9357778" y="2395501"/>
            <a:ext cx="4068836" cy="7929599"/>
            <a:chOff x="0" y="-66675"/>
            <a:chExt cx="1058376" cy="2062628"/>
          </a:xfrm>
        </p:grpSpPr>
        <p:sp>
          <p:nvSpPr>
            <p:cNvPr id="164" name="Google Shape;164;p18"/>
            <p:cNvSpPr/>
            <p:nvPr/>
          </p:nvSpPr>
          <p:spPr>
            <a:xfrm>
              <a:off x="0" y="0"/>
              <a:ext cx="1058376" cy="1995953"/>
            </a:xfrm>
            <a:custGeom>
              <a:rect b="b" l="l" r="r" t="t"/>
              <a:pathLst>
                <a:path extrusionOk="0" h="1995953" w="1058376">
                  <a:moveTo>
                    <a:pt x="0" y="0"/>
                  </a:moveTo>
                  <a:lnTo>
                    <a:pt x="1058376" y="0"/>
                  </a:lnTo>
                  <a:lnTo>
                    <a:pt x="1058376" y="1995953"/>
                  </a:lnTo>
                  <a:lnTo>
                    <a:pt x="0" y="1995953"/>
                  </a:lnTo>
                  <a:close/>
                </a:path>
              </a:pathLst>
            </a:custGeom>
            <a:solidFill>
              <a:srgbClr val="235954"/>
            </a:solidFill>
            <a:ln>
              <a:noFill/>
            </a:ln>
          </p:spPr>
        </p:sp>
        <p:sp>
          <p:nvSpPr>
            <p:cNvPr id="165" name="Google Shape;165;p18"/>
            <p:cNvSpPr txBox="1"/>
            <p:nvPr/>
          </p:nvSpPr>
          <p:spPr>
            <a:xfrm>
              <a:off x="0" y="-66675"/>
              <a:ext cx="1058376" cy="206262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8"/>
          <p:cNvGrpSpPr/>
          <p:nvPr/>
        </p:nvGrpSpPr>
        <p:grpSpPr>
          <a:xfrm>
            <a:off x="13850962" y="2375040"/>
            <a:ext cx="4068836" cy="7950060"/>
            <a:chOff x="0" y="-66675"/>
            <a:chExt cx="1058376" cy="2067950"/>
          </a:xfrm>
        </p:grpSpPr>
        <p:sp>
          <p:nvSpPr>
            <p:cNvPr id="167" name="Google Shape;167;p18"/>
            <p:cNvSpPr/>
            <p:nvPr/>
          </p:nvSpPr>
          <p:spPr>
            <a:xfrm>
              <a:off x="0" y="0"/>
              <a:ext cx="1058376" cy="2001275"/>
            </a:xfrm>
            <a:custGeom>
              <a:rect b="b" l="l" r="r" t="t"/>
              <a:pathLst>
                <a:path extrusionOk="0" h="2001275" w="1058376">
                  <a:moveTo>
                    <a:pt x="0" y="0"/>
                  </a:moveTo>
                  <a:lnTo>
                    <a:pt x="1058376" y="0"/>
                  </a:lnTo>
                  <a:lnTo>
                    <a:pt x="1058376" y="2001275"/>
                  </a:lnTo>
                  <a:lnTo>
                    <a:pt x="0" y="2001275"/>
                  </a:lnTo>
                  <a:close/>
                </a:path>
              </a:pathLst>
            </a:custGeom>
            <a:solidFill>
              <a:srgbClr val="235954"/>
            </a:solidFill>
            <a:ln>
              <a:noFill/>
            </a:ln>
          </p:spPr>
        </p:sp>
        <p:sp>
          <p:nvSpPr>
            <p:cNvPr id="168" name="Google Shape;168;p18"/>
            <p:cNvSpPr txBox="1"/>
            <p:nvPr/>
          </p:nvSpPr>
          <p:spPr>
            <a:xfrm>
              <a:off x="0" y="-66675"/>
              <a:ext cx="1058376" cy="2067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8"/>
          <p:cNvSpPr txBox="1"/>
          <p:nvPr/>
        </p:nvSpPr>
        <p:spPr>
          <a:xfrm>
            <a:off x="703875" y="8070159"/>
            <a:ext cx="3397490"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500" u="none" cap="none" strike="noStrike">
                <a:solidFill>
                  <a:srgbClr val="F0F0EA"/>
                </a:solidFill>
                <a:latin typeface="Arimo"/>
                <a:ea typeface="Arimo"/>
                <a:cs typeface="Arimo"/>
                <a:sym typeface="Arimo"/>
              </a:rPr>
              <a:t>Add a main point</a:t>
            </a:r>
            <a:endParaRPr/>
          </a:p>
        </p:txBody>
      </p:sp>
      <p:sp>
        <p:nvSpPr>
          <p:cNvPr id="170" name="Google Shape;170;p18"/>
          <p:cNvSpPr txBox="1"/>
          <p:nvPr/>
        </p:nvSpPr>
        <p:spPr>
          <a:xfrm>
            <a:off x="929545" y="8696904"/>
            <a:ext cx="2946150" cy="8559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9" u="none" cap="none" strike="noStrike">
                <a:solidFill>
                  <a:srgbClr val="F0F0EA"/>
                </a:solidFill>
                <a:latin typeface="Arimo"/>
                <a:ea typeface="Arimo"/>
                <a:cs typeface="Arimo"/>
                <a:sym typeface="Arimo"/>
              </a:rPr>
              <a:t>Briefly elaborate on what you want to discuss. </a:t>
            </a:r>
            <a:endParaRPr/>
          </a:p>
        </p:txBody>
      </p:sp>
      <p:sp>
        <p:nvSpPr>
          <p:cNvPr id="171" name="Google Shape;171;p18"/>
          <p:cNvSpPr txBox="1"/>
          <p:nvPr/>
        </p:nvSpPr>
        <p:spPr>
          <a:xfrm>
            <a:off x="427515" y="325295"/>
            <a:ext cx="17433000" cy="21087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13699" u="none" cap="none" strike="noStrike">
                <a:solidFill>
                  <a:srgbClr val="235954"/>
                </a:solidFill>
                <a:latin typeface="Bebas Neue"/>
                <a:ea typeface="Bebas Neue"/>
                <a:cs typeface="Bebas Neue"/>
                <a:sym typeface="Bebas Neue"/>
              </a:rPr>
              <a:t>WORLD SPORTS JOURNALISTS DAY</a:t>
            </a:r>
            <a:endParaRPr/>
          </a:p>
        </p:txBody>
      </p:sp>
      <p:cxnSp>
        <p:nvCxnSpPr>
          <p:cNvPr id="172" name="Google Shape;172;p18"/>
          <p:cNvCxnSpPr/>
          <p:nvPr/>
        </p:nvCxnSpPr>
        <p:spPr>
          <a:xfrm>
            <a:off x="427515" y="444615"/>
            <a:ext cx="17432929" cy="20461"/>
          </a:xfrm>
          <a:prstGeom prst="straightConnector1">
            <a:avLst/>
          </a:prstGeom>
          <a:noFill/>
          <a:ln cap="flat" cmpd="sng" w="28575">
            <a:solidFill>
              <a:srgbClr val="235954"/>
            </a:solidFill>
            <a:prstDash val="solid"/>
            <a:round/>
            <a:headEnd len="sm" w="sm" type="none"/>
            <a:tailEnd len="sm" w="sm" type="none"/>
          </a:ln>
        </p:spPr>
      </p:cxnSp>
      <p:sp>
        <p:nvSpPr>
          <p:cNvPr id="173" name="Google Shape;173;p18"/>
          <p:cNvSpPr txBox="1"/>
          <p:nvPr/>
        </p:nvSpPr>
        <p:spPr>
          <a:xfrm>
            <a:off x="5200268" y="8070159"/>
            <a:ext cx="3397490"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500" u="none" cap="none" strike="noStrike">
                <a:solidFill>
                  <a:srgbClr val="F0F0EA"/>
                </a:solidFill>
                <a:latin typeface="Arimo"/>
                <a:ea typeface="Arimo"/>
                <a:cs typeface="Arimo"/>
                <a:sym typeface="Arimo"/>
              </a:rPr>
              <a:t>Add a main point</a:t>
            </a:r>
            <a:endParaRPr/>
          </a:p>
        </p:txBody>
      </p:sp>
      <p:sp>
        <p:nvSpPr>
          <p:cNvPr id="174" name="Google Shape;174;p18"/>
          <p:cNvSpPr txBox="1"/>
          <p:nvPr/>
        </p:nvSpPr>
        <p:spPr>
          <a:xfrm>
            <a:off x="5491933" y="8696904"/>
            <a:ext cx="2810950" cy="8559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9" u="none" cap="none" strike="noStrike">
                <a:solidFill>
                  <a:srgbClr val="F0F0EA"/>
                </a:solidFill>
                <a:latin typeface="Arimo"/>
                <a:ea typeface="Arimo"/>
                <a:cs typeface="Arimo"/>
                <a:sym typeface="Arimo"/>
              </a:rPr>
              <a:t>Briefly elaborate on what you want to discuss. </a:t>
            </a:r>
            <a:endParaRPr/>
          </a:p>
        </p:txBody>
      </p:sp>
      <p:sp>
        <p:nvSpPr>
          <p:cNvPr id="175" name="Google Shape;175;p18"/>
          <p:cNvSpPr txBox="1"/>
          <p:nvPr/>
        </p:nvSpPr>
        <p:spPr>
          <a:xfrm>
            <a:off x="9695431" y="8070159"/>
            <a:ext cx="3397490"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500" u="none" cap="none" strike="noStrike">
                <a:solidFill>
                  <a:srgbClr val="F0F0EA"/>
                </a:solidFill>
                <a:latin typeface="Arimo"/>
                <a:ea typeface="Arimo"/>
                <a:cs typeface="Arimo"/>
                <a:sym typeface="Arimo"/>
              </a:rPr>
              <a:t>Add a main point</a:t>
            </a:r>
            <a:endParaRPr/>
          </a:p>
        </p:txBody>
      </p:sp>
      <p:sp>
        <p:nvSpPr>
          <p:cNvPr id="176" name="Google Shape;176;p18"/>
          <p:cNvSpPr txBox="1"/>
          <p:nvPr/>
        </p:nvSpPr>
        <p:spPr>
          <a:xfrm>
            <a:off x="9986722" y="8696904"/>
            <a:ext cx="2810950" cy="8559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9" u="none" cap="none" strike="noStrike">
                <a:solidFill>
                  <a:srgbClr val="F0F0EA"/>
                </a:solidFill>
                <a:latin typeface="Arimo"/>
                <a:ea typeface="Arimo"/>
                <a:cs typeface="Arimo"/>
                <a:sym typeface="Arimo"/>
              </a:rPr>
              <a:t>Briefly elaborate on what you want to discuss. </a:t>
            </a:r>
            <a:endParaRPr/>
          </a:p>
        </p:txBody>
      </p:sp>
      <p:sp>
        <p:nvSpPr>
          <p:cNvPr id="177" name="Google Shape;177;p18"/>
          <p:cNvSpPr txBox="1"/>
          <p:nvPr/>
        </p:nvSpPr>
        <p:spPr>
          <a:xfrm>
            <a:off x="14188615" y="8070159"/>
            <a:ext cx="3397490"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500" u="none" cap="none" strike="noStrike">
                <a:solidFill>
                  <a:srgbClr val="F0F0EA"/>
                </a:solidFill>
                <a:latin typeface="Arimo"/>
                <a:ea typeface="Arimo"/>
                <a:cs typeface="Arimo"/>
                <a:sym typeface="Arimo"/>
              </a:rPr>
              <a:t>Add a main point</a:t>
            </a:r>
            <a:endParaRPr/>
          </a:p>
        </p:txBody>
      </p:sp>
      <p:sp>
        <p:nvSpPr>
          <p:cNvPr id="178" name="Google Shape;178;p18"/>
          <p:cNvSpPr txBox="1"/>
          <p:nvPr/>
        </p:nvSpPr>
        <p:spPr>
          <a:xfrm>
            <a:off x="14538180" y="8696904"/>
            <a:ext cx="2721120" cy="8559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9" u="none" cap="none" strike="noStrike">
                <a:solidFill>
                  <a:srgbClr val="F0F0EA"/>
                </a:solidFill>
                <a:latin typeface="Arimo"/>
                <a:ea typeface="Arimo"/>
                <a:cs typeface="Arimo"/>
                <a:sym typeface="Arimo"/>
              </a:rPr>
              <a:t>Briefly elaborate on what you want to discuss. </a:t>
            </a:r>
            <a:endParaRPr/>
          </a:p>
        </p:txBody>
      </p:sp>
      <p:cxnSp>
        <p:nvCxnSpPr>
          <p:cNvPr id="179" name="Google Shape;179;p18"/>
          <p:cNvCxnSpPr/>
          <p:nvPr/>
        </p:nvCxnSpPr>
        <p:spPr>
          <a:xfrm>
            <a:off x="486853" y="2301342"/>
            <a:ext cx="17432929" cy="20461"/>
          </a:xfrm>
          <a:prstGeom prst="straightConnector1">
            <a:avLst/>
          </a:prstGeom>
          <a:noFill/>
          <a:ln cap="flat" cmpd="sng" w="28575">
            <a:solidFill>
              <a:srgbClr val="235954"/>
            </a:solidFill>
            <a:prstDash val="solid"/>
            <a:round/>
            <a:headEnd len="sm" w="sm" type="none"/>
            <a:tailEnd len="sm" w="sm" type="none"/>
          </a:ln>
        </p:spPr>
      </p:cxnSp>
      <p:pic>
        <p:nvPicPr>
          <p:cNvPr id="180" name="Google Shape;180;p18"/>
          <p:cNvPicPr preferRelativeResize="0"/>
          <p:nvPr/>
        </p:nvPicPr>
        <p:blipFill>
          <a:blip r:embed="rId3">
            <a:alphaModFix/>
          </a:blip>
          <a:stretch>
            <a:fillRect/>
          </a:stretch>
        </p:blipFill>
        <p:spPr>
          <a:xfrm>
            <a:off x="0" y="2630755"/>
            <a:ext cx="18288000" cy="45987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84" name="Shape 184"/>
        <p:cNvGrpSpPr/>
        <p:nvPr/>
      </p:nvGrpSpPr>
      <p:grpSpPr>
        <a:xfrm>
          <a:off x="0" y="0"/>
          <a:ext cx="0" cy="0"/>
          <a:chOff x="0" y="0"/>
          <a:chExt cx="0" cy="0"/>
        </a:xfrm>
      </p:grpSpPr>
      <p:pic>
        <p:nvPicPr>
          <p:cNvPr id="185" name="Google Shape;185;p19"/>
          <p:cNvPicPr preferRelativeResize="0"/>
          <p:nvPr/>
        </p:nvPicPr>
        <p:blipFill rotWithShape="1">
          <a:blip r:embed="rId3">
            <a:alphaModFix/>
          </a:blip>
          <a:srcRect b="0" l="0" r="0" t="0"/>
          <a:stretch/>
        </p:blipFill>
        <p:spPr>
          <a:xfrm>
            <a:off x="4189894" y="2631382"/>
            <a:ext cx="8841411" cy="8219857"/>
          </a:xfrm>
          <a:prstGeom prst="rect">
            <a:avLst/>
          </a:prstGeom>
          <a:noFill/>
          <a:ln>
            <a:noFill/>
          </a:ln>
        </p:spPr>
      </p:pic>
      <p:grpSp>
        <p:nvGrpSpPr>
          <p:cNvPr id="186" name="Google Shape;186;p19"/>
          <p:cNvGrpSpPr/>
          <p:nvPr/>
        </p:nvGrpSpPr>
        <p:grpSpPr>
          <a:xfrm>
            <a:off x="12827922" y="-253157"/>
            <a:ext cx="4830461" cy="10540157"/>
            <a:chOff x="0" y="-66675"/>
            <a:chExt cx="1272220" cy="2776008"/>
          </a:xfrm>
        </p:grpSpPr>
        <p:sp>
          <p:nvSpPr>
            <p:cNvPr id="187" name="Google Shape;187;p19"/>
            <p:cNvSpPr/>
            <p:nvPr/>
          </p:nvSpPr>
          <p:spPr>
            <a:xfrm>
              <a:off x="0" y="0"/>
              <a:ext cx="1272220" cy="2709333"/>
            </a:xfrm>
            <a:custGeom>
              <a:rect b="b" l="l" r="r" t="t"/>
              <a:pathLst>
                <a:path extrusionOk="0" h="2709333" w="1272220">
                  <a:moveTo>
                    <a:pt x="0" y="0"/>
                  </a:moveTo>
                  <a:lnTo>
                    <a:pt x="1272220" y="0"/>
                  </a:lnTo>
                  <a:lnTo>
                    <a:pt x="1272220" y="2709333"/>
                  </a:lnTo>
                  <a:lnTo>
                    <a:pt x="0" y="2709333"/>
                  </a:lnTo>
                  <a:close/>
                </a:path>
              </a:pathLst>
            </a:custGeom>
            <a:solidFill>
              <a:srgbClr val="235954"/>
            </a:solidFill>
            <a:ln>
              <a:noFill/>
            </a:ln>
          </p:spPr>
        </p:sp>
        <p:sp>
          <p:nvSpPr>
            <p:cNvPr id="188" name="Google Shape;188;p19"/>
            <p:cNvSpPr txBox="1"/>
            <p:nvPr/>
          </p:nvSpPr>
          <p:spPr>
            <a:xfrm>
              <a:off x="0" y="-66675"/>
              <a:ext cx="1272220"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19"/>
          <p:cNvSpPr txBox="1"/>
          <p:nvPr/>
        </p:nvSpPr>
        <p:spPr>
          <a:xfrm>
            <a:off x="13358058" y="1380534"/>
            <a:ext cx="3770100" cy="8127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Class aptent taciti sociosqu ad litora torquent per conubia nostra.</a:t>
            </a:r>
            <a:endParaRPr/>
          </a:p>
          <a:p>
            <a:pPr indent="0" lvl="0" marL="0" marR="0" rtl="0" algn="just">
              <a:lnSpc>
                <a:spcPct val="115000"/>
              </a:lnSpc>
              <a:spcBef>
                <a:spcPts val="0"/>
              </a:spcBef>
              <a:spcAft>
                <a:spcPts val="0"/>
              </a:spcAft>
              <a:buNone/>
            </a:pPr>
            <a:r>
              <a:t/>
            </a:r>
            <a:endParaRPr b="0" i="0" sz="2200" u="none" cap="none" strike="noStrike">
              <a:solidFill>
                <a:srgbClr val="F0F0EA"/>
              </a:solidFill>
              <a:latin typeface="Arimo"/>
              <a:ea typeface="Arimo"/>
              <a:cs typeface="Arimo"/>
              <a:sym typeface="Arimo"/>
            </a:endParaRPr>
          </a:p>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a:t>
            </a:r>
            <a:endParaRPr/>
          </a:p>
        </p:txBody>
      </p:sp>
      <p:sp>
        <p:nvSpPr>
          <p:cNvPr id="190" name="Google Shape;190;p19"/>
          <p:cNvSpPr txBox="1"/>
          <p:nvPr/>
        </p:nvSpPr>
        <p:spPr>
          <a:xfrm>
            <a:off x="1028700" y="3266484"/>
            <a:ext cx="3364500" cy="5790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Arimo"/>
                <a:ea typeface="Arimo"/>
                <a:cs typeface="Arimo"/>
                <a:sym typeface="Arim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a:t>
            </a:r>
            <a:endParaRPr/>
          </a:p>
        </p:txBody>
      </p:sp>
      <p:sp>
        <p:nvSpPr>
          <p:cNvPr id="191" name="Google Shape;191;p19"/>
          <p:cNvSpPr/>
          <p:nvPr/>
        </p:nvSpPr>
        <p:spPr>
          <a:xfrm>
            <a:off x="7774293" y="5348661"/>
            <a:ext cx="1672613" cy="1672613"/>
          </a:xfrm>
          <a:custGeom>
            <a:rect b="b" l="l" r="r" t="t"/>
            <a:pathLst>
              <a:path extrusionOk="0" h="1672613" w="1672613">
                <a:moveTo>
                  <a:pt x="0" y="0"/>
                </a:moveTo>
                <a:lnTo>
                  <a:pt x="1672614" y="0"/>
                </a:lnTo>
                <a:lnTo>
                  <a:pt x="1672614" y="1672614"/>
                </a:lnTo>
                <a:lnTo>
                  <a:pt x="0" y="1672614"/>
                </a:lnTo>
                <a:lnTo>
                  <a:pt x="0" y="0"/>
                </a:lnTo>
                <a:close/>
              </a:path>
            </a:pathLst>
          </a:custGeom>
          <a:blipFill rotWithShape="1">
            <a:blip r:embed="rId4">
              <a:alphaModFix/>
            </a:blip>
            <a:stretch>
              <a:fillRect b="0" l="0" r="0" t="0"/>
            </a:stretch>
          </a:blipFill>
          <a:ln>
            <a:noFill/>
          </a:ln>
        </p:spPr>
      </p:sp>
      <p:sp>
        <p:nvSpPr>
          <p:cNvPr id="192" name="Google Shape;192;p19"/>
          <p:cNvSpPr txBox="1"/>
          <p:nvPr/>
        </p:nvSpPr>
        <p:spPr>
          <a:xfrm>
            <a:off x="13370354" y="703417"/>
            <a:ext cx="3757892"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F0F0EA"/>
                </a:solidFill>
                <a:latin typeface="Arimo"/>
                <a:ea typeface="Arimo"/>
                <a:cs typeface="Arimo"/>
                <a:sym typeface="Arimo"/>
              </a:rPr>
              <a:t>Sports Journalism</a:t>
            </a:r>
            <a:endParaRPr/>
          </a:p>
        </p:txBody>
      </p:sp>
      <p:cxnSp>
        <p:nvCxnSpPr>
          <p:cNvPr id="193" name="Google Shape;193;p19"/>
          <p:cNvCxnSpPr/>
          <p:nvPr/>
        </p:nvCxnSpPr>
        <p:spPr>
          <a:xfrm>
            <a:off x="427515" y="739890"/>
            <a:ext cx="11867006" cy="0"/>
          </a:xfrm>
          <a:prstGeom prst="straightConnector1">
            <a:avLst/>
          </a:prstGeom>
          <a:noFill/>
          <a:ln cap="flat" cmpd="sng" w="28575">
            <a:solidFill>
              <a:srgbClr val="235954"/>
            </a:solidFill>
            <a:prstDash val="solid"/>
            <a:round/>
            <a:headEnd len="sm" w="sm" type="none"/>
            <a:tailEnd len="sm" w="sm" type="none"/>
          </a:ln>
        </p:spPr>
      </p:cxnSp>
      <p:cxnSp>
        <p:nvCxnSpPr>
          <p:cNvPr id="194" name="Google Shape;194;p19"/>
          <p:cNvCxnSpPr/>
          <p:nvPr/>
        </p:nvCxnSpPr>
        <p:spPr>
          <a:xfrm>
            <a:off x="427556" y="2631366"/>
            <a:ext cx="11866966" cy="0"/>
          </a:xfrm>
          <a:prstGeom prst="straightConnector1">
            <a:avLst/>
          </a:prstGeom>
          <a:noFill/>
          <a:ln cap="flat" cmpd="sng" w="28575">
            <a:solidFill>
              <a:srgbClr val="235954"/>
            </a:solidFill>
            <a:prstDash val="solid"/>
            <a:round/>
            <a:headEnd len="sm" w="sm" type="none"/>
            <a:tailEnd len="sm" w="sm" type="none"/>
          </a:ln>
        </p:spPr>
      </p:cxnSp>
      <p:sp>
        <p:nvSpPr>
          <p:cNvPr id="195" name="Google Shape;195;p19"/>
          <p:cNvSpPr txBox="1"/>
          <p:nvPr/>
        </p:nvSpPr>
        <p:spPr>
          <a:xfrm>
            <a:off x="815574" y="709150"/>
            <a:ext cx="12554700" cy="20010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2999" u="none" cap="none" strike="noStrike">
                <a:solidFill>
                  <a:srgbClr val="235954"/>
                </a:solidFill>
                <a:latin typeface="Bebas Neue"/>
                <a:ea typeface="Bebas Neue"/>
                <a:cs typeface="Bebas Neue"/>
                <a:sym typeface="Bebas Neue"/>
              </a:rPr>
              <a:t>THE MARKETING CHART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199" name="Shape 199"/>
        <p:cNvGrpSpPr/>
        <p:nvPr/>
      </p:nvGrpSpPr>
      <p:grpSpPr>
        <a:xfrm>
          <a:off x="0" y="0"/>
          <a:ext cx="0" cy="0"/>
          <a:chOff x="0" y="0"/>
          <a:chExt cx="0" cy="0"/>
        </a:xfrm>
      </p:grpSpPr>
      <p:sp>
        <p:nvSpPr>
          <p:cNvPr id="200" name="Google Shape;200;p20"/>
          <p:cNvSpPr txBox="1"/>
          <p:nvPr/>
        </p:nvSpPr>
        <p:spPr>
          <a:xfrm>
            <a:off x="1028700" y="280988"/>
            <a:ext cx="13734300" cy="55410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US" sz="35999" u="none" cap="none" strike="noStrike">
                <a:solidFill>
                  <a:srgbClr val="F0F0EA"/>
                </a:solidFill>
                <a:latin typeface="Bebas Neue"/>
                <a:ea typeface="Bebas Neue"/>
                <a:cs typeface="Bebas Neue"/>
                <a:sym typeface="Bebas Neue"/>
              </a:rPr>
              <a:t>123,456</a:t>
            </a:r>
            <a:endParaRPr/>
          </a:p>
        </p:txBody>
      </p:sp>
      <p:sp>
        <p:nvSpPr>
          <p:cNvPr id="201" name="Google Shape;201;p20"/>
          <p:cNvSpPr txBox="1"/>
          <p:nvPr/>
        </p:nvSpPr>
        <p:spPr>
          <a:xfrm>
            <a:off x="13265462" y="1647249"/>
            <a:ext cx="39939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000" u="none" cap="none" strike="noStrike">
                <a:solidFill>
                  <a:srgbClr val="F0F0EA"/>
                </a:solidFill>
                <a:latin typeface="Arimo"/>
                <a:ea typeface="Arimo"/>
                <a:cs typeface="Arimo"/>
                <a:sym typeface="Arimo"/>
              </a:rPr>
              <a:t>Big numbers catch your audience’s attention</a:t>
            </a:r>
            <a:endParaRPr/>
          </a:p>
        </p:txBody>
      </p:sp>
      <p:cxnSp>
        <p:nvCxnSpPr>
          <p:cNvPr id="202" name="Google Shape;202;p20"/>
          <p:cNvCxnSpPr/>
          <p:nvPr/>
        </p:nvCxnSpPr>
        <p:spPr>
          <a:xfrm>
            <a:off x="1028700" y="1014412"/>
            <a:ext cx="16230600" cy="0"/>
          </a:xfrm>
          <a:prstGeom prst="straightConnector1">
            <a:avLst/>
          </a:prstGeom>
          <a:noFill/>
          <a:ln cap="flat" cmpd="sng" w="28575">
            <a:solidFill>
              <a:srgbClr val="F0F0EA"/>
            </a:solidFill>
            <a:prstDash val="solid"/>
            <a:round/>
            <a:headEnd len="sm" w="sm" type="none"/>
            <a:tailEnd len="sm" w="sm" type="none"/>
          </a:ln>
        </p:spPr>
      </p:cxnSp>
      <p:cxnSp>
        <p:nvCxnSpPr>
          <p:cNvPr id="203" name="Google Shape;203;p20"/>
          <p:cNvCxnSpPr/>
          <p:nvPr/>
        </p:nvCxnSpPr>
        <p:spPr>
          <a:xfrm>
            <a:off x="1028700" y="5493186"/>
            <a:ext cx="16230600" cy="0"/>
          </a:xfrm>
          <a:prstGeom prst="straightConnector1">
            <a:avLst/>
          </a:prstGeom>
          <a:noFill/>
          <a:ln cap="flat" cmpd="sng" w="28575">
            <a:solidFill>
              <a:srgbClr val="F0F0EA"/>
            </a:solidFill>
            <a:prstDash val="solid"/>
            <a:round/>
            <a:headEnd len="sm" w="sm" type="none"/>
            <a:tailEnd len="sm" w="sm" type="none"/>
          </a:ln>
        </p:spPr>
      </p:cxnSp>
      <p:sp>
        <p:nvSpPr>
          <p:cNvPr id="204" name="Google Shape;204;p20"/>
          <p:cNvSpPr txBox="1"/>
          <p:nvPr/>
        </p:nvSpPr>
        <p:spPr>
          <a:xfrm>
            <a:off x="1028700" y="5764212"/>
            <a:ext cx="5308425" cy="25812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15002" u="none" cap="none" strike="noStrike">
                <a:solidFill>
                  <a:srgbClr val="F0F0EA"/>
                </a:solidFill>
                <a:latin typeface="Bebas Neue"/>
                <a:ea typeface="Bebas Neue"/>
                <a:cs typeface="Bebas Neue"/>
                <a:sym typeface="Bebas Neue"/>
              </a:rPr>
              <a:t>352,123</a:t>
            </a:r>
            <a:endParaRPr/>
          </a:p>
        </p:txBody>
      </p:sp>
      <p:sp>
        <p:nvSpPr>
          <p:cNvPr id="205" name="Google Shape;205;p20"/>
          <p:cNvSpPr/>
          <p:nvPr/>
        </p:nvSpPr>
        <p:spPr>
          <a:xfrm>
            <a:off x="6562744" y="5927961"/>
            <a:ext cx="3691266" cy="3682038"/>
          </a:xfrm>
          <a:custGeom>
            <a:rect b="b" l="l" r="r" t="t"/>
            <a:pathLst>
              <a:path extrusionOk="0" h="3682038" w="3691266">
                <a:moveTo>
                  <a:pt x="0" y="0"/>
                </a:moveTo>
                <a:lnTo>
                  <a:pt x="3691266" y="0"/>
                </a:lnTo>
                <a:lnTo>
                  <a:pt x="3691266" y="3682038"/>
                </a:lnTo>
                <a:lnTo>
                  <a:pt x="0" y="3682038"/>
                </a:lnTo>
                <a:lnTo>
                  <a:pt x="0" y="0"/>
                </a:lnTo>
                <a:close/>
              </a:path>
            </a:pathLst>
          </a:custGeom>
          <a:blipFill rotWithShape="1">
            <a:blip r:embed="rId3">
              <a:alphaModFix/>
            </a:blip>
            <a:stretch>
              <a:fillRect b="0" l="0" r="0" t="0"/>
            </a:stretch>
          </a:blipFill>
          <a:ln>
            <a:noFill/>
          </a:ln>
        </p:spPr>
      </p:sp>
      <p:sp>
        <p:nvSpPr>
          <p:cNvPr id="206" name="Google Shape;206;p20"/>
          <p:cNvSpPr txBox="1"/>
          <p:nvPr/>
        </p:nvSpPr>
        <p:spPr>
          <a:xfrm>
            <a:off x="1259786" y="8146963"/>
            <a:ext cx="4805436" cy="10960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a:t>
            </a:r>
            <a:endParaRPr/>
          </a:p>
          <a:p>
            <a:pPr indent="0" lvl="0" marL="0" marR="0" rtl="0" algn="ctr">
              <a:lnSpc>
                <a:spcPct val="130000"/>
              </a:lnSpc>
              <a:spcBef>
                <a:spcPts val="0"/>
              </a:spcBef>
              <a:spcAft>
                <a:spcPts val="0"/>
              </a:spcAft>
              <a:buNone/>
            </a:pPr>
            <a:r>
              <a:rPr b="0" i="0" lang="en-US" sz="2200" u="none" cap="none" strike="noStrike">
                <a:solidFill>
                  <a:srgbClr val="F0F0EA"/>
                </a:solidFill>
                <a:latin typeface="Arimo"/>
                <a:ea typeface="Arimo"/>
                <a:cs typeface="Arimo"/>
                <a:sym typeface="Arimo"/>
              </a:rPr>
              <a:t>Etiam tincidunt arcu id.</a:t>
            </a:r>
            <a:endParaRPr/>
          </a:p>
        </p:txBody>
      </p:sp>
      <p:sp>
        <p:nvSpPr>
          <p:cNvPr id="207" name="Google Shape;207;p20"/>
          <p:cNvSpPr txBox="1"/>
          <p:nvPr/>
        </p:nvSpPr>
        <p:spPr>
          <a:xfrm>
            <a:off x="10812628" y="6002337"/>
            <a:ext cx="3070088" cy="12953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500" u="none" cap="none" strike="noStrike">
                <a:solidFill>
                  <a:srgbClr val="F0F0EA"/>
                </a:solidFill>
                <a:latin typeface="Bebas Neue"/>
                <a:ea typeface="Bebas Neue"/>
                <a:cs typeface="Bebas Neue"/>
                <a:sym typeface="Bebas Neue"/>
              </a:rPr>
              <a:t>352,123</a:t>
            </a:r>
            <a:endParaRPr/>
          </a:p>
        </p:txBody>
      </p:sp>
      <p:sp>
        <p:nvSpPr>
          <p:cNvPr id="208" name="Google Shape;208;p20"/>
          <p:cNvSpPr txBox="1"/>
          <p:nvPr/>
        </p:nvSpPr>
        <p:spPr>
          <a:xfrm>
            <a:off x="10812628" y="7145266"/>
            <a:ext cx="3070088" cy="12953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500" u="none" cap="none" strike="noStrike">
                <a:solidFill>
                  <a:srgbClr val="F0F0EA"/>
                </a:solidFill>
                <a:latin typeface="Bebas Neue"/>
                <a:ea typeface="Bebas Neue"/>
                <a:cs typeface="Bebas Neue"/>
                <a:sym typeface="Bebas Neue"/>
              </a:rPr>
              <a:t>352,123</a:t>
            </a:r>
            <a:endParaRPr/>
          </a:p>
        </p:txBody>
      </p:sp>
      <p:sp>
        <p:nvSpPr>
          <p:cNvPr id="209" name="Google Shape;209;p20"/>
          <p:cNvSpPr txBox="1"/>
          <p:nvPr/>
        </p:nvSpPr>
        <p:spPr>
          <a:xfrm>
            <a:off x="10812628" y="8314603"/>
            <a:ext cx="3070088" cy="12953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500" u="none" cap="none" strike="noStrike">
                <a:solidFill>
                  <a:srgbClr val="F0F0EA"/>
                </a:solidFill>
                <a:latin typeface="Bebas Neue"/>
                <a:ea typeface="Bebas Neue"/>
                <a:cs typeface="Bebas Neue"/>
                <a:sym typeface="Bebas Neue"/>
              </a:rPr>
              <a:t>352,123</a:t>
            </a:r>
            <a:endParaRPr/>
          </a:p>
        </p:txBody>
      </p:sp>
      <p:sp>
        <p:nvSpPr>
          <p:cNvPr id="210" name="Google Shape;210;p20"/>
          <p:cNvSpPr txBox="1"/>
          <p:nvPr/>
        </p:nvSpPr>
        <p:spPr>
          <a:xfrm>
            <a:off x="13619955" y="6269468"/>
            <a:ext cx="39444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elit incidunt.</a:t>
            </a:r>
            <a:endParaRPr/>
          </a:p>
        </p:txBody>
      </p:sp>
      <p:sp>
        <p:nvSpPr>
          <p:cNvPr id="211" name="Google Shape;211;p20"/>
          <p:cNvSpPr txBox="1"/>
          <p:nvPr/>
        </p:nvSpPr>
        <p:spPr>
          <a:xfrm>
            <a:off x="13619955" y="7451003"/>
            <a:ext cx="39444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elit incidunt.</a:t>
            </a:r>
            <a:endParaRPr/>
          </a:p>
        </p:txBody>
      </p:sp>
      <p:sp>
        <p:nvSpPr>
          <p:cNvPr id="212" name="Google Shape;212;p20"/>
          <p:cNvSpPr txBox="1"/>
          <p:nvPr/>
        </p:nvSpPr>
        <p:spPr>
          <a:xfrm>
            <a:off x="13619955" y="8593063"/>
            <a:ext cx="39444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elit incidunt.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954"/>
        </a:solidFill>
      </p:bgPr>
    </p:bg>
    <p:spTree>
      <p:nvGrpSpPr>
        <p:cNvPr id="216" name="Shape 216"/>
        <p:cNvGrpSpPr/>
        <p:nvPr/>
      </p:nvGrpSpPr>
      <p:grpSpPr>
        <a:xfrm>
          <a:off x="0" y="0"/>
          <a:ext cx="0" cy="0"/>
          <a:chOff x="0" y="0"/>
          <a:chExt cx="0" cy="0"/>
        </a:xfrm>
      </p:grpSpPr>
      <p:grpSp>
        <p:nvGrpSpPr>
          <p:cNvPr id="217" name="Google Shape;217;p21"/>
          <p:cNvGrpSpPr/>
          <p:nvPr/>
        </p:nvGrpSpPr>
        <p:grpSpPr>
          <a:xfrm>
            <a:off x="10446441" y="-253157"/>
            <a:ext cx="7841559" cy="10540157"/>
            <a:chOff x="0" y="-66675"/>
            <a:chExt cx="2065267" cy="2776008"/>
          </a:xfrm>
        </p:grpSpPr>
        <p:sp>
          <p:nvSpPr>
            <p:cNvPr id="218" name="Google Shape;218;p21"/>
            <p:cNvSpPr/>
            <p:nvPr/>
          </p:nvSpPr>
          <p:spPr>
            <a:xfrm>
              <a:off x="0" y="0"/>
              <a:ext cx="2065267" cy="2709333"/>
            </a:xfrm>
            <a:custGeom>
              <a:rect b="b" l="l" r="r" t="t"/>
              <a:pathLst>
                <a:path extrusionOk="0" h="2709333" w="2065267">
                  <a:moveTo>
                    <a:pt x="0" y="0"/>
                  </a:moveTo>
                  <a:lnTo>
                    <a:pt x="2065267" y="0"/>
                  </a:lnTo>
                  <a:lnTo>
                    <a:pt x="2065267" y="2709333"/>
                  </a:lnTo>
                  <a:lnTo>
                    <a:pt x="0" y="2709333"/>
                  </a:lnTo>
                  <a:close/>
                </a:path>
              </a:pathLst>
            </a:custGeom>
            <a:solidFill>
              <a:srgbClr val="D9D9D9"/>
            </a:solidFill>
            <a:ln>
              <a:noFill/>
            </a:ln>
          </p:spPr>
        </p:sp>
        <p:sp>
          <p:nvSpPr>
            <p:cNvPr id="219" name="Google Shape;219;p21"/>
            <p:cNvSpPr txBox="1"/>
            <p:nvPr/>
          </p:nvSpPr>
          <p:spPr>
            <a:xfrm>
              <a:off x="0" y="-66675"/>
              <a:ext cx="2065267"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21"/>
          <p:cNvSpPr/>
          <p:nvPr/>
        </p:nvSpPr>
        <p:spPr>
          <a:xfrm>
            <a:off x="11223942" y="3204126"/>
            <a:ext cx="1529053" cy="1529053"/>
          </a:xfrm>
          <a:custGeom>
            <a:rect b="b" l="l" r="r" t="t"/>
            <a:pathLst>
              <a:path extrusionOk="0" h="1529053" w="1529053">
                <a:moveTo>
                  <a:pt x="0" y="0"/>
                </a:moveTo>
                <a:lnTo>
                  <a:pt x="1529052" y="0"/>
                </a:lnTo>
                <a:lnTo>
                  <a:pt x="1529052" y="1529053"/>
                </a:lnTo>
                <a:lnTo>
                  <a:pt x="0" y="1529053"/>
                </a:lnTo>
                <a:lnTo>
                  <a:pt x="0" y="0"/>
                </a:lnTo>
                <a:close/>
              </a:path>
            </a:pathLst>
          </a:custGeom>
          <a:blipFill rotWithShape="1">
            <a:blip r:embed="rId3">
              <a:alphaModFix/>
            </a:blip>
            <a:stretch>
              <a:fillRect b="0" l="0" r="0" t="0"/>
            </a:stretch>
          </a:blipFill>
          <a:ln>
            <a:noFill/>
          </a:ln>
        </p:spPr>
      </p:sp>
      <p:sp>
        <p:nvSpPr>
          <p:cNvPr id="221" name="Google Shape;221;p21"/>
          <p:cNvSpPr/>
          <p:nvPr/>
        </p:nvSpPr>
        <p:spPr>
          <a:xfrm>
            <a:off x="11264013" y="5743810"/>
            <a:ext cx="1448909" cy="1434420"/>
          </a:xfrm>
          <a:custGeom>
            <a:rect b="b" l="l" r="r" t="t"/>
            <a:pathLst>
              <a:path extrusionOk="0" h="1434420" w="1448909">
                <a:moveTo>
                  <a:pt x="0" y="0"/>
                </a:moveTo>
                <a:lnTo>
                  <a:pt x="1448910" y="0"/>
                </a:lnTo>
                <a:lnTo>
                  <a:pt x="1448910" y="1434420"/>
                </a:lnTo>
                <a:lnTo>
                  <a:pt x="0" y="1434420"/>
                </a:lnTo>
                <a:lnTo>
                  <a:pt x="0" y="0"/>
                </a:lnTo>
                <a:close/>
              </a:path>
            </a:pathLst>
          </a:custGeom>
          <a:blipFill rotWithShape="1">
            <a:blip r:embed="rId4">
              <a:alphaModFix/>
            </a:blip>
            <a:stretch>
              <a:fillRect b="0" l="0" r="0" t="0"/>
            </a:stretch>
          </a:blipFill>
          <a:ln>
            <a:noFill/>
          </a:ln>
        </p:spPr>
      </p:sp>
      <p:sp>
        <p:nvSpPr>
          <p:cNvPr id="222" name="Google Shape;222;p21"/>
          <p:cNvSpPr/>
          <p:nvPr/>
        </p:nvSpPr>
        <p:spPr>
          <a:xfrm>
            <a:off x="11191485" y="665317"/>
            <a:ext cx="1593966" cy="1589981"/>
          </a:xfrm>
          <a:custGeom>
            <a:rect b="b" l="l" r="r" t="t"/>
            <a:pathLst>
              <a:path extrusionOk="0" h="1589981" w="1593966">
                <a:moveTo>
                  <a:pt x="0" y="0"/>
                </a:moveTo>
                <a:lnTo>
                  <a:pt x="1593966" y="0"/>
                </a:lnTo>
                <a:lnTo>
                  <a:pt x="1593966" y="1589982"/>
                </a:lnTo>
                <a:lnTo>
                  <a:pt x="0" y="1589982"/>
                </a:lnTo>
                <a:lnTo>
                  <a:pt x="0" y="0"/>
                </a:lnTo>
                <a:close/>
              </a:path>
            </a:pathLst>
          </a:custGeom>
          <a:blipFill rotWithShape="1">
            <a:blip r:embed="rId5">
              <a:alphaModFix/>
            </a:blip>
            <a:stretch>
              <a:fillRect b="0" l="0" r="0" t="0"/>
            </a:stretch>
          </a:blipFill>
          <a:ln>
            <a:noFill/>
          </a:ln>
        </p:spPr>
      </p:sp>
      <p:sp>
        <p:nvSpPr>
          <p:cNvPr id="223" name="Google Shape;223;p21"/>
          <p:cNvSpPr txBox="1"/>
          <p:nvPr/>
        </p:nvSpPr>
        <p:spPr>
          <a:xfrm>
            <a:off x="13370354" y="703417"/>
            <a:ext cx="417260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235954"/>
                </a:solidFill>
                <a:latin typeface="Arimo"/>
                <a:ea typeface="Arimo"/>
                <a:cs typeface="Arimo"/>
                <a:sym typeface="Arimo"/>
              </a:rPr>
              <a:t>Sport 1</a:t>
            </a:r>
            <a:endParaRPr/>
          </a:p>
        </p:txBody>
      </p:sp>
      <p:sp>
        <p:nvSpPr>
          <p:cNvPr id="224" name="Google Shape;224;p21"/>
          <p:cNvSpPr txBox="1"/>
          <p:nvPr/>
        </p:nvSpPr>
        <p:spPr>
          <a:xfrm>
            <a:off x="13370354" y="3258350"/>
            <a:ext cx="417260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235954"/>
                </a:solidFill>
                <a:latin typeface="Arimo"/>
                <a:ea typeface="Arimo"/>
                <a:cs typeface="Arimo"/>
                <a:sym typeface="Arimo"/>
              </a:rPr>
              <a:t>Sport 2</a:t>
            </a:r>
            <a:endParaRPr/>
          </a:p>
        </p:txBody>
      </p:sp>
      <p:sp>
        <p:nvSpPr>
          <p:cNvPr id="225" name="Google Shape;225;p21"/>
          <p:cNvSpPr txBox="1"/>
          <p:nvPr/>
        </p:nvSpPr>
        <p:spPr>
          <a:xfrm>
            <a:off x="13370354" y="5720853"/>
            <a:ext cx="417260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235954"/>
                </a:solidFill>
                <a:latin typeface="Arimo"/>
                <a:ea typeface="Arimo"/>
                <a:cs typeface="Arimo"/>
                <a:sym typeface="Arimo"/>
              </a:rPr>
              <a:t>Sport 3</a:t>
            </a:r>
            <a:endParaRPr/>
          </a:p>
        </p:txBody>
      </p:sp>
      <p:sp>
        <p:nvSpPr>
          <p:cNvPr id="226" name="Google Shape;226;p21"/>
          <p:cNvSpPr txBox="1"/>
          <p:nvPr/>
        </p:nvSpPr>
        <p:spPr>
          <a:xfrm>
            <a:off x="13370354" y="1115474"/>
            <a:ext cx="41727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235954"/>
                </a:solidFill>
                <a:latin typeface="Arimo"/>
                <a:ea typeface="Arimo"/>
                <a:cs typeface="Arimo"/>
                <a:sym typeface="Arimo"/>
              </a:rPr>
              <a:t>Lorem ipsum dolor sit amet, consectetur adipiscing elit. Etiam tincidunt arcu id.</a:t>
            </a:r>
            <a:endParaRPr/>
          </a:p>
        </p:txBody>
      </p:sp>
      <p:sp>
        <p:nvSpPr>
          <p:cNvPr id="227" name="Google Shape;227;p21"/>
          <p:cNvSpPr txBox="1"/>
          <p:nvPr/>
        </p:nvSpPr>
        <p:spPr>
          <a:xfrm>
            <a:off x="13370354" y="3674275"/>
            <a:ext cx="41727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235954"/>
                </a:solidFill>
                <a:latin typeface="Arimo"/>
                <a:ea typeface="Arimo"/>
                <a:cs typeface="Arimo"/>
                <a:sym typeface="Arimo"/>
              </a:rPr>
              <a:t>Lorem ipsum dolor sit amet, consectetur adipiscing elit. Etiam tincidunt arcu id.</a:t>
            </a:r>
            <a:endParaRPr/>
          </a:p>
        </p:txBody>
      </p:sp>
      <p:sp>
        <p:nvSpPr>
          <p:cNvPr id="228" name="Google Shape;228;p21"/>
          <p:cNvSpPr txBox="1"/>
          <p:nvPr/>
        </p:nvSpPr>
        <p:spPr>
          <a:xfrm>
            <a:off x="13370354" y="6136778"/>
            <a:ext cx="41727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235954"/>
                </a:solidFill>
                <a:latin typeface="Arimo"/>
                <a:ea typeface="Arimo"/>
                <a:cs typeface="Arimo"/>
                <a:sym typeface="Arimo"/>
              </a:rPr>
              <a:t>Lorem ipsum dolor sit amet, consectetur adipiscing elit. Etiam tincidunt arcu id.</a:t>
            </a:r>
            <a:endParaRPr/>
          </a:p>
        </p:txBody>
      </p:sp>
      <p:sp>
        <p:nvSpPr>
          <p:cNvPr id="229" name="Google Shape;229;p21"/>
          <p:cNvSpPr/>
          <p:nvPr/>
        </p:nvSpPr>
        <p:spPr>
          <a:xfrm>
            <a:off x="11264013" y="8092630"/>
            <a:ext cx="1529053" cy="1529053"/>
          </a:xfrm>
          <a:custGeom>
            <a:rect b="b" l="l" r="r" t="t"/>
            <a:pathLst>
              <a:path extrusionOk="0" h="1529053" w="1529053">
                <a:moveTo>
                  <a:pt x="0" y="0"/>
                </a:moveTo>
                <a:lnTo>
                  <a:pt x="1529053" y="0"/>
                </a:lnTo>
                <a:lnTo>
                  <a:pt x="1529053" y="1529053"/>
                </a:lnTo>
                <a:lnTo>
                  <a:pt x="0" y="1529053"/>
                </a:lnTo>
                <a:lnTo>
                  <a:pt x="0" y="0"/>
                </a:lnTo>
                <a:close/>
              </a:path>
            </a:pathLst>
          </a:custGeom>
          <a:blipFill rotWithShape="1">
            <a:blip r:embed="rId6">
              <a:alphaModFix/>
            </a:blip>
            <a:stretch>
              <a:fillRect b="0" l="0" r="0" t="0"/>
            </a:stretch>
          </a:blipFill>
          <a:ln>
            <a:noFill/>
          </a:ln>
        </p:spPr>
      </p:sp>
      <p:sp>
        <p:nvSpPr>
          <p:cNvPr id="230" name="Google Shape;230;p21"/>
          <p:cNvSpPr txBox="1"/>
          <p:nvPr/>
        </p:nvSpPr>
        <p:spPr>
          <a:xfrm>
            <a:off x="13370354" y="8546655"/>
            <a:ext cx="41727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235954"/>
                </a:solidFill>
                <a:latin typeface="Arimo"/>
                <a:ea typeface="Arimo"/>
                <a:cs typeface="Arimo"/>
                <a:sym typeface="Arimo"/>
              </a:rPr>
              <a:t>Lorem ipsum dolor sit amet, consectetur adipiscing elit. Etiam tincidunt arcu id.</a:t>
            </a:r>
            <a:endParaRPr/>
          </a:p>
        </p:txBody>
      </p:sp>
      <p:sp>
        <p:nvSpPr>
          <p:cNvPr id="231" name="Google Shape;231;p21"/>
          <p:cNvSpPr txBox="1"/>
          <p:nvPr/>
        </p:nvSpPr>
        <p:spPr>
          <a:xfrm>
            <a:off x="13370354" y="8130730"/>
            <a:ext cx="417260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235954"/>
                </a:solidFill>
                <a:latin typeface="Arimo"/>
                <a:ea typeface="Arimo"/>
                <a:cs typeface="Arimo"/>
                <a:sym typeface="Arimo"/>
              </a:rPr>
              <a:t>Sport 4</a:t>
            </a:r>
            <a:endParaRPr/>
          </a:p>
        </p:txBody>
      </p:sp>
      <p:sp>
        <p:nvSpPr>
          <p:cNvPr id="232" name="Google Shape;232;p21"/>
          <p:cNvSpPr txBox="1"/>
          <p:nvPr/>
        </p:nvSpPr>
        <p:spPr>
          <a:xfrm>
            <a:off x="815582" y="3244538"/>
            <a:ext cx="8782500" cy="6569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Class aptent taciti sociosqu ad litora torquent per conubia nostra.</a:t>
            </a:r>
            <a:endParaRPr/>
          </a:p>
          <a:p>
            <a:pPr indent="0" lvl="0" marL="0" marR="0" rtl="0" algn="just">
              <a:lnSpc>
                <a:spcPct val="115000"/>
              </a:lnSpc>
              <a:spcBef>
                <a:spcPts val="0"/>
              </a:spcBef>
              <a:spcAft>
                <a:spcPts val="0"/>
              </a:spcAft>
              <a:buNone/>
            </a:pPr>
            <a:r>
              <a:t/>
            </a:r>
            <a:endParaRPr b="0" i="0" sz="2200" u="none" cap="none" strike="noStrike">
              <a:solidFill>
                <a:srgbClr val="F0F0EA"/>
              </a:solidFill>
              <a:latin typeface="Arimo"/>
              <a:ea typeface="Arimo"/>
              <a:cs typeface="Arimo"/>
              <a:sym typeface="Arimo"/>
            </a:endParaRPr>
          </a:p>
          <a:p>
            <a:pPr indent="0" lvl="0" marL="0" marR="0" rtl="0" algn="just">
              <a:lnSpc>
                <a:spcPct val="115000"/>
              </a:lnSpc>
              <a:spcBef>
                <a:spcPts val="0"/>
              </a:spcBef>
              <a:spcAft>
                <a:spcPts val="0"/>
              </a:spcAft>
              <a:buNone/>
            </a:pP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Class aptent taciti sociosqu ad litora torquent per conubia nostra.</a:t>
            </a:r>
            <a:r>
              <a:rPr lang="en-US"/>
              <a:t> </a:t>
            </a:r>
            <a:r>
              <a:rPr b="0" i="0" lang="en-US" sz="2200" u="none" cap="none" strike="noStrike">
                <a:solidFill>
                  <a:srgbClr val="F0F0EA"/>
                </a:solidFill>
                <a:latin typeface="Arimo"/>
                <a:ea typeface="Arimo"/>
                <a:cs typeface="Arimo"/>
                <a:sym typeface="Arimo"/>
              </a:rPr>
              <a:t>Lorem ipsum dolor sit amet, consectetur adipiscing elit. Etiam tincidunt arcu id libero suscipit scelerisque. </a:t>
            </a:r>
            <a:endParaRPr/>
          </a:p>
        </p:txBody>
      </p:sp>
      <p:cxnSp>
        <p:nvCxnSpPr>
          <p:cNvPr id="233" name="Google Shape;233;p21"/>
          <p:cNvCxnSpPr/>
          <p:nvPr/>
        </p:nvCxnSpPr>
        <p:spPr>
          <a:xfrm>
            <a:off x="10446441" y="2771905"/>
            <a:ext cx="7841543" cy="0"/>
          </a:xfrm>
          <a:prstGeom prst="straightConnector1">
            <a:avLst/>
          </a:prstGeom>
          <a:noFill/>
          <a:ln cap="flat" cmpd="sng" w="28575">
            <a:solidFill>
              <a:srgbClr val="235954"/>
            </a:solidFill>
            <a:prstDash val="solid"/>
            <a:round/>
            <a:headEnd len="sm" w="sm" type="none"/>
            <a:tailEnd len="sm" w="sm" type="none"/>
          </a:ln>
        </p:spPr>
      </p:cxnSp>
      <p:cxnSp>
        <p:nvCxnSpPr>
          <p:cNvPr id="234" name="Google Shape;234;p21"/>
          <p:cNvCxnSpPr/>
          <p:nvPr/>
        </p:nvCxnSpPr>
        <p:spPr>
          <a:xfrm>
            <a:off x="10446441" y="5214938"/>
            <a:ext cx="7841543" cy="0"/>
          </a:xfrm>
          <a:prstGeom prst="straightConnector1">
            <a:avLst/>
          </a:prstGeom>
          <a:noFill/>
          <a:ln cap="flat" cmpd="sng" w="28575">
            <a:solidFill>
              <a:srgbClr val="235954"/>
            </a:solidFill>
            <a:prstDash val="solid"/>
            <a:round/>
            <a:headEnd len="sm" w="sm" type="none"/>
            <a:tailEnd len="sm" w="sm" type="none"/>
          </a:ln>
        </p:spPr>
      </p:cxnSp>
      <p:cxnSp>
        <p:nvCxnSpPr>
          <p:cNvPr id="235" name="Google Shape;235;p21"/>
          <p:cNvCxnSpPr/>
          <p:nvPr/>
        </p:nvCxnSpPr>
        <p:spPr>
          <a:xfrm>
            <a:off x="10446457" y="7669581"/>
            <a:ext cx="7841543" cy="0"/>
          </a:xfrm>
          <a:prstGeom prst="straightConnector1">
            <a:avLst/>
          </a:prstGeom>
          <a:noFill/>
          <a:ln cap="flat" cmpd="sng" w="28575">
            <a:solidFill>
              <a:srgbClr val="235954"/>
            </a:solidFill>
            <a:prstDash val="solid"/>
            <a:round/>
            <a:headEnd len="sm" w="sm" type="none"/>
            <a:tailEnd len="sm" w="sm" type="none"/>
          </a:ln>
        </p:spPr>
      </p:cxnSp>
      <p:cxnSp>
        <p:nvCxnSpPr>
          <p:cNvPr id="236" name="Google Shape;236;p21"/>
          <p:cNvCxnSpPr/>
          <p:nvPr/>
        </p:nvCxnSpPr>
        <p:spPr>
          <a:xfrm>
            <a:off x="427515" y="739890"/>
            <a:ext cx="9170674" cy="0"/>
          </a:xfrm>
          <a:prstGeom prst="straightConnector1">
            <a:avLst/>
          </a:prstGeom>
          <a:noFill/>
          <a:ln cap="flat" cmpd="sng" w="28575">
            <a:solidFill>
              <a:srgbClr val="F0F0EA"/>
            </a:solidFill>
            <a:prstDash val="solid"/>
            <a:round/>
            <a:headEnd len="sm" w="sm" type="none"/>
            <a:tailEnd len="sm" w="sm" type="none"/>
          </a:ln>
        </p:spPr>
      </p:cxnSp>
      <p:cxnSp>
        <p:nvCxnSpPr>
          <p:cNvPr id="237" name="Google Shape;237;p21"/>
          <p:cNvCxnSpPr/>
          <p:nvPr/>
        </p:nvCxnSpPr>
        <p:spPr>
          <a:xfrm>
            <a:off x="427556" y="2631366"/>
            <a:ext cx="9170634" cy="0"/>
          </a:xfrm>
          <a:prstGeom prst="straightConnector1">
            <a:avLst/>
          </a:prstGeom>
          <a:noFill/>
          <a:ln cap="flat" cmpd="sng" w="28575">
            <a:solidFill>
              <a:srgbClr val="F0F0EA"/>
            </a:solidFill>
            <a:prstDash val="solid"/>
            <a:round/>
            <a:headEnd len="sm" w="sm" type="none"/>
            <a:tailEnd len="sm" w="sm" type="none"/>
          </a:ln>
        </p:spPr>
      </p:cxnSp>
      <p:sp>
        <p:nvSpPr>
          <p:cNvPr id="238" name="Google Shape;238;p21"/>
          <p:cNvSpPr txBox="1"/>
          <p:nvPr/>
        </p:nvSpPr>
        <p:spPr>
          <a:xfrm>
            <a:off x="815582" y="632939"/>
            <a:ext cx="7845680" cy="2222501"/>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2999" u="none" cap="none" strike="noStrike">
                <a:solidFill>
                  <a:srgbClr val="F0F0EA"/>
                </a:solidFill>
                <a:latin typeface="Bebas Neue"/>
                <a:ea typeface="Bebas Neue"/>
                <a:cs typeface="Bebas Neue"/>
                <a:sym typeface="Bebas Neue"/>
              </a:rPr>
              <a:t>FUTURE PLANS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