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Nunito Sans Black"/>
      <p:bold r:id="rId10"/>
      <p:boldItalic r:id="rId11"/>
    </p:embeddedFont>
    <p:embeddedFont>
      <p:font typeface="Nunito Sans Medium"/>
      <p:regular r:id="rId12"/>
      <p:bold r:id="rId13"/>
      <p:italic r:id="rId14"/>
      <p:boldItalic r:id="rId15"/>
    </p:embeddedFont>
    <p:embeddedFont>
      <p:font typeface="Nunito Black"/>
      <p:bold r:id="rId16"/>
      <p:boldItalic r:id="rId17"/>
    </p:embeddedFont>
    <p:embeddedFont>
      <p:font typeface="Nuni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-italic.fntdata"/><Relationship Id="rId11" Type="http://schemas.openxmlformats.org/officeDocument/2006/relationships/font" Target="fonts/NunitoSansBlack-boldItalic.fntdata"/><Relationship Id="rId10" Type="http://schemas.openxmlformats.org/officeDocument/2006/relationships/font" Target="fonts/NunitoSansBlack-bold.fntdata"/><Relationship Id="rId21" Type="http://schemas.openxmlformats.org/officeDocument/2006/relationships/font" Target="fonts/NunitoSans-boldItalic.fntdata"/><Relationship Id="rId13" Type="http://schemas.openxmlformats.org/officeDocument/2006/relationships/font" Target="fonts/NunitoSansMedium-bold.fntdata"/><Relationship Id="rId12" Type="http://schemas.openxmlformats.org/officeDocument/2006/relationships/font" Target="fonts/NunitoSa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SansMedium-boldItalic.fntdata"/><Relationship Id="rId14" Type="http://schemas.openxmlformats.org/officeDocument/2006/relationships/font" Target="fonts/NunitoSansMedium-italic.fntdata"/><Relationship Id="rId17" Type="http://schemas.openxmlformats.org/officeDocument/2006/relationships/font" Target="fonts/NunitoBlack-boldItalic.fntdata"/><Relationship Id="rId16" Type="http://schemas.openxmlformats.org/officeDocument/2006/relationships/font" Target="fonts/Nunito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Sans-bold.fntdata"/><Relationship Id="rId6" Type="http://schemas.openxmlformats.org/officeDocument/2006/relationships/slide" Target="slides/slide1.xml"/><Relationship Id="rId18" Type="http://schemas.openxmlformats.org/officeDocument/2006/relationships/font" Target="fonts/Nuni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13" Type="http://schemas.openxmlformats.org/officeDocument/2006/relationships/image" Target="../media/image1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Relationship Id="rId9" Type="http://schemas.openxmlformats.org/officeDocument/2006/relationships/image" Target="../media/image5.png"/><Relationship Id="rId15" Type="http://schemas.openxmlformats.org/officeDocument/2006/relationships/image" Target="../media/image2.png"/><Relationship Id="rId1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736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1000"/>
            </a:blip>
            <a:stretch>
              <a:fillRect b="-9856" l="-4958" r="-5442" t="-4231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274603" y="664164"/>
            <a:ext cx="5010794" cy="9363672"/>
          </a:xfrm>
          <a:custGeom>
            <a:rect b="b" l="l" r="r" t="t"/>
            <a:pathLst>
              <a:path extrusionOk="0" h="9363672" w="5010794">
                <a:moveTo>
                  <a:pt x="0" y="0"/>
                </a:moveTo>
                <a:lnTo>
                  <a:pt x="5010794" y="0"/>
                </a:lnTo>
                <a:lnTo>
                  <a:pt x="5010794" y="9363672"/>
                </a:lnTo>
                <a:lnTo>
                  <a:pt x="0" y="9363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 rot="-5400000">
            <a:off x="5264835" y="3575035"/>
            <a:ext cx="4082917" cy="3541930"/>
          </a:xfrm>
          <a:custGeom>
            <a:rect b="b" l="l" r="r" t="t"/>
            <a:pathLst>
              <a:path extrusionOk="0" h="3541930" w="4082917">
                <a:moveTo>
                  <a:pt x="4082917" y="0"/>
                </a:moveTo>
                <a:lnTo>
                  <a:pt x="0" y="0"/>
                </a:lnTo>
                <a:lnTo>
                  <a:pt x="0" y="3541930"/>
                </a:lnTo>
                <a:lnTo>
                  <a:pt x="4082917" y="3541930"/>
                </a:lnTo>
                <a:lnTo>
                  <a:pt x="408291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flipH="1" rot="5400000">
            <a:off x="-1787752" y="3575035"/>
            <a:ext cx="4082917" cy="3541930"/>
          </a:xfrm>
          <a:custGeom>
            <a:rect b="b" l="l" r="r" t="t"/>
            <a:pathLst>
              <a:path extrusionOk="0" h="3541930" w="4082917">
                <a:moveTo>
                  <a:pt x="0" y="3541930"/>
                </a:moveTo>
                <a:lnTo>
                  <a:pt x="4082917" y="3541930"/>
                </a:lnTo>
                <a:lnTo>
                  <a:pt x="4082917" y="0"/>
                </a:lnTo>
                <a:lnTo>
                  <a:pt x="0" y="0"/>
                </a:lnTo>
                <a:lnTo>
                  <a:pt x="0" y="354193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2538960" y="-456506"/>
            <a:ext cx="2419477" cy="4272808"/>
          </a:xfrm>
          <a:custGeom>
            <a:rect b="b" l="l" r="r" t="t"/>
            <a:pathLst>
              <a:path extrusionOk="0" h="4272808" w="2419477">
                <a:moveTo>
                  <a:pt x="0" y="0"/>
                </a:moveTo>
                <a:lnTo>
                  <a:pt x="2419477" y="0"/>
                </a:lnTo>
                <a:lnTo>
                  <a:pt x="2419477" y="4272808"/>
                </a:lnTo>
                <a:lnTo>
                  <a:pt x="0" y="4272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-675348">
            <a:off x="5774640" y="6957400"/>
            <a:ext cx="2411434" cy="3533237"/>
          </a:xfrm>
          <a:custGeom>
            <a:rect b="b" l="l" r="r" t="t"/>
            <a:pathLst>
              <a:path extrusionOk="0" h="3533237" w="2411434">
                <a:moveTo>
                  <a:pt x="0" y="0"/>
                </a:moveTo>
                <a:lnTo>
                  <a:pt x="2411434" y="0"/>
                </a:lnTo>
                <a:lnTo>
                  <a:pt x="2411434" y="3533236"/>
                </a:lnTo>
                <a:lnTo>
                  <a:pt x="0" y="3533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10124652">
            <a:off x="-449717" y="81701"/>
            <a:ext cx="2411434" cy="3533237"/>
          </a:xfrm>
          <a:custGeom>
            <a:rect b="b" l="l" r="r" t="t"/>
            <a:pathLst>
              <a:path extrusionOk="0" h="3533237" w="2411434">
                <a:moveTo>
                  <a:pt x="2411434" y="3533237"/>
                </a:moveTo>
                <a:lnTo>
                  <a:pt x="0" y="3533237"/>
                </a:lnTo>
                <a:lnTo>
                  <a:pt x="0" y="0"/>
                </a:lnTo>
                <a:lnTo>
                  <a:pt x="2411434" y="0"/>
                </a:lnTo>
                <a:lnTo>
                  <a:pt x="2411434" y="3533237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171384" y="7785236"/>
            <a:ext cx="1935610" cy="3160180"/>
          </a:xfrm>
          <a:custGeom>
            <a:rect b="b" l="l" r="r" t="t"/>
            <a:pathLst>
              <a:path extrusionOk="0" h="3160180" w="1935610">
                <a:moveTo>
                  <a:pt x="1935611" y="0"/>
                </a:moveTo>
                <a:lnTo>
                  <a:pt x="0" y="0"/>
                </a:lnTo>
                <a:lnTo>
                  <a:pt x="0" y="3160180"/>
                </a:lnTo>
                <a:lnTo>
                  <a:pt x="1935611" y="3160180"/>
                </a:lnTo>
                <a:lnTo>
                  <a:pt x="19356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 rot="10800000">
            <a:off x="5453005" y="-119662"/>
            <a:ext cx="1935610" cy="3160180"/>
          </a:xfrm>
          <a:custGeom>
            <a:rect b="b" l="l" r="r" t="t"/>
            <a:pathLst>
              <a:path extrusionOk="0" h="3160180" w="1935610">
                <a:moveTo>
                  <a:pt x="0" y="3160180"/>
                </a:moveTo>
                <a:lnTo>
                  <a:pt x="1935611" y="3160180"/>
                </a:lnTo>
                <a:lnTo>
                  <a:pt x="1935611" y="0"/>
                </a:lnTo>
                <a:lnTo>
                  <a:pt x="0" y="0"/>
                </a:lnTo>
                <a:lnTo>
                  <a:pt x="0" y="316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1944951" y="3469950"/>
            <a:ext cx="3669900" cy="1503000"/>
          </a:xfrm>
          <a:prstGeom prst="rect">
            <a:avLst/>
          </a:prstGeom>
          <a:noFill/>
          <a:ln>
            <a:noFill/>
          </a:ln>
          <a:effectLst>
            <a:outerShdw rotWithShape="0" algn="bl" dir="3120000" dist="66675">
              <a:srgbClr val="FFEAC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64" u="none" cap="none" strike="noStrike">
                <a:solidFill>
                  <a:srgbClr val="931F25"/>
                </a:solidFill>
                <a:latin typeface="Nunito Black"/>
                <a:ea typeface="Nunito Black"/>
                <a:cs typeface="Nunito Black"/>
                <a:sym typeface="Nunito Black"/>
              </a:rPr>
              <a:t>2025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274678" y="5167955"/>
            <a:ext cx="3010644" cy="481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11" u="none" cap="none" strike="noStrike">
                <a:solidFill>
                  <a:srgbClr val="512F0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GONG XI FA CAI!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410089" y="5989904"/>
            <a:ext cx="2739821" cy="983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Wishing you a prosperous and joyful Chinese New Year! May the Year of the Snake bring you happiness and success!</a:t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472178" y="9856266"/>
            <a:ext cx="3219343" cy="541255"/>
            <a:chOff x="0" y="-106312"/>
            <a:chExt cx="4292457" cy="721673"/>
          </a:xfrm>
        </p:grpSpPr>
        <p:grpSp>
          <p:nvGrpSpPr>
            <p:cNvPr id="97" name="Google Shape;97;p13"/>
            <p:cNvGrpSpPr/>
            <p:nvPr/>
          </p:nvGrpSpPr>
          <p:grpSpPr>
            <a:xfrm>
              <a:off x="0" y="-106312"/>
              <a:ext cx="4292457" cy="721673"/>
              <a:chOff x="0" y="-28575"/>
              <a:chExt cx="1153740" cy="193974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0" y="0"/>
                <a:ext cx="1153740" cy="165399"/>
              </a:xfrm>
              <a:custGeom>
                <a:rect b="b" l="l" r="r" t="t"/>
                <a:pathLst>
                  <a:path extrusionOk="0" h="165399" w="1153740">
                    <a:moveTo>
                      <a:pt x="82699" y="0"/>
                    </a:moveTo>
                    <a:lnTo>
                      <a:pt x="1071041" y="0"/>
                    </a:lnTo>
                    <a:cubicBezTo>
                      <a:pt x="1092974" y="0"/>
                      <a:pt x="1114009" y="8713"/>
                      <a:pt x="1129518" y="24222"/>
                    </a:cubicBezTo>
                    <a:cubicBezTo>
                      <a:pt x="1145027" y="39731"/>
                      <a:pt x="1153740" y="60766"/>
                      <a:pt x="1153740" y="82699"/>
                    </a:cubicBezTo>
                    <a:lnTo>
                      <a:pt x="1153740" y="82699"/>
                    </a:lnTo>
                    <a:cubicBezTo>
                      <a:pt x="1153740" y="128373"/>
                      <a:pt x="1116714" y="165399"/>
                      <a:pt x="1071041" y="165399"/>
                    </a:cubicBezTo>
                    <a:lnTo>
                      <a:pt x="82699" y="165399"/>
                    </a:lnTo>
                    <a:cubicBezTo>
                      <a:pt x="60766" y="165399"/>
                      <a:pt x="39731" y="156686"/>
                      <a:pt x="24222" y="141177"/>
                    </a:cubicBezTo>
                    <a:cubicBezTo>
                      <a:pt x="8713" y="125667"/>
                      <a:pt x="0" y="104633"/>
                      <a:pt x="0" y="82699"/>
                    </a:cubicBezTo>
                    <a:lnTo>
                      <a:pt x="0" y="82699"/>
                    </a:lnTo>
                    <a:cubicBezTo>
                      <a:pt x="0" y="60766"/>
                      <a:pt x="8713" y="39731"/>
                      <a:pt x="24222" y="24222"/>
                    </a:cubicBezTo>
                    <a:cubicBezTo>
                      <a:pt x="39731" y="8713"/>
                      <a:pt x="60766" y="0"/>
                      <a:pt x="82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EEAB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0" y="-28575"/>
                <a:ext cx="1153740" cy="193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13"/>
            <p:cNvSpPr txBox="1"/>
            <p:nvPr/>
          </p:nvSpPr>
          <p:spPr>
            <a:xfrm>
              <a:off x="302192" y="122049"/>
              <a:ext cx="1282281" cy="34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931F25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TO:</a:t>
              </a:r>
              <a:endParaRPr/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3868479" y="9856266"/>
            <a:ext cx="3219343" cy="541255"/>
            <a:chOff x="0" y="-106312"/>
            <a:chExt cx="4292457" cy="721673"/>
          </a:xfrm>
        </p:grpSpPr>
        <p:grpSp>
          <p:nvGrpSpPr>
            <p:cNvPr id="102" name="Google Shape;102;p13"/>
            <p:cNvGrpSpPr/>
            <p:nvPr/>
          </p:nvGrpSpPr>
          <p:grpSpPr>
            <a:xfrm>
              <a:off x="0" y="-106312"/>
              <a:ext cx="4292457" cy="721673"/>
              <a:chOff x="0" y="-28575"/>
              <a:chExt cx="1153740" cy="193974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1153740" cy="165399"/>
              </a:xfrm>
              <a:custGeom>
                <a:rect b="b" l="l" r="r" t="t"/>
                <a:pathLst>
                  <a:path extrusionOk="0" h="165399" w="1153740">
                    <a:moveTo>
                      <a:pt x="82699" y="0"/>
                    </a:moveTo>
                    <a:lnTo>
                      <a:pt x="1071041" y="0"/>
                    </a:lnTo>
                    <a:cubicBezTo>
                      <a:pt x="1092974" y="0"/>
                      <a:pt x="1114009" y="8713"/>
                      <a:pt x="1129518" y="24222"/>
                    </a:cubicBezTo>
                    <a:cubicBezTo>
                      <a:pt x="1145027" y="39731"/>
                      <a:pt x="1153740" y="60766"/>
                      <a:pt x="1153740" y="82699"/>
                    </a:cubicBezTo>
                    <a:lnTo>
                      <a:pt x="1153740" y="82699"/>
                    </a:lnTo>
                    <a:cubicBezTo>
                      <a:pt x="1153740" y="128373"/>
                      <a:pt x="1116714" y="165399"/>
                      <a:pt x="1071041" y="165399"/>
                    </a:cubicBezTo>
                    <a:lnTo>
                      <a:pt x="82699" y="165399"/>
                    </a:lnTo>
                    <a:cubicBezTo>
                      <a:pt x="60766" y="165399"/>
                      <a:pt x="39731" y="156686"/>
                      <a:pt x="24222" y="141177"/>
                    </a:cubicBezTo>
                    <a:cubicBezTo>
                      <a:pt x="8713" y="125667"/>
                      <a:pt x="0" y="104633"/>
                      <a:pt x="0" y="82699"/>
                    </a:cubicBezTo>
                    <a:lnTo>
                      <a:pt x="0" y="82699"/>
                    </a:lnTo>
                    <a:cubicBezTo>
                      <a:pt x="0" y="60766"/>
                      <a:pt x="8713" y="39731"/>
                      <a:pt x="24222" y="24222"/>
                    </a:cubicBezTo>
                    <a:cubicBezTo>
                      <a:pt x="39731" y="8713"/>
                      <a:pt x="60766" y="0"/>
                      <a:pt x="82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EEAB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0" y="-28575"/>
                <a:ext cx="1153740" cy="193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3"/>
            <p:cNvSpPr txBox="1"/>
            <p:nvPr/>
          </p:nvSpPr>
          <p:spPr>
            <a:xfrm>
              <a:off x="302192" y="122049"/>
              <a:ext cx="1282281" cy="34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931F25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FROM: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605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-1668" l="0" r="0" t="-1669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 rot="2001065">
            <a:off x="-3124359" y="6501652"/>
            <a:ext cx="9015872" cy="6525237"/>
          </a:xfrm>
          <a:custGeom>
            <a:rect b="b" l="l" r="r" t="t"/>
            <a:pathLst>
              <a:path extrusionOk="0" h="6525237" w="9015872">
                <a:moveTo>
                  <a:pt x="0" y="0"/>
                </a:moveTo>
                <a:lnTo>
                  <a:pt x="9015872" y="0"/>
                </a:lnTo>
                <a:lnTo>
                  <a:pt x="9015872" y="6525237"/>
                </a:lnTo>
                <a:lnTo>
                  <a:pt x="0" y="6525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 rot="-8021319">
            <a:off x="3258094" y="-1189128"/>
            <a:ext cx="6400991" cy="4488695"/>
          </a:xfrm>
          <a:custGeom>
            <a:rect b="b" l="l" r="r" t="t"/>
            <a:pathLst>
              <a:path extrusionOk="0" h="4488695" w="6400991">
                <a:moveTo>
                  <a:pt x="0" y="0"/>
                </a:moveTo>
                <a:lnTo>
                  <a:pt x="6400991" y="0"/>
                </a:lnTo>
                <a:lnTo>
                  <a:pt x="6400991" y="4488694"/>
                </a:lnTo>
                <a:lnTo>
                  <a:pt x="0" y="4488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>
            <a:off x="4184607" y="8622649"/>
            <a:ext cx="4414615" cy="2069351"/>
          </a:xfrm>
          <a:custGeom>
            <a:rect b="b" l="l" r="r" t="t"/>
            <a:pathLst>
              <a:path extrusionOk="0" h="2069351" w="4414615">
                <a:moveTo>
                  <a:pt x="0" y="0"/>
                </a:moveTo>
                <a:lnTo>
                  <a:pt x="4414615" y="0"/>
                </a:lnTo>
                <a:lnTo>
                  <a:pt x="4414615" y="2069351"/>
                </a:lnTo>
                <a:lnTo>
                  <a:pt x="0" y="2069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 flipH="1">
            <a:off x="-82575" y="-200476"/>
            <a:ext cx="4455433" cy="1681926"/>
          </a:xfrm>
          <a:custGeom>
            <a:rect b="b" l="l" r="r" t="t"/>
            <a:pathLst>
              <a:path extrusionOk="0" h="1681926" w="4455433">
                <a:moveTo>
                  <a:pt x="4455433" y="0"/>
                </a:moveTo>
                <a:lnTo>
                  <a:pt x="0" y="0"/>
                </a:lnTo>
                <a:lnTo>
                  <a:pt x="0" y="1681926"/>
                </a:lnTo>
                <a:lnTo>
                  <a:pt x="4455433" y="1681926"/>
                </a:lnTo>
                <a:lnTo>
                  <a:pt x="445543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" name="Google Shape;115;p14"/>
          <p:cNvGrpSpPr/>
          <p:nvPr/>
        </p:nvGrpSpPr>
        <p:grpSpPr>
          <a:xfrm>
            <a:off x="769356" y="4804745"/>
            <a:ext cx="3219343" cy="541255"/>
            <a:chOff x="0" y="-106312"/>
            <a:chExt cx="4292457" cy="721673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0" y="-106312"/>
              <a:ext cx="4292457" cy="721673"/>
              <a:chOff x="0" y="-28575"/>
              <a:chExt cx="1153740" cy="193974"/>
            </a:xfrm>
          </p:grpSpPr>
          <p:sp>
            <p:nvSpPr>
              <p:cNvPr id="117" name="Google Shape;117;p14"/>
              <p:cNvSpPr/>
              <p:nvPr/>
            </p:nvSpPr>
            <p:spPr>
              <a:xfrm>
                <a:off x="0" y="0"/>
                <a:ext cx="1153740" cy="165399"/>
              </a:xfrm>
              <a:custGeom>
                <a:rect b="b" l="l" r="r" t="t"/>
                <a:pathLst>
                  <a:path extrusionOk="0" h="165399" w="1153740">
                    <a:moveTo>
                      <a:pt x="82699" y="0"/>
                    </a:moveTo>
                    <a:lnTo>
                      <a:pt x="1071041" y="0"/>
                    </a:lnTo>
                    <a:cubicBezTo>
                      <a:pt x="1092974" y="0"/>
                      <a:pt x="1114009" y="8713"/>
                      <a:pt x="1129518" y="24222"/>
                    </a:cubicBezTo>
                    <a:cubicBezTo>
                      <a:pt x="1145027" y="39731"/>
                      <a:pt x="1153740" y="60766"/>
                      <a:pt x="1153740" y="82699"/>
                    </a:cubicBezTo>
                    <a:lnTo>
                      <a:pt x="1153740" y="82699"/>
                    </a:lnTo>
                    <a:cubicBezTo>
                      <a:pt x="1153740" y="128373"/>
                      <a:pt x="1116714" y="165399"/>
                      <a:pt x="1071041" y="165399"/>
                    </a:cubicBezTo>
                    <a:lnTo>
                      <a:pt x="82699" y="165399"/>
                    </a:lnTo>
                    <a:cubicBezTo>
                      <a:pt x="60766" y="165399"/>
                      <a:pt x="39731" y="156686"/>
                      <a:pt x="24222" y="141177"/>
                    </a:cubicBezTo>
                    <a:cubicBezTo>
                      <a:pt x="8713" y="125667"/>
                      <a:pt x="0" y="104633"/>
                      <a:pt x="0" y="82699"/>
                    </a:cubicBezTo>
                    <a:lnTo>
                      <a:pt x="0" y="82699"/>
                    </a:lnTo>
                    <a:cubicBezTo>
                      <a:pt x="0" y="60766"/>
                      <a:pt x="8713" y="39731"/>
                      <a:pt x="24222" y="24222"/>
                    </a:cubicBezTo>
                    <a:cubicBezTo>
                      <a:pt x="39731" y="8713"/>
                      <a:pt x="60766" y="0"/>
                      <a:pt x="82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EEAB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4"/>
              <p:cNvSpPr txBox="1"/>
              <p:nvPr/>
            </p:nvSpPr>
            <p:spPr>
              <a:xfrm>
                <a:off x="0" y="-28575"/>
                <a:ext cx="1153740" cy="193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14"/>
            <p:cNvSpPr txBox="1"/>
            <p:nvPr/>
          </p:nvSpPr>
          <p:spPr>
            <a:xfrm>
              <a:off x="302192" y="122049"/>
              <a:ext cx="1282281" cy="34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931F25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TO:</a:t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756000" y="5482147"/>
            <a:ext cx="3219343" cy="541255"/>
            <a:chOff x="0" y="-106312"/>
            <a:chExt cx="4292457" cy="721673"/>
          </a:xfrm>
        </p:grpSpPr>
        <p:grpSp>
          <p:nvGrpSpPr>
            <p:cNvPr id="121" name="Google Shape;121;p14"/>
            <p:cNvGrpSpPr/>
            <p:nvPr/>
          </p:nvGrpSpPr>
          <p:grpSpPr>
            <a:xfrm>
              <a:off x="0" y="-106312"/>
              <a:ext cx="4292457" cy="721673"/>
              <a:chOff x="0" y="-28575"/>
              <a:chExt cx="1153740" cy="193974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0" y="0"/>
                <a:ext cx="1153740" cy="165399"/>
              </a:xfrm>
              <a:custGeom>
                <a:rect b="b" l="l" r="r" t="t"/>
                <a:pathLst>
                  <a:path extrusionOk="0" h="165399" w="1153740">
                    <a:moveTo>
                      <a:pt x="82699" y="0"/>
                    </a:moveTo>
                    <a:lnTo>
                      <a:pt x="1071041" y="0"/>
                    </a:lnTo>
                    <a:cubicBezTo>
                      <a:pt x="1092974" y="0"/>
                      <a:pt x="1114009" y="8713"/>
                      <a:pt x="1129518" y="24222"/>
                    </a:cubicBezTo>
                    <a:cubicBezTo>
                      <a:pt x="1145027" y="39731"/>
                      <a:pt x="1153740" y="60766"/>
                      <a:pt x="1153740" y="82699"/>
                    </a:cubicBezTo>
                    <a:lnTo>
                      <a:pt x="1153740" y="82699"/>
                    </a:lnTo>
                    <a:cubicBezTo>
                      <a:pt x="1153740" y="128373"/>
                      <a:pt x="1116714" y="165399"/>
                      <a:pt x="1071041" y="165399"/>
                    </a:cubicBezTo>
                    <a:lnTo>
                      <a:pt x="82699" y="165399"/>
                    </a:lnTo>
                    <a:cubicBezTo>
                      <a:pt x="60766" y="165399"/>
                      <a:pt x="39731" y="156686"/>
                      <a:pt x="24222" y="141177"/>
                    </a:cubicBezTo>
                    <a:cubicBezTo>
                      <a:pt x="8713" y="125667"/>
                      <a:pt x="0" y="104633"/>
                      <a:pt x="0" y="82699"/>
                    </a:cubicBezTo>
                    <a:lnTo>
                      <a:pt x="0" y="82699"/>
                    </a:lnTo>
                    <a:cubicBezTo>
                      <a:pt x="0" y="60766"/>
                      <a:pt x="8713" y="39731"/>
                      <a:pt x="24222" y="24222"/>
                    </a:cubicBezTo>
                    <a:cubicBezTo>
                      <a:pt x="39731" y="8713"/>
                      <a:pt x="60766" y="0"/>
                      <a:pt x="82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EEAB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4"/>
              <p:cNvSpPr txBox="1"/>
              <p:nvPr/>
            </p:nvSpPr>
            <p:spPr>
              <a:xfrm>
                <a:off x="0" y="-28575"/>
                <a:ext cx="1153740" cy="193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4"/>
            <p:cNvSpPr txBox="1"/>
            <p:nvPr/>
          </p:nvSpPr>
          <p:spPr>
            <a:xfrm>
              <a:off x="302192" y="122049"/>
              <a:ext cx="1282281" cy="34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931F25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FROM:</a:t>
              </a:r>
              <a:endParaRPr/>
            </a:p>
          </p:txBody>
        </p:sp>
      </p:grpSp>
      <p:sp>
        <p:nvSpPr>
          <p:cNvPr id="125" name="Google Shape;125;p14"/>
          <p:cNvSpPr/>
          <p:nvPr/>
        </p:nvSpPr>
        <p:spPr>
          <a:xfrm rot="-651960">
            <a:off x="4649427" y="3212054"/>
            <a:ext cx="3344264" cy="3252296"/>
          </a:xfrm>
          <a:custGeom>
            <a:rect b="b" l="l" r="r" t="t"/>
            <a:pathLst>
              <a:path extrusionOk="0" h="3252296" w="3344264">
                <a:moveTo>
                  <a:pt x="0" y="0"/>
                </a:moveTo>
                <a:lnTo>
                  <a:pt x="3344264" y="0"/>
                </a:lnTo>
                <a:lnTo>
                  <a:pt x="3344264" y="3252296"/>
                </a:lnTo>
                <a:lnTo>
                  <a:pt x="0" y="3252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4"/>
          <p:cNvSpPr/>
          <p:nvPr/>
        </p:nvSpPr>
        <p:spPr>
          <a:xfrm>
            <a:off x="-308570" y="756000"/>
            <a:ext cx="3676658" cy="2968901"/>
          </a:xfrm>
          <a:custGeom>
            <a:rect b="b" l="l" r="r" t="t"/>
            <a:pathLst>
              <a:path extrusionOk="0" h="2968901" w="3676658">
                <a:moveTo>
                  <a:pt x="0" y="0"/>
                </a:moveTo>
                <a:lnTo>
                  <a:pt x="3676658" y="0"/>
                </a:lnTo>
                <a:lnTo>
                  <a:pt x="3676658" y="2968901"/>
                </a:lnTo>
                <a:lnTo>
                  <a:pt x="0" y="2968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4"/>
          <p:cNvSpPr txBox="1"/>
          <p:nvPr/>
        </p:nvSpPr>
        <p:spPr>
          <a:xfrm>
            <a:off x="756000" y="2139418"/>
            <a:ext cx="3428700" cy="1731300"/>
          </a:xfrm>
          <a:prstGeom prst="rect">
            <a:avLst/>
          </a:prstGeom>
          <a:noFill/>
          <a:ln>
            <a:noFill/>
          </a:ln>
          <a:effectLst>
            <a:outerShdw rotWithShape="0" algn="bl" dir="2340000" dist="85725">
              <a:srgbClr val="931F25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48" u="none" cap="none" strike="noStrike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2025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771387" y="4005619"/>
            <a:ext cx="3468423" cy="555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9" u="none" cap="none" strike="noStrike">
                <a:solidFill>
                  <a:srgbClr val="FFE97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GONG XI FA CAI!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4184600" y="6233475"/>
            <a:ext cx="26061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Wishing you a prosperous and joyful Chinese New Year! May the Year of the Snake bring you happiness 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and success!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605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1000"/>
            </a:blip>
            <a:stretch>
              <a:fillRect b="-9856" l="-4958" r="-5442" t="-4231"/>
            </a:stretch>
          </a:blipFill>
          <a:ln>
            <a:noFill/>
          </a:ln>
        </p:spPr>
      </p:sp>
      <p:grpSp>
        <p:nvGrpSpPr>
          <p:cNvPr id="135" name="Google Shape;135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3821411" y="2904024"/>
            <a:ext cx="792917" cy="670703"/>
            <a:chOff x="0" y="-7650"/>
            <a:chExt cx="1057223" cy="894270"/>
          </a:xfrm>
        </p:grpSpPr>
        <p:grpSp>
          <p:nvGrpSpPr>
            <p:cNvPr id="159" name="Google Shape;159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60" name="Google Shape;16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B60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#DB6050</a:t>
              </a:r>
              <a:endParaRPr/>
            </a:p>
          </p:txBody>
        </p:sp>
      </p:grpSp>
      <p:sp>
        <p:nvSpPr>
          <p:cNvPr id="163" name="Google Shape;163;p15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NUNITO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NUNITO SANS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NUNITO SANS</a:t>
            </a:r>
            <a:endParaRPr/>
          </a:p>
        </p:txBody>
      </p:sp>
      <p:grpSp>
        <p:nvGrpSpPr>
          <p:cNvPr id="164" name="Google Shape;164;p15"/>
          <p:cNvGrpSpPr/>
          <p:nvPr/>
        </p:nvGrpSpPr>
        <p:grpSpPr>
          <a:xfrm>
            <a:off x="4712188" y="2904024"/>
            <a:ext cx="792917" cy="670703"/>
            <a:chOff x="0" y="-7650"/>
            <a:chExt cx="1057223" cy="894270"/>
          </a:xfrm>
        </p:grpSpPr>
        <p:grpSp>
          <p:nvGrpSpPr>
            <p:cNvPr id="165" name="Google Shape;165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66" name="Google Shape;16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E73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#EE736A</a:t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5600355" y="2904024"/>
            <a:ext cx="792917" cy="670703"/>
            <a:chOff x="0" y="-7650"/>
            <a:chExt cx="1057223" cy="894270"/>
          </a:xfrm>
        </p:grpSpPr>
        <p:grpSp>
          <p:nvGrpSpPr>
            <p:cNvPr id="170" name="Google Shape;170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71" name="Google Shape;17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31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#931F25</a:t>
              </a:r>
              <a:endParaRPr/>
            </a:p>
          </p:txBody>
        </p:sp>
      </p:grpSp>
      <p:grpSp>
        <p:nvGrpSpPr>
          <p:cNvPr id="174" name="Google Shape;174;p15"/>
          <p:cNvGrpSpPr/>
          <p:nvPr/>
        </p:nvGrpSpPr>
        <p:grpSpPr>
          <a:xfrm>
            <a:off x="3861683" y="3862376"/>
            <a:ext cx="792917" cy="670703"/>
            <a:chOff x="0" y="-7650"/>
            <a:chExt cx="1057223" cy="894270"/>
          </a:xfrm>
        </p:grpSpPr>
        <p:grpSp>
          <p:nvGrpSpPr>
            <p:cNvPr id="175" name="Google Shape;175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76" name="Google Shape;17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512F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#512F0A</a:t>
              </a:r>
              <a:endParaRPr/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5640626" y="3862376"/>
            <a:ext cx="792917" cy="670703"/>
            <a:chOff x="0" y="-7650"/>
            <a:chExt cx="1057223" cy="894270"/>
          </a:xfrm>
        </p:grpSpPr>
        <p:grpSp>
          <p:nvGrpSpPr>
            <p:cNvPr id="180" name="Google Shape;180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81" name="Google Shape;18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EAB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#EEAB56</a:t>
              </a:r>
              <a:endParaRPr/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4749849" y="3862376"/>
            <a:ext cx="792917" cy="670703"/>
            <a:chOff x="0" y="-7650"/>
            <a:chExt cx="1057223" cy="894270"/>
          </a:xfrm>
        </p:grpSpPr>
        <p:grpSp>
          <p:nvGrpSpPr>
            <p:cNvPr id="185" name="Google Shape;185;p15"/>
            <p:cNvGrpSpPr/>
            <p:nvPr/>
          </p:nvGrpSpPr>
          <p:grpSpPr>
            <a:xfrm>
              <a:off x="202191" y="-7650"/>
              <a:ext cx="652840" cy="660490"/>
              <a:chOff x="0" y="-9525"/>
              <a:chExt cx="812800" cy="822325"/>
            </a:xfrm>
          </p:grpSpPr>
          <p:sp>
            <p:nvSpPr>
              <p:cNvPr id="186" name="Google Shape;18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9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0" y="741213"/>
              <a:ext cx="1057223" cy="14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3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#FFE974</a:t>
              </a:r>
              <a:endParaRPr/>
            </a:p>
          </p:txBody>
        </p:sp>
      </p:grpSp>
      <p:sp>
        <p:nvSpPr>
          <p:cNvPr id="189" name="Google Shape;189;p15"/>
          <p:cNvSpPr/>
          <p:nvPr/>
        </p:nvSpPr>
        <p:spPr>
          <a:xfrm>
            <a:off x="1026043" y="6370202"/>
            <a:ext cx="925283" cy="1308614"/>
          </a:xfrm>
          <a:custGeom>
            <a:rect b="b" l="l" r="r" t="t"/>
            <a:pathLst>
              <a:path extrusionOk="0" h="1308614" w="925283">
                <a:moveTo>
                  <a:pt x="0" y="0"/>
                </a:moveTo>
                <a:lnTo>
                  <a:pt x="925282" y="0"/>
                </a:lnTo>
                <a:lnTo>
                  <a:pt x="925282" y="1308614"/>
                </a:lnTo>
                <a:lnTo>
                  <a:pt x="0" y="1308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9000"/>
            </a:blip>
            <a:stretch>
              <a:fillRect b="-1668" l="0" r="0" t="-1669"/>
            </a:stretch>
          </a:blipFill>
          <a:ln>
            <a:noFill/>
          </a:ln>
        </p:spPr>
      </p:sp>
      <p:sp>
        <p:nvSpPr>
          <p:cNvPr id="190" name="Google Shape;190;p15"/>
          <p:cNvSpPr/>
          <p:nvPr/>
        </p:nvSpPr>
        <p:spPr>
          <a:xfrm>
            <a:off x="4445985" y="6488247"/>
            <a:ext cx="1119805" cy="810459"/>
          </a:xfrm>
          <a:custGeom>
            <a:rect b="b" l="l" r="r" t="t"/>
            <a:pathLst>
              <a:path extrusionOk="0" h="810459" w="1119805">
                <a:moveTo>
                  <a:pt x="0" y="0"/>
                </a:moveTo>
                <a:lnTo>
                  <a:pt x="1119805" y="0"/>
                </a:lnTo>
                <a:lnTo>
                  <a:pt x="1119805" y="810459"/>
                </a:lnTo>
                <a:lnTo>
                  <a:pt x="0" y="810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5"/>
          <p:cNvSpPr/>
          <p:nvPr/>
        </p:nvSpPr>
        <p:spPr>
          <a:xfrm>
            <a:off x="5616833" y="6515382"/>
            <a:ext cx="1071186" cy="751169"/>
          </a:xfrm>
          <a:custGeom>
            <a:rect b="b" l="l" r="r" t="t"/>
            <a:pathLst>
              <a:path extrusionOk="0" h="751169" w="1071186">
                <a:moveTo>
                  <a:pt x="0" y="0"/>
                </a:moveTo>
                <a:lnTo>
                  <a:pt x="1071186" y="0"/>
                </a:lnTo>
                <a:lnTo>
                  <a:pt x="1071186" y="751169"/>
                </a:lnTo>
                <a:lnTo>
                  <a:pt x="0" y="751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5"/>
          <p:cNvSpPr/>
          <p:nvPr/>
        </p:nvSpPr>
        <p:spPr>
          <a:xfrm>
            <a:off x="2089305" y="7007364"/>
            <a:ext cx="1097368" cy="514391"/>
          </a:xfrm>
          <a:custGeom>
            <a:rect b="b" l="l" r="r" t="t"/>
            <a:pathLst>
              <a:path extrusionOk="0" h="514391" w="1097368">
                <a:moveTo>
                  <a:pt x="0" y="0"/>
                </a:moveTo>
                <a:lnTo>
                  <a:pt x="1097368" y="0"/>
                </a:lnTo>
                <a:lnTo>
                  <a:pt x="1097368" y="514391"/>
                </a:lnTo>
                <a:lnTo>
                  <a:pt x="0" y="514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/>
          <p:nvPr/>
        </p:nvSpPr>
        <p:spPr>
          <a:xfrm flipH="1">
            <a:off x="2079158" y="6370202"/>
            <a:ext cx="1107515" cy="418087"/>
          </a:xfrm>
          <a:custGeom>
            <a:rect b="b" l="l" r="r" t="t"/>
            <a:pathLst>
              <a:path extrusionOk="0" h="418087" w="1107515">
                <a:moveTo>
                  <a:pt x="1107515" y="0"/>
                </a:moveTo>
                <a:lnTo>
                  <a:pt x="0" y="0"/>
                </a:lnTo>
                <a:lnTo>
                  <a:pt x="0" y="418087"/>
                </a:lnTo>
                <a:lnTo>
                  <a:pt x="1107515" y="418087"/>
                </a:lnTo>
                <a:lnTo>
                  <a:pt x="110751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 flipH="1">
            <a:off x="3467091" y="6370673"/>
            <a:ext cx="625817" cy="608607"/>
          </a:xfrm>
          <a:custGeom>
            <a:rect b="b" l="l" r="r" t="t"/>
            <a:pathLst>
              <a:path extrusionOk="0" h="608607" w="625817">
                <a:moveTo>
                  <a:pt x="625818" y="0"/>
                </a:moveTo>
                <a:lnTo>
                  <a:pt x="0" y="0"/>
                </a:lnTo>
                <a:lnTo>
                  <a:pt x="0" y="608607"/>
                </a:lnTo>
                <a:lnTo>
                  <a:pt x="625818" y="608607"/>
                </a:lnTo>
                <a:lnTo>
                  <a:pt x="625818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5"/>
          <p:cNvSpPr/>
          <p:nvPr/>
        </p:nvSpPr>
        <p:spPr>
          <a:xfrm>
            <a:off x="3465224" y="6949486"/>
            <a:ext cx="792917" cy="640280"/>
          </a:xfrm>
          <a:custGeom>
            <a:rect b="b" l="l" r="r" t="t"/>
            <a:pathLst>
              <a:path extrusionOk="0" h="640280" w="792917">
                <a:moveTo>
                  <a:pt x="0" y="0"/>
                </a:moveTo>
                <a:lnTo>
                  <a:pt x="792917" y="0"/>
                </a:lnTo>
                <a:lnTo>
                  <a:pt x="792917" y="640281"/>
                </a:lnTo>
                <a:lnTo>
                  <a:pt x="0" y="640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1026043" y="7869316"/>
            <a:ext cx="957655" cy="1354398"/>
          </a:xfrm>
          <a:custGeom>
            <a:rect b="b" l="l" r="r" t="t"/>
            <a:pathLst>
              <a:path extrusionOk="0" h="1354398" w="957655">
                <a:moveTo>
                  <a:pt x="0" y="0"/>
                </a:moveTo>
                <a:lnTo>
                  <a:pt x="957655" y="0"/>
                </a:lnTo>
                <a:lnTo>
                  <a:pt x="957655" y="1354398"/>
                </a:lnTo>
                <a:lnTo>
                  <a:pt x="0" y="135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1000"/>
            </a:blip>
            <a:stretch>
              <a:fillRect b="-9856" l="-4958" r="-5442" t="-4231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2214157" y="7869316"/>
            <a:ext cx="724781" cy="1354398"/>
          </a:xfrm>
          <a:custGeom>
            <a:rect b="b" l="l" r="r" t="t"/>
            <a:pathLst>
              <a:path extrusionOk="0" h="1354398" w="724781">
                <a:moveTo>
                  <a:pt x="0" y="0"/>
                </a:moveTo>
                <a:lnTo>
                  <a:pt x="724781" y="0"/>
                </a:lnTo>
                <a:lnTo>
                  <a:pt x="724781" y="1354398"/>
                </a:lnTo>
                <a:lnTo>
                  <a:pt x="0" y="135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 flipH="1">
            <a:off x="5565790" y="8279327"/>
            <a:ext cx="955185" cy="828623"/>
          </a:xfrm>
          <a:custGeom>
            <a:rect b="b" l="l" r="r" t="t"/>
            <a:pathLst>
              <a:path extrusionOk="0" h="828623" w="955185">
                <a:moveTo>
                  <a:pt x="955185" y="0"/>
                </a:moveTo>
                <a:lnTo>
                  <a:pt x="0" y="0"/>
                </a:lnTo>
                <a:lnTo>
                  <a:pt x="0" y="828624"/>
                </a:lnTo>
                <a:lnTo>
                  <a:pt x="955185" y="828624"/>
                </a:lnTo>
                <a:lnTo>
                  <a:pt x="955185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3159977" y="8051876"/>
            <a:ext cx="598002" cy="1056075"/>
          </a:xfrm>
          <a:custGeom>
            <a:rect b="b" l="l" r="r" t="t"/>
            <a:pathLst>
              <a:path extrusionOk="0" h="1056075" w="598002">
                <a:moveTo>
                  <a:pt x="0" y="0"/>
                </a:moveTo>
                <a:lnTo>
                  <a:pt x="598003" y="0"/>
                </a:lnTo>
                <a:lnTo>
                  <a:pt x="598003" y="1056075"/>
                </a:lnTo>
                <a:lnTo>
                  <a:pt x="0" y="1056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>
            <a:off x="4609684" y="8071725"/>
            <a:ext cx="792406" cy="1161034"/>
          </a:xfrm>
          <a:custGeom>
            <a:rect b="b" l="l" r="r" t="t"/>
            <a:pathLst>
              <a:path extrusionOk="0" h="1161034" w="792406">
                <a:moveTo>
                  <a:pt x="0" y="0"/>
                </a:moveTo>
                <a:lnTo>
                  <a:pt x="792406" y="0"/>
                </a:lnTo>
                <a:lnTo>
                  <a:pt x="792406" y="1161034"/>
                </a:lnTo>
                <a:lnTo>
                  <a:pt x="0" y="1161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>
            <a:off x="3979019" y="8196533"/>
            <a:ext cx="558243" cy="911418"/>
          </a:xfrm>
          <a:custGeom>
            <a:rect b="b" l="l" r="r" t="t"/>
            <a:pathLst>
              <a:path extrusionOk="0" h="911418" w="558243">
                <a:moveTo>
                  <a:pt x="0" y="0"/>
                </a:moveTo>
                <a:lnTo>
                  <a:pt x="558244" y="0"/>
                </a:lnTo>
                <a:lnTo>
                  <a:pt x="558244" y="911418"/>
                </a:lnTo>
                <a:lnTo>
                  <a:pt x="0" y="91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605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1000"/>
            </a:blip>
            <a:stretch>
              <a:fillRect b="-9856" l="-4958" r="-5442" t="-4231"/>
            </a:stretch>
          </a:blipFill>
          <a:ln>
            <a:noFill/>
          </a:ln>
        </p:spPr>
      </p:sp>
      <p:sp>
        <p:nvSpPr>
          <p:cNvPr id="207" name="Google Shape;207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