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43891200" cx="32918400"/>
  <p:notesSz cx="6858000" cy="9144000"/>
  <p:embeddedFontLst>
    <p:embeddedFont>
      <p:font typeface="DM Sans"/>
      <p:bold r:id="rId10"/>
      <p:boldItalic r:id="rId11"/>
    </p:embeddedFont>
    <p:embeddedFont>
      <p:font typeface="Barlow Black"/>
      <p:bold r:id="rId12"/>
      <p:boldItalic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DMSans-boldItalic.fntdata"/><Relationship Id="rId10" Type="http://schemas.openxmlformats.org/officeDocument/2006/relationships/font" Target="fonts/DMSans-bold.fntdata"/><Relationship Id="rId13" Type="http://schemas.openxmlformats.org/officeDocument/2006/relationships/font" Target="fonts/BarlowBlack-boldItalic.fntdata"/><Relationship Id="rId12" Type="http://schemas.openxmlformats.org/officeDocument/2006/relationships/font" Target="fonts/Barlow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20.png"/><Relationship Id="rId1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0.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0.png"/><Relationship Id="rId13" Type="http://schemas.openxmlformats.org/officeDocument/2006/relationships/image" Target="../media/image5.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png"/><Relationship Id="rId15" Type="http://schemas.openxmlformats.org/officeDocument/2006/relationships/image" Target="../media/image25.png"/><Relationship Id="rId14" Type="http://schemas.openxmlformats.org/officeDocument/2006/relationships/image" Target="../media/image8.png"/><Relationship Id="rId17" Type="http://schemas.openxmlformats.org/officeDocument/2006/relationships/image" Target="../media/image18.png"/><Relationship Id="rId16"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C34D"/>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32918400" cy="43891200"/>
          </a:xfrm>
          <a:prstGeom prst="rect">
            <a:avLst/>
          </a:prstGeom>
          <a:noFill/>
          <a:ln>
            <a:noFill/>
          </a:ln>
        </p:spPr>
      </p:pic>
      <p:sp>
        <p:nvSpPr>
          <p:cNvPr id="85" name="Google Shape;85;p13"/>
          <p:cNvSpPr/>
          <p:nvPr/>
        </p:nvSpPr>
        <p:spPr>
          <a:xfrm rot="-1383010">
            <a:off x="7484457" y="9287293"/>
            <a:ext cx="17949486" cy="17781891"/>
          </a:xfrm>
          <a:custGeom>
            <a:rect b="b" l="l" r="r" t="t"/>
            <a:pathLst>
              <a:path extrusionOk="0" h="17781891" w="17949486">
                <a:moveTo>
                  <a:pt x="0" y="0"/>
                </a:moveTo>
                <a:lnTo>
                  <a:pt x="17949486" y="0"/>
                </a:lnTo>
                <a:lnTo>
                  <a:pt x="17949486" y="17781891"/>
                </a:lnTo>
                <a:lnTo>
                  <a:pt x="0" y="17781891"/>
                </a:lnTo>
                <a:lnTo>
                  <a:pt x="0" y="0"/>
                </a:lnTo>
                <a:close/>
              </a:path>
            </a:pathLst>
          </a:custGeom>
          <a:blipFill rotWithShape="1">
            <a:blip r:embed="rId4">
              <a:alphaModFix/>
            </a:blip>
            <a:stretch>
              <a:fillRect b="0" l="0" r="0" t="0"/>
            </a:stretch>
          </a:blipFill>
          <a:ln>
            <a:noFill/>
          </a:ln>
        </p:spPr>
      </p:sp>
      <p:grpSp>
        <p:nvGrpSpPr>
          <p:cNvPr id="86" name="Google Shape;86;p13"/>
          <p:cNvGrpSpPr/>
          <p:nvPr/>
        </p:nvGrpSpPr>
        <p:grpSpPr>
          <a:xfrm>
            <a:off x="2018759" y="11880164"/>
            <a:ext cx="10005432" cy="6128327"/>
            <a:chOff x="0" y="0"/>
            <a:chExt cx="13340576" cy="8171103"/>
          </a:xfrm>
        </p:grpSpPr>
        <p:sp>
          <p:nvSpPr>
            <p:cNvPr id="87" name="Google Shape;87;p13"/>
            <p:cNvSpPr/>
            <p:nvPr/>
          </p:nvSpPr>
          <p:spPr>
            <a:xfrm flipH="1">
              <a:off x="0" y="0"/>
              <a:ext cx="13340576" cy="8171103"/>
            </a:xfrm>
            <a:custGeom>
              <a:rect b="b" l="l" r="r" t="t"/>
              <a:pathLst>
                <a:path extrusionOk="0" h="8171103" w="13340576">
                  <a:moveTo>
                    <a:pt x="13340576" y="0"/>
                  </a:moveTo>
                  <a:lnTo>
                    <a:pt x="0" y="0"/>
                  </a:lnTo>
                  <a:lnTo>
                    <a:pt x="0" y="8171103"/>
                  </a:lnTo>
                  <a:lnTo>
                    <a:pt x="13340576" y="8171103"/>
                  </a:lnTo>
                  <a:lnTo>
                    <a:pt x="13340576" y="0"/>
                  </a:lnTo>
                  <a:close/>
                </a:path>
              </a:pathLst>
            </a:custGeom>
            <a:blipFill rotWithShape="1">
              <a:blip r:embed="rId5">
                <a:alphaModFix/>
              </a:blip>
              <a:stretch>
                <a:fillRect b="0" l="0" r="0" t="0"/>
              </a:stretch>
            </a:blipFill>
            <a:ln>
              <a:noFill/>
            </a:ln>
          </p:spPr>
        </p:sp>
        <p:sp>
          <p:nvSpPr>
            <p:cNvPr id="88" name="Google Shape;88;p13"/>
            <p:cNvSpPr txBox="1"/>
            <p:nvPr/>
          </p:nvSpPr>
          <p:spPr>
            <a:xfrm>
              <a:off x="4662182" y="2214051"/>
              <a:ext cx="5598788" cy="156031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7040" u="none" cap="none" strike="noStrike">
                  <a:solidFill>
                    <a:srgbClr val="D70202"/>
                  </a:solidFill>
                  <a:latin typeface="Barlow Black"/>
                  <a:ea typeface="Barlow Black"/>
                  <a:cs typeface="Barlow Black"/>
                  <a:sym typeface="Barlow Black"/>
                </a:rPr>
                <a:t>100,000</a:t>
              </a:r>
              <a:endParaRPr/>
            </a:p>
          </p:txBody>
        </p:sp>
        <p:sp>
          <p:nvSpPr>
            <p:cNvPr id="89" name="Google Shape;89;p13"/>
            <p:cNvSpPr txBox="1"/>
            <p:nvPr/>
          </p:nvSpPr>
          <p:spPr>
            <a:xfrm>
              <a:off x="4662182" y="3707693"/>
              <a:ext cx="5042748" cy="708252"/>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US" sz="3168" u="none" cap="none" strike="noStrike">
                  <a:solidFill>
                    <a:srgbClr val="000000"/>
                  </a:solidFill>
                  <a:latin typeface="DM Sans"/>
                  <a:ea typeface="DM Sans"/>
                  <a:cs typeface="DM Sans"/>
                  <a:sym typeface="DM Sans"/>
                </a:rPr>
                <a:t>Item Here</a:t>
              </a:r>
              <a:endParaRPr/>
            </a:p>
          </p:txBody>
        </p:sp>
        <p:sp>
          <p:nvSpPr>
            <p:cNvPr id="90" name="Google Shape;90;p13"/>
            <p:cNvSpPr txBox="1"/>
            <p:nvPr/>
          </p:nvSpPr>
          <p:spPr>
            <a:xfrm>
              <a:off x="4662182" y="4846571"/>
              <a:ext cx="6625200" cy="14514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sp>
        <p:nvSpPr>
          <p:cNvPr id="91" name="Google Shape;91;p13"/>
          <p:cNvSpPr/>
          <p:nvPr/>
        </p:nvSpPr>
        <p:spPr>
          <a:xfrm>
            <a:off x="1553856" y="13496266"/>
            <a:ext cx="3475968" cy="3659677"/>
          </a:xfrm>
          <a:custGeom>
            <a:rect b="b" l="l" r="r" t="t"/>
            <a:pathLst>
              <a:path extrusionOk="0" h="3659677" w="3475968">
                <a:moveTo>
                  <a:pt x="0" y="0"/>
                </a:moveTo>
                <a:lnTo>
                  <a:pt x="3475968" y="0"/>
                </a:lnTo>
                <a:lnTo>
                  <a:pt x="3475968" y="3659677"/>
                </a:lnTo>
                <a:lnTo>
                  <a:pt x="0" y="3659677"/>
                </a:lnTo>
                <a:lnTo>
                  <a:pt x="0" y="0"/>
                </a:lnTo>
                <a:close/>
              </a:path>
            </a:pathLst>
          </a:custGeom>
          <a:blipFill rotWithShape="1">
            <a:blip r:embed="rId6">
              <a:alphaModFix/>
            </a:blip>
            <a:stretch>
              <a:fillRect b="0" l="0" r="0" t="0"/>
            </a:stretch>
          </a:blipFill>
          <a:ln>
            <a:noFill/>
          </a:ln>
        </p:spPr>
      </p:sp>
      <p:grpSp>
        <p:nvGrpSpPr>
          <p:cNvPr id="92" name="Google Shape;92;p13"/>
          <p:cNvGrpSpPr/>
          <p:nvPr/>
        </p:nvGrpSpPr>
        <p:grpSpPr>
          <a:xfrm>
            <a:off x="12024191" y="6360446"/>
            <a:ext cx="10005432" cy="6128327"/>
            <a:chOff x="0" y="0"/>
            <a:chExt cx="13340576" cy="8171103"/>
          </a:xfrm>
        </p:grpSpPr>
        <p:sp>
          <p:nvSpPr>
            <p:cNvPr id="93" name="Google Shape;93;p13"/>
            <p:cNvSpPr/>
            <p:nvPr/>
          </p:nvSpPr>
          <p:spPr>
            <a:xfrm flipH="1">
              <a:off x="0" y="0"/>
              <a:ext cx="13340576" cy="8171103"/>
            </a:xfrm>
            <a:custGeom>
              <a:rect b="b" l="l" r="r" t="t"/>
              <a:pathLst>
                <a:path extrusionOk="0" h="8171103" w="13340576">
                  <a:moveTo>
                    <a:pt x="13340576" y="0"/>
                  </a:moveTo>
                  <a:lnTo>
                    <a:pt x="0" y="0"/>
                  </a:lnTo>
                  <a:lnTo>
                    <a:pt x="0" y="8171103"/>
                  </a:lnTo>
                  <a:lnTo>
                    <a:pt x="13340576" y="8171103"/>
                  </a:lnTo>
                  <a:lnTo>
                    <a:pt x="13340576" y="0"/>
                  </a:lnTo>
                  <a:close/>
                </a:path>
              </a:pathLst>
            </a:custGeom>
            <a:blipFill rotWithShape="1">
              <a:blip r:embed="rId5">
                <a:alphaModFix/>
              </a:blip>
              <a:stretch>
                <a:fillRect b="0" l="0" r="0" t="0"/>
              </a:stretch>
            </a:blipFill>
            <a:ln>
              <a:noFill/>
            </a:ln>
          </p:spPr>
        </p:sp>
        <p:sp>
          <p:nvSpPr>
            <p:cNvPr id="94" name="Google Shape;94;p13"/>
            <p:cNvSpPr txBox="1"/>
            <p:nvPr/>
          </p:nvSpPr>
          <p:spPr>
            <a:xfrm>
              <a:off x="4662182" y="2214051"/>
              <a:ext cx="5598788" cy="156031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7040" u="none" cap="none" strike="noStrike">
                  <a:solidFill>
                    <a:srgbClr val="D70202"/>
                  </a:solidFill>
                  <a:latin typeface="Barlow Black"/>
                  <a:ea typeface="Barlow Black"/>
                  <a:cs typeface="Barlow Black"/>
                  <a:sym typeface="Barlow Black"/>
                </a:rPr>
                <a:t>1,000,000</a:t>
              </a:r>
              <a:endParaRPr/>
            </a:p>
          </p:txBody>
        </p:sp>
        <p:sp>
          <p:nvSpPr>
            <p:cNvPr id="95" name="Google Shape;95;p13"/>
            <p:cNvSpPr txBox="1"/>
            <p:nvPr/>
          </p:nvSpPr>
          <p:spPr>
            <a:xfrm>
              <a:off x="4662182" y="3707693"/>
              <a:ext cx="5042748" cy="708252"/>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US" sz="3168" u="none" cap="none" strike="noStrike">
                  <a:solidFill>
                    <a:srgbClr val="000000"/>
                  </a:solidFill>
                  <a:latin typeface="DM Sans"/>
                  <a:ea typeface="DM Sans"/>
                  <a:cs typeface="DM Sans"/>
                  <a:sym typeface="DM Sans"/>
                </a:rPr>
                <a:t>Item Here</a:t>
              </a:r>
              <a:endParaRPr/>
            </a:p>
          </p:txBody>
        </p:sp>
        <p:sp>
          <p:nvSpPr>
            <p:cNvPr id="96" name="Google Shape;96;p13"/>
            <p:cNvSpPr txBox="1"/>
            <p:nvPr/>
          </p:nvSpPr>
          <p:spPr>
            <a:xfrm>
              <a:off x="4662182" y="4846571"/>
              <a:ext cx="6625323" cy="1451494"/>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97" name="Google Shape;97;p13"/>
          <p:cNvGrpSpPr/>
          <p:nvPr/>
        </p:nvGrpSpPr>
        <p:grpSpPr>
          <a:xfrm>
            <a:off x="2018759" y="19942066"/>
            <a:ext cx="10005432" cy="6128327"/>
            <a:chOff x="0" y="0"/>
            <a:chExt cx="13340576" cy="8171103"/>
          </a:xfrm>
        </p:grpSpPr>
        <p:sp>
          <p:nvSpPr>
            <p:cNvPr id="98" name="Google Shape;98;p13"/>
            <p:cNvSpPr/>
            <p:nvPr/>
          </p:nvSpPr>
          <p:spPr>
            <a:xfrm flipH="1">
              <a:off x="0" y="0"/>
              <a:ext cx="13340576" cy="8171103"/>
            </a:xfrm>
            <a:custGeom>
              <a:rect b="b" l="l" r="r" t="t"/>
              <a:pathLst>
                <a:path extrusionOk="0" h="8171103" w="13340576">
                  <a:moveTo>
                    <a:pt x="13340576" y="0"/>
                  </a:moveTo>
                  <a:lnTo>
                    <a:pt x="0" y="0"/>
                  </a:lnTo>
                  <a:lnTo>
                    <a:pt x="0" y="8171103"/>
                  </a:lnTo>
                  <a:lnTo>
                    <a:pt x="13340576" y="8171103"/>
                  </a:lnTo>
                  <a:lnTo>
                    <a:pt x="13340576" y="0"/>
                  </a:lnTo>
                  <a:close/>
                </a:path>
              </a:pathLst>
            </a:custGeom>
            <a:blipFill rotWithShape="1">
              <a:blip r:embed="rId5">
                <a:alphaModFix/>
              </a:blip>
              <a:stretch>
                <a:fillRect b="0" l="0" r="0" t="0"/>
              </a:stretch>
            </a:blipFill>
            <a:ln>
              <a:noFill/>
            </a:ln>
          </p:spPr>
        </p:sp>
        <p:sp>
          <p:nvSpPr>
            <p:cNvPr id="99" name="Google Shape;99;p13"/>
            <p:cNvSpPr txBox="1"/>
            <p:nvPr/>
          </p:nvSpPr>
          <p:spPr>
            <a:xfrm>
              <a:off x="4662182" y="2214051"/>
              <a:ext cx="5598788" cy="156031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7040" u="none" cap="none" strike="noStrike">
                  <a:solidFill>
                    <a:srgbClr val="D70202"/>
                  </a:solidFill>
                  <a:latin typeface="Barlow Black"/>
                  <a:ea typeface="Barlow Black"/>
                  <a:cs typeface="Barlow Black"/>
                  <a:sym typeface="Barlow Black"/>
                </a:rPr>
                <a:t>1,200</a:t>
              </a:r>
              <a:endParaRPr/>
            </a:p>
          </p:txBody>
        </p:sp>
        <p:sp>
          <p:nvSpPr>
            <p:cNvPr id="100" name="Google Shape;100;p13"/>
            <p:cNvSpPr txBox="1"/>
            <p:nvPr/>
          </p:nvSpPr>
          <p:spPr>
            <a:xfrm>
              <a:off x="4662182" y="3707693"/>
              <a:ext cx="5042748" cy="708252"/>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US" sz="3168" u="none" cap="none" strike="noStrike">
                  <a:solidFill>
                    <a:srgbClr val="000000"/>
                  </a:solidFill>
                  <a:latin typeface="DM Sans"/>
                  <a:ea typeface="DM Sans"/>
                  <a:cs typeface="DM Sans"/>
                  <a:sym typeface="DM Sans"/>
                </a:rPr>
                <a:t>Item Here</a:t>
              </a:r>
              <a:endParaRPr/>
            </a:p>
          </p:txBody>
        </p:sp>
        <p:sp>
          <p:nvSpPr>
            <p:cNvPr id="101" name="Google Shape;101;p13"/>
            <p:cNvSpPr txBox="1"/>
            <p:nvPr/>
          </p:nvSpPr>
          <p:spPr>
            <a:xfrm>
              <a:off x="4662182" y="4846571"/>
              <a:ext cx="6625323" cy="1451494"/>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102" name="Google Shape;102;p13"/>
          <p:cNvGrpSpPr/>
          <p:nvPr/>
        </p:nvGrpSpPr>
        <p:grpSpPr>
          <a:xfrm>
            <a:off x="22132227" y="11880164"/>
            <a:ext cx="10005432" cy="6128327"/>
            <a:chOff x="0" y="0"/>
            <a:chExt cx="13340576" cy="8171103"/>
          </a:xfrm>
        </p:grpSpPr>
        <p:sp>
          <p:nvSpPr>
            <p:cNvPr id="103" name="Google Shape;103;p13"/>
            <p:cNvSpPr/>
            <p:nvPr/>
          </p:nvSpPr>
          <p:spPr>
            <a:xfrm flipH="1">
              <a:off x="0" y="0"/>
              <a:ext cx="13340576" cy="8171103"/>
            </a:xfrm>
            <a:custGeom>
              <a:rect b="b" l="l" r="r" t="t"/>
              <a:pathLst>
                <a:path extrusionOk="0" h="8171103" w="13340576">
                  <a:moveTo>
                    <a:pt x="13340576" y="0"/>
                  </a:moveTo>
                  <a:lnTo>
                    <a:pt x="0" y="0"/>
                  </a:lnTo>
                  <a:lnTo>
                    <a:pt x="0" y="8171103"/>
                  </a:lnTo>
                  <a:lnTo>
                    <a:pt x="13340576" y="8171103"/>
                  </a:lnTo>
                  <a:lnTo>
                    <a:pt x="13340576" y="0"/>
                  </a:lnTo>
                  <a:close/>
                </a:path>
              </a:pathLst>
            </a:custGeom>
            <a:blipFill rotWithShape="1">
              <a:blip r:embed="rId5">
                <a:alphaModFix/>
              </a:blip>
              <a:stretch>
                <a:fillRect b="0" l="0" r="0" t="0"/>
              </a:stretch>
            </a:blipFill>
            <a:ln>
              <a:noFill/>
            </a:ln>
          </p:spPr>
        </p:sp>
        <p:sp>
          <p:nvSpPr>
            <p:cNvPr id="104" name="Google Shape;104;p13"/>
            <p:cNvSpPr txBox="1"/>
            <p:nvPr/>
          </p:nvSpPr>
          <p:spPr>
            <a:xfrm>
              <a:off x="4662182" y="2214051"/>
              <a:ext cx="5598788" cy="156031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7040" u="none" cap="none" strike="noStrike">
                  <a:solidFill>
                    <a:srgbClr val="D70202"/>
                  </a:solidFill>
                  <a:latin typeface="Barlow Black"/>
                  <a:ea typeface="Barlow Black"/>
                  <a:cs typeface="Barlow Black"/>
                  <a:sym typeface="Barlow Black"/>
                </a:rPr>
                <a:t>15,000</a:t>
              </a:r>
              <a:endParaRPr/>
            </a:p>
          </p:txBody>
        </p:sp>
        <p:sp>
          <p:nvSpPr>
            <p:cNvPr id="105" name="Google Shape;105;p13"/>
            <p:cNvSpPr txBox="1"/>
            <p:nvPr/>
          </p:nvSpPr>
          <p:spPr>
            <a:xfrm>
              <a:off x="4662182" y="3707693"/>
              <a:ext cx="5042748" cy="708252"/>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US" sz="3168" u="none" cap="none" strike="noStrike">
                  <a:solidFill>
                    <a:srgbClr val="000000"/>
                  </a:solidFill>
                  <a:latin typeface="DM Sans"/>
                  <a:ea typeface="DM Sans"/>
                  <a:cs typeface="DM Sans"/>
                  <a:sym typeface="DM Sans"/>
                </a:rPr>
                <a:t>Item Here</a:t>
              </a:r>
              <a:endParaRPr/>
            </a:p>
          </p:txBody>
        </p:sp>
        <p:sp>
          <p:nvSpPr>
            <p:cNvPr id="106" name="Google Shape;106;p13"/>
            <p:cNvSpPr txBox="1"/>
            <p:nvPr/>
          </p:nvSpPr>
          <p:spPr>
            <a:xfrm>
              <a:off x="4662182" y="4846571"/>
              <a:ext cx="6625323" cy="1451494"/>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107" name="Google Shape;107;p13"/>
          <p:cNvGrpSpPr/>
          <p:nvPr/>
        </p:nvGrpSpPr>
        <p:grpSpPr>
          <a:xfrm>
            <a:off x="22132227" y="19942066"/>
            <a:ext cx="10005432" cy="6128327"/>
            <a:chOff x="0" y="0"/>
            <a:chExt cx="13340576" cy="8171103"/>
          </a:xfrm>
        </p:grpSpPr>
        <p:sp>
          <p:nvSpPr>
            <p:cNvPr id="108" name="Google Shape;108;p13"/>
            <p:cNvSpPr/>
            <p:nvPr/>
          </p:nvSpPr>
          <p:spPr>
            <a:xfrm flipH="1">
              <a:off x="0" y="0"/>
              <a:ext cx="13340576" cy="8171103"/>
            </a:xfrm>
            <a:custGeom>
              <a:rect b="b" l="l" r="r" t="t"/>
              <a:pathLst>
                <a:path extrusionOk="0" h="8171103" w="13340576">
                  <a:moveTo>
                    <a:pt x="13340576" y="0"/>
                  </a:moveTo>
                  <a:lnTo>
                    <a:pt x="0" y="0"/>
                  </a:lnTo>
                  <a:lnTo>
                    <a:pt x="0" y="8171103"/>
                  </a:lnTo>
                  <a:lnTo>
                    <a:pt x="13340576" y="8171103"/>
                  </a:lnTo>
                  <a:lnTo>
                    <a:pt x="13340576" y="0"/>
                  </a:lnTo>
                  <a:close/>
                </a:path>
              </a:pathLst>
            </a:custGeom>
            <a:blipFill rotWithShape="1">
              <a:blip r:embed="rId5">
                <a:alphaModFix/>
              </a:blip>
              <a:stretch>
                <a:fillRect b="0" l="0" r="0" t="0"/>
              </a:stretch>
            </a:blipFill>
            <a:ln>
              <a:noFill/>
            </a:ln>
          </p:spPr>
        </p:sp>
        <p:sp>
          <p:nvSpPr>
            <p:cNvPr id="109" name="Google Shape;109;p13"/>
            <p:cNvSpPr txBox="1"/>
            <p:nvPr/>
          </p:nvSpPr>
          <p:spPr>
            <a:xfrm>
              <a:off x="4662182" y="2214051"/>
              <a:ext cx="5598788" cy="1560318"/>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7040" u="none" cap="none" strike="noStrike">
                  <a:solidFill>
                    <a:srgbClr val="D70202"/>
                  </a:solidFill>
                  <a:latin typeface="Barlow Black"/>
                  <a:ea typeface="Barlow Black"/>
                  <a:cs typeface="Barlow Black"/>
                  <a:sym typeface="Barlow Black"/>
                </a:rPr>
                <a:t>20,000</a:t>
              </a:r>
              <a:endParaRPr/>
            </a:p>
          </p:txBody>
        </p:sp>
        <p:sp>
          <p:nvSpPr>
            <p:cNvPr id="110" name="Google Shape;110;p13"/>
            <p:cNvSpPr txBox="1"/>
            <p:nvPr/>
          </p:nvSpPr>
          <p:spPr>
            <a:xfrm>
              <a:off x="4662182" y="3707693"/>
              <a:ext cx="5042748" cy="708252"/>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1" i="0" lang="en-US" sz="3168" u="none" cap="none" strike="noStrike">
                  <a:solidFill>
                    <a:srgbClr val="000000"/>
                  </a:solidFill>
                  <a:latin typeface="DM Sans"/>
                  <a:ea typeface="DM Sans"/>
                  <a:cs typeface="DM Sans"/>
                  <a:sym typeface="DM Sans"/>
                </a:rPr>
                <a:t>Item Here</a:t>
              </a:r>
              <a:endParaRPr/>
            </a:p>
          </p:txBody>
        </p:sp>
        <p:sp>
          <p:nvSpPr>
            <p:cNvPr id="111" name="Google Shape;111;p13"/>
            <p:cNvSpPr txBox="1"/>
            <p:nvPr/>
          </p:nvSpPr>
          <p:spPr>
            <a:xfrm>
              <a:off x="4662182" y="4846571"/>
              <a:ext cx="6625323" cy="1451494"/>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sp>
        <p:nvSpPr>
          <p:cNvPr id="112" name="Google Shape;112;p13"/>
          <p:cNvSpPr/>
          <p:nvPr/>
        </p:nvSpPr>
        <p:spPr>
          <a:xfrm>
            <a:off x="1250553" y="21971724"/>
            <a:ext cx="3711513" cy="2740987"/>
          </a:xfrm>
          <a:custGeom>
            <a:rect b="b" l="l" r="r" t="t"/>
            <a:pathLst>
              <a:path extrusionOk="0" h="2740987" w="3711513">
                <a:moveTo>
                  <a:pt x="0" y="0"/>
                </a:moveTo>
                <a:lnTo>
                  <a:pt x="3711514" y="0"/>
                </a:lnTo>
                <a:lnTo>
                  <a:pt x="3711514" y="2740987"/>
                </a:lnTo>
                <a:lnTo>
                  <a:pt x="0" y="2740987"/>
                </a:lnTo>
                <a:lnTo>
                  <a:pt x="0" y="0"/>
                </a:lnTo>
                <a:close/>
              </a:path>
            </a:pathLst>
          </a:custGeom>
          <a:blipFill rotWithShape="1">
            <a:blip r:embed="rId7">
              <a:alphaModFix/>
            </a:blip>
            <a:stretch>
              <a:fillRect b="0" l="0" r="0" t="0"/>
            </a:stretch>
          </a:blipFill>
          <a:ln>
            <a:noFill/>
          </a:ln>
        </p:spPr>
      </p:sp>
      <p:sp>
        <p:nvSpPr>
          <p:cNvPr id="113" name="Google Shape;113;p13"/>
          <p:cNvSpPr/>
          <p:nvPr/>
        </p:nvSpPr>
        <p:spPr>
          <a:xfrm>
            <a:off x="12906681" y="6085813"/>
            <a:ext cx="2107602" cy="6402960"/>
          </a:xfrm>
          <a:custGeom>
            <a:rect b="b" l="l" r="r" t="t"/>
            <a:pathLst>
              <a:path extrusionOk="0" h="6402960" w="2107602">
                <a:moveTo>
                  <a:pt x="0" y="0"/>
                </a:moveTo>
                <a:lnTo>
                  <a:pt x="2107602" y="0"/>
                </a:lnTo>
                <a:lnTo>
                  <a:pt x="2107602" y="6402960"/>
                </a:lnTo>
                <a:lnTo>
                  <a:pt x="0" y="6402960"/>
                </a:lnTo>
                <a:lnTo>
                  <a:pt x="0" y="0"/>
                </a:lnTo>
                <a:close/>
              </a:path>
            </a:pathLst>
          </a:custGeom>
          <a:blipFill rotWithShape="1">
            <a:blip r:embed="rId8">
              <a:alphaModFix/>
            </a:blip>
            <a:stretch>
              <a:fillRect b="0" l="0" r="0" t="0"/>
            </a:stretch>
          </a:blipFill>
          <a:ln>
            <a:noFill/>
          </a:ln>
        </p:spPr>
      </p:sp>
      <p:sp>
        <p:nvSpPr>
          <p:cNvPr id="114" name="Google Shape;114;p13"/>
          <p:cNvSpPr/>
          <p:nvPr/>
        </p:nvSpPr>
        <p:spPr>
          <a:xfrm>
            <a:off x="22693146" y="13225155"/>
            <a:ext cx="1922535" cy="3930787"/>
          </a:xfrm>
          <a:custGeom>
            <a:rect b="b" l="l" r="r" t="t"/>
            <a:pathLst>
              <a:path extrusionOk="0" h="3930787" w="1922535">
                <a:moveTo>
                  <a:pt x="0" y="0"/>
                </a:moveTo>
                <a:lnTo>
                  <a:pt x="1922534" y="0"/>
                </a:lnTo>
                <a:lnTo>
                  <a:pt x="1922534" y="3930788"/>
                </a:lnTo>
                <a:lnTo>
                  <a:pt x="0" y="3930788"/>
                </a:lnTo>
                <a:lnTo>
                  <a:pt x="0" y="0"/>
                </a:lnTo>
                <a:close/>
              </a:path>
            </a:pathLst>
          </a:custGeom>
          <a:blipFill rotWithShape="1">
            <a:blip r:embed="rId9">
              <a:alphaModFix/>
            </a:blip>
            <a:stretch>
              <a:fillRect b="0" l="0" r="0" t="0"/>
            </a:stretch>
          </a:blipFill>
          <a:ln>
            <a:noFill/>
          </a:ln>
        </p:spPr>
      </p:sp>
      <p:grpSp>
        <p:nvGrpSpPr>
          <p:cNvPr id="115" name="Google Shape;115;p13"/>
          <p:cNvGrpSpPr/>
          <p:nvPr/>
        </p:nvGrpSpPr>
        <p:grpSpPr>
          <a:xfrm>
            <a:off x="1691218" y="25919516"/>
            <a:ext cx="14731910" cy="16405749"/>
            <a:chOff x="0" y="-171450"/>
            <a:chExt cx="1212503" cy="1350267"/>
          </a:xfrm>
        </p:grpSpPr>
        <p:sp>
          <p:nvSpPr>
            <p:cNvPr id="116" name="Google Shape;116;p13"/>
            <p:cNvSpPr/>
            <p:nvPr/>
          </p:nvSpPr>
          <p:spPr>
            <a:xfrm>
              <a:off x="0" y="0"/>
              <a:ext cx="1212503" cy="1178817"/>
            </a:xfrm>
            <a:custGeom>
              <a:rect b="b" l="l" r="r" t="t"/>
              <a:pathLst>
                <a:path extrusionOk="0" h="1178817" w="1212503">
                  <a:moveTo>
                    <a:pt x="28904" y="0"/>
                  </a:moveTo>
                  <a:lnTo>
                    <a:pt x="1183599" y="0"/>
                  </a:lnTo>
                  <a:cubicBezTo>
                    <a:pt x="1191265" y="0"/>
                    <a:pt x="1198617" y="3045"/>
                    <a:pt x="1204037" y="8466"/>
                  </a:cubicBezTo>
                  <a:cubicBezTo>
                    <a:pt x="1209458" y="13886"/>
                    <a:pt x="1212503" y="21238"/>
                    <a:pt x="1212503" y="28904"/>
                  </a:cubicBezTo>
                  <a:lnTo>
                    <a:pt x="1212503" y="1149914"/>
                  </a:lnTo>
                  <a:cubicBezTo>
                    <a:pt x="1212503" y="1165877"/>
                    <a:pt x="1199562" y="1178817"/>
                    <a:pt x="1183599" y="1178817"/>
                  </a:cubicBezTo>
                  <a:lnTo>
                    <a:pt x="28904" y="1178817"/>
                  </a:lnTo>
                  <a:cubicBezTo>
                    <a:pt x="21238" y="1178817"/>
                    <a:pt x="13886" y="1175772"/>
                    <a:pt x="8466" y="1170352"/>
                  </a:cubicBezTo>
                  <a:cubicBezTo>
                    <a:pt x="3045" y="1164931"/>
                    <a:pt x="0" y="1157579"/>
                    <a:pt x="0" y="1149914"/>
                  </a:cubicBezTo>
                  <a:lnTo>
                    <a:pt x="0" y="28904"/>
                  </a:lnTo>
                  <a:cubicBezTo>
                    <a:pt x="0" y="21238"/>
                    <a:pt x="3045" y="13886"/>
                    <a:pt x="8466" y="8466"/>
                  </a:cubicBezTo>
                  <a:cubicBezTo>
                    <a:pt x="13886" y="3045"/>
                    <a:pt x="21238" y="0"/>
                    <a:pt x="28904" y="0"/>
                  </a:cubicBezTo>
                  <a:close/>
                </a:path>
              </a:pathLst>
            </a:custGeom>
            <a:solidFill>
              <a:srgbClr val="780B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txBox="1"/>
            <p:nvPr/>
          </p:nvSpPr>
          <p:spPr>
            <a:xfrm>
              <a:off x="0" y="-171450"/>
              <a:ext cx="1212503" cy="1350267"/>
            </a:xfrm>
            <a:prstGeom prst="rect">
              <a:avLst/>
            </a:prstGeom>
            <a:noFill/>
            <a:ln>
              <a:noFill/>
            </a:ln>
          </p:spPr>
          <p:txBody>
            <a:bodyPr anchorCtr="0" anchor="ctr" bIns="50800" lIns="50800" spcFirstLastPara="1" rIns="50800" wrap="square" tIns="50800">
              <a:noAutofit/>
            </a:bodyPr>
            <a:lstStyle/>
            <a:p>
              <a:pPr indent="0" lvl="0" marL="0" marR="0" rtl="0" algn="ctr">
                <a:lnSpc>
                  <a:spcPct val="6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3"/>
          <p:cNvGrpSpPr/>
          <p:nvPr/>
        </p:nvGrpSpPr>
        <p:grpSpPr>
          <a:xfrm>
            <a:off x="17367207" y="25919518"/>
            <a:ext cx="14442912" cy="8127250"/>
            <a:chOff x="0" y="-171450"/>
            <a:chExt cx="1188717" cy="668910"/>
          </a:xfrm>
        </p:grpSpPr>
        <p:sp>
          <p:nvSpPr>
            <p:cNvPr id="119" name="Google Shape;119;p13"/>
            <p:cNvSpPr/>
            <p:nvPr/>
          </p:nvSpPr>
          <p:spPr>
            <a:xfrm>
              <a:off x="0" y="0"/>
              <a:ext cx="1188717" cy="497460"/>
            </a:xfrm>
            <a:custGeom>
              <a:rect b="b" l="l" r="r" t="t"/>
              <a:pathLst>
                <a:path extrusionOk="0" h="497460" w="1188717">
                  <a:moveTo>
                    <a:pt x="29482" y="0"/>
                  </a:moveTo>
                  <a:lnTo>
                    <a:pt x="1159235" y="0"/>
                  </a:lnTo>
                  <a:cubicBezTo>
                    <a:pt x="1175518" y="0"/>
                    <a:pt x="1188717" y="13200"/>
                    <a:pt x="1188717" y="29482"/>
                  </a:cubicBezTo>
                  <a:lnTo>
                    <a:pt x="1188717" y="467978"/>
                  </a:lnTo>
                  <a:cubicBezTo>
                    <a:pt x="1188717" y="475797"/>
                    <a:pt x="1185611" y="483296"/>
                    <a:pt x="1180082" y="488824"/>
                  </a:cubicBezTo>
                  <a:cubicBezTo>
                    <a:pt x="1174553" y="494353"/>
                    <a:pt x="1167054" y="497460"/>
                    <a:pt x="1159235" y="497460"/>
                  </a:cubicBezTo>
                  <a:lnTo>
                    <a:pt x="29482" y="497460"/>
                  </a:lnTo>
                  <a:cubicBezTo>
                    <a:pt x="13200" y="497460"/>
                    <a:pt x="0" y="484260"/>
                    <a:pt x="0" y="467978"/>
                  </a:cubicBezTo>
                  <a:lnTo>
                    <a:pt x="0" y="29482"/>
                  </a:lnTo>
                  <a:cubicBezTo>
                    <a:pt x="0" y="13200"/>
                    <a:pt x="13200" y="0"/>
                    <a:pt x="29482" y="0"/>
                  </a:cubicBezTo>
                  <a:close/>
                </a:path>
              </a:pathLst>
            </a:custGeom>
            <a:solidFill>
              <a:srgbClr val="E8A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txBox="1"/>
            <p:nvPr/>
          </p:nvSpPr>
          <p:spPr>
            <a:xfrm>
              <a:off x="0" y="-171450"/>
              <a:ext cx="1188717" cy="668910"/>
            </a:xfrm>
            <a:prstGeom prst="rect">
              <a:avLst/>
            </a:prstGeom>
            <a:noFill/>
            <a:ln>
              <a:noFill/>
            </a:ln>
          </p:spPr>
          <p:txBody>
            <a:bodyPr anchorCtr="0" anchor="ctr" bIns="50800" lIns="50800" spcFirstLastPara="1" rIns="50800" wrap="square" tIns="50800">
              <a:noAutofit/>
            </a:bodyPr>
            <a:lstStyle/>
            <a:p>
              <a:pPr indent="0" lvl="0" marL="0" marR="0" rtl="0" algn="ctr">
                <a:lnSpc>
                  <a:spcPct val="6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3"/>
          <p:cNvSpPr/>
          <p:nvPr/>
        </p:nvSpPr>
        <p:spPr>
          <a:xfrm>
            <a:off x="22155485" y="21747732"/>
            <a:ext cx="2997857" cy="2964979"/>
          </a:xfrm>
          <a:custGeom>
            <a:rect b="b" l="l" r="r" t="t"/>
            <a:pathLst>
              <a:path extrusionOk="0" h="2964979" w="2997857">
                <a:moveTo>
                  <a:pt x="0" y="0"/>
                </a:moveTo>
                <a:lnTo>
                  <a:pt x="2997857" y="0"/>
                </a:lnTo>
                <a:lnTo>
                  <a:pt x="2997857" y="2964979"/>
                </a:lnTo>
                <a:lnTo>
                  <a:pt x="0" y="2964979"/>
                </a:lnTo>
                <a:lnTo>
                  <a:pt x="0" y="0"/>
                </a:lnTo>
                <a:close/>
              </a:path>
            </a:pathLst>
          </a:custGeom>
          <a:blipFill rotWithShape="1">
            <a:blip r:embed="rId10">
              <a:alphaModFix/>
            </a:blip>
            <a:stretch>
              <a:fillRect b="0" l="0" r="0" t="0"/>
            </a:stretch>
          </a:blipFill>
          <a:ln>
            <a:noFill/>
          </a:ln>
        </p:spPr>
      </p:sp>
      <p:grpSp>
        <p:nvGrpSpPr>
          <p:cNvPr id="122" name="Google Shape;122;p13"/>
          <p:cNvGrpSpPr/>
          <p:nvPr/>
        </p:nvGrpSpPr>
        <p:grpSpPr>
          <a:xfrm>
            <a:off x="17394224" y="32744458"/>
            <a:ext cx="14442912" cy="9580807"/>
            <a:chOff x="0" y="-171450"/>
            <a:chExt cx="1188717" cy="788544"/>
          </a:xfrm>
        </p:grpSpPr>
        <p:sp>
          <p:nvSpPr>
            <p:cNvPr id="123" name="Google Shape;123;p13"/>
            <p:cNvSpPr/>
            <p:nvPr/>
          </p:nvSpPr>
          <p:spPr>
            <a:xfrm>
              <a:off x="0" y="0"/>
              <a:ext cx="1188717" cy="617094"/>
            </a:xfrm>
            <a:custGeom>
              <a:rect b="b" l="l" r="r" t="t"/>
              <a:pathLst>
                <a:path extrusionOk="0" h="617094" w="1188717">
                  <a:moveTo>
                    <a:pt x="29482" y="0"/>
                  </a:moveTo>
                  <a:lnTo>
                    <a:pt x="1159235" y="0"/>
                  </a:lnTo>
                  <a:cubicBezTo>
                    <a:pt x="1175518" y="0"/>
                    <a:pt x="1188717" y="13200"/>
                    <a:pt x="1188717" y="29482"/>
                  </a:cubicBezTo>
                  <a:lnTo>
                    <a:pt x="1188717" y="587612"/>
                  </a:lnTo>
                  <a:cubicBezTo>
                    <a:pt x="1188717" y="603894"/>
                    <a:pt x="1175518" y="617094"/>
                    <a:pt x="1159235" y="617094"/>
                  </a:cubicBezTo>
                  <a:lnTo>
                    <a:pt x="29482" y="617094"/>
                  </a:lnTo>
                  <a:cubicBezTo>
                    <a:pt x="21663" y="617094"/>
                    <a:pt x="14164" y="613988"/>
                    <a:pt x="8635" y="608459"/>
                  </a:cubicBezTo>
                  <a:cubicBezTo>
                    <a:pt x="3106" y="602930"/>
                    <a:pt x="0" y="595431"/>
                    <a:pt x="0" y="587612"/>
                  </a:cubicBezTo>
                  <a:lnTo>
                    <a:pt x="0" y="29482"/>
                  </a:lnTo>
                  <a:cubicBezTo>
                    <a:pt x="0" y="13200"/>
                    <a:pt x="13200" y="0"/>
                    <a:pt x="29482" y="0"/>
                  </a:cubicBezTo>
                  <a:close/>
                </a:path>
              </a:pathLst>
            </a:custGeom>
            <a:solidFill>
              <a:srgbClr val="FFED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txBox="1"/>
            <p:nvPr/>
          </p:nvSpPr>
          <p:spPr>
            <a:xfrm>
              <a:off x="0" y="-171450"/>
              <a:ext cx="1188717" cy="788544"/>
            </a:xfrm>
            <a:prstGeom prst="rect">
              <a:avLst/>
            </a:prstGeom>
            <a:noFill/>
            <a:ln>
              <a:noFill/>
            </a:ln>
          </p:spPr>
          <p:txBody>
            <a:bodyPr anchorCtr="0" anchor="ctr" bIns="50800" lIns="50800" spcFirstLastPara="1" rIns="50800" wrap="square" tIns="50800">
              <a:noAutofit/>
            </a:bodyPr>
            <a:lstStyle/>
            <a:p>
              <a:pPr indent="0" lvl="0" marL="0" marR="0" rtl="0" algn="ctr">
                <a:lnSpc>
                  <a:spcPct val="6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3"/>
          <p:cNvSpPr/>
          <p:nvPr/>
        </p:nvSpPr>
        <p:spPr>
          <a:xfrm>
            <a:off x="18423972" y="28002634"/>
            <a:ext cx="3203115" cy="5745326"/>
          </a:xfrm>
          <a:custGeom>
            <a:rect b="b" l="l" r="r" t="t"/>
            <a:pathLst>
              <a:path extrusionOk="0" h="5745326" w="3203115">
                <a:moveTo>
                  <a:pt x="0" y="0"/>
                </a:moveTo>
                <a:lnTo>
                  <a:pt x="3203115" y="0"/>
                </a:lnTo>
                <a:lnTo>
                  <a:pt x="3203115" y="5745326"/>
                </a:lnTo>
                <a:lnTo>
                  <a:pt x="0" y="5745326"/>
                </a:lnTo>
                <a:lnTo>
                  <a:pt x="0" y="0"/>
                </a:lnTo>
                <a:close/>
              </a:path>
            </a:pathLst>
          </a:custGeom>
          <a:blipFill rotWithShape="1">
            <a:blip r:embed="rId11">
              <a:alphaModFix/>
            </a:blip>
            <a:stretch>
              <a:fillRect b="0" l="0" r="0" t="0"/>
            </a:stretch>
          </a:blipFill>
          <a:ln>
            <a:noFill/>
          </a:ln>
        </p:spPr>
      </p:sp>
      <p:sp>
        <p:nvSpPr>
          <p:cNvPr id="126" name="Google Shape;126;p13"/>
          <p:cNvSpPr txBox="1"/>
          <p:nvPr/>
        </p:nvSpPr>
        <p:spPr>
          <a:xfrm>
            <a:off x="1882675" y="2700325"/>
            <a:ext cx="29153050" cy="265206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5446" u="none" cap="none" strike="noStrike">
                <a:solidFill>
                  <a:srgbClr val="D70202"/>
                </a:solidFill>
                <a:latin typeface="Barlow Black"/>
                <a:ea typeface="Barlow Black"/>
                <a:cs typeface="Barlow Black"/>
                <a:sym typeface="Barlow Black"/>
              </a:rPr>
              <a:t>CHINESE NEW YEAR TRADITIONS </a:t>
            </a:r>
            <a:endParaRPr/>
          </a:p>
        </p:txBody>
      </p:sp>
      <p:pic>
        <p:nvPicPr>
          <p:cNvPr id="127" name="Google Shape;127;p13"/>
          <p:cNvPicPr preferRelativeResize="0"/>
          <p:nvPr/>
        </p:nvPicPr>
        <p:blipFill rotWithShape="1">
          <a:blip r:embed="rId12">
            <a:alphaModFix/>
          </a:blip>
          <a:srcRect b="0" l="0" r="0" t="0"/>
          <a:stretch/>
        </p:blipFill>
        <p:spPr>
          <a:xfrm>
            <a:off x="1409907" y="32772224"/>
            <a:ext cx="15294533" cy="10110432"/>
          </a:xfrm>
          <a:prstGeom prst="rect">
            <a:avLst/>
          </a:prstGeom>
          <a:noFill/>
          <a:ln>
            <a:noFill/>
          </a:ln>
        </p:spPr>
      </p:pic>
      <p:sp>
        <p:nvSpPr>
          <p:cNvPr id="128" name="Google Shape;128;p13"/>
          <p:cNvSpPr/>
          <p:nvPr/>
        </p:nvSpPr>
        <p:spPr>
          <a:xfrm flipH="1" rot="-3878771">
            <a:off x="25482574" y="2707073"/>
            <a:ext cx="8064152" cy="10749507"/>
          </a:xfrm>
          <a:custGeom>
            <a:rect b="b" l="l" r="r" t="t"/>
            <a:pathLst>
              <a:path extrusionOk="0" h="10749507" w="8064152">
                <a:moveTo>
                  <a:pt x="8064152" y="0"/>
                </a:moveTo>
                <a:lnTo>
                  <a:pt x="0" y="0"/>
                </a:lnTo>
                <a:lnTo>
                  <a:pt x="0" y="10749506"/>
                </a:lnTo>
                <a:lnTo>
                  <a:pt x="8064152" y="10749506"/>
                </a:lnTo>
                <a:lnTo>
                  <a:pt x="8064152" y="0"/>
                </a:lnTo>
                <a:close/>
              </a:path>
            </a:pathLst>
          </a:custGeom>
          <a:blipFill rotWithShape="1">
            <a:blip r:embed="rId13">
              <a:alphaModFix/>
            </a:blip>
            <a:stretch>
              <a:fillRect b="0" l="0" r="0" t="0"/>
            </a:stretch>
          </a:blipFill>
          <a:ln>
            <a:noFill/>
          </a:ln>
        </p:spPr>
      </p:sp>
      <p:sp>
        <p:nvSpPr>
          <p:cNvPr id="129" name="Google Shape;129;p13"/>
          <p:cNvSpPr/>
          <p:nvPr/>
        </p:nvSpPr>
        <p:spPr>
          <a:xfrm rot="4121641">
            <a:off x="-739494" y="2707073"/>
            <a:ext cx="8064152" cy="10749507"/>
          </a:xfrm>
          <a:custGeom>
            <a:rect b="b" l="l" r="r" t="t"/>
            <a:pathLst>
              <a:path extrusionOk="0" h="10749507" w="8064152">
                <a:moveTo>
                  <a:pt x="8064152" y="10749506"/>
                </a:moveTo>
                <a:lnTo>
                  <a:pt x="0" y="10749506"/>
                </a:lnTo>
                <a:lnTo>
                  <a:pt x="0" y="0"/>
                </a:lnTo>
                <a:lnTo>
                  <a:pt x="8064152" y="0"/>
                </a:lnTo>
                <a:lnTo>
                  <a:pt x="8064152" y="10749506"/>
                </a:lnTo>
                <a:close/>
              </a:path>
            </a:pathLst>
          </a:custGeom>
          <a:blipFill rotWithShape="1">
            <a:blip r:embed="rId13">
              <a:alphaModFix/>
            </a:blip>
            <a:stretch>
              <a:fillRect b="0" l="0" r="0" t="0"/>
            </a:stretch>
          </a:blipFill>
          <a:ln>
            <a:noFill/>
          </a:ln>
        </p:spPr>
      </p:sp>
      <p:sp>
        <p:nvSpPr>
          <p:cNvPr id="130" name="Google Shape;130;p13"/>
          <p:cNvSpPr/>
          <p:nvPr/>
        </p:nvSpPr>
        <p:spPr>
          <a:xfrm>
            <a:off x="28418280" y="35890899"/>
            <a:ext cx="2760282" cy="5719057"/>
          </a:xfrm>
          <a:custGeom>
            <a:rect b="b" l="l" r="r" t="t"/>
            <a:pathLst>
              <a:path extrusionOk="0" h="5719057" w="2760282">
                <a:moveTo>
                  <a:pt x="0" y="0"/>
                </a:moveTo>
                <a:lnTo>
                  <a:pt x="2760283" y="0"/>
                </a:lnTo>
                <a:lnTo>
                  <a:pt x="2760283" y="5719057"/>
                </a:lnTo>
                <a:lnTo>
                  <a:pt x="0" y="5719057"/>
                </a:lnTo>
                <a:lnTo>
                  <a:pt x="0" y="0"/>
                </a:lnTo>
                <a:close/>
              </a:path>
            </a:pathLst>
          </a:custGeom>
          <a:blipFill rotWithShape="1">
            <a:blip r:embed="rId14">
              <a:alphaModFix/>
            </a:blip>
            <a:stretch>
              <a:fillRect b="0" l="0" r="0" t="0"/>
            </a:stretch>
          </a:blipFill>
          <a:ln>
            <a:noFill/>
          </a:ln>
        </p:spPr>
      </p:sp>
      <p:sp>
        <p:nvSpPr>
          <p:cNvPr id="131" name="Google Shape;131;p13"/>
          <p:cNvSpPr txBox="1"/>
          <p:nvPr/>
        </p:nvSpPr>
        <p:spPr>
          <a:xfrm>
            <a:off x="10888624" y="1320650"/>
            <a:ext cx="11141100" cy="117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605" u="none" cap="none" strike="noStrike">
                <a:solidFill>
                  <a:srgbClr val="3E3441"/>
                </a:solidFill>
                <a:latin typeface="DM Sans"/>
                <a:ea typeface="DM Sans"/>
                <a:cs typeface="DM Sans"/>
                <a:sym typeface="DM Sans"/>
              </a:rPr>
              <a:t>RESEARCH POSTER</a:t>
            </a:r>
            <a:endParaRPr/>
          </a:p>
        </p:txBody>
      </p:sp>
      <p:sp>
        <p:nvSpPr>
          <p:cNvPr id="132" name="Google Shape;132;p13"/>
          <p:cNvSpPr txBox="1"/>
          <p:nvPr/>
        </p:nvSpPr>
        <p:spPr>
          <a:xfrm>
            <a:off x="22718146" y="28878433"/>
            <a:ext cx="4924427" cy="1417018"/>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i="0" lang="en-US" sz="8257" u="none" cap="none" strike="noStrike">
                <a:solidFill>
                  <a:srgbClr val="D70202"/>
                </a:solidFill>
                <a:latin typeface="Barlow Black"/>
                <a:ea typeface="Barlow Black"/>
                <a:cs typeface="Barlow Black"/>
                <a:sym typeface="Barlow Black"/>
              </a:rPr>
              <a:t>85%</a:t>
            </a:r>
            <a:endParaRPr/>
          </a:p>
        </p:txBody>
      </p:sp>
      <p:sp>
        <p:nvSpPr>
          <p:cNvPr id="133" name="Google Shape;133;p13"/>
          <p:cNvSpPr txBox="1"/>
          <p:nvPr/>
        </p:nvSpPr>
        <p:spPr>
          <a:xfrm>
            <a:off x="22718146" y="30219251"/>
            <a:ext cx="4435361" cy="6405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715" u="none" cap="none" strike="noStrike">
                <a:solidFill>
                  <a:srgbClr val="000000"/>
                </a:solidFill>
                <a:latin typeface="DM Sans"/>
                <a:ea typeface="DM Sans"/>
                <a:cs typeface="DM Sans"/>
                <a:sym typeface="DM Sans"/>
              </a:rPr>
              <a:t>Item Here</a:t>
            </a:r>
            <a:endParaRPr/>
          </a:p>
        </p:txBody>
      </p:sp>
      <p:sp>
        <p:nvSpPr>
          <p:cNvPr id="134" name="Google Shape;134;p13"/>
          <p:cNvSpPr txBox="1"/>
          <p:nvPr/>
        </p:nvSpPr>
        <p:spPr>
          <a:xfrm>
            <a:off x="22718146" y="31170815"/>
            <a:ext cx="3350157" cy="1838228"/>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sp>
        <p:nvSpPr>
          <p:cNvPr id="135" name="Google Shape;135;p13"/>
          <p:cNvSpPr txBox="1"/>
          <p:nvPr/>
        </p:nvSpPr>
        <p:spPr>
          <a:xfrm>
            <a:off x="26912709" y="28878433"/>
            <a:ext cx="4924427" cy="1417018"/>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i="0" lang="en-US" sz="8257" u="none" cap="none" strike="noStrike">
                <a:solidFill>
                  <a:srgbClr val="D70202"/>
                </a:solidFill>
                <a:latin typeface="Barlow Black"/>
                <a:ea typeface="Barlow Black"/>
                <a:cs typeface="Barlow Black"/>
                <a:sym typeface="Barlow Black"/>
              </a:rPr>
              <a:t>48%</a:t>
            </a:r>
            <a:endParaRPr/>
          </a:p>
        </p:txBody>
      </p:sp>
      <p:sp>
        <p:nvSpPr>
          <p:cNvPr id="136" name="Google Shape;136;p13"/>
          <p:cNvSpPr txBox="1"/>
          <p:nvPr/>
        </p:nvSpPr>
        <p:spPr>
          <a:xfrm>
            <a:off x="26912709" y="30219251"/>
            <a:ext cx="4435361" cy="6405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715" u="none" cap="none" strike="noStrike">
                <a:solidFill>
                  <a:srgbClr val="000000"/>
                </a:solidFill>
                <a:latin typeface="DM Sans"/>
                <a:ea typeface="DM Sans"/>
                <a:cs typeface="DM Sans"/>
                <a:sym typeface="DM Sans"/>
              </a:rPr>
              <a:t>Item Here</a:t>
            </a:r>
            <a:endParaRPr/>
          </a:p>
        </p:txBody>
      </p:sp>
      <p:sp>
        <p:nvSpPr>
          <p:cNvPr id="137" name="Google Shape;137;p13"/>
          <p:cNvSpPr txBox="1"/>
          <p:nvPr/>
        </p:nvSpPr>
        <p:spPr>
          <a:xfrm>
            <a:off x="26912709" y="31170815"/>
            <a:ext cx="3350157" cy="1838228"/>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sp>
        <p:nvSpPr>
          <p:cNvPr id="138" name="Google Shape;138;p13"/>
          <p:cNvSpPr txBox="1"/>
          <p:nvPr/>
        </p:nvSpPr>
        <p:spPr>
          <a:xfrm>
            <a:off x="3181662" y="29035911"/>
            <a:ext cx="11751022" cy="12268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8C34D"/>
                </a:solidFill>
                <a:latin typeface="Barlow Black"/>
                <a:ea typeface="Barlow Black"/>
                <a:cs typeface="Barlow Black"/>
                <a:sym typeface="Barlow Black"/>
              </a:rPr>
              <a:t>ADD YOUR STATISTICS HERE</a:t>
            </a:r>
            <a:endParaRPr/>
          </a:p>
        </p:txBody>
      </p:sp>
      <p:sp>
        <p:nvSpPr>
          <p:cNvPr id="139" name="Google Shape;139;p13"/>
          <p:cNvSpPr txBox="1"/>
          <p:nvPr/>
        </p:nvSpPr>
        <p:spPr>
          <a:xfrm>
            <a:off x="3408704" y="30664051"/>
            <a:ext cx="11296939" cy="2036769"/>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2312" u="none" cap="none" strike="noStrike">
                <a:solidFill>
                  <a:srgbClr val="FFFFFF"/>
                </a:solidFill>
                <a:latin typeface="DM Sans"/>
                <a:ea typeface="DM Sans"/>
                <a:cs typeface="DM Sans"/>
                <a:sym typeface="DM Sans"/>
              </a:rPr>
              <a:t>Lorem ipsum odor amet, consectetuer adipiscing elit. Suscipit ipsum placerat hendrerit massa nunc pharetra. Mattis orci himenaeos duis turpis posuere. Interdum tempor imperdiet fusce malesuada eu lectus dolor auctor. Cras curae tellus donec faucibus arcu primis velit. Gravida vestibulum nunc dolor nascetur fringilla; elit odio justo. Nulla fringilla at magna efficitur placerat phasellus.</a:t>
            </a:r>
            <a:endParaRPr/>
          </a:p>
        </p:txBody>
      </p:sp>
      <p:sp>
        <p:nvSpPr>
          <p:cNvPr id="140" name="Google Shape;140;p13"/>
          <p:cNvSpPr txBox="1"/>
          <p:nvPr/>
        </p:nvSpPr>
        <p:spPr>
          <a:xfrm>
            <a:off x="18529050" y="35847000"/>
            <a:ext cx="85749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D70202"/>
                </a:solidFill>
                <a:latin typeface="Barlow Black"/>
                <a:ea typeface="Barlow Black"/>
                <a:cs typeface="Barlow Black"/>
                <a:sym typeface="Barlow Black"/>
              </a:rPr>
              <a:t>YEAR OF THE SNAKE</a:t>
            </a:r>
            <a:endParaRPr/>
          </a:p>
        </p:txBody>
      </p:sp>
      <p:sp>
        <p:nvSpPr>
          <p:cNvPr id="141" name="Google Shape;141;p13"/>
          <p:cNvSpPr txBox="1"/>
          <p:nvPr/>
        </p:nvSpPr>
        <p:spPr>
          <a:xfrm>
            <a:off x="18529041" y="37751239"/>
            <a:ext cx="4435361" cy="6405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715" u="none" cap="none" strike="noStrike">
                <a:solidFill>
                  <a:srgbClr val="000000"/>
                </a:solidFill>
                <a:latin typeface="DM Sans"/>
                <a:ea typeface="DM Sans"/>
                <a:cs typeface="DM Sans"/>
                <a:sym typeface="DM Sans"/>
              </a:rPr>
              <a:t>Topic Here</a:t>
            </a:r>
            <a:endParaRPr/>
          </a:p>
        </p:txBody>
      </p:sp>
      <p:sp>
        <p:nvSpPr>
          <p:cNvPr id="142" name="Google Shape;142;p13"/>
          <p:cNvSpPr txBox="1"/>
          <p:nvPr/>
        </p:nvSpPr>
        <p:spPr>
          <a:xfrm>
            <a:off x="18529041" y="38702803"/>
            <a:ext cx="2731599" cy="2207079"/>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sp>
        <p:nvSpPr>
          <p:cNvPr id="143" name="Google Shape;143;p13"/>
          <p:cNvSpPr txBox="1"/>
          <p:nvPr/>
        </p:nvSpPr>
        <p:spPr>
          <a:xfrm>
            <a:off x="21826874" y="37751239"/>
            <a:ext cx="4435361" cy="6405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715" u="none" cap="none" strike="noStrike">
                <a:solidFill>
                  <a:srgbClr val="000000"/>
                </a:solidFill>
                <a:latin typeface="DM Sans"/>
                <a:ea typeface="DM Sans"/>
                <a:cs typeface="DM Sans"/>
                <a:sym typeface="DM Sans"/>
              </a:rPr>
              <a:t>Topic Here</a:t>
            </a:r>
            <a:endParaRPr/>
          </a:p>
        </p:txBody>
      </p:sp>
      <p:sp>
        <p:nvSpPr>
          <p:cNvPr id="144" name="Google Shape;144;p13"/>
          <p:cNvSpPr txBox="1"/>
          <p:nvPr/>
        </p:nvSpPr>
        <p:spPr>
          <a:xfrm>
            <a:off x="21826874" y="38702803"/>
            <a:ext cx="2731599" cy="2207079"/>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sp>
        <p:nvSpPr>
          <p:cNvPr id="145" name="Google Shape;145;p13"/>
          <p:cNvSpPr txBox="1"/>
          <p:nvPr/>
        </p:nvSpPr>
        <p:spPr>
          <a:xfrm>
            <a:off x="25153342" y="37751239"/>
            <a:ext cx="4435361" cy="6405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715" u="none" cap="none" strike="noStrike">
                <a:solidFill>
                  <a:srgbClr val="000000"/>
                </a:solidFill>
                <a:latin typeface="DM Sans"/>
                <a:ea typeface="DM Sans"/>
                <a:cs typeface="DM Sans"/>
                <a:sym typeface="DM Sans"/>
              </a:rPr>
              <a:t>Topic Here</a:t>
            </a:r>
            <a:endParaRPr/>
          </a:p>
        </p:txBody>
      </p:sp>
      <p:sp>
        <p:nvSpPr>
          <p:cNvPr id="146" name="Google Shape;146;p13"/>
          <p:cNvSpPr txBox="1"/>
          <p:nvPr/>
        </p:nvSpPr>
        <p:spPr>
          <a:xfrm>
            <a:off x="25124706" y="38702803"/>
            <a:ext cx="2731599" cy="2207079"/>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2112"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0B0B"/>
        </a:solidFill>
      </p:bgPr>
    </p:bg>
    <p:spTree>
      <p:nvGrpSpPr>
        <p:cNvPr id="150" name="Shape 150"/>
        <p:cNvGrpSpPr/>
        <p:nvPr/>
      </p:nvGrpSpPr>
      <p:grpSpPr>
        <a:xfrm>
          <a:off x="0" y="0"/>
          <a:ext cx="0" cy="0"/>
          <a:chOff x="0" y="0"/>
          <a:chExt cx="0" cy="0"/>
        </a:xfrm>
      </p:grpSpPr>
      <p:pic>
        <p:nvPicPr>
          <p:cNvPr id="151" name="Google Shape;151;p14"/>
          <p:cNvPicPr preferRelativeResize="0"/>
          <p:nvPr/>
        </p:nvPicPr>
        <p:blipFill>
          <a:blip r:embed="rId3">
            <a:alphaModFix/>
          </a:blip>
          <a:stretch>
            <a:fillRect/>
          </a:stretch>
        </p:blipFill>
        <p:spPr>
          <a:xfrm>
            <a:off x="0" y="0"/>
            <a:ext cx="32918400" cy="43891200"/>
          </a:xfrm>
          <a:prstGeom prst="rect">
            <a:avLst/>
          </a:prstGeom>
          <a:noFill/>
          <a:ln>
            <a:noFill/>
          </a:ln>
        </p:spPr>
      </p:pic>
      <p:sp>
        <p:nvSpPr>
          <p:cNvPr id="152" name="Google Shape;152;p14"/>
          <p:cNvSpPr/>
          <p:nvPr/>
        </p:nvSpPr>
        <p:spPr>
          <a:xfrm>
            <a:off x="-979508" y="17499359"/>
            <a:ext cx="12160667" cy="11196135"/>
          </a:xfrm>
          <a:custGeom>
            <a:rect b="b" l="l" r="r" t="t"/>
            <a:pathLst>
              <a:path extrusionOk="0" h="11196135" w="12160667">
                <a:moveTo>
                  <a:pt x="0" y="0"/>
                </a:moveTo>
                <a:lnTo>
                  <a:pt x="12160667" y="0"/>
                </a:lnTo>
                <a:lnTo>
                  <a:pt x="12160667" y="11196135"/>
                </a:lnTo>
                <a:lnTo>
                  <a:pt x="0" y="11196135"/>
                </a:lnTo>
                <a:lnTo>
                  <a:pt x="0" y="0"/>
                </a:lnTo>
                <a:close/>
              </a:path>
            </a:pathLst>
          </a:custGeom>
          <a:blipFill rotWithShape="1">
            <a:blip r:embed="rId4">
              <a:alphaModFix amt="55000"/>
            </a:blip>
            <a:stretch>
              <a:fillRect b="0" l="0" r="0" t="0"/>
            </a:stretch>
          </a:blipFill>
          <a:ln>
            <a:noFill/>
          </a:ln>
        </p:spPr>
      </p:sp>
      <p:sp>
        <p:nvSpPr>
          <p:cNvPr id="153" name="Google Shape;153;p14"/>
          <p:cNvSpPr/>
          <p:nvPr/>
        </p:nvSpPr>
        <p:spPr>
          <a:xfrm>
            <a:off x="3291840" y="447784"/>
            <a:ext cx="12069791" cy="11112467"/>
          </a:xfrm>
          <a:custGeom>
            <a:rect b="b" l="l" r="r" t="t"/>
            <a:pathLst>
              <a:path extrusionOk="0" h="11112467" w="12069791">
                <a:moveTo>
                  <a:pt x="0" y="0"/>
                </a:moveTo>
                <a:lnTo>
                  <a:pt x="12069791" y="0"/>
                </a:lnTo>
                <a:lnTo>
                  <a:pt x="12069791" y="11112467"/>
                </a:lnTo>
                <a:lnTo>
                  <a:pt x="0" y="11112467"/>
                </a:lnTo>
                <a:lnTo>
                  <a:pt x="0" y="0"/>
                </a:lnTo>
                <a:close/>
              </a:path>
            </a:pathLst>
          </a:custGeom>
          <a:blipFill rotWithShape="1">
            <a:blip r:embed="rId4">
              <a:alphaModFix amt="55000"/>
            </a:blip>
            <a:stretch>
              <a:fillRect b="0" l="0" r="0" t="0"/>
            </a:stretch>
          </a:blipFill>
          <a:ln>
            <a:noFill/>
          </a:ln>
        </p:spPr>
      </p:sp>
      <p:grpSp>
        <p:nvGrpSpPr>
          <p:cNvPr id="154" name="Google Shape;154;p14"/>
          <p:cNvGrpSpPr/>
          <p:nvPr/>
        </p:nvGrpSpPr>
        <p:grpSpPr>
          <a:xfrm>
            <a:off x="2169652" y="-346926"/>
            <a:ext cx="28579096" cy="42501936"/>
            <a:chOff x="0" y="-171450"/>
            <a:chExt cx="2352189" cy="3498102"/>
          </a:xfrm>
        </p:grpSpPr>
        <p:sp>
          <p:nvSpPr>
            <p:cNvPr id="155" name="Google Shape;155;p14"/>
            <p:cNvSpPr/>
            <p:nvPr/>
          </p:nvSpPr>
          <p:spPr>
            <a:xfrm>
              <a:off x="0" y="0"/>
              <a:ext cx="2352189" cy="3326652"/>
            </a:xfrm>
            <a:custGeom>
              <a:rect b="b" l="l" r="r" t="t"/>
              <a:pathLst>
                <a:path extrusionOk="0" h="3326652" w="2352189">
                  <a:moveTo>
                    <a:pt x="0" y="0"/>
                  </a:moveTo>
                  <a:lnTo>
                    <a:pt x="2352189" y="0"/>
                  </a:lnTo>
                  <a:lnTo>
                    <a:pt x="2352189" y="3326652"/>
                  </a:lnTo>
                  <a:lnTo>
                    <a:pt x="0" y="3326652"/>
                  </a:lnTo>
                  <a:close/>
                </a:path>
              </a:pathLst>
            </a:custGeom>
            <a:solidFill>
              <a:srgbClr val="000000">
                <a:alpha val="0"/>
              </a:srgbClr>
            </a:solidFill>
            <a:ln cap="sq" cmpd="sng" w="285750">
              <a:solidFill>
                <a:srgbClr val="F8C34D"/>
              </a:solidFill>
              <a:prstDash val="solid"/>
              <a:miter lim="8000"/>
              <a:headEnd len="sm" w="sm" type="none"/>
              <a:tailEnd len="sm" w="sm" type="none"/>
            </a:ln>
          </p:spPr>
        </p:sp>
        <p:sp>
          <p:nvSpPr>
            <p:cNvPr id="156" name="Google Shape;156;p14"/>
            <p:cNvSpPr txBox="1"/>
            <p:nvPr/>
          </p:nvSpPr>
          <p:spPr>
            <a:xfrm>
              <a:off x="0" y="-171450"/>
              <a:ext cx="2352189" cy="3498102"/>
            </a:xfrm>
            <a:prstGeom prst="rect">
              <a:avLst/>
            </a:prstGeom>
            <a:noFill/>
            <a:ln>
              <a:noFill/>
            </a:ln>
          </p:spPr>
          <p:txBody>
            <a:bodyPr anchorCtr="0" anchor="ctr" bIns="50800" lIns="50800" spcFirstLastPara="1" rIns="50800" wrap="square" tIns="50800">
              <a:noAutofit/>
            </a:bodyPr>
            <a:lstStyle/>
            <a:p>
              <a:pPr indent="0" lvl="0" marL="0" marR="0" rtl="0" algn="ctr">
                <a:lnSpc>
                  <a:spcPct val="6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7" name="Google Shape;157;p14"/>
          <p:cNvPicPr preferRelativeResize="0"/>
          <p:nvPr/>
        </p:nvPicPr>
        <p:blipFill>
          <a:blip r:embed="rId5">
            <a:alphaModFix/>
          </a:blip>
          <a:stretch>
            <a:fillRect/>
          </a:stretch>
        </p:blipFill>
        <p:spPr>
          <a:xfrm>
            <a:off x="7644176" y="-627800"/>
            <a:ext cx="18347801" cy="32817751"/>
          </a:xfrm>
          <a:prstGeom prst="rect">
            <a:avLst/>
          </a:prstGeom>
          <a:noFill/>
          <a:ln>
            <a:noFill/>
          </a:ln>
        </p:spPr>
      </p:pic>
      <p:grpSp>
        <p:nvGrpSpPr>
          <p:cNvPr id="158" name="Google Shape;158;p14"/>
          <p:cNvGrpSpPr/>
          <p:nvPr/>
        </p:nvGrpSpPr>
        <p:grpSpPr>
          <a:xfrm>
            <a:off x="2726992" y="1711189"/>
            <a:ext cx="11368488" cy="6963199"/>
            <a:chOff x="0" y="0"/>
            <a:chExt cx="15157984" cy="9284265"/>
          </a:xfrm>
        </p:grpSpPr>
        <p:sp>
          <p:nvSpPr>
            <p:cNvPr id="159" name="Google Shape;159;p14"/>
            <p:cNvSpPr/>
            <p:nvPr/>
          </p:nvSpPr>
          <p:spPr>
            <a:xfrm flipH="1">
              <a:off x="0" y="0"/>
              <a:ext cx="15157984" cy="9284265"/>
            </a:xfrm>
            <a:custGeom>
              <a:rect b="b" l="l" r="r" t="t"/>
              <a:pathLst>
                <a:path extrusionOk="0" h="9284265" w="15157984">
                  <a:moveTo>
                    <a:pt x="15157984" y="0"/>
                  </a:moveTo>
                  <a:lnTo>
                    <a:pt x="0" y="0"/>
                  </a:lnTo>
                  <a:lnTo>
                    <a:pt x="0" y="9284265"/>
                  </a:lnTo>
                  <a:lnTo>
                    <a:pt x="15157984" y="9284265"/>
                  </a:lnTo>
                  <a:lnTo>
                    <a:pt x="15157984" y="0"/>
                  </a:lnTo>
                  <a:close/>
                </a:path>
              </a:pathLst>
            </a:custGeom>
            <a:blipFill rotWithShape="1">
              <a:blip r:embed="rId6">
                <a:alphaModFix/>
              </a:blip>
              <a:stretch>
                <a:fillRect b="0" l="0" r="0" t="0"/>
              </a:stretch>
            </a:blipFill>
            <a:ln>
              <a:noFill/>
            </a:ln>
          </p:spPr>
        </p:sp>
        <p:sp>
          <p:nvSpPr>
            <p:cNvPr id="160" name="Google Shape;160;p14"/>
            <p:cNvSpPr txBox="1"/>
            <p:nvPr/>
          </p:nvSpPr>
          <p:spPr>
            <a:xfrm>
              <a:off x="5297319" y="2495741"/>
              <a:ext cx="6361519" cy="17928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D70202"/>
                  </a:solidFill>
                  <a:latin typeface="Barlow Black"/>
                  <a:ea typeface="Barlow Black"/>
                  <a:cs typeface="Barlow Black"/>
                  <a:sym typeface="Barlow Black"/>
                </a:rPr>
                <a:t>100,000</a:t>
              </a:r>
              <a:endParaRPr/>
            </a:p>
          </p:txBody>
        </p:sp>
        <p:sp>
          <p:nvSpPr>
            <p:cNvPr id="161" name="Google Shape;161;p14"/>
            <p:cNvSpPr txBox="1"/>
            <p:nvPr/>
          </p:nvSpPr>
          <p:spPr>
            <a:xfrm>
              <a:off x="5297319" y="4221881"/>
              <a:ext cx="5729729"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DM Sans"/>
                  <a:ea typeface="DM Sans"/>
                  <a:cs typeface="DM Sans"/>
                  <a:sym typeface="DM Sans"/>
                </a:rPr>
                <a:t>Item Here</a:t>
              </a:r>
              <a:endParaRPr/>
            </a:p>
          </p:txBody>
        </p:sp>
        <p:sp>
          <p:nvSpPr>
            <p:cNvPr id="162" name="Google Shape;162;p14"/>
            <p:cNvSpPr txBox="1"/>
            <p:nvPr/>
          </p:nvSpPr>
          <p:spPr>
            <a:xfrm>
              <a:off x="5297319" y="5513315"/>
              <a:ext cx="7527901" cy="16427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sp>
        <p:nvSpPr>
          <p:cNvPr id="163" name="Google Shape;163;p14"/>
          <p:cNvSpPr/>
          <p:nvPr/>
        </p:nvSpPr>
        <p:spPr>
          <a:xfrm>
            <a:off x="19655149" y="5192788"/>
            <a:ext cx="17630077" cy="16231735"/>
          </a:xfrm>
          <a:custGeom>
            <a:rect b="b" l="l" r="r" t="t"/>
            <a:pathLst>
              <a:path extrusionOk="0" h="16231735" w="17630077">
                <a:moveTo>
                  <a:pt x="0" y="0"/>
                </a:moveTo>
                <a:lnTo>
                  <a:pt x="17630077" y="0"/>
                </a:lnTo>
                <a:lnTo>
                  <a:pt x="17630077" y="16231735"/>
                </a:lnTo>
                <a:lnTo>
                  <a:pt x="0" y="16231735"/>
                </a:lnTo>
                <a:lnTo>
                  <a:pt x="0" y="0"/>
                </a:lnTo>
                <a:close/>
              </a:path>
            </a:pathLst>
          </a:custGeom>
          <a:blipFill rotWithShape="1">
            <a:blip r:embed="rId4">
              <a:alphaModFix amt="55000"/>
            </a:blip>
            <a:stretch>
              <a:fillRect b="0" l="0" r="0" t="0"/>
            </a:stretch>
          </a:blipFill>
          <a:ln>
            <a:noFill/>
          </a:ln>
        </p:spPr>
      </p:sp>
      <p:grpSp>
        <p:nvGrpSpPr>
          <p:cNvPr id="164" name="Google Shape;164;p14"/>
          <p:cNvGrpSpPr/>
          <p:nvPr/>
        </p:nvGrpSpPr>
        <p:grpSpPr>
          <a:xfrm>
            <a:off x="2141728" y="26371656"/>
            <a:ext cx="11368488" cy="6963199"/>
            <a:chOff x="0" y="0"/>
            <a:chExt cx="15157984" cy="9284265"/>
          </a:xfrm>
        </p:grpSpPr>
        <p:sp>
          <p:nvSpPr>
            <p:cNvPr id="165" name="Google Shape;165;p14"/>
            <p:cNvSpPr/>
            <p:nvPr/>
          </p:nvSpPr>
          <p:spPr>
            <a:xfrm flipH="1">
              <a:off x="0" y="0"/>
              <a:ext cx="15157984" cy="9284265"/>
            </a:xfrm>
            <a:custGeom>
              <a:rect b="b" l="l" r="r" t="t"/>
              <a:pathLst>
                <a:path extrusionOk="0" h="9284265" w="15157984">
                  <a:moveTo>
                    <a:pt x="15157984" y="0"/>
                  </a:moveTo>
                  <a:lnTo>
                    <a:pt x="0" y="0"/>
                  </a:lnTo>
                  <a:lnTo>
                    <a:pt x="0" y="9284265"/>
                  </a:lnTo>
                  <a:lnTo>
                    <a:pt x="15157984" y="9284265"/>
                  </a:lnTo>
                  <a:lnTo>
                    <a:pt x="15157984" y="0"/>
                  </a:lnTo>
                  <a:close/>
                </a:path>
              </a:pathLst>
            </a:custGeom>
            <a:blipFill rotWithShape="1">
              <a:blip r:embed="rId6">
                <a:alphaModFix/>
              </a:blip>
              <a:stretch>
                <a:fillRect b="0" l="0" r="0" t="0"/>
              </a:stretch>
            </a:blipFill>
            <a:ln>
              <a:noFill/>
            </a:ln>
          </p:spPr>
        </p:sp>
        <p:sp>
          <p:nvSpPr>
            <p:cNvPr id="166" name="Google Shape;166;p14"/>
            <p:cNvSpPr txBox="1"/>
            <p:nvPr/>
          </p:nvSpPr>
          <p:spPr>
            <a:xfrm>
              <a:off x="5297319" y="2495741"/>
              <a:ext cx="6361519" cy="17928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D70202"/>
                  </a:solidFill>
                  <a:latin typeface="Barlow Black"/>
                  <a:ea typeface="Barlow Black"/>
                  <a:cs typeface="Barlow Black"/>
                  <a:sym typeface="Barlow Black"/>
                </a:rPr>
                <a:t>1,000,000</a:t>
              </a:r>
              <a:endParaRPr/>
            </a:p>
          </p:txBody>
        </p:sp>
        <p:sp>
          <p:nvSpPr>
            <p:cNvPr id="167" name="Google Shape;167;p14"/>
            <p:cNvSpPr txBox="1"/>
            <p:nvPr/>
          </p:nvSpPr>
          <p:spPr>
            <a:xfrm>
              <a:off x="5297319" y="4221881"/>
              <a:ext cx="5729729"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DM Sans"/>
                  <a:ea typeface="DM Sans"/>
                  <a:cs typeface="DM Sans"/>
                  <a:sym typeface="DM Sans"/>
                </a:rPr>
                <a:t>Item Here</a:t>
              </a:r>
              <a:endParaRPr/>
            </a:p>
          </p:txBody>
        </p:sp>
        <p:sp>
          <p:nvSpPr>
            <p:cNvPr id="168" name="Google Shape;168;p14"/>
            <p:cNvSpPr txBox="1"/>
            <p:nvPr/>
          </p:nvSpPr>
          <p:spPr>
            <a:xfrm>
              <a:off x="5297319" y="5513315"/>
              <a:ext cx="7527901" cy="16427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169" name="Google Shape;169;p14"/>
          <p:cNvGrpSpPr/>
          <p:nvPr/>
        </p:nvGrpSpPr>
        <p:grpSpPr>
          <a:xfrm>
            <a:off x="2726992" y="12560376"/>
            <a:ext cx="11368488" cy="6963199"/>
            <a:chOff x="0" y="0"/>
            <a:chExt cx="15157984" cy="9284265"/>
          </a:xfrm>
        </p:grpSpPr>
        <p:sp>
          <p:nvSpPr>
            <p:cNvPr id="170" name="Google Shape;170;p14"/>
            <p:cNvSpPr/>
            <p:nvPr/>
          </p:nvSpPr>
          <p:spPr>
            <a:xfrm flipH="1">
              <a:off x="0" y="0"/>
              <a:ext cx="15157984" cy="9284265"/>
            </a:xfrm>
            <a:custGeom>
              <a:rect b="b" l="l" r="r" t="t"/>
              <a:pathLst>
                <a:path extrusionOk="0" h="9284265" w="15157984">
                  <a:moveTo>
                    <a:pt x="15157984" y="0"/>
                  </a:moveTo>
                  <a:lnTo>
                    <a:pt x="0" y="0"/>
                  </a:lnTo>
                  <a:lnTo>
                    <a:pt x="0" y="9284265"/>
                  </a:lnTo>
                  <a:lnTo>
                    <a:pt x="15157984" y="9284265"/>
                  </a:lnTo>
                  <a:lnTo>
                    <a:pt x="15157984" y="0"/>
                  </a:lnTo>
                  <a:close/>
                </a:path>
              </a:pathLst>
            </a:custGeom>
            <a:blipFill rotWithShape="1">
              <a:blip r:embed="rId6">
                <a:alphaModFix/>
              </a:blip>
              <a:stretch>
                <a:fillRect b="0" l="0" r="0" t="0"/>
              </a:stretch>
            </a:blipFill>
            <a:ln>
              <a:noFill/>
            </a:ln>
          </p:spPr>
        </p:sp>
        <p:sp>
          <p:nvSpPr>
            <p:cNvPr id="171" name="Google Shape;171;p14"/>
            <p:cNvSpPr txBox="1"/>
            <p:nvPr/>
          </p:nvSpPr>
          <p:spPr>
            <a:xfrm>
              <a:off x="5297319" y="2495741"/>
              <a:ext cx="6361519" cy="17928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D70202"/>
                  </a:solidFill>
                  <a:latin typeface="Barlow Black"/>
                  <a:ea typeface="Barlow Black"/>
                  <a:cs typeface="Barlow Black"/>
                  <a:sym typeface="Barlow Black"/>
                </a:rPr>
                <a:t>1,200</a:t>
              </a:r>
              <a:endParaRPr/>
            </a:p>
          </p:txBody>
        </p:sp>
        <p:sp>
          <p:nvSpPr>
            <p:cNvPr id="172" name="Google Shape;172;p14"/>
            <p:cNvSpPr txBox="1"/>
            <p:nvPr/>
          </p:nvSpPr>
          <p:spPr>
            <a:xfrm>
              <a:off x="5297319" y="4221881"/>
              <a:ext cx="5729729"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DM Sans"/>
                  <a:ea typeface="DM Sans"/>
                  <a:cs typeface="DM Sans"/>
                  <a:sym typeface="DM Sans"/>
                </a:rPr>
                <a:t>Item Here</a:t>
              </a:r>
              <a:endParaRPr/>
            </a:p>
          </p:txBody>
        </p:sp>
        <p:sp>
          <p:nvSpPr>
            <p:cNvPr id="173" name="Google Shape;173;p14"/>
            <p:cNvSpPr txBox="1"/>
            <p:nvPr/>
          </p:nvSpPr>
          <p:spPr>
            <a:xfrm>
              <a:off x="5297319" y="5513315"/>
              <a:ext cx="7527901" cy="16427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174" name="Google Shape;174;p14"/>
          <p:cNvGrpSpPr/>
          <p:nvPr/>
        </p:nvGrpSpPr>
        <p:grpSpPr>
          <a:xfrm>
            <a:off x="20967095" y="9544035"/>
            <a:ext cx="11368488" cy="6963199"/>
            <a:chOff x="0" y="0"/>
            <a:chExt cx="15157984" cy="9284265"/>
          </a:xfrm>
        </p:grpSpPr>
        <p:sp>
          <p:nvSpPr>
            <p:cNvPr id="175" name="Google Shape;175;p14"/>
            <p:cNvSpPr/>
            <p:nvPr/>
          </p:nvSpPr>
          <p:spPr>
            <a:xfrm flipH="1">
              <a:off x="0" y="0"/>
              <a:ext cx="15157984" cy="9284265"/>
            </a:xfrm>
            <a:custGeom>
              <a:rect b="b" l="l" r="r" t="t"/>
              <a:pathLst>
                <a:path extrusionOk="0" h="9284265" w="15157984">
                  <a:moveTo>
                    <a:pt x="15157984" y="0"/>
                  </a:moveTo>
                  <a:lnTo>
                    <a:pt x="0" y="0"/>
                  </a:lnTo>
                  <a:lnTo>
                    <a:pt x="0" y="9284265"/>
                  </a:lnTo>
                  <a:lnTo>
                    <a:pt x="15157984" y="9284265"/>
                  </a:lnTo>
                  <a:lnTo>
                    <a:pt x="15157984" y="0"/>
                  </a:lnTo>
                  <a:close/>
                </a:path>
              </a:pathLst>
            </a:custGeom>
            <a:blipFill rotWithShape="1">
              <a:blip r:embed="rId6">
                <a:alphaModFix/>
              </a:blip>
              <a:stretch>
                <a:fillRect b="0" l="0" r="0" t="0"/>
              </a:stretch>
            </a:blipFill>
            <a:ln>
              <a:noFill/>
            </a:ln>
          </p:spPr>
        </p:sp>
        <p:sp>
          <p:nvSpPr>
            <p:cNvPr id="176" name="Google Shape;176;p14"/>
            <p:cNvSpPr txBox="1"/>
            <p:nvPr/>
          </p:nvSpPr>
          <p:spPr>
            <a:xfrm>
              <a:off x="5297319" y="2495741"/>
              <a:ext cx="6361519" cy="17928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D70202"/>
                  </a:solidFill>
                  <a:latin typeface="Barlow Black"/>
                  <a:ea typeface="Barlow Black"/>
                  <a:cs typeface="Barlow Black"/>
                  <a:sym typeface="Barlow Black"/>
                </a:rPr>
                <a:t>15,000</a:t>
              </a:r>
              <a:endParaRPr/>
            </a:p>
          </p:txBody>
        </p:sp>
        <p:sp>
          <p:nvSpPr>
            <p:cNvPr id="177" name="Google Shape;177;p14"/>
            <p:cNvSpPr txBox="1"/>
            <p:nvPr/>
          </p:nvSpPr>
          <p:spPr>
            <a:xfrm>
              <a:off x="5297319" y="4221881"/>
              <a:ext cx="5729729"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DM Sans"/>
                  <a:ea typeface="DM Sans"/>
                  <a:cs typeface="DM Sans"/>
                  <a:sym typeface="DM Sans"/>
                </a:rPr>
                <a:t>Item Here</a:t>
              </a:r>
              <a:endParaRPr/>
            </a:p>
          </p:txBody>
        </p:sp>
        <p:sp>
          <p:nvSpPr>
            <p:cNvPr id="178" name="Google Shape;178;p14"/>
            <p:cNvSpPr txBox="1"/>
            <p:nvPr/>
          </p:nvSpPr>
          <p:spPr>
            <a:xfrm>
              <a:off x="5297319" y="5513315"/>
              <a:ext cx="7527901" cy="16427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grpSp>
        <p:nvGrpSpPr>
          <p:cNvPr id="179" name="Google Shape;179;p14"/>
          <p:cNvGrpSpPr/>
          <p:nvPr/>
        </p:nvGrpSpPr>
        <p:grpSpPr>
          <a:xfrm>
            <a:off x="20967095" y="20804475"/>
            <a:ext cx="11368488" cy="6963199"/>
            <a:chOff x="0" y="0"/>
            <a:chExt cx="15157984" cy="9284265"/>
          </a:xfrm>
        </p:grpSpPr>
        <p:sp>
          <p:nvSpPr>
            <p:cNvPr id="180" name="Google Shape;180;p14"/>
            <p:cNvSpPr/>
            <p:nvPr/>
          </p:nvSpPr>
          <p:spPr>
            <a:xfrm flipH="1">
              <a:off x="0" y="0"/>
              <a:ext cx="15157984" cy="9284265"/>
            </a:xfrm>
            <a:custGeom>
              <a:rect b="b" l="l" r="r" t="t"/>
              <a:pathLst>
                <a:path extrusionOk="0" h="9284265" w="15157984">
                  <a:moveTo>
                    <a:pt x="15157984" y="0"/>
                  </a:moveTo>
                  <a:lnTo>
                    <a:pt x="0" y="0"/>
                  </a:lnTo>
                  <a:lnTo>
                    <a:pt x="0" y="9284265"/>
                  </a:lnTo>
                  <a:lnTo>
                    <a:pt x="15157984" y="9284265"/>
                  </a:lnTo>
                  <a:lnTo>
                    <a:pt x="15157984" y="0"/>
                  </a:lnTo>
                  <a:close/>
                </a:path>
              </a:pathLst>
            </a:custGeom>
            <a:blipFill rotWithShape="1">
              <a:blip r:embed="rId6">
                <a:alphaModFix/>
              </a:blip>
              <a:stretch>
                <a:fillRect b="0" l="0" r="0" t="0"/>
              </a:stretch>
            </a:blipFill>
            <a:ln>
              <a:noFill/>
            </a:ln>
          </p:spPr>
        </p:sp>
        <p:sp>
          <p:nvSpPr>
            <p:cNvPr id="181" name="Google Shape;181;p14"/>
            <p:cNvSpPr txBox="1"/>
            <p:nvPr/>
          </p:nvSpPr>
          <p:spPr>
            <a:xfrm>
              <a:off x="5297319" y="2495741"/>
              <a:ext cx="6361519" cy="17928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D70202"/>
                  </a:solidFill>
                  <a:latin typeface="Barlow Black"/>
                  <a:ea typeface="Barlow Black"/>
                  <a:cs typeface="Barlow Black"/>
                  <a:sym typeface="Barlow Black"/>
                </a:rPr>
                <a:t>20,000</a:t>
              </a:r>
              <a:endParaRPr/>
            </a:p>
          </p:txBody>
        </p:sp>
        <p:sp>
          <p:nvSpPr>
            <p:cNvPr id="182" name="Google Shape;182;p14"/>
            <p:cNvSpPr txBox="1"/>
            <p:nvPr/>
          </p:nvSpPr>
          <p:spPr>
            <a:xfrm>
              <a:off x="5297319" y="4221881"/>
              <a:ext cx="5729729"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DM Sans"/>
                  <a:ea typeface="DM Sans"/>
                  <a:cs typeface="DM Sans"/>
                  <a:sym typeface="DM Sans"/>
                </a:rPr>
                <a:t>Item Here</a:t>
              </a:r>
              <a:endParaRPr/>
            </a:p>
          </p:txBody>
        </p:sp>
        <p:sp>
          <p:nvSpPr>
            <p:cNvPr id="183" name="Google Shape;183;p14"/>
            <p:cNvSpPr txBox="1"/>
            <p:nvPr/>
          </p:nvSpPr>
          <p:spPr>
            <a:xfrm>
              <a:off x="5297319" y="5513315"/>
              <a:ext cx="7527901" cy="16427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Lorem ipsum odor amet, consectetuer adipiscing elit. Vel mollis auctor eget ullamcorper luctus pellentesque ligula. </a:t>
              </a:r>
              <a:endParaRPr/>
            </a:p>
          </p:txBody>
        </p:sp>
      </p:grpSp>
      <p:sp>
        <p:nvSpPr>
          <p:cNvPr id="184" name="Google Shape;184;p14"/>
          <p:cNvSpPr/>
          <p:nvPr/>
        </p:nvSpPr>
        <p:spPr>
          <a:xfrm>
            <a:off x="1668570" y="3291840"/>
            <a:ext cx="4283236" cy="4509610"/>
          </a:xfrm>
          <a:custGeom>
            <a:rect b="b" l="l" r="r" t="t"/>
            <a:pathLst>
              <a:path extrusionOk="0" h="4509610" w="4283236">
                <a:moveTo>
                  <a:pt x="0" y="0"/>
                </a:moveTo>
                <a:lnTo>
                  <a:pt x="4283236" y="0"/>
                </a:lnTo>
                <a:lnTo>
                  <a:pt x="4283236" y="4509610"/>
                </a:lnTo>
                <a:lnTo>
                  <a:pt x="0" y="4509610"/>
                </a:lnTo>
                <a:lnTo>
                  <a:pt x="0" y="0"/>
                </a:lnTo>
                <a:close/>
              </a:path>
            </a:pathLst>
          </a:custGeom>
          <a:blipFill rotWithShape="1">
            <a:blip r:embed="rId7">
              <a:alphaModFix/>
            </a:blip>
            <a:stretch>
              <a:fillRect b="0" l="0" r="0" t="0"/>
            </a:stretch>
          </a:blipFill>
          <a:ln>
            <a:noFill/>
          </a:ln>
        </p:spPr>
      </p:sp>
      <p:sp>
        <p:nvSpPr>
          <p:cNvPr id="185" name="Google Shape;185;p14"/>
          <p:cNvSpPr/>
          <p:nvPr/>
        </p:nvSpPr>
        <p:spPr>
          <a:xfrm>
            <a:off x="1611420" y="14387207"/>
            <a:ext cx="4481374" cy="3309536"/>
          </a:xfrm>
          <a:custGeom>
            <a:rect b="b" l="l" r="r" t="t"/>
            <a:pathLst>
              <a:path extrusionOk="0" h="3309536" w="4481374">
                <a:moveTo>
                  <a:pt x="0" y="0"/>
                </a:moveTo>
                <a:lnTo>
                  <a:pt x="4481374" y="0"/>
                </a:lnTo>
                <a:lnTo>
                  <a:pt x="4481374" y="3309536"/>
                </a:lnTo>
                <a:lnTo>
                  <a:pt x="0" y="3309536"/>
                </a:lnTo>
                <a:lnTo>
                  <a:pt x="0" y="0"/>
                </a:lnTo>
                <a:close/>
              </a:path>
            </a:pathLst>
          </a:custGeom>
          <a:blipFill rotWithShape="1">
            <a:blip r:embed="rId8">
              <a:alphaModFix/>
            </a:blip>
            <a:stretch>
              <a:fillRect b="0" l="0" r="0" t="0"/>
            </a:stretch>
          </a:blipFill>
          <a:ln>
            <a:noFill/>
          </a:ln>
        </p:spPr>
      </p:sp>
      <p:sp>
        <p:nvSpPr>
          <p:cNvPr id="186" name="Google Shape;186;p14"/>
          <p:cNvSpPr/>
          <p:nvPr/>
        </p:nvSpPr>
        <p:spPr>
          <a:xfrm>
            <a:off x="2603388" y="25705300"/>
            <a:ext cx="2497437" cy="7587293"/>
          </a:xfrm>
          <a:custGeom>
            <a:rect b="b" l="l" r="r" t="t"/>
            <a:pathLst>
              <a:path extrusionOk="0" h="7587293" w="2497437">
                <a:moveTo>
                  <a:pt x="0" y="0"/>
                </a:moveTo>
                <a:lnTo>
                  <a:pt x="2497437" y="0"/>
                </a:lnTo>
                <a:lnTo>
                  <a:pt x="2497437" y="7587292"/>
                </a:lnTo>
                <a:lnTo>
                  <a:pt x="0" y="7587292"/>
                </a:lnTo>
                <a:lnTo>
                  <a:pt x="0" y="0"/>
                </a:lnTo>
                <a:close/>
              </a:path>
            </a:pathLst>
          </a:custGeom>
          <a:blipFill rotWithShape="1">
            <a:blip r:embed="rId9">
              <a:alphaModFix/>
            </a:blip>
            <a:stretch>
              <a:fillRect b="0" l="0" r="0" t="0"/>
            </a:stretch>
          </a:blipFill>
          <a:ln>
            <a:noFill/>
          </a:ln>
        </p:spPr>
      </p:sp>
      <p:sp>
        <p:nvSpPr>
          <p:cNvPr id="187" name="Google Shape;187;p14"/>
          <p:cNvSpPr/>
          <p:nvPr/>
        </p:nvSpPr>
        <p:spPr>
          <a:xfrm>
            <a:off x="20967095" y="10603946"/>
            <a:ext cx="2753370" cy="5629501"/>
          </a:xfrm>
          <a:custGeom>
            <a:rect b="b" l="l" r="r" t="t"/>
            <a:pathLst>
              <a:path extrusionOk="0" h="5629501" w="2753370">
                <a:moveTo>
                  <a:pt x="0" y="0"/>
                </a:moveTo>
                <a:lnTo>
                  <a:pt x="2753369" y="0"/>
                </a:lnTo>
                <a:lnTo>
                  <a:pt x="2753369" y="5629500"/>
                </a:lnTo>
                <a:lnTo>
                  <a:pt x="0" y="5629500"/>
                </a:lnTo>
                <a:lnTo>
                  <a:pt x="0" y="0"/>
                </a:lnTo>
                <a:close/>
              </a:path>
            </a:pathLst>
          </a:custGeom>
          <a:blipFill rotWithShape="1">
            <a:blip r:embed="rId10">
              <a:alphaModFix/>
            </a:blip>
            <a:stretch>
              <a:fillRect b="0" l="0" r="0" t="0"/>
            </a:stretch>
          </a:blipFill>
          <a:ln>
            <a:noFill/>
          </a:ln>
        </p:spPr>
      </p:sp>
      <p:sp>
        <p:nvSpPr>
          <p:cNvPr id="188" name="Google Shape;188;p14"/>
          <p:cNvSpPr/>
          <p:nvPr/>
        </p:nvSpPr>
        <p:spPr>
          <a:xfrm>
            <a:off x="20330469" y="22294844"/>
            <a:ext cx="4026621" cy="3982461"/>
          </a:xfrm>
          <a:custGeom>
            <a:rect b="b" l="l" r="r" t="t"/>
            <a:pathLst>
              <a:path extrusionOk="0" h="3982461" w="4026621">
                <a:moveTo>
                  <a:pt x="0" y="0"/>
                </a:moveTo>
                <a:lnTo>
                  <a:pt x="4026621" y="0"/>
                </a:lnTo>
                <a:lnTo>
                  <a:pt x="4026621" y="3982461"/>
                </a:lnTo>
                <a:lnTo>
                  <a:pt x="0" y="3982461"/>
                </a:lnTo>
                <a:lnTo>
                  <a:pt x="0" y="0"/>
                </a:lnTo>
                <a:close/>
              </a:path>
            </a:pathLst>
          </a:custGeom>
          <a:blipFill rotWithShape="1">
            <a:blip r:embed="rId11">
              <a:alphaModFix/>
            </a:blip>
            <a:stretch>
              <a:fillRect b="0" l="0" r="0" t="0"/>
            </a:stretch>
          </a:blipFill>
          <a:ln>
            <a:noFill/>
          </a:ln>
        </p:spPr>
      </p:sp>
      <p:sp>
        <p:nvSpPr>
          <p:cNvPr id="189" name="Google Shape;189;p14"/>
          <p:cNvSpPr/>
          <p:nvPr/>
        </p:nvSpPr>
        <p:spPr>
          <a:xfrm rot="-2252614">
            <a:off x="25821592" y="33329586"/>
            <a:ext cx="9257808" cy="12340649"/>
          </a:xfrm>
          <a:custGeom>
            <a:rect b="b" l="l" r="r" t="t"/>
            <a:pathLst>
              <a:path extrusionOk="0" h="12340649" w="9257808">
                <a:moveTo>
                  <a:pt x="0" y="0"/>
                </a:moveTo>
                <a:lnTo>
                  <a:pt x="9257808" y="0"/>
                </a:lnTo>
                <a:lnTo>
                  <a:pt x="9257808" y="12340648"/>
                </a:lnTo>
                <a:lnTo>
                  <a:pt x="0" y="12340648"/>
                </a:lnTo>
                <a:lnTo>
                  <a:pt x="0" y="0"/>
                </a:lnTo>
                <a:close/>
              </a:path>
            </a:pathLst>
          </a:custGeom>
          <a:blipFill rotWithShape="1">
            <a:blip r:embed="rId12">
              <a:alphaModFix/>
            </a:blip>
            <a:stretch>
              <a:fillRect b="0" l="0" r="0" t="0"/>
            </a:stretch>
          </a:blipFill>
          <a:ln>
            <a:noFill/>
          </a:ln>
        </p:spPr>
      </p:sp>
      <p:sp>
        <p:nvSpPr>
          <p:cNvPr id="190" name="Google Shape;190;p14"/>
          <p:cNvSpPr txBox="1"/>
          <p:nvPr/>
        </p:nvSpPr>
        <p:spPr>
          <a:xfrm>
            <a:off x="4448212" y="35354892"/>
            <a:ext cx="24021976" cy="2181783"/>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2728" u="none" cap="none" strike="noStrike">
                <a:solidFill>
                  <a:srgbClr val="F8C34D"/>
                </a:solidFill>
                <a:latin typeface="Barlow Black"/>
                <a:ea typeface="Barlow Black"/>
                <a:cs typeface="Barlow Black"/>
                <a:sym typeface="Barlow Black"/>
              </a:rPr>
              <a:t>CHINESE NEW YEAR TRADITIONS </a:t>
            </a:r>
            <a:endParaRPr/>
          </a:p>
        </p:txBody>
      </p:sp>
      <p:sp>
        <p:nvSpPr>
          <p:cNvPr id="191" name="Google Shape;191;p14"/>
          <p:cNvSpPr txBox="1"/>
          <p:nvPr/>
        </p:nvSpPr>
        <p:spPr>
          <a:xfrm>
            <a:off x="10424313" y="34173225"/>
            <a:ext cx="12069900" cy="10539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6846" u="none" cap="none" strike="noStrike">
                <a:solidFill>
                  <a:srgbClr val="FCEDE6"/>
                </a:solidFill>
                <a:latin typeface="DM Sans"/>
                <a:ea typeface="DM Sans"/>
                <a:cs typeface="DM Sans"/>
                <a:sym typeface="DM Sans"/>
              </a:rPr>
              <a:t>RESEARCH POSTER</a:t>
            </a:r>
            <a:endParaRPr/>
          </a:p>
        </p:txBody>
      </p:sp>
      <p:sp>
        <p:nvSpPr>
          <p:cNvPr id="192" name="Google Shape;192;p14"/>
          <p:cNvSpPr txBox="1"/>
          <p:nvPr/>
        </p:nvSpPr>
        <p:spPr>
          <a:xfrm>
            <a:off x="6092794" y="38383877"/>
            <a:ext cx="20546053" cy="2584323"/>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4200" u="none" cap="none" strike="noStrike">
                <a:solidFill>
                  <a:srgbClr val="FFFFFF"/>
                </a:solidFill>
                <a:latin typeface="DM Sans"/>
                <a:ea typeface="DM Sans"/>
                <a:cs typeface="DM Sans"/>
                <a:sym typeface="DM Sans"/>
              </a:rPr>
              <a:t>Lorem ipsum odor amet, consectetuer adipiscing elit. Arcu commodo himenaeos nisi cras, vel pulvinar. Odio facilisis potenti mi condimentum facilisis sapien ex. Quam suscipit quisque porttitor iaculis turpis, magnis dolor faucibus. Aptent ultricies pharetra dui vel lorem semper.</a:t>
            </a:r>
            <a:endParaRPr/>
          </a:p>
        </p:txBody>
      </p:sp>
      <p:sp>
        <p:nvSpPr>
          <p:cNvPr id="193" name="Google Shape;193;p14"/>
          <p:cNvSpPr/>
          <p:nvPr/>
        </p:nvSpPr>
        <p:spPr>
          <a:xfrm flipH="1" rot="1712825">
            <a:off x="-1901912" y="34125936"/>
            <a:ext cx="9257808" cy="12340649"/>
          </a:xfrm>
          <a:custGeom>
            <a:rect b="b" l="l" r="r" t="t"/>
            <a:pathLst>
              <a:path extrusionOk="0" h="12340649" w="9257808">
                <a:moveTo>
                  <a:pt x="9257808" y="0"/>
                </a:moveTo>
                <a:lnTo>
                  <a:pt x="0" y="0"/>
                </a:lnTo>
                <a:lnTo>
                  <a:pt x="0" y="12340648"/>
                </a:lnTo>
                <a:lnTo>
                  <a:pt x="9257808" y="12340648"/>
                </a:lnTo>
                <a:lnTo>
                  <a:pt x="9257808" y="0"/>
                </a:lnTo>
                <a:close/>
              </a:path>
            </a:pathLst>
          </a:custGeom>
          <a:blipFill rotWithShape="1">
            <a:blip r:embed="rId12">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C34D"/>
        </a:solidFill>
      </p:bgPr>
    </p:bg>
    <p:spTree>
      <p:nvGrpSpPr>
        <p:cNvPr id="197" name="Shape 197"/>
        <p:cNvGrpSpPr/>
        <p:nvPr/>
      </p:nvGrpSpPr>
      <p:grpSpPr>
        <a:xfrm>
          <a:off x="0" y="0"/>
          <a:ext cx="0" cy="0"/>
          <a:chOff x="0" y="0"/>
          <a:chExt cx="0" cy="0"/>
        </a:xfrm>
      </p:grpSpPr>
      <p:pic>
        <p:nvPicPr>
          <p:cNvPr id="198" name="Google Shape;198;p15"/>
          <p:cNvPicPr preferRelativeResize="0"/>
          <p:nvPr/>
        </p:nvPicPr>
        <p:blipFill>
          <a:blip r:embed="rId3">
            <a:alphaModFix/>
          </a:blip>
          <a:stretch>
            <a:fillRect/>
          </a:stretch>
        </p:blipFill>
        <p:spPr>
          <a:xfrm>
            <a:off x="0" y="0"/>
            <a:ext cx="32918400" cy="43891200"/>
          </a:xfrm>
          <a:prstGeom prst="rect">
            <a:avLst/>
          </a:prstGeom>
          <a:noFill/>
          <a:ln>
            <a:noFill/>
          </a:ln>
        </p:spPr>
      </p:pic>
      <p:grpSp>
        <p:nvGrpSpPr>
          <p:cNvPr id="199" name="Google Shape;199;p15"/>
          <p:cNvGrpSpPr/>
          <p:nvPr/>
        </p:nvGrpSpPr>
        <p:grpSpPr>
          <a:xfrm>
            <a:off x="3498258" y="7360953"/>
            <a:ext cx="25745602" cy="13640730"/>
            <a:chOff x="0" y="-9525"/>
            <a:chExt cx="2702632" cy="1431929"/>
          </a:xfrm>
        </p:grpSpPr>
        <p:sp>
          <p:nvSpPr>
            <p:cNvPr id="200" name="Google Shape;200;p15"/>
            <p:cNvSpPr/>
            <p:nvPr/>
          </p:nvSpPr>
          <p:spPr>
            <a:xfrm>
              <a:off x="0" y="0"/>
              <a:ext cx="2702632" cy="1422404"/>
            </a:xfrm>
            <a:custGeom>
              <a:rect b="b" l="l" r="r" t="t"/>
              <a:pathLst>
                <a:path extrusionOk="0" h="1422404" w="2702632">
                  <a:moveTo>
                    <a:pt x="4511" y="0"/>
                  </a:moveTo>
                  <a:lnTo>
                    <a:pt x="2698121" y="0"/>
                  </a:lnTo>
                  <a:cubicBezTo>
                    <a:pt x="2700612" y="0"/>
                    <a:pt x="2702632" y="2019"/>
                    <a:pt x="2702632" y="4511"/>
                  </a:cubicBezTo>
                  <a:lnTo>
                    <a:pt x="2702632" y="1417893"/>
                  </a:lnTo>
                  <a:cubicBezTo>
                    <a:pt x="2702632" y="1419090"/>
                    <a:pt x="2702157" y="1420237"/>
                    <a:pt x="2701311" y="1421083"/>
                  </a:cubicBezTo>
                  <a:cubicBezTo>
                    <a:pt x="2700465" y="1421929"/>
                    <a:pt x="2699318" y="1422404"/>
                    <a:pt x="2698121" y="1422404"/>
                  </a:cubicBezTo>
                  <a:lnTo>
                    <a:pt x="4511" y="1422404"/>
                  </a:lnTo>
                  <a:cubicBezTo>
                    <a:pt x="3314" y="1422404"/>
                    <a:pt x="2167" y="1421929"/>
                    <a:pt x="1321" y="1421083"/>
                  </a:cubicBezTo>
                  <a:cubicBezTo>
                    <a:pt x="475" y="1420237"/>
                    <a:pt x="0" y="1419090"/>
                    <a:pt x="0" y="1417893"/>
                  </a:cubicBezTo>
                  <a:lnTo>
                    <a:pt x="0" y="4511"/>
                  </a:lnTo>
                  <a:cubicBezTo>
                    <a:pt x="0" y="3314"/>
                    <a:pt x="475" y="2167"/>
                    <a:pt x="1321" y="1321"/>
                  </a:cubicBezTo>
                  <a:cubicBezTo>
                    <a:pt x="2167" y="475"/>
                    <a:pt x="3314" y="0"/>
                    <a:pt x="45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txBox="1"/>
            <p:nvPr/>
          </p:nvSpPr>
          <p:spPr>
            <a:xfrm>
              <a:off x="0" y="-9525"/>
              <a:ext cx="2702632" cy="1431929"/>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5"/>
          <p:cNvGrpSpPr/>
          <p:nvPr/>
        </p:nvGrpSpPr>
        <p:grpSpPr>
          <a:xfrm>
            <a:off x="4413486" y="8462830"/>
            <a:ext cx="10959206" cy="1714613"/>
            <a:chOff x="0" y="-9525"/>
            <a:chExt cx="1150437" cy="179991"/>
          </a:xfrm>
        </p:grpSpPr>
        <p:sp>
          <p:nvSpPr>
            <p:cNvPr id="203" name="Google Shape;203;p15"/>
            <p:cNvSpPr/>
            <p:nvPr/>
          </p:nvSpPr>
          <p:spPr>
            <a:xfrm>
              <a:off x="0" y="0"/>
              <a:ext cx="1150437" cy="170466"/>
            </a:xfrm>
            <a:custGeom>
              <a:rect b="b" l="l" r="r" t="t"/>
              <a:pathLst>
                <a:path extrusionOk="0" h="170466" w="1150437">
                  <a:moveTo>
                    <a:pt x="7771" y="0"/>
                  </a:moveTo>
                  <a:lnTo>
                    <a:pt x="1142666" y="0"/>
                  </a:lnTo>
                  <a:cubicBezTo>
                    <a:pt x="1144727" y="0"/>
                    <a:pt x="1146704" y="819"/>
                    <a:pt x="1148161" y="2276"/>
                  </a:cubicBezTo>
                  <a:cubicBezTo>
                    <a:pt x="1149619" y="3733"/>
                    <a:pt x="1150437" y="5710"/>
                    <a:pt x="1150437" y="7771"/>
                  </a:cubicBezTo>
                  <a:lnTo>
                    <a:pt x="1150437" y="162695"/>
                  </a:lnTo>
                  <a:cubicBezTo>
                    <a:pt x="1150437" y="166987"/>
                    <a:pt x="1146958" y="170466"/>
                    <a:pt x="1142666" y="170466"/>
                  </a:cubicBezTo>
                  <a:lnTo>
                    <a:pt x="7771" y="170466"/>
                  </a:lnTo>
                  <a:cubicBezTo>
                    <a:pt x="3479" y="170466"/>
                    <a:pt x="0" y="166987"/>
                    <a:pt x="0" y="162695"/>
                  </a:cubicBezTo>
                  <a:lnTo>
                    <a:pt x="0" y="7771"/>
                  </a:lnTo>
                  <a:cubicBezTo>
                    <a:pt x="0" y="5710"/>
                    <a:pt x="819" y="3733"/>
                    <a:pt x="2276" y="2276"/>
                  </a:cubicBezTo>
                  <a:cubicBezTo>
                    <a:pt x="3733" y="819"/>
                    <a:pt x="5710" y="0"/>
                    <a:pt x="7771"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txBox="1"/>
            <p:nvPr/>
          </p:nvSpPr>
          <p:spPr>
            <a:xfrm>
              <a:off x="0" y="-9525"/>
              <a:ext cx="1150437" cy="179991"/>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5"/>
          <p:cNvGrpSpPr/>
          <p:nvPr/>
        </p:nvGrpSpPr>
        <p:grpSpPr>
          <a:xfrm>
            <a:off x="16547341" y="8462830"/>
            <a:ext cx="10959206" cy="1714613"/>
            <a:chOff x="0" y="-9525"/>
            <a:chExt cx="1150437" cy="179991"/>
          </a:xfrm>
        </p:grpSpPr>
        <p:sp>
          <p:nvSpPr>
            <p:cNvPr id="206" name="Google Shape;206;p15"/>
            <p:cNvSpPr/>
            <p:nvPr/>
          </p:nvSpPr>
          <p:spPr>
            <a:xfrm>
              <a:off x="0" y="0"/>
              <a:ext cx="1150437" cy="170466"/>
            </a:xfrm>
            <a:custGeom>
              <a:rect b="b" l="l" r="r" t="t"/>
              <a:pathLst>
                <a:path extrusionOk="0" h="170466" w="1150437">
                  <a:moveTo>
                    <a:pt x="7771" y="0"/>
                  </a:moveTo>
                  <a:lnTo>
                    <a:pt x="1142666" y="0"/>
                  </a:lnTo>
                  <a:cubicBezTo>
                    <a:pt x="1144727" y="0"/>
                    <a:pt x="1146704" y="819"/>
                    <a:pt x="1148161" y="2276"/>
                  </a:cubicBezTo>
                  <a:cubicBezTo>
                    <a:pt x="1149619" y="3733"/>
                    <a:pt x="1150437" y="5710"/>
                    <a:pt x="1150437" y="7771"/>
                  </a:cubicBezTo>
                  <a:lnTo>
                    <a:pt x="1150437" y="162695"/>
                  </a:lnTo>
                  <a:cubicBezTo>
                    <a:pt x="1150437" y="166987"/>
                    <a:pt x="1146958" y="170466"/>
                    <a:pt x="1142666" y="170466"/>
                  </a:cubicBezTo>
                  <a:lnTo>
                    <a:pt x="7771" y="170466"/>
                  </a:lnTo>
                  <a:cubicBezTo>
                    <a:pt x="3479" y="170466"/>
                    <a:pt x="0" y="166987"/>
                    <a:pt x="0" y="162695"/>
                  </a:cubicBezTo>
                  <a:lnTo>
                    <a:pt x="0" y="7771"/>
                  </a:lnTo>
                  <a:cubicBezTo>
                    <a:pt x="0" y="5710"/>
                    <a:pt x="819" y="3733"/>
                    <a:pt x="2276" y="2276"/>
                  </a:cubicBezTo>
                  <a:cubicBezTo>
                    <a:pt x="3733" y="819"/>
                    <a:pt x="5710" y="0"/>
                    <a:pt x="7771"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txBox="1"/>
            <p:nvPr/>
          </p:nvSpPr>
          <p:spPr>
            <a:xfrm>
              <a:off x="0" y="-9525"/>
              <a:ext cx="1150437" cy="179991"/>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5"/>
          <p:cNvGrpSpPr/>
          <p:nvPr/>
        </p:nvGrpSpPr>
        <p:grpSpPr>
          <a:xfrm>
            <a:off x="3674540" y="22654458"/>
            <a:ext cx="25745602" cy="16929686"/>
            <a:chOff x="0" y="-9525"/>
            <a:chExt cx="2702632" cy="1777186"/>
          </a:xfrm>
        </p:grpSpPr>
        <p:sp>
          <p:nvSpPr>
            <p:cNvPr id="209" name="Google Shape;209;p15"/>
            <p:cNvSpPr/>
            <p:nvPr/>
          </p:nvSpPr>
          <p:spPr>
            <a:xfrm>
              <a:off x="0" y="0"/>
              <a:ext cx="2702632" cy="1767661"/>
            </a:xfrm>
            <a:custGeom>
              <a:rect b="b" l="l" r="r" t="t"/>
              <a:pathLst>
                <a:path extrusionOk="0" h="1767661" w="2702632">
                  <a:moveTo>
                    <a:pt x="4511" y="0"/>
                  </a:moveTo>
                  <a:lnTo>
                    <a:pt x="2698121" y="0"/>
                  </a:lnTo>
                  <a:cubicBezTo>
                    <a:pt x="2700612" y="0"/>
                    <a:pt x="2702632" y="2019"/>
                    <a:pt x="2702632" y="4511"/>
                  </a:cubicBezTo>
                  <a:lnTo>
                    <a:pt x="2702632" y="1763150"/>
                  </a:lnTo>
                  <a:cubicBezTo>
                    <a:pt x="2702632" y="1764346"/>
                    <a:pt x="2702157" y="1765493"/>
                    <a:pt x="2701311" y="1766339"/>
                  </a:cubicBezTo>
                  <a:cubicBezTo>
                    <a:pt x="2700465" y="1767185"/>
                    <a:pt x="2699318" y="1767661"/>
                    <a:pt x="2698121" y="1767661"/>
                  </a:cubicBezTo>
                  <a:lnTo>
                    <a:pt x="4511" y="1767661"/>
                  </a:lnTo>
                  <a:cubicBezTo>
                    <a:pt x="3314" y="1767661"/>
                    <a:pt x="2167" y="1767185"/>
                    <a:pt x="1321" y="1766339"/>
                  </a:cubicBezTo>
                  <a:cubicBezTo>
                    <a:pt x="475" y="1765493"/>
                    <a:pt x="0" y="1764346"/>
                    <a:pt x="0" y="1763150"/>
                  </a:cubicBezTo>
                  <a:lnTo>
                    <a:pt x="0" y="4511"/>
                  </a:lnTo>
                  <a:cubicBezTo>
                    <a:pt x="0" y="3314"/>
                    <a:pt x="475" y="2167"/>
                    <a:pt x="1321" y="1321"/>
                  </a:cubicBezTo>
                  <a:cubicBezTo>
                    <a:pt x="2167" y="475"/>
                    <a:pt x="3314" y="0"/>
                    <a:pt x="45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txBox="1"/>
            <p:nvPr/>
          </p:nvSpPr>
          <p:spPr>
            <a:xfrm>
              <a:off x="0" y="-9525"/>
              <a:ext cx="2702632" cy="1777186"/>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5"/>
          <p:cNvGrpSpPr/>
          <p:nvPr/>
        </p:nvGrpSpPr>
        <p:grpSpPr>
          <a:xfrm>
            <a:off x="11067739" y="23546487"/>
            <a:ext cx="10959206" cy="1714613"/>
            <a:chOff x="0" y="-9525"/>
            <a:chExt cx="1150437" cy="179991"/>
          </a:xfrm>
        </p:grpSpPr>
        <p:sp>
          <p:nvSpPr>
            <p:cNvPr id="212" name="Google Shape;212;p15"/>
            <p:cNvSpPr/>
            <p:nvPr/>
          </p:nvSpPr>
          <p:spPr>
            <a:xfrm>
              <a:off x="0" y="0"/>
              <a:ext cx="1150437" cy="170466"/>
            </a:xfrm>
            <a:custGeom>
              <a:rect b="b" l="l" r="r" t="t"/>
              <a:pathLst>
                <a:path extrusionOk="0" h="170466" w="1150437">
                  <a:moveTo>
                    <a:pt x="7771" y="0"/>
                  </a:moveTo>
                  <a:lnTo>
                    <a:pt x="1142666" y="0"/>
                  </a:lnTo>
                  <a:cubicBezTo>
                    <a:pt x="1144727" y="0"/>
                    <a:pt x="1146704" y="819"/>
                    <a:pt x="1148161" y="2276"/>
                  </a:cubicBezTo>
                  <a:cubicBezTo>
                    <a:pt x="1149619" y="3733"/>
                    <a:pt x="1150437" y="5710"/>
                    <a:pt x="1150437" y="7771"/>
                  </a:cubicBezTo>
                  <a:lnTo>
                    <a:pt x="1150437" y="162695"/>
                  </a:lnTo>
                  <a:cubicBezTo>
                    <a:pt x="1150437" y="166987"/>
                    <a:pt x="1146958" y="170466"/>
                    <a:pt x="1142666" y="170466"/>
                  </a:cubicBezTo>
                  <a:lnTo>
                    <a:pt x="7771" y="170466"/>
                  </a:lnTo>
                  <a:cubicBezTo>
                    <a:pt x="3479" y="170466"/>
                    <a:pt x="0" y="166987"/>
                    <a:pt x="0" y="162695"/>
                  </a:cubicBezTo>
                  <a:lnTo>
                    <a:pt x="0" y="7771"/>
                  </a:lnTo>
                  <a:cubicBezTo>
                    <a:pt x="0" y="5710"/>
                    <a:pt x="819" y="3733"/>
                    <a:pt x="2276" y="2276"/>
                  </a:cubicBezTo>
                  <a:cubicBezTo>
                    <a:pt x="3733" y="819"/>
                    <a:pt x="5710" y="0"/>
                    <a:pt x="7771"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txBox="1"/>
            <p:nvPr/>
          </p:nvSpPr>
          <p:spPr>
            <a:xfrm>
              <a:off x="0" y="-9525"/>
              <a:ext cx="1150437" cy="179991"/>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15"/>
          <p:cNvSpPr txBox="1"/>
          <p:nvPr/>
        </p:nvSpPr>
        <p:spPr>
          <a:xfrm>
            <a:off x="3991974" y="4644871"/>
            <a:ext cx="24758169" cy="1065491"/>
          </a:xfrm>
          <a:prstGeom prst="rect">
            <a:avLst/>
          </a:prstGeom>
          <a:noFill/>
          <a:ln>
            <a:noFill/>
          </a:ln>
        </p:spPr>
        <p:txBody>
          <a:bodyPr anchorCtr="0" anchor="t" bIns="0" lIns="0" spcFirstLastPara="1" rIns="0" wrap="square" tIns="0">
            <a:spAutoFit/>
          </a:bodyPr>
          <a:lstStyle/>
          <a:p>
            <a:pPr indent="0" lvl="1" marL="0" marR="0" rtl="0" algn="ctr">
              <a:lnSpc>
                <a:spcPct val="122011"/>
              </a:lnSpc>
              <a:spcBef>
                <a:spcPts val="0"/>
              </a:spcBef>
              <a:spcAft>
                <a:spcPts val="0"/>
              </a:spcAft>
              <a:buNone/>
            </a:pPr>
            <a:r>
              <a:rPr b="0" i="0" lang="en-US" sz="6810" u="none" cap="none" strike="noStrike">
                <a:solidFill>
                  <a:srgbClr val="000000"/>
                </a:solidFill>
                <a:latin typeface="Arial"/>
                <a:ea typeface="Arial"/>
                <a:cs typeface="Arial"/>
                <a:sym typeface="Arial"/>
              </a:rPr>
              <a:t>Use these design resources in your Canva Presentation.</a:t>
            </a:r>
            <a:endParaRPr/>
          </a:p>
        </p:txBody>
      </p:sp>
      <p:sp>
        <p:nvSpPr>
          <p:cNvPr id="215" name="Google Shape;215;p15"/>
          <p:cNvSpPr txBox="1"/>
          <p:nvPr/>
        </p:nvSpPr>
        <p:spPr>
          <a:xfrm>
            <a:off x="7153154" y="2456802"/>
            <a:ext cx="18435809" cy="20497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5324" u="none" cap="none" strike="noStrike">
                <a:solidFill>
                  <a:srgbClr val="000000"/>
                </a:solidFill>
                <a:latin typeface="Arial"/>
                <a:ea typeface="Arial"/>
                <a:cs typeface="Arial"/>
                <a:sym typeface="Arial"/>
              </a:rPr>
              <a:t>RESOURCE PAGE</a:t>
            </a:r>
            <a:endParaRPr/>
          </a:p>
        </p:txBody>
      </p:sp>
      <p:sp>
        <p:nvSpPr>
          <p:cNvPr id="216" name="Google Shape;216;p15"/>
          <p:cNvSpPr txBox="1"/>
          <p:nvPr/>
        </p:nvSpPr>
        <p:spPr>
          <a:xfrm>
            <a:off x="4647797" y="10773688"/>
            <a:ext cx="10490583" cy="1289163"/>
          </a:xfrm>
          <a:prstGeom prst="rect">
            <a:avLst/>
          </a:prstGeom>
          <a:noFill/>
          <a:ln>
            <a:noFill/>
          </a:ln>
        </p:spPr>
        <p:txBody>
          <a:bodyPr anchorCtr="0" anchor="t" bIns="0" lIns="0" spcFirstLastPara="1" rIns="0" wrap="square" tIns="0">
            <a:spAutoFit/>
          </a:bodyPr>
          <a:lstStyle/>
          <a:p>
            <a:pPr indent="0" lvl="0" marL="0" marR="0" rtl="0" algn="ctr">
              <a:lnSpc>
                <a:spcPct val="121992"/>
              </a:lnSpc>
              <a:spcBef>
                <a:spcPts val="0"/>
              </a:spcBef>
              <a:spcAft>
                <a:spcPts val="0"/>
              </a:spcAft>
              <a:buNone/>
            </a:pPr>
            <a:r>
              <a:rPr b="0" i="0" lang="en-US" sz="4265" u="none" cap="none" strike="noStrike">
                <a:solidFill>
                  <a:srgbClr val="000000"/>
                </a:solidFill>
                <a:latin typeface="Arial"/>
                <a:ea typeface="Arial"/>
                <a:cs typeface="Arial"/>
                <a:sym typeface="Arial"/>
              </a:rPr>
              <a:t>This presentation template</a:t>
            </a:r>
            <a:endParaRPr/>
          </a:p>
          <a:p>
            <a:pPr indent="0" lvl="0" marL="0" marR="0" rtl="0" algn="ctr">
              <a:lnSpc>
                <a:spcPct val="121992"/>
              </a:lnSpc>
              <a:spcBef>
                <a:spcPts val="0"/>
              </a:spcBef>
              <a:spcAft>
                <a:spcPts val="0"/>
              </a:spcAft>
              <a:buNone/>
            </a:pPr>
            <a:r>
              <a:rPr b="0" i="0" lang="en-US" sz="4265" u="none" cap="none" strike="noStrike">
                <a:solidFill>
                  <a:srgbClr val="000000"/>
                </a:solidFill>
                <a:latin typeface="Arial"/>
                <a:ea typeface="Arial"/>
                <a:cs typeface="Arial"/>
                <a:sym typeface="Arial"/>
              </a:rPr>
              <a:t>uses the following free fonts:</a:t>
            </a:r>
            <a:endParaRPr/>
          </a:p>
        </p:txBody>
      </p:sp>
      <p:sp>
        <p:nvSpPr>
          <p:cNvPr id="217" name="Google Shape;217;p15"/>
          <p:cNvSpPr txBox="1"/>
          <p:nvPr/>
        </p:nvSpPr>
        <p:spPr>
          <a:xfrm>
            <a:off x="4825804" y="19045765"/>
            <a:ext cx="10959206" cy="635961"/>
          </a:xfrm>
          <a:prstGeom prst="rect">
            <a:avLst/>
          </a:prstGeom>
          <a:noFill/>
          <a:ln>
            <a:noFill/>
          </a:ln>
        </p:spPr>
        <p:txBody>
          <a:bodyPr anchorCtr="0" anchor="t" bIns="0" lIns="0" spcFirstLastPara="1" rIns="0" wrap="square" tIns="0">
            <a:spAutoFit/>
          </a:bodyPr>
          <a:lstStyle/>
          <a:p>
            <a:pPr indent="0" lvl="0" marL="0" marR="0" rtl="0" algn="ctr">
              <a:lnSpc>
                <a:spcPct val="121992"/>
              </a:lnSpc>
              <a:spcBef>
                <a:spcPts val="0"/>
              </a:spcBef>
              <a:spcAft>
                <a:spcPts val="0"/>
              </a:spcAft>
              <a:buNone/>
            </a:pPr>
            <a:r>
              <a:rPr b="0" i="0" lang="en-US" sz="4265" u="none" cap="none" strike="noStrike">
                <a:solidFill>
                  <a:srgbClr val="000000"/>
                </a:solidFill>
                <a:latin typeface="Arial"/>
                <a:ea typeface="Arial"/>
                <a:cs typeface="Arial"/>
                <a:sym typeface="Arial"/>
              </a:rPr>
              <a:t>You can find these fonts online too.</a:t>
            </a:r>
            <a:endParaRPr/>
          </a:p>
        </p:txBody>
      </p:sp>
      <p:sp>
        <p:nvSpPr>
          <p:cNvPr id="218" name="Google Shape;218;p15"/>
          <p:cNvSpPr txBox="1"/>
          <p:nvPr/>
        </p:nvSpPr>
        <p:spPr>
          <a:xfrm>
            <a:off x="5940840" y="12750163"/>
            <a:ext cx="7904400" cy="5959500"/>
          </a:xfrm>
          <a:prstGeom prst="rect">
            <a:avLst/>
          </a:prstGeom>
          <a:noFill/>
          <a:ln>
            <a:noFill/>
          </a:ln>
        </p:spPr>
        <p:txBody>
          <a:bodyPr anchorCtr="0" anchor="t" bIns="0" lIns="0" spcFirstLastPara="1" rIns="0" wrap="square" tIns="0">
            <a:spAutoFit/>
          </a:bodyPr>
          <a:lstStyle/>
          <a:p>
            <a:pPr indent="0" lvl="0" marL="0" marR="0" rtl="0" algn="ctr">
              <a:lnSpc>
                <a:spcPct val="103007"/>
              </a:lnSpc>
              <a:spcBef>
                <a:spcPts val="0"/>
              </a:spcBef>
              <a:spcAft>
                <a:spcPts val="0"/>
              </a:spcAft>
              <a:buNone/>
            </a:pPr>
            <a:r>
              <a:rPr b="1" i="0" lang="en-US" sz="3757" u="none" cap="none" strike="noStrike">
                <a:solidFill>
                  <a:srgbClr val="000000"/>
                </a:solidFill>
                <a:latin typeface="Arial"/>
                <a:ea typeface="Arial"/>
                <a:cs typeface="Arial"/>
                <a:sym typeface="Arial"/>
              </a:rPr>
              <a:t>TITLES:</a:t>
            </a:r>
            <a:endParaRPr/>
          </a:p>
          <a:p>
            <a:pPr indent="0" lvl="0" marL="0" marR="0" rtl="0" algn="ctr">
              <a:lnSpc>
                <a:spcPct val="102983"/>
              </a:lnSpc>
              <a:spcBef>
                <a:spcPts val="0"/>
              </a:spcBef>
              <a:spcAft>
                <a:spcPts val="0"/>
              </a:spcAft>
              <a:buNone/>
            </a:pPr>
            <a:r>
              <a:rPr b="0" i="0" lang="en-US" sz="5295" u="none" cap="none" strike="noStrike">
                <a:solidFill>
                  <a:srgbClr val="000000"/>
                </a:solidFill>
                <a:latin typeface="Arial"/>
                <a:ea typeface="Arial"/>
                <a:cs typeface="Arial"/>
                <a:sym typeface="Arial"/>
              </a:rPr>
              <a:t>BARLOW</a:t>
            </a:r>
            <a:endParaRPr/>
          </a:p>
          <a:p>
            <a:pPr indent="0" lvl="0" marL="0" marR="0" rtl="0" algn="ctr">
              <a:lnSpc>
                <a:spcPct val="102983"/>
              </a:lnSpc>
              <a:spcBef>
                <a:spcPts val="0"/>
              </a:spcBef>
              <a:spcAft>
                <a:spcPts val="0"/>
              </a:spcAft>
              <a:buNone/>
            </a:pPr>
            <a:r>
              <a:t/>
            </a:r>
            <a:endParaRPr b="0" i="0" sz="5295" u="none" cap="none" strike="noStrike">
              <a:solidFill>
                <a:srgbClr val="000000"/>
              </a:solidFill>
              <a:latin typeface="Arial"/>
              <a:ea typeface="Arial"/>
              <a:cs typeface="Arial"/>
              <a:sym typeface="Arial"/>
            </a:endParaRPr>
          </a:p>
          <a:p>
            <a:pPr indent="0" lvl="0" marL="0" marR="0" rtl="0" algn="ctr">
              <a:lnSpc>
                <a:spcPct val="103007"/>
              </a:lnSpc>
              <a:spcBef>
                <a:spcPts val="0"/>
              </a:spcBef>
              <a:spcAft>
                <a:spcPts val="0"/>
              </a:spcAft>
              <a:buNone/>
            </a:pPr>
            <a:r>
              <a:rPr b="1" i="0" lang="en-US" sz="3757" u="none" cap="none" strike="noStrike">
                <a:solidFill>
                  <a:srgbClr val="000000"/>
                </a:solidFill>
                <a:latin typeface="Arial"/>
                <a:ea typeface="Arial"/>
                <a:cs typeface="Arial"/>
                <a:sym typeface="Arial"/>
              </a:rPr>
              <a:t>HEADERS:</a:t>
            </a:r>
            <a:endParaRPr/>
          </a:p>
          <a:p>
            <a:pPr indent="0" lvl="0" marL="0" marR="0" rtl="0" algn="ctr">
              <a:lnSpc>
                <a:spcPct val="102983"/>
              </a:lnSpc>
              <a:spcBef>
                <a:spcPts val="0"/>
              </a:spcBef>
              <a:spcAft>
                <a:spcPts val="0"/>
              </a:spcAft>
              <a:buNone/>
            </a:pPr>
            <a:r>
              <a:rPr b="0" i="0" lang="en-US" sz="5295" u="none" cap="none" strike="noStrike">
                <a:solidFill>
                  <a:srgbClr val="000000"/>
                </a:solidFill>
                <a:latin typeface="Arial"/>
                <a:ea typeface="Arial"/>
                <a:cs typeface="Arial"/>
                <a:sym typeface="Arial"/>
              </a:rPr>
              <a:t>DM SANS</a:t>
            </a:r>
            <a:endParaRPr/>
          </a:p>
          <a:p>
            <a:pPr indent="0" lvl="0" marL="0" marR="0" rtl="0" algn="ctr">
              <a:lnSpc>
                <a:spcPct val="102983"/>
              </a:lnSpc>
              <a:spcBef>
                <a:spcPts val="0"/>
              </a:spcBef>
              <a:spcAft>
                <a:spcPts val="0"/>
              </a:spcAft>
              <a:buNone/>
            </a:pPr>
            <a:r>
              <a:t/>
            </a:r>
            <a:endParaRPr b="0" i="0" sz="5295" u="none" cap="none" strike="noStrike">
              <a:solidFill>
                <a:srgbClr val="000000"/>
              </a:solidFill>
              <a:latin typeface="Arial"/>
              <a:ea typeface="Arial"/>
              <a:cs typeface="Arial"/>
              <a:sym typeface="Arial"/>
            </a:endParaRPr>
          </a:p>
          <a:p>
            <a:pPr indent="0" lvl="0" marL="0" marR="0" rtl="0" algn="ctr">
              <a:lnSpc>
                <a:spcPct val="103007"/>
              </a:lnSpc>
              <a:spcBef>
                <a:spcPts val="0"/>
              </a:spcBef>
              <a:spcAft>
                <a:spcPts val="0"/>
              </a:spcAft>
              <a:buNone/>
            </a:pPr>
            <a:r>
              <a:rPr b="1" i="0" lang="en-US" sz="3757" u="none" cap="none" strike="noStrike">
                <a:solidFill>
                  <a:srgbClr val="000000"/>
                </a:solidFill>
                <a:latin typeface="Arial"/>
                <a:ea typeface="Arial"/>
                <a:cs typeface="Arial"/>
                <a:sym typeface="Arial"/>
              </a:rPr>
              <a:t>BODY COPY:</a:t>
            </a:r>
            <a:endParaRPr/>
          </a:p>
          <a:p>
            <a:pPr indent="0" lvl="0" marL="0" marR="0" rtl="0" algn="ctr">
              <a:lnSpc>
                <a:spcPct val="102983"/>
              </a:lnSpc>
              <a:spcBef>
                <a:spcPts val="0"/>
              </a:spcBef>
              <a:spcAft>
                <a:spcPts val="0"/>
              </a:spcAft>
              <a:buNone/>
            </a:pPr>
            <a:r>
              <a:rPr b="0" i="0" lang="en-US" sz="5295" u="none" cap="none" strike="noStrike">
                <a:solidFill>
                  <a:srgbClr val="000000"/>
                </a:solidFill>
                <a:latin typeface="Arial"/>
                <a:ea typeface="Arial"/>
                <a:cs typeface="Arial"/>
                <a:sym typeface="Arial"/>
              </a:rPr>
              <a:t>DM SANS</a:t>
            </a:r>
            <a:endParaRPr/>
          </a:p>
        </p:txBody>
      </p:sp>
      <p:sp>
        <p:nvSpPr>
          <p:cNvPr id="219" name="Google Shape;219;p15"/>
          <p:cNvSpPr txBox="1"/>
          <p:nvPr/>
        </p:nvSpPr>
        <p:spPr>
          <a:xfrm>
            <a:off x="5940840" y="8885993"/>
            <a:ext cx="7904498" cy="949498"/>
          </a:xfrm>
          <a:prstGeom prst="rect">
            <a:avLst/>
          </a:prstGeom>
          <a:noFill/>
          <a:ln>
            <a:noFill/>
          </a:ln>
        </p:spPr>
        <p:txBody>
          <a:bodyPr anchorCtr="0" anchor="t" bIns="0" lIns="0" spcFirstLastPara="1" rIns="0" wrap="square" tIns="0">
            <a:spAutoFit/>
          </a:bodyPr>
          <a:lstStyle/>
          <a:p>
            <a:pPr indent="0" lvl="0" marL="0" marR="0" rtl="0" algn="ctr">
              <a:lnSpc>
                <a:spcPct val="122002"/>
              </a:lnSpc>
              <a:spcBef>
                <a:spcPts val="0"/>
              </a:spcBef>
              <a:spcAft>
                <a:spcPts val="0"/>
              </a:spcAft>
              <a:buNone/>
            </a:pPr>
            <a:r>
              <a:rPr b="1" i="0" lang="en-US" sz="6272" u="none" cap="none" strike="noStrike">
                <a:solidFill>
                  <a:srgbClr val="0F1A38"/>
                </a:solidFill>
                <a:latin typeface="Arial"/>
                <a:ea typeface="Arial"/>
                <a:cs typeface="Arial"/>
                <a:sym typeface="Arial"/>
              </a:rPr>
              <a:t>Fonts</a:t>
            </a:r>
            <a:endParaRPr/>
          </a:p>
        </p:txBody>
      </p:sp>
      <p:sp>
        <p:nvSpPr>
          <p:cNvPr id="220" name="Google Shape;220;p15"/>
          <p:cNvSpPr txBox="1"/>
          <p:nvPr/>
        </p:nvSpPr>
        <p:spPr>
          <a:xfrm>
            <a:off x="18074695" y="8807565"/>
            <a:ext cx="7904498" cy="949498"/>
          </a:xfrm>
          <a:prstGeom prst="rect">
            <a:avLst/>
          </a:prstGeom>
          <a:noFill/>
          <a:ln>
            <a:noFill/>
          </a:ln>
        </p:spPr>
        <p:txBody>
          <a:bodyPr anchorCtr="0" anchor="t" bIns="0" lIns="0" spcFirstLastPara="1" rIns="0" wrap="square" tIns="0">
            <a:spAutoFit/>
          </a:bodyPr>
          <a:lstStyle/>
          <a:p>
            <a:pPr indent="0" lvl="0" marL="0" marR="0" rtl="0" algn="ctr">
              <a:lnSpc>
                <a:spcPct val="122002"/>
              </a:lnSpc>
              <a:spcBef>
                <a:spcPts val="0"/>
              </a:spcBef>
              <a:spcAft>
                <a:spcPts val="0"/>
              </a:spcAft>
              <a:buNone/>
            </a:pPr>
            <a:r>
              <a:rPr b="1" i="0" lang="en-US" sz="6272" u="none" cap="none" strike="noStrike">
                <a:solidFill>
                  <a:srgbClr val="0F1A38"/>
                </a:solidFill>
                <a:latin typeface="Arial"/>
                <a:ea typeface="Arial"/>
                <a:cs typeface="Arial"/>
                <a:sym typeface="Arial"/>
              </a:rPr>
              <a:t>Colors</a:t>
            </a:r>
            <a:endParaRPr/>
          </a:p>
        </p:txBody>
      </p:sp>
      <p:sp>
        <p:nvSpPr>
          <p:cNvPr id="221" name="Google Shape;221;p15"/>
          <p:cNvSpPr txBox="1"/>
          <p:nvPr/>
        </p:nvSpPr>
        <p:spPr>
          <a:xfrm>
            <a:off x="12595093" y="23969649"/>
            <a:ext cx="7904498" cy="949498"/>
          </a:xfrm>
          <a:prstGeom prst="rect">
            <a:avLst/>
          </a:prstGeom>
          <a:noFill/>
          <a:ln>
            <a:noFill/>
          </a:ln>
        </p:spPr>
        <p:txBody>
          <a:bodyPr anchorCtr="0" anchor="t" bIns="0" lIns="0" spcFirstLastPara="1" rIns="0" wrap="square" tIns="0">
            <a:spAutoFit/>
          </a:bodyPr>
          <a:lstStyle/>
          <a:p>
            <a:pPr indent="0" lvl="0" marL="0" marR="0" rtl="0" algn="ctr">
              <a:lnSpc>
                <a:spcPct val="122002"/>
              </a:lnSpc>
              <a:spcBef>
                <a:spcPts val="0"/>
              </a:spcBef>
              <a:spcAft>
                <a:spcPts val="0"/>
              </a:spcAft>
              <a:buNone/>
            </a:pPr>
            <a:r>
              <a:rPr b="1" i="0" lang="en-US" sz="6272" u="none" cap="none" strike="noStrike">
                <a:solidFill>
                  <a:srgbClr val="0F1A38"/>
                </a:solidFill>
                <a:latin typeface="Arial"/>
                <a:ea typeface="Arial"/>
                <a:cs typeface="Arial"/>
                <a:sym typeface="Arial"/>
              </a:rPr>
              <a:t>Design Elements</a:t>
            </a:r>
            <a:endParaRPr/>
          </a:p>
        </p:txBody>
      </p:sp>
      <p:sp>
        <p:nvSpPr>
          <p:cNvPr id="222" name="Google Shape;222;p15"/>
          <p:cNvSpPr txBox="1"/>
          <p:nvPr/>
        </p:nvSpPr>
        <p:spPr>
          <a:xfrm>
            <a:off x="6705303" y="40943684"/>
            <a:ext cx="19331511" cy="776464"/>
          </a:xfrm>
          <a:prstGeom prst="rect">
            <a:avLst/>
          </a:prstGeom>
          <a:noFill/>
          <a:ln>
            <a:noFill/>
          </a:ln>
        </p:spPr>
        <p:txBody>
          <a:bodyPr anchorCtr="0" anchor="t" bIns="0" lIns="0" spcFirstLastPara="1" rIns="0" wrap="square" tIns="0">
            <a:spAutoFit/>
          </a:bodyPr>
          <a:lstStyle/>
          <a:p>
            <a:pPr indent="0" lvl="1" marL="0" marR="0" rtl="0" algn="ctr">
              <a:lnSpc>
                <a:spcPct val="122004"/>
              </a:lnSpc>
              <a:spcBef>
                <a:spcPts val="0"/>
              </a:spcBef>
              <a:spcAft>
                <a:spcPts val="0"/>
              </a:spcAft>
              <a:buNone/>
            </a:pPr>
            <a:r>
              <a:rPr b="1" i="0" lang="en-US" sz="5108" u="none" cap="none" strike="noStrike">
                <a:solidFill>
                  <a:srgbClr val="000000"/>
                </a:solidFill>
                <a:latin typeface="Arial"/>
                <a:ea typeface="Arial"/>
                <a:cs typeface="Arial"/>
                <a:sym typeface="Arial"/>
              </a:rPr>
              <a:t>DON'T FORGET TO DELETE THIS PAGE BEFORE PRESENTING. </a:t>
            </a:r>
            <a:endParaRPr/>
          </a:p>
        </p:txBody>
      </p:sp>
      <p:grpSp>
        <p:nvGrpSpPr>
          <p:cNvPr id="223" name="Google Shape;223;p15"/>
          <p:cNvGrpSpPr/>
          <p:nvPr/>
        </p:nvGrpSpPr>
        <p:grpSpPr>
          <a:xfrm>
            <a:off x="16153908" y="11915219"/>
            <a:ext cx="2990939" cy="2529939"/>
            <a:chOff x="0" y="-28858"/>
            <a:chExt cx="3987918" cy="3373251"/>
          </a:xfrm>
        </p:grpSpPr>
        <p:grpSp>
          <p:nvGrpSpPr>
            <p:cNvPr id="224" name="Google Shape;224;p15"/>
            <p:cNvGrpSpPr/>
            <p:nvPr/>
          </p:nvGrpSpPr>
          <p:grpSpPr>
            <a:xfrm>
              <a:off x="762679" y="-28858"/>
              <a:ext cx="2462560" cy="2491418"/>
              <a:chOff x="0" y="-9525"/>
              <a:chExt cx="812800" cy="822325"/>
            </a:xfrm>
          </p:grpSpPr>
          <p:sp>
            <p:nvSpPr>
              <p:cNvPr id="225" name="Google Shape;225;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C3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#F8C34C</a:t>
              </a:r>
              <a:endParaRPr/>
            </a:p>
          </p:txBody>
        </p:sp>
      </p:grpSp>
      <p:grpSp>
        <p:nvGrpSpPr>
          <p:cNvPr id="228" name="Google Shape;228;p15"/>
          <p:cNvGrpSpPr/>
          <p:nvPr/>
        </p:nvGrpSpPr>
        <p:grpSpPr>
          <a:xfrm>
            <a:off x="19072286" y="11915219"/>
            <a:ext cx="2990939" cy="2529939"/>
            <a:chOff x="0" y="-28858"/>
            <a:chExt cx="3987918" cy="3373251"/>
          </a:xfrm>
        </p:grpSpPr>
        <p:grpSp>
          <p:nvGrpSpPr>
            <p:cNvPr id="229" name="Google Shape;229;p15"/>
            <p:cNvGrpSpPr/>
            <p:nvPr/>
          </p:nvGrpSpPr>
          <p:grpSpPr>
            <a:xfrm>
              <a:off x="762679" y="-28858"/>
              <a:ext cx="2462560" cy="2491418"/>
              <a:chOff x="0" y="-9525"/>
              <a:chExt cx="812800" cy="822325"/>
            </a:xfrm>
          </p:grpSpPr>
          <p:sp>
            <p:nvSpPr>
              <p:cNvPr id="230" name="Google Shape;230;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702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#D70202</a:t>
              </a:r>
              <a:endParaRPr/>
            </a:p>
          </p:txBody>
        </p:sp>
      </p:grpSp>
      <p:grpSp>
        <p:nvGrpSpPr>
          <p:cNvPr id="233" name="Google Shape;233;p15"/>
          <p:cNvGrpSpPr/>
          <p:nvPr/>
        </p:nvGrpSpPr>
        <p:grpSpPr>
          <a:xfrm>
            <a:off x="21990664" y="11915219"/>
            <a:ext cx="2990939" cy="2529939"/>
            <a:chOff x="0" y="-28858"/>
            <a:chExt cx="3987918" cy="3373251"/>
          </a:xfrm>
        </p:grpSpPr>
        <p:grpSp>
          <p:nvGrpSpPr>
            <p:cNvPr id="234" name="Google Shape;234;p15"/>
            <p:cNvGrpSpPr/>
            <p:nvPr/>
          </p:nvGrpSpPr>
          <p:grpSpPr>
            <a:xfrm>
              <a:off x="762679" y="-28858"/>
              <a:ext cx="2462560" cy="2491418"/>
              <a:chOff x="0" y="-9525"/>
              <a:chExt cx="812800" cy="822325"/>
            </a:xfrm>
          </p:grpSpPr>
          <p:sp>
            <p:nvSpPr>
              <p:cNvPr id="235" name="Google Shape;235;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80B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#780B0B</a:t>
              </a:r>
              <a:endParaRPr/>
            </a:p>
          </p:txBody>
        </p:sp>
      </p:grpSp>
      <p:grpSp>
        <p:nvGrpSpPr>
          <p:cNvPr id="238" name="Google Shape;238;p15"/>
          <p:cNvGrpSpPr/>
          <p:nvPr/>
        </p:nvGrpSpPr>
        <p:grpSpPr>
          <a:xfrm>
            <a:off x="16153908" y="14880784"/>
            <a:ext cx="2990939" cy="2529939"/>
            <a:chOff x="0" y="-28858"/>
            <a:chExt cx="3987918" cy="3373251"/>
          </a:xfrm>
        </p:grpSpPr>
        <p:grpSp>
          <p:nvGrpSpPr>
            <p:cNvPr id="239" name="Google Shape;239;p15"/>
            <p:cNvGrpSpPr/>
            <p:nvPr/>
          </p:nvGrpSpPr>
          <p:grpSpPr>
            <a:xfrm>
              <a:off x="762679" y="-28858"/>
              <a:ext cx="2462560" cy="2491418"/>
              <a:chOff x="0" y="-9525"/>
              <a:chExt cx="812800" cy="822325"/>
            </a:xfrm>
          </p:grpSpPr>
          <p:sp>
            <p:nvSpPr>
              <p:cNvPr id="240" name="Google Shape;240;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E34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#3E3441</a:t>
              </a:r>
              <a:endParaRPr/>
            </a:p>
          </p:txBody>
        </p:sp>
      </p:grpSp>
      <p:grpSp>
        <p:nvGrpSpPr>
          <p:cNvPr id="243" name="Google Shape;243;p15"/>
          <p:cNvGrpSpPr/>
          <p:nvPr/>
        </p:nvGrpSpPr>
        <p:grpSpPr>
          <a:xfrm>
            <a:off x="19072286" y="14880784"/>
            <a:ext cx="2990939" cy="2529939"/>
            <a:chOff x="0" y="-28858"/>
            <a:chExt cx="3987918" cy="3373251"/>
          </a:xfrm>
        </p:grpSpPr>
        <p:grpSp>
          <p:nvGrpSpPr>
            <p:cNvPr id="244" name="Google Shape;244;p15"/>
            <p:cNvGrpSpPr/>
            <p:nvPr/>
          </p:nvGrpSpPr>
          <p:grpSpPr>
            <a:xfrm>
              <a:off x="762679" y="-28858"/>
              <a:ext cx="2462560" cy="2491418"/>
              <a:chOff x="0" y="-9525"/>
              <a:chExt cx="812800" cy="822325"/>
            </a:xfrm>
          </p:grpSpPr>
          <p:sp>
            <p:nvSpPr>
              <p:cNvPr id="245" name="Google Shape;245;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52B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#E52B3D</a:t>
              </a:r>
              <a:endParaRPr/>
            </a:p>
          </p:txBody>
        </p:sp>
      </p:grpSp>
      <p:grpSp>
        <p:nvGrpSpPr>
          <p:cNvPr id="248" name="Google Shape;248;p15"/>
          <p:cNvGrpSpPr/>
          <p:nvPr/>
        </p:nvGrpSpPr>
        <p:grpSpPr>
          <a:xfrm>
            <a:off x="21990664" y="14880784"/>
            <a:ext cx="2990939" cy="2529939"/>
            <a:chOff x="0" y="-28858"/>
            <a:chExt cx="3987918" cy="3373251"/>
          </a:xfrm>
        </p:grpSpPr>
        <p:grpSp>
          <p:nvGrpSpPr>
            <p:cNvPr id="249" name="Google Shape;249;p15"/>
            <p:cNvGrpSpPr/>
            <p:nvPr/>
          </p:nvGrpSpPr>
          <p:grpSpPr>
            <a:xfrm>
              <a:off x="762679" y="-28858"/>
              <a:ext cx="2462560" cy="2491418"/>
              <a:chOff x="0" y="-9525"/>
              <a:chExt cx="812800" cy="822325"/>
            </a:xfrm>
          </p:grpSpPr>
          <p:sp>
            <p:nvSpPr>
              <p:cNvPr id="250" name="Google Shape;250;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B3A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#EB3A1C</a:t>
              </a:r>
              <a:endParaRPr/>
            </a:p>
          </p:txBody>
        </p:sp>
      </p:grpSp>
      <p:grpSp>
        <p:nvGrpSpPr>
          <p:cNvPr id="253" name="Google Shape;253;p15"/>
          <p:cNvGrpSpPr/>
          <p:nvPr/>
        </p:nvGrpSpPr>
        <p:grpSpPr>
          <a:xfrm>
            <a:off x="24909042" y="11915219"/>
            <a:ext cx="2990939" cy="2529939"/>
            <a:chOff x="0" y="-28858"/>
            <a:chExt cx="3987918" cy="3373251"/>
          </a:xfrm>
        </p:grpSpPr>
        <p:grpSp>
          <p:nvGrpSpPr>
            <p:cNvPr id="254" name="Google Shape;254;p15"/>
            <p:cNvGrpSpPr/>
            <p:nvPr/>
          </p:nvGrpSpPr>
          <p:grpSpPr>
            <a:xfrm>
              <a:off x="762679" y="-28858"/>
              <a:ext cx="2462560" cy="2491418"/>
              <a:chOff x="0" y="-9525"/>
              <a:chExt cx="812800" cy="822325"/>
            </a:xfrm>
          </p:grpSpPr>
          <p:sp>
            <p:nvSpPr>
              <p:cNvPr id="255" name="Google Shape;255;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ED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#FFEDB6</a:t>
              </a:r>
              <a:endParaRPr/>
            </a:p>
          </p:txBody>
        </p:sp>
      </p:grpSp>
      <p:grpSp>
        <p:nvGrpSpPr>
          <p:cNvPr id="258" name="Google Shape;258;p15"/>
          <p:cNvGrpSpPr/>
          <p:nvPr/>
        </p:nvGrpSpPr>
        <p:grpSpPr>
          <a:xfrm>
            <a:off x="24909042" y="14880784"/>
            <a:ext cx="2990939" cy="2529939"/>
            <a:chOff x="0" y="-28858"/>
            <a:chExt cx="3987918" cy="3373251"/>
          </a:xfrm>
        </p:grpSpPr>
        <p:grpSp>
          <p:nvGrpSpPr>
            <p:cNvPr id="259" name="Google Shape;259;p15"/>
            <p:cNvGrpSpPr/>
            <p:nvPr/>
          </p:nvGrpSpPr>
          <p:grpSpPr>
            <a:xfrm>
              <a:off x="762679" y="-28858"/>
              <a:ext cx="2462560" cy="2491418"/>
              <a:chOff x="0" y="-9525"/>
              <a:chExt cx="812800" cy="822325"/>
            </a:xfrm>
          </p:grpSpPr>
          <p:sp>
            <p:nvSpPr>
              <p:cNvPr id="260" name="Google Shape;260;p1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A4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txBox="1"/>
              <p:nvPr/>
            </p:nvSpPr>
            <p:spPr>
              <a:xfrm>
                <a:off x="0" y="-9525"/>
                <a:ext cx="812800" cy="822325"/>
              </a:xfrm>
              <a:prstGeom prst="rect">
                <a:avLst/>
              </a:prstGeom>
              <a:noFill/>
              <a:ln>
                <a:noFill/>
              </a:ln>
            </p:spPr>
            <p:txBody>
              <a:bodyPr anchorCtr="0" anchor="ctr" bIns="32200" lIns="32200" spcFirstLastPara="1" rIns="32200" wrap="square" tIns="32200">
                <a:noAutofit/>
              </a:bodyPr>
              <a:lstStyle/>
              <a:p>
                <a:pPr indent="0" lvl="0" marL="0" marR="0" rtl="0" algn="ctr">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5"/>
            <p:cNvSpPr txBox="1"/>
            <p:nvPr/>
          </p:nvSpPr>
          <p:spPr>
            <a:xfrm>
              <a:off x="0" y="2781198"/>
              <a:ext cx="3987918" cy="56319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183" u="none" cap="none" strike="noStrike">
                  <a:solidFill>
                    <a:srgbClr val="000000"/>
                  </a:solidFill>
                  <a:latin typeface="Arial"/>
                  <a:ea typeface="Arial"/>
                  <a:cs typeface="Arial"/>
                  <a:sym typeface="Arial"/>
                </a:rPr>
                <a:t>#E8A445</a:t>
              </a:r>
              <a:endParaRPr/>
            </a:p>
          </p:txBody>
        </p:sp>
      </p:grpSp>
      <p:sp>
        <p:nvSpPr>
          <p:cNvPr id="263" name="Google Shape;263;p15"/>
          <p:cNvSpPr/>
          <p:nvPr/>
        </p:nvSpPr>
        <p:spPr>
          <a:xfrm>
            <a:off x="5940840" y="26939815"/>
            <a:ext cx="3852567" cy="5136756"/>
          </a:xfrm>
          <a:custGeom>
            <a:rect b="b" l="l" r="r" t="t"/>
            <a:pathLst>
              <a:path extrusionOk="0" h="5136756" w="3852567">
                <a:moveTo>
                  <a:pt x="0" y="0"/>
                </a:moveTo>
                <a:lnTo>
                  <a:pt x="3852567" y="0"/>
                </a:lnTo>
                <a:lnTo>
                  <a:pt x="3852567" y="5136757"/>
                </a:lnTo>
                <a:lnTo>
                  <a:pt x="0" y="5136757"/>
                </a:lnTo>
                <a:lnTo>
                  <a:pt x="0" y="0"/>
                </a:lnTo>
                <a:close/>
              </a:path>
            </a:pathLst>
          </a:custGeom>
          <a:blipFill rotWithShape="1">
            <a:blip r:embed="rId4">
              <a:alphaModFix amt="40000"/>
            </a:blip>
            <a:stretch>
              <a:fillRect b="-4887" l="0" r="0" t="-4726"/>
            </a:stretch>
          </a:blipFill>
          <a:ln>
            <a:noFill/>
          </a:ln>
        </p:spPr>
      </p:sp>
      <p:sp>
        <p:nvSpPr>
          <p:cNvPr id="264" name="Google Shape;264;p15"/>
          <p:cNvSpPr/>
          <p:nvPr/>
        </p:nvSpPr>
        <p:spPr>
          <a:xfrm>
            <a:off x="15612499" y="27340555"/>
            <a:ext cx="4073755" cy="4035718"/>
          </a:xfrm>
          <a:custGeom>
            <a:rect b="b" l="l" r="r" t="t"/>
            <a:pathLst>
              <a:path extrusionOk="0" h="4035718" w="4073755">
                <a:moveTo>
                  <a:pt x="0" y="0"/>
                </a:moveTo>
                <a:lnTo>
                  <a:pt x="4073756" y="0"/>
                </a:lnTo>
                <a:lnTo>
                  <a:pt x="4073756" y="4035718"/>
                </a:lnTo>
                <a:lnTo>
                  <a:pt x="0" y="4035718"/>
                </a:lnTo>
                <a:lnTo>
                  <a:pt x="0" y="0"/>
                </a:lnTo>
                <a:close/>
              </a:path>
            </a:pathLst>
          </a:custGeom>
          <a:blipFill rotWithShape="1">
            <a:blip r:embed="rId5">
              <a:alphaModFix/>
            </a:blip>
            <a:stretch>
              <a:fillRect b="0" l="0" r="0" t="0"/>
            </a:stretch>
          </a:blipFill>
          <a:ln>
            <a:noFill/>
          </a:ln>
        </p:spPr>
      </p:sp>
      <p:sp>
        <p:nvSpPr>
          <p:cNvPr id="265" name="Google Shape;265;p15"/>
          <p:cNvSpPr/>
          <p:nvPr/>
        </p:nvSpPr>
        <p:spPr>
          <a:xfrm>
            <a:off x="11067739" y="26818300"/>
            <a:ext cx="2025251" cy="2132288"/>
          </a:xfrm>
          <a:custGeom>
            <a:rect b="b" l="l" r="r" t="t"/>
            <a:pathLst>
              <a:path extrusionOk="0" h="2132288" w="2025251">
                <a:moveTo>
                  <a:pt x="0" y="0"/>
                </a:moveTo>
                <a:lnTo>
                  <a:pt x="2025251" y="0"/>
                </a:lnTo>
                <a:lnTo>
                  <a:pt x="2025251" y="2132287"/>
                </a:lnTo>
                <a:lnTo>
                  <a:pt x="0" y="2132287"/>
                </a:lnTo>
                <a:lnTo>
                  <a:pt x="0" y="0"/>
                </a:lnTo>
                <a:close/>
              </a:path>
            </a:pathLst>
          </a:custGeom>
          <a:blipFill rotWithShape="1">
            <a:blip r:embed="rId6">
              <a:alphaModFix/>
            </a:blip>
            <a:stretch>
              <a:fillRect b="0" l="0" r="0" t="0"/>
            </a:stretch>
          </a:blipFill>
          <a:ln>
            <a:noFill/>
          </a:ln>
        </p:spPr>
      </p:sp>
      <p:sp>
        <p:nvSpPr>
          <p:cNvPr id="266" name="Google Shape;266;p15"/>
          <p:cNvSpPr/>
          <p:nvPr/>
        </p:nvSpPr>
        <p:spPr>
          <a:xfrm flipH="1">
            <a:off x="10554083" y="29482280"/>
            <a:ext cx="4082019" cy="2500236"/>
          </a:xfrm>
          <a:custGeom>
            <a:rect b="b" l="l" r="r" t="t"/>
            <a:pathLst>
              <a:path extrusionOk="0" h="2500236" w="4082019">
                <a:moveTo>
                  <a:pt x="4082019" y="0"/>
                </a:moveTo>
                <a:lnTo>
                  <a:pt x="0" y="0"/>
                </a:lnTo>
                <a:lnTo>
                  <a:pt x="0" y="2500236"/>
                </a:lnTo>
                <a:lnTo>
                  <a:pt x="4082019" y="2500236"/>
                </a:lnTo>
                <a:lnTo>
                  <a:pt x="4082019" y="0"/>
                </a:lnTo>
                <a:close/>
              </a:path>
            </a:pathLst>
          </a:custGeom>
          <a:blipFill rotWithShape="1">
            <a:blip r:embed="rId7">
              <a:alphaModFix/>
            </a:blip>
            <a:stretch>
              <a:fillRect b="0" l="0" r="0" t="0"/>
            </a:stretch>
          </a:blipFill>
          <a:ln>
            <a:noFill/>
          </a:ln>
        </p:spPr>
      </p:sp>
      <p:sp>
        <p:nvSpPr>
          <p:cNvPr id="267" name="Google Shape;267;p15"/>
          <p:cNvSpPr/>
          <p:nvPr/>
        </p:nvSpPr>
        <p:spPr>
          <a:xfrm>
            <a:off x="20194646" y="29404966"/>
            <a:ext cx="2783096" cy="2055342"/>
          </a:xfrm>
          <a:custGeom>
            <a:rect b="b" l="l" r="r" t="t"/>
            <a:pathLst>
              <a:path extrusionOk="0" h="2055342" w="2783096">
                <a:moveTo>
                  <a:pt x="0" y="0"/>
                </a:moveTo>
                <a:lnTo>
                  <a:pt x="2783096" y="0"/>
                </a:lnTo>
                <a:lnTo>
                  <a:pt x="2783096" y="2055342"/>
                </a:lnTo>
                <a:lnTo>
                  <a:pt x="0" y="2055342"/>
                </a:lnTo>
                <a:lnTo>
                  <a:pt x="0" y="0"/>
                </a:lnTo>
                <a:close/>
              </a:path>
            </a:pathLst>
          </a:custGeom>
          <a:blipFill rotWithShape="1">
            <a:blip r:embed="rId8">
              <a:alphaModFix/>
            </a:blip>
            <a:stretch>
              <a:fillRect b="0" l="0" r="0" t="0"/>
            </a:stretch>
          </a:blipFill>
          <a:ln>
            <a:noFill/>
          </a:ln>
        </p:spPr>
      </p:sp>
      <p:sp>
        <p:nvSpPr>
          <p:cNvPr id="268" name="Google Shape;268;p15"/>
          <p:cNvSpPr/>
          <p:nvPr/>
        </p:nvSpPr>
        <p:spPr>
          <a:xfrm>
            <a:off x="14006960" y="26747208"/>
            <a:ext cx="1131420" cy="3437290"/>
          </a:xfrm>
          <a:custGeom>
            <a:rect b="b" l="l" r="r" t="t"/>
            <a:pathLst>
              <a:path extrusionOk="0" h="3437290" w="1131420">
                <a:moveTo>
                  <a:pt x="0" y="0"/>
                </a:moveTo>
                <a:lnTo>
                  <a:pt x="1131420" y="0"/>
                </a:lnTo>
                <a:lnTo>
                  <a:pt x="1131420" y="3437290"/>
                </a:lnTo>
                <a:lnTo>
                  <a:pt x="0" y="3437290"/>
                </a:lnTo>
                <a:lnTo>
                  <a:pt x="0" y="0"/>
                </a:lnTo>
                <a:close/>
              </a:path>
            </a:pathLst>
          </a:custGeom>
          <a:blipFill rotWithShape="1">
            <a:blip r:embed="rId9">
              <a:alphaModFix/>
            </a:blip>
            <a:stretch>
              <a:fillRect b="0" l="0" r="0" t="0"/>
            </a:stretch>
          </a:blipFill>
          <a:ln>
            <a:noFill/>
          </a:ln>
        </p:spPr>
      </p:sp>
      <p:sp>
        <p:nvSpPr>
          <p:cNvPr id="269" name="Google Shape;269;p15"/>
          <p:cNvSpPr/>
          <p:nvPr/>
        </p:nvSpPr>
        <p:spPr>
          <a:xfrm>
            <a:off x="23735039" y="27758625"/>
            <a:ext cx="1610439" cy="3292681"/>
          </a:xfrm>
          <a:custGeom>
            <a:rect b="b" l="l" r="r" t="t"/>
            <a:pathLst>
              <a:path extrusionOk="0" h="3292681" w="1610439">
                <a:moveTo>
                  <a:pt x="0" y="0"/>
                </a:moveTo>
                <a:lnTo>
                  <a:pt x="1610439" y="0"/>
                </a:lnTo>
                <a:lnTo>
                  <a:pt x="1610439" y="3292681"/>
                </a:lnTo>
                <a:lnTo>
                  <a:pt x="0" y="3292681"/>
                </a:lnTo>
                <a:lnTo>
                  <a:pt x="0" y="0"/>
                </a:lnTo>
                <a:close/>
              </a:path>
            </a:pathLst>
          </a:custGeom>
          <a:blipFill rotWithShape="1">
            <a:blip r:embed="rId10">
              <a:alphaModFix/>
            </a:blip>
            <a:stretch>
              <a:fillRect b="0" l="0" r="0" t="0"/>
            </a:stretch>
          </a:blipFill>
          <a:ln>
            <a:noFill/>
          </a:ln>
        </p:spPr>
      </p:sp>
      <p:sp>
        <p:nvSpPr>
          <p:cNvPr id="270" name="Google Shape;270;p15"/>
          <p:cNvSpPr/>
          <p:nvPr/>
        </p:nvSpPr>
        <p:spPr>
          <a:xfrm>
            <a:off x="20567755" y="27018029"/>
            <a:ext cx="1953988" cy="1932558"/>
          </a:xfrm>
          <a:custGeom>
            <a:rect b="b" l="l" r="r" t="t"/>
            <a:pathLst>
              <a:path extrusionOk="0" h="1932558" w="1953988">
                <a:moveTo>
                  <a:pt x="0" y="0"/>
                </a:moveTo>
                <a:lnTo>
                  <a:pt x="1953988" y="0"/>
                </a:lnTo>
                <a:lnTo>
                  <a:pt x="1953988" y="1932558"/>
                </a:lnTo>
                <a:lnTo>
                  <a:pt x="0" y="1932558"/>
                </a:lnTo>
                <a:lnTo>
                  <a:pt x="0" y="0"/>
                </a:lnTo>
                <a:close/>
              </a:path>
            </a:pathLst>
          </a:custGeom>
          <a:blipFill rotWithShape="1">
            <a:blip r:embed="rId11">
              <a:alphaModFix/>
            </a:blip>
            <a:stretch>
              <a:fillRect b="0" l="0" r="0" t="0"/>
            </a:stretch>
          </a:blipFill>
          <a:ln>
            <a:noFill/>
          </a:ln>
        </p:spPr>
      </p:sp>
      <p:sp>
        <p:nvSpPr>
          <p:cNvPr id="271" name="Google Shape;271;p15"/>
          <p:cNvSpPr/>
          <p:nvPr/>
        </p:nvSpPr>
        <p:spPr>
          <a:xfrm>
            <a:off x="25975037" y="27871988"/>
            <a:ext cx="1835725" cy="3292681"/>
          </a:xfrm>
          <a:custGeom>
            <a:rect b="b" l="l" r="r" t="t"/>
            <a:pathLst>
              <a:path extrusionOk="0" h="3292681" w="1835725">
                <a:moveTo>
                  <a:pt x="0" y="0"/>
                </a:moveTo>
                <a:lnTo>
                  <a:pt x="1835725" y="0"/>
                </a:lnTo>
                <a:lnTo>
                  <a:pt x="1835725" y="3292681"/>
                </a:lnTo>
                <a:lnTo>
                  <a:pt x="0" y="3292681"/>
                </a:lnTo>
                <a:lnTo>
                  <a:pt x="0" y="0"/>
                </a:lnTo>
                <a:close/>
              </a:path>
            </a:pathLst>
          </a:custGeom>
          <a:blipFill rotWithShape="1">
            <a:blip r:embed="rId12">
              <a:alphaModFix/>
            </a:blip>
            <a:stretch>
              <a:fillRect b="0" l="0" r="0" t="0"/>
            </a:stretch>
          </a:blipFill>
          <a:ln>
            <a:noFill/>
          </a:ln>
        </p:spPr>
      </p:sp>
      <p:sp>
        <p:nvSpPr>
          <p:cNvPr id="272" name="Google Shape;272;p15"/>
          <p:cNvSpPr/>
          <p:nvPr/>
        </p:nvSpPr>
        <p:spPr>
          <a:xfrm flipH="1">
            <a:off x="17649377" y="33455728"/>
            <a:ext cx="3216485" cy="4287571"/>
          </a:xfrm>
          <a:custGeom>
            <a:rect b="b" l="l" r="r" t="t"/>
            <a:pathLst>
              <a:path extrusionOk="0" h="4287571" w="3216485">
                <a:moveTo>
                  <a:pt x="3216485" y="0"/>
                </a:moveTo>
                <a:lnTo>
                  <a:pt x="0" y="0"/>
                </a:lnTo>
                <a:lnTo>
                  <a:pt x="0" y="4287571"/>
                </a:lnTo>
                <a:lnTo>
                  <a:pt x="3216485" y="4287571"/>
                </a:lnTo>
                <a:lnTo>
                  <a:pt x="3216485" y="0"/>
                </a:lnTo>
                <a:close/>
              </a:path>
            </a:pathLst>
          </a:custGeom>
          <a:blipFill rotWithShape="1">
            <a:blip r:embed="rId13">
              <a:alphaModFix/>
            </a:blip>
            <a:stretch>
              <a:fillRect b="0" l="0" r="0" t="0"/>
            </a:stretch>
          </a:blipFill>
          <a:ln>
            <a:noFill/>
          </a:ln>
        </p:spPr>
      </p:sp>
      <p:sp>
        <p:nvSpPr>
          <p:cNvPr id="273" name="Google Shape;273;p15"/>
          <p:cNvSpPr/>
          <p:nvPr/>
        </p:nvSpPr>
        <p:spPr>
          <a:xfrm>
            <a:off x="15138380" y="33455728"/>
            <a:ext cx="2105998" cy="4363438"/>
          </a:xfrm>
          <a:custGeom>
            <a:rect b="b" l="l" r="r" t="t"/>
            <a:pathLst>
              <a:path extrusionOk="0" h="4363438" w="2105998">
                <a:moveTo>
                  <a:pt x="0" y="0"/>
                </a:moveTo>
                <a:lnTo>
                  <a:pt x="2105998" y="0"/>
                </a:lnTo>
                <a:lnTo>
                  <a:pt x="2105998" y="4363438"/>
                </a:lnTo>
                <a:lnTo>
                  <a:pt x="0" y="4363438"/>
                </a:lnTo>
                <a:lnTo>
                  <a:pt x="0" y="0"/>
                </a:lnTo>
                <a:close/>
              </a:path>
            </a:pathLst>
          </a:custGeom>
          <a:blipFill rotWithShape="1">
            <a:blip r:embed="rId14">
              <a:alphaModFix/>
            </a:blip>
            <a:stretch>
              <a:fillRect b="0" l="0" r="0" t="0"/>
            </a:stretch>
          </a:blipFill>
          <a:ln>
            <a:noFill/>
          </a:ln>
        </p:spPr>
      </p:sp>
      <p:sp>
        <p:nvSpPr>
          <p:cNvPr id="274" name="Google Shape;274;p15"/>
          <p:cNvSpPr/>
          <p:nvPr/>
        </p:nvSpPr>
        <p:spPr>
          <a:xfrm>
            <a:off x="6040522" y="32682410"/>
            <a:ext cx="3852567" cy="5136756"/>
          </a:xfrm>
          <a:custGeom>
            <a:rect b="b" l="l" r="r" t="t"/>
            <a:pathLst>
              <a:path extrusionOk="0" h="5136756" w="3852567">
                <a:moveTo>
                  <a:pt x="0" y="0"/>
                </a:moveTo>
                <a:lnTo>
                  <a:pt x="3852567" y="0"/>
                </a:lnTo>
                <a:lnTo>
                  <a:pt x="3852567" y="5136756"/>
                </a:lnTo>
                <a:lnTo>
                  <a:pt x="0" y="5136756"/>
                </a:lnTo>
                <a:lnTo>
                  <a:pt x="0" y="0"/>
                </a:lnTo>
                <a:close/>
              </a:path>
            </a:pathLst>
          </a:custGeom>
          <a:blipFill rotWithShape="1">
            <a:blip r:embed="rId15">
              <a:alphaModFix amt="23000"/>
            </a:blip>
            <a:stretch>
              <a:fillRect b="-4806" l="0" r="0" t="-4805"/>
            </a:stretch>
          </a:blipFill>
          <a:ln>
            <a:noFill/>
          </a:ln>
        </p:spPr>
      </p:sp>
      <p:sp>
        <p:nvSpPr>
          <p:cNvPr id="275" name="Google Shape;275;p15"/>
          <p:cNvSpPr/>
          <p:nvPr/>
        </p:nvSpPr>
        <p:spPr>
          <a:xfrm>
            <a:off x="11177047" y="32743826"/>
            <a:ext cx="2836091" cy="5075340"/>
          </a:xfrm>
          <a:custGeom>
            <a:rect b="b" l="l" r="r" t="t"/>
            <a:pathLst>
              <a:path extrusionOk="0" h="5075340" w="2836091">
                <a:moveTo>
                  <a:pt x="0" y="0"/>
                </a:moveTo>
                <a:lnTo>
                  <a:pt x="2836091" y="0"/>
                </a:lnTo>
                <a:lnTo>
                  <a:pt x="2836091" y="5075340"/>
                </a:lnTo>
                <a:lnTo>
                  <a:pt x="0" y="5075340"/>
                </a:lnTo>
                <a:lnTo>
                  <a:pt x="0" y="0"/>
                </a:lnTo>
                <a:close/>
              </a:path>
            </a:pathLst>
          </a:custGeom>
          <a:blipFill rotWithShape="1">
            <a:blip r:embed="rId16">
              <a:alphaModFix/>
            </a:blip>
            <a:stretch>
              <a:fillRect b="0" l="0" r="0" t="0"/>
            </a:stretch>
          </a:blipFill>
          <a:ln>
            <a:noFill/>
          </a:ln>
        </p:spPr>
      </p:sp>
      <p:sp>
        <p:nvSpPr>
          <p:cNvPr id="276" name="Google Shape;276;p15"/>
          <p:cNvSpPr/>
          <p:nvPr/>
        </p:nvSpPr>
        <p:spPr>
          <a:xfrm>
            <a:off x="21690585" y="32464501"/>
            <a:ext cx="5815962" cy="5354665"/>
          </a:xfrm>
          <a:custGeom>
            <a:rect b="b" l="l" r="r" t="t"/>
            <a:pathLst>
              <a:path extrusionOk="0" h="5354665" w="5815962">
                <a:moveTo>
                  <a:pt x="0" y="0"/>
                </a:moveTo>
                <a:lnTo>
                  <a:pt x="5815962" y="0"/>
                </a:lnTo>
                <a:lnTo>
                  <a:pt x="5815962" y="5354665"/>
                </a:lnTo>
                <a:lnTo>
                  <a:pt x="0" y="5354665"/>
                </a:lnTo>
                <a:lnTo>
                  <a:pt x="0" y="0"/>
                </a:lnTo>
                <a:close/>
              </a:path>
            </a:pathLst>
          </a:custGeom>
          <a:blipFill rotWithShape="1">
            <a:blip r:embed="rId17">
              <a:alphaModFix amt="55000"/>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C34D"/>
        </a:solidFill>
      </p:bgPr>
    </p:bg>
    <p:spTree>
      <p:nvGrpSpPr>
        <p:cNvPr id="280" name="Shape 280"/>
        <p:cNvGrpSpPr/>
        <p:nvPr/>
      </p:nvGrpSpPr>
      <p:grpSpPr>
        <a:xfrm>
          <a:off x="0" y="0"/>
          <a:ext cx="0" cy="0"/>
          <a:chOff x="0" y="0"/>
          <a:chExt cx="0" cy="0"/>
        </a:xfrm>
      </p:grpSpPr>
      <p:pic>
        <p:nvPicPr>
          <p:cNvPr id="281" name="Google Shape;281;p16"/>
          <p:cNvPicPr preferRelativeResize="0"/>
          <p:nvPr/>
        </p:nvPicPr>
        <p:blipFill>
          <a:blip r:embed="rId3">
            <a:alphaModFix/>
          </a:blip>
          <a:stretch>
            <a:fillRect/>
          </a:stretch>
        </p:blipFill>
        <p:spPr>
          <a:xfrm>
            <a:off x="0" y="0"/>
            <a:ext cx="32918400" cy="43891200"/>
          </a:xfrm>
          <a:prstGeom prst="rect">
            <a:avLst/>
          </a:prstGeom>
          <a:noFill/>
          <a:ln>
            <a:noFill/>
          </a:ln>
        </p:spPr>
      </p:pic>
      <p:sp>
        <p:nvSpPr>
          <p:cNvPr id="282" name="Google Shape;282;p16"/>
          <p:cNvSpPr txBox="1"/>
          <p:nvPr/>
        </p:nvSpPr>
        <p:spPr>
          <a:xfrm>
            <a:off x="3816389" y="10885468"/>
            <a:ext cx="25285622" cy="2400027"/>
          </a:xfrm>
          <a:prstGeom prst="rect">
            <a:avLst/>
          </a:prstGeom>
          <a:noFill/>
          <a:ln>
            <a:noFill/>
          </a:ln>
        </p:spPr>
        <p:txBody>
          <a:bodyPr anchorCtr="0" anchor="t" bIns="0" lIns="0" spcFirstLastPara="1" rIns="0" wrap="square" tIns="0">
            <a:spAutoFit/>
          </a:bodyPr>
          <a:lstStyle/>
          <a:p>
            <a:pPr indent="0" lvl="1" marL="0" marR="0" rtl="0" algn="ctr">
              <a:lnSpc>
                <a:spcPct val="122001"/>
              </a:lnSpc>
              <a:spcBef>
                <a:spcPts val="0"/>
              </a:spcBef>
              <a:spcAft>
                <a:spcPts val="0"/>
              </a:spcAft>
              <a:buNone/>
            </a:pPr>
            <a:r>
              <a:rPr b="0" i="0" lang="en-US" sz="7786"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283" name="Google Shape;283;p16"/>
          <p:cNvSpPr txBox="1"/>
          <p:nvPr/>
        </p:nvSpPr>
        <p:spPr>
          <a:xfrm>
            <a:off x="10166911" y="34642407"/>
            <a:ext cx="12584579" cy="134099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1" lang="en-US" sz="8759" u="none" cap="none" strike="noStrike">
                <a:solidFill>
                  <a:srgbClr val="000000"/>
                </a:solidFill>
                <a:latin typeface="Arial"/>
                <a:ea typeface="Arial"/>
                <a:cs typeface="Arial"/>
                <a:sym typeface="Arial"/>
              </a:rPr>
              <a:t>Happy designing!</a:t>
            </a:r>
            <a:endParaRPr/>
          </a:p>
        </p:txBody>
      </p:sp>
      <p:sp>
        <p:nvSpPr>
          <p:cNvPr id="284" name="Google Shape;284;p16"/>
          <p:cNvSpPr txBox="1"/>
          <p:nvPr/>
        </p:nvSpPr>
        <p:spPr>
          <a:xfrm>
            <a:off x="1205125" y="20784619"/>
            <a:ext cx="30508149" cy="926623"/>
          </a:xfrm>
          <a:prstGeom prst="rect">
            <a:avLst/>
          </a:prstGeom>
          <a:noFill/>
          <a:ln>
            <a:noFill/>
          </a:ln>
        </p:spPr>
        <p:txBody>
          <a:bodyPr anchorCtr="0" anchor="t" bIns="0" lIns="0" spcFirstLastPara="1" rIns="0" wrap="square" tIns="0">
            <a:spAutoFit/>
          </a:bodyPr>
          <a:lstStyle/>
          <a:p>
            <a:pPr indent="0" lvl="1" marL="0" marR="0" rtl="0" algn="ctr">
              <a:lnSpc>
                <a:spcPct val="121995"/>
              </a:lnSpc>
              <a:spcBef>
                <a:spcPts val="0"/>
              </a:spcBef>
              <a:spcAft>
                <a:spcPts val="0"/>
              </a:spcAft>
              <a:buNone/>
            </a:pPr>
            <a:r>
              <a:rPr b="0" i="0" lang="en-US" sz="6183" u="none" cap="none" strike="noStrike">
                <a:solidFill>
                  <a:srgbClr val="000000"/>
                </a:solidFill>
                <a:latin typeface="Arial"/>
                <a:ea typeface="Arial"/>
                <a:cs typeface="Arial"/>
                <a:sym typeface="Arial"/>
              </a:rPr>
              <a:t>for the presentation template</a:t>
            </a:r>
            <a:endParaRPr/>
          </a:p>
        </p:txBody>
      </p:sp>
      <p:sp>
        <p:nvSpPr>
          <p:cNvPr id="285" name="Google Shape;285;p16"/>
          <p:cNvSpPr txBox="1"/>
          <p:nvPr/>
        </p:nvSpPr>
        <p:spPr>
          <a:xfrm>
            <a:off x="1205125" y="29145951"/>
            <a:ext cx="30508149" cy="926623"/>
          </a:xfrm>
          <a:prstGeom prst="rect">
            <a:avLst/>
          </a:prstGeom>
          <a:noFill/>
          <a:ln>
            <a:noFill/>
          </a:ln>
        </p:spPr>
        <p:txBody>
          <a:bodyPr anchorCtr="0" anchor="t" bIns="0" lIns="0" spcFirstLastPara="1" rIns="0" wrap="square" tIns="0">
            <a:spAutoFit/>
          </a:bodyPr>
          <a:lstStyle/>
          <a:p>
            <a:pPr indent="0" lvl="1" marL="0" marR="0" rtl="0" algn="ctr">
              <a:lnSpc>
                <a:spcPct val="121995"/>
              </a:lnSpc>
              <a:spcBef>
                <a:spcPts val="0"/>
              </a:spcBef>
              <a:spcAft>
                <a:spcPts val="0"/>
              </a:spcAft>
              <a:buNone/>
            </a:pPr>
            <a:r>
              <a:rPr b="0" i="0" lang="en-US" sz="6183" u="none" cap="none" strike="noStrike">
                <a:solidFill>
                  <a:srgbClr val="000000"/>
                </a:solidFill>
                <a:latin typeface="Arial"/>
                <a:ea typeface="Arial"/>
                <a:cs typeface="Arial"/>
                <a:sym typeface="Arial"/>
              </a:rPr>
              <a:t>for the photos</a:t>
            </a:r>
            <a:endParaRPr/>
          </a:p>
        </p:txBody>
      </p:sp>
      <p:sp>
        <p:nvSpPr>
          <p:cNvPr id="286" name="Google Shape;286;p16"/>
          <p:cNvSpPr txBox="1"/>
          <p:nvPr/>
        </p:nvSpPr>
        <p:spPr>
          <a:xfrm>
            <a:off x="5100476" y="8241173"/>
            <a:ext cx="22717448" cy="233647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7518" u="none" cap="none" strike="noStrike">
                <a:solidFill>
                  <a:srgbClr val="000000"/>
                </a:solidFill>
                <a:latin typeface="Arial"/>
                <a:ea typeface="Arial"/>
                <a:cs typeface="Arial"/>
                <a:sym typeface="Arial"/>
              </a:rPr>
              <a:t>CREDITS</a:t>
            </a:r>
            <a:endParaRPr/>
          </a:p>
        </p:txBody>
      </p:sp>
      <p:sp>
        <p:nvSpPr>
          <p:cNvPr id="287" name="Google Shape;287;p16"/>
          <p:cNvSpPr txBox="1"/>
          <p:nvPr/>
        </p:nvSpPr>
        <p:spPr>
          <a:xfrm>
            <a:off x="7079287" y="26863183"/>
            <a:ext cx="18759826" cy="1899947"/>
          </a:xfrm>
          <a:prstGeom prst="rect">
            <a:avLst/>
          </a:prstGeom>
          <a:noFill/>
          <a:ln>
            <a:noFill/>
          </a:ln>
        </p:spPr>
        <p:txBody>
          <a:bodyPr anchorCtr="0" anchor="t" bIns="0" lIns="0" spcFirstLastPara="1" rIns="0" wrap="square" tIns="0">
            <a:spAutoFit/>
          </a:bodyPr>
          <a:lstStyle/>
          <a:p>
            <a:pPr indent="0" lvl="0" marL="0" marR="0" rtl="0" algn="ctr">
              <a:lnSpc>
                <a:spcPct val="100006"/>
              </a:lnSpc>
              <a:spcBef>
                <a:spcPts val="0"/>
              </a:spcBef>
              <a:spcAft>
                <a:spcPts val="0"/>
              </a:spcAft>
              <a:buNone/>
            </a:pPr>
            <a:r>
              <a:rPr b="0" i="0" lang="en-US" sz="14567" u="none" cap="none" strike="noStrike">
                <a:solidFill>
                  <a:srgbClr val="000000"/>
                </a:solidFill>
                <a:latin typeface="Arial"/>
                <a:ea typeface="Arial"/>
                <a:cs typeface="Arial"/>
                <a:sym typeface="Arial"/>
              </a:rPr>
              <a:t>Pexels, Pixabay</a:t>
            </a:r>
            <a:endParaRPr/>
          </a:p>
        </p:txBody>
      </p:sp>
      <p:sp>
        <p:nvSpPr>
          <p:cNvPr id="288" name="Google Shape;288;p16"/>
          <p:cNvSpPr/>
          <p:nvPr/>
        </p:nvSpPr>
        <p:spPr>
          <a:xfrm>
            <a:off x="9001510" y="16406262"/>
            <a:ext cx="14915381" cy="3728845"/>
          </a:xfrm>
          <a:custGeom>
            <a:rect b="b" l="l" r="r" t="t"/>
            <a:pathLst>
              <a:path extrusionOk="0" h="3728845" w="14915381">
                <a:moveTo>
                  <a:pt x="0" y="0"/>
                </a:moveTo>
                <a:lnTo>
                  <a:pt x="14915380" y="0"/>
                </a:lnTo>
                <a:lnTo>
                  <a:pt x="14915380" y="3728845"/>
                </a:lnTo>
                <a:lnTo>
                  <a:pt x="0" y="3728845"/>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