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Barlow"/>
      <p:bold r:id="rId11"/>
      <p:boldItalic r:id="rId12"/>
    </p:embeddedFont>
    <p:embeddedFont>
      <p:font typeface="Barlow Black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arlow-bold.fntdata"/><Relationship Id="rId10" Type="http://schemas.openxmlformats.org/officeDocument/2006/relationships/slide" Target="slides/slide5.xml"/><Relationship Id="rId13" Type="http://schemas.openxmlformats.org/officeDocument/2006/relationships/font" Target="fonts/BarlowBlack-bold.fntdata"/><Relationship Id="rId12" Type="http://schemas.openxmlformats.org/officeDocument/2006/relationships/font" Target="fonts/Barlow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Barlow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30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8.png"/><Relationship Id="rId11" Type="http://schemas.openxmlformats.org/officeDocument/2006/relationships/image" Target="../media/image17.png"/><Relationship Id="rId10" Type="http://schemas.openxmlformats.org/officeDocument/2006/relationships/image" Target="../media/image34.png"/><Relationship Id="rId13" Type="http://schemas.openxmlformats.org/officeDocument/2006/relationships/image" Target="../media/image37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5.png"/><Relationship Id="rId15" Type="http://schemas.openxmlformats.org/officeDocument/2006/relationships/image" Target="../media/image9.png"/><Relationship Id="rId14" Type="http://schemas.openxmlformats.org/officeDocument/2006/relationships/image" Target="../media/image12.png"/><Relationship Id="rId17" Type="http://schemas.openxmlformats.org/officeDocument/2006/relationships/image" Target="../media/image38.png"/><Relationship Id="rId16" Type="http://schemas.openxmlformats.org/officeDocument/2006/relationships/image" Target="../media/image4.png"/><Relationship Id="rId5" Type="http://schemas.openxmlformats.org/officeDocument/2006/relationships/image" Target="../media/image21.png"/><Relationship Id="rId19" Type="http://schemas.openxmlformats.org/officeDocument/2006/relationships/image" Target="../media/image11.png"/><Relationship Id="rId6" Type="http://schemas.openxmlformats.org/officeDocument/2006/relationships/image" Target="../media/image7.png"/><Relationship Id="rId18" Type="http://schemas.openxmlformats.org/officeDocument/2006/relationships/image" Target="../media/image30.png"/><Relationship Id="rId7" Type="http://schemas.openxmlformats.org/officeDocument/2006/relationships/image" Target="../media/image3.png"/><Relationship Id="rId8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A4014"/>
            </a:gs>
            <a:gs pos="100000">
              <a:srgbClr val="0000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10800000">
            <a:off x="0" y="8832573"/>
            <a:ext cx="3891567" cy="1838765"/>
          </a:xfrm>
          <a:custGeom>
            <a:rect b="b" l="l" r="r" t="t"/>
            <a:pathLst>
              <a:path extrusionOk="0" h="1838765" w="3891567">
                <a:moveTo>
                  <a:pt x="0" y="0"/>
                </a:moveTo>
                <a:lnTo>
                  <a:pt x="3891567" y="0"/>
                </a:lnTo>
                <a:lnTo>
                  <a:pt x="3891567" y="1838766"/>
                </a:lnTo>
                <a:lnTo>
                  <a:pt x="0" y="1838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 flipH="1" rot="10800000">
            <a:off x="3780000" y="8832573"/>
            <a:ext cx="3891567" cy="1838765"/>
          </a:xfrm>
          <a:custGeom>
            <a:rect b="b" l="l" r="r" t="t"/>
            <a:pathLst>
              <a:path extrusionOk="0" h="1838765" w="3891567">
                <a:moveTo>
                  <a:pt x="3891567" y="0"/>
                </a:moveTo>
                <a:lnTo>
                  <a:pt x="0" y="0"/>
                </a:lnTo>
                <a:lnTo>
                  <a:pt x="0" y="1838766"/>
                </a:lnTo>
                <a:lnTo>
                  <a:pt x="3891567" y="1838766"/>
                </a:lnTo>
                <a:lnTo>
                  <a:pt x="3891567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-480349" y="899496"/>
            <a:ext cx="8520697" cy="8563515"/>
          </a:xfrm>
          <a:custGeom>
            <a:rect b="b" l="l" r="r" t="t"/>
            <a:pathLst>
              <a:path extrusionOk="0" h="8563515" w="8520697">
                <a:moveTo>
                  <a:pt x="0" y="0"/>
                </a:moveTo>
                <a:lnTo>
                  <a:pt x="8520698" y="0"/>
                </a:lnTo>
                <a:lnTo>
                  <a:pt x="8520698" y="8563515"/>
                </a:lnTo>
                <a:lnTo>
                  <a:pt x="0" y="8563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3724216" y="20661"/>
            <a:ext cx="3891567" cy="1838765"/>
          </a:xfrm>
          <a:custGeom>
            <a:rect b="b" l="l" r="r" t="t"/>
            <a:pathLst>
              <a:path extrusionOk="0" h="1838765" w="3891567">
                <a:moveTo>
                  <a:pt x="0" y="0"/>
                </a:moveTo>
                <a:lnTo>
                  <a:pt x="3891568" y="0"/>
                </a:lnTo>
                <a:lnTo>
                  <a:pt x="3891568" y="1838766"/>
                </a:lnTo>
                <a:lnTo>
                  <a:pt x="0" y="1838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 flipH="1">
            <a:off x="-55784" y="20661"/>
            <a:ext cx="3891567" cy="1838765"/>
          </a:xfrm>
          <a:custGeom>
            <a:rect b="b" l="l" r="r" t="t"/>
            <a:pathLst>
              <a:path extrusionOk="0" h="1838765" w="3891567">
                <a:moveTo>
                  <a:pt x="3891568" y="0"/>
                </a:moveTo>
                <a:lnTo>
                  <a:pt x="0" y="0"/>
                </a:lnTo>
                <a:lnTo>
                  <a:pt x="0" y="1838766"/>
                </a:lnTo>
                <a:lnTo>
                  <a:pt x="3891568" y="1838766"/>
                </a:lnTo>
                <a:lnTo>
                  <a:pt x="3891568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3966002" y="2324044"/>
            <a:ext cx="1551772" cy="22098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946C0A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Barlow;900"/>
              </a:rPr>
              <a:t>0</a:t>
            </a:r>
          </a:p>
        </p:txBody>
      </p:sp>
      <p:sp>
        <p:nvSpPr>
          <p:cNvPr id="90" name="Google Shape;90;p13"/>
          <p:cNvSpPr/>
          <p:nvPr/>
        </p:nvSpPr>
        <p:spPr>
          <a:xfrm>
            <a:off x="4104900" y="5711825"/>
            <a:ext cx="1527573" cy="21669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946C0A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Barlow;900"/>
              </a:rPr>
              <a:t>5</a:t>
            </a:r>
          </a:p>
        </p:txBody>
      </p:sp>
      <p:sp>
        <p:nvSpPr>
          <p:cNvPr id="91" name="Google Shape;91;p13"/>
          <p:cNvSpPr/>
          <p:nvPr/>
        </p:nvSpPr>
        <p:spPr>
          <a:xfrm rot="-354368">
            <a:off x="2733883" y="3742138"/>
            <a:ext cx="2093991" cy="2618804"/>
          </a:xfrm>
          <a:custGeom>
            <a:rect b="b" l="l" r="r" t="t"/>
            <a:pathLst>
              <a:path extrusionOk="0" h="2771095" w="2209948">
                <a:moveTo>
                  <a:pt x="0" y="0"/>
                </a:moveTo>
                <a:lnTo>
                  <a:pt x="2209948" y="0"/>
                </a:lnTo>
                <a:lnTo>
                  <a:pt x="2209948" y="2771095"/>
                </a:lnTo>
                <a:lnTo>
                  <a:pt x="0" y="27710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2022150" y="5016425"/>
            <a:ext cx="1560847" cy="217306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946C0A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Barlow;900"/>
              </a:rPr>
              <a:t>2</a:t>
            </a:r>
          </a:p>
        </p:txBody>
      </p:sp>
      <p:sp>
        <p:nvSpPr>
          <p:cNvPr id="93" name="Google Shape;93;p13"/>
          <p:cNvSpPr/>
          <p:nvPr/>
        </p:nvSpPr>
        <p:spPr>
          <a:xfrm rot="1359176">
            <a:off x="4899842" y="837584"/>
            <a:ext cx="1365580" cy="1982692"/>
          </a:xfrm>
          <a:custGeom>
            <a:rect b="b" l="l" r="r" t="t"/>
            <a:pathLst>
              <a:path extrusionOk="0" h="1983455" w="1366105">
                <a:moveTo>
                  <a:pt x="0" y="0"/>
                </a:moveTo>
                <a:lnTo>
                  <a:pt x="1366105" y="0"/>
                </a:lnTo>
                <a:lnTo>
                  <a:pt x="1366105" y="1983456"/>
                </a:lnTo>
                <a:lnTo>
                  <a:pt x="0" y="1983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 rot="-5218371">
            <a:off x="231770" y="5781500"/>
            <a:ext cx="2517097" cy="2506610"/>
          </a:xfrm>
          <a:custGeom>
            <a:rect b="b" l="l" r="r" t="t"/>
            <a:pathLst>
              <a:path extrusionOk="0" h="2506610" w="2517097">
                <a:moveTo>
                  <a:pt x="0" y="0"/>
                </a:moveTo>
                <a:lnTo>
                  <a:pt x="2517097" y="0"/>
                </a:lnTo>
                <a:lnTo>
                  <a:pt x="2517097" y="2506609"/>
                </a:lnTo>
                <a:lnTo>
                  <a:pt x="0" y="2506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3"/>
          <p:cNvSpPr txBox="1"/>
          <p:nvPr/>
        </p:nvSpPr>
        <p:spPr>
          <a:xfrm>
            <a:off x="6154383" y="5118506"/>
            <a:ext cx="486900" cy="4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42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N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42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42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W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42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42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Y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42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42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42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R</a:t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6537055" y="2462955"/>
            <a:ext cx="1260719" cy="2909351"/>
          </a:xfrm>
          <a:custGeom>
            <a:rect b="b" l="l" r="r" t="t"/>
            <a:pathLst>
              <a:path extrusionOk="0" h="2909351" w="1260719">
                <a:moveTo>
                  <a:pt x="0" y="0"/>
                </a:moveTo>
                <a:lnTo>
                  <a:pt x="1260719" y="0"/>
                </a:lnTo>
                <a:lnTo>
                  <a:pt x="1260719" y="2909351"/>
                </a:lnTo>
                <a:lnTo>
                  <a:pt x="0" y="2909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3"/>
          <p:cNvSpPr/>
          <p:nvPr/>
        </p:nvSpPr>
        <p:spPr>
          <a:xfrm>
            <a:off x="259147" y="7746485"/>
            <a:ext cx="1097010" cy="2531561"/>
          </a:xfrm>
          <a:custGeom>
            <a:rect b="b" l="l" r="r" t="t"/>
            <a:pathLst>
              <a:path extrusionOk="0" h="2531561" w="1097010">
                <a:moveTo>
                  <a:pt x="0" y="0"/>
                </a:moveTo>
                <a:lnTo>
                  <a:pt x="1097010" y="0"/>
                </a:lnTo>
                <a:lnTo>
                  <a:pt x="1097010" y="2531562"/>
                </a:lnTo>
                <a:lnTo>
                  <a:pt x="0" y="2531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3"/>
          <p:cNvSpPr/>
          <p:nvPr/>
        </p:nvSpPr>
        <p:spPr>
          <a:xfrm>
            <a:off x="1660957" y="8602356"/>
            <a:ext cx="4238086" cy="3416957"/>
          </a:xfrm>
          <a:custGeom>
            <a:rect b="b" l="l" r="r" t="t"/>
            <a:pathLst>
              <a:path extrusionOk="0" h="3416957" w="4238086">
                <a:moveTo>
                  <a:pt x="0" y="0"/>
                </a:moveTo>
                <a:lnTo>
                  <a:pt x="4238086" y="0"/>
                </a:lnTo>
                <a:lnTo>
                  <a:pt x="4238086" y="3416957"/>
                </a:lnTo>
                <a:lnTo>
                  <a:pt x="0" y="3416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3"/>
          <p:cNvSpPr/>
          <p:nvPr/>
        </p:nvSpPr>
        <p:spPr>
          <a:xfrm>
            <a:off x="2245659" y="481262"/>
            <a:ext cx="858733" cy="1981692"/>
          </a:xfrm>
          <a:custGeom>
            <a:rect b="b" l="l" r="r" t="t"/>
            <a:pathLst>
              <a:path extrusionOk="0" h="1981692" w="858733">
                <a:moveTo>
                  <a:pt x="0" y="0"/>
                </a:moveTo>
                <a:lnTo>
                  <a:pt x="858733" y="0"/>
                </a:lnTo>
                <a:lnTo>
                  <a:pt x="858733" y="1981693"/>
                </a:lnTo>
                <a:lnTo>
                  <a:pt x="0" y="1981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3"/>
          <p:cNvSpPr txBox="1"/>
          <p:nvPr/>
        </p:nvSpPr>
        <p:spPr>
          <a:xfrm>
            <a:off x="918710" y="832200"/>
            <a:ext cx="378600" cy="27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42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H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42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42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42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42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Y</a:t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358705" y="3930342"/>
            <a:ext cx="665995" cy="1536911"/>
          </a:xfrm>
          <a:custGeom>
            <a:rect b="b" l="l" r="r" t="t"/>
            <a:pathLst>
              <a:path extrusionOk="0" h="1536911" w="665995">
                <a:moveTo>
                  <a:pt x="0" y="0"/>
                </a:moveTo>
                <a:lnTo>
                  <a:pt x="665995" y="0"/>
                </a:lnTo>
                <a:lnTo>
                  <a:pt x="665995" y="1536911"/>
                </a:lnTo>
                <a:lnTo>
                  <a:pt x="0" y="1536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3"/>
          <p:cNvSpPr/>
          <p:nvPr/>
        </p:nvSpPr>
        <p:spPr>
          <a:xfrm>
            <a:off x="6949789" y="9463011"/>
            <a:ext cx="665995" cy="1536911"/>
          </a:xfrm>
          <a:custGeom>
            <a:rect b="b" l="l" r="r" t="t"/>
            <a:pathLst>
              <a:path extrusionOk="0" h="1536911" w="665995">
                <a:moveTo>
                  <a:pt x="0" y="0"/>
                </a:moveTo>
                <a:lnTo>
                  <a:pt x="665995" y="0"/>
                </a:lnTo>
                <a:lnTo>
                  <a:pt x="665995" y="1536911"/>
                </a:lnTo>
                <a:lnTo>
                  <a:pt x="0" y="1536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3"/>
          <p:cNvSpPr/>
          <p:nvPr/>
        </p:nvSpPr>
        <p:spPr>
          <a:xfrm>
            <a:off x="1934925" y="1947000"/>
            <a:ext cx="1560847" cy="217306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946C0A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Barlow;900"/>
              </a:rPr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1614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>
            <a:off x="40966" y="5927352"/>
            <a:ext cx="7560000" cy="7381309"/>
          </a:xfrm>
          <a:custGeom>
            <a:rect b="b" l="l" r="r" t="t"/>
            <a:pathLst>
              <a:path extrusionOk="0" h="7381309" w="7560000">
                <a:moveTo>
                  <a:pt x="0" y="0"/>
                </a:moveTo>
                <a:lnTo>
                  <a:pt x="7560000" y="0"/>
                </a:lnTo>
                <a:lnTo>
                  <a:pt x="7560000" y="7381309"/>
                </a:lnTo>
                <a:lnTo>
                  <a:pt x="0" y="7381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4"/>
          <p:cNvSpPr/>
          <p:nvPr/>
        </p:nvSpPr>
        <p:spPr>
          <a:xfrm>
            <a:off x="0" y="8190934"/>
            <a:ext cx="8410502" cy="2737236"/>
          </a:xfrm>
          <a:custGeom>
            <a:rect b="b" l="l" r="r" t="t"/>
            <a:pathLst>
              <a:path extrusionOk="0" h="2737236" w="8410502">
                <a:moveTo>
                  <a:pt x="0" y="0"/>
                </a:moveTo>
                <a:lnTo>
                  <a:pt x="8410502" y="0"/>
                </a:lnTo>
                <a:lnTo>
                  <a:pt x="8410502" y="2737236"/>
                </a:lnTo>
                <a:lnTo>
                  <a:pt x="0" y="2737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4"/>
          <p:cNvSpPr/>
          <p:nvPr/>
        </p:nvSpPr>
        <p:spPr>
          <a:xfrm>
            <a:off x="40966" y="-1453957"/>
            <a:ext cx="7560000" cy="7381309"/>
          </a:xfrm>
          <a:custGeom>
            <a:rect b="b" l="l" r="r" t="t"/>
            <a:pathLst>
              <a:path extrusionOk="0" h="7381309" w="7560000">
                <a:moveTo>
                  <a:pt x="0" y="0"/>
                </a:moveTo>
                <a:lnTo>
                  <a:pt x="7560000" y="0"/>
                </a:lnTo>
                <a:lnTo>
                  <a:pt x="7560000" y="7381309"/>
                </a:lnTo>
                <a:lnTo>
                  <a:pt x="0" y="7381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11" name="Google Shape;11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44612" y="5630875"/>
            <a:ext cx="8073883" cy="585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/>
          <p:nvPr/>
        </p:nvSpPr>
        <p:spPr>
          <a:xfrm>
            <a:off x="5274293" y="3314368"/>
            <a:ext cx="2560725" cy="2612985"/>
          </a:xfrm>
          <a:custGeom>
            <a:rect b="b" l="l" r="r" t="t"/>
            <a:pathLst>
              <a:path extrusionOk="0" h="2612985" w="2560725">
                <a:moveTo>
                  <a:pt x="0" y="0"/>
                </a:moveTo>
                <a:lnTo>
                  <a:pt x="2560724" y="0"/>
                </a:lnTo>
                <a:lnTo>
                  <a:pt x="2560724" y="2612984"/>
                </a:lnTo>
                <a:lnTo>
                  <a:pt x="0" y="2612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7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4"/>
          <p:cNvSpPr/>
          <p:nvPr/>
        </p:nvSpPr>
        <p:spPr>
          <a:xfrm flipH="1">
            <a:off x="-275017" y="3314368"/>
            <a:ext cx="2560725" cy="2612985"/>
          </a:xfrm>
          <a:custGeom>
            <a:rect b="b" l="l" r="r" t="t"/>
            <a:pathLst>
              <a:path extrusionOk="0" h="2612985" w="2560725">
                <a:moveTo>
                  <a:pt x="2560724" y="0"/>
                </a:moveTo>
                <a:lnTo>
                  <a:pt x="0" y="0"/>
                </a:lnTo>
                <a:lnTo>
                  <a:pt x="0" y="2612984"/>
                </a:lnTo>
                <a:lnTo>
                  <a:pt x="2560724" y="2612984"/>
                </a:lnTo>
                <a:lnTo>
                  <a:pt x="2560724" y="0"/>
                </a:lnTo>
                <a:close/>
              </a:path>
            </a:pathLst>
          </a:custGeom>
          <a:blipFill rotWithShape="1">
            <a:blip r:embed="rId6">
              <a:alphaModFix amt="7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4"/>
          <p:cNvSpPr txBox="1"/>
          <p:nvPr/>
        </p:nvSpPr>
        <p:spPr>
          <a:xfrm>
            <a:off x="1028732" y="3103006"/>
            <a:ext cx="5499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EFCECB"/>
                </a:solidFill>
                <a:latin typeface="Barlow"/>
                <a:ea typeface="Barlow"/>
                <a:cs typeface="Barlow"/>
                <a:sym typeface="Barlow"/>
              </a:rPr>
              <a:t>HAPPY NEW YEAR</a:t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2268000" y="0"/>
            <a:ext cx="3105933" cy="2829222"/>
          </a:xfrm>
          <a:custGeom>
            <a:rect b="b" l="l" r="r" t="t"/>
            <a:pathLst>
              <a:path extrusionOk="0" h="2829222" w="3105933">
                <a:moveTo>
                  <a:pt x="0" y="0"/>
                </a:moveTo>
                <a:lnTo>
                  <a:pt x="3105933" y="0"/>
                </a:lnTo>
                <a:lnTo>
                  <a:pt x="3105933" y="2829222"/>
                </a:lnTo>
                <a:lnTo>
                  <a:pt x="0" y="2829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4"/>
          <p:cNvSpPr/>
          <p:nvPr/>
        </p:nvSpPr>
        <p:spPr>
          <a:xfrm>
            <a:off x="-833976" y="-284489"/>
            <a:ext cx="2758948" cy="2879357"/>
          </a:xfrm>
          <a:custGeom>
            <a:rect b="b" l="l" r="r" t="t"/>
            <a:pathLst>
              <a:path extrusionOk="0" h="2879357" w="2758948">
                <a:moveTo>
                  <a:pt x="0" y="0"/>
                </a:moveTo>
                <a:lnTo>
                  <a:pt x="2758947" y="0"/>
                </a:lnTo>
                <a:lnTo>
                  <a:pt x="2758947" y="2879357"/>
                </a:lnTo>
                <a:lnTo>
                  <a:pt x="0" y="28793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5628365" y="-284489"/>
            <a:ext cx="2758948" cy="2879357"/>
          </a:xfrm>
          <a:custGeom>
            <a:rect b="b" l="l" r="r" t="t"/>
            <a:pathLst>
              <a:path extrusionOk="0" h="2879357" w="2758948">
                <a:moveTo>
                  <a:pt x="0" y="0"/>
                </a:moveTo>
                <a:lnTo>
                  <a:pt x="2758948" y="0"/>
                </a:lnTo>
                <a:lnTo>
                  <a:pt x="2758948" y="2879357"/>
                </a:lnTo>
                <a:lnTo>
                  <a:pt x="0" y="28793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4"/>
          <p:cNvSpPr/>
          <p:nvPr/>
        </p:nvSpPr>
        <p:spPr>
          <a:xfrm>
            <a:off x="1071450" y="4062588"/>
            <a:ext cx="5499027" cy="18023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FFF4EA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EAB04"/>
                </a:solidFill>
                <a:latin typeface="Barlow;900"/>
              </a:rPr>
              <a:t>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CECB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>
            <a:off x="2620783" y="-79734"/>
            <a:ext cx="4939217" cy="4669222"/>
            <a:chOff x="0" y="-28575"/>
            <a:chExt cx="1770104" cy="1673344"/>
          </a:xfrm>
        </p:grpSpPr>
        <p:sp>
          <p:nvSpPr>
            <p:cNvPr id="124" name="Google Shape;124;p15"/>
            <p:cNvSpPr/>
            <p:nvPr/>
          </p:nvSpPr>
          <p:spPr>
            <a:xfrm>
              <a:off x="0" y="0"/>
              <a:ext cx="1770104" cy="1644769"/>
            </a:xfrm>
            <a:custGeom>
              <a:rect b="b" l="l" r="r" t="t"/>
              <a:pathLst>
                <a:path extrusionOk="0" h="1644769" w="1770104">
                  <a:moveTo>
                    <a:pt x="0" y="0"/>
                  </a:moveTo>
                  <a:lnTo>
                    <a:pt x="1770104" y="0"/>
                  </a:lnTo>
                  <a:lnTo>
                    <a:pt x="1770104" y="1644769"/>
                  </a:lnTo>
                  <a:lnTo>
                    <a:pt x="0" y="1644769"/>
                  </a:lnTo>
                  <a:close/>
                </a:path>
              </a:pathLst>
            </a:custGeom>
            <a:solidFill>
              <a:srgbClr val="946C0A"/>
            </a:solidFill>
            <a:ln>
              <a:noFill/>
            </a:ln>
          </p:spPr>
        </p:sp>
        <p:sp>
          <p:nvSpPr>
            <p:cNvPr id="125" name="Google Shape;125;p15"/>
            <p:cNvSpPr txBox="1"/>
            <p:nvPr/>
          </p:nvSpPr>
          <p:spPr>
            <a:xfrm>
              <a:off x="0" y="-28575"/>
              <a:ext cx="1770104" cy="1673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5"/>
          <p:cNvGrpSpPr/>
          <p:nvPr/>
        </p:nvGrpSpPr>
        <p:grpSpPr>
          <a:xfrm>
            <a:off x="0" y="-79734"/>
            <a:ext cx="2620783" cy="2374478"/>
            <a:chOff x="0" y="-28575"/>
            <a:chExt cx="939229" cy="850959"/>
          </a:xfrm>
        </p:grpSpPr>
        <p:sp>
          <p:nvSpPr>
            <p:cNvPr id="127" name="Google Shape;127;p15"/>
            <p:cNvSpPr/>
            <p:nvPr/>
          </p:nvSpPr>
          <p:spPr>
            <a:xfrm>
              <a:off x="0" y="0"/>
              <a:ext cx="939229" cy="822384"/>
            </a:xfrm>
            <a:custGeom>
              <a:rect b="b" l="l" r="r" t="t"/>
              <a:pathLst>
                <a:path extrusionOk="0" h="822384" w="939229">
                  <a:moveTo>
                    <a:pt x="0" y="0"/>
                  </a:moveTo>
                  <a:lnTo>
                    <a:pt x="939229" y="0"/>
                  </a:lnTo>
                  <a:lnTo>
                    <a:pt x="939229" y="822384"/>
                  </a:lnTo>
                  <a:lnTo>
                    <a:pt x="0" y="822384"/>
                  </a:lnTo>
                  <a:close/>
                </a:path>
              </a:pathLst>
            </a:custGeom>
            <a:solidFill>
              <a:srgbClr val="372A28"/>
            </a:solidFill>
            <a:ln>
              <a:noFill/>
            </a:ln>
          </p:spPr>
        </p:sp>
        <p:sp>
          <p:nvSpPr>
            <p:cNvPr id="128" name="Google Shape;128;p15"/>
            <p:cNvSpPr txBox="1"/>
            <p:nvPr/>
          </p:nvSpPr>
          <p:spPr>
            <a:xfrm>
              <a:off x="0" y="-28575"/>
              <a:ext cx="939229" cy="850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5"/>
          <p:cNvGrpSpPr/>
          <p:nvPr/>
        </p:nvGrpSpPr>
        <p:grpSpPr>
          <a:xfrm>
            <a:off x="0" y="2215010"/>
            <a:ext cx="2620783" cy="2374478"/>
            <a:chOff x="0" y="-28575"/>
            <a:chExt cx="939229" cy="850959"/>
          </a:xfrm>
        </p:grpSpPr>
        <p:sp>
          <p:nvSpPr>
            <p:cNvPr id="130" name="Google Shape;130;p15"/>
            <p:cNvSpPr/>
            <p:nvPr/>
          </p:nvSpPr>
          <p:spPr>
            <a:xfrm>
              <a:off x="0" y="0"/>
              <a:ext cx="939229" cy="822384"/>
            </a:xfrm>
            <a:custGeom>
              <a:rect b="b" l="l" r="r" t="t"/>
              <a:pathLst>
                <a:path extrusionOk="0" h="822384" w="939229">
                  <a:moveTo>
                    <a:pt x="0" y="0"/>
                  </a:moveTo>
                  <a:lnTo>
                    <a:pt x="939229" y="0"/>
                  </a:lnTo>
                  <a:lnTo>
                    <a:pt x="939229" y="822384"/>
                  </a:lnTo>
                  <a:lnTo>
                    <a:pt x="0" y="822384"/>
                  </a:lnTo>
                  <a:close/>
                </a:path>
              </a:pathLst>
            </a:custGeom>
            <a:solidFill>
              <a:srgbClr val="FFD964"/>
            </a:solidFill>
            <a:ln>
              <a:noFill/>
            </a:ln>
          </p:spPr>
        </p:sp>
        <p:sp>
          <p:nvSpPr>
            <p:cNvPr id="131" name="Google Shape;131;p15"/>
            <p:cNvSpPr txBox="1"/>
            <p:nvPr/>
          </p:nvSpPr>
          <p:spPr>
            <a:xfrm>
              <a:off x="0" y="-28575"/>
              <a:ext cx="939229" cy="850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5"/>
          <p:cNvGrpSpPr/>
          <p:nvPr/>
        </p:nvGrpSpPr>
        <p:grpSpPr>
          <a:xfrm>
            <a:off x="0" y="6476686"/>
            <a:ext cx="4510527" cy="4215314"/>
            <a:chOff x="0" y="-28575"/>
            <a:chExt cx="1616471" cy="1510674"/>
          </a:xfrm>
        </p:grpSpPr>
        <p:sp>
          <p:nvSpPr>
            <p:cNvPr id="133" name="Google Shape;133;p15"/>
            <p:cNvSpPr/>
            <p:nvPr/>
          </p:nvSpPr>
          <p:spPr>
            <a:xfrm>
              <a:off x="0" y="0"/>
              <a:ext cx="1616471" cy="1482099"/>
            </a:xfrm>
            <a:custGeom>
              <a:rect b="b" l="l" r="r" t="t"/>
              <a:pathLst>
                <a:path extrusionOk="0" h="1482099" w="1616471">
                  <a:moveTo>
                    <a:pt x="0" y="0"/>
                  </a:moveTo>
                  <a:lnTo>
                    <a:pt x="1616471" y="0"/>
                  </a:lnTo>
                  <a:lnTo>
                    <a:pt x="1616471" y="1482099"/>
                  </a:lnTo>
                  <a:lnTo>
                    <a:pt x="0" y="1482099"/>
                  </a:lnTo>
                  <a:close/>
                </a:path>
              </a:pathLst>
            </a:custGeom>
            <a:solidFill>
              <a:srgbClr val="372A28"/>
            </a:solidFill>
            <a:ln>
              <a:noFill/>
            </a:ln>
          </p:spPr>
        </p:sp>
        <p:sp>
          <p:nvSpPr>
            <p:cNvPr id="134" name="Google Shape;134;p15"/>
            <p:cNvSpPr txBox="1"/>
            <p:nvPr/>
          </p:nvSpPr>
          <p:spPr>
            <a:xfrm>
              <a:off x="0" y="-28575"/>
              <a:ext cx="1616471" cy="1510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5"/>
          <p:cNvSpPr/>
          <p:nvPr/>
        </p:nvSpPr>
        <p:spPr>
          <a:xfrm>
            <a:off x="2671185" y="23786"/>
            <a:ext cx="4838413" cy="4565702"/>
          </a:xfrm>
          <a:custGeom>
            <a:rect b="b" l="l" r="r" t="t"/>
            <a:pathLst>
              <a:path extrusionOk="0" h="4565702" w="4838413">
                <a:moveTo>
                  <a:pt x="0" y="0"/>
                </a:moveTo>
                <a:lnTo>
                  <a:pt x="4838413" y="0"/>
                </a:lnTo>
                <a:lnTo>
                  <a:pt x="4838413" y="4565702"/>
                </a:lnTo>
                <a:lnTo>
                  <a:pt x="0" y="4565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5"/>
          <p:cNvSpPr/>
          <p:nvPr/>
        </p:nvSpPr>
        <p:spPr>
          <a:xfrm>
            <a:off x="-211231" y="7005712"/>
            <a:ext cx="4932989" cy="3686288"/>
          </a:xfrm>
          <a:custGeom>
            <a:rect b="b" l="l" r="r" t="t"/>
            <a:pathLst>
              <a:path extrusionOk="0" h="3686288" w="4932989">
                <a:moveTo>
                  <a:pt x="0" y="0"/>
                </a:moveTo>
                <a:lnTo>
                  <a:pt x="4932989" y="0"/>
                </a:lnTo>
                <a:lnTo>
                  <a:pt x="4932989" y="3686288"/>
                </a:lnTo>
                <a:lnTo>
                  <a:pt x="0" y="3686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5"/>
          <p:cNvSpPr txBox="1"/>
          <p:nvPr/>
        </p:nvSpPr>
        <p:spPr>
          <a:xfrm>
            <a:off x="147113" y="4584707"/>
            <a:ext cx="4770300" cy="20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227" u="none" cap="none" strike="noStrike">
                <a:solidFill>
                  <a:srgbClr val="946C0A"/>
                </a:solidFill>
                <a:latin typeface="Barlow Black"/>
                <a:ea typeface="Barlow Black"/>
                <a:cs typeface="Barlow Black"/>
                <a:sym typeface="Barlow Black"/>
              </a:rPr>
              <a:t>2025</a:t>
            </a:r>
            <a:endParaRPr/>
          </a:p>
        </p:txBody>
      </p:sp>
      <p:grpSp>
        <p:nvGrpSpPr>
          <p:cNvPr id="138" name="Google Shape;138;p15"/>
          <p:cNvGrpSpPr/>
          <p:nvPr/>
        </p:nvGrpSpPr>
        <p:grpSpPr>
          <a:xfrm>
            <a:off x="4510527" y="6476686"/>
            <a:ext cx="3049473" cy="1895344"/>
            <a:chOff x="0" y="-28575"/>
            <a:chExt cx="1092862" cy="679249"/>
          </a:xfrm>
        </p:grpSpPr>
        <p:sp>
          <p:nvSpPr>
            <p:cNvPr id="139" name="Google Shape;139;p15"/>
            <p:cNvSpPr/>
            <p:nvPr/>
          </p:nvSpPr>
          <p:spPr>
            <a:xfrm>
              <a:off x="0" y="0"/>
              <a:ext cx="1092862" cy="650674"/>
            </a:xfrm>
            <a:custGeom>
              <a:rect b="b" l="l" r="r" t="t"/>
              <a:pathLst>
                <a:path extrusionOk="0" h="650674" w="1092862">
                  <a:moveTo>
                    <a:pt x="0" y="0"/>
                  </a:moveTo>
                  <a:lnTo>
                    <a:pt x="1092862" y="0"/>
                  </a:lnTo>
                  <a:lnTo>
                    <a:pt x="1092862" y="650674"/>
                  </a:lnTo>
                  <a:lnTo>
                    <a:pt x="0" y="650674"/>
                  </a:lnTo>
                  <a:close/>
                </a:path>
              </a:pathLst>
            </a:custGeom>
            <a:solidFill>
              <a:srgbClr val="211614"/>
            </a:solidFill>
            <a:ln>
              <a:noFill/>
            </a:ln>
          </p:spPr>
        </p:sp>
        <p:sp>
          <p:nvSpPr>
            <p:cNvPr id="140" name="Google Shape;140;p15"/>
            <p:cNvSpPr txBox="1"/>
            <p:nvPr/>
          </p:nvSpPr>
          <p:spPr>
            <a:xfrm>
              <a:off x="0" y="-28575"/>
              <a:ext cx="1092862" cy="679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5"/>
          <p:cNvSpPr/>
          <p:nvPr/>
        </p:nvSpPr>
        <p:spPr>
          <a:xfrm flipH="1">
            <a:off x="503199" y="2564087"/>
            <a:ext cx="1614385" cy="1751306"/>
          </a:xfrm>
          <a:custGeom>
            <a:rect b="b" l="l" r="r" t="t"/>
            <a:pathLst>
              <a:path extrusionOk="0" h="1751306" w="1614385">
                <a:moveTo>
                  <a:pt x="1614385" y="0"/>
                </a:moveTo>
                <a:lnTo>
                  <a:pt x="0" y="0"/>
                </a:lnTo>
                <a:lnTo>
                  <a:pt x="0" y="1751306"/>
                </a:lnTo>
                <a:lnTo>
                  <a:pt x="1614385" y="1751306"/>
                </a:lnTo>
                <a:lnTo>
                  <a:pt x="161438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2" name="Google Shape;142;p15"/>
          <p:cNvGrpSpPr/>
          <p:nvPr/>
        </p:nvGrpSpPr>
        <p:grpSpPr>
          <a:xfrm>
            <a:off x="4510527" y="8292295"/>
            <a:ext cx="3049473" cy="2399705"/>
            <a:chOff x="0" y="-28575"/>
            <a:chExt cx="1092862" cy="860000"/>
          </a:xfrm>
        </p:grpSpPr>
        <p:sp>
          <p:nvSpPr>
            <p:cNvPr id="143" name="Google Shape;143;p15"/>
            <p:cNvSpPr/>
            <p:nvPr/>
          </p:nvSpPr>
          <p:spPr>
            <a:xfrm>
              <a:off x="0" y="0"/>
              <a:ext cx="1092862" cy="831425"/>
            </a:xfrm>
            <a:custGeom>
              <a:rect b="b" l="l" r="r" t="t"/>
              <a:pathLst>
                <a:path extrusionOk="0" h="831425" w="1092862">
                  <a:moveTo>
                    <a:pt x="0" y="0"/>
                  </a:moveTo>
                  <a:lnTo>
                    <a:pt x="1092862" y="0"/>
                  </a:lnTo>
                  <a:lnTo>
                    <a:pt x="1092862" y="831425"/>
                  </a:lnTo>
                  <a:lnTo>
                    <a:pt x="0" y="831425"/>
                  </a:lnTo>
                  <a:close/>
                </a:path>
              </a:pathLst>
            </a:custGeom>
            <a:solidFill>
              <a:srgbClr val="FFD964"/>
            </a:solidFill>
            <a:ln>
              <a:noFill/>
            </a:ln>
          </p:spPr>
        </p:sp>
        <p:sp>
          <p:nvSpPr>
            <p:cNvPr id="144" name="Google Shape;144;p15"/>
            <p:cNvSpPr txBox="1"/>
            <p:nvPr/>
          </p:nvSpPr>
          <p:spPr>
            <a:xfrm>
              <a:off x="0" y="-28575"/>
              <a:ext cx="1092862" cy="8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15"/>
          <p:cNvSpPr/>
          <p:nvPr/>
        </p:nvSpPr>
        <p:spPr>
          <a:xfrm>
            <a:off x="414119" y="204943"/>
            <a:ext cx="1792545" cy="1756694"/>
          </a:xfrm>
          <a:custGeom>
            <a:rect b="b" l="l" r="r" t="t"/>
            <a:pathLst>
              <a:path extrusionOk="0" h="1756694" w="1792545">
                <a:moveTo>
                  <a:pt x="0" y="0"/>
                </a:moveTo>
                <a:lnTo>
                  <a:pt x="1792545" y="0"/>
                </a:lnTo>
                <a:lnTo>
                  <a:pt x="1792545" y="1756694"/>
                </a:lnTo>
                <a:lnTo>
                  <a:pt x="0" y="1756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5"/>
          <p:cNvSpPr/>
          <p:nvPr/>
        </p:nvSpPr>
        <p:spPr>
          <a:xfrm rot="1189412">
            <a:off x="5199105" y="8611658"/>
            <a:ext cx="1757159" cy="1968305"/>
          </a:xfrm>
          <a:custGeom>
            <a:rect b="b" l="l" r="r" t="t"/>
            <a:pathLst>
              <a:path extrusionOk="0" h="1968305" w="1757159">
                <a:moveTo>
                  <a:pt x="0" y="0"/>
                </a:moveTo>
                <a:lnTo>
                  <a:pt x="1757159" y="0"/>
                </a:lnTo>
                <a:lnTo>
                  <a:pt x="1757159" y="1968304"/>
                </a:lnTo>
                <a:lnTo>
                  <a:pt x="0" y="1968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5"/>
          <p:cNvSpPr/>
          <p:nvPr/>
        </p:nvSpPr>
        <p:spPr>
          <a:xfrm>
            <a:off x="4773220" y="6552641"/>
            <a:ext cx="2549080" cy="1687028"/>
          </a:xfrm>
          <a:custGeom>
            <a:rect b="b" l="l" r="r" t="t"/>
            <a:pathLst>
              <a:path extrusionOk="0" h="1687028" w="2549080">
                <a:moveTo>
                  <a:pt x="0" y="0"/>
                </a:moveTo>
                <a:lnTo>
                  <a:pt x="2549080" y="0"/>
                </a:lnTo>
                <a:lnTo>
                  <a:pt x="2549080" y="1687028"/>
                </a:lnTo>
                <a:lnTo>
                  <a:pt x="0" y="1687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5"/>
          <p:cNvSpPr txBox="1"/>
          <p:nvPr/>
        </p:nvSpPr>
        <p:spPr>
          <a:xfrm>
            <a:off x="4745152" y="5083136"/>
            <a:ext cx="2293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4E403E"/>
                </a:solidFill>
                <a:latin typeface="Barlow"/>
                <a:ea typeface="Barlow"/>
                <a:cs typeface="Barlow"/>
                <a:sym typeface="Barlow"/>
              </a:rPr>
              <a:t>HAPPY NEW YEAR</a:t>
            </a:r>
            <a:endParaRPr/>
          </a:p>
        </p:txBody>
      </p:sp>
      <p:cxnSp>
        <p:nvCxnSpPr>
          <p:cNvPr id="149" name="Google Shape;149;p15"/>
          <p:cNvCxnSpPr/>
          <p:nvPr/>
        </p:nvCxnSpPr>
        <p:spPr>
          <a:xfrm>
            <a:off x="0" y="6575470"/>
            <a:ext cx="7560000" cy="0"/>
          </a:xfrm>
          <a:prstGeom prst="straightConnector1">
            <a:avLst/>
          </a:prstGeom>
          <a:noFill/>
          <a:ln cap="flat" cmpd="sng" w="142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0" y="4625488"/>
            <a:ext cx="7560000" cy="0"/>
          </a:xfrm>
          <a:prstGeom prst="straightConnector1">
            <a:avLst/>
          </a:prstGeom>
          <a:noFill/>
          <a:ln cap="flat" cmpd="sng" w="142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p15"/>
          <p:cNvCxnSpPr/>
          <p:nvPr/>
        </p:nvCxnSpPr>
        <p:spPr>
          <a:xfrm rot="10800000">
            <a:off x="4510527" y="6575470"/>
            <a:ext cx="0" cy="4116530"/>
          </a:xfrm>
          <a:prstGeom prst="straightConnector1">
            <a:avLst/>
          </a:prstGeom>
          <a:noFill/>
          <a:ln cap="flat" cmpd="sng" w="142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15"/>
          <p:cNvCxnSpPr/>
          <p:nvPr/>
        </p:nvCxnSpPr>
        <p:spPr>
          <a:xfrm>
            <a:off x="4510527" y="8418487"/>
            <a:ext cx="3049473" cy="0"/>
          </a:xfrm>
          <a:prstGeom prst="straightConnector1">
            <a:avLst/>
          </a:prstGeom>
          <a:noFill/>
          <a:ln cap="flat" cmpd="sng" w="142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p15"/>
          <p:cNvCxnSpPr/>
          <p:nvPr/>
        </p:nvCxnSpPr>
        <p:spPr>
          <a:xfrm rot="10800000">
            <a:off x="2692220" y="0"/>
            <a:ext cx="0" cy="4625488"/>
          </a:xfrm>
          <a:prstGeom prst="straightConnector1">
            <a:avLst/>
          </a:prstGeom>
          <a:noFill/>
          <a:ln cap="flat" cmpd="sng" w="142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p15"/>
          <p:cNvCxnSpPr/>
          <p:nvPr/>
        </p:nvCxnSpPr>
        <p:spPr>
          <a:xfrm>
            <a:off x="0" y="2271199"/>
            <a:ext cx="2692220" cy="0"/>
          </a:xfrm>
          <a:prstGeom prst="straightConnector1">
            <a:avLst/>
          </a:prstGeom>
          <a:noFill/>
          <a:ln cap="flat" cmpd="sng" w="142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1614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/>
          <p:nvPr/>
        </p:nvSpPr>
        <p:spPr>
          <a:xfrm>
            <a:off x="40966" y="-1453957"/>
            <a:ext cx="7560000" cy="7381309"/>
          </a:xfrm>
          <a:custGeom>
            <a:rect b="b" l="l" r="r" t="t"/>
            <a:pathLst>
              <a:path extrusionOk="0" h="7381309" w="7560000">
                <a:moveTo>
                  <a:pt x="0" y="0"/>
                </a:moveTo>
                <a:lnTo>
                  <a:pt x="7560000" y="0"/>
                </a:lnTo>
                <a:lnTo>
                  <a:pt x="7560000" y="7381309"/>
                </a:lnTo>
                <a:lnTo>
                  <a:pt x="0" y="7381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6"/>
          <p:cNvSpPr/>
          <p:nvPr/>
        </p:nvSpPr>
        <p:spPr>
          <a:xfrm>
            <a:off x="40966" y="5927352"/>
            <a:ext cx="7560000" cy="7381309"/>
          </a:xfrm>
          <a:custGeom>
            <a:rect b="b" l="l" r="r" t="t"/>
            <a:pathLst>
              <a:path extrusionOk="0" h="7381309" w="7560000">
                <a:moveTo>
                  <a:pt x="0" y="0"/>
                </a:moveTo>
                <a:lnTo>
                  <a:pt x="7560000" y="0"/>
                </a:lnTo>
                <a:lnTo>
                  <a:pt x="7560000" y="7381309"/>
                </a:lnTo>
                <a:lnTo>
                  <a:pt x="0" y="7381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1" name="Google Shape;161;p16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62" name="Google Shape;162;p16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6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6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65" name="Google Shape;165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6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68" name="Google Shape;168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16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171" name="Google Shape;171;p16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6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16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74" name="Google Shape;174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16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79" name="Google Shape;179;p16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80" name="Google Shape;180;p16"/>
          <p:cNvSpPr txBox="1"/>
          <p:nvPr/>
        </p:nvSpPr>
        <p:spPr>
          <a:xfrm>
            <a:off x="1329797" y="32483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BARLOW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BARLOW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BARLOW</a:t>
            </a:r>
            <a:endParaRPr/>
          </a:p>
        </p:txBody>
      </p:sp>
      <p:sp>
        <p:nvSpPr>
          <p:cNvPr id="181" name="Google Shape;181;p16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82" name="Google Shape;182;p16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83" name="Google Shape;183;p16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84" name="Google Shape;184;p16"/>
          <p:cNvSpPr txBox="1"/>
          <p:nvPr/>
        </p:nvSpPr>
        <p:spPr>
          <a:xfrm>
            <a:off x="1509380" y="9868706"/>
            <a:ext cx="454124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185" name="Google Shape;185;p16"/>
          <p:cNvGrpSpPr/>
          <p:nvPr/>
        </p:nvGrpSpPr>
        <p:grpSpPr>
          <a:xfrm>
            <a:off x="4271878" y="2772459"/>
            <a:ext cx="588402" cy="497710"/>
            <a:chOff x="0" y="-5677"/>
            <a:chExt cx="784536" cy="663613"/>
          </a:xfrm>
        </p:grpSpPr>
        <p:grpSp>
          <p:nvGrpSpPr>
            <p:cNvPr id="186" name="Google Shape;186;p16"/>
            <p:cNvGrpSpPr/>
            <p:nvPr/>
          </p:nvGrpSpPr>
          <p:grpSpPr>
            <a:xfrm>
              <a:off x="150041" y="-5677"/>
              <a:ext cx="484455" cy="490132"/>
              <a:chOff x="0" y="-9525"/>
              <a:chExt cx="812800" cy="8223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FCE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16"/>
            <p:cNvSpPr txBox="1"/>
            <p:nvPr/>
          </p:nvSpPr>
          <p:spPr>
            <a:xfrm>
              <a:off x="0" y="545422"/>
              <a:ext cx="784536" cy="112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2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#EFCECB</a:t>
              </a:r>
              <a:endParaRPr/>
            </a:p>
          </p:txBody>
        </p:sp>
      </p:grpSp>
      <p:grpSp>
        <p:nvGrpSpPr>
          <p:cNvPr id="190" name="Google Shape;190;p16"/>
          <p:cNvGrpSpPr/>
          <p:nvPr/>
        </p:nvGrpSpPr>
        <p:grpSpPr>
          <a:xfrm>
            <a:off x="4860280" y="2772459"/>
            <a:ext cx="588402" cy="497710"/>
            <a:chOff x="0" y="-5677"/>
            <a:chExt cx="784536" cy="663613"/>
          </a:xfrm>
        </p:grpSpPr>
        <p:grpSp>
          <p:nvGrpSpPr>
            <p:cNvPr id="191" name="Google Shape;191;p16"/>
            <p:cNvGrpSpPr/>
            <p:nvPr/>
          </p:nvGrpSpPr>
          <p:grpSpPr>
            <a:xfrm>
              <a:off x="150041" y="-5677"/>
              <a:ext cx="484455" cy="490132"/>
              <a:chOff x="0" y="-9525"/>
              <a:chExt cx="812800" cy="822325"/>
            </a:xfrm>
          </p:grpSpPr>
          <p:sp>
            <p:nvSpPr>
              <p:cNvPr id="192" name="Google Shape;19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D3B2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16"/>
            <p:cNvSpPr txBox="1"/>
            <p:nvPr/>
          </p:nvSpPr>
          <p:spPr>
            <a:xfrm>
              <a:off x="0" y="545422"/>
              <a:ext cx="784536" cy="112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2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#D3B2B0</a:t>
              </a:r>
              <a:endParaRPr/>
            </a:p>
          </p:txBody>
        </p:sp>
      </p:grpSp>
      <p:grpSp>
        <p:nvGrpSpPr>
          <p:cNvPr id="195" name="Google Shape;195;p16"/>
          <p:cNvGrpSpPr/>
          <p:nvPr/>
        </p:nvGrpSpPr>
        <p:grpSpPr>
          <a:xfrm>
            <a:off x="5448682" y="2772459"/>
            <a:ext cx="588402" cy="497710"/>
            <a:chOff x="0" y="-5677"/>
            <a:chExt cx="784536" cy="663613"/>
          </a:xfrm>
        </p:grpSpPr>
        <p:grpSp>
          <p:nvGrpSpPr>
            <p:cNvPr id="196" name="Google Shape;196;p16"/>
            <p:cNvGrpSpPr/>
            <p:nvPr/>
          </p:nvGrpSpPr>
          <p:grpSpPr>
            <a:xfrm>
              <a:off x="150041" y="-5677"/>
              <a:ext cx="484455" cy="490132"/>
              <a:chOff x="0" y="-9525"/>
              <a:chExt cx="812800" cy="822325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F4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9" name="Google Shape;199;p16"/>
            <p:cNvSpPr txBox="1"/>
            <p:nvPr/>
          </p:nvSpPr>
          <p:spPr>
            <a:xfrm>
              <a:off x="0" y="545422"/>
              <a:ext cx="784536" cy="112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2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#FFF4EA</a:t>
              </a:r>
              <a:endParaRPr/>
            </a:p>
          </p:txBody>
        </p:sp>
      </p:grpSp>
      <p:grpSp>
        <p:nvGrpSpPr>
          <p:cNvPr id="200" name="Google Shape;200;p16"/>
          <p:cNvGrpSpPr/>
          <p:nvPr/>
        </p:nvGrpSpPr>
        <p:grpSpPr>
          <a:xfrm>
            <a:off x="4271878" y="3315060"/>
            <a:ext cx="588402" cy="497710"/>
            <a:chOff x="0" y="-5677"/>
            <a:chExt cx="784536" cy="663613"/>
          </a:xfrm>
        </p:grpSpPr>
        <p:grpSp>
          <p:nvGrpSpPr>
            <p:cNvPr id="201" name="Google Shape;201;p16"/>
            <p:cNvGrpSpPr/>
            <p:nvPr/>
          </p:nvGrpSpPr>
          <p:grpSpPr>
            <a:xfrm>
              <a:off x="150041" y="-5677"/>
              <a:ext cx="484455" cy="490132"/>
              <a:chOff x="0" y="-9525"/>
              <a:chExt cx="812800" cy="822325"/>
            </a:xfrm>
          </p:grpSpPr>
          <p:sp>
            <p:nvSpPr>
              <p:cNvPr id="202" name="Google Shape;20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DEA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" name="Google Shape;204;p16"/>
            <p:cNvSpPr txBox="1"/>
            <p:nvPr/>
          </p:nvSpPr>
          <p:spPr>
            <a:xfrm>
              <a:off x="0" y="545422"/>
              <a:ext cx="784536" cy="112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2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#DEAB04</a:t>
              </a:r>
              <a:endParaRPr/>
            </a:p>
          </p:txBody>
        </p:sp>
      </p:grpSp>
      <p:grpSp>
        <p:nvGrpSpPr>
          <p:cNvPr id="205" name="Google Shape;205;p16"/>
          <p:cNvGrpSpPr/>
          <p:nvPr/>
        </p:nvGrpSpPr>
        <p:grpSpPr>
          <a:xfrm>
            <a:off x="4860280" y="3315060"/>
            <a:ext cx="588402" cy="497710"/>
            <a:chOff x="0" y="-5677"/>
            <a:chExt cx="784536" cy="663613"/>
          </a:xfrm>
        </p:grpSpPr>
        <p:grpSp>
          <p:nvGrpSpPr>
            <p:cNvPr id="206" name="Google Shape;206;p16"/>
            <p:cNvGrpSpPr/>
            <p:nvPr/>
          </p:nvGrpSpPr>
          <p:grpSpPr>
            <a:xfrm>
              <a:off x="150041" y="-5677"/>
              <a:ext cx="484455" cy="490132"/>
              <a:chOff x="0" y="-9525"/>
              <a:chExt cx="812800" cy="822325"/>
            </a:xfrm>
          </p:grpSpPr>
          <p:sp>
            <p:nvSpPr>
              <p:cNvPr id="207" name="Google Shape;20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C6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9" name="Google Shape;209;p16"/>
            <p:cNvSpPr txBox="1"/>
            <p:nvPr/>
          </p:nvSpPr>
          <p:spPr>
            <a:xfrm>
              <a:off x="0" y="545422"/>
              <a:ext cx="784536" cy="112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2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#FFC61A</a:t>
              </a:r>
              <a:endParaRPr/>
            </a:p>
          </p:txBody>
        </p:sp>
      </p:grpSp>
      <p:grpSp>
        <p:nvGrpSpPr>
          <p:cNvPr id="210" name="Google Shape;210;p16"/>
          <p:cNvGrpSpPr/>
          <p:nvPr/>
        </p:nvGrpSpPr>
        <p:grpSpPr>
          <a:xfrm>
            <a:off x="5408991" y="3315060"/>
            <a:ext cx="588402" cy="497710"/>
            <a:chOff x="0" y="-5677"/>
            <a:chExt cx="784536" cy="663613"/>
          </a:xfrm>
        </p:grpSpPr>
        <p:grpSp>
          <p:nvGrpSpPr>
            <p:cNvPr id="211" name="Google Shape;211;p16"/>
            <p:cNvGrpSpPr/>
            <p:nvPr/>
          </p:nvGrpSpPr>
          <p:grpSpPr>
            <a:xfrm>
              <a:off x="150041" y="-5677"/>
              <a:ext cx="484455" cy="490132"/>
              <a:chOff x="0" y="-9525"/>
              <a:chExt cx="812800" cy="822325"/>
            </a:xfrm>
          </p:grpSpPr>
          <p:sp>
            <p:nvSpPr>
              <p:cNvPr id="212" name="Google Shape;21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D9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" name="Google Shape;214;p16"/>
            <p:cNvSpPr txBox="1"/>
            <p:nvPr/>
          </p:nvSpPr>
          <p:spPr>
            <a:xfrm>
              <a:off x="0" y="545422"/>
              <a:ext cx="784536" cy="112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2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#FFD964</a:t>
              </a:r>
              <a:endParaRPr/>
            </a:p>
          </p:txBody>
        </p:sp>
      </p:grpSp>
      <p:grpSp>
        <p:nvGrpSpPr>
          <p:cNvPr id="215" name="Google Shape;215;p16"/>
          <p:cNvGrpSpPr/>
          <p:nvPr/>
        </p:nvGrpSpPr>
        <p:grpSpPr>
          <a:xfrm>
            <a:off x="4271878" y="3901644"/>
            <a:ext cx="588402" cy="497710"/>
            <a:chOff x="0" y="-5677"/>
            <a:chExt cx="784536" cy="663613"/>
          </a:xfrm>
        </p:grpSpPr>
        <p:grpSp>
          <p:nvGrpSpPr>
            <p:cNvPr id="216" name="Google Shape;216;p16"/>
            <p:cNvGrpSpPr/>
            <p:nvPr/>
          </p:nvGrpSpPr>
          <p:grpSpPr>
            <a:xfrm>
              <a:off x="150041" y="-5677"/>
              <a:ext cx="484455" cy="490132"/>
              <a:chOff x="0" y="-9525"/>
              <a:chExt cx="812800" cy="822325"/>
            </a:xfrm>
          </p:grpSpPr>
          <p:sp>
            <p:nvSpPr>
              <p:cNvPr id="217" name="Google Shape;21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946C0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" name="Google Shape;219;p16"/>
            <p:cNvSpPr txBox="1"/>
            <p:nvPr/>
          </p:nvSpPr>
          <p:spPr>
            <a:xfrm>
              <a:off x="0" y="545422"/>
              <a:ext cx="784536" cy="112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2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#946C0A</a:t>
              </a:r>
              <a:endParaRPr/>
            </a:p>
          </p:txBody>
        </p:sp>
      </p:grpSp>
      <p:grpSp>
        <p:nvGrpSpPr>
          <p:cNvPr id="220" name="Google Shape;220;p16"/>
          <p:cNvGrpSpPr/>
          <p:nvPr/>
        </p:nvGrpSpPr>
        <p:grpSpPr>
          <a:xfrm>
            <a:off x="4860280" y="3892966"/>
            <a:ext cx="588402" cy="497710"/>
            <a:chOff x="0" y="-5677"/>
            <a:chExt cx="784536" cy="663613"/>
          </a:xfrm>
        </p:grpSpPr>
        <p:grpSp>
          <p:nvGrpSpPr>
            <p:cNvPr id="221" name="Google Shape;221;p16"/>
            <p:cNvGrpSpPr/>
            <p:nvPr/>
          </p:nvGrpSpPr>
          <p:grpSpPr>
            <a:xfrm>
              <a:off x="150041" y="-5677"/>
              <a:ext cx="484455" cy="490132"/>
              <a:chOff x="0" y="-9525"/>
              <a:chExt cx="812800" cy="822325"/>
            </a:xfrm>
          </p:grpSpPr>
          <p:sp>
            <p:nvSpPr>
              <p:cNvPr id="222" name="Google Shape;22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B085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4" name="Google Shape;224;p16"/>
            <p:cNvSpPr txBox="1"/>
            <p:nvPr/>
          </p:nvSpPr>
          <p:spPr>
            <a:xfrm>
              <a:off x="0" y="545422"/>
              <a:ext cx="784536" cy="112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2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#B0852A</a:t>
              </a:r>
              <a:endParaRPr/>
            </a:p>
          </p:txBody>
        </p:sp>
      </p:grpSp>
      <p:grpSp>
        <p:nvGrpSpPr>
          <p:cNvPr id="225" name="Google Shape;225;p16"/>
          <p:cNvGrpSpPr/>
          <p:nvPr/>
        </p:nvGrpSpPr>
        <p:grpSpPr>
          <a:xfrm>
            <a:off x="5408991" y="3901644"/>
            <a:ext cx="588402" cy="497710"/>
            <a:chOff x="0" y="-5677"/>
            <a:chExt cx="784536" cy="663613"/>
          </a:xfrm>
        </p:grpSpPr>
        <p:grpSp>
          <p:nvGrpSpPr>
            <p:cNvPr id="226" name="Google Shape;226;p16"/>
            <p:cNvGrpSpPr/>
            <p:nvPr/>
          </p:nvGrpSpPr>
          <p:grpSpPr>
            <a:xfrm>
              <a:off x="150041" y="-5677"/>
              <a:ext cx="484455" cy="490132"/>
              <a:chOff x="0" y="-9525"/>
              <a:chExt cx="812800" cy="822325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BF92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" name="Google Shape;229;p16"/>
            <p:cNvSpPr txBox="1"/>
            <p:nvPr/>
          </p:nvSpPr>
          <p:spPr>
            <a:xfrm>
              <a:off x="0" y="545422"/>
              <a:ext cx="784536" cy="112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2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#BF9237</a:t>
              </a:r>
              <a:endParaRPr/>
            </a:p>
          </p:txBody>
        </p:sp>
      </p:grpSp>
      <p:grpSp>
        <p:nvGrpSpPr>
          <p:cNvPr id="230" name="Google Shape;230;p16"/>
          <p:cNvGrpSpPr/>
          <p:nvPr/>
        </p:nvGrpSpPr>
        <p:grpSpPr>
          <a:xfrm>
            <a:off x="4271878" y="4499025"/>
            <a:ext cx="588402" cy="497710"/>
            <a:chOff x="0" y="-5677"/>
            <a:chExt cx="784536" cy="663613"/>
          </a:xfrm>
        </p:grpSpPr>
        <p:grpSp>
          <p:nvGrpSpPr>
            <p:cNvPr id="231" name="Google Shape;231;p16"/>
            <p:cNvGrpSpPr/>
            <p:nvPr/>
          </p:nvGrpSpPr>
          <p:grpSpPr>
            <a:xfrm>
              <a:off x="150041" y="-5677"/>
              <a:ext cx="484455" cy="490132"/>
              <a:chOff x="0" y="-9525"/>
              <a:chExt cx="812800" cy="822325"/>
            </a:xfrm>
          </p:grpSpPr>
          <p:sp>
            <p:nvSpPr>
              <p:cNvPr id="232" name="Google Shape;23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21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4" name="Google Shape;234;p16"/>
            <p:cNvSpPr txBox="1"/>
            <p:nvPr/>
          </p:nvSpPr>
          <p:spPr>
            <a:xfrm>
              <a:off x="0" y="545422"/>
              <a:ext cx="784536" cy="112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2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#211614</a:t>
              </a:r>
              <a:endParaRPr/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4860280" y="4490347"/>
            <a:ext cx="588402" cy="497710"/>
            <a:chOff x="0" y="-5677"/>
            <a:chExt cx="784536" cy="663613"/>
          </a:xfrm>
        </p:grpSpPr>
        <p:grpSp>
          <p:nvGrpSpPr>
            <p:cNvPr id="236" name="Google Shape;236;p16"/>
            <p:cNvGrpSpPr/>
            <p:nvPr/>
          </p:nvGrpSpPr>
          <p:grpSpPr>
            <a:xfrm>
              <a:off x="150041" y="-5677"/>
              <a:ext cx="484455" cy="490132"/>
              <a:chOff x="0" y="-9525"/>
              <a:chExt cx="812800" cy="822325"/>
            </a:xfrm>
          </p:grpSpPr>
          <p:sp>
            <p:nvSpPr>
              <p:cNvPr id="237" name="Google Shape;23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372A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9" name="Google Shape;239;p16"/>
            <p:cNvSpPr txBox="1"/>
            <p:nvPr/>
          </p:nvSpPr>
          <p:spPr>
            <a:xfrm>
              <a:off x="0" y="545422"/>
              <a:ext cx="784536" cy="112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2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#372A28</a:t>
              </a:r>
              <a:endParaRPr/>
            </a:p>
          </p:txBody>
        </p:sp>
      </p:grpSp>
      <p:grpSp>
        <p:nvGrpSpPr>
          <p:cNvPr id="240" name="Google Shape;240;p16"/>
          <p:cNvGrpSpPr/>
          <p:nvPr/>
        </p:nvGrpSpPr>
        <p:grpSpPr>
          <a:xfrm>
            <a:off x="5408991" y="4499025"/>
            <a:ext cx="588402" cy="497710"/>
            <a:chOff x="0" y="-5677"/>
            <a:chExt cx="784536" cy="663613"/>
          </a:xfrm>
        </p:grpSpPr>
        <p:grpSp>
          <p:nvGrpSpPr>
            <p:cNvPr id="241" name="Google Shape;241;p16"/>
            <p:cNvGrpSpPr/>
            <p:nvPr/>
          </p:nvGrpSpPr>
          <p:grpSpPr>
            <a:xfrm>
              <a:off x="150041" y="-5677"/>
              <a:ext cx="484455" cy="490132"/>
              <a:chOff x="0" y="-9525"/>
              <a:chExt cx="812800" cy="822325"/>
            </a:xfrm>
          </p:grpSpPr>
          <p:sp>
            <p:nvSpPr>
              <p:cNvPr id="242" name="Google Shape;24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4E40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4" name="Google Shape;244;p16"/>
            <p:cNvSpPr txBox="1"/>
            <p:nvPr/>
          </p:nvSpPr>
          <p:spPr>
            <a:xfrm>
              <a:off x="0" y="545422"/>
              <a:ext cx="784536" cy="112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2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#4E403E</a:t>
              </a:r>
              <a:endParaRPr/>
            </a:p>
          </p:txBody>
        </p:sp>
      </p:grpSp>
      <p:sp>
        <p:nvSpPr>
          <p:cNvPr id="245" name="Google Shape;245;p16"/>
          <p:cNvSpPr/>
          <p:nvPr/>
        </p:nvSpPr>
        <p:spPr>
          <a:xfrm>
            <a:off x="1365386" y="6437483"/>
            <a:ext cx="498401" cy="723631"/>
          </a:xfrm>
          <a:custGeom>
            <a:rect b="b" l="l" r="r" t="t"/>
            <a:pathLst>
              <a:path extrusionOk="0" h="723631" w="498401">
                <a:moveTo>
                  <a:pt x="0" y="0"/>
                </a:moveTo>
                <a:lnTo>
                  <a:pt x="498400" y="0"/>
                </a:lnTo>
                <a:lnTo>
                  <a:pt x="498400" y="723631"/>
                </a:lnTo>
                <a:lnTo>
                  <a:pt x="0" y="7236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16"/>
          <p:cNvSpPr/>
          <p:nvPr/>
        </p:nvSpPr>
        <p:spPr>
          <a:xfrm>
            <a:off x="2086216" y="6400091"/>
            <a:ext cx="801755" cy="798414"/>
          </a:xfrm>
          <a:custGeom>
            <a:rect b="b" l="l" r="r" t="t"/>
            <a:pathLst>
              <a:path extrusionOk="0" h="798414" w="801755">
                <a:moveTo>
                  <a:pt x="0" y="0"/>
                </a:moveTo>
                <a:lnTo>
                  <a:pt x="801755" y="0"/>
                </a:lnTo>
                <a:lnTo>
                  <a:pt x="801755" y="798414"/>
                </a:lnTo>
                <a:lnTo>
                  <a:pt x="0" y="798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16"/>
          <p:cNvSpPr/>
          <p:nvPr/>
        </p:nvSpPr>
        <p:spPr>
          <a:xfrm>
            <a:off x="5790415" y="6419696"/>
            <a:ext cx="605466" cy="759205"/>
          </a:xfrm>
          <a:custGeom>
            <a:rect b="b" l="l" r="r" t="t"/>
            <a:pathLst>
              <a:path extrusionOk="0" h="759205" w="605466">
                <a:moveTo>
                  <a:pt x="0" y="0"/>
                </a:moveTo>
                <a:lnTo>
                  <a:pt x="605466" y="0"/>
                </a:lnTo>
                <a:lnTo>
                  <a:pt x="605466" y="759205"/>
                </a:lnTo>
                <a:lnTo>
                  <a:pt x="0" y="759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16"/>
          <p:cNvSpPr/>
          <p:nvPr/>
        </p:nvSpPr>
        <p:spPr>
          <a:xfrm>
            <a:off x="5257527" y="6441078"/>
            <a:ext cx="310457" cy="716440"/>
          </a:xfrm>
          <a:custGeom>
            <a:rect b="b" l="l" r="r" t="t"/>
            <a:pathLst>
              <a:path extrusionOk="0" h="716440" w="310457">
                <a:moveTo>
                  <a:pt x="0" y="0"/>
                </a:moveTo>
                <a:lnTo>
                  <a:pt x="310458" y="0"/>
                </a:lnTo>
                <a:lnTo>
                  <a:pt x="310458" y="716440"/>
                </a:lnTo>
                <a:lnTo>
                  <a:pt x="0" y="716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6"/>
          <p:cNvSpPr/>
          <p:nvPr/>
        </p:nvSpPr>
        <p:spPr>
          <a:xfrm>
            <a:off x="4226421" y="6608249"/>
            <a:ext cx="808676" cy="382099"/>
          </a:xfrm>
          <a:custGeom>
            <a:rect b="b" l="l" r="r" t="t"/>
            <a:pathLst>
              <a:path extrusionOk="0" h="382099" w="808676">
                <a:moveTo>
                  <a:pt x="0" y="0"/>
                </a:moveTo>
                <a:lnTo>
                  <a:pt x="808676" y="0"/>
                </a:lnTo>
                <a:lnTo>
                  <a:pt x="808676" y="382099"/>
                </a:lnTo>
                <a:lnTo>
                  <a:pt x="0" y="382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6"/>
          <p:cNvSpPr/>
          <p:nvPr/>
        </p:nvSpPr>
        <p:spPr>
          <a:xfrm>
            <a:off x="3110401" y="6350258"/>
            <a:ext cx="893590" cy="898080"/>
          </a:xfrm>
          <a:custGeom>
            <a:rect b="b" l="l" r="r" t="t"/>
            <a:pathLst>
              <a:path extrusionOk="0" h="898080" w="893590">
                <a:moveTo>
                  <a:pt x="0" y="0"/>
                </a:moveTo>
                <a:lnTo>
                  <a:pt x="893590" y="0"/>
                </a:lnTo>
                <a:lnTo>
                  <a:pt x="893590" y="898080"/>
                </a:lnTo>
                <a:lnTo>
                  <a:pt x="0" y="89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6"/>
          <p:cNvSpPr/>
          <p:nvPr/>
        </p:nvSpPr>
        <p:spPr>
          <a:xfrm>
            <a:off x="4593255" y="7346706"/>
            <a:ext cx="815736" cy="769758"/>
          </a:xfrm>
          <a:custGeom>
            <a:rect b="b" l="l" r="r" t="t"/>
            <a:pathLst>
              <a:path extrusionOk="0" h="769758" w="815736">
                <a:moveTo>
                  <a:pt x="0" y="0"/>
                </a:moveTo>
                <a:lnTo>
                  <a:pt x="815736" y="0"/>
                </a:lnTo>
                <a:lnTo>
                  <a:pt x="815736" y="769758"/>
                </a:lnTo>
                <a:lnTo>
                  <a:pt x="0" y="7697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6"/>
          <p:cNvSpPr/>
          <p:nvPr/>
        </p:nvSpPr>
        <p:spPr>
          <a:xfrm>
            <a:off x="2034797" y="7420470"/>
            <a:ext cx="640595" cy="694925"/>
          </a:xfrm>
          <a:custGeom>
            <a:rect b="b" l="l" r="r" t="t"/>
            <a:pathLst>
              <a:path extrusionOk="0" h="694925" w="640595">
                <a:moveTo>
                  <a:pt x="0" y="0"/>
                </a:moveTo>
                <a:lnTo>
                  <a:pt x="640594" y="0"/>
                </a:lnTo>
                <a:lnTo>
                  <a:pt x="640594" y="694925"/>
                </a:lnTo>
                <a:lnTo>
                  <a:pt x="0" y="694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6"/>
          <p:cNvSpPr/>
          <p:nvPr/>
        </p:nvSpPr>
        <p:spPr>
          <a:xfrm>
            <a:off x="1258941" y="7419401"/>
            <a:ext cx="711289" cy="697064"/>
          </a:xfrm>
          <a:custGeom>
            <a:rect b="b" l="l" r="r" t="t"/>
            <a:pathLst>
              <a:path extrusionOk="0" h="697064" w="711289">
                <a:moveTo>
                  <a:pt x="0" y="0"/>
                </a:moveTo>
                <a:lnTo>
                  <a:pt x="711290" y="0"/>
                </a:lnTo>
                <a:lnTo>
                  <a:pt x="711290" y="697063"/>
                </a:lnTo>
                <a:lnTo>
                  <a:pt x="0" y="6970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16"/>
          <p:cNvSpPr/>
          <p:nvPr/>
        </p:nvSpPr>
        <p:spPr>
          <a:xfrm>
            <a:off x="2785363" y="7495988"/>
            <a:ext cx="856966" cy="567156"/>
          </a:xfrm>
          <a:custGeom>
            <a:rect b="b" l="l" r="r" t="t"/>
            <a:pathLst>
              <a:path extrusionOk="0" h="567156" w="856966">
                <a:moveTo>
                  <a:pt x="0" y="0"/>
                </a:moveTo>
                <a:lnTo>
                  <a:pt x="856966" y="0"/>
                </a:lnTo>
                <a:lnTo>
                  <a:pt x="856966" y="567156"/>
                </a:lnTo>
                <a:lnTo>
                  <a:pt x="0" y="567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16"/>
          <p:cNvSpPr/>
          <p:nvPr/>
        </p:nvSpPr>
        <p:spPr>
          <a:xfrm>
            <a:off x="3821411" y="7495988"/>
            <a:ext cx="536563" cy="601038"/>
          </a:xfrm>
          <a:custGeom>
            <a:rect b="b" l="l" r="r" t="t"/>
            <a:pathLst>
              <a:path extrusionOk="0" h="601038" w="536563">
                <a:moveTo>
                  <a:pt x="0" y="0"/>
                </a:moveTo>
                <a:lnTo>
                  <a:pt x="536564" y="0"/>
                </a:lnTo>
                <a:lnTo>
                  <a:pt x="536564" y="601039"/>
                </a:lnTo>
                <a:lnTo>
                  <a:pt x="0" y="601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16"/>
          <p:cNvSpPr/>
          <p:nvPr/>
        </p:nvSpPr>
        <p:spPr>
          <a:xfrm>
            <a:off x="5503484" y="7398848"/>
            <a:ext cx="987818" cy="738170"/>
          </a:xfrm>
          <a:custGeom>
            <a:rect b="b" l="l" r="r" t="t"/>
            <a:pathLst>
              <a:path extrusionOk="0" h="738170" w="987818">
                <a:moveTo>
                  <a:pt x="0" y="0"/>
                </a:moveTo>
                <a:lnTo>
                  <a:pt x="987818" y="0"/>
                </a:lnTo>
                <a:lnTo>
                  <a:pt x="987818" y="738169"/>
                </a:lnTo>
                <a:lnTo>
                  <a:pt x="0" y="738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16"/>
          <p:cNvSpPr/>
          <p:nvPr/>
        </p:nvSpPr>
        <p:spPr>
          <a:xfrm>
            <a:off x="2464144" y="8558756"/>
            <a:ext cx="451382" cy="460594"/>
          </a:xfrm>
          <a:custGeom>
            <a:rect b="b" l="l" r="r" t="t"/>
            <a:pathLst>
              <a:path extrusionOk="0" h="460594" w="451382">
                <a:moveTo>
                  <a:pt x="0" y="0"/>
                </a:moveTo>
                <a:lnTo>
                  <a:pt x="451382" y="0"/>
                </a:lnTo>
                <a:lnTo>
                  <a:pt x="451382" y="460594"/>
                </a:lnTo>
                <a:lnTo>
                  <a:pt x="0" y="460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 amt="7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16"/>
          <p:cNvSpPr/>
          <p:nvPr/>
        </p:nvSpPr>
        <p:spPr>
          <a:xfrm>
            <a:off x="1365386" y="8460867"/>
            <a:ext cx="994502" cy="656371"/>
          </a:xfrm>
          <a:custGeom>
            <a:rect b="b" l="l" r="r" t="t"/>
            <a:pathLst>
              <a:path extrusionOk="0" h="656371" w="994502">
                <a:moveTo>
                  <a:pt x="0" y="0"/>
                </a:moveTo>
                <a:lnTo>
                  <a:pt x="994502" y="0"/>
                </a:lnTo>
                <a:lnTo>
                  <a:pt x="994502" y="656372"/>
                </a:lnTo>
                <a:lnTo>
                  <a:pt x="0" y="656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16"/>
          <p:cNvSpPr/>
          <p:nvPr/>
        </p:nvSpPr>
        <p:spPr>
          <a:xfrm>
            <a:off x="3610360" y="8539698"/>
            <a:ext cx="547486" cy="498710"/>
          </a:xfrm>
          <a:custGeom>
            <a:rect b="b" l="l" r="r" t="t"/>
            <a:pathLst>
              <a:path extrusionOk="0" h="498710" w="547486">
                <a:moveTo>
                  <a:pt x="0" y="0"/>
                </a:moveTo>
                <a:lnTo>
                  <a:pt x="547487" y="0"/>
                </a:lnTo>
                <a:lnTo>
                  <a:pt x="547487" y="498710"/>
                </a:lnTo>
                <a:lnTo>
                  <a:pt x="0" y="498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16"/>
          <p:cNvSpPr/>
          <p:nvPr/>
        </p:nvSpPr>
        <p:spPr>
          <a:xfrm>
            <a:off x="3019782" y="8535279"/>
            <a:ext cx="486323" cy="507547"/>
          </a:xfrm>
          <a:custGeom>
            <a:rect b="b" l="l" r="r" t="t"/>
            <a:pathLst>
              <a:path extrusionOk="0" h="507547" w="486323">
                <a:moveTo>
                  <a:pt x="0" y="0"/>
                </a:moveTo>
                <a:lnTo>
                  <a:pt x="486322" y="0"/>
                </a:lnTo>
                <a:lnTo>
                  <a:pt x="486322" y="507548"/>
                </a:lnTo>
                <a:lnTo>
                  <a:pt x="0" y="507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16"/>
          <p:cNvSpPr/>
          <p:nvPr/>
        </p:nvSpPr>
        <p:spPr>
          <a:xfrm>
            <a:off x="4262103" y="8484421"/>
            <a:ext cx="624013" cy="609264"/>
          </a:xfrm>
          <a:custGeom>
            <a:rect b="b" l="l" r="r" t="t"/>
            <a:pathLst>
              <a:path extrusionOk="0" h="609264" w="624013">
                <a:moveTo>
                  <a:pt x="0" y="0"/>
                </a:moveTo>
                <a:lnTo>
                  <a:pt x="624013" y="0"/>
                </a:lnTo>
                <a:lnTo>
                  <a:pt x="624013" y="609264"/>
                </a:lnTo>
                <a:lnTo>
                  <a:pt x="0" y="6092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16"/>
          <p:cNvSpPr/>
          <p:nvPr/>
        </p:nvSpPr>
        <p:spPr>
          <a:xfrm>
            <a:off x="4990372" y="8565586"/>
            <a:ext cx="1373264" cy="446935"/>
          </a:xfrm>
          <a:custGeom>
            <a:rect b="b" l="l" r="r" t="t"/>
            <a:pathLst>
              <a:path extrusionOk="0" h="446935" w="1373264">
                <a:moveTo>
                  <a:pt x="0" y="0"/>
                </a:moveTo>
                <a:lnTo>
                  <a:pt x="1373264" y="0"/>
                </a:lnTo>
                <a:lnTo>
                  <a:pt x="1373264" y="446934"/>
                </a:lnTo>
                <a:lnTo>
                  <a:pt x="0" y="446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1614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/>
          <p:nvPr/>
        </p:nvSpPr>
        <p:spPr>
          <a:xfrm>
            <a:off x="40966" y="-1453957"/>
            <a:ext cx="7560000" cy="7381309"/>
          </a:xfrm>
          <a:custGeom>
            <a:rect b="b" l="l" r="r" t="t"/>
            <a:pathLst>
              <a:path extrusionOk="0" h="7381309" w="7560000">
                <a:moveTo>
                  <a:pt x="0" y="0"/>
                </a:moveTo>
                <a:lnTo>
                  <a:pt x="7560000" y="0"/>
                </a:lnTo>
                <a:lnTo>
                  <a:pt x="7560000" y="7381309"/>
                </a:lnTo>
                <a:lnTo>
                  <a:pt x="0" y="7381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17"/>
          <p:cNvSpPr/>
          <p:nvPr/>
        </p:nvSpPr>
        <p:spPr>
          <a:xfrm>
            <a:off x="40966" y="5927352"/>
            <a:ext cx="7560000" cy="7381309"/>
          </a:xfrm>
          <a:custGeom>
            <a:rect b="b" l="l" r="r" t="t"/>
            <a:pathLst>
              <a:path extrusionOk="0" h="7381309" w="7560000">
                <a:moveTo>
                  <a:pt x="0" y="0"/>
                </a:moveTo>
                <a:lnTo>
                  <a:pt x="7560000" y="0"/>
                </a:lnTo>
                <a:lnTo>
                  <a:pt x="7560000" y="7381309"/>
                </a:lnTo>
                <a:lnTo>
                  <a:pt x="0" y="7381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17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70" name="Google Shape;270;p17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71" name="Google Shape;271;p17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72" name="Google Shape;272;p17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73" name="Google Shape;273;p17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74" name="Google Shape;274;p17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75" name="Google Shape;275;p17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